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50" r:id="rId2"/>
  </p:sldMasterIdLst>
  <p:notesMasterIdLst>
    <p:notesMasterId r:id="rId31"/>
  </p:notesMasterIdLst>
  <p:sldIdLst>
    <p:sldId id="478" r:id="rId3"/>
    <p:sldId id="5248" r:id="rId4"/>
    <p:sldId id="5236" r:id="rId5"/>
    <p:sldId id="5235" r:id="rId6"/>
    <p:sldId id="5205" r:id="rId7"/>
    <p:sldId id="5257" r:id="rId8"/>
    <p:sldId id="5259" r:id="rId9"/>
    <p:sldId id="5260" r:id="rId10"/>
    <p:sldId id="5261" r:id="rId11"/>
    <p:sldId id="5262" r:id="rId12"/>
    <p:sldId id="5263" r:id="rId13"/>
    <p:sldId id="5206" r:id="rId14"/>
    <p:sldId id="5238" r:id="rId15"/>
    <p:sldId id="5242" r:id="rId16"/>
    <p:sldId id="5244" r:id="rId17"/>
    <p:sldId id="5243" r:id="rId18"/>
    <p:sldId id="5241" r:id="rId19"/>
    <p:sldId id="5245" r:id="rId20"/>
    <p:sldId id="5210" r:id="rId21"/>
    <p:sldId id="5207" r:id="rId22"/>
    <p:sldId id="5215" r:id="rId23"/>
    <p:sldId id="5264" r:id="rId24"/>
    <p:sldId id="5217" r:id="rId25"/>
    <p:sldId id="5258" r:id="rId26"/>
    <p:sldId id="5252" r:id="rId27"/>
    <p:sldId id="5253" r:id="rId28"/>
    <p:sldId id="5225" r:id="rId29"/>
    <p:sldId id="522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E426C4-55CC-4CCC-8B47-C799F58E2669}">
          <p14:sldIdLst>
            <p14:sldId id="478"/>
            <p14:sldId id="5248"/>
            <p14:sldId id="5236"/>
            <p14:sldId id="5235"/>
            <p14:sldId id="5205"/>
            <p14:sldId id="5257"/>
            <p14:sldId id="5259"/>
            <p14:sldId id="5260"/>
            <p14:sldId id="5261"/>
            <p14:sldId id="5262"/>
            <p14:sldId id="5263"/>
            <p14:sldId id="5206"/>
            <p14:sldId id="5238"/>
            <p14:sldId id="5242"/>
            <p14:sldId id="5244"/>
            <p14:sldId id="5243"/>
            <p14:sldId id="5241"/>
            <p14:sldId id="5245"/>
            <p14:sldId id="5210"/>
            <p14:sldId id="5207"/>
            <p14:sldId id="5215"/>
            <p14:sldId id="5264"/>
            <p14:sldId id="5217"/>
            <p14:sldId id="5258"/>
            <p14:sldId id="5252"/>
            <p14:sldId id="5253"/>
            <p14:sldId id="5225"/>
            <p14:sldId id="522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B6A0"/>
    <a:srgbClr val="A8CE75"/>
    <a:srgbClr val="81B549"/>
    <a:srgbClr val="66FFFF"/>
    <a:srgbClr val="969696"/>
    <a:srgbClr val="8A8A8A"/>
    <a:srgbClr val="7F7F7F"/>
    <a:srgbClr val="1E5A78"/>
    <a:srgbClr val="4AB49D"/>
    <a:srgbClr val="398B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2" autoAdjust="0"/>
    <p:restoredTop sz="88493" autoAdjust="0"/>
  </p:normalViewPr>
  <p:slideViewPr>
    <p:cSldViewPr snapToGrid="0">
      <p:cViewPr varScale="1">
        <p:scale>
          <a:sx n="99" d="100"/>
          <a:sy n="99" d="100"/>
        </p:scale>
        <p:origin x="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6902EB-A343-4799-94A4-964954765647}" type="datetimeFigureOut">
              <a:rPr lang="en-CA" smtClean="0"/>
              <a:t>2023-12-01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44BA9-11CB-4E36-932D-0F89AF3422C2}" type="slidenum">
              <a:rPr lang="en-CA" smtClean="0"/>
              <a:t>‹#›</a:t>
            </a:fld>
            <a:endParaRPr lang="en-CA"/>
          </a:p>
        </p:txBody>
      </p:sp>
    </p:spTree>
    <p:extLst>
      <p:ext uri="{BB962C8B-B14F-4D97-AF65-F5344CB8AC3E}">
        <p14:creationId xmlns:p14="http://schemas.microsoft.com/office/powerpoint/2010/main" val="339457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9BAFD-0AFE-FC47-B839-C833EEBF7E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694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1529702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3170287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200" b="0" dirty="0">
                <a:solidFill>
                  <a:schemeClr val="bg1"/>
                </a:solidFill>
                <a:latin typeface="Avenir Next LT Pro" panose="020B0504020202020204" pitchFamily="34" charset="0"/>
              </a:rPr>
              <a:t>Workplace is </a:t>
            </a:r>
            <a:r>
              <a:rPr lang="fr-CA" sz="1200" b="0" dirty="0" err="1">
                <a:solidFill>
                  <a:schemeClr val="bg1"/>
                </a:solidFill>
                <a:latin typeface="Avenir Next LT Pro" panose="020B0504020202020204" pitchFamily="34" charset="0"/>
              </a:rPr>
              <a:t>being</a:t>
            </a:r>
            <a:r>
              <a:rPr lang="fr-CA" sz="1200" b="0" dirty="0">
                <a:solidFill>
                  <a:schemeClr val="bg1"/>
                </a:solidFill>
                <a:latin typeface="Avenir Next LT Pro" panose="020B0504020202020204" pitchFamily="34" charset="0"/>
              </a:rPr>
              <a:t> </a:t>
            </a:r>
            <a:r>
              <a:rPr lang="fr-CA" sz="1200" b="0" dirty="0" err="1">
                <a:solidFill>
                  <a:schemeClr val="bg1"/>
                </a:solidFill>
                <a:latin typeface="Avenir Next LT Pro" panose="020B0504020202020204" pitchFamily="34" charset="0"/>
              </a:rPr>
              <a:t>used</a:t>
            </a:r>
            <a:r>
              <a:rPr lang="fr-CA" sz="1200" b="0" dirty="0">
                <a:solidFill>
                  <a:schemeClr val="bg1"/>
                </a:solidFill>
                <a:latin typeface="Avenir Next LT Pro" panose="020B0504020202020204" pitchFamily="34" charset="0"/>
              </a:rPr>
              <a:t> as a </a:t>
            </a:r>
            <a:r>
              <a:rPr lang="fr-CA" sz="1200" b="0" dirty="0" err="1">
                <a:solidFill>
                  <a:schemeClr val="bg1"/>
                </a:solidFill>
                <a:latin typeface="Avenir Next LT Pro" panose="020B0504020202020204" pitchFamily="34" charset="0"/>
              </a:rPr>
              <a:t>catalyst</a:t>
            </a:r>
            <a:r>
              <a:rPr lang="fr-CA" sz="1200" b="0" dirty="0">
                <a:solidFill>
                  <a:schemeClr val="bg1"/>
                </a:solidFill>
                <a:latin typeface="Avenir Next LT Pro" panose="020B0504020202020204" pitchFamily="34" charset="0"/>
              </a:rPr>
              <a:t> to </a:t>
            </a:r>
            <a:r>
              <a:rPr lang="fr-CA" sz="1200" b="0" dirty="0" err="1">
                <a:solidFill>
                  <a:schemeClr val="bg1"/>
                </a:solidFill>
                <a:latin typeface="Avenir Next LT Pro" panose="020B0504020202020204" pitchFamily="34" charset="0"/>
              </a:rPr>
              <a:t>modernizing</a:t>
            </a:r>
            <a:r>
              <a:rPr lang="fr-CA" sz="1200" b="0" dirty="0">
                <a:solidFill>
                  <a:schemeClr val="bg1"/>
                </a:solidFill>
                <a:latin typeface="Avenir Next LT Pro" panose="020B0504020202020204" pitchFamily="34" charset="0"/>
              </a:rPr>
              <a:t> and </a:t>
            </a:r>
            <a:r>
              <a:rPr lang="fr-CA" sz="1200" b="0" dirty="0" err="1">
                <a:solidFill>
                  <a:schemeClr val="bg1"/>
                </a:solidFill>
                <a:latin typeface="Avenir Next LT Pro" panose="020B0504020202020204" pitchFamily="34" charset="0"/>
              </a:rPr>
              <a:t>transforming</a:t>
            </a:r>
            <a:r>
              <a:rPr lang="fr-CA" sz="1200" b="0" dirty="0">
                <a:solidFill>
                  <a:schemeClr val="bg1"/>
                </a:solidFill>
                <a:latin typeface="Avenir Next LT Pro" panose="020B0504020202020204" pitchFamily="34" charset="0"/>
              </a:rPr>
              <a:t> the public service </a:t>
            </a:r>
            <a:r>
              <a:rPr lang="fr-CA" sz="1200" b="0" dirty="0" err="1">
                <a:solidFill>
                  <a:schemeClr val="bg1"/>
                </a:solidFill>
                <a:latin typeface="Avenir Next LT Pro" panose="020B0504020202020204" pitchFamily="34" charset="0"/>
              </a:rPr>
              <a:t>workplace</a:t>
            </a:r>
            <a:r>
              <a:rPr lang="fr-CA" sz="1200" b="0" dirty="0">
                <a:solidFill>
                  <a:schemeClr val="bg1"/>
                </a:solidFill>
                <a:latin typeface="Avenir Next LT Pro" panose="020B0504020202020204" pitchFamily="34" charset="0"/>
              </a:rPr>
              <a:t> culture</a:t>
            </a: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4130856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316355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2107347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1474403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2123899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1156109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2432933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GCworkplace: </a:t>
            </a:r>
            <a:r>
              <a:rPr kumimoji="0" lang="en-CA" sz="1200" b="0" i="0" u="none" strike="noStrike" kern="1200" cap="none" spc="0" normalizeH="0" baseline="0" noProof="0" dirty="0">
                <a:ln>
                  <a:noFill/>
                </a:ln>
                <a:solidFill>
                  <a:schemeClr val="bg1"/>
                </a:solidFill>
                <a:effectLst/>
                <a:uLnTx/>
                <a:uFillTx/>
                <a:latin typeface="Avenir Next LT Pro" panose="020B0504020202020204" pitchFamily="34" charset="0"/>
              </a:rPr>
              <a:t>is the Government of Canada’s General Purpose Office space design standard. It is a modern, efficient and inclusive workplace design strategy which supports a flexible way of working. </a:t>
            </a:r>
            <a:endParaRPr lang="en-CA" dirty="0"/>
          </a:p>
          <a:p>
            <a:r>
              <a:rPr lang="en-CA" dirty="0"/>
              <a:t>Is designed to enable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chemeClr val="bg2"/>
                </a:solidFill>
                <a:effectLst/>
                <a:uLnTx/>
                <a:uFillTx/>
                <a:latin typeface="Avenir Next LT Pro" panose="020B0504020202020204" pitchFamily="34" charset="0"/>
              </a:rPr>
              <a:t>Activity-</a:t>
            </a:r>
            <a:r>
              <a:rPr kumimoji="0" lang="fr-CA" sz="1200" b="1" i="0" u="none" strike="noStrike" kern="1200" cap="none" spc="0" normalizeH="0" baseline="0" noProof="0" dirty="0" err="1">
                <a:ln>
                  <a:noFill/>
                </a:ln>
                <a:solidFill>
                  <a:schemeClr val="bg2"/>
                </a:solidFill>
                <a:effectLst/>
                <a:uLnTx/>
                <a:uFillTx/>
                <a:latin typeface="Avenir Next LT Pro" panose="020B0504020202020204" pitchFamily="34" charset="0"/>
              </a:rPr>
              <a:t>Based</a:t>
            </a:r>
            <a:r>
              <a:rPr kumimoji="0" lang="fr-CA" sz="1200" b="1" i="0" u="none" strike="noStrike" kern="1200" cap="none" spc="0" normalizeH="0" baseline="0" noProof="0" dirty="0">
                <a:ln>
                  <a:noFill/>
                </a:ln>
                <a:solidFill>
                  <a:schemeClr val="bg2"/>
                </a:solidFill>
                <a:effectLst/>
                <a:uLnTx/>
                <a:uFillTx/>
                <a:latin typeface="Avenir Next LT Pro" panose="020B0504020202020204" pitchFamily="34" charset="0"/>
              </a:rPr>
              <a:t> </a:t>
            </a:r>
            <a:r>
              <a:rPr kumimoji="0" lang="fr-CA" sz="1200" b="1" i="0" u="none" strike="noStrike" kern="1200" cap="none" spc="0" normalizeH="0" baseline="0" noProof="0" dirty="0" err="1">
                <a:ln>
                  <a:noFill/>
                </a:ln>
                <a:solidFill>
                  <a:schemeClr val="bg2"/>
                </a:solidFill>
                <a:effectLst/>
                <a:uLnTx/>
                <a:uFillTx/>
                <a:latin typeface="Avenir Next LT Pro" panose="020B0504020202020204" pitchFamily="34" charset="0"/>
              </a:rPr>
              <a:t>Working</a:t>
            </a:r>
            <a:r>
              <a:rPr kumimoji="0" lang="fr-CA" sz="800" b="1" i="0" u="none" strike="noStrike" kern="1200" cap="none" spc="0" normalizeH="0" baseline="0" noProof="0" dirty="0">
                <a:ln>
                  <a:noFill/>
                </a:ln>
                <a:solidFill>
                  <a:schemeClr val="bg2"/>
                </a:solidFill>
                <a:effectLst/>
                <a:uLnTx/>
                <a:uFillTx/>
                <a:latin typeface="Avenir Next LT Pro" panose="020B0504020202020204" pitchFamily="34" charset="0"/>
              </a:rPr>
              <a:t> </a:t>
            </a:r>
            <a:r>
              <a:rPr kumimoji="0" lang="fr-CA" sz="1000" b="0" i="0" u="none" strike="noStrike" kern="1200" cap="none" spc="0" normalizeH="0" baseline="0" noProof="0" dirty="0">
                <a:ln>
                  <a:noFill/>
                </a:ln>
                <a:solidFill>
                  <a:schemeClr val="bg2"/>
                </a:solidFill>
                <a:effectLst/>
                <a:uLnTx/>
                <a:uFillTx/>
                <a:latin typeface="Avenir Next LT Pro" panose="020B0504020202020204" pitchFamily="34" charset="0"/>
              </a:rPr>
              <a:t>(ABW): </a:t>
            </a:r>
            <a:r>
              <a:rPr kumimoji="0" lang="en-CA" sz="1200" b="0" i="0" u="none" strike="noStrike" kern="1200" cap="none" spc="0" normalizeH="0" baseline="0" noProof="0" dirty="0">
                <a:ln>
                  <a:noFill/>
                </a:ln>
                <a:solidFill>
                  <a:schemeClr val="bg1"/>
                </a:solidFill>
                <a:effectLst/>
                <a:uLnTx/>
                <a:uFillTx/>
                <a:latin typeface="Avenir Next LT Pro" panose="020B0504020202020204" pitchFamily="34" charset="0"/>
              </a:rPr>
              <a:t>is a flexible way of working that offers all employees equal access to a variety of </a:t>
            </a:r>
            <a:r>
              <a:rPr kumimoji="0" lang="en-CA" sz="1200" b="0" i="0" u="none" strike="noStrike" kern="1200" cap="none" spc="0" normalizeH="0" baseline="0" noProof="0" dirty="0" err="1">
                <a:ln>
                  <a:noFill/>
                </a:ln>
                <a:solidFill>
                  <a:schemeClr val="bg1"/>
                </a:solidFill>
                <a:effectLst/>
                <a:uLnTx/>
                <a:uFillTx/>
                <a:latin typeface="Avenir Next LT Pro" panose="020B0504020202020204" pitchFamily="34" charset="0"/>
              </a:rPr>
              <a:t>workpoints</a:t>
            </a:r>
            <a:r>
              <a:rPr kumimoji="0" lang="en-CA" sz="1200" b="0" i="0" u="none" strike="noStrike" kern="1200" cap="none" spc="0" normalizeH="0" baseline="0" noProof="0" dirty="0">
                <a:ln>
                  <a:noFill/>
                </a:ln>
                <a:solidFill>
                  <a:schemeClr val="bg1"/>
                </a:solidFill>
                <a:effectLst/>
                <a:uLnTx/>
                <a:uFillTx/>
                <a:latin typeface="Avenir Next LT Pro" panose="020B0504020202020204" pitchFamily="34" charset="0"/>
              </a:rPr>
              <a:t>, and the autonomy to choose the optimal settings for their tasks and functions.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cs typeface="Calibri"/>
            </a:endParaRPr>
          </a:p>
          <a:p>
            <a:endParaRPr lang="en-CA" dirty="0"/>
          </a:p>
        </p:txBody>
      </p:sp>
    </p:spTree>
    <p:extLst>
      <p:ext uri="{BB962C8B-B14F-4D97-AF65-F5344CB8AC3E}">
        <p14:creationId xmlns:p14="http://schemas.microsoft.com/office/powerpoint/2010/main" val="22839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393954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92449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2"/>
                </a:solidFill>
                <a:effectLst/>
                <a:uLnTx/>
                <a:uFillTx/>
                <a:latin typeface="Avenir Next LT Pro" panose="020B0504020202020204" pitchFamily="34" charset="0"/>
                <a:cs typeface="Tw Cen MT"/>
              </a:rPr>
              <a:t>EXAMPLE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bg2"/>
              </a:solidFill>
              <a:effectLst/>
              <a:uLnTx/>
              <a:uFillTx/>
              <a:latin typeface="Avenir Next LT Pro" panose="020B0504020202020204" pitchFamily="34" charset="0"/>
              <a:cs typeface="Tw Cen M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2"/>
                </a:solidFill>
                <a:effectLst/>
                <a:uLnTx/>
                <a:uFillTx/>
                <a:latin typeface="Avenir Next LT Pro" panose="020B0504020202020204" pitchFamily="34" charset="0"/>
                <a:cs typeface="Tw Cen MT"/>
              </a:rPr>
              <a:t>GCworkplace floor for 100 onsite occupants: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1" i="1" u="none" strike="noStrike" kern="0" cap="none" spc="0" normalizeH="0" baseline="0" noProof="0" dirty="0">
              <a:ln>
                <a:noFill/>
              </a:ln>
              <a:solidFill>
                <a:schemeClr val="bg2"/>
              </a:solidFill>
              <a:effectLst/>
              <a:uLnTx/>
              <a:uFillTx/>
              <a:latin typeface="Avenir Next LT Pro" panose="020B0504020202020204" pitchFamily="34" charset="0"/>
              <a:cs typeface="Tw Cen M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chemeClr val="bg2"/>
                </a:solidFill>
                <a:effectLst/>
                <a:uLnTx/>
                <a:uFillTx/>
                <a:latin typeface="Avenir Next LT Pro" panose="020B0504020202020204" pitchFamily="34" charset="0"/>
                <a:cs typeface="Tw Cen MT"/>
              </a:rPr>
              <a:t>Impact of different hybrid work models: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latin typeface="Avenir Next LT Pro" panose="020B0504020202020204" pitchFamily="34" charset="0"/>
                <a:cs typeface="Tw Cen MT"/>
              </a:rPr>
              <a:t>NO remote work ▷ can serve 100 total population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latin typeface="Avenir Next LT Pro" panose="020B0504020202020204" pitchFamily="34" charset="0"/>
                <a:cs typeface="Tw Cen MT"/>
              </a:rPr>
              <a:t>LOW remote work ▷ can serve 120 total population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latin typeface="Avenir Next LT Pro" panose="020B0504020202020204" pitchFamily="34" charset="0"/>
                <a:cs typeface="Tw Cen MT"/>
              </a:rPr>
              <a:t>MED. remote work ▷ can serve 150 total population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latin typeface="Avenir Next LT Pro" panose="020B0504020202020204" pitchFamily="34" charset="0"/>
                <a:cs typeface="Tw Cen MT"/>
              </a:rPr>
              <a:t>HIGH remote work ▷ can serve 180 total population</a:t>
            </a:r>
          </a:p>
          <a:p>
            <a:endParaRPr lang="en-CA" dirty="0"/>
          </a:p>
        </p:txBody>
      </p:sp>
    </p:spTree>
    <p:extLst>
      <p:ext uri="{BB962C8B-B14F-4D97-AF65-F5344CB8AC3E}">
        <p14:creationId xmlns:p14="http://schemas.microsoft.com/office/powerpoint/2010/main" val="1084523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The </a:t>
            </a:r>
            <a:r>
              <a:rPr lang="fr-CA" dirty="0" err="1"/>
              <a:t>most</a:t>
            </a:r>
            <a:r>
              <a:rPr lang="fr-CA" dirty="0"/>
              <a:t> important </a:t>
            </a:r>
            <a:r>
              <a:rPr lang="fr-CA" dirty="0" err="1"/>
              <a:t>improvement</a:t>
            </a:r>
            <a:r>
              <a:rPr lang="fr-CA" dirty="0"/>
              <a:t> </a:t>
            </a:r>
            <a:r>
              <a:rPr lang="fr-CA" dirty="0" err="1"/>
              <a:t>from</a:t>
            </a:r>
            <a:r>
              <a:rPr lang="fr-CA" dirty="0"/>
              <a:t> WP2.0 and </a:t>
            </a:r>
            <a:r>
              <a:rPr lang="fr-CA" dirty="0" err="1"/>
              <a:t>previous</a:t>
            </a:r>
            <a:r>
              <a:rPr lang="fr-CA" dirty="0"/>
              <a:t> design standards is the concept of zoning</a:t>
            </a:r>
            <a:endParaRPr lang="en-CA" dirty="0"/>
          </a:p>
        </p:txBody>
      </p:sp>
    </p:spTree>
    <p:extLst>
      <p:ext uri="{BB962C8B-B14F-4D97-AF65-F5344CB8AC3E}">
        <p14:creationId xmlns:p14="http://schemas.microsoft.com/office/powerpoint/2010/main" val="1892197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rPr>
              <a:t>The idea with the workpoint variety, and shared, equal access, is that each person has the autonomy to self select the work setting that supports their activities, needs and personal preferences, at any point throughout the day.</a:t>
            </a:r>
          </a:p>
          <a:p>
            <a:endParaRPr lang="en-CA" dirty="0"/>
          </a:p>
        </p:txBody>
      </p:sp>
    </p:spTree>
    <p:extLst>
      <p:ext uri="{BB962C8B-B14F-4D97-AF65-F5344CB8AC3E}">
        <p14:creationId xmlns:p14="http://schemas.microsoft.com/office/powerpoint/2010/main" val="1385253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770857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rPr>
              <a:t>So how do we incorporate functions and requirements that NEED to have their own dedicated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rPr>
              <a:t>Starting with the assumption that all workpoints are </a:t>
            </a:r>
            <a:r>
              <a:rPr kumimoji="0" lang="en-CA" sz="1200" b="1" i="0" u="none" strike="noStrike" kern="1200" cap="none" spc="0" normalizeH="0" baseline="0" noProof="0" dirty="0">
                <a:ln>
                  <a:noFill/>
                </a:ln>
                <a:solidFill>
                  <a:schemeClr val="bg2"/>
                </a:solidFill>
                <a:effectLst/>
                <a:uLnTx/>
                <a:uFillTx/>
                <a:latin typeface="Avenir Next LT Pro" panose="020B0504020202020204" pitchFamily="34" charset="0"/>
              </a:rPr>
              <a:t>shared by default </a:t>
            </a:r>
            <a:r>
              <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rPr>
              <a:t>will allow for maximum flexibility, the idea is to consider the functional limitation to then determine what the space solution should 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endParaRPr>
          </a:p>
        </p:txBody>
      </p:sp>
    </p:spTree>
    <p:extLst>
      <p:ext uri="{BB962C8B-B14F-4D97-AF65-F5344CB8AC3E}">
        <p14:creationId xmlns:p14="http://schemas.microsoft.com/office/powerpoint/2010/main" val="587805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82146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Easier</a:t>
            </a:r>
            <a:r>
              <a:rPr lang="fr-CA" dirty="0"/>
              <a:t> for </a:t>
            </a:r>
            <a:r>
              <a:rPr lang="fr-CA" dirty="0" err="1"/>
              <a:t>smaller</a:t>
            </a:r>
            <a:r>
              <a:rPr lang="fr-CA" dirty="0"/>
              <a:t> </a:t>
            </a:r>
            <a:r>
              <a:rPr lang="fr-CA" dirty="0" err="1"/>
              <a:t>orgs</a:t>
            </a:r>
            <a:endParaRPr lang="en-CA" dirty="0"/>
          </a:p>
        </p:txBody>
      </p:sp>
    </p:spTree>
    <p:extLst>
      <p:ext uri="{BB962C8B-B14F-4D97-AF65-F5344CB8AC3E}">
        <p14:creationId xmlns:p14="http://schemas.microsoft.com/office/powerpoint/2010/main" val="1374775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96662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308055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715780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Where</a:t>
            </a: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we</a:t>
            </a: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were</a:t>
            </a:r>
            <a:endPar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Everything</a:t>
            </a: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 is </a:t>
            </a: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assigned</a:t>
            </a:r>
            <a:endPar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Floors</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to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departments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Workstations</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to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employees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Static</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individualistic</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workplaces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6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chemeClr val="bg1"/>
                </a:solidFill>
                <a:effectLst/>
                <a:uLnTx/>
                <a:uFillTx/>
                <a:latin typeface="Avenir Next LT Pro" panose="020B0504020202020204" pitchFamily="34" charset="0"/>
              </a:rPr>
              <a:t>GCcoworking not yet available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Where</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we’re</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lang="fr-CA" b="1" dirty="0" err="1">
                <a:solidFill>
                  <a:schemeClr val="bg1"/>
                </a:solidFill>
                <a:latin typeface="Avenir Next LT Pro" panose="020B0504020202020204" pitchFamily="34" charset="0"/>
              </a:rPr>
              <a:t>going</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a:t>
            </a:r>
            <a:endParaRPr kumimoji="0" lang="en-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Office Long </a:t>
            </a: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Term</a:t>
            </a: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 Plan</a:t>
            </a: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Continue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modernizing</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workplaces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Right-</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sizing</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departmental</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space</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More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interdepartmental</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space</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endParaRPr lang="en-CA" dirty="0"/>
          </a:p>
        </p:txBody>
      </p:sp>
    </p:spTree>
    <p:extLst>
      <p:ext uri="{BB962C8B-B14F-4D97-AF65-F5344CB8AC3E}">
        <p14:creationId xmlns:p14="http://schemas.microsoft.com/office/powerpoint/2010/main" val="333819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396183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4177405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348219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4141988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1037904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347165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92897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324988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026337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114566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161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170779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551108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176948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332142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817139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13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25443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lvl1pPr>
              <a:defRPr/>
            </a:lvl1pPr>
          </a:lstStyle>
          <a:p>
            <a:endParaRPr lang="en-US"/>
          </a:p>
          <a:p>
            <a:endParaRPr lang="en-US"/>
          </a:p>
          <a:p>
            <a:endParaRPr lang="en-US"/>
          </a:p>
          <a:p>
            <a:endParaRPr lang="en-US"/>
          </a:p>
          <a:p>
            <a:endParaRPr lang="en-US"/>
          </a:p>
          <a:p>
            <a:endParaRPr lang="en-US"/>
          </a:p>
          <a:p>
            <a:r>
              <a:rPr lang="en-US"/>
              <a:t>Audience:</a:t>
            </a:r>
          </a:p>
        </p:txBody>
      </p:sp>
    </p:spTree>
    <p:extLst>
      <p:ext uri="{BB962C8B-B14F-4D97-AF65-F5344CB8AC3E}">
        <p14:creationId xmlns:p14="http://schemas.microsoft.com/office/powerpoint/2010/main" val="2667168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02788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4621252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116557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400086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5A61AE2-3F91-4F42-BF80-D3722EE20316}"/>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2FB3FC57-9D7C-4256-B005-4E7F3BEE792B}"/>
              </a:ext>
            </a:extLst>
          </p:cNvPr>
          <p:cNvSpPr>
            <a:spLocks noGrp="1"/>
          </p:cNvSpPr>
          <p:nvPr>
            <p:ph type="sldNum" sz="quarter" idx="11"/>
          </p:nvPr>
        </p:nvSpPr>
        <p:spPr/>
        <p:txBody>
          <a:bodyPr/>
          <a:lstStyle/>
          <a:p>
            <a:r>
              <a:rPr lang="en-CA"/>
              <a:t>TITLE</a:t>
            </a:r>
          </a:p>
        </p:txBody>
      </p:sp>
    </p:spTree>
    <p:extLst>
      <p:ext uri="{BB962C8B-B14F-4D97-AF65-F5344CB8AC3E}">
        <p14:creationId xmlns:p14="http://schemas.microsoft.com/office/powerpoint/2010/main" val="4159681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C2D3-5B68-42E8-88E3-53179A56359F}"/>
              </a:ext>
            </a:extLst>
          </p:cNvPr>
          <p:cNvSpPr>
            <a:spLocks noGrp="1"/>
          </p:cNvSpPr>
          <p:nvPr>
            <p:ph type="title"/>
          </p:nvPr>
        </p:nvSpPr>
        <p:spPr>
          <a:xfrm>
            <a:off x="838200" y="565439"/>
            <a:ext cx="10515600" cy="1089891"/>
          </a:xfrm>
          <a:prstGeom prst="rect">
            <a:avLst/>
          </a:prstGeom>
        </p:spPr>
        <p:txBody>
          <a:bodyPr anchor="ctr"/>
          <a:lstStyle>
            <a:lvl1pPr algn="ctr">
              <a:defRPr sz="2800" b="1"/>
            </a:lvl1pPr>
          </a:lstStyle>
          <a:p>
            <a:r>
              <a:rPr lang="en-US"/>
              <a:t>Click to edit Master title style</a:t>
            </a:r>
            <a:endParaRPr lang="en-CA"/>
          </a:p>
        </p:txBody>
      </p:sp>
      <p:sp>
        <p:nvSpPr>
          <p:cNvPr id="6" name="Content Placeholder 5">
            <a:extLst>
              <a:ext uri="{FF2B5EF4-FFF2-40B4-BE49-F238E27FC236}">
                <a16:creationId xmlns:a16="http://schemas.microsoft.com/office/drawing/2014/main" id="{12529942-9EB9-42F3-A4D2-411A8ADD3E84}"/>
              </a:ext>
            </a:extLst>
          </p:cNvPr>
          <p:cNvSpPr>
            <a:spLocks noGrp="1"/>
          </p:cNvSpPr>
          <p:nvPr>
            <p:ph sz="quarter" idx="12"/>
          </p:nvPr>
        </p:nvSpPr>
        <p:spPr>
          <a:xfrm>
            <a:off x="838200" y="1655330"/>
            <a:ext cx="10515600" cy="5202671"/>
          </a:xfrm>
          <a:prstGeom prst="rect">
            <a:avLst/>
          </a:prstGeo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Date Placeholder 2">
            <a:extLst>
              <a:ext uri="{FF2B5EF4-FFF2-40B4-BE49-F238E27FC236}">
                <a16:creationId xmlns:a16="http://schemas.microsoft.com/office/drawing/2014/main" id="{B072A186-7E43-4D20-B9D8-56C2F25E031C}"/>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C0ECC6AF-0D95-45AF-9CF0-DD99DE8A3450}"/>
              </a:ext>
            </a:extLst>
          </p:cNvPr>
          <p:cNvSpPr>
            <a:spLocks noGrp="1"/>
          </p:cNvSpPr>
          <p:nvPr>
            <p:ph type="sldNum" sz="quarter" idx="11"/>
          </p:nvPr>
        </p:nvSpPr>
        <p:spPr/>
        <p:txBody>
          <a:bodyPr/>
          <a:lstStyle/>
          <a:p>
            <a:r>
              <a:rPr lang="en-CA"/>
              <a:t>TITLE</a:t>
            </a:r>
          </a:p>
        </p:txBody>
      </p:sp>
    </p:spTree>
    <p:extLst>
      <p:ext uri="{BB962C8B-B14F-4D97-AF65-F5344CB8AC3E}">
        <p14:creationId xmlns:p14="http://schemas.microsoft.com/office/powerpoint/2010/main" val="3558928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A89C-7675-4382-994B-8464690EAE61}"/>
              </a:ext>
            </a:extLst>
          </p:cNvPr>
          <p:cNvSpPr>
            <a:spLocks noGrp="1"/>
          </p:cNvSpPr>
          <p:nvPr>
            <p:ph type="title"/>
          </p:nvPr>
        </p:nvSpPr>
        <p:spPr>
          <a:xfrm>
            <a:off x="838200" y="2546263"/>
            <a:ext cx="10515600" cy="1325563"/>
          </a:xfrm>
          <a:prstGeom prst="rect">
            <a:avLst/>
          </a:prstGeom>
        </p:spPr>
        <p:txBody>
          <a:bodyPr anchor="ctr"/>
          <a:lstStyle>
            <a:lvl1pPr algn="ctr">
              <a:defRPr sz="3600" b="1"/>
            </a:lvl1pPr>
          </a:lstStyle>
          <a:p>
            <a:r>
              <a:rPr lang="en-US"/>
              <a:t>Click to edit Master title style</a:t>
            </a:r>
            <a:endParaRPr lang="en-CA"/>
          </a:p>
        </p:txBody>
      </p:sp>
      <p:sp>
        <p:nvSpPr>
          <p:cNvPr id="3" name="Date Placeholder 2">
            <a:extLst>
              <a:ext uri="{FF2B5EF4-FFF2-40B4-BE49-F238E27FC236}">
                <a16:creationId xmlns:a16="http://schemas.microsoft.com/office/drawing/2014/main" id="{E8CA56DF-EF1B-449D-B8AA-774CE42788A3}"/>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04FA6254-FB00-4877-B40C-5B1F50FC0AE8}"/>
              </a:ext>
            </a:extLst>
          </p:cNvPr>
          <p:cNvSpPr>
            <a:spLocks noGrp="1"/>
          </p:cNvSpPr>
          <p:nvPr>
            <p:ph type="sldNum" sz="quarter" idx="11"/>
          </p:nvPr>
        </p:nvSpPr>
        <p:spPr/>
        <p:txBody>
          <a:bodyPr/>
          <a:lstStyle/>
          <a:p>
            <a:r>
              <a:rPr lang="en-CA"/>
              <a:t>TITLE</a:t>
            </a:r>
          </a:p>
        </p:txBody>
      </p:sp>
    </p:spTree>
    <p:extLst>
      <p:ext uri="{BB962C8B-B14F-4D97-AF65-F5344CB8AC3E}">
        <p14:creationId xmlns:p14="http://schemas.microsoft.com/office/powerpoint/2010/main" val="1552419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6F6C86B-5783-4B2C-810C-C5486637CF32}"/>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FCC483E7-3DAA-42D1-A193-ADA30E04F7D4}"/>
              </a:ext>
            </a:extLst>
          </p:cNvPr>
          <p:cNvSpPr>
            <a:spLocks noGrp="1"/>
          </p:cNvSpPr>
          <p:nvPr>
            <p:ph type="sldNum" sz="quarter" idx="11"/>
          </p:nvPr>
        </p:nvSpPr>
        <p:spPr/>
        <p:txBody>
          <a:bodyPr/>
          <a:lstStyle/>
          <a:p>
            <a:r>
              <a:rPr lang="en-CA"/>
              <a:t>TITLE</a:t>
            </a:r>
          </a:p>
        </p:txBody>
      </p:sp>
      <p:sp>
        <p:nvSpPr>
          <p:cNvPr id="6" name="Picture Placeholder 5">
            <a:extLst>
              <a:ext uri="{FF2B5EF4-FFF2-40B4-BE49-F238E27FC236}">
                <a16:creationId xmlns:a16="http://schemas.microsoft.com/office/drawing/2014/main" id="{1D6EC4BC-62E6-4C5F-A973-69B588DF24F3}"/>
              </a:ext>
            </a:extLst>
          </p:cNvPr>
          <p:cNvSpPr>
            <a:spLocks noGrp="1"/>
          </p:cNvSpPr>
          <p:nvPr>
            <p:ph type="pic" sz="quarter" idx="12"/>
          </p:nvPr>
        </p:nvSpPr>
        <p:spPr>
          <a:xfrm>
            <a:off x="0" y="435937"/>
            <a:ext cx="12192000" cy="1862646"/>
          </a:xfrm>
          <a:prstGeom prst="rect">
            <a:avLst/>
          </a:prstGeom>
        </p:spPr>
        <p:txBody>
          <a:bodyPr/>
          <a:lstStyle/>
          <a:p>
            <a:endParaRPr lang="en-CA"/>
          </a:p>
        </p:txBody>
      </p:sp>
      <p:sp>
        <p:nvSpPr>
          <p:cNvPr id="8" name="Text Placeholder 7">
            <a:extLst>
              <a:ext uri="{FF2B5EF4-FFF2-40B4-BE49-F238E27FC236}">
                <a16:creationId xmlns:a16="http://schemas.microsoft.com/office/drawing/2014/main" id="{4112A952-EB2E-4D7F-A8B1-980D96F04AAE}"/>
              </a:ext>
            </a:extLst>
          </p:cNvPr>
          <p:cNvSpPr>
            <a:spLocks noGrp="1"/>
          </p:cNvSpPr>
          <p:nvPr>
            <p:ph type="body" sz="quarter" idx="13" hasCustomPrompt="1"/>
          </p:nvPr>
        </p:nvSpPr>
        <p:spPr>
          <a:xfrm>
            <a:off x="2845594" y="2524343"/>
            <a:ext cx="6500812" cy="3590925"/>
          </a:xfrm>
          <a:prstGeom prst="rect">
            <a:avLst/>
          </a:prstGeom>
        </p:spPr>
        <p:txBody>
          <a:bodyPr/>
          <a:lstStyle>
            <a:lvl1pPr marL="0" indent="0">
              <a:buNone/>
              <a:defRPr sz="2400" b="1"/>
            </a:lvl1pPr>
          </a:lstStyle>
          <a:p>
            <a:pPr lvl="0"/>
            <a:r>
              <a:rPr lang="en-US"/>
              <a:t>Title</a:t>
            </a:r>
          </a:p>
        </p:txBody>
      </p:sp>
    </p:spTree>
    <p:extLst>
      <p:ext uri="{BB962C8B-B14F-4D97-AF65-F5344CB8AC3E}">
        <p14:creationId xmlns:p14="http://schemas.microsoft.com/office/powerpoint/2010/main" val="1739461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D8841F7-6162-46C6-866A-D8CE0099D58F}"/>
              </a:ext>
            </a:extLst>
          </p:cNvPr>
          <p:cNvSpPr>
            <a:spLocks noGrp="1"/>
          </p:cNvSpPr>
          <p:nvPr>
            <p:ph sz="quarter" idx="13" hasCustomPrompt="1"/>
          </p:nvPr>
        </p:nvSpPr>
        <p:spPr>
          <a:xfrm>
            <a:off x="0" y="434109"/>
            <a:ext cx="12192000" cy="6423890"/>
          </a:xfrm>
          <a:prstGeom prst="rect">
            <a:avLst/>
          </a:prstGeom>
        </p:spPr>
        <p:txBody>
          <a:bodyPr/>
          <a:lstStyle>
            <a:lvl2pPr marL="457200" indent="0">
              <a:buFont typeface="Arial" panose="020B0604020202020204" pitchFamily="34" charset="0"/>
              <a:buNone/>
              <a:defRPr/>
            </a:lvl2pPr>
          </a:lstStyle>
          <a:p>
            <a:pPr lvl="1"/>
            <a:r>
              <a:rPr lang="fr-CA"/>
              <a:t>content</a:t>
            </a:r>
            <a:endParaRPr lang="en-CA"/>
          </a:p>
        </p:txBody>
      </p:sp>
      <p:sp>
        <p:nvSpPr>
          <p:cNvPr id="6" name="Text Placeholder 5">
            <a:extLst>
              <a:ext uri="{FF2B5EF4-FFF2-40B4-BE49-F238E27FC236}">
                <a16:creationId xmlns:a16="http://schemas.microsoft.com/office/drawing/2014/main" id="{6D59BBEA-F066-471F-A064-747B605F18C3}"/>
              </a:ext>
            </a:extLst>
          </p:cNvPr>
          <p:cNvSpPr>
            <a:spLocks noGrp="1"/>
          </p:cNvSpPr>
          <p:nvPr>
            <p:ph type="body" sz="quarter" idx="12"/>
          </p:nvPr>
        </p:nvSpPr>
        <p:spPr>
          <a:xfrm>
            <a:off x="620086" y="830511"/>
            <a:ext cx="4597400" cy="6027489"/>
          </a:xfrm>
          <a:prstGeom prst="rect">
            <a:avLst/>
          </a:prstGeom>
        </p:spPr>
        <p:txBody>
          <a:bodyPr/>
          <a:lstStyle>
            <a:lvl1pPr marL="0" indent="0">
              <a:buNone/>
              <a:defRPr sz="2400" b="1"/>
            </a:lvl1pPr>
          </a:lstStyle>
          <a:p>
            <a:pPr lvl="0"/>
            <a:r>
              <a:rPr lang="en-US"/>
              <a:t>Click to edit Master text</a:t>
            </a:r>
            <a:endParaRPr lang="en-CA"/>
          </a:p>
        </p:txBody>
      </p:sp>
      <p:sp>
        <p:nvSpPr>
          <p:cNvPr id="3" name="Date Placeholder 2">
            <a:extLst>
              <a:ext uri="{FF2B5EF4-FFF2-40B4-BE49-F238E27FC236}">
                <a16:creationId xmlns:a16="http://schemas.microsoft.com/office/drawing/2014/main" id="{BEAE8938-51E3-42B5-8CC4-6BC9413969AD}"/>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C3066EE0-4969-4113-A110-C4315023EAD6}"/>
              </a:ext>
            </a:extLst>
          </p:cNvPr>
          <p:cNvSpPr>
            <a:spLocks noGrp="1"/>
          </p:cNvSpPr>
          <p:nvPr>
            <p:ph type="sldNum" sz="quarter" idx="11"/>
          </p:nvPr>
        </p:nvSpPr>
        <p:spPr/>
        <p:txBody>
          <a:bodyPr/>
          <a:lstStyle/>
          <a:p>
            <a:r>
              <a:rPr lang="en-CA"/>
              <a:t>TITLE</a:t>
            </a:r>
          </a:p>
        </p:txBody>
      </p:sp>
    </p:spTree>
    <p:extLst>
      <p:ext uri="{BB962C8B-B14F-4D97-AF65-F5344CB8AC3E}">
        <p14:creationId xmlns:p14="http://schemas.microsoft.com/office/powerpoint/2010/main" val="3913570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D90F6E0-6062-410E-BE6F-1C04442BFE7C}"/>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C97EEEC4-C4C0-49A2-9DDB-C2263B7CA65D}"/>
              </a:ext>
            </a:extLst>
          </p:cNvPr>
          <p:cNvSpPr>
            <a:spLocks noGrp="1"/>
          </p:cNvSpPr>
          <p:nvPr>
            <p:ph type="sldNum" sz="quarter" idx="11"/>
          </p:nvPr>
        </p:nvSpPr>
        <p:spPr/>
        <p:txBody>
          <a:bodyPr/>
          <a:lstStyle/>
          <a:p>
            <a:r>
              <a:rPr lang="en-CA"/>
              <a:t>TITLE</a:t>
            </a:r>
          </a:p>
        </p:txBody>
      </p:sp>
      <p:sp>
        <p:nvSpPr>
          <p:cNvPr id="6" name="Picture Placeholder 5">
            <a:extLst>
              <a:ext uri="{FF2B5EF4-FFF2-40B4-BE49-F238E27FC236}">
                <a16:creationId xmlns:a16="http://schemas.microsoft.com/office/drawing/2014/main" id="{8F1E068F-D9FA-4617-9C55-F9BC5A1F7B37}"/>
              </a:ext>
            </a:extLst>
          </p:cNvPr>
          <p:cNvSpPr>
            <a:spLocks noGrp="1"/>
          </p:cNvSpPr>
          <p:nvPr>
            <p:ph type="pic" sz="quarter" idx="12"/>
          </p:nvPr>
        </p:nvSpPr>
        <p:spPr>
          <a:xfrm>
            <a:off x="0" y="502596"/>
            <a:ext cx="4013069" cy="3599621"/>
          </a:xfrm>
          <a:prstGeom prst="rect">
            <a:avLst/>
          </a:prstGeom>
        </p:spPr>
        <p:txBody>
          <a:bodyPr/>
          <a:lstStyle/>
          <a:p>
            <a:endParaRPr lang="en-CA"/>
          </a:p>
        </p:txBody>
      </p:sp>
      <p:sp>
        <p:nvSpPr>
          <p:cNvPr id="7" name="Picture Placeholder 5">
            <a:extLst>
              <a:ext uri="{FF2B5EF4-FFF2-40B4-BE49-F238E27FC236}">
                <a16:creationId xmlns:a16="http://schemas.microsoft.com/office/drawing/2014/main" id="{C97E7D25-E6BC-403B-BB92-47125246AF48}"/>
              </a:ext>
            </a:extLst>
          </p:cNvPr>
          <p:cNvSpPr>
            <a:spLocks noGrp="1"/>
          </p:cNvSpPr>
          <p:nvPr>
            <p:ph type="pic" sz="quarter" idx="13"/>
          </p:nvPr>
        </p:nvSpPr>
        <p:spPr>
          <a:xfrm>
            <a:off x="4089465" y="502596"/>
            <a:ext cx="4013069" cy="3599621"/>
          </a:xfrm>
          <a:prstGeom prst="rect">
            <a:avLst/>
          </a:prstGeom>
        </p:spPr>
        <p:txBody>
          <a:bodyPr/>
          <a:lstStyle/>
          <a:p>
            <a:endParaRPr lang="en-CA"/>
          </a:p>
        </p:txBody>
      </p:sp>
      <p:sp>
        <p:nvSpPr>
          <p:cNvPr id="8" name="Picture Placeholder 5">
            <a:extLst>
              <a:ext uri="{FF2B5EF4-FFF2-40B4-BE49-F238E27FC236}">
                <a16:creationId xmlns:a16="http://schemas.microsoft.com/office/drawing/2014/main" id="{E4923BFC-706F-412B-A890-693566C83F8E}"/>
              </a:ext>
            </a:extLst>
          </p:cNvPr>
          <p:cNvSpPr>
            <a:spLocks noGrp="1"/>
          </p:cNvSpPr>
          <p:nvPr>
            <p:ph type="pic" sz="quarter" idx="14"/>
          </p:nvPr>
        </p:nvSpPr>
        <p:spPr>
          <a:xfrm>
            <a:off x="8178931" y="502596"/>
            <a:ext cx="4013069" cy="3599621"/>
          </a:xfrm>
          <a:prstGeom prst="rect">
            <a:avLst/>
          </a:prstGeom>
        </p:spPr>
        <p:txBody>
          <a:bodyPr/>
          <a:lstStyle/>
          <a:p>
            <a:endParaRPr lang="en-CA"/>
          </a:p>
        </p:txBody>
      </p:sp>
      <p:sp>
        <p:nvSpPr>
          <p:cNvPr id="10" name="Text Placeholder 9">
            <a:extLst>
              <a:ext uri="{FF2B5EF4-FFF2-40B4-BE49-F238E27FC236}">
                <a16:creationId xmlns:a16="http://schemas.microsoft.com/office/drawing/2014/main" id="{09BC1E29-17C7-402A-8AB1-6182085A0A3E}"/>
              </a:ext>
            </a:extLst>
          </p:cNvPr>
          <p:cNvSpPr>
            <a:spLocks noGrp="1"/>
          </p:cNvSpPr>
          <p:nvPr>
            <p:ph type="body" sz="quarter" idx="15" hasCustomPrompt="1"/>
          </p:nvPr>
        </p:nvSpPr>
        <p:spPr>
          <a:xfrm>
            <a:off x="240440" y="4353377"/>
            <a:ext cx="3532187" cy="1435100"/>
          </a:xfrm>
          <a:prstGeom prst="rect">
            <a:avLst/>
          </a:prstGeom>
        </p:spPr>
        <p:txBody>
          <a:bodyPr/>
          <a:lstStyle>
            <a:lvl1pPr marL="0" indent="0" algn="ctr">
              <a:buNone/>
              <a:defRPr sz="2000" b="1"/>
            </a:lvl1pPr>
            <a:lvl2pPr marL="457200" indent="0">
              <a:buNone/>
              <a:defRPr/>
            </a:lvl2pPr>
          </a:lstStyle>
          <a:p>
            <a:pPr lvl="0"/>
            <a:r>
              <a:rPr lang="en-US"/>
              <a:t>Title</a:t>
            </a:r>
          </a:p>
        </p:txBody>
      </p:sp>
      <p:sp>
        <p:nvSpPr>
          <p:cNvPr id="11" name="Text Placeholder 9">
            <a:extLst>
              <a:ext uri="{FF2B5EF4-FFF2-40B4-BE49-F238E27FC236}">
                <a16:creationId xmlns:a16="http://schemas.microsoft.com/office/drawing/2014/main" id="{0B7431FA-2F9F-4A4E-9408-C48DCFB5FB21}"/>
              </a:ext>
            </a:extLst>
          </p:cNvPr>
          <p:cNvSpPr>
            <a:spLocks noGrp="1"/>
          </p:cNvSpPr>
          <p:nvPr>
            <p:ph type="body" sz="quarter" idx="16" hasCustomPrompt="1"/>
          </p:nvPr>
        </p:nvSpPr>
        <p:spPr>
          <a:xfrm>
            <a:off x="4329905" y="4353377"/>
            <a:ext cx="3532187" cy="1435100"/>
          </a:xfrm>
          <a:prstGeom prst="rect">
            <a:avLst/>
          </a:prstGeom>
        </p:spPr>
        <p:txBody>
          <a:bodyPr/>
          <a:lstStyle>
            <a:lvl1pPr marL="0" indent="0" algn="ctr">
              <a:buNone/>
              <a:defRPr sz="2000" b="1"/>
            </a:lvl1pPr>
            <a:lvl2pPr marL="457200" indent="0">
              <a:buNone/>
              <a:defRPr/>
            </a:lvl2pPr>
          </a:lstStyle>
          <a:p>
            <a:pPr lvl="0"/>
            <a:r>
              <a:rPr lang="en-US"/>
              <a:t>Title</a:t>
            </a:r>
          </a:p>
        </p:txBody>
      </p:sp>
      <p:sp>
        <p:nvSpPr>
          <p:cNvPr id="12" name="Text Placeholder 9">
            <a:extLst>
              <a:ext uri="{FF2B5EF4-FFF2-40B4-BE49-F238E27FC236}">
                <a16:creationId xmlns:a16="http://schemas.microsoft.com/office/drawing/2014/main" id="{538B44C7-B31C-4695-B44C-C7AA3F9C40AE}"/>
              </a:ext>
            </a:extLst>
          </p:cNvPr>
          <p:cNvSpPr>
            <a:spLocks noGrp="1"/>
          </p:cNvSpPr>
          <p:nvPr>
            <p:ph type="body" sz="quarter" idx="17" hasCustomPrompt="1"/>
          </p:nvPr>
        </p:nvSpPr>
        <p:spPr>
          <a:xfrm>
            <a:off x="8419370" y="4353377"/>
            <a:ext cx="3532187" cy="1435100"/>
          </a:xfrm>
          <a:prstGeom prst="rect">
            <a:avLst/>
          </a:prstGeom>
        </p:spPr>
        <p:txBody>
          <a:bodyPr/>
          <a:lstStyle>
            <a:lvl1pPr marL="0" indent="0" algn="ctr">
              <a:buNone/>
              <a:defRPr sz="2000" b="1"/>
            </a:lvl1pPr>
            <a:lvl2pPr marL="457200" indent="0">
              <a:buNone/>
              <a:defRPr/>
            </a:lvl2pPr>
          </a:lstStyle>
          <a:p>
            <a:pPr lvl="0"/>
            <a:r>
              <a:rPr lang="en-US"/>
              <a:t>Title</a:t>
            </a:r>
          </a:p>
        </p:txBody>
      </p:sp>
    </p:spTree>
    <p:extLst>
      <p:ext uri="{BB962C8B-B14F-4D97-AF65-F5344CB8AC3E}">
        <p14:creationId xmlns:p14="http://schemas.microsoft.com/office/powerpoint/2010/main" val="419338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2018546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396507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8432B1-10EB-4CBA-9099-167D0CD31B2F}"/>
              </a:ext>
            </a:extLst>
          </p:cNvPr>
          <p:cNvSpPr>
            <a:spLocks noGrp="1"/>
          </p:cNvSpPr>
          <p:nvPr>
            <p:ph type="dt" sz="half" idx="10"/>
          </p:nvPr>
        </p:nvSpPr>
        <p:spPr/>
        <p:txBody>
          <a:bodyPr/>
          <a:lstStyle/>
          <a:p>
            <a:r>
              <a:rPr lang="en-US"/>
              <a:t>SWAGguide   May 2023</a:t>
            </a:r>
            <a:endParaRPr lang="en-CA"/>
          </a:p>
        </p:txBody>
      </p:sp>
      <p:sp>
        <p:nvSpPr>
          <p:cNvPr id="9" name="Text Placeholder 8">
            <a:extLst>
              <a:ext uri="{FF2B5EF4-FFF2-40B4-BE49-F238E27FC236}">
                <a16:creationId xmlns:a16="http://schemas.microsoft.com/office/drawing/2014/main" id="{BD466245-020D-4FF4-9226-E6CD6484979E}"/>
              </a:ext>
            </a:extLst>
          </p:cNvPr>
          <p:cNvSpPr>
            <a:spLocks noGrp="1"/>
          </p:cNvSpPr>
          <p:nvPr>
            <p:ph type="body" sz="quarter" idx="14" hasCustomPrompt="1"/>
          </p:nvPr>
        </p:nvSpPr>
        <p:spPr>
          <a:xfrm>
            <a:off x="444296" y="626670"/>
            <a:ext cx="3825875" cy="773112"/>
          </a:xfrm>
          <a:prstGeom prst="rect">
            <a:avLst/>
          </a:prstGeom>
        </p:spPr>
        <p:txBody>
          <a:bodyPr anchor="ctr"/>
          <a:lstStyle>
            <a:lvl1pPr marL="0" indent="0" algn="l">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endParaRPr lang="en-CA"/>
          </a:p>
        </p:txBody>
      </p:sp>
      <p:sp>
        <p:nvSpPr>
          <p:cNvPr id="11" name="Text Placeholder 10">
            <a:extLst>
              <a:ext uri="{FF2B5EF4-FFF2-40B4-BE49-F238E27FC236}">
                <a16:creationId xmlns:a16="http://schemas.microsoft.com/office/drawing/2014/main" id="{699E93F8-0737-42A1-B28F-1CF2B1B2E3E5}"/>
              </a:ext>
            </a:extLst>
          </p:cNvPr>
          <p:cNvSpPr>
            <a:spLocks noGrp="1"/>
          </p:cNvSpPr>
          <p:nvPr>
            <p:ph type="body" sz="quarter" idx="15" hasCustomPrompt="1"/>
          </p:nvPr>
        </p:nvSpPr>
        <p:spPr>
          <a:xfrm>
            <a:off x="3581400" y="1504753"/>
            <a:ext cx="8610600" cy="5353247"/>
          </a:xfrm>
          <a:prstGeom prst="rect">
            <a:avLst/>
          </a:prstGeom>
        </p:spPr>
        <p:txBody>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	</a:t>
            </a:r>
          </a:p>
          <a:p>
            <a:pPr lvl="0"/>
            <a:r>
              <a:rPr lang="en-US"/>
              <a:t>		Title</a:t>
            </a:r>
          </a:p>
          <a:p>
            <a:pPr lvl="0"/>
            <a:endParaRPr lang="en-US"/>
          </a:p>
          <a:p>
            <a:pPr lvl="0"/>
            <a:endParaRPr lang="en-US"/>
          </a:p>
          <a:p>
            <a:pPr lvl="0"/>
            <a:endParaRPr lang="en-US"/>
          </a:p>
          <a:p>
            <a:pPr lvl="0"/>
            <a:endParaRPr lang="en-US"/>
          </a:p>
          <a:p>
            <a:pPr lvl="0"/>
            <a:r>
              <a:rPr lang="en-US"/>
              <a:t>		Title</a:t>
            </a:r>
          </a:p>
        </p:txBody>
      </p:sp>
      <p:sp>
        <p:nvSpPr>
          <p:cNvPr id="4" name="Slide Number Placeholder 3">
            <a:extLst>
              <a:ext uri="{FF2B5EF4-FFF2-40B4-BE49-F238E27FC236}">
                <a16:creationId xmlns:a16="http://schemas.microsoft.com/office/drawing/2014/main" id="{AC93E8EF-D258-48D4-A0AA-FABABF0C3850}"/>
              </a:ext>
            </a:extLst>
          </p:cNvPr>
          <p:cNvSpPr>
            <a:spLocks noGrp="1"/>
          </p:cNvSpPr>
          <p:nvPr>
            <p:ph type="sldNum" sz="quarter" idx="11"/>
          </p:nvPr>
        </p:nvSpPr>
        <p:spPr/>
        <p:txBody>
          <a:bodyPr/>
          <a:lstStyle/>
          <a:p>
            <a:r>
              <a:rPr lang="en-CA"/>
              <a:t>TITLE</a:t>
            </a:r>
          </a:p>
        </p:txBody>
      </p:sp>
      <p:sp>
        <p:nvSpPr>
          <p:cNvPr id="6" name="Picture Placeholder 5">
            <a:extLst>
              <a:ext uri="{FF2B5EF4-FFF2-40B4-BE49-F238E27FC236}">
                <a16:creationId xmlns:a16="http://schemas.microsoft.com/office/drawing/2014/main" id="{0B788D91-B857-400D-B3C4-A6C44B7B3CF1}"/>
              </a:ext>
            </a:extLst>
          </p:cNvPr>
          <p:cNvSpPr>
            <a:spLocks noGrp="1"/>
          </p:cNvSpPr>
          <p:nvPr>
            <p:ph type="pic" sz="quarter" idx="12"/>
          </p:nvPr>
        </p:nvSpPr>
        <p:spPr>
          <a:xfrm>
            <a:off x="2012156" y="1790124"/>
            <a:ext cx="3138488" cy="1770063"/>
          </a:xfrm>
          <a:prstGeom prst="rect">
            <a:avLst/>
          </a:prstGeom>
        </p:spPr>
        <p:txBody>
          <a:bodyPr/>
          <a:lstStyle/>
          <a:p>
            <a:endParaRPr lang="en-CA"/>
          </a:p>
        </p:txBody>
      </p:sp>
      <p:sp>
        <p:nvSpPr>
          <p:cNvPr id="7" name="Picture Placeholder 5">
            <a:extLst>
              <a:ext uri="{FF2B5EF4-FFF2-40B4-BE49-F238E27FC236}">
                <a16:creationId xmlns:a16="http://schemas.microsoft.com/office/drawing/2014/main" id="{DD9DC59A-6DFE-4F41-8736-B8D57299CF06}"/>
              </a:ext>
            </a:extLst>
          </p:cNvPr>
          <p:cNvSpPr>
            <a:spLocks noGrp="1"/>
          </p:cNvSpPr>
          <p:nvPr>
            <p:ph type="pic" sz="quarter" idx="13"/>
          </p:nvPr>
        </p:nvSpPr>
        <p:spPr>
          <a:xfrm>
            <a:off x="2012156" y="3824695"/>
            <a:ext cx="3138488" cy="1770063"/>
          </a:xfrm>
          <a:prstGeom prst="rect">
            <a:avLst/>
          </a:prstGeom>
        </p:spPr>
        <p:txBody>
          <a:bodyPr/>
          <a:lstStyle/>
          <a:p>
            <a:endParaRPr lang="en-CA"/>
          </a:p>
        </p:txBody>
      </p:sp>
    </p:spTree>
    <p:extLst>
      <p:ext uri="{BB962C8B-B14F-4D97-AF65-F5344CB8AC3E}">
        <p14:creationId xmlns:p14="http://schemas.microsoft.com/office/powerpoint/2010/main" val="1633813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87B44A-3BB4-49D7-84F6-20D3BA8FA4FC}"/>
              </a:ext>
            </a:extLst>
          </p:cNvPr>
          <p:cNvSpPr>
            <a:spLocks noGrp="1"/>
          </p:cNvSpPr>
          <p:nvPr>
            <p:ph type="sldNum" sz="quarter" idx="11"/>
          </p:nvPr>
        </p:nvSpPr>
        <p:spPr/>
        <p:txBody>
          <a:bodyPr/>
          <a:lstStyle/>
          <a:p>
            <a:r>
              <a:rPr lang="en-CA"/>
              <a:t>TITLE</a:t>
            </a:r>
          </a:p>
        </p:txBody>
      </p:sp>
      <p:sp>
        <p:nvSpPr>
          <p:cNvPr id="6" name="Picture Placeholder 5">
            <a:extLst>
              <a:ext uri="{FF2B5EF4-FFF2-40B4-BE49-F238E27FC236}">
                <a16:creationId xmlns:a16="http://schemas.microsoft.com/office/drawing/2014/main" id="{3920FB73-8441-43D3-BE7D-3F01A9CC1C14}"/>
              </a:ext>
            </a:extLst>
          </p:cNvPr>
          <p:cNvSpPr>
            <a:spLocks noGrp="1"/>
          </p:cNvSpPr>
          <p:nvPr>
            <p:ph type="pic" sz="quarter" idx="12"/>
          </p:nvPr>
        </p:nvSpPr>
        <p:spPr>
          <a:xfrm>
            <a:off x="-626" y="435514"/>
            <a:ext cx="1854593" cy="6422486"/>
          </a:xfrm>
          <a:prstGeom prst="rect">
            <a:avLst/>
          </a:prstGeom>
        </p:spPr>
        <p:txBody>
          <a:bodyPr/>
          <a:lstStyle/>
          <a:p>
            <a:endParaRPr lang="en-CA"/>
          </a:p>
        </p:txBody>
      </p:sp>
      <p:sp>
        <p:nvSpPr>
          <p:cNvPr id="8" name="Text Placeholder 7">
            <a:extLst>
              <a:ext uri="{FF2B5EF4-FFF2-40B4-BE49-F238E27FC236}">
                <a16:creationId xmlns:a16="http://schemas.microsoft.com/office/drawing/2014/main" id="{56E4AAC1-323C-4015-BD00-F1955683936E}"/>
              </a:ext>
            </a:extLst>
          </p:cNvPr>
          <p:cNvSpPr>
            <a:spLocks noGrp="1"/>
          </p:cNvSpPr>
          <p:nvPr>
            <p:ph type="body" sz="quarter" idx="13" hasCustomPrompt="1"/>
          </p:nvPr>
        </p:nvSpPr>
        <p:spPr>
          <a:xfrm>
            <a:off x="2306361" y="846589"/>
            <a:ext cx="5595938" cy="411760"/>
          </a:xfrm>
          <a:prstGeom prst="rect">
            <a:avLst/>
          </a:prstGeom>
        </p:spPr>
        <p:txBody>
          <a:bodyPr anchor="ct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0" name="Text Placeholder 9">
            <a:extLst>
              <a:ext uri="{FF2B5EF4-FFF2-40B4-BE49-F238E27FC236}">
                <a16:creationId xmlns:a16="http://schemas.microsoft.com/office/drawing/2014/main" id="{507831D7-1ADF-487C-9B41-4E80F98A00DC}"/>
              </a:ext>
            </a:extLst>
          </p:cNvPr>
          <p:cNvSpPr>
            <a:spLocks noGrp="1"/>
          </p:cNvSpPr>
          <p:nvPr>
            <p:ph type="body" sz="quarter" idx="14" hasCustomPrompt="1"/>
          </p:nvPr>
        </p:nvSpPr>
        <p:spPr>
          <a:xfrm>
            <a:off x="2306360" y="1743599"/>
            <a:ext cx="2827701" cy="4267812"/>
          </a:xfrm>
          <a:prstGeom prst="rect">
            <a:avLst/>
          </a:prstGeom>
        </p:spPr>
        <p:txBody>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1" name="Text Placeholder 9">
            <a:extLst>
              <a:ext uri="{FF2B5EF4-FFF2-40B4-BE49-F238E27FC236}">
                <a16:creationId xmlns:a16="http://schemas.microsoft.com/office/drawing/2014/main" id="{81D4C889-E8FC-4AD1-8F40-930BC8C01B35}"/>
              </a:ext>
            </a:extLst>
          </p:cNvPr>
          <p:cNvSpPr>
            <a:spLocks noGrp="1"/>
          </p:cNvSpPr>
          <p:nvPr>
            <p:ph type="body" sz="quarter" idx="15" hasCustomPrompt="1"/>
          </p:nvPr>
        </p:nvSpPr>
        <p:spPr>
          <a:xfrm>
            <a:off x="5416229" y="1743599"/>
            <a:ext cx="2827701" cy="4267812"/>
          </a:xfrm>
          <a:prstGeom prst="rect">
            <a:avLst/>
          </a:prstGeom>
        </p:spPr>
        <p:txBody>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2" name="Text Placeholder 9">
            <a:extLst>
              <a:ext uri="{FF2B5EF4-FFF2-40B4-BE49-F238E27FC236}">
                <a16:creationId xmlns:a16="http://schemas.microsoft.com/office/drawing/2014/main" id="{04F8A3D6-6452-48FB-873F-85AC8B267046}"/>
              </a:ext>
            </a:extLst>
          </p:cNvPr>
          <p:cNvSpPr>
            <a:spLocks noGrp="1"/>
          </p:cNvSpPr>
          <p:nvPr>
            <p:ph type="body" sz="quarter" idx="16" hasCustomPrompt="1"/>
          </p:nvPr>
        </p:nvSpPr>
        <p:spPr>
          <a:xfrm>
            <a:off x="8526099" y="1743599"/>
            <a:ext cx="2827701" cy="4267812"/>
          </a:xfrm>
          <a:prstGeom prst="rect">
            <a:avLst/>
          </a:prstGeom>
        </p:spPr>
        <p:txBody>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 name="Date Placeholder 2">
            <a:extLst>
              <a:ext uri="{FF2B5EF4-FFF2-40B4-BE49-F238E27FC236}">
                <a16:creationId xmlns:a16="http://schemas.microsoft.com/office/drawing/2014/main" id="{E775497B-C5F4-4DB0-8C49-D6838BF368BE}"/>
              </a:ext>
            </a:extLst>
          </p:cNvPr>
          <p:cNvSpPr>
            <a:spLocks noGrp="1"/>
          </p:cNvSpPr>
          <p:nvPr>
            <p:ph type="dt" sz="half" idx="10"/>
          </p:nvPr>
        </p:nvSpPr>
        <p:spPr/>
        <p:txBody>
          <a:bodyPr/>
          <a:lstStyle/>
          <a:p>
            <a:r>
              <a:rPr lang="en-US"/>
              <a:t>SWAGguide   May 2023</a:t>
            </a:r>
            <a:endParaRPr lang="en-CA"/>
          </a:p>
        </p:txBody>
      </p:sp>
    </p:spTree>
    <p:extLst>
      <p:ext uri="{BB962C8B-B14F-4D97-AF65-F5344CB8AC3E}">
        <p14:creationId xmlns:p14="http://schemas.microsoft.com/office/powerpoint/2010/main" val="823840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DDAB5-8EC3-4B6F-B5D3-BA6F65537C2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94C2F48-2D24-4C43-9B5C-5A448D57B72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652F544-0D15-4D07-BD36-96635677A6C2}"/>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3DC8EE45-F920-4BD3-867F-2C4561662889}"/>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5A9CB10E-D0D5-4FDA-8E35-B4B9C156525F}"/>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180174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37EC-BEDB-4526-87BA-A8E964A0D9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023317E-18FD-4356-B5E1-5AEAAB0C923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EFCC5C8-861A-4BC3-BF35-B4CDC92EDD1D}"/>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4740936D-6E04-4A4B-A3FD-FE5E5A27A15A}"/>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51896BE1-33E2-46E2-B332-358CF1AF4D1B}"/>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302223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FFA40-1B96-4330-BC7E-FB255483471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BA857FD-58B3-4D2D-BBA6-0B3717419A6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61C267-9D24-4504-99D3-FD78B5D784E4}"/>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5AFEBD6E-6735-4613-B6EE-487BAD63271A}"/>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E1D12D41-B7DA-44D0-9635-03BCFE4F0BBC}"/>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016861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10F5-4629-4E77-B6EC-0D131D7729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DFCA475-17E1-4EDA-A090-9BF6F6D83D2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78C3B8E-56A8-417B-A85A-19AF3AB6146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E28B9AD-E47B-41AE-8989-C480FAA358ED}"/>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6" name="Footer Placeholder 5">
            <a:extLst>
              <a:ext uri="{FF2B5EF4-FFF2-40B4-BE49-F238E27FC236}">
                <a16:creationId xmlns:a16="http://schemas.microsoft.com/office/drawing/2014/main" id="{99EDE54D-8292-4CE3-8910-3CDB22AD8FB0}"/>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7" name="Slide Number Placeholder 6">
            <a:extLst>
              <a:ext uri="{FF2B5EF4-FFF2-40B4-BE49-F238E27FC236}">
                <a16:creationId xmlns:a16="http://schemas.microsoft.com/office/drawing/2014/main" id="{8B7F1437-A409-4DE2-A576-BA58A53F4B7D}"/>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419216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0FC81-9620-420B-92AF-464F9C2ED4E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DC3B16E-27CC-4CF8-AB70-53EF2B43C0C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3F416C-E70F-499A-A7D0-289DF0D317B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420343E-85D5-4573-9DB9-93D44432556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4E5B62-1263-4D66-8E5F-A7A526D9148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7B693C3-7484-4BB7-985B-02AC73A75C8C}"/>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8" name="Footer Placeholder 7">
            <a:extLst>
              <a:ext uri="{FF2B5EF4-FFF2-40B4-BE49-F238E27FC236}">
                <a16:creationId xmlns:a16="http://schemas.microsoft.com/office/drawing/2014/main" id="{F9266A43-6314-4AA0-99B2-526EB27E7EF4}"/>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9" name="Slide Number Placeholder 8">
            <a:extLst>
              <a:ext uri="{FF2B5EF4-FFF2-40B4-BE49-F238E27FC236}">
                <a16:creationId xmlns:a16="http://schemas.microsoft.com/office/drawing/2014/main" id="{0BCB63C6-F1C2-4940-81B7-337A977AEF14}"/>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0380266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C105F-90FD-48AF-B18D-A223D0F6426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C9A298F-0EDE-461E-9B5C-B32CEB42C5F5}"/>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4" name="Footer Placeholder 3">
            <a:extLst>
              <a:ext uri="{FF2B5EF4-FFF2-40B4-BE49-F238E27FC236}">
                <a16:creationId xmlns:a16="http://schemas.microsoft.com/office/drawing/2014/main" id="{EA092206-2CDA-46E8-8715-DBA1AD463E30}"/>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5" name="Slide Number Placeholder 4">
            <a:extLst>
              <a:ext uri="{FF2B5EF4-FFF2-40B4-BE49-F238E27FC236}">
                <a16:creationId xmlns:a16="http://schemas.microsoft.com/office/drawing/2014/main" id="{916AB25D-966F-401B-8F9C-8D33F1FF6438}"/>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650602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CFFC7-E890-465C-9102-1D905CECEB50}"/>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3" name="Footer Placeholder 2">
            <a:extLst>
              <a:ext uri="{FF2B5EF4-FFF2-40B4-BE49-F238E27FC236}">
                <a16:creationId xmlns:a16="http://schemas.microsoft.com/office/drawing/2014/main" id="{74A26EBE-0080-4686-B7E3-87B06F967357}"/>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4" name="Slide Number Placeholder 3">
            <a:extLst>
              <a:ext uri="{FF2B5EF4-FFF2-40B4-BE49-F238E27FC236}">
                <a16:creationId xmlns:a16="http://schemas.microsoft.com/office/drawing/2014/main" id="{CB6A09A4-33A8-477C-A377-2184FAF9AB34}"/>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117509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0DD1D-1BD3-4C1F-B031-1EF9E1A3F5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3226527-C7C6-4AC6-B2A5-F39A43EB3DF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053B9E3-56FE-4AE5-B51A-1D12CC4B45B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8E2694-5694-4A3F-B073-86DD1D17A7CC}"/>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6" name="Footer Placeholder 5">
            <a:extLst>
              <a:ext uri="{FF2B5EF4-FFF2-40B4-BE49-F238E27FC236}">
                <a16:creationId xmlns:a16="http://schemas.microsoft.com/office/drawing/2014/main" id="{C310D113-DDDD-4518-A339-2AB11BE8599D}"/>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7" name="Slide Number Placeholder 6">
            <a:extLst>
              <a:ext uri="{FF2B5EF4-FFF2-40B4-BE49-F238E27FC236}">
                <a16:creationId xmlns:a16="http://schemas.microsoft.com/office/drawing/2014/main" id="{6FC3E4B2-2FB7-423A-B486-B2DC3BFF6CAE}"/>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13278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0970098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08325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D470C-6DB1-48DD-9E84-2A907C1280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B9CB726-4E0E-44DF-AF54-129E2DAB22C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B19CB2D-89C0-4F68-9251-454E8B62549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44D770-D81A-449F-9E51-6BFEA5B4A8EA}"/>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6" name="Footer Placeholder 5">
            <a:extLst>
              <a:ext uri="{FF2B5EF4-FFF2-40B4-BE49-F238E27FC236}">
                <a16:creationId xmlns:a16="http://schemas.microsoft.com/office/drawing/2014/main" id="{7A1F15AE-F45F-48BF-A0BC-7480A8F3B92C}"/>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7" name="Slide Number Placeholder 6">
            <a:extLst>
              <a:ext uri="{FF2B5EF4-FFF2-40B4-BE49-F238E27FC236}">
                <a16:creationId xmlns:a16="http://schemas.microsoft.com/office/drawing/2014/main" id="{EA8B92EB-F460-4515-9C68-C7BFA79375EF}"/>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720714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21DB-75EB-4DFB-966A-5DE8045EED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8E0BF28-B0AC-425F-AA35-1A00EBB290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17A8EE7-9145-4CE7-9E8B-F9A6F9E3146B}"/>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31BD41A8-9541-4CB2-94FB-32B40DCCFF25}"/>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BAF7E306-2D04-4FB0-85AD-92844DA7BC20}"/>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1274455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EAC870-5F81-46E7-9362-BBEDBE23360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64FBF29-022F-4096-9A9D-0F987F3DBBD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0CAAF32-5E51-4157-B733-A847DA594A74}"/>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A3B3D329-95CF-4487-A3B7-F2518B6D0103}"/>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875E39CC-D59D-4740-8184-BB736C5E74B2}"/>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1871025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06724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13162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07534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66844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265490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extLst>
              <p:ext uri="{D42A27DB-BD31-4B8C-83A1-F6EECF244321}">
                <p14:modId xmlns:p14="http://schemas.microsoft.com/office/powerpoint/2010/main" val="700748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1480329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9">
            <a:extLst>
              <a:ext uri="{FF2B5EF4-FFF2-40B4-BE49-F238E27FC236}">
                <a16:creationId xmlns:a16="http://schemas.microsoft.com/office/drawing/2014/main" id="{17F60FF8-1990-456D-BA0C-A006F51825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r>
              <a:rPr lang="en-US"/>
              <a:t>SWAGguide   May 2023</a:t>
            </a:r>
            <a:endParaRPr lang="en-CA"/>
          </a:p>
        </p:txBody>
      </p:sp>
      <p:sp>
        <p:nvSpPr>
          <p:cNvPr id="11" name="Slide Number Placeholder 10">
            <a:extLst>
              <a:ext uri="{FF2B5EF4-FFF2-40B4-BE49-F238E27FC236}">
                <a16:creationId xmlns:a16="http://schemas.microsoft.com/office/drawing/2014/main" id="{5B59CFAD-86CF-40DD-8A27-9A8A680E82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i="0">
                <a:solidFill>
                  <a:schemeClr val="bg1">
                    <a:lumMod val="50000"/>
                  </a:schemeClr>
                </a:solidFill>
              </a:defRPr>
            </a:lvl1pPr>
          </a:lstStyle>
          <a:p>
            <a:r>
              <a:rPr lang="en-CA"/>
              <a:t>SWAGbook</a:t>
            </a:r>
          </a:p>
        </p:txBody>
      </p:sp>
    </p:spTree>
    <p:extLst>
      <p:ext uri="{BB962C8B-B14F-4D97-AF65-F5344CB8AC3E}">
        <p14:creationId xmlns:p14="http://schemas.microsoft.com/office/powerpoint/2010/main" val="396010970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1.emf"/><Relationship Id="rId12"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oleObject" Target="../embeddings/oleObject7.bin"/><Relationship Id="rId11" Type="http://schemas.openxmlformats.org/officeDocument/2006/relationships/image" Target="../media/image2.png"/><Relationship Id="rId5" Type="http://schemas.microsoft.com/office/2007/relationships/hdphoto" Target="../media/hdphoto1.wdp"/><Relationship Id="rId10"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4" Type="http://schemas.openxmlformats.org/officeDocument/2006/relationships/image" Target="../media/image5.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18" Type="http://schemas.openxmlformats.org/officeDocument/2006/relationships/image" Target="../media/image35.pn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notesSlide" Target="../notesSlides/notesSlide13.xml"/><Relationship Id="rId16" Type="http://schemas.openxmlformats.org/officeDocument/2006/relationships/image" Target="../media/image33.png"/><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28.svg"/><Relationship Id="rId5" Type="http://schemas.openxmlformats.org/officeDocument/2006/relationships/image" Target="../media/image10.png"/><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image" Target="../media/image36.svg"/><Relationship Id="rId4" Type="http://schemas.openxmlformats.org/officeDocument/2006/relationships/image" Target="../media/image9.svg"/><Relationship Id="rId9" Type="http://schemas.openxmlformats.org/officeDocument/2006/relationships/image" Target="../media/image26.svg"/><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28.svg"/><Relationship Id="rId5" Type="http://schemas.openxmlformats.org/officeDocument/2006/relationships/image" Target="../media/image10.png"/><Relationship Id="rId10" Type="http://schemas.openxmlformats.org/officeDocument/2006/relationships/image" Target="../media/image27.png"/><Relationship Id="rId4" Type="http://schemas.openxmlformats.org/officeDocument/2006/relationships/image" Target="../media/image9.svg"/><Relationship Id="rId9" Type="http://schemas.openxmlformats.org/officeDocument/2006/relationships/image" Target="../media/image26.sv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32.sv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36.sv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37.png"/><Relationship Id="rId4" Type="http://schemas.openxmlformats.org/officeDocument/2006/relationships/image" Target="../media/image9.svg"/><Relationship Id="rId9" Type="http://schemas.openxmlformats.org/officeDocument/2006/relationships/image" Target="../media/image34.sv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36.svg"/><Relationship Id="rId5" Type="http://schemas.openxmlformats.org/officeDocument/2006/relationships/image" Target="../media/image10.png"/><Relationship Id="rId10" Type="http://schemas.openxmlformats.org/officeDocument/2006/relationships/image" Target="../media/image35.png"/><Relationship Id="rId4" Type="http://schemas.openxmlformats.org/officeDocument/2006/relationships/image" Target="../media/image9.svg"/><Relationship Id="rId9" Type="http://schemas.openxmlformats.org/officeDocument/2006/relationships/image" Target="../media/image34.sv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41.svg"/><Relationship Id="rId5" Type="http://schemas.openxmlformats.org/officeDocument/2006/relationships/image" Target="../media/image10.png"/><Relationship Id="rId10" Type="http://schemas.openxmlformats.org/officeDocument/2006/relationships/image" Target="../media/image40.png"/><Relationship Id="rId4" Type="http://schemas.openxmlformats.org/officeDocument/2006/relationships/image" Target="../media/image9.svg"/><Relationship Id="rId9" Type="http://schemas.openxmlformats.org/officeDocument/2006/relationships/image" Target="../media/image39.svg"/></Relationships>
</file>

<file path=ppt/slides/_rels/slide2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12.png"/><Relationship Id="rId5" Type="http://schemas.openxmlformats.org/officeDocument/2006/relationships/image" Target="../media/image10.png"/><Relationship Id="rId10" Type="http://schemas.microsoft.com/office/2007/relationships/hdphoto" Target="../media/hdphoto5.wdp"/><Relationship Id="rId4" Type="http://schemas.openxmlformats.org/officeDocument/2006/relationships/image" Target="../media/image9.svg"/><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8.svg"/><Relationship Id="rId18" Type="http://schemas.openxmlformats.org/officeDocument/2006/relationships/image" Target="../media/image53.pn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47.png"/><Relationship Id="rId17" Type="http://schemas.openxmlformats.org/officeDocument/2006/relationships/image" Target="../media/image52.svg"/><Relationship Id="rId2" Type="http://schemas.openxmlformats.org/officeDocument/2006/relationships/notesSlide" Target="../notesSlides/notesSlide22.xml"/><Relationship Id="rId16" Type="http://schemas.openxmlformats.org/officeDocument/2006/relationships/image" Target="../media/image51.png"/><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46.png"/><Relationship Id="rId5" Type="http://schemas.openxmlformats.org/officeDocument/2006/relationships/image" Target="../media/image10.png"/><Relationship Id="rId15" Type="http://schemas.openxmlformats.org/officeDocument/2006/relationships/image" Target="../media/image50.svg"/><Relationship Id="rId10" Type="http://schemas.microsoft.com/office/2007/relationships/hdphoto" Target="../media/hdphoto6.wdp"/><Relationship Id="rId19" Type="http://schemas.openxmlformats.org/officeDocument/2006/relationships/image" Target="../media/image54.svg"/><Relationship Id="rId4" Type="http://schemas.openxmlformats.org/officeDocument/2006/relationships/image" Target="../media/image9.svg"/><Relationship Id="rId9" Type="http://schemas.openxmlformats.org/officeDocument/2006/relationships/image" Target="../media/image45.png"/><Relationship Id="rId14"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8.svg"/><Relationship Id="rId18" Type="http://schemas.openxmlformats.org/officeDocument/2006/relationships/image" Target="../media/image63.png"/><Relationship Id="rId3" Type="http://schemas.openxmlformats.org/officeDocument/2006/relationships/image" Target="../media/image8.png"/><Relationship Id="rId21" Type="http://schemas.openxmlformats.org/officeDocument/2006/relationships/image" Target="../media/image66.svg"/><Relationship Id="rId7" Type="http://schemas.microsoft.com/office/2007/relationships/hdphoto" Target="../media/hdphoto3.wdp"/><Relationship Id="rId12" Type="http://schemas.openxmlformats.org/officeDocument/2006/relationships/image" Target="../media/image57.png"/><Relationship Id="rId17" Type="http://schemas.openxmlformats.org/officeDocument/2006/relationships/image" Target="../media/image62.svg"/><Relationship Id="rId2" Type="http://schemas.openxmlformats.org/officeDocument/2006/relationships/notesSlide" Target="../notesSlides/notesSlide23.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56.svg"/><Relationship Id="rId5" Type="http://schemas.openxmlformats.org/officeDocument/2006/relationships/image" Target="../media/image10.png"/><Relationship Id="rId15" Type="http://schemas.openxmlformats.org/officeDocument/2006/relationships/image" Target="../media/image60.svg"/><Relationship Id="rId23" Type="http://schemas.openxmlformats.org/officeDocument/2006/relationships/image" Target="../media/image68.svg"/><Relationship Id="rId10" Type="http://schemas.openxmlformats.org/officeDocument/2006/relationships/image" Target="../media/image55.png"/><Relationship Id="rId19" Type="http://schemas.openxmlformats.org/officeDocument/2006/relationships/image" Target="../media/image64.svg"/><Relationship Id="rId4" Type="http://schemas.openxmlformats.org/officeDocument/2006/relationships/image" Target="../media/image9.svg"/><Relationship Id="rId9" Type="http://schemas.openxmlformats.org/officeDocument/2006/relationships/image" Target="../media/image46.png"/><Relationship Id="rId14" Type="http://schemas.openxmlformats.org/officeDocument/2006/relationships/image" Target="../media/image59.png"/><Relationship Id="rId22" Type="http://schemas.openxmlformats.org/officeDocument/2006/relationships/image" Target="../media/image67.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4.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3.sv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46.png"/><Relationship Id="rId5" Type="http://schemas.openxmlformats.org/officeDocument/2006/relationships/image" Target="../media/image10.png"/><Relationship Id="rId10" Type="http://schemas.openxmlformats.org/officeDocument/2006/relationships/image" Target="../media/image71.svg"/><Relationship Id="rId4" Type="http://schemas.openxmlformats.org/officeDocument/2006/relationships/image" Target="../media/image9.svg"/><Relationship Id="rId9" Type="http://schemas.openxmlformats.org/officeDocument/2006/relationships/image" Target="../media/image70.png"/></Relationships>
</file>

<file path=ppt/slides/_rels/slide27.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sv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77.svg"/><Relationship Id="rId5" Type="http://schemas.openxmlformats.org/officeDocument/2006/relationships/image" Target="../media/image10.png"/><Relationship Id="rId15" Type="http://schemas.openxmlformats.org/officeDocument/2006/relationships/image" Target="../media/image81.svg"/><Relationship Id="rId10" Type="http://schemas.openxmlformats.org/officeDocument/2006/relationships/image" Target="../media/image76.png"/><Relationship Id="rId4" Type="http://schemas.openxmlformats.org/officeDocument/2006/relationships/image" Target="../media/image9.svg"/><Relationship Id="rId9" Type="http://schemas.openxmlformats.org/officeDocument/2006/relationships/image" Target="../media/image75.svg"/><Relationship Id="rId14" Type="http://schemas.openxmlformats.org/officeDocument/2006/relationships/image" Target="../media/image80.png"/></Relationships>
</file>

<file path=ppt/slides/_rels/slide28.xml.rels><?xml version="1.0" encoding="UTF-8" standalone="yes"?>
<Relationships xmlns="http://schemas.openxmlformats.org/package/2006/relationships"><Relationship Id="rId8" Type="http://schemas.openxmlformats.org/officeDocument/2006/relationships/hyperlink" Target="mailto:TPSGC.SIMilieudeTravailGC-RPSGCWorkplace.PWGSC@tpsgc-pwgsc.gc.ca?subject=Question/Comment%20for%20Strategic%20Workplace%20Advisory%20Group%20(SWAG)" TargetMode="External"/><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8.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7.png"/><Relationship Id="rId4" Type="http://schemas.openxmlformats.org/officeDocument/2006/relationships/image" Target="../media/image9.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9.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walking in a room&#10;&#10;Description automatically generated with low confidence">
            <a:extLst>
              <a:ext uri="{FF2B5EF4-FFF2-40B4-BE49-F238E27FC236}">
                <a16:creationId xmlns:a16="http://schemas.microsoft.com/office/drawing/2014/main" id="{000F3789-B4AE-4049-84CA-0C2D048B3711}"/>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t="15240" r="14128"/>
          <a:stretch/>
        </p:blipFill>
        <p:spPr>
          <a:xfrm>
            <a:off x="3175" y="3176"/>
            <a:ext cx="12188825" cy="6127170"/>
          </a:xfrm>
          <a:prstGeom prst="rect">
            <a:avLst/>
          </a:prstGeom>
        </p:spPr>
      </p:pic>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4" y="0"/>
            <a:ext cx="12192004" cy="6867848"/>
          </a:xfrm>
          <a:prstGeom prst="rect">
            <a:avLst/>
          </a:prstGeom>
          <a:gradFill flip="none" rotWithShape="1">
            <a:gsLst>
              <a:gs pos="0">
                <a:schemeClr val="tx1"/>
              </a:gs>
              <a:gs pos="24000">
                <a:schemeClr val="tx1">
                  <a:lumMod val="85000"/>
                  <a:lumOff val="15000"/>
                  <a:alpha val="80000"/>
                </a:schemeClr>
              </a:gs>
              <a:gs pos="100000">
                <a:schemeClr val="tx1">
                  <a:lumMod val="75000"/>
                  <a:lumOff val="25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ctrTitle"/>
          </p:nvPr>
        </p:nvSpPr>
        <p:spPr>
          <a:xfrm>
            <a:off x="511883" y="2087217"/>
            <a:ext cx="11417847" cy="1587701"/>
          </a:xfrm>
        </p:spPr>
        <p:txBody>
          <a:bodyPr>
            <a:noAutofit/>
          </a:bodyPr>
          <a:lstStyle/>
          <a:p>
            <a:r>
              <a:rPr lang="en-US" sz="3600" dirty="0">
                <a:solidFill>
                  <a:schemeClr val="bg1"/>
                </a:solidFill>
              </a:rPr>
              <a:t>FEDERAL WORKPLACE MODERNIZATION </a:t>
            </a:r>
            <a:br>
              <a:rPr lang="en-US" sz="3600" dirty="0">
                <a:solidFill>
                  <a:schemeClr val="bg1"/>
                </a:solidFill>
              </a:rPr>
            </a:br>
            <a:endParaRPr lang="en-US" sz="2000" b="0" dirty="0"/>
          </a:p>
        </p:txBody>
      </p:sp>
      <p:sp>
        <p:nvSpPr>
          <p:cNvPr id="3" name="Subtitle 2"/>
          <p:cNvSpPr>
            <a:spLocks noGrp="1"/>
          </p:cNvSpPr>
          <p:nvPr>
            <p:ph type="subTitle" idx="1"/>
          </p:nvPr>
        </p:nvSpPr>
        <p:spPr>
          <a:xfrm>
            <a:off x="545306" y="3283700"/>
            <a:ext cx="7161779" cy="678352"/>
          </a:xfrm>
        </p:spPr>
        <p:txBody>
          <a:bodyPr>
            <a:normAutofit/>
          </a:bodyPr>
          <a:lstStyle/>
          <a:p>
            <a:r>
              <a:rPr lang="en-US" sz="2000" dirty="0">
                <a:solidFill>
                  <a:schemeClr val="accent2"/>
                </a:solidFill>
              </a:rPr>
              <a:t>Flexibility for a Hybrid Future</a:t>
            </a:r>
          </a:p>
        </p:txBody>
      </p:sp>
      <p:sp>
        <p:nvSpPr>
          <p:cNvPr id="5" name="Text Placeholder 4"/>
          <p:cNvSpPr>
            <a:spLocks noGrp="1"/>
          </p:cNvSpPr>
          <p:nvPr>
            <p:ph type="body" sz="quarter" idx="13"/>
          </p:nvPr>
        </p:nvSpPr>
        <p:spPr>
          <a:xfrm>
            <a:off x="544513" y="3962052"/>
            <a:ext cx="3494087" cy="526957"/>
          </a:xfrm>
        </p:spPr>
        <p:txBody>
          <a:bodyPr/>
          <a:lstStyle/>
          <a:p>
            <a:r>
              <a:rPr lang="en-US" sz="1400" dirty="0">
                <a:solidFill>
                  <a:schemeClr val="bg1"/>
                </a:solidFill>
              </a:rPr>
              <a:t>June 2023</a:t>
            </a:r>
          </a:p>
        </p:txBody>
      </p:sp>
      <p:sp>
        <p:nvSpPr>
          <p:cNvPr id="9" name="Rectangle 8"/>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3" name="Picture 12"/>
          <p:cNvPicPr>
            <a:picLocks noChangeAspect="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14" name="Picture 13" descr="Image result for canada wordmark">
            <a:hlinkClick r:id="rId10"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6" name="Picture 10" descr="A close up of a logo&#10;&#10;Description automatically generated">
            <a:extLst>
              <a:ext uri="{FF2B5EF4-FFF2-40B4-BE49-F238E27FC236}">
                <a16:creationId xmlns:a16="http://schemas.microsoft.com/office/drawing/2014/main" id="{E83194EE-5970-6509-D156-1021FAECAF50}"/>
              </a:ext>
            </a:extLst>
          </p:cNvPr>
          <p:cNvPicPr>
            <a:picLocks noChangeAspect="1" noChangeArrowheads="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r="20929"/>
          <a:stretch/>
        </p:blipFill>
        <p:spPr bwMode="auto">
          <a:xfrm>
            <a:off x="229742" y="6393573"/>
            <a:ext cx="5039213" cy="23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a:extLst>
              <a:ext uri="{FF2B5EF4-FFF2-40B4-BE49-F238E27FC236}">
                <a16:creationId xmlns:a16="http://schemas.microsoft.com/office/drawing/2014/main" id="{6A299FF2-E4B9-E8EB-2423-BDDB3F9722DF}"/>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279059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1" name="Text Placeholder 2">
            <a:extLst>
              <a:ext uri="{FF2B5EF4-FFF2-40B4-BE49-F238E27FC236}">
                <a16:creationId xmlns:a16="http://schemas.microsoft.com/office/drawing/2014/main" id="{2DD14850-53D3-3F1F-FA52-71EB30317716}"/>
              </a:ext>
            </a:extLst>
          </p:cNvPr>
          <p:cNvSpPr txBox="1">
            <a:spLocks/>
          </p:cNvSpPr>
          <p:nvPr/>
        </p:nvSpPr>
        <p:spPr>
          <a:xfrm>
            <a:off x="8796515" y="1708891"/>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And this!</a:t>
            </a:r>
          </a:p>
        </p:txBody>
      </p:sp>
      <p:pic>
        <p:nvPicPr>
          <p:cNvPr id="22" name="Picture 21" descr="A picture containing floor, indoor, room, ceiling&#10;&#10;Description automatically generated">
            <a:extLst>
              <a:ext uri="{FF2B5EF4-FFF2-40B4-BE49-F238E27FC236}">
                <a16:creationId xmlns:a16="http://schemas.microsoft.com/office/drawing/2014/main" id="{2F21555F-3EAE-4C8B-C85B-68B9BB4B43CF}"/>
              </a:ext>
            </a:extLst>
          </p:cNvPr>
          <p:cNvPicPr>
            <a:picLocks noChangeAspect="1"/>
          </p:cNvPicPr>
          <p:nvPr/>
        </p:nvPicPr>
        <p:blipFill rotWithShape="1">
          <a:blip r:embed="rId8">
            <a:extLst>
              <a:ext uri="{28A0092B-C50C-407E-A947-70E740481C1C}">
                <a14:useLocalDpi xmlns:a14="http://schemas.microsoft.com/office/drawing/2010/main" val="0"/>
              </a:ext>
            </a:extLst>
          </a:blip>
          <a:srcRect t="456" r="5" b="6996"/>
          <a:stretch/>
        </p:blipFill>
        <p:spPr>
          <a:xfrm>
            <a:off x="1186199" y="1230593"/>
            <a:ext cx="7890083" cy="4874387"/>
          </a:xfrm>
          <a:prstGeom prst="rect">
            <a:avLst/>
          </a:prstGeom>
        </p:spPr>
      </p:pic>
    </p:spTree>
    <p:extLst>
      <p:ext uri="{BB962C8B-B14F-4D97-AF65-F5344CB8AC3E}">
        <p14:creationId xmlns:p14="http://schemas.microsoft.com/office/powerpoint/2010/main" val="2731277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1" name="Text Placeholder 2">
            <a:extLst>
              <a:ext uri="{FF2B5EF4-FFF2-40B4-BE49-F238E27FC236}">
                <a16:creationId xmlns:a16="http://schemas.microsoft.com/office/drawing/2014/main" id="{2DD14850-53D3-3F1F-FA52-71EB30317716}"/>
              </a:ext>
            </a:extLst>
          </p:cNvPr>
          <p:cNvSpPr txBox="1">
            <a:spLocks/>
          </p:cNvSpPr>
          <p:nvPr/>
        </p:nvSpPr>
        <p:spPr>
          <a:xfrm>
            <a:off x="8796515" y="1708891"/>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And this!</a:t>
            </a:r>
          </a:p>
        </p:txBody>
      </p:sp>
      <p:pic>
        <p:nvPicPr>
          <p:cNvPr id="26" name="Picture 25" descr="A picture containing ceiling, indoor, floor, room&#10;&#10;Description automatically generated">
            <a:extLst>
              <a:ext uri="{FF2B5EF4-FFF2-40B4-BE49-F238E27FC236}">
                <a16:creationId xmlns:a16="http://schemas.microsoft.com/office/drawing/2014/main" id="{F322F0DD-7124-1D6C-6D6D-C4BEDE00DCB8}"/>
              </a:ext>
            </a:extLst>
          </p:cNvPr>
          <p:cNvPicPr>
            <a:picLocks noChangeAspect="1"/>
          </p:cNvPicPr>
          <p:nvPr/>
        </p:nvPicPr>
        <p:blipFill rotWithShape="1">
          <a:blip r:embed="rId8">
            <a:extLst>
              <a:ext uri="{28A0092B-C50C-407E-A947-70E740481C1C}">
                <a14:useLocalDpi xmlns:a14="http://schemas.microsoft.com/office/drawing/2010/main" val="0"/>
              </a:ext>
            </a:extLst>
          </a:blip>
          <a:srcRect l="176" t="-1" r="-861" b="-1"/>
          <a:stretch/>
        </p:blipFill>
        <p:spPr>
          <a:xfrm>
            <a:off x="688017" y="1476704"/>
            <a:ext cx="8693778" cy="4382165"/>
          </a:xfrm>
          <a:prstGeom prst="rect">
            <a:avLst/>
          </a:prstGeom>
        </p:spPr>
      </p:pic>
    </p:spTree>
    <p:extLst>
      <p:ext uri="{BB962C8B-B14F-4D97-AF65-F5344CB8AC3E}">
        <p14:creationId xmlns:p14="http://schemas.microsoft.com/office/powerpoint/2010/main" val="4087163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6" name="Picture 15" descr="A picture containing graphics, screenshot, colorfulness, graphic design&#10;&#10;Description automatically generated">
            <a:extLst>
              <a:ext uri="{FF2B5EF4-FFF2-40B4-BE49-F238E27FC236}">
                <a16:creationId xmlns:a16="http://schemas.microsoft.com/office/drawing/2014/main" id="{B97A42FE-72A0-4346-ADCE-E5749801CC13}"/>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1446" t="7314" b="22591"/>
          <a:stretch/>
        </p:blipFill>
        <p:spPr>
          <a:xfrm>
            <a:off x="0" y="0"/>
            <a:ext cx="7355324" cy="6858000"/>
          </a:xfrm>
          <a:prstGeom prst="rect">
            <a:avLst/>
          </a:prstGeom>
        </p:spPr>
      </p:pic>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6">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34" name="Text Placeholder 2">
            <a:extLst>
              <a:ext uri="{FF2B5EF4-FFF2-40B4-BE49-F238E27FC236}">
                <a16:creationId xmlns:a16="http://schemas.microsoft.com/office/drawing/2014/main" id="{C4BECFB9-4D55-9706-366E-8F0A29E6D8DA}"/>
              </a:ext>
            </a:extLst>
          </p:cNvPr>
          <p:cNvSpPr txBox="1">
            <a:spLocks/>
          </p:cNvSpPr>
          <p:nvPr/>
        </p:nvSpPr>
        <p:spPr>
          <a:xfrm>
            <a:off x="1034996" y="1463057"/>
            <a:ext cx="4427621" cy="39318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1" i="0" u="none" strike="noStrike" kern="1200" cap="none" spc="0" normalizeH="0" baseline="0" noProof="1">
                <a:ln>
                  <a:noFill/>
                </a:ln>
                <a:solidFill>
                  <a:schemeClr val="accent6"/>
                </a:solidFill>
                <a:effectLst/>
                <a:uLnTx/>
                <a:uFillTx/>
                <a:latin typeface="Calibri" panose="020F0502020204030204"/>
                <a:ea typeface="+mj-ea"/>
                <a:cs typeface="+mj-cs"/>
              </a:rPr>
              <a:t>…much more than a fit-up. </a:t>
            </a:r>
          </a:p>
        </p:txBody>
      </p:sp>
      <p:sp>
        <p:nvSpPr>
          <p:cNvPr id="59" name="TextBox 58">
            <a:extLst>
              <a:ext uri="{FF2B5EF4-FFF2-40B4-BE49-F238E27FC236}">
                <a16:creationId xmlns:a16="http://schemas.microsoft.com/office/drawing/2014/main" id="{FD28F9C8-DF21-3857-F194-978E09178570}"/>
              </a:ext>
            </a:extLst>
          </p:cNvPr>
          <p:cNvSpPr txBox="1"/>
          <p:nvPr/>
        </p:nvSpPr>
        <p:spPr>
          <a:xfrm>
            <a:off x="6228346" y="1934649"/>
            <a:ext cx="5604263" cy="3373359"/>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CA" sz="1800" b="0" i="0" u="none" strike="noStrike" kern="1200" cap="none" spc="0" normalizeH="0" baseline="0" noProof="1">
                <a:ln>
                  <a:noFill/>
                </a:ln>
                <a:solidFill>
                  <a:srgbClr val="FFFFFF"/>
                </a:solidFill>
                <a:effectLst/>
                <a:uLnTx/>
                <a:uFillTx/>
                <a:ea typeface="+mj-ea"/>
                <a:cs typeface="+mj-cs"/>
              </a:rPr>
              <a:t>Enables a modern </a:t>
            </a:r>
            <a:r>
              <a:rPr kumimoji="0" lang="en-CA" sz="1800" b="0" i="1" u="none" strike="noStrike" kern="1200" cap="none" spc="0" normalizeH="0" baseline="0" noProof="1">
                <a:ln>
                  <a:noFill/>
                </a:ln>
                <a:solidFill>
                  <a:srgbClr val="FFFFFF"/>
                </a:solidFill>
                <a:effectLst/>
                <a:uLnTx/>
                <a:uFillTx/>
                <a:ea typeface="+mj-ea"/>
                <a:cs typeface="+mj-cs"/>
              </a:rPr>
              <a:t>way</a:t>
            </a:r>
            <a:r>
              <a:rPr kumimoji="0" lang="en-CA" sz="1800" b="0" i="0" u="none" strike="noStrike" kern="1200" cap="none" spc="0" normalizeH="0" baseline="0" noProof="1">
                <a:ln>
                  <a:noFill/>
                </a:ln>
                <a:solidFill>
                  <a:srgbClr val="FFFFFF"/>
                </a:solidFill>
                <a:effectLst/>
                <a:uLnTx/>
                <a:uFillTx/>
                <a:ea typeface="+mj-ea"/>
                <a:cs typeface="+mj-cs"/>
              </a:rPr>
              <a:t> of working </a:t>
            </a:r>
            <a:endParaRPr lang="en-CA" sz="1800" b="0" dirty="0">
              <a:solidFill>
                <a:schemeClr val="bg1"/>
              </a:solidFill>
            </a:endParaRPr>
          </a:p>
          <a:p>
            <a:pPr marL="342900" indent="-342900">
              <a:lnSpc>
                <a:spcPct val="150000"/>
              </a:lnSpc>
              <a:buFont typeface="Wingdings" panose="05000000000000000000" pitchFamily="2" charset="2"/>
              <a:buChar char="ü"/>
            </a:pPr>
            <a:r>
              <a:rPr lang="en-CA" dirty="0">
                <a:solidFill>
                  <a:schemeClr val="bg1"/>
                </a:solidFill>
              </a:rPr>
              <a:t>Optimizes office space utilization</a:t>
            </a:r>
          </a:p>
          <a:p>
            <a:pPr marL="342900" indent="-342900" algn="l">
              <a:lnSpc>
                <a:spcPct val="150000"/>
              </a:lnSpc>
              <a:spcBef>
                <a:spcPts val="0"/>
              </a:spcBef>
              <a:buFont typeface="Wingdings" panose="05000000000000000000" pitchFamily="2" charset="2"/>
              <a:buChar char="ü"/>
            </a:pPr>
            <a:r>
              <a:rPr lang="en-CA" dirty="0">
                <a:solidFill>
                  <a:schemeClr val="bg1"/>
                </a:solidFill>
              </a:rPr>
              <a:t>Supports diversity, equity and inclusion</a:t>
            </a:r>
            <a:endParaRPr lang="en-CA" sz="1800" b="0" dirty="0">
              <a:solidFill>
                <a:schemeClr val="bg1"/>
              </a:solidFill>
            </a:endParaRPr>
          </a:p>
          <a:p>
            <a:pPr marL="342900" indent="-342900">
              <a:lnSpc>
                <a:spcPct val="150000"/>
              </a:lnSpc>
              <a:buFont typeface="Wingdings" panose="05000000000000000000" pitchFamily="2" charset="2"/>
              <a:buChar char="ü"/>
            </a:pPr>
            <a:r>
              <a:rPr lang="en-CA" dirty="0">
                <a:solidFill>
                  <a:schemeClr val="bg1"/>
                </a:solidFill>
              </a:rPr>
              <a:t>Contributes to a positive workplace experience</a:t>
            </a:r>
          </a:p>
          <a:p>
            <a:pPr marL="342900" indent="-342900">
              <a:lnSpc>
                <a:spcPct val="150000"/>
              </a:lnSpc>
              <a:buFont typeface="Wingdings" panose="05000000000000000000" pitchFamily="2" charset="2"/>
              <a:buChar char="ü"/>
            </a:pPr>
            <a:r>
              <a:rPr lang="en-CA" dirty="0">
                <a:solidFill>
                  <a:schemeClr val="bg1"/>
                </a:solidFill>
              </a:rPr>
              <a:t>Attracts new talent and improves employee retention </a:t>
            </a:r>
          </a:p>
          <a:p>
            <a:pPr marL="342900" indent="-342900" algn="l">
              <a:lnSpc>
                <a:spcPct val="150000"/>
              </a:lnSpc>
              <a:spcBef>
                <a:spcPts val="0"/>
              </a:spcBef>
              <a:buFont typeface="Wingdings" panose="05000000000000000000" pitchFamily="2" charset="2"/>
              <a:buChar char="ü"/>
            </a:pPr>
            <a:r>
              <a:rPr lang="en-CA" sz="1800" b="0" dirty="0">
                <a:solidFill>
                  <a:schemeClr val="bg1"/>
                </a:solidFill>
              </a:rPr>
              <a:t>Empowers a high performing workforce </a:t>
            </a:r>
          </a:p>
          <a:p>
            <a:pPr marL="342900" indent="-342900" algn="l">
              <a:lnSpc>
                <a:spcPct val="150000"/>
              </a:lnSpc>
              <a:spcBef>
                <a:spcPts val="0"/>
              </a:spcBef>
              <a:buFont typeface="Wingdings" panose="05000000000000000000" pitchFamily="2" charset="2"/>
              <a:buChar char="ü"/>
            </a:pPr>
            <a:r>
              <a:rPr lang="en-CA" sz="1800" b="0" dirty="0">
                <a:solidFill>
                  <a:schemeClr val="bg1"/>
                </a:solidFill>
              </a:rPr>
              <a:t>Contributes to government greening initiatives</a:t>
            </a:r>
          </a:p>
          <a:p>
            <a:pPr>
              <a:lnSpc>
                <a:spcPct val="150000"/>
              </a:lnSpc>
            </a:pPr>
            <a:endParaRPr lang="en-CA" dirty="0"/>
          </a:p>
        </p:txBody>
      </p:sp>
    </p:spTree>
    <p:extLst>
      <p:ext uri="{BB962C8B-B14F-4D97-AF65-F5344CB8AC3E}">
        <p14:creationId xmlns:p14="http://schemas.microsoft.com/office/powerpoint/2010/main" val="2095014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7760362" cy="1629951"/>
          </a:xfrm>
          <a:noFill/>
        </p:spPr>
        <p:txBody>
          <a:bodyPr/>
          <a:lstStyle/>
          <a:p>
            <a:pPr algn="l">
              <a:lnSpc>
                <a:spcPct val="100000"/>
              </a:lnSpc>
              <a:spcBef>
                <a:spcPts val="0"/>
              </a:spcBef>
            </a:pPr>
            <a:r>
              <a:rPr lang="fr-CA" sz="3200" dirty="0">
                <a:solidFill>
                  <a:schemeClr val="bg1"/>
                </a:solidFill>
                <a:latin typeface="Avenir Next LT Pro" panose="020B0504020202020204" pitchFamily="34" charset="0"/>
              </a:rPr>
              <a:t>The Workplace Modernization Puzzle</a:t>
            </a:r>
            <a:r>
              <a:rPr lang="en-CA" sz="3200" dirty="0">
                <a:solidFill>
                  <a:schemeClr val="bg1"/>
                </a:solidFill>
                <a:latin typeface="Avenir Next LT Pro" panose="020B0504020202020204" pitchFamily="34" charset="0"/>
              </a:rPr>
              <a:t> </a:t>
            </a: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87" name="Text Placeholder 2">
            <a:extLst>
              <a:ext uri="{FF2B5EF4-FFF2-40B4-BE49-F238E27FC236}">
                <a16:creationId xmlns:a16="http://schemas.microsoft.com/office/drawing/2014/main" id="{7859A6E9-3C41-54D1-55D4-E1A1F55DE797}"/>
              </a:ext>
            </a:extLst>
          </p:cNvPr>
          <p:cNvSpPr txBox="1">
            <a:spLocks/>
          </p:cNvSpPr>
          <p:nvPr/>
        </p:nvSpPr>
        <p:spPr>
          <a:xfrm>
            <a:off x="746507" y="1658618"/>
            <a:ext cx="3386722" cy="1361111"/>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i="0" u="none" strike="noStrike" kern="1200" cap="none" spc="0" normalizeH="0" baseline="0" noProof="0" dirty="0">
                <a:ln>
                  <a:noFill/>
                </a:ln>
                <a:solidFill>
                  <a:srgbClr val="FFFFFF"/>
                </a:solidFill>
                <a:effectLst/>
                <a:uLnTx/>
                <a:uFillTx/>
                <a:latin typeface="Calibri" panose="020F0502020204030204"/>
                <a:ea typeface="+mn-ea"/>
                <a:cs typeface="Calibri"/>
              </a:rPr>
              <a:t>Defines</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the number of employees expected on-site throughout the week</a:t>
            </a:r>
            <a:endPar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88" name="Group 87">
            <a:extLst>
              <a:ext uri="{FF2B5EF4-FFF2-40B4-BE49-F238E27FC236}">
                <a16:creationId xmlns:a16="http://schemas.microsoft.com/office/drawing/2014/main" id="{B9B06F05-4577-1310-44D5-EA2093780C56}"/>
              </a:ext>
            </a:extLst>
          </p:cNvPr>
          <p:cNvGrpSpPr/>
          <p:nvPr/>
        </p:nvGrpSpPr>
        <p:grpSpPr>
          <a:xfrm>
            <a:off x="4222220" y="1577829"/>
            <a:ext cx="1695291" cy="1510305"/>
            <a:chOff x="4078074" y="2153694"/>
            <a:chExt cx="1695291" cy="1510305"/>
          </a:xfrm>
        </p:grpSpPr>
        <p:sp>
          <p:nvSpPr>
            <p:cNvPr id="89" name="Google Shape;184;p7">
              <a:extLst>
                <a:ext uri="{FF2B5EF4-FFF2-40B4-BE49-F238E27FC236}">
                  <a16:creationId xmlns:a16="http://schemas.microsoft.com/office/drawing/2014/main" id="{52BCE055-B07B-E4DA-4BEC-7112E0CC41DB}"/>
                </a:ext>
              </a:extLst>
            </p:cNvPr>
            <p:cNvSpPr/>
            <p:nvPr/>
          </p:nvSpPr>
          <p:spPr>
            <a:xfrm rot="10800000">
              <a:off x="4089214" y="2159771"/>
              <a:ext cx="1684151" cy="1504228"/>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17455C"/>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94;p4">
              <a:extLst>
                <a:ext uri="{FF2B5EF4-FFF2-40B4-BE49-F238E27FC236}">
                  <a16:creationId xmlns:a16="http://schemas.microsoft.com/office/drawing/2014/main" id="{E2179550-AEA2-7A66-F4A9-AD642C17E1D5}"/>
                </a:ext>
              </a:extLst>
            </p:cNvPr>
            <p:cNvSpPr txBox="1"/>
            <p:nvPr/>
          </p:nvSpPr>
          <p:spPr>
            <a:xfrm>
              <a:off x="4078074" y="2856053"/>
              <a:ext cx="1490944" cy="290175"/>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sym typeface="Lato"/>
                </a:rPr>
                <a:t>Hybrid Work Model</a:t>
              </a:r>
            </a:p>
          </p:txBody>
        </p:sp>
        <p:grpSp>
          <p:nvGrpSpPr>
            <p:cNvPr id="91" name="Group 90">
              <a:extLst>
                <a:ext uri="{FF2B5EF4-FFF2-40B4-BE49-F238E27FC236}">
                  <a16:creationId xmlns:a16="http://schemas.microsoft.com/office/drawing/2014/main" id="{0DF98646-039D-EB82-980C-2C099F4986A0}"/>
                </a:ext>
              </a:extLst>
            </p:cNvPr>
            <p:cNvGrpSpPr/>
            <p:nvPr/>
          </p:nvGrpSpPr>
          <p:grpSpPr>
            <a:xfrm>
              <a:off x="4510250" y="2153694"/>
              <a:ext cx="626615" cy="745792"/>
              <a:chOff x="7240094" y="8220722"/>
              <a:chExt cx="628184" cy="747659"/>
            </a:xfrm>
          </p:grpSpPr>
          <p:pic>
            <p:nvPicPr>
              <p:cNvPr id="92" name="Graphic 91" descr="Work from home Wi-Fi outline">
                <a:extLst>
                  <a:ext uri="{FF2B5EF4-FFF2-40B4-BE49-F238E27FC236}">
                    <a16:creationId xmlns:a16="http://schemas.microsoft.com/office/drawing/2014/main" id="{A8332405-876F-B703-6AB9-D9F6B76703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21632" y="8311791"/>
                <a:ext cx="346646" cy="346646"/>
              </a:xfrm>
              <a:prstGeom prst="rect">
                <a:avLst/>
              </a:prstGeom>
            </p:spPr>
          </p:pic>
          <p:pic>
            <p:nvPicPr>
              <p:cNvPr id="93" name="Graphic 92" descr="Building outline">
                <a:extLst>
                  <a:ext uri="{FF2B5EF4-FFF2-40B4-BE49-F238E27FC236}">
                    <a16:creationId xmlns:a16="http://schemas.microsoft.com/office/drawing/2014/main" id="{39422294-74B2-DA80-FE1C-3638F6E4B1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40094" y="8602124"/>
                <a:ext cx="366257" cy="366257"/>
              </a:xfrm>
              <a:prstGeom prst="rect">
                <a:avLst/>
              </a:prstGeom>
            </p:spPr>
          </p:pic>
          <p:pic>
            <p:nvPicPr>
              <p:cNvPr id="94" name="Graphic 93" descr="Back outline">
                <a:extLst>
                  <a:ext uri="{FF2B5EF4-FFF2-40B4-BE49-F238E27FC236}">
                    <a16:creationId xmlns:a16="http://schemas.microsoft.com/office/drawing/2014/main" id="{A29B2FA7-066C-2A78-31CD-EADFE22DB6C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06994" y="8220722"/>
                <a:ext cx="313277" cy="313276"/>
              </a:xfrm>
              <a:prstGeom prst="rect">
                <a:avLst/>
              </a:prstGeom>
            </p:spPr>
          </p:pic>
          <p:pic>
            <p:nvPicPr>
              <p:cNvPr id="95" name="Graphic 94" descr="Back outline">
                <a:extLst>
                  <a:ext uri="{FF2B5EF4-FFF2-40B4-BE49-F238E27FC236}">
                    <a16:creationId xmlns:a16="http://schemas.microsoft.com/office/drawing/2014/main" id="{952796AB-513B-4F2B-74E4-49F64788BC9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020004">
                <a:off x="7516550" y="8641507"/>
                <a:ext cx="313277" cy="313277"/>
              </a:xfrm>
              <a:prstGeom prst="rect">
                <a:avLst/>
              </a:prstGeom>
            </p:spPr>
          </p:pic>
        </p:grpSp>
      </p:grpSp>
      <p:grpSp>
        <p:nvGrpSpPr>
          <p:cNvPr id="96" name="Group 95">
            <a:extLst>
              <a:ext uri="{FF2B5EF4-FFF2-40B4-BE49-F238E27FC236}">
                <a16:creationId xmlns:a16="http://schemas.microsoft.com/office/drawing/2014/main" id="{0F22DF7C-D86A-BD27-090E-B0EFB585563B}"/>
              </a:ext>
            </a:extLst>
          </p:cNvPr>
          <p:cNvGrpSpPr/>
          <p:nvPr/>
        </p:nvGrpSpPr>
        <p:grpSpPr>
          <a:xfrm>
            <a:off x="6299978" y="1579742"/>
            <a:ext cx="1504227" cy="1684151"/>
            <a:chOff x="5600976" y="2159065"/>
            <a:chExt cx="1504227" cy="1684151"/>
          </a:xfrm>
        </p:grpSpPr>
        <p:grpSp>
          <p:nvGrpSpPr>
            <p:cNvPr id="97" name="Group 96">
              <a:extLst>
                <a:ext uri="{FF2B5EF4-FFF2-40B4-BE49-F238E27FC236}">
                  <a16:creationId xmlns:a16="http://schemas.microsoft.com/office/drawing/2014/main" id="{5179903E-B5B0-558A-8DF4-01473268CE07}"/>
                </a:ext>
              </a:extLst>
            </p:cNvPr>
            <p:cNvGrpSpPr/>
            <p:nvPr/>
          </p:nvGrpSpPr>
          <p:grpSpPr>
            <a:xfrm rot="21591194">
              <a:off x="5600976" y="2159065"/>
              <a:ext cx="1504227" cy="1684151"/>
              <a:chOff x="13617582" y="3685273"/>
              <a:chExt cx="1241855" cy="1390395"/>
            </a:xfrm>
          </p:grpSpPr>
          <p:sp>
            <p:nvSpPr>
              <p:cNvPr id="99" name="Google Shape;184;p7">
                <a:extLst>
                  <a:ext uri="{FF2B5EF4-FFF2-40B4-BE49-F238E27FC236}">
                    <a16:creationId xmlns:a16="http://schemas.microsoft.com/office/drawing/2014/main" id="{1166614D-3892-BB1E-320C-3EFFB2908213}"/>
                  </a:ext>
                </a:extLst>
              </p:cNvPr>
              <p:cNvSpPr/>
              <p:nvPr/>
            </p:nvSpPr>
            <p:spPr>
              <a:xfrm rot="16200000">
                <a:off x="13543312" y="3759543"/>
                <a:ext cx="1390395" cy="1241855"/>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18853F"/>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97;p4">
                <a:extLst>
                  <a:ext uri="{FF2B5EF4-FFF2-40B4-BE49-F238E27FC236}">
                    <a16:creationId xmlns:a16="http://schemas.microsoft.com/office/drawing/2014/main" id="{2B01655F-9457-6387-A992-7C859AE20F6C}"/>
                  </a:ext>
                </a:extLst>
              </p:cNvPr>
              <p:cNvSpPr txBox="1"/>
              <p:nvPr/>
            </p:nvSpPr>
            <p:spPr>
              <a:xfrm>
                <a:off x="13802825" y="4242863"/>
                <a:ext cx="886634" cy="239562"/>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sym typeface="Lato"/>
                  </a:rPr>
                  <a:t>Portfolio Strategy</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sym typeface="Lato"/>
                </a:endParaRPr>
              </a:p>
            </p:txBody>
          </p:sp>
        </p:grpSp>
        <p:pic>
          <p:nvPicPr>
            <p:cNvPr id="98" name="Graphic 97" descr="Bullseye outline">
              <a:extLst>
                <a:ext uri="{FF2B5EF4-FFF2-40B4-BE49-F238E27FC236}">
                  <a16:creationId xmlns:a16="http://schemas.microsoft.com/office/drawing/2014/main" id="{A32C5BCC-4A6E-B661-09CD-D9A760D3553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929741">
              <a:off x="6138887" y="2359617"/>
              <a:ext cx="441101" cy="441102"/>
            </a:xfrm>
            <a:prstGeom prst="rect">
              <a:avLst/>
            </a:prstGeom>
          </p:spPr>
        </p:pic>
      </p:grpSp>
      <p:grpSp>
        <p:nvGrpSpPr>
          <p:cNvPr id="101" name="Group 100">
            <a:extLst>
              <a:ext uri="{FF2B5EF4-FFF2-40B4-BE49-F238E27FC236}">
                <a16:creationId xmlns:a16="http://schemas.microsoft.com/office/drawing/2014/main" id="{0585CF05-B2B7-6CE5-2F3B-33D60F2DA9AE}"/>
              </a:ext>
            </a:extLst>
          </p:cNvPr>
          <p:cNvGrpSpPr/>
          <p:nvPr/>
        </p:nvGrpSpPr>
        <p:grpSpPr>
          <a:xfrm>
            <a:off x="4246779" y="3512817"/>
            <a:ext cx="1504227" cy="1684151"/>
            <a:chOff x="4094594" y="3460008"/>
            <a:chExt cx="1504227" cy="1684151"/>
          </a:xfrm>
        </p:grpSpPr>
        <p:grpSp>
          <p:nvGrpSpPr>
            <p:cNvPr id="102" name="Group 101">
              <a:extLst>
                <a:ext uri="{FF2B5EF4-FFF2-40B4-BE49-F238E27FC236}">
                  <a16:creationId xmlns:a16="http://schemas.microsoft.com/office/drawing/2014/main" id="{415FC435-7613-77FD-AA9C-D6C7166B6DB1}"/>
                </a:ext>
              </a:extLst>
            </p:cNvPr>
            <p:cNvGrpSpPr/>
            <p:nvPr/>
          </p:nvGrpSpPr>
          <p:grpSpPr>
            <a:xfrm>
              <a:off x="4094594" y="3460008"/>
              <a:ext cx="1504227" cy="1684151"/>
              <a:chOff x="12050912" y="4697655"/>
              <a:chExt cx="1241856" cy="1390396"/>
            </a:xfrm>
          </p:grpSpPr>
          <p:sp>
            <p:nvSpPr>
              <p:cNvPr id="104" name="Google Shape;184;p7">
                <a:extLst>
                  <a:ext uri="{FF2B5EF4-FFF2-40B4-BE49-F238E27FC236}">
                    <a16:creationId xmlns:a16="http://schemas.microsoft.com/office/drawing/2014/main" id="{FFEFA790-8C7A-89A5-9980-24FFE2646034}"/>
                  </a:ext>
                </a:extLst>
              </p:cNvPr>
              <p:cNvSpPr/>
              <p:nvPr/>
            </p:nvSpPr>
            <p:spPr>
              <a:xfrm rot="5400000">
                <a:off x="11976642" y="4771925"/>
                <a:ext cx="1390396" cy="1241856"/>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4CB6A0"/>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103;p4">
                <a:extLst>
                  <a:ext uri="{FF2B5EF4-FFF2-40B4-BE49-F238E27FC236}">
                    <a16:creationId xmlns:a16="http://schemas.microsoft.com/office/drawing/2014/main" id="{2083172C-A28D-328B-6F91-48DD6B12E48C}"/>
                  </a:ext>
                </a:extLst>
              </p:cNvPr>
              <p:cNvSpPr txBox="1"/>
              <p:nvPr/>
            </p:nvSpPr>
            <p:spPr>
              <a:xfrm>
                <a:off x="12085768" y="5388812"/>
                <a:ext cx="1134274" cy="239562"/>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sym typeface="Lato"/>
                  </a:rPr>
                  <a:t>Physical Workspace</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sym typeface="Lato"/>
                </a:endParaRPr>
              </a:p>
            </p:txBody>
          </p:sp>
        </p:grpSp>
        <p:pic>
          <p:nvPicPr>
            <p:cNvPr id="103" name="Graphic 102" descr="Blueprint outline">
              <a:extLst>
                <a:ext uri="{FF2B5EF4-FFF2-40B4-BE49-F238E27FC236}">
                  <a16:creationId xmlns:a16="http://schemas.microsoft.com/office/drawing/2014/main" id="{67FAE502-F634-2294-1F65-DC16AF73345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510239" y="3788016"/>
              <a:ext cx="548963" cy="548961"/>
            </a:xfrm>
            <a:prstGeom prst="rect">
              <a:avLst/>
            </a:prstGeom>
          </p:spPr>
        </p:pic>
      </p:grpSp>
      <p:grpSp>
        <p:nvGrpSpPr>
          <p:cNvPr id="106" name="Group 105">
            <a:extLst>
              <a:ext uri="{FF2B5EF4-FFF2-40B4-BE49-F238E27FC236}">
                <a16:creationId xmlns:a16="http://schemas.microsoft.com/office/drawing/2014/main" id="{376A9826-3A3A-BE39-B0AF-1178579DA918}"/>
              </a:ext>
            </a:extLst>
          </p:cNvPr>
          <p:cNvGrpSpPr/>
          <p:nvPr/>
        </p:nvGrpSpPr>
        <p:grpSpPr>
          <a:xfrm>
            <a:off x="6125806" y="3710831"/>
            <a:ext cx="1686335" cy="1506177"/>
            <a:chOff x="4919506" y="3405156"/>
            <a:chExt cx="2173622" cy="1941405"/>
          </a:xfrm>
        </p:grpSpPr>
        <p:grpSp>
          <p:nvGrpSpPr>
            <p:cNvPr id="107" name="Group 106">
              <a:extLst>
                <a:ext uri="{FF2B5EF4-FFF2-40B4-BE49-F238E27FC236}">
                  <a16:creationId xmlns:a16="http://schemas.microsoft.com/office/drawing/2014/main" id="{E95C8254-CCEC-A1DA-E041-60FD5FC27C93}"/>
                </a:ext>
              </a:extLst>
            </p:cNvPr>
            <p:cNvGrpSpPr/>
            <p:nvPr/>
          </p:nvGrpSpPr>
          <p:grpSpPr>
            <a:xfrm rot="21279364">
              <a:off x="4919506" y="3405156"/>
              <a:ext cx="2173622" cy="1941405"/>
              <a:chOff x="13344936" y="5338185"/>
              <a:chExt cx="1794491" cy="1602780"/>
            </a:xfrm>
          </p:grpSpPr>
          <p:sp>
            <p:nvSpPr>
              <p:cNvPr id="109" name="Google Shape;184;p7">
                <a:extLst>
                  <a:ext uri="{FF2B5EF4-FFF2-40B4-BE49-F238E27FC236}">
                    <a16:creationId xmlns:a16="http://schemas.microsoft.com/office/drawing/2014/main" id="{68F18931-7D6C-4207-B0D1-A9200AB5CF44}"/>
                  </a:ext>
                </a:extLst>
              </p:cNvPr>
              <p:cNvSpPr/>
              <p:nvPr/>
            </p:nvSpPr>
            <p:spPr>
              <a:xfrm rot="320636">
                <a:off x="13344936" y="5338185"/>
                <a:ext cx="1794491" cy="1602780"/>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A8CE75"/>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 name="Google Shape;100;p4">
                <a:extLst>
                  <a:ext uri="{FF2B5EF4-FFF2-40B4-BE49-F238E27FC236}">
                    <a16:creationId xmlns:a16="http://schemas.microsoft.com/office/drawing/2014/main" id="{273918DB-1109-AADA-5DC1-D6C45641A9C9}"/>
                  </a:ext>
                </a:extLst>
              </p:cNvPr>
              <p:cNvSpPr txBox="1"/>
              <p:nvPr/>
            </p:nvSpPr>
            <p:spPr>
              <a:xfrm rot="320636">
                <a:off x="13655178" y="6108080"/>
                <a:ext cx="1372380" cy="309186"/>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sym typeface="Lato"/>
                  </a:rPr>
                  <a:t>Workplace Utilization</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sym typeface="Lato"/>
                </a:endParaRPr>
              </a:p>
            </p:txBody>
          </p:sp>
        </p:grpSp>
        <p:pic>
          <p:nvPicPr>
            <p:cNvPr id="108" name="Graphic 107" descr="Tools outline">
              <a:extLst>
                <a:ext uri="{FF2B5EF4-FFF2-40B4-BE49-F238E27FC236}">
                  <a16:creationId xmlns:a16="http://schemas.microsoft.com/office/drawing/2014/main" id="{5AAC62AE-B731-1CC5-9B34-9739CB15014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21578707">
              <a:off x="5802766" y="3762293"/>
              <a:ext cx="611679" cy="611679"/>
            </a:xfrm>
            <a:prstGeom prst="rect">
              <a:avLst/>
            </a:prstGeom>
          </p:spPr>
        </p:pic>
      </p:grpSp>
      <p:sp>
        <p:nvSpPr>
          <p:cNvPr id="111" name="Text Placeholder 2">
            <a:extLst>
              <a:ext uri="{FF2B5EF4-FFF2-40B4-BE49-F238E27FC236}">
                <a16:creationId xmlns:a16="http://schemas.microsoft.com/office/drawing/2014/main" id="{7C7E80C3-FCF9-159E-F4CC-06E888D09DF3}"/>
              </a:ext>
            </a:extLst>
          </p:cNvPr>
          <p:cNvSpPr txBox="1">
            <a:spLocks/>
          </p:cNvSpPr>
          <p:nvPr/>
        </p:nvSpPr>
        <p:spPr>
          <a:xfrm>
            <a:off x="7889957" y="1608302"/>
            <a:ext cx="3663824" cy="1449469"/>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i="0" u="none" strike="noStrike" kern="1200" cap="none" spc="0" normalizeH="0" baseline="0" noProof="0" dirty="0">
                <a:ln>
                  <a:noFill/>
                </a:ln>
                <a:solidFill>
                  <a:srgbClr val="FFFFFF"/>
                </a:solidFill>
                <a:effectLst/>
                <a:uLnTx/>
                <a:uFillTx/>
                <a:latin typeface="Calibri" panose="020F0502020204030204"/>
                <a:ea typeface="+mn-ea"/>
                <a:cs typeface="Calibri"/>
              </a:rPr>
              <a:t>Supports</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the number of employees expected on-site throughout the week</a:t>
            </a:r>
            <a:endPar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2" name="Text Placeholder 2">
            <a:extLst>
              <a:ext uri="{FF2B5EF4-FFF2-40B4-BE49-F238E27FC236}">
                <a16:creationId xmlns:a16="http://schemas.microsoft.com/office/drawing/2014/main" id="{6A1A26EE-8E58-682E-9A9C-4801858FA0CB}"/>
              </a:ext>
            </a:extLst>
          </p:cNvPr>
          <p:cNvSpPr txBox="1">
            <a:spLocks/>
          </p:cNvSpPr>
          <p:nvPr/>
        </p:nvSpPr>
        <p:spPr>
          <a:xfrm>
            <a:off x="7891915" y="3684215"/>
            <a:ext cx="3080885" cy="161018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i="0" u="none" strike="noStrike" kern="1200" cap="none" spc="0" normalizeH="0" baseline="0" noProof="0" dirty="0">
                <a:ln>
                  <a:noFill/>
                </a:ln>
                <a:solidFill>
                  <a:srgbClr val="FFFFFF"/>
                </a:solidFill>
                <a:effectLst/>
                <a:uLnTx/>
                <a:uFillTx/>
                <a:latin typeface="Calibri" panose="020F0502020204030204"/>
                <a:ea typeface="+mn-ea"/>
                <a:cs typeface="Calibri"/>
              </a:rPr>
              <a:t>Defines</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a new, modern </a:t>
            </a:r>
            <a:r>
              <a:rPr kumimoji="0" lang="en-CA" sz="2400" b="0" i="1" u="sng" strike="noStrike" kern="1200" cap="none" spc="0" normalizeH="0" baseline="0" noProof="0" dirty="0">
                <a:ln>
                  <a:noFill/>
                </a:ln>
                <a:solidFill>
                  <a:srgbClr val="FFFFFF"/>
                </a:solidFill>
                <a:effectLst/>
                <a:uLnTx/>
                <a:uFillTx/>
                <a:latin typeface="Calibri" panose="020F0502020204030204"/>
                <a:ea typeface="+mn-ea"/>
                <a:cs typeface="Calibri"/>
              </a:rPr>
              <a:t>way</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of working in the workplace</a:t>
            </a:r>
            <a:endPar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3" name="Text Placeholder 2">
            <a:extLst>
              <a:ext uri="{FF2B5EF4-FFF2-40B4-BE49-F238E27FC236}">
                <a16:creationId xmlns:a16="http://schemas.microsoft.com/office/drawing/2014/main" id="{AFA3C051-D4AA-7F5C-C88F-0B687C06429C}"/>
              </a:ext>
            </a:extLst>
          </p:cNvPr>
          <p:cNvSpPr txBox="1">
            <a:spLocks/>
          </p:cNvSpPr>
          <p:nvPr/>
        </p:nvSpPr>
        <p:spPr>
          <a:xfrm>
            <a:off x="962526" y="3811071"/>
            <a:ext cx="3170704" cy="1361111"/>
          </a:xfrm>
          <a:prstGeom prst="rect">
            <a:avLst/>
          </a:prstGeom>
          <a:ln>
            <a:noFill/>
          </a:ln>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i="0" u="none" strike="noStrike" kern="1200" cap="none" spc="0" normalizeH="0" baseline="0" noProof="0" dirty="0">
                <a:ln>
                  <a:noFill/>
                </a:ln>
                <a:solidFill>
                  <a:srgbClr val="FFFFFF"/>
                </a:solidFill>
                <a:effectLst/>
                <a:uLnTx/>
                <a:uFillTx/>
                <a:latin typeface="Calibri" panose="020F0502020204030204"/>
                <a:ea typeface="+mn-ea"/>
                <a:cs typeface="Calibri"/>
              </a:rPr>
              <a:t>Supports</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a new, modern </a:t>
            </a:r>
            <a:r>
              <a:rPr kumimoji="0" lang="en-CA" sz="2400" b="0" i="1" u="sng" strike="noStrike" kern="1200" cap="none" spc="0" normalizeH="0" baseline="0" noProof="0" dirty="0">
                <a:ln>
                  <a:noFill/>
                </a:ln>
                <a:solidFill>
                  <a:srgbClr val="FFFFFF"/>
                </a:solidFill>
                <a:effectLst/>
                <a:uLnTx/>
                <a:uFillTx/>
                <a:latin typeface="Calibri" panose="020F0502020204030204"/>
                <a:ea typeface="+mn-ea"/>
                <a:cs typeface="Calibri"/>
              </a:rPr>
              <a:t>way</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of working in the workplace</a:t>
            </a:r>
            <a:endPar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002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rot="20852036">
            <a:off x="457206" y="0"/>
            <a:ext cx="1868724" cy="1629951"/>
          </a:xfrm>
          <a:noFill/>
        </p:spPr>
        <p:txBody>
          <a:bodyPr/>
          <a:lstStyle/>
          <a:p>
            <a:pPr algn="l">
              <a:lnSpc>
                <a:spcPct val="100000"/>
              </a:lnSpc>
              <a:spcBef>
                <a:spcPts val="0"/>
              </a:spcBef>
            </a:pPr>
            <a:r>
              <a:rPr lang="fr-CA" sz="3200" dirty="0">
                <a:solidFill>
                  <a:schemeClr val="accent6"/>
                </a:solidFill>
                <a:latin typeface="Bradley Hand ITC" panose="03070402050302030203" pitchFamily="66" charset="0"/>
              </a:rPr>
              <a:t>Example</a:t>
            </a:r>
            <a:endParaRPr lang="en-CA" sz="3200" dirty="0">
              <a:solidFill>
                <a:schemeClr val="accent6"/>
              </a:solidFill>
              <a:latin typeface="Bradley Hand ITC" panose="03070402050302030203" pitchFamily="66"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87" name="Text Placeholder 2">
            <a:extLst>
              <a:ext uri="{FF2B5EF4-FFF2-40B4-BE49-F238E27FC236}">
                <a16:creationId xmlns:a16="http://schemas.microsoft.com/office/drawing/2014/main" id="{7859A6E9-3C41-54D1-55D4-E1A1F55DE797}"/>
              </a:ext>
            </a:extLst>
          </p:cNvPr>
          <p:cNvSpPr txBox="1">
            <a:spLocks/>
          </p:cNvSpPr>
          <p:nvPr/>
        </p:nvSpPr>
        <p:spPr>
          <a:xfrm>
            <a:off x="574823" y="1658618"/>
            <a:ext cx="3558406" cy="1361111"/>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000" b="0" i="0" u="none" strike="noStrike" kern="1200" cap="none" spc="0" normalizeH="0" baseline="0" noProof="0" dirty="0">
                <a:ln>
                  <a:noFill/>
                </a:ln>
                <a:solidFill>
                  <a:srgbClr val="17455C">
                    <a:lumMod val="20000"/>
                    <a:lumOff val="80000"/>
                  </a:srgbClr>
                </a:solidFill>
                <a:effectLst/>
                <a:uLnTx/>
                <a:uFillTx/>
                <a:latin typeface="Calibri" panose="020F0502020204030204"/>
                <a:ea typeface="+mn-ea"/>
                <a:cs typeface="Calibri"/>
              </a:rPr>
              <a:t>A department adopts a “one fixed team day, and one flex day in the office” hybrid work model</a:t>
            </a:r>
            <a:endParaRPr kumimoji="0" lang="en-CA" sz="2000" b="0" i="0" u="none" strike="noStrike" kern="1200" cap="none" spc="0" normalizeH="0" baseline="0" noProof="0" dirty="0">
              <a:ln>
                <a:noFill/>
              </a:ln>
              <a:solidFill>
                <a:srgbClr val="17455C">
                  <a:lumMod val="20000"/>
                  <a:lumOff val="80000"/>
                </a:srgbClr>
              </a:solidFill>
              <a:effectLst/>
              <a:uLnTx/>
              <a:uFillTx/>
              <a:latin typeface="Calibri" panose="020F0502020204030204"/>
              <a:ea typeface="+mn-ea"/>
              <a:cs typeface="+mn-cs"/>
            </a:endParaRPr>
          </a:p>
        </p:txBody>
      </p:sp>
      <p:grpSp>
        <p:nvGrpSpPr>
          <p:cNvPr id="88" name="Group 87">
            <a:extLst>
              <a:ext uri="{FF2B5EF4-FFF2-40B4-BE49-F238E27FC236}">
                <a16:creationId xmlns:a16="http://schemas.microsoft.com/office/drawing/2014/main" id="{B9B06F05-4577-1310-44D5-EA2093780C56}"/>
              </a:ext>
            </a:extLst>
          </p:cNvPr>
          <p:cNvGrpSpPr/>
          <p:nvPr/>
        </p:nvGrpSpPr>
        <p:grpSpPr>
          <a:xfrm>
            <a:off x="4222220" y="1577829"/>
            <a:ext cx="1695291" cy="1510305"/>
            <a:chOff x="4078074" y="2153694"/>
            <a:chExt cx="1695291" cy="1510305"/>
          </a:xfrm>
        </p:grpSpPr>
        <p:sp>
          <p:nvSpPr>
            <p:cNvPr id="89" name="Google Shape;184;p7">
              <a:extLst>
                <a:ext uri="{FF2B5EF4-FFF2-40B4-BE49-F238E27FC236}">
                  <a16:creationId xmlns:a16="http://schemas.microsoft.com/office/drawing/2014/main" id="{52BCE055-B07B-E4DA-4BEC-7112E0CC41DB}"/>
                </a:ext>
              </a:extLst>
            </p:cNvPr>
            <p:cNvSpPr/>
            <p:nvPr/>
          </p:nvSpPr>
          <p:spPr>
            <a:xfrm rot="10800000">
              <a:off x="4089214" y="2159771"/>
              <a:ext cx="1684151" cy="1504228"/>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17455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94;p4">
              <a:extLst>
                <a:ext uri="{FF2B5EF4-FFF2-40B4-BE49-F238E27FC236}">
                  <a16:creationId xmlns:a16="http://schemas.microsoft.com/office/drawing/2014/main" id="{E2179550-AEA2-7A66-F4A9-AD642C17E1D5}"/>
                </a:ext>
              </a:extLst>
            </p:cNvPr>
            <p:cNvSpPr txBox="1"/>
            <p:nvPr/>
          </p:nvSpPr>
          <p:spPr>
            <a:xfrm>
              <a:off x="4078074" y="2856053"/>
              <a:ext cx="1490944" cy="29017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Hybrid Work Model</a:t>
              </a:r>
            </a:p>
          </p:txBody>
        </p:sp>
        <p:grpSp>
          <p:nvGrpSpPr>
            <p:cNvPr id="91" name="Group 90">
              <a:extLst>
                <a:ext uri="{FF2B5EF4-FFF2-40B4-BE49-F238E27FC236}">
                  <a16:creationId xmlns:a16="http://schemas.microsoft.com/office/drawing/2014/main" id="{0DF98646-039D-EB82-980C-2C099F4986A0}"/>
                </a:ext>
              </a:extLst>
            </p:cNvPr>
            <p:cNvGrpSpPr/>
            <p:nvPr/>
          </p:nvGrpSpPr>
          <p:grpSpPr>
            <a:xfrm>
              <a:off x="4510250" y="2153694"/>
              <a:ext cx="626615" cy="745792"/>
              <a:chOff x="7240094" y="8220722"/>
              <a:chExt cx="628184" cy="747659"/>
            </a:xfrm>
          </p:grpSpPr>
          <p:pic>
            <p:nvPicPr>
              <p:cNvPr id="92" name="Graphic 91" descr="Work from home Wi-Fi outline">
                <a:extLst>
                  <a:ext uri="{FF2B5EF4-FFF2-40B4-BE49-F238E27FC236}">
                    <a16:creationId xmlns:a16="http://schemas.microsoft.com/office/drawing/2014/main" id="{A8332405-876F-B703-6AB9-D9F6B76703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21632" y="8311791"/>
                <a:ext cx="346646" cy="346646"/>
              </a:xfrm>
              <a:prstGeom prst="rect">
                <a:avLst/>
              </a:prstGeom>
            </p:spPr>
          </p:pic>
          <p:pic>
            <p:nvPicPr>
              <p:cNvPr id="93" name="Graphic 92" descr="Building outline">
                <a:extLst>
                  <a:ext uri="{FF2B5EF4-FFF2-40B4-BE49-F238E27FC236}">
                    <a16:creationId xmlns:a16="http://schemas.microsoft.com/office/drawing/2014/main" id="{39422294-74B2-DA80-FE1C-3638F6E4B1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40094" y="8602124"/>
                <a:ext cx="366257" cy="366257"/>
              </a:xfrm>
              <a:prstGeom prst="rect">
                <a:avLst/>
              </a:prstGeom>
            </p:spPr>
          </p:pic>
          <p:pic>
            <p:nvPicPr>
              <p:cNvPr id="94" name="Graphic 93" descr="Back outline">
                <a:extLst>
                  <a:ext uri="{FF2B5EF4-FFF2-40B4-BE49-F238E27FC236}">
                    <a16:creationId xmlns:a16="http://schemas.microsoft.com/office/drawing/2014/main" id="{A29B2FA7-066C-2A78-31CD-EADFE22DB6C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06994" y="8220722"/>
                <a:ext cx="313277" cy="313276"/>
              </a:xfrm>
              <a:prstGeom prst="rect">
                <a:avLst/>
              </a:prstGeom>
            </p:spPr>
          </p:pic>
          <p:pic>
            <p:nvPicPr>
              <p:cNvPr id="95" name="Graphic 94" descr="Back outline">
                <a:extLst>
                  <a:ext uri="{FF2B5EF4-FFF2-40B4-BE49-F238E27FC236}">
                    <a16:creationId xmlns:a16="http://schemas.microsoft.com/office/drawing/2014/main" id="{952796AB-513B-4F2B-74E4-49F64788BC9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020004">
                <a:off x="7516550" y="8641507"/>
                <a:ext cx="313277" cy="313277"/>
              </a:xfrm>
              <a:prstGeom prst="rect">
                <a:avLst/>
              </a:prstGeom>
            </p:spPr>
          </p:pic>
        </p:grpSp>
      </p:grpSp>
    </p:spTree>
    <p:extLst>
      <p:ext uri="{BB962C8B-B14F-4D97-AF65-F5344CB8AC3E}">
        <p14:creationId xmlns:p14="http://schemas.microsoft.com/office/powerpoint/2010/main" val="193887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rot="20852036">
            <a:off x="457206" y="0"/>
            <a:ext cx="1868724" cy="1629951"/>
          </a:xfrm>
          <a:noFill/>
        </p:spPr>
        <p:txBody>
          <a:bodyPr/>
          <a:lstStyle/>
          <a:p>
            <a:pPr algn="l">
              <a:lnSpc>
                <a:spcPct val="100000"/>
              </a:lnSpc>
              <a:spcBef>
                <a:spcPts val="0"/>
              </a:spcBef>
            </a:pPr>
            <a:r>
              <a:rPr lang="fr-CA" sz="3200" dirty="0">
                <a:solidFill>
                  <a:schemeClr val="accent6"/>
                </a:solidFill>
                <a:latin typeface="Bradley Hand ITC" panose="03070402050302030203" pitchFamily="66" charset="0"/>
              </a:rPr>
              <a:t>Example</a:t>
            </a:r>
            <a:endParaRPr lang="en-CA" sz="3200" dirty="0">
              <a:solidFill>
                <a:schemeClr val="accent6"/>
              </a:solidFill>
              <a:latin typeface="Bradley Hand ITC" panose="03070402050302030203" pitchFamily="66"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96" name="Group 95">
            <a:extLst>
              <a:ext uri="{FF2B5EF4-FFF2-40B4-BE49-F238E27FC236}">
                <a16:creationId xmlns:a16="http://schemas.microsoft.com/office/drawing/2014/main" id="{0F22DF7C-D86A-BD27-090E-B0EFB585563B}"/>
              </a:ext>
            </a:extLst>
          </p:cNvPr>
          <p:cNvGrpSpPr/>
          <p:nvPr/>
        </p:nvGrpSpPr>
        <p:grpSpPr>
          <a:xfrm>
            <a:off x="6299978" y="1579742"/>
            <a:ext cx="1504227" cy="1684151"/>
            <a:chOff x="5600976" y="2159065"/>
            <a:chExt cx="1504227" cy="1684151"/>
          </a:xfrm>
        </p:grpSpPr>
        <p:grpSp>
          <p:nvGrpSpPr>
            <p:cNvPr id="97" name="Group 96">
              <a:extLst>
                <a:ext uri="{FF2B5EF4-FFF2-40B4-BE49-F238E27FC236}">
                  <a16:creationId xmlns:a16="http://schemas.microsoft.com/office/drawing/2014/main" id="{5179903E-B5B0-558A-8DF4-01473268CE07}"/>
                </a:ext>
              </a:extLst>
            </p:cNvPr>
            <p:cNvGrpSpPr/>
            <p:nvPr/>
          </p:nvGrpSpPr>
          <p:grpSpPr>
            <a:xfrm rot="21591194">
              <a:off x="5600976" y="2159065"/>
              <a:ext cx="1504227" cy="1684151"/>
              <a:chOff x="13617582" y="3685273"/>
              <a:chExt cx="1241855" cy="1390395"/>
            </a:xfrm>
          </p:grpSpPr>
          <p:sp>
            <p:nvSpPr>
              <p:cNvPr id="99" name="Google Shape;184;p7">
                <a:extLst>
                  <a:ext uri="{FF2B5EF4-FFF2-40B4-BE49-F238E27FC236}">
                    <a16:creationId xmlns:a16="http://schemas.microsoft.com/office/drawing/2014/main" id="{1166614D-3892-BB1E-320C-3EFFB2908213}"/>
                  </a:ext>
                </a:extLst>
              </p:cNvPr>
              <p:cNvSpPr/>
              <p:nvPr/>
            </p:nvSpPr>
            <p:spPr>
              <a:xfrm rot="16200000">
                <a:off x="13543312" y="3759543"/>
                <a:ext cx="1390395" cy="1241855"/>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18853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97;p4">
                <a:extLst>
                  <a:ext uri="{FF2B5EF4-FFF2-40B4-BE49-F238E27FC236}">
                    <a16:creationId xmlns:a16="http://schemas.microsoft.com/office/drawing/2014/main" id="{2B01655F-9457-6387-A992-7C859AE20F6C}"/>
                  </a:ext>
                </a:extLst>
              </p:cNvPr>
              <p:cNvSpPr txBox="1"/>
              <p:nvPr/>
            </p:nvSpPr>
            <p:spPr>
              <a:xfrm>
                <a:off x="13802825" y="4242863"/>
                <a:ext cx="886634" cy="23956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Portfolio Strategy</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endParaRPr>
              </a:p>
            </p:txBody>
          </p:sp>
        </p:grpSp>
        <p:pic>
          <p:nvPicPr>
            <p:cNvPr id="98" name="Graphic 97" descr="Bullseye outline">
              <a:extLst>
                <a:ext uri="{FF2B5EF4-FFF2-40B4-BE49-F238E27FC236}">
                  <a16:creationId xmlns:a16="http://schemas.microsoft.com/office/drawing/2014/main" id="{A32C5BCC-4A6E-B661-09CD-D9A760D355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929741">
              <a:off x="6138887" y="2359617"/>
              <a:ext cx="441101" cy="441102"/>
            </a:xfrm>
            <a:prstGeom prst="rect">
              <a:avLst/>
            </a:prstGeom>
          </p:spPr>
        </p:pic>
      </p:grpSp>
      <p:sp>
        <p:nvSpPr>
          <p:cNvPr id="111" name="Text Placeholder 2">
            <a:extLst>
              <a:ext uri="{FF2B5EF4-FFF2-40B4-BE49-F238E27FC236}">
                <a16:creationId xmlns:a16="http://schemas.microsoft.com/office/drawing/2014/main" id="{7C7E80C3-FCF9-159E-F4CC-06E888D09DF3}"/>
              </a:ext>
            </a:extLst>
          </p:cNvPr>
          <p:cNvSpPr txBox="1">
            <a:spLocks/>
          </p:cNvSpPr>
          <p:nvPr/>
        </p:nvSpPr>
        <p:spPr>
          <a:xfrm>
            <a:off x="7889956" y="1608302"/>
            <a:ext cx="3998731" cy="1449469"/>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A" sz="2000" b="0" i="0" u="none" strike="noStrike" kern="1200" cap="none" spc="0" normalizeH="0" baseline="0" noProof="0" dirty="0">
                <a:ln>
                  <a:noFill/>
                </a:ln>
                <a:solidFill>
                  <a:srgbClr val="18853F">
                    <a:lumMod val="20000"/>
                    <a:lumOff val="80000"/>
                  </a:srgbClr>
                </a:solidFill>
                <a:effectLst/>
                <a:uLnTx/>
                <a:uFillTx/>
                <a:latin typeface="Calibri" panose="020F0502020204030204"/>
                <a:ea typeface="+mn-ea"/>
                <a:cs typeface="Calibri"/>
              </a:rPr>
              <a:t>T</a:t>
            </a:r>
            <a:r>
              <a:rPr kumimoji="0" lang="en-CA" sz="2000" b="0" i="0" u="none" strike="noStrike" kern="1200" cap="none" spc="0" normalizeH="0" baseline="0" noProof="0" dirty="0">
                <a:ln>
                  <a:noFill/>
                </a:ln>
                <a:solidFill>
                  <a:srgbClr val="18853F">
                    <a:lumMod val="20000"/>
                    <a:lumOff val="80000"/>
                  </a:srgbClr>
                </a:solidFill>
                <a:effectLst/>
                <a:uLnTx/>
                <a:uFillTx/>
                <a:latin typeface="Calibri" panose="020F0502020204030204"/>
                <a:ea typeface="+mn-ea"/>
                <a:cs typeface="Calibri"/>
              </a:rPr>
              <a:t>he portfolio can be optimized / right-sized to this new reality, while accounting for the additional space provided by the GCcoworking program, any projected growth, </a:t>
            </a:r>
            <a:r>
              <a:rPr kumimoji="0" lang="en-CA" sz="2000" b="0" i="0" u="none" strike="noStrike" kern="1200" cap="none" spc="0" normalizeH="0" baseline="0" noProof="0" dirty="0" err="1">
                <a:ln>
                  <a:noFill/>
                </a:ln>
                <a:solidFill>
                  <a:srgbClr val="18853F">
                    <a:lumMod val="20000"/>
                    <a:lumOff val="80000"/>
                  </a:srgbClr>
                </a:solidFill>
                <a:effectLst/>
                <a:uLnTx/>
                <a:uFillTx/>
                <a:latin typeface="Calibri" panose="020F0502020204030204"/>
                <a:ea typeface="+mn-ea"/>
                <a:cs typeface="Calibri"/>
              </a:rPr>
              <a:t>etc</a:t>
            </a:r>
            <a:endParaRPr kumimoji="0" lang="en-CA" sz="2000" b="0" i="0" u="none" strike="noStrike" kern="1200" cap="none" spc="0" normalizeH="0" baseline="0" noProof="0" dirty="0">
              <a:ln>
                <a:noFill/>
              </a:ln>
              <a:solidFill>
                <a:srgbClr val="18853F">
                  <a:lumMod val="20000"/>
                  <a:lumOff val="8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909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rot="20852036">
            <a:off x="457206" y="0"/>
            <a:ext cx="1868724" cy="1629951"/>
          </a:xfrm>
          <a:noFill/>
        </p:spPr>
        <p:txBody>
          <a:bodyPr/>
          <a:lstStyle/>
          <a:p>
            <a:pPr algn="l">
              <a:lnSpc>
                <a:spcPct val="100000"/>
              </a:lnSpc>
              <a:spcBef>
                <a:spcPts val="0"/>
              </a:spcBef>
            </a:pPr>
            <a:r>
              <a:rPr lang="fr-CA" sz="3200" dirty="0">
                <a:solidFill>
                  <a:schemeClr val="accent6"/>
                </a:solidFill>
                <a:latin typeface="Bradley Hand ITC" panose="03070402050302030203" pitchFamily="66" charset="0"/>
              </a:rPr>
              <a:t>Example</a:t>
            </a:r>
            <a:endParaRPr lang="en-CA" sz="3200" dirty="0">
              <a:solidFill>
                <a:schemeClr val="accent6"/>
              </a:solidFill>
              <a:latin typeface="Bradley Hand ITC" panose="03070402050302030203" pitchFamily="66"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106" name="Group 105">
            <a:extLst>
              <a:ext uri="{FF2B5EF4-FFF2-40B4-BE49-F238E27FC236}">
                <a16:creationId xmlns:a16="http://schemas.microsoft.com/office/drawing/2014/main" id="{376A9826-3A3A-BE39-B0AF-1178579DA918}"/>
              </a:ext>
            </a:extLst>
          </p:cNvPr>
          <p:cNvGrpSpPr/>
          <p:nvPr/>
        </p:nvGrpSpPr>
        <p:grpSpPr>
          <a:xfrm>
            <a:off x="6125806" y="3710831"/>
            <a:ext cx="1686335" cy="1506177"/>
            <a:chOff x="4919506" y="3405156"/>
            <a:chExt cx="2173622" cy="1941405"/>
          </a:xfrm>
        </p:grpSpPr>
        <p:grpSp>
          <p:nvGrpSpPr>
            <p:cNvPr id="107" name="Group 106">
              <a:extLst>
                <a:ext uri="{FF2B5EF4-FFF2-40B4-BE49-F238E27FC236}">
                  <a16:creationId xmlns:a16="http://schemas.microsoft.com/office/drawing/2014/main" id="{E95C8254-CCEC-A1DA-E041-60FD5FC27C93}"/>
                </a:ext>
              </a:extLst>
            </p:cNvPr>
            <p:cNvGrpSpPr/>
            <p:nvPr/>
          </p:nvGrpSpPr>
          <p:grpSpPr>
            <a:xfrm rot="21279364">
              <a:off x="4919506" y="3405156"/>
              <a:ext cx="2173622" cy="1941405"/>
              <a:chOff x="13344936" y="5338185"/>
              <a:chExt cx="1794491" cy="1602780"/>
            </a:xfrm>
          </p:grpSpPr>
          <p:sp>
            <p:nvSpPr>
              <p:cNvPr id="109" name="Google Shape;184;p7">
                <a:extLst>
                  <a:ext uri="{FF2B5EF4-FFF2-40B4-BE49-F238E27FC236}">
                    <a16:creationId xmlns:a16="http://schemas.microsoft.com/office/drawing/2014/main" id="{68F18931-7D6C-4207-B0D1-A9200AB5CF44}"/>
                  </a:ext>
                </a:extLst>
              </p:cNvPr>
              <p:cNvSpPr/>
              <p:nvPr/>
            </p:nvSpPr>
            <p:spPr>
              <a:xfrm rot="320636">
                <a:off x="13344936" y="5338185"/>
                <a:ext cx="1794491" cy="1602780"/>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A8CE7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 name="Google Shape;100;p4">
                <a:extLst>
                  <a:ext uri="{FF2B5EF4-FFF2-40B4-BE49-F238E27FC236}">
                    <a16:creationId xmlns:a16="http://schemas.microsoft.com/office/drawing/2014/main" id="{273918DB-1109-AADA-5DC1-D6C45641A9C9}"/>
                  </a:ext>
                </a:extLst>
              </p:cNvPr>
              <p:cNvSpPr txBox="1"/>
              <p:nvPr/>
            </p:nvSpPr>
            <p:spPr>
              <a:xfrm rot="320636">
                <a:off x="13655178" y="6108080"/>
                <a:ext cx="1372380" cy="30918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Workplace Utilization</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endParaRPr>
              </a:p>
            </p:txBody>
          </p:sp>
        </p:grpSp>
        <p:pic>
          <p:nvPicPr>
            <p:cNvPr id="108" name="Graphic 107" descr="Tools outline">
              <a:extLst>
                <a:ext uri="{FF2B5EF4-FFF2-40B4-BE49-F238E27FC236}">
                  <a16:creationId xmlns:a16="http://schemas.microsoft.com/office/drawing/2014/main" id="{5AAC62AE-B731-1CC5-9B34-9739CB1501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1578707">
              <a:off x="5802766" y="3762293"/>
              <a:ext cx="611679" cy="611679"/>
            </a:xfrm>
            <a:prstGeom prst="rect">
              <a:avLst/>
            </a:prstGeom>
          </p:spPr>
        </p:pic>
      </p:grpSp>
      <p:sp>
        <p:nvSpPr>
          <p:cNvPr id="112" name="Text Placeholder 2">
            <a:extLst>
              <a:ext uri="{FF2B5EF4-FFF2-40B4-BE49-F238E27FC236}">
                <a16:creationId xmlns:a16="http://schemas.microsoft.com/office/drawing/2014/main" id="{6A1A26EE-8E58-682E-9A9C-4801858FA0CB}"/>
              </a:ext>
            </a:extLst>
          </p:cNvPr>
          <p:cNvSpPr txBox="1">
            <a:spLocks/>
          </p:cNvSpPr>
          <p:nvPr/>
        </p:nvSpPr>
        <p:spPr>
          <a:xfrm>
            <a:off x="7891916" y="3684215"/>
            <a:ext cx="3927046" cy="161018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000" b="0" i="0" u="none" strike="noStrike" kern="1200" cap="none" spc="0" normalizeH="0" baseline="0" noProof="0" dirty="0">
                <a:ln>
                  <a:noFill/>
                </a:ln>
                <a:solidFill>
                  <a:srgbClr val="A8CE75">
                    <a:lumMod val="40000"/>
                    <a:lumOff val="60000"/>
                  </a:srgbClr>
                </a:solidFill>
                <a:effectLst/>
                <a:uLnTx/>
                <a:uFillTx/>
                <a:latin typeface="Calibri" panose="020F0502020204030204"/>
                <a:ea typeface="+mn-ea"/>
                <a:cs typeface="+mn-cs"/>
              </a:rPr>
              <a:t>M</a:t>
            </a:r>
            <a:r>
              <a:rPr kumimoji="0" lang="en-CA" sz="2000" b="0" i="0" u="none" strike="noStrike" kern="1200" cap="none" spc="0" normalizeH="0" baseline="0" noProof="0" dirty="0" err="1">
                <a:ln>
                  <a:noFill/>
                </a:ln>
                <a:solidFill>
                  <a:srgbClr val="A8CE75">
                    <a:lumMod val="40000"/>
                    <a:lumOff val="60000"/>
                  </a:srgbClr>
                </a:solidFill>
                <a:effectLst/>
                <a:uLnTx/>
                <a:uFillTx/>
                <a:latin typeface="Calibri" panose="020F0502020204030204"/>
                <a:ea typeface="+mn-ea"/>
                <a:cs typeface="+mn-cs"/>
              </a:rPr>
              <a:t>obile</a:t>
            </a:r>
            <a:r>
              <a:rPr kumimoji="0" lang="en-CA" sz="2000" b="0" i="0" u="none" strike="noStrike" kern="1200" cap="none" spc="0" normalizeH="0" baseline="0" noProof="0" dirty="0">
                <a:ln>
                  <a:noFill/>
                </a:ln>
                <a:solidFill>
                  <a:srgbClr val="A8CE75">
                    <a:lumMod val="40000"/>
                    <a:lumOff val="60000"/>
                  </a:srgbClr>
                </a:solidFill>
                <a:effectLst/>
                <a:uLnTx/>
                <a:uFillTx/>
                <a:latin typeface="Calibri" panose="020F0502020204030204"/>
                <a:ea typeface="+mn-ea"/>
                <a:cs typeface="+mn-cs"/>
              </a:rPr>
              <a:t> tech and digitized work enable employees to choose the setting within the workplace that best suits their activities, needs, abilities and personal preferences</a:t>
            </a:r>
          </a:p>
        </p:txBody>
      </p:sp>
    </p:spTree>
    <p:extLst>
      <p:ext uri="{BB962C8B-B14F-4D97-AF65-F5344CB8AC3E}">
        <p14:creationId xmlns:p14="http://schemas.microsoft.com/office/powerpoint/2010/main" val="1551341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rot="20852036">
            <a:off x="457206" y="0"/>
            <a:ext cx="1868724" cy="1629951"/>
          </a:xfrm>
          <a:noFill/>
        </p:spPr>
        <p:txBody>
          <a:bodyPr/>
          <a:lstStyle/>
          <a:p>
            <a:pPr algn="l">
              <a:lnSpc>
                <a:spcPct val="100000"/>
              </a:lnSpc>
              <a:spcBef>
                <a:spcPts val="0"/>
              </a:spcBef>
            </a:pPr>
            <a:r>
              <a:rPr lang="fr-CA" sz="3200" dirty="0">
                <a:solidFill>
                  <a:schemeClr val="accent6"/>
                </a:solidFill>
                <a:latin typeface="Bradley Hand ITC" panose="03070402050302030203" pitchFamily="66" charset="0"/>
              </a:rPr>
              <a:t>Example</a:t>
            </a:r>
            <a:endParaRPr lang="en-CA" sz="3200" dirty="0">
              <a:solidFill>
                <a:schemeClr val="accent6"/>
              </a:solidFill>
              <a:latin typeface="Bradley Hand ITC" panose="03070402050302030203" pitchFamily="66"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101" name="Group 100">
            <a:extLst>
              <a:ext uri="{FF2B5EF4-FFF2-40B4-BE49-F238E27FC236}">
                <a16:creationId xmlns:a16="http://schemas.microsoft.com/office/drawing/2014/main" id="{0585CF05-B2B7-6CE5-2F3B-33D60F2DA9AE}"/>
              </a:ext>
            </a:extLst>
          </p:cNvPr>
          <p:cNvGrpSpPr/>
          <p:nvPr/>
        </p:nvGrpSpPr>
        <p:grpSpPr>
          <a:xfrm>
            <a:off x="4246779" y="3512817"/>
            <a:ext cx="1504227" cy="1684151"/>
            <a:chOff x="4094594" y="3460008"/>
            <a:chExt cx="1504227" cy="1684151"/>
          </a:xfrm>
        </p:grpSpPr>
        <p:grpSp>
          <p:nvGrpSpPr>
            <p:cNvPr id="102" name="Group 101">
              <a:extLst>
                <a:ext uri="{FF2B5EF4-FFF2-40B4-BE49-F238E27FC236}">
                  <a16:creationId xmlns:a16="http://schemas.microsoft.com/office/drawing/2014/main" id="{415FC435-7613-77FD-AA9C-D6C7166B6DB1}"/>
                </a:ext>
              </a:extLst>
            </p:cNvPr>
            <p:cNvGrpSpPr/>
            <p:nvPr/>
          </p:nvGrpSpPr>
          <p:grpSpPr>
            <a:xfrm>
              <a:off x="4094594" y="3460008"/>
              <a:ext cx="1504227" cy="1684151"/>
              <a:chOff x="12050912" y="4697655"/>
              <a:chExt cx="1241856" cy="1390396"/>
            </a:xfrm>
          </p:grpSpPr>
          <p:sp>
            <p:nvSpPr>
              <p:cNvPr id="104" name="Google Shape;184;p7">
                <a:extLst>
                  <a:ext uri="{FF2B5EF4-FFF2-40B4-BE49-F238E27FC236}">
                    <a16:creationId xmlns:a16="http://schemas.microsoft.com/office/drawing/2014/main" id="{FFEFA790-8C7A-89A5-9980-24FFE2646034}"/>
                  </a:ext>
                </a:extLst>
              </p:cNvPr>
              <p:cNvSpPr/>
              <p:nvPr/>
            </p:nvSpPr>
            <p:spPr>
              <a:xfrm rot="5400000">
                <a:off x="11976642" y="4771925"/>
                <a:ext cx="1390396" cy="1241856"/>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4CB6A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103;p4">
                <a:extLst>
                  <a:ext uri="{FF2B5EF4-FFF2-40B4-BE49-F238E27FC236}">
                    <a16:creationId xmlns:a16="http://schemas.microsoft.com/office/drawing/2014/main" id="{2083172C-A28D-328B-6F91-48DD6B12E48C}"/>
                  </a:ext>
                </a:extLst>
              </p:cNvPr>
              <p:cNvSpPr txBox="1"/>
              <p:nvPr/>
            </p:nvSpPr>
            <p:spPr>
              <a:xfrm>
                <a:off x="12085768" y="5388812"/>
                <a:ext cx="1134274" cy="23956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Physical Workspace</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endParaRPr>
              </a:p>
            </p:txBody>
          </p:sp>
        </p:grpSp>
        <p:pic>
          <p:nvPicPr>
            <p:cNvPr id="103" name="Graphic 102" descr="Blueprint outline">
              <a:extLst>
                <a:ext uri="{FF2B5EF4-FFF2-40B4-BE49-F238E27FC236}">
                  <a16:creationId xmlns:a16="http://schemas.microsoft.com/office/drawing/2014/main" id="{67FAE502-F634-2294-1F65-DC16AF7334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10239" y="3788016"/>
              <a:ext cx="548963" cy="548961"/>
            </a:xfrm>
            <a:prstGeom prst="rect">
              <a:avLst/>
            </a:prstGeom>
          </p:spPr>
        </p:pic>
      </p:grpSp>
      <p:sp>
        <p:nvSpPr>
          <p:cNvPr id="113" name="Text Placeholder 2">
            <a:extLst>
              <a:ext uri="{FF2B5EF4-FFF2-40B4-BE49-F238E27FC236}">
                <a16:creationId xmlns:a16="http://schemas.microsoft.com/office/drawing/2014/main" id="{AFA3C051-D4AA-7F5C-C88F-0B687C06429C}"/>
              </a:ext>
            </a:extLst>
          </p:cNvPr>
          <p:cNvSpPr txBox="1">
            <a:spLocks/>
          </p:cNvSpPr>
          <p:nvPr/>
        </p:nvSpPr>
        <p:spPr>
          <a:xfrm>
            <a:off x="303312" y="3811071"/>
            <a:ext cx="3829918" cy="1361111"/>
          </a:xfrm>
          <a:prstGeom prst="rect">
            <a:avLst/>
          </a:prstGeom>
          <a:ln>
            <a:noFill/>
          </a:ln>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A" sz="2000" b="0" i="0" u="none" strike="noStrike" kern="1200" cap="none" spc="0" normalizeH="0" baseline="0" noProof="0" dirty="0">
                <a:ln>
                  <a:noFill/>
                </a:ln>
                <a:solidFill>
                  <a:srgbClr val="4CB6A0">
                    <a:lumMod val="40000"/>
                    <a:lumOff val="60000"/>
                  </a:srgbClr>
                </a:solidFill>
                <a:effectLst/>
                <a:uLnTx/>
                <a:uFillTx/>
                <a:latin typeface="Calibri" panose="020F0502020204030204"/>
                <a:ea typeface="+mn-ea"/>
                <a:cs typeface="Calibri"/>
              </a:rPr>
              <a:t>The </a:t>
            </a:r>
            <a:r>
              <a:rPr kumimoji="0" lang="fr-CA" sz="2000" b="0" i="0" u="none" strike="noStrike" kern="1200" cap="none" spc="0" normalizeH="0" baseline="0" noProof="0" dirty="0" err="1">
                <a:ln>
                  <a:noFill/>
                </a:ln>
                <a:solidFill>
                  <a:srgbClr val="4CB6A0">
                    <a:lumMod val="40000"/>
                    <a:lumOff val="60000"/>
                  </a:srgbClr>
                </a:solidFill>
                <a:effectLst/>
                <a:uLnTx/>
                <a:uFillTx/>
                <a:latin typeface="Calibri" panose="020F0502020204030204"/>
                <a:ea typeface="+mn-ea"/>
                <a:cs typeface="Calibri"/>
              </a:rPr>
              <a:t>space</a:t>
            </a:r>
            <a:r>
              <a:rPr kumimoji="0" lang="fr-CA" sz="2000" b="0" i="0" u="none" strike="noStrike" kern="1200" cap="none" spc="0" normalizeH="0" baseline="0" noProof="0" dirty="0">
                <a:ln>
                  <a:noFill/>
                </a:ln>
                <a:solidFill>
                  <a:srgbClr val="4CB6A0">
                    <a:lumMod val="40000"/>
                    <a:lumOff val="60000"/>
                  </a:srgbClr>
                </a:solidFill>
                <a:effectLst/>
                <a:uLnTx/>
                <a:uFillTx/>
                <a:latin typeface="Calibri" panose="020F0502020204030204"/>
                <a:ea typeface="+mn-ea"/>
                <a:cs typeface="Calibri"/>
              </a:rPr>
              <a:t> is </a:t>
            </a:r>
            <a:r>
              <a:rPr kumimoji="0" lang="fr-CA" sz="2000" b="0" i="0" u="none" strike="noStrike" kern="1200" cap="none" spc="0" normalizeH="0" baseline="0" noProof="0" dirty="0" err="1">
                <a:ln>
                  <a:noFill/>
                </a:ln>
                <a:solidFill>
                  <a:srgbClr val="4CB6A0">
                    <a:lumMod val="40000"/>
                    <a:lumOff val="60000"/>
                  </a:srgbClr>
                </a:solidFill>
                <a:effectLst/>
                <a:uLnTx/>
                <a:uFillTx/>
                <a:latin typeface="Calibri" panose="020F0502020204030204"/>
                <a:ea typeface="+mn-ea"/>
                <a:cs typeface="Calibri"/>
              </a:rPr>
              <a:t>modernize</a:t>
            </a:r>
            <a:r>
              <a:rPr kumimoji="0" lang="fr-CA" sz="2000" b="0" i="0" u="none" strike="noStrike" kern="1200" cap="none" spc="0" normalizeH="0" baseline="0" noProof="0" dirty="0">
                <a:ln>
                  <a:noFill/>
                </a:ln>
                <a:solidFill>
                  <a:srgbClr val="4CB6A0">
                    <a:lumMod val="40000"/>
                    <a:lumOff val="60000"/>
                  </a:srgbClr>
                </a:solidFill>
                <a:effectLst/>
                <a:uLnTx/>
                <a:uFillTx/>
                <a:latin typeface="Calibri" panose="020F0502020204030204"/>
                <a:ea typeface="+mn-ea"/>
                <a:cs typeface="Calibri"/>
              </a:rPr>
              <a:t> to  </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A" sz="2000" b="0" i="0" u="none" strike="noStrike" kern="1200" cap="none" spc="0" normalizeH="0" baseline="0" noProof="0" dirty="0">
                <a:ln>
                  <a:noFill/>
                </a:ln>
                <a:solidFill>
                  <a:srgbClr val="4CB6A0">
                    <a:lumMod val="40000"/>
                    <a:lumOff val="60000"/>
                  </a:srgbClr>
                </a:solidFill>
                <a:effectLst/>
                <a:uLnTx/>
                <a:uFillTx/>
                <a:latin typeface="Calibri" panose="020F0502020204030204"/>
                <a:ea typeface="+mn-ea"/>
                <a:cs typeface="Calibri"/>
              </a:rPr>
              <a:t>standards                                </a:t>
            </a:r>
            <a:r>
              <a:rPr kumimoji="0" lang="fr-CA" sz="2000" b="0" i="0" u="none" strike="noStrike" kern="1200" cap="none" spc="0" normalizeH="0" baseline="0" noProof="0" dirty="0" err="1">
                <a:ln>
                  <a:noFill/>
                </a:ln>
                <a:solidFill>
                  <a:srgbClr val="4CB6A0">
                    <a:lumMod val="40000"/>
                    <a:lumOff val="60000"/>
                  </a:srgbClr>
                </a:solidFill>
                <a:effectLst/>
                <a:uLnTx/>
                <a:uFillTx/>
                <a:latin typeface="Calibri" panose="020F0502020204030204"/>
                <a:ea typeface="+mn-ea"/>
                <a:cs typeface="Calibri"/>
              </a:rPr>
              <a:t>through</a:t>
            </a:r>
            <a:r>
              <a:rPr kumimoji="0" lang="fr-CA" sz="2000" b="0" i="0" u="none" strike="noStrike" kern="1200" cap="none" spc="0" normalizeH="0" baseline="0" noProof="0" dirty="0">
                <a:ln>
                  <a:noFill/>
                </a:ln>
                <a:solidFill>
                  <a:srgbClr val="4CB6A0">
                    <a:lumMod val="40000"/>
                    <a:lumOff val="60000"/>
                  </a:srgbClr>
                </a:solidFill>
                <a:effectLst/>
                <a:uLnTx/>
                <a:uFillTx/>
                <a:latin typeface="Calibri" panose="020F0502020204030204"/>
                <a:ea typeface="+mn-ea"/>
                <a:cs typeface="Calibri"/>
              </a:rPr>
              <a:t> fit-up, the Workplace Transformation Program, </a:t>
            </a:r>
            <a:r>
              <a:rPr kumimoji="0" lang="fr-CA" sz="2000" b="0" i="0" u="none" strike="noStrike" kern="1200" cap="none" spc="0" normalizeH="0" baseline="0" noProof="0" dirty="0" err="1">
                <a:ln>
                  <a:noFill/>
                </a:ln>
                <a:solidFill>
                  <a:srgbClr val="4CB6A0">
                    <a:lumMod val="40000"/>
                    <a:lumOff val="60000"/>
                  </a:srgbClr>
                </a:solidFill>
                <a:effectLst/>
                <a:uLnTx/>
                <a:uFillTx/>
                <a:latin typeface="Calibri" panose="020F0502020204030204"/>
                <a:ea typeface="+mn-ea"/>
                <a:cs typeface="Calibri"/>
              </a:rPr>
              <a:t>etc</a:t>
            </a:r>
            <a:r>
              <a:rPr kumimoji="0" lang="fr-CA" sz="2000" b="0" i="0" u="none" strike="noStrike" kern="1200" cap="none" spc="0" normalizeH="0" baseline="0" noProof="0" dirty="0">
                <a:ln>
                  <a:noFill/>
                </a:ln>
                <a:solidFill>
                  <a:srgbClr val="4CB6A0">
                    <a:lumMod val="40000"/>
                    <a:lumOff val="60000"/>
                  </a:srgbClr>
                </a:solidFill>
                <a:effectLst/>
                <a:uLnTx/>
                <a:uFillTx/>
                <a:latin typeface="Calibri" panose="020F0502020204030204"/>
                <a:ea typeface="+mn-ea"/>
                <a:cs typeface="Calibri"/>
              </a:rPr>
              <a:t> </a:t>
            </a:r>
            <a:endParaRPr kumimoji="0" lang="en-CA" sz="2000" b="0" i="0" u="none" strike="noStrike" kern="1200" cap="none" spc="0" normalizeH="0" baseline="0" noProof="0" dirty="0">
              <a:ln>
                <a:noFill/>
              </a:ln>
              <a:solidFill>
                <a:srgbClr val="4CB6A0">
                  <a:lumMod val="40000"/>
                  <a:lumOff val="60000"/>
                </a:srgbClr>
              </a:solidFill>
              <a:effectLst/>
              <a:uLnTx/>
              <a:uFillTx/>
              <a:latin typeface="Calibri" panose="020F0502020204030204"/>
              <a:ea typeface="+mn-ea"/>
              <a:cs typeface="+mn-cs"/>
            </a:endParaRPr>
          </a:p>
        </p:txBody>
      </p:sp>
      <p:pic>
        <p:nvPicPr>
          <p:cNvPr id="3" name="Picture 2" descr="A black background with white letters&#10;&#10;Description automatically generated with low confidence">
            <a:extLst>
              <a:ext uri="{FF2B5EF4-FFF2-40B4-BE49-F238E27FC236}">
                <a16:creationId xmlns:a16="http://schemas.microsoft.com/office/drawing/2014/main" id="{1484837B-BAE1-2A1B-BF15-54E92345195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5908" y="4220394"/>
            <a:ext cx="1134802" cy="302207"/>
          </a:xfrm>
          <a:prstGeom prst="rect">
            <a:avLst/>
          </a:prstGeom>
        </p:spPr>
      </p:pic>
    </p:spTree>
    <p:extLst>
      <p:ext uri="{BB962C8B-B14F-4D97-AF65-F5344CB8AC3E}">
        <p14:creationId xmlns:p14="http://schemas.microsoft.com/office/powerpoint/2010/main" val="3131750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8398036" cy="1629951"/>
          </a:xfrm>
          <a:noFill/>
        </p:spPr>
        <p:txBody>
          <a:bodyPr/>
          <a:lstStyle/>
          <a:p>
            <a:pPr algn="l">
              <a:lnSpc>
                <a:spcPct val="100000"/>
              </a:lnSpc>
              <a:spcBef>
                <a:spcPts val="0"/>
              </a:spcBef>
            </a:pPr>
            <a:r>
              <a:rPr lang="fr-CA" sz="3200" dirty="0">
                <a:solidFill>
                  <a:schemeClr val="bg1"/>
                </a:solidFill>
                <a:latin typeface="Avenir Next LT Pro" panose="020B0504020202020204" pitchFamily="34" charset="0"/>
              </a:rPr>
              <a:t>GCworkplace &amp; Activity-</a:t>
            </a:r>
            <a:r>
              <a:rPr lang="fr-CA" sz="3200" dirty="0" err="1">
                <a:solidFill>
                  <a:schemeClr val="bg1"/>
                </a:solidFill>
                <a:latin typeface="Avenir Next LT Pro" panose="020B0504020202020204" pitchFamily="34" charset="0"/>
              </a:rPr>
              <a:t>Based</a:t>
            </a:r>
            <a:r>
              <a:rPr lang="fr-CA" sz="3200" dirty="0">
                <a:solidFill>
                  <a:schemeClr val="bg1"/>
                </a:solidFill>
                <a:latin typeface="Avenir Next LT Pro" panose="020B0504020202020204" pitchFamily="34" charset="0"/>
              </a:rPr>
              <a:t> </a:t>
            </a:r>
            <a:r>
              <a:rPr lang="fr-CA" sz="3200" dirty="0" err="1">
                <a:solidFill>
                  <a:schemeClr val="bg1"/>
                </a:solidFill>
                <a:latin typeface="Avenir Next LT Pro" panose="020B0504020202020204" pitchFamily="34" charset="0"/>
              </a:rPr>
              <a:t>Working</a:t>
            </a:r>
            <a:endParaRPr lang="en-CA" sz="320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101" name="Group 100">
            <a:extLst>
              <a:ext uri="{FF2B5EF4-FFF2-40B4-BE49-F238E27FC236}">
                <a16:creationId xmlns:a16="http://schemas.microsoft.com/office/drawing/2014/main" id="{0585CF05-B2B7-6CE5-2F3B-33D60F2DA9AE}"/>
              </a:ext>
            </a:extLst>
          </p:cNvPr>
          <p:cNvGrpSpPr/>
          <p:nvPr/>
        </p:nvGrpSpPr>
        <p:grpSpPr>
          <a:xfrm>
            <a:off x="4246779" y="3512817"/>
            <a:ext cx="1504227" cy="1684151"/>
            <a:chOff x="4094594" y="3460008"/>
            <a:chExt cx="1504227" cy="1684151"/>
          </a:xfrm>
        </p:grpSpPr>
        <p:grpSp>
          <p:nvGrpSpPr>
            <p:cNvPr id="102" name="Group 101">
              <a:extLst>
                <a:ext uri="{FF2B5EF4-FFF2-40B4-BE49-F238E27FC236}">
                  <a16:creationId xmlns:a16="http://schemas.microsoft.com/office/drawing/2014/main" id="{415FC435-7613-77FD-AA9C-D6C7166B6DB1}"/>
                </a:ext>
              </a:extLst>
            </p:cNvPr>
            <p:cNvGrpSpPr/>
            <p:nvPr/>
          </p:nvGrpSpPr>
          <p:grpSpPr>
            <a:xfrm>
              <a:off x="4094594" y="3460008"/>
              <a:ext cx="1504227" cy="1684151"/>
              <a:chOff x="12050912" y="4697655"/>
              <a:chExt cx="1241856" cy="1390396"/>
            </a:xfrm>
          </p:grpSpPr>
          <p:sp>
            <p:nvSpPr>
              <p:cNvPr id="104" name="Google Shape;184;p7">
                <a:extLst>
                  <a:ext uri="{FF2B5EF4-FFF2-40B4-BE49-F238E27FC236}">
                    <a16:creationId xmlns:a16="http://schemas.microsoft.com/office/drawing/2014/main" id="{FFEFA790-8C7A-89A5-9980-24FFE2646034}"/>
                  </a:ext>
                </a:extLst>
              </p:cNvPr>
              <p:cNvSpPr/>
              <p:nvPr/>
            </p:nvSpPr>
            <p:spPr>
              <a:xfrm rot="5400000">
                <a:off x="11976642" y="4771925"/>
                <a:ext cx="1390396" cy="1241856"/>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4CB6A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103;p4">
                <a:extLst>
                  <a:ext uri="{FF2B5EF4-FFF2-40B4-BE49-F238E27FC236}">
                    <a16:creationId xmlns:a16="http://schemas.microsoft.com/office/drawing/2014/main" id="{2083172C-A28D-328B-6F91-48DD6B12E48C}"/>
                  </a:ext>
                </a:extLst>
              </p:cNvPr>
              <p:cNvSpPr txBox="1"/>
              <p:nvPr/>
            </p:nvSpPr>
            <p:spPr>
              <a:xfrm>
                <a:off x="12085768" y="5388812"/>
                <a:ext cx="1134274" cy="23956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Physical Workspace</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endParaRPr>
              </a:p>
            </p:txBody>
          </p:sp>
        </p:grpSp>
        <p:pic>
          <p:nvPicPr>
            <p:cNvPr id="103" name="Graphic 102" descr="Blueprint outline">
              <a:extLst>
                <a:ext uri="{FF2B5EF4-FFF2-40B4-BE49-F238E27FC236}">
                  <a16:creationId xmlns:a16="http://schemas.microsoft.com/office/drawing/2014/main" id="{67FAE502-F634-2294-1F65-DC16AF7334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10239" y="3788016"/>
              <a:ext cx="548963" cy="548961"/>
            </a:xfrm>
            <a:prstGeom prst="rect">
              <a:avLst/>
            </a:prstGeom>
          </p:spPr>
        </p:pic>
      </p:grpSp>
      <p:grpSp>
        <p:nvGrpSpPr>
          <p:cNvPr id="106" name="Group 105">
            <a:extLst>
              <a:ext uri="{FF2B5EF4-FFF2-40B4-BE49-F238E27FC236}">
                <a16:creationId xmlns:a16="http://schemas.microsoft.com/office/drawing/2014/main" id="{376A9826-3A3A-BE39-B0AF-1178579DA918}"/>
              </a:ext>
            </a:extLst>
          </p:cNvPr>
          <p:cNvGrpSpPr/>
          <p:nvPr/>
        </p:nvGrpSpPr>
        <p:grpSpPr>
          <a:xfrm>
            <a:off x="6125806" y="3710831"/>
            <a:ext cx="1686335" cy="1506177"/>
            <a:chOff x="4919506" y="3405156"/>
            <a:chExt cx="2173622" cy="1941405"/>
          </a:xfrm>
        </p:grpSpPr>
        <p:grpSp>
          <p:nvGrpSpPr>
            <p:cNvPr id="107" name="Group 106">
              <a:extLst>
                <a:ext uri="{FF2B5EF4-FFF2-40B4-BE49-F238E27FC236}">
                  <a16:creationId xmlns:a16="http://schemas.microsoft.com/office/drawing/2014/main" id="{E95C8254-CCEC-A1DA-E041-60FD5FC27C93}"/>
                </a:ext>
              </a:extLst>
            </p:cNvPr>
            <p:cNvGrpSpPr/>
            <p:nvPr/>
          </p:nvGrpSpPr>
          <p:grpSpPr>
            <a:xfrm rot="21279364">
              <a:off x="4919506" y="3405156"/>
              <a:ext cx="2173622" cy="1941405"/>
              <a:chOff x="13344936" y="5338185"/>
              <a:chExt cx="1794491" cy="1602780"/>
            </a:xfrm>
          </p:grpSpPr>
          <p:sp>
            <p:nvSpPr>
              <p:cNvPr id="109" name="Google Shape;184;p7">
                <a:extLst>
                  <a:ext uri="{FF2B5EF4-FFF2-40B4-BE49-F238E27FC236}">
                    <a16:creationId xmlns:a16="http://schemas.microsoft.com/office/drawing/2014/main" id="{68F18931-7D6C-4207-B0D1-A9200AB5CF44}"/>
                  </a:ext>
                </a:extLst>
              </p:cNvPr>
              <p:cNvSpPr/>
              <p:nvPr/>
            </p:nvSpPr>
            <p:spPr>
              <a:xfrm rot="320636">
                <a:off x="13344936" y="5338185"/>
                <a:ext cx="1794491" cy="1602780"/>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A8CE7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 name="Google Shape;100;p4">
                <a:extLst>
                  <a:ext uri="{FF2B5EF4-FFF2-40B4-BE49-F238E27FC236}">
                    <a16:creationId xmlns:a16="http://schemas.microsoft.com/office/drawing/2014/main" id="{273918DB-1109-AADA-5DC1-D6C45641A9C9}"/>
                  </a:ext>
                </a:extLst>
              </p:cNvPr>
              <p:cNvSpPr txBox="1"/>
              <p:nvPr/>
            </p:nvSpPr>
            <p:spPr>
              <a:xfrm rot="320636">
                <a:off x="13655178" y="6108080"/>
                <a:ext cx="1372380" cy="30918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Workplace Utilization</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endParaRPr>
              </a:p>
            </p:txBody>
          </p:sp>
        </p:grpSp>
        <p:pic>
          <p:nvPicPr>
            <p:cNvPr id="108" name="Graphic 107" descr="Tools outline">
              <a:extLst>
                <a:ext uri="{FF2B5EF4-FFF2-40B4-BE49-F238E27FC236}">
                  <a16:creationId xmlns:a16="http://schemas.microsoft.com/office/drawing/2014/main" id="{5AAC62AE-B731-1CC5-9B34-9739CB15014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1578707">
              <a:off x="5802766" y="3762293"/>
              <a:ext cx="611679" cy="611679"/>
            </a:xfrm>
            <a:prstGeom prst="rect">
              <a:avLst/>
            </a:prstGeom>
          </p:spPr>
        </p:pic>
      </p:grpSp>
    </p:spTree>
    <p:extLst>
      <p:ext uri="{BB962C8B-B14F-4D97-AF65-F5344CB8AC3E}">
        <p14:creationId xmlns:p14="http://schemas.microsoft.com/office/powerpoint/2010/main" val="3938231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11" name="Group 10">
            <a:extLst>
              <a:ext uri="{FF2B5EF4-FFF2-40B4-BE49-F238E27FC236}">
                <a16:creationId xmlns:a16="http://schemas.microsoft.com/office/drawing/2014/main" id="{ADF44FD4-3D79-29DB-0658-CEA70F73757F}"/>
              </a:ext>
            </a:extLst>
          </p:cNvPr>
          <p:cNvGrpSpPr/>
          <p:nvPr/>
        </p:nvGrpSpPr>
        <p:grpSpPr>
          <a:xfrm>
            <a:off x="5852480" y="1707968"/>
            <a:ext cx="5377512" cy="1228205"/>
            <a:chOff x="9035097" y="1802322"/>
            <a:chExt cx="3458275" cy="1228205"/>
          </a:xfrm>
          <a:solidFill>
            <a:schemeClr val="accent3">
              <a:lumMod val="75000"/>
            </a:schemeClr>
          </a:solidFill>
        </p:grpSpPr>
        <p:sp>
          <p:nvSpPr>
            <p:cNvPr id="12" name="Flowchart: Process 11">
              <a:extLst>
                <a:ext uri="{FF2B5EF4-FFF2-40B4-BE49-F238E27FC236}">
                  <a16:creationId xmlns:a16="http://schemas.microsoft.com/office/drawing/2014/main" id="{69B664E6-5B3A-D57A-D58B-4D1008A51937}"/>
                </a:ext>
              </a:extLst>
            </p:cNvPr>
            <p:cNvSpPr/>
            <p:nvPr/>
          </p:nvSpPr>
          <p:spPr>
            <a:xfrm>
              <a:off x="9035097" y="1802322"/>
              <a:ext cx="3458275" cy="1228205"/>
            </a:xfrm>
            <a:prstGeom prst="flowChartProcess">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Avenir Next LT Pro" panose="020B0504020202020204" pitchFamily="34" charset="0"/>
              </a:endParaRPr>
            </a:p>
          </p:txBody>
        </p:sp>
        <p:sp>
          <p:nvSpPr>
            <p:cNvPr id="13" name="TextBox 12">
              <a:extLst>
                <a:ext uri="{FF2B5EF4-FFF2-40B4-BE49-F238E27FC236}">
                  <a16:creationId xmlns:a16="http://schemas.microsoft.com/office/drawing/2014/main" id="{7FFAF2F1-F3F2-CA3B-2550-C9DF22586DE3}"/>
                </a:ext>
              </a:extLst>
            </p:cNvPr>
            <p:cNvSpPr txBox="1"/>
            <p:nvPr/>
          </p:nvSpPr>
          <p:spPr>
            <a:xfrm>
              <a:off x="9294869" y="2093258"/>
              <a:ext cx="2972487" cy="646331"/>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rPr>
                <a:t>the Government of Canada’s design standard for General Purpose Office space</a:t>
              </a:r>
            </a:p>
          </p:txBody>
        </p:sp>
      </p:grpSp>
      <p:sp>
        <p:nvSpPr>
          <p:cNvPr id="14" name="TextBox 13">
            <a:extLst>
              <a:ext uri="{FF2B5EF4-FFF2-40B4-BE49-F238E27FC236}">
                <a16:creationId xmlns:a16="http://schemas.microsoft.com/office/drawing/2014/main" id="{B6044614-026F-ECC6-4FEE-076AE06AF25C}"/>
              </a:ext>
            </a:extLst>
          </p:cNvPr>
          <p:cNvSpPr txBox="1"/>
          <p:nvPr/>
        </p:nvSpPr>
        <p:spPr>
          <a:xfrm>
            <a:off x="1005906" y="3607852"/>
            <a:ext cx="365381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a:ln>
                  <a:noFill/>
                </a:ln>
                <a:solidFill>
                  <a:schemeClr val="bg1">
                    <a:lumMod val="95000"/>
                  </a:schemeClr>
                </a:solidFill>
                <a:effectLst/>
                <a:uLnTx/>
                <a:uFillTx/>
                <a:latin typeface="Avenir Next LT Pro" panose="020B0504020202020204" pitchFamily="34" charset="0"/>
              </a:rPr>
              <a:t>Activity-</a:t>
            </a:r>
            <a:r>
              <a:rPr kumimoji="0" lang="fr-CA" sz="3600" b="1" i="0" u="none" strike="noStrike" kern="1200" cap="none" spc="0" normalizeH="0" baseline="0" noProof="0" err="1">
                <a:ln>
                  <a:noFill/>
                </a:ln>
                <a:solidFill>
                  <a:schemeClr val="bg1">
                    <a:lumMod val="95000"/>
                  </a:schemeClr>
                </a:solidFill>
                <a:effectLst/>
                <a:uLnTx/>
                <a:uFillTx/>
                <a:latin typeface="Avenir Next LT Pro" panose="020B0504020202020204" pitchFamily="34" charset="0"/>
              </a:rPr>
              <a:t>Based</a:t>
            </a:r>
            <a:r>
              <a:rPr kumimoji="0" lang="fr-CA" sz="3600" b="1" i="0" u="none" strike="noStrike" kern="1200" cap="none" spc="0" normalizeH="0" baseline="0" noProof="0">
                <a:ln>
                  <a:noFill/>
                </a:ln>
                <a:solidFill>
                  <a:schemeClr val="bg1">
                    <a:lumMod val="95000"/>
                  </a:schemeClr>
                </a:solidFill>
                <a:effectLst/>
                <a:uLnTx/>
                <a:uFillTx/>
                <a:latin typeface="Avenir Next LT Pro" panose="020B05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err="1">
                <a:ln>
                  <a:noFill/>
                </a:ln>
                <a:solidFill>
                  <a:schemeClr val="bg1">
                    <a:lumMod val="95000"/>
                  </a:schemeClr>
                </a:solidFill>
                <a:effectLst/>
                <a:uLnTx/>
                <a:uFillTx/>
                <a:latin typeface="Avenir Next LT Pro" panose="020B0504020202020204" pitchFamily="34" charset="0"/>
              </a:rPr>
              <a:t>Working</a:t>
            </a:r>
            <a:r>
              <a:rPr kumimoji="0" lang="fr-CA" sz="1800" b="1" i="0" u="none" strike="noStrike" kern="1200" cap="none" spc="0" normalizeH="0" baseline="0" noProof="0">
                <a:ln>
                  <a:noFill/>
                </a:ln>
                <a:solidFill>
                  <a:schemeClr val="bg1">
                    <a:lumMod val="95000"/>
                  </a:schemeClr>
                </a:solidFill>
                <a:effectLst/>
                <a:uLnTx/>
                <a:uFillTx/>
                <a:latin typeface="Avenir Next LT Pro" panose="020B0504020202020204" pitchFamily="34" charset="0"/>
              </a:rPr>
              <a:t> </a:t>
            </a:r>
            <a:r>
              <a:rPr kumimoji="0" lang="fr-CA" sz="2400" b="0" i="0" u="none" strike="noStrike" kern="1200" cap="none" spc="0" normalizeH="0" baseline="0" noProof="0">
                <a:ln>
                  <a:noFill/>
                </a:ln>
                <a:solidFill>
                  <a:schemeClr val="bg1">
                    <a:lumMod val="95000"/>
                  </a:schemeClr>
                </a:solidFill>
                <a:effectLst/>
                <a:uLnTx/>
                <a:uFillTx/>
                <a:latin typeface="Avenir Next LT Pro" panose="020B0504020202020204" pitchFamily="34" charset="0"/>
              </a:rPr>
              <a:t>(ABW)</a:t>
            </a:r>
            <a:endParaRPr kumimoji="0" lang="en-CA" sz="1800" b="0" i="0" u="none" strike="noStrike" kern="1200" cap="none" spc="0" normalizeH="0" baseline="0" noProof="0">
              <a:ln>
                <a:noFill/>
              </a:ln>
              <a:solidFill>
                <a:schemeClr val="bg1">
                  <a:lumMod val="95000"/>
                </a:schemeClr>
              </a:solidFill>
              <a:effectLst/>
              <a:uLnTx/>
              <a:uFillTx/>
              <a:latin typeface="Avenir Next LT Pro" panose="020B0504020202020204" pitchFamily="34" charset="0"/>
            </a:endParaRPr>
          </a:p>
        </p:txBody>
      </p:sp>
      <p:sp>
        <p:nvSpPr>
          <p:cNvPr id="16" name="Arrow: Chevron 15">
            <a:extLst>
              <a:ext uri="{FF2B5EF4-FFF2-40B4-BE49-F238E27FC236}">
                <a16:creationId xmlns:a16="http://schemas.microsoft.com/office/drawing/2014/main" id="{0160F286-BF02-EE01-A7F4-52B5568B2EE3}"/>
              </a:ext>
            </a:extLst>
          </p:cNvPr>
          <p:cNvSpPr/>
          <p:nvPr/>
        </p:nvSpPr>
        <p:spPr>
          <a:xfrm>
            <a:off x="5090654" y="1697541"/>
            <a:ext cx="287844" cy="1268288"/>
          </a:xfrm>
          <a:prstGeom prst="chevron">
            <a:avLst>
              <a:gd name="adj" fmla="val 6654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685AED4F-6C3A-B353-7D9C-7D26F63ACBA4}"/>
              </a:ext>
            </a:extLst>
          </p:cNvPr>
          <p:cNvGrpSpPr/>
          <p:nvPr/>
        </p:nvGrpSpPr>
        <p:grpSpPr>
          <a:xfrm>
            <a:off x="5852480" y="3540750"/>
            <a:ext cx="5362429" cy="1219379"/>
            <a:chOff x="7677338" y="3823219"/>
            <a:chExt cx="3454519" cy="1219379"/>
          </a:xfrm>
          <a:solidFill>
            <a:schemeClr val="accent2"/>
          </a:solidFill>
        </p:grpSpPr>
        <p:sp>
          <p:nvSpPr>
            <p:cNvPr id="18" name="Flowchart: Process 17">
              <a:extLst>
                <a:ext uri="{FF2B5EF4-FFF2-40B4-BE49-F238E27FC236}">
                  <a16:creationId xmlns:a16="http://schemas.microsoft.com/office/drawing/2014/main" id="{09679FA2-7FFC-1C91-7672-919F9D6C4210}"/>
                </a:ext>
              </a:extLst>
            </p:cNvPr>
            <p:cNvSpPr/>
            <p:nvPr/>
          </p:nvSpPr>
          <p:spPr>
            <a:xfrm>
              <a:off x="7677338" y="3823219"/>
              <a:ext cx="3454519" cy="1219379"/>
            </a:xfrm>
            <a:prstGeom prst="flowChartProcess">
              <a:avLst/>
            </a:prstGeom>
            <a:solidFill>
              <a:srgbClr val="90C05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Avenir Next LT Pro" panose="020B0504020202020204" pitchFamily="34" charset="0"/>
              </a:endParaRPr>
            </a:p>
          </p:txBody>
        </p:sp>
        <p:sp>
          <p:nvSpPr>
            <p:cNvPr id="19" name="TextBox 18">
              <a:extLst>
                <a:ext uri="{FF2B5EF4-FFF2-40B4-BE49-F238E27FC236}">
                  <a16:creationId xmlns:a16="http://schemas.microsoft.com/office/drawing/2014/main" id="{1BF9BB54-98B0-4679-3585-FE1668256EA5}"/>
                </a:ext>
              </a:extLst>
            </p:cNvPr>
            <p:cNvSpPr txBox="1"/>
            <p:nvPr/>
          </p:nvSpPr>
          <p:spPr>
            <a:xfrm>
              <a:off x="8215154" y="4109742"/>
              <a:ext cx="2422417" cy="646331"/>
            </a:xfrm>
            <a:prstGeom prst="rect">
              <a:avLst/>
            </a:prstGeom>
            <a:solidFill>
              <a:srgbClr val="90C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rPr>
                <a:t>a modern, tech enabled, flexible </a:t>
              </a:r>
              <a:r>
                <a:rPr kumimoji="0" lang="en-CA" sz="1800" b="0" u="none" strike="noStrike" kern="1200" cap="none" spc="0" normalizeH="0" baseline="0" noProof="0" dirty="0">
                  <a:ln>
                    <a:noFill/>
                  </a:ln>
                  <a:solidFill>
                    <a:schemeClr val="bg1"/>
                  </a:solidFill>
                  <a:effectLst/>
                  <a:uLnTx/>
                  <a:uFillTx/>
                  <a:latin typeface="Avenir Next LT Pro" panose="020B0504020202020204" pitchFamily="34" charset="0"/>
                </a:rPr>
                <a:t>way</a:t>
              </a:r>
              <a:r>
                <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rPr>
                <a:t> of using the workplace</a:t>
              </a:r>
              <a:endPar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cs typeface="Calibri"/>
              </a:endParaRPr>
            </a:p>
          </p:txBody>
        </p:sp>
      </p:grpSp>
      <p:sp>
        <p:nvSpPr>
          <p:cNvPr id="21" name="Arrow: Chevron 20">
            <a:extLst>
              <a:ext uri="{FF2B5EF4-FFF2-40B4-BE49-F238E27FC236}">
                <a16:creationId xmlns:a16="http://schemas.microsoft.com/office/drawing/2014/main" id="{399D2D08-EC3B-1922-7D94-30B78F11F43E}"/>
              </a:ext>
            </a:extLst>
          </p:cNvPr>
          <p:cNvSpPr/>
          <p:nvPr/>
        </p:nvSpPr>
        <p:spPr>
          <a:xfrm>
            <a:off x="5090654" y="3539893"/>
            <a:ext cx="287844" cy="1268288"/>
          </a:xfrm>
          <a:prstGeom prst="chevron">
            <a:avLst>
              <a:gd name="adj" fmla="val 6654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4" name="Picture 23" descr="A black background with white letters&#10;&#10;Description automatically generated with low confidence">
            <a:extLst>
              <a:ext uri="{FF2B5EF4-FFF2-40B4-BE49-F238E27FC236}">
                <a16:creationId xmlns:a16="http://schemas.microsoft.com/office/drawing/2014/main" id="{CDB209FE-842B-581D-E0A0-6A48CD46D3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9713" y="1864140"/>
            <a:ext cx="3735379" cy="994761"/>
          </a:xfrm>
          <a:prstGeom prst="rect">
            <a:avLst/>
          </a:prstGeom>
        </p:spPr>
      </p:pic>
      <p:sp>
        <p:nvSpPr>
          <p:cNvPr id="28" name="TextBox 27">
            <a:extLst>
              <a:ext uri="{FF2B5EF4-FFF2-40B4-BE49-F238E27FC236}">
                <a16:creationId xmlns:a16="http://schemas.microsoft.com/office/drawing/2014/main" id="{FC51CBA0-4EAE-E796-DFD6-0ED04607CD95}"/>
              </a:ext>
            </a:extLst>
          </p:cNvPr>
          <p:cNvSpPr txBox="1"/>
          <p:nvPr/>
        </p:nvSpPr>
        <p:spPr>
          <a:xfrm>
            <a:off x="1348006" y="3042047"/>
            <a:ext cx="3097352" cy="3826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chemeClr val="accent6"/>
                </a:solidFill>
                <a:effectLst/>
                <a:uLnTx/>
                <a:uFillTx/>
                <a:latin typeface="Avenir Next LT Pro" panose="020B0504020202020204" pitchFamily="34" charset="0"/>
              </a:rPr>
              <a:t>is designed to enable  </a:t>
            </a:r>
          </a:p>
        </p:txBody>
      </p:sp>
    </p:spTree>
    <p:extLst>
      <p:ext uri="{BB962C8B-B14F-4D97-AF65-F5344CB8AC3E}">
        <p14:creationId xmlns:p14="http://schemas.microsoft.com/office/powerpoint/2010/main" val="324025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9000">
              <a:srgbClr val="262626"/>
            </a:gs>
            <a:gs pos="0">
              <a:srgbClr val="262626">
                <a:alpha val="74000"/>
              </a:srgbClr>
            </a:gs>
          </a:gsLst>
          <a:lin ang="0" scaled="1"/>
        </a:gra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AF65A146-541C-F1D6-224E-3CC046446796}"/>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16" name="Graphic 15">
            <a:extLst>
              <a:ext uri="{FF2B5EF4-FFF2-40B4-BE49-F238E27FC236}">
                <a16:creationId xmlns:a16="http://schemas.microsoft.com/office/drawing/2014/main" id="{62EFD495-9B1A-324B-C246-0BB5242557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17" name="Picture 6">
            <a:extLst>
              <a:ext uri="{FF2B5EF4-FFF2-40B4-BE49-F238E27FC236}">
                <a16:creationId xmlns:a16="http://schemas.microsoft.com/office/drawing/2014/main" id="{D51D215F-53BE-6D5F-B4DC-70612CD1902E}"/>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21" name="Picture 20">
            <a:extLst>
              <a:ext uri="{FF2B5EF4-FFF2-40B4-BE49-F238E27FC236}">
                <a16:creationId xmlns:a16="http://schemas.microsoft.com/office/drawing/2014/main" id="{4265738F-451C-87F6-19F4-3AA3D2820934}"/>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7" name="Rectangle 6">
            <a:extLst>
              <a:ext uri="{FF2B5EF4-FFF2-40B4-BE49-F238E27FC236}">
                <a16:creationId xmlns:a16="http://schemas.microsoft.com/office/drawing/2014/main" id="{825D8010-C8EB-8F40-4E75-3175BBAB5E35}"/>
              </a:ext>
            </a:extLst>
          </p:cNvPr>
          <p:cNvSpPr/>
          <p:nvPr/>
        </p:nvSpPr>
        <p:spPr>
          <a:xfrm>
            <a:off x="-4068" y="260710"/>
            <a:ext cx="12196068" cy="597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6A52B9D5-2B94-6BF7-32C6-ACCC15449AD0}"/>
              </a:ext>
            </a:extLst>
          </p:cNvPr>
          <p:cNvGrpSpPr/>
          <p:nvPr/>
        </p:nvGrpSpPr>
        <p:grpSpPr>
          <a:xfrm>
            <a:off x="473443" y="499438"/>
            <a:ext cx="11252698" cy="5499626"/>
            <a:chOff x="473443" y="499438"/>
            <a:chExt cx="11252698" cy="5499626"/>
          </a:xfrm>
        </p:grpSpPr>
        <p:pic>
          <p:nvPicPr>
            <p:cNvPr id="5" name="Picture 4">
              <a:extLst>
                <a:ext uri="{FF2B5EF4-FFF2-40B4-BE49-F238E27FC236}">
                  <a16:creationId xmlns:a16="http://schemas.microsoft.com/office/drawing/2014/main" id="{B6610F13-B7F9-E8DF-2322-923A630D3735}"/>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3443" y="499438"/>
              <a:ext cx="7433112" cy="5499626"/>
            </a:xfrm>
            <a:prstGeom prst="rect">
              <a:avLst/>
            </a:prstGeom>
          </p:spPr>
        </p:pic>
        <p:sp>
          <p:nvSpPr>
            <p:cNvPr id="6" name="TextBox 5">
              <a:extLst>
                <a:ext uri="{FF2B5EF4-FFF2-40B4-BE49-F238E27FC236}">
                  <a16:creationId xmlns:a16="http://schemas.microsoft.com/office/drawing/2014/main" id="{67C00DF2-0E62-5448-B785-4C11E9B80546}"/>
                </a:ext>
              </a:extLst>
            </p:cNvPr>
            <p:cNvSpPr txBox="1"/>
            <p:nvPr/>
          </p:nvSpPr>
          <p:spPr>
            <a:xfrm>
              <a:off x="9039224" y="1215990"/>
              <a:ext cx="2686917" cy="523220"/>
            </a:xfrm>
            <a:prstGeom prst="rect">
              <a:avLst/>
            </a:prstGeom>
            <a:noFill/>
          </p:spPr>
          <p:txBody>
            <a:bodyPr wrap="square" rtlCol="0">
              <a:spAutoFit/>
            </a:bodyPr>
            <a:lstStyle/>
            <a:p>
              <a:r>
                <a:rPr lang="fr-CA" sz="2800" dirty="0"/>
                <a:t>…</a:t>
              </a:r>
              <a:r>
                <a:rPr lang="fr-CA" sz="2800" dirty="0" err="1"/>
                <a:t>until</a:t>
              </a:r>
              <a:r>
                <a:rPr lang="fr-CA" sz="2800" dirty="0"/>
                <a:t> 2020</a:t>
              </a:r>
              <a:endParaRPr lang="en-CA" sz="2800" dirty="0"/>
            </a:p>
          </p:txBody>
        </p:sp>
      </p:grpSp>
    </p:spTree>
    <p:extLst>
      <p:ext uri="{BB962C8B-B14F-4D97-AF65-F5344CB8AC3E}">
        <p14:creationId xmlns:p14="http://schemas.microsoft.com/office/powerpoint/2010/main" val="59180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2" name="Title 3">
            <a:extLst>
              <a:ext uri="{FF2B5EF4-FFF2-40B4-BE49-F238E27FC236}">
                <a16:creationId xmlns:a16="http://schemas.microsoft.com/office/drawing/2014/main" id="{468CDC40-CF23-BE59-1419-8883EF4B4BF1}"/>
              </a:ext>
            </a:extLst>
          </p:cNvPr>
          <p:cNvSpPr txBox="1">
            <a:spLocks/>
          </p:cNvSpPr>
          <p:nvPr/>
        </p:nvSpPr>
        <p:spPr>
          <a:xfrm>
            <a:off x="485032" y="330614"/>
            <a:ext cx="1911795" cy="1076927"/>
          </a:xfrm>
          <a:prstGeom prst="rect">
            <a:avLst/>
          </a:prstGeom>
          <a:noFill/>
        </p:spPr>
        <p:txBody>
          <a:bodyPr anchor="ct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CA" sz="4400" dirty="0">
                <a:solidFill>
                  <a:schemeClr val="bg1"/>
                </a:solidFill>
                <a:latin typeface="Avenir Next LT Pro" panose="020B0504020202020204" pitchFamily="34" charset="0"/>
              </a:rPr>
              <a:t>Why?</a:t>
            </a:r>
          </a:p>
        </p:txBody>
      </p:sp>
      <p:grpSp>
        <p:nvGrpSpPr>
          <p:cNvPr id="55" name="Group 54" descr="Benefits for Employees: &#10;Choice and flexibility of where &amp; how to work&#10;Adaptable to personal needs &amp; preferences&#10;Access to a wide range of amenities and workpoints, both open and enclosed">
            <a:extLst>
              <a:ext uri="{FF2B5EF4-FFF2-40B4-BE49-F238E27FC236}">
                <a16:creationId xmlns:a16="http://schemas.microsoft.com/office/drawing/2014/main" id="{61351D55-86B0-EB72-AF0D-13B607C03D14}"/>
              </a:ext>
            </a:extLst>
          </p:cNvPr>
          <p:cNvGrpSpPr/>
          <p:nvPr/>
        </p:nvGrpSpPr>
        <p:grpSpPr>
          <a:xfrm>
            <a:off x="2355600" y="1044496"/>
            <a:ext cx="9579730" cy="1138773"/>
            <a:chOff x="2864930" y="-100641"/>
            <a:chExt cx="9579730" cy="1138773"/>
          </a:xfrm>
        </p:grpSpPr>
        <p:sp>
          <p:nvSpPr>
            <p:cNvPr id="61" name="TextBox 60">
              <a:extLst>
                <a:ext uri="{FF2B5EF4-FFF2-40B4-BE49-F238E27FC236}">
                  <a16:creationId xmlns:a16="http://schemas.microsoft.com/office/drawing/2014/main" id="{D70321C0-657B-1368-3970-DDEEC39BF368}"/>
                </a:ext>
              </a:extLst>
            </p:cNvPr>
            <p:cNvSpPr txBox="1"/>
            <p:nvPr/>
          </p:nvSpPr>
          <p:spPr>
            <a:xfrm>
              <a:off x="2864930" y="499037"/>
              <a:ext cx="2580468"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600" b="1" i="0" u="none" strike="noStrike" kern="0" cap="none" spc="0" normalizeH="0" baseline="0" noProof="0" dirty="0">
                  <a:ln/>
                  <a:solidFill>
                    <a:schemeClr val="accent3">
                      <a:lumMod val="60000"/>
                      <a:lumOff val="40000"/>
                    </a:schemeClr>
                  </a:solidFill>
                  <a:effectLst/>
                  <a:uLnTx/>
                  <a:uFillTx/>
                </a:rPr>
                <a:t>For employees…</a:t>
              </a:r>
            </a:p>
          </p:txBody>
        </p:sp>
        <p:sp>
          <p:nvSpPr>
            <p:cNvPr id="62" name="TextBox 61">
              <a:extLst>
                <a:ext uri="{FF2B5EF4-FFF2-40B4-BE49-F238E27FC236}">
                  <a16:creationId xmlns:a16="http://schemas.microsoft.com/office/drawing/2014/main" id="{8F449DAE-F04C-70AA-855D-7B4B632377EF}"/>
                </a:ext>
              </a:extLst>
            </p:cNvPr>
            <p:cNvSpPr txBox="1"/>
            <p:nvPr/>
          </p:nvSpPr>
          <p:spPr>
            <a:xfrm>
              <a:off x="5448143" y="-100641"/>
              <a:ext cx="6996517" cy="1138773"/>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solidFill>
                    <a:schemeClr val="accent3">
                      <a:lumMod val="40000"/>
                      <a:lumOff val="60000"/>
                    </a:schemeClr>
                  </a:solidFill>
                  <a:effectLst/>
                  <a:uLnTx/>
                  <a:uFillTx/>
                </a:rPr>
                <a:t>Choice and flexibility of where &amp; how to work</a:t>
              </a: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solidFill>
                    <a:schemeClr val="accent3">
                      <a:lumMod val="40000"/>
                      <a:lumOff val="60000"/>
                    </a:schemeClr>
                  </a:solidFill>
                  <a:effectLst/>
                  <a:uLnTx/>
                  <a:uFillTx/>
                </a:rPr>
                <a:t>Adaptable to personal needs &amp; preferences</a:t>
              </a: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solidFill>
                    <a:schemeClr val="accent3">
                      <a:lumMod val="40000"/>
                      <a:lumOff val="60000"/>
                    </a:schemeClr>
                  </a:solidFill>
                  <a:effectLst/>
                  <a:uLnTx/>
                  <a:uFillTx/>
                </a:rPr>
                <a:t>Access to a wide range of amenities and workpoints, both open and enclosed</a:t>
              </a:r>
            </a:p>
          </p:txBody>
        </p:sp>
        <p:pic>
          <p:nvPicPr>
            <p:cNvPr id="63" name="Graphic 62" descr="Users outline">
              <a:extLst>
                <a:ext uri="{FF2B5EF4-FFF2-40B4-BE49-F238E27FC236}">
                  <a16:creationId xmlns:a16="http://schemas.microsoft.com/office/drawing/2014/main" id="{A5456F00-E153-2A38-0D87-CE52A415A3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54869" y="-72349"/>
              <a:ext cx="678703" cy="678703"/>
            </a:xfrm>
            <a:prstGeom prst="rect">
              <a:avLst/>
            </a:prstGeom>
          </p:spPr>
        </p:pic>
      </p:grpSp>
      <p:grpSp>
        <p:nvGrpSpPr>
          <p:cNvPr id="70" name="Group 69" descr="Benefits for Asset Management: &#10;Design is adaptable to suit varying functional requirements&#10;Eliminates many common tenant service requests&#10;Significant reduction in custom modifications for Duty to accommodate (DTA) and ergonomic requirements">
            <a:extLst>
              <a:ext uri="{FF2B5EF4-FFF2-40B4-BE49-F238E27FC236}">
                <a16:creationId xmlns:a16="http://schemas.microsoft.com/office/drawing/2014/main" id="{676971D3-C616-01BF-6CA6-CF117594C758}"/>
              </a:ext>
            </a:extLst>
          </p:cNvPr>
          <p:cNvGrpSpPr/>
          <p:nvPr/>
        </p:nvGrpSpPr>
        <p:grpSpPr>
          <a:xfrm>
            <a:off x="2154255" y="2657215"/>
            <a:ext cx="8698952" cy="1384995"/>
            <a:chOff x="2138100" y="260154"/>
            <a:chExt cx="8698952" cy="1384995"/>
          </a:xfrm>
        </p:grpSpPr>
        <p:sp>
          <p:nvSpPr>
            <p:cNvPr id="72" name="TextBox 71">
              <a:extLst>
                <a:ext uri="{FF2B5EF4-FFF2-40B4-BE49-F238E27FC236}">
                  <a16:creationId xmlns:a16="http://schemas.microsoft.com/office/drawing/2014/main" id="{4188F7D4-CCAF-5CA4-A4E2-0B5F033C00CB}"/>
                </a:ext>
              </a:extLst>
            </p:cNvPr>
            <p:cNvSpPr txBox="1"/>
            <p:nvPr/>
          </p:nvSpPr>
          <p:spPr>
            <a:xfrm>
              <a:off x="4923595" y="260154"/>
              <a:ext cx="5913457" cy="1384995"/>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chemeClr val="accent5">
                      <a:lumMod val="40000"/>
                      <a:lumOff val="60000"/>
                    </a:schemeClr>
                  </a:solidFill>
                  <a:effectLst/>
                  <a:uLnTx/>
                  <a:uFillTx/>
                </a:rPr>
                <a:t>Design is adaptable to suit varying functional requirements</a:t>
              </a: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chemeClr val="accent5">
                      <a:lumMod val="40000"/>
                      <a:lumOff val="60000"/>
                    </a:schemeClr>
                  </a:solidFill>
                  <a:effectLst/>
                  <a:uLnTx/>
                  <a:uFillTx/>
                </a:rPr>
                <a:t>Eliminates many common tenant service requests</a:t>
              </a: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chemeClr val="accent5">
                      <a:lumMod val="40000"/>
                      <a:lumOff val="60000"/>
                    </a:schemeClr>
                  </a:solidFill>
                  <a:effectLst/>
                  <a:uLnTx/>
                  <a:uFillTx/>
                </a:rPr>
                <a:t>Significant reduction in custom modifications for Duty to accommodate (DTA) and ergonomic requirements</a:t>
              </a:r>
            </a:p>
          </p:txBody>
        </p:sp>
        <p:sp>
          <p:nvSpPr>
            <p:cNvPr id="77" name="TextBox 76">
              <a:extLst>
                <a:ext uri="{FF2B5EF4-FFF2-40B4-BE49-F238E27FC236}">
                  <a16:creationId xmlns:a16="http://schemas.microsoft.com/office/drawing/2014/main" id="{1F19F444-684D-B9B8-ABFD-B77CA2C91662}"/>
                </a:ext>
              </a:extLst>
            </p:cNvPr>
            <p:cNvSpPr txBox="1"/>
            <p:nvPr/>
          </p:nvSpPr>
          <p:spPr>
            <a:xfrm>
              <a:off x="2138100" y="956416"/>
              <a:ext cx="2924786"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600" b="1" i="0" u="none" strike="noStrike" kern="0" cap="none" spc="0" normalizeH="0" baseline="0" noProof="0" dirty="0">
                  <a:ln>
                    <a:noFill/>
                  </a:ln>
                  <a:solidFill>
                    <a:schemeClr val="accent5">
                      <a:lumMod val="40000"/>
                      <a:lumOff val="60000"/>
                    </a:schemeClr>
                  </a:solidFill>
                  <a:effectLst/>
                  <a:uLnTx/>
                  <a:uFillTx/>
                </a:rPr>
                <a:t>For asset management…</a:t>
              </a:r>
            </a:p>
          </p:txBody>
        </p:sp>
        <p:pic>
          <p:nvPicPr>
            <p:cNvPr id="78" name="Graphic 77" descr="Work from home desk outline">
              <a:extLst>
                <a:ext uri="{FF2B5EF4-FFF2-40B4-BE49-F238E27FC236}">
                  <a16:creationId xmlns:a16="http://schemas.microsoft.com/office/drawing/2014/main" id="{6BA7E2BD-83A5-4241-145F-1B5B29340DF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38275" y="351668"/>
              <a:ext cx="678703" cy="678703"/>
            </a:xfrm>
            <a:prstGeom prst="rect">
              <a:avLst/>
            </a:prstGeom>
          </p:spPr>
        </p:pic>
      </p:grpSp>
      <p:grpSp>
        <p:nvGrpSpPr>
          <p:cNvPr id="85" name="Group 84" descr="Benefits for the office portfolio: &#10;Optimizes use of space&#10;Enables departments to ‘right-size’ their office portfolio to reflect their updated requirements for a hybrid work model">
            <a:extLst>
              <a:ext uri="{FF2B5EF4-FFF2-40B4-BE49-F238E27FC236}">
                <a16:creationId xmlns:a16="http://schemas.microsoft.com/office/drawing/2014/main" id="{B098FE38-F006-2DCC-3996-59A75F3DDAED}"/>
              </a:ext>
            </a:extLst>
          </p:cNvPr>
          <p:cNvGrpSpPr/>
          <p:nvPr/>
        </p:nvGrpSpPr>
        <p:grpSpPr>
          <a:xfrm>
            <a:off x="2307472" y="4546142"/>
            <a:ext cx="8938943" cy="984885"/>
            <a:chOff x="2002786" y="2233774"/>
            <a:chExt cx="8938943" cy="984885"/>
          </a:xfrm>
        </p:grpSpPr>
        <p:sp>
          <p:nvSpPr>
            <p:cNvPr id="88" name="TextBox 87">
              <a:extLst>
                <a:ext uri="{FF2B5EF4-FFF2-40B4-BE49-F238E27FC236}">
                  <a16:creationId xmlns:a16="http://schemas.microsoft.com/office/drawing/2014/main" id="{3F8FE491-95D7-1C22-830C-1283F985B7C6}"/>
                </a:ext>
              </a:extLst>
            </p:cNvPr>
            <p:cNvSpPr txBox="1"/>
            <p:nvPr/>
          </p:nvSpPr>
          <p:spPr>
            <a:xfrm>
              <a:off x="4677012" y="2233774"/>
              <a:ext cx="6264717" cy="984885"/>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chemeClr val="accent4">
                      <a:lumMod val="40000"/>
                      <a:lumOff val="60000"/>
                    </a:schemeClr>
                  </a:solidFill>
                  <a:effectLst/>
                  <a:uLnTx/>
                  <a:uFillTx/>
                </a:rPr>
                <a:t>Optimizes use of space</a:t>
              </a:r>
              <a:endParaRPr kumimoji="0" lang="en-CA" sz="1600" b="0" i="0" u="none" strike="noStrike" kern="0" cap="none" spc="0" normalizeH="0" baseline="0" noProof="0" dirty="0">
                <a:ln>
                  <a:noFill/>
                </a:ln>
                <a:solidFill>
                  <a:schemeClr val="accent4">
                    <a:lumMod val="40000"/>
                    <a:lumOff val="60000"/>
                  </a:schemeClr>
                </a:solidFill>
                <a:effectLst/>
                <a:uLnTx/>
                <a:uFillTx/>
              </a:endParaRP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fr-CA" sz="1600" b="0" i="0" u="none" strike="noStrike" kern="0" cap="none" spc="0" normalizeH="0" baseline="0" noProof="0" dirty="0">
                  <a:ln>
                    <a:noFill/>
                  </a:ln>
                  <a:solidFill>
                    <a:schemeClr val="accent4">
                      <a:lumMod val="40000"/>
                      <a:lumOff val="60000"/>
                    </a:schemeClr>
                  </a:solidFill>
                  <a:effectLst/>
                  <a:uLnTx/>
                  <a:uFillTx/>
                </a:rPr>
                <a:t>Enables </a:t>
              </a:r>
              <a:r>
                <a:rPr kumimoji="0" lang="fr-CA" sz="1600" b="0" i="0" u="none" strike="noStrike" kern="0" cap="none" spc="0" normalizeH="0" baseline="0" noProof="0" dirty="0" err="1">
                  <a:ln>
                    <a:noFill/>
                  </a:ln>
                  <a:solidFill>
                    <a:schemeClr val="accent4">
                      <a:lumMod val="40000"/>
                      <a:lumOff val="60000"/>
                    </a:schemeClr>
                  </a:solidFill>
                  <a:effectLst/>
                  <a:uLnTx/>
                  <a:uFillTx/>
                </a:rPr>
                <a:t>departments</a:t>
              </a:r>
              <a:r>
                <a:rPr kumimoji="0" lang="fr-CA" sz="1600" b="0" i="0" u="none" strike="noStrike" kern="0" cap="none" spc="0" normalizeH="0" baseline="0" noProof="0" dirty="0">
                  <a:ln>
                    <a:noFill/>
                  </a:ln>
                  <a:solidFill>
                    <a:schemeClr val="accent4">
                      <a:lumMod val="40000"/>
                      <a:lumOff val="60000"/>
                    </a:schemeClr>
                  </a:solidFill>
                  <a:effectLst/>
                  <a:uLnTx/>
                  <a:uFillTx/>
                </a:rPr>
                <a:t> to ‘right-size’ </a:t>
              </a:r>
              <a:r>
                <a:rPr kumimoji="0" lang="fr-CA" sz="1600" b="0" i="0" u="none" strike="noStrike" kern="0" cap="none" spc="0" normalizeH="0" baseline="0" noProof="0" dirty="0" err="1">
                  <a:ln>
                    <a:noFill/>
                  </a:ln>
                  <a:solidFill>
                    <a:schemeClr val="accent4">
                      <a:lumMod val="40000"/>
                      <a:lumOff val="60000"/>
                    </a:schemeClr>
                  </a:solidFill>
                  <a:effectLst/>
                  <a:uLnTx/>
                  <a:uFillTx/>
                </a:rPr>
                <a:t>their</a:t>
              </a:r>
              <a:r>
                <a:rPr kumimoji="0" lang="fr-CA" sz="1600" b="0" i="0" u="none" strike="noStrike" kern="0" cap="none" spc="0" normalizeH="0" baseline="0" noProof="0" dirty="0">
                  <a:ln>
                    <a:noFill/>
                  </a:ln>
                  <a:solidFill>
                    <a:schemeClr val="accent4">
                      <a:lumMod val="40000"/>
                      <a:lumOff val="60000"/>
                    </a:schemeClr>
                  </a:solidFill>
                  <a:effectLst/>
                  <a:uLnTx/>
                  <a:uFillTx/>
                </a:rPr>
                <a:t> office portfolio to </a:t>
              </a:r>
              <a:r>
                <a:rPr kumimoji="0" lang="fr-CA" sz="1600" b="0" i="0" u="none" strike="noStrike" kern="0" cap="none" spc="0" normalizeH="0" baseline="0" noProof="0" dirty="0" err="1">
                  <a:ln>
                    <a:noFill/>
                  </a:ln>
                  <a:solidFill>
                    <a:schemeClr val="accent4">
                      <a:lumMod val="40000"/>
                      <a:lumOff val="60000"/>
                    </a:schemeClr>
                  </a:solidFill>
                  <a:effectLst/>
                  <a:uLnTx/>
                  <a:uFillTx/>
                </a:rPr>
                <a:t>reflect</a:t>
              </a:r>
              <a:r>
                <a:rPr kumimoji="0" lang="fr-CA" sz="1600" b="0" i="0" u="none" strike="noStrike" kern="0" cap="none" spc="0" normalizeH="0" baseline="0" noProof="0" dirty="0">
                  <a:ln>
                    <a:noFill/>
                  </a:ln>
                  <a:solidFill>
                    <a:schemeClr val="accent4">
                      <a:lumMod val="40000"/>
                      <a:lumOff val="60000"/>
                    </a:schemeClr>
                  </a:solidFill>
                  <a:effectLst/>
                  <a:uLnTx/>
                  <a:uFillTx/>
                </a:rPr>
                <a:t> </a:t>
              </a:r>
              <a:r>
                <a:rPr kumimoji="0" lang="fr-CA" sz="1600" b="0" i="0" u="none" strike="noStrike" kern="0" cap="none" spc="0" normalizeH="0" baseline="0" noProof="0" dirty="0" err="1">
                  <a:ln>
                    <a:noFill/>
                  </a:ln>
                  <a:solidFill>
                    <a:schemeClr val="accent4">
                      <a:lumMod val="40000"/>
                      <a:lumOff val="60000"/>
                    </a:schemeClr>
                  </a:solidFill>
                  <a:effectLst/>
                  <a:uLnTx/>
                  <a:uFillTx/>
                </a:rPr>
                <a:t>their</a:t>
              </a:r>
              <a:r>
                <a:rPr kumimoji="0" lang="fr-CA" sz="1600" b="0" i="0" u="none" strike="noStrike" kern="0" cap="none" spc="0" normalizeH="0" baseline="0" noProof="0" dirty="0">
                  <a:ln>
                    <a:noFill/>
                  </a:ln>
                  <a:solidFill>
                    <a:schemeClr val="accent4">
                      <a:lumMod val="40000"/>
                      <a:lumOff val="60000"/>
                    </a:schemeClr>
                  </a:solidFill>
                  <a:effectLst/>
                  <a:uLnTx/>
                  <a:uFillTx/>
                </a:rPr>
                <a:t> </a:t>
              </a:r>
              <a:r>
                <a:rPr kumimoji="0" lang="fr-CA" sz="1600" b="0" i="0" u="none" strike="noStrike" kern="0" cap="none" spc="0" normalizeH="0" baseline="0" noProof="0" dirty="0" err="1">
                  <a:ln>
                    <a:noFill/>
                  </a:ln>
                  <a:solidFill>
                    <a:schemeClr val="accent4">
                      <a:lumMod val="40000"/>
                      <a:lumOff val="60000"/>
                    </a:schemeClr>
                  </a:solidFill>
                  <a:effectLst/>
                  <a:uLnTx/>
                  <a:uFillTx/>
                </a:rPr>
                <a:t>updated</a:t>
              </a:r>
              <a:r>
                <a:rPr kumimoji="0" lang="fr-CA" sz="1600" b="0" i="0" u="none" strike="noStrike" kern="0" cap="none" spc="0" normalizeH="0" baseline="0" noProof="0" dirty="0">
                  <a:ln>
                    <a:noFill/>
                  </a:ln>
                  <a:solidFill>
                    <a:schemeClr val="accent4">
                      <a:lumMod val="40000"/>
                      <a:lumOff val="60000"/>
                    </a:schemeClr>
                  </a:solidFill>
                  <a:effectLst/>
                  <a:uLnTx/>
                  <a:uFillTx/>
                </a:rPr>
                <a:t> </a:t>
              </a:r>
              <a:r>
                <a:rPr kumimoji="0" lang="fr-CA" sz="1600" b="0" i="0" u="none" strike="noStrike" kern="0" cap="none" spc="0" normalizeH="0" baseline="0" noProof="0" dirty="0" err="1">
                  <a:ln>
                    <a:noFill/>
                  </a:ln>
                  <a:solidFill>
                    <a:schemeClr val="accent4">
                      <a:lumMod val="40000"/>
                      <a:lumOff val="60000"/>
                    </a:schemeClr>
                  </a:solidFill>
                  <a:effectLst/>
                  <a:uLnTx/>
                  <a:uFillTx/>
                </a:rPr>
                <a:t>requirements</a:t>
              </a:r>
              <a:r>
                <a:rPr kumimoji="0" lang="fr-CA" sz="1600" b="0" i="0" u="none" strike="noStrike" kern="0" cap="none" spc="0" normalizeH="0" baseline="0" noProof="0" dirty="0">
                  <a:ln>
                    <a:noFill/>
                  </a:ln>
                  <a:solidFill>
                    <a:schemeClr val="accent4">
                      <a:lumMod val="40000"/>
                      <a:lumOff val="60000"/>
                    </a:schemeClr>
                  </a:solidFill>
                  <a:effectLst/>
                  <a:uLnTx/>
                  <a:uFillTx/>
                </a:rPr>
                <a:t> for a </a:t>
              </a:r>
              <a:r>
                <a:rPr kumimoji="0" lang="fr-CA" sz="1600" b="0" i="0" u="none" strike="noStrike" kern="0" cap="none" spc="0" normalizeH="0" baseline="0" noProof="0" dirty="0" err="1">
                  <a:ln>
                    <a:noFill/>
                  </a:ln>
                  <a:solidFill>
                    <a:schemeClr val="accent4">
                      <a:lumMod val="40000"/>
                      <a:lumOff val="60000"/>
                    </a:schemeClr>
                  </a:solidFill>
                  <a:effectLst/>
                  <a:uLnTx/>
                  <a:uFillTx/>
                </a:rPr>
                <a:t>hybrid</a:t>
              </a:r>
              <a:r>
                <a:rPr kumimoji="0" lang="fr-CA" sz="1600" b="0" i="0" u="none" strike="noStrike" kern="0" cap="none" spc="0" normalizeH="0" baseline="0" noProof="0" dirty="0">
                  <a:ln>
                    <a:noFill/>
                  </a:ln>
                  <a:solidFill>
                    <a:schemeClr val="accent4">
                      <a:lumMod val="40000"/>
                      <a:lumOff val="60000"/>
                    </a:schemeClr>
                  </a:solidFill>
                  <a:effectLst/>
                  <a:uLnTx/>
                  <a:uFillTx/>
                </a:rPr>
                <a:t> </a:t>
              </a:r>
              <a:r>
                <a:rPr kumimoji="0" lang="fr-CA" sz="1600" b="0" i="0" u="none" strike="noStrike" kern="0" cap="none" spc="0" normalizeH="0" baseline="0" noProof="0" dirty="0" err="1">
                  <a:ln>
                    <a:noFill/>
                  </a:ln>
                  <a:solidFill>
                    <a:schemeClr val="accent4">
                      <a:lumMod val="40000"/>
                      <a:lumOff val="60000"/>
                    </a:schemeClr>
                  </a:solidFill>
                  <a:effectLst/>
                  <a:uLnTx/>
                  <a:uFillTx/>
                </a:rPr>
                <a:t>work</a:t>
              </a:r>
              <a:r>
                <a:rPr kumimoji="0" lang="fr-CA" sz="1600" b="0" i="0" u="none" strike="noStrike" kern="0" cap="none" spc="0" normalizeH="0" baseline="0" noProof="0" dirty="0">
                  <a:ln>
                    <a:noFill/>
                  </a:ln>
                  <a:solidFill>
                    <a:schemeClr val="accent4">
                      <a:lumMod val="40000"/>
                      <a:lumOff val="60000"/>
                    </a:schemeClr>
                  </a:solidFill>
                  <a:effectLst/>
                  <a:uLnTx/>
                  <a:uFillTx/>
                </a:rPr>
                <a:t> model</a:t>
              </a:r>
              <a:endParaRPr kumimoji="0" lang="en-CA" sz="1600" b="0" i="0" u="none" strike="noStrike" kern="0" cap="none" spc="0" normalizeH="0" baseline="0" noProof="0" dirty="0">
                <a:ln>
                  <a:noFill/>
                </a:ln>
                <a:solidFill>
                  <a:schemeClr val="accent4">
                    <a:lumMod val="40000"/>
                    <a:lumOff val="60000"/>
                  </a:schemeClr>
                </a:solidFill>
                <a:effectLst/>
                <a:uLnTx/>
                <a:uFillTx/>
              </a:endParaRPr>
            </a:p>
          </p:txBody>
        </p:sp>
        <p:sp>
          <p:nvSpPr>
            <p:cNvPr id="89" name="TextBox 88">
              <a:extLst>
                <a:ext uri="{FF2B5EF4-FFF2-40B4-BE49-F238E27FC236}">
                  <a16:creationId xmlns:a16="http://schemas.microsoft.com/office/drawing/2014/main" id="{02E31809-A580-F6E1-29A9-F40C72B9FE69}"/>
                </a:ext>
              </a:extLst>
            </p:cNvPr>
            <p:cNvSpPr txBox="1"/>
            <p:nvPr/>
          </p:nvSpPr>
          <p:spPr>
            <a:xfrm>
              <a:off x="2002786" y="2835555"/>
              <a:ext cx="2827888"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600" b="1" i="0" u="none" strike="noStrike" kern="0" cap="none" spc="0" normalizeH="0" baseline="0" noProof="0" dirty="0">
                  <a:ln>
                    <a:noFill/>
                  </a:ln>
                  <a:solidFill>
                    <a:schemeClr val="accent4">
                      <a:lumMod val="40000"/>
                      <a:lumOff val="60000"/>
                    </a:schemeClr>
                  </a:solidFill>
                  <a:effectLst/>
                  <a:uLnTx/>
                  <a:uFillTx/>
                </a:rPr>
                <a:t>For the office portfolio…</a:t>
              </a:r>
            </a:p>
          </p:txBody>
        </p:sp>
        <p:pic>
          <p:nvPicPr>
            <p:cNvPr id="92" name="Graphic 91" descr="City outline">
              <a:extLst>
                <a:ext uri="{FF2B5EF4-FFF2-40B4-BE49-F238E27FC236}">
                  <a16:creationId xmlns:a16="http://schemas.microsoft.com/office/drawing/2014/main" id="{7BC94D0A-7B23-46CA-3821-EBA06747C4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54095" y="2233774"/>
              <a:ext cx="678703" cy="678703"/>
            </a:xfrm>
            <a:prstGeom prst="rect">
              <a:avLst/>
            </a:prstGeom>
          </p:spPr>
        </p:pic>
      </p:grpSp>
      <p:cxnSp>
        <p:nvCxnSpPr>
          <p:cNvPr id="97" name="Connector: Curved 96">
            <a:extLst>
              <a:ext uri="{FF2B5EF4-FFF2-40B4-BE49-F238E27FC236}">
                <a16:creationId xmlns:a16="http://schemas.microsoft.com/office/drawing/2014/main" id="{44E7AE70-9295-37D3-05B1-64EC595C4BD7}"/>
              </a:ext>
              <a:ext uri="{C183D7F6-B498-43B3-948B-1728B52AA6E4}">
                <adec:decorative xmlns:adec="http://schemas.microsoft.com/office/drawing/2017/decorative" val="1"/>
              </a:ext>
            </a:extLst>
          </p:cNvPr>
          <p:cNvCxnSpPr>
            <a:cxnSpLocks/>
          </p:cNvCxnSpPr>
          <p:nvPr/>
        </p:nvCxnSpPr>
        <p:spPr>
          <a:xfrm>
            <a:off x="7151156" y="6530818"/>
            <a:ext cx="756463" cy="402117"/>
          </a:xfrm>
          <a:prstGeom prst="curvedConnector3">
            <a:avLst>
              <a:gd name="adj1" fmla="val 50000"/>
            </a:avLst>
          </a:prstGeom>
          <a:noFill/>
          <a:ln w="6350" cap="flat" cmpd="sng" algn="ctr">
            <a:solidFill>
              <a:srgbClr val="000000"/>
            </a:solidFill>
            <a:prstDash val="solid"/>
            <a:miter lim="800000"/>
            <a:tailEnd type="none"/>
          </a:ln>
          <a:effectLst/>
        </p:spPr>
      </p:cxnSp>
      <p:sp>
        <p:nvSpPr>
          <p:cNvPr id="98" name="Freeform: Shape 97">
            <a:extLst>
              <a:ext uri="{FF2B5EF4-FFF2-40B4-BE49-F238E27FC236}">
                <a16:creationId xmlns:a16="http://schemas.microsoft.com/office/drawing/2014/main" id="{BCB09F2C-9B58-687B-991B-1F54417F52CB}"/>
              </a:ext>
              <a:ext uri="{C183D7F6-B498-43B3-948B-1728B52AA6E4}">
                <adec:decorative xmlns:adec="http://schemas.microsoft.com/office/drawing/2017/decorative" val="1"/>
              </a:ext>
            </a:extLst>
          </p:cNvPr>
          <p:cNvSpPr/>
          <p:nvPr/>
        </p:nvSpPr>
        <p:spPr>
          <a:xfrm rot="6011770">
            <a:off x="7818604" y="6848422"/>
            <a:ext cx="183441" cy="205082"/>
          </a:xfrm>
          <a:custGeom>
            <a:avLst/>
            <a:gdLst>
              <a:gd name="connsiteX0" fmla="*/ 0 w 193964"/>
              <a:gd name="connsiteY0" fmla="*/ 221673 h 267855"/>
              <a:gd name="connsiteX1" fmla="*/ 9236 w 193964"/>
              <a:gd name="connsiteY1" fmla="*/ 175491 h 267855"/>
              <a:gd name="connsiteX2" fmla="*/ 55418 w 193964"/>
              <a:gd name="connsiteY2" fmla="*/ 83127 h 267855"/>
              <a:gd name="connsiteX3" fmla="*/ 64654 w 193964"/>
              <a:gd name="connsiteY3" fmla="*/ 0 h 267855"/>
              <a:gd name="connsiteX4" fmla="*/ 120073 w 193964"/>
              <a:gd name="connsiteY4" fmla="*/ 92364 h 267855"/>
              <a:gd name="connsiteX5" fmla="*/ 175491 w 193964"/>
              <a:gd name="connsiteY5" fmla="*/ 230909 h 267855"/>
              <a:gd name="connsiteX6" fmla="*/ 193964 w 193964"/>
              <a:gd name="connsiteY6" fmla="*/ 267855 h 26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64" h="267855">
                <a:moveTo>
                  <a:pt x="0" y="221673"/>
                </a:moveTo>
                <a:cubicBezTo>
                  <a:pt x="3079" y="206279"/>
                  <a:pt x="3406" y="190067"/>
                  <a:pt x="9236" y="175491"/>
                </a:cubicBezTo>
                <a:cubicBezTo>
                  <a:pt x="22020" y="143531"/>
                  <a:pt x="45052" y="115951"/>
                  <a:pt x="55418" y="83127"/>
                </a:cubicBezTo>
                <a:cubicBezTo>
                  <a:pt x="63813" y="56542"/>
                  <a:pt x="61575" y="27709"/>
                  <a:pt x="64654" y="0"/>
                </a:cubicBezTo>
                <a:cubicBezTo>
                  <a:pt x="83127" y="30788"/>
                  <a:pt x="104536" y="59995"/>
                  <a:pt x="120073" y="92364"/>
                </a:cubicBezTo>
                <a:cubicBezTo>
                  <a:pt x="141597" y="137205"/>
                  <a:pt x="156189" y="185068"/>
                  <a:pt x="175491" y="230909"/>
                </a:cubicBezTo>
                <a:cubicBezTo>
                  <a:pt x="180834" y="243599"/>
                  <a:pt x="187806" y="255540"/>
                  <a:pt x="193964" y="267855"/>
                </a:cubicBezTo>
              </a:path>
            </a:pathLst>
          </a:custGeom>
          <a:no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499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38" name="Title 3">
            <a:extLst>
              <a:ext uri="{FF2B5EF4-FFF2-40B4-BE49-F238E27FC236}">
                <a16:creationId xmlns:a16="http://schemas.microsoft.com/office/drawing/2014/main" id="{B2D7C7AA-5A08-32D9-1E2B-9F4C8F6DBDFD}"/>
              </a:ext>
            </a:extLst>
          </p:cNvPr>
          <p:cNvSpPr txBox="1">
            <a:spLocks/>
          </p:cNvSpPr>
          <p:nvPr/>
        </p:nvSpPr>
        <p:spPr>
          <a:xfrm>
            <a:off x="421105" y="399066"/>
            <a:ext cx="6481608" cy="1714066"/>
          </a:xfrm>
          <a:prstGeom prst="rect">
            <a:avLst/>
          </a:prstGeom>
          <a:noFill/>
        </p:spPr>
        <p:txBody>
          <a:bodyPr anchor="ct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en-CA" sz="3200" dirty="0">
                <a:solidFill>
                  <a:schemeClr val="bg1">
                    <a:lumMod val="95000"/>
                  </a:schemeClr>
                </a:solidFill>
                <a:latin typeface="Avenir Next LT Pro" panose="020B0504020202020204" pitchFamily="34" charset="0"/>
              </a:rPr>
              <a:t>Activity-based working </a:t>
            </a:r>
            <a:r>
              <a:rPr lang="en-CA" sz="3200" b="0" dirty="0">
                <a:solidFill>
                  <a:schemeClr val="bg1">
                    <a:lumMod val="95000"/>
                  </a:schemeClr>
                </a:solidFill>
                <a:latin typeface="Avenir Next LT Pro" panose="020B0504020202020204" pitchFamily="34" charset="0"/>
              </a:rPr>
              <a:t>promotes space </a:t>
            </a:r>
            <a:r>
              <a:rPr lang="en-CA" sz="3200" dirty="0">
                <a:solidFill>
                  <a:schemeClr val="accent6"/>
                </a:solidFill>
                <a:latin typeface="Avenir Next LT Pro" panose="020B0504020202020204" pitchFamily="34" charset="0"/>
              </a:rPr>
              <a:t>optimization</a:t>
            </a:r>
            <a:r>
              <a:rPr lang="en-CA" sz="3200" b="0" dirty="0">
                <a:solidFill>
                  <a:schemeClr val="bg1">
                    <a:lumMod val="95000"/>
                  </a:schemeClr>
                </a:solidFill>
                <a:latin typeface="Avenir Next LT Pro" panose="020B0504020202020204" pitchFamily="34" charset="0"/>
              </a:rPr>
              <a:t>, </a:t>
            </a:r>
          </a:p>
          <a:p>
            <a:pPr algn="l"/>
            <a:r>
              <a:rPr lang="en-CA" sz="3200" b="0" i="1" dirty="0">
                <a:solidFill>
                  <a:schemeClr val="bg1">
                    <a:lumMod val="95000"/>
                  </a:schemeClr>
                </a:solidFill>
                <a:latin typeface="Avenir Next LT Pro" panose="020B0504020202020204" pitchFamily="34" charset="0"/>
              </a:rPr>
              <a:t>NOT</a:t>
            </a:r>
            <a:r>
              <a:rPr lang="en-CA" sz="3200" dirty="0">
                <a:solidFill>
                  <a:schemeClr val="bg1">
                    <a:lumMod val="95000"/>
                  </a:schemeClr>
                </a:solidFill>
                <a:latin typeface="Avenir Next LT Pro" panose="020B0504020202020204" pitchFamily="34" charset="0"/>
              </a:rPr>
              <a:t> </a:t>
            </a:r>
            <a:r>
              <a:rPr lang="en-CA" sz="3200" b="0" dirty="0">
                <a:solidFill>
                  <a:schemeClr val="bg1">
                    <a:lumMod val="95000"/>
                  </a:schemeClr>
                </a:solidFill>
                <a:latin typeface="Avenir Next LT Pro" panose="020B0504020202020204" pitchFamily="34" charset="0"/>
              </a:rPr>
              <a:t>densification.</a:t>
            </a:r>
          </a:p>
        </p:txBody>
      </p:sp>
      <p:sp>
        <p:nvSpPr>
          <p:cNvPr id="4" name="Rectangle 3">
            <a:extLst>
              <a:ext uri="{FF2B5EF4-FFF2-40B4-BE49-F238E27FC236}">
                <a16:creationId xmlns:a16="http://schemas.microsoft.com/office/drawing/2014/main" id="{9422CE71-5F57-C685-1D99-6A0F1C0CFAA3}"/>
              </a:ext>
            </a:extLst>
          </p:cNvPr>
          <p:cNvSpPr/>
          <p:nvPr/>
        </p:nvSpPr>
        <p:spPr>
          <a:xfrm>
            <a:off x="933005" y="4260555"/>
            <a:ext cx="3149668" cy="1115921"/>
          </a:xfrm>
          <a:prstGeom prst="rect">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124C409-BB10-8D5B-0724-FAD584F8EFD0}"/>
              </a:ext>
            </a:extLst>
          </p:cNvPr>
          <p:cNvSpPr txBox="1"/>
          <p:nvPr/>
        </p:nvSpPr>
        <p:spPr>
          <a:xfrm>
            <a:off x="933038" y="2960261"/>
            <a:ext cx="3149668" cy="861774"/>
          </a:xfrm>
          <a:prstGeom prst="rect">
            <a:avLst/>
          </a:prstGeom>
          <a:solidFill>
            <a:srgbClr val="77C7B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OCCUPANTS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individuals physically in the workplace at any point in time</a:t>
            </a:r>
          </a:p>
        </p:txBody>
      </p:sp>
      <p:sp>
        <p:nvSpPr>
          <p:cNvPr id="10" name="TextBox 9">
            <a:extLst>
              <a:ext uri="{FF2B5EF4-FFF2-40B4-BE49-F238E27FC236}">
                <a16:creationId xmlns:a16="http://schemas.microsoft.com/office/drawing/2014/main" id="{7529E542-11E2-0ED1-569F-AD721DB35FAC}"/>
              </a:ext>
            </a:extLst>
          </p:cNvPr>
          <p:cNvSpPr txBox="1"/>
          <p:nvPr/>
        </p:nvSpPr>
        <p:spPr>
          <a:xfrm>
            <a:off x="924713" y="4258786"/>
            <a:ext cx="3157960" cy="1107996"/>
          </a:xfrm>
          <a:prstGeom prst="rect">
            <a:avLst/>
          </a:prstGeom>
          <a:solidFill>
            <a:srgbClr val="5AACD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all individuals who have been given access and permission to use the workplace in question</a:t>
            </a:r>
          </a:p>
        </p:txBody>
      </p:sp>
      <p:grpSp>
        <p:nvGrpSpPr>
          <p:cNvPr id="13" name="Group 12">
            <a:extLst>
              <a:ext uri="{FF2B5EF4-FFF2-40B4-BE49-F238E27FC236}">
                <a16:creationId xmlns:a16="http://schemas.microsoft.com/office/drawing/2014/main" id="{0BD30972-EF54-5151-EFF7-352249E5ED2E}"/>
              </a:ext>
            </a:extLst>
          </p:cNvPr>
          <p:cNvGrpSpPr/>
          <p:nvPr/>
        </p:nvGrpSpPr>
        <p:grpSpPr>
          <a:xfrm>
            <a:off x="4843646" y="1069951"/>
            <a:ext cx="6553786" cy="4722322"/>
            <a:chOff x="1999089" y="2162343"/>
            <a:chExt cx="5827681" cy="4199128"/>
          </a:xfrm>
        </p:grpSpPr>
        <p:pic>
          <p:nvPicPr>
            <p:cNvPr id="14" name="Picture 13">
              <a:extLst>
                <a:ext uri="{FF2B5EF4-FFF2-40B4-BE49-F238E27FC236}">
                  <a16:creationId xmlns:a16="http://schemas.microsoft.com/office/drawing/2014/main" id="{D3E91EC8-E7B0-0C9E-0B16-3A8291823CA3}"/>
                </a:ext>
              </a:extLst>
            </p:cNvPr>
            <p:cNvPicPr>
              <a:picLocks noChangeAspect="1"/>
            </p:cNvPicPr>
            <p:nvPr/>
          </p:nvPicPr>
          <p:blipFill rotWithShape="1">
            <a:blip r:embed="rId8" cstate="print">
              <a:clrChange>
                <a:clrFrom>
                  <a:srgbClr val="E2E1DF"/>
                </a:clrFrom>
                <a:clrTo>
                  <a:srgbClr val="E2E1DF">
                    <a:alpha val="0"/>
                  </a:srgbClr>
                </a:clrTo>
              </a:clrChange>
              <a:lum bright="70000" contrast="-70000"/>
              <a:extLst>
                <a:ext uri="{28A0092B-C50C-407E-A947-70E740481C1C}">
                  <a14:useLocalDpi xmlns:a14="http://schemas.microsoft.com/office/drawing/2010/main" val="0"/>
                </a:ext>
              </a:extLst>
            </a:blip>
            <a:srcRect r="20352"/>
            <a:stretch/>
          </p:blipFill>
          <p:spPr>
            <a:xfrm>
              <a:off x="3162722" y="3527620"/>
              <a:ext cx="3862147" cy="2815892"/>
            </a:xfrm>
            <a:prstGeom prst="rect">
              <a:avLst/>
            </a:prstGeom>
          </p:spPr>
        </p:pic>
        <p:sp>
          <p:nvSpPr>
            <p:cNvPr id="16" name="Oval 15">
              <a:extLst>
                <a:ext uri="{FF2B5EF4-FFF2-40B4-BE49-F238E27FC236}">
                  <a16:creationId xmlns:a16="http://schemas.microsoft.com/office/drawing/2014/main" id="{AD1EC6BF-774F-66CF-5E9C-7AC76681857B}"/>
                </a:ext>
              </a:extLst>
            </p:cNvPr>
            <p:cNvSpPr/>
            <p:nvPr/>
          </p:nvSpPr>
          <p:spPr>
            <a:xfrm>
              <a:off x="3867244" y="3548293"/>
              <a:ext cx="3718938" cy="235549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 name="Oval 16">
              <a:extLst>
                <a:ext uri="{FF2B5EF4-FFF2-40B4-BE49-F238E27FC236}">
                  <a16:creationId xmlns:a16="http://schemas.microsoft.com/office/drawing/2014/main" id="{4729CA31-ACC2-3029-5F3F-83D72B6EBA32}"/>
                </a:ext>
              </a:extLst>
            </p:cNvPr>
            <p:cNvSpPr/>
            <p:nvPr/>
          </p:nvSpPr>
          <p:spPr>
            <a:xfrm>
              <a:off x="4162388" y="2657022"/>
              <a:ext cx="2886836" cy="248142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BB799884-F00B-D84F-0607-F98508F5FE03}"/>
                </a:ext>
              </a:extLst>
            </p:cNvPr>
            <p:cNvPicPr>
              <a:picLocks noChangeAspect="1"/>
            </p:cNvPicPr>
            <p:nvPr/>
          </p:nvPicPr>
          <p:blipFill>
            <a:blip r:embed="rId9">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4260507" y="2162343"/>
              <a:ext cx="3566263" cy="3566262"/>
            </a:xfrm>
            <a:prstGeom prst="rect">
              <a:avLst/>
            </a:prstGeom>
          </p:spPr>
        </p:pic>
        <p:pic>
          <p:nvPicPr>
            <p:cNvPr id="19" name="Picture 18">
              <a:extLst>
                <a:ext uri="{FF2B5EF4-FFF2-40B4-BE49-F238E27FC236}">
                  <a16:creationId xmlns:a16="http://schemas.microsoft.com/office/drawing/2014/main" id="{3CC5C588-DFE6-E80C-9554-53B902FC6D82}"/>
                </a:ext>
              </a:extLst>
            </p:cNvPr>
            <p:cNvPicPr>
              <a:picLocks noChangeAspect="1"/>
            </p:cNvPicPr>
            <p:nvPr/>
          </p:nvPicPr>
          <p:blipFill rotWithShape="1">
            <a:blip r:embed="rId8" cstate="print">
              <a:clrChange>
                <a:clrFrom>
                  <a:srgbClr val="E2E1DF"/>
                </a:clrFrom>
                <a:clrTo>
                  <a:srgbClr val="E2E1DF">
                    <a:alpha val="0"/>
                  </a:srgbClr>
                </a:clrTo>
              </a:clrChange>
              <a:lum bright="70000" contrast="-70000"/>
              <a:extLst>
                <a:ext uri="{28A0092B-C50C-407E-A947-70E740481C1C}">
                  <a14:useLocalDpi xmlns:a14="http://schemas.microsoft.com/office/drawing/2010/main" val="0"/>
                </a:ext>
              </a:extLst>
            </a:blip>
            <a:srcRect t="49083" r="77134" b="19114"/>
            <a:stretch/>
          </p:blipFill>
          <p:spPr>
            <a:xfrm>
              <a:off x="1999089" y="4600270"/>
              <a:ext cx="1153280" cy="931501"/>
            </a:xfrm>
            <a:prstGeom prst="ellipse">
              <a:avLst/>
            </a:prstGeom>
          </p:spPr>
        </p:pic>
        <p:pic>
          <p:nvPicPr>
            <p:cNvPr id="21" name="Picture 20">
              <a:extLst>
                <a:ext uri="{FF2B5EF4-FFF2-40B4-BE49-F238E27FC236}">
                  <a16:creationId xmlns:a16="http://schemas.microsoft.com/office/drawing/2014/main" id="{DD91A640-18BA-A817-858B-F184FC7CE317}"/>
                </a:ext>
              </a:extLst>
            </p:cNvPr>
            <p:cNvPicPr>
              <a:picLocks noChangeAspect="1"/>
            </p:cNvPicPr>
            <p:nvPr/>
          </p:nvPicPr>
          <p:blipFill rotWithShape="1">
            <a:blip r:embed="rId11"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r="71619" b="81697"/>
            <a:stretch/>
          </p:blipFill>
          <p:spPr>
            <a:xfrm>
              <a:off x="2348147" y="4194741"/>
              <a:ext cx="991414" cy="473070"/>
            </a:xfrm>
            <a:prstGeom prst="rect">
              <a:avLst/>
            </a:prstGeom>
          </p:spPr>
        </p:pic>
        <p:pic>
          <p:nvPicPr>
            <p:cNvPr id="24" name="Picture 23">
              <a:extLst>
                <a:ext uri="{FF2B5EF4-FFF2-40B4-BE49-F238E27FC236}">
                  <a16:creationId xmlns:a16="http://schemas.microsoft.com/office/drawing/2014/main" id="{865DBFB2-9F3C-869E-7769-813D6506CA68}"/>
                </a:ext>
              </a:extLst>
            </p:cNvPr>
            <p:cNvPicPr>
              <a:picLocks noChangeAspect="1"/>
            </p:cNvPicPr>
            <p:nvPr/>
          </p:nvPicPr>
          <p:blipFill rotWithShape="1">
            <a:blip r:embed="rId8" cstate="print">
              <a:clrChange>
                <a:clrFrom>
                  <a:srgbClr val="E2E1DF"/>
                </a:clrFrom>
                <a:clrTo>
                  <a:srgbClr val="E2E1DF">
                    <a:alpha val="0"/>
                  </a:srgbClr>
                </a:clrTo>
              </a:clrChange>
              <a:lum bright="70000" contrast="-70000"/>
              <a:extLst>
                <a:ext uri="{28A0092B-C50C-407E-A947-70E740481C1C}">
                  <a14:useLocalDpi xmlns:a14="http://schemas.microsoft.com/office/drawing/2010/main" val="0"/>
                </a:ext>
              </a:extLst>
            </a:blip>
            <a:srcRect t="49083" r="77134" b="19114"/>
            <a:stretch/>
          </p:blipFill>
          <p:spPr>
            <a:xfrm>
              <a:off x="2239400" y="5429970"/>
              <a:ext cx="1153280" cy="931501"/>
            </a:xfrm>
            <a:prstGeom prst="ellipse">
              <a:avLst/>
            </a:prstGeom>
          </p:spPr>
        </p:pic>
        <p:pic>
          <p:nvPicPr>
            <p:cNvPr id="28" name="Picture 27">
              <a:extLst>
                <a:ext uri="{FF2B5EF4-FFF2-40B4-BE49-F238E27FC236}">
                  <a16:creationId xmlns:a16="http://schemas.microsoft.com/office/drawing/2014/main" id="{CF00975F-E9DE-6AD5-F403-D922750621DA}"/>
                </a:ext>
              </a:extLst>
            </p:cNvPr>
            <p:cNvPicPr>
              <a:picLocks noChangeAspect="1"/>
            </p:cNvPicPr>
            <p:nvPr/>
          </p:nvPicPr>
          <p:blipFill rotWithShape="1">
            <a:blip r:embed="rId11"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r="71619" b="81697"/>
            <a:stretch/>
          </p:blipFill>
          <p:spPr>
            <a:xfrm>
              <a:off x="2105811" y="3813452"/>
              <a:ext cx="991414" cy="473070"/>
            </a:xfrm>
            <a:prstGeom prst="rect">
              <a:avLst/>
            </a:prstGeom>
          </p:spPr>
        </p:pic>
        <p:sp>
          <p:nvSpPr>
            <p:cNvPr id="40" name="Oval 39">
              <a:extLst>
                <a:ext uri="{FF2B5EF4-FFF2-40B4-BE49-F238E27FC236}">
                  <a16:creationId xmlns:a16="http://schemas.microsoft.com/office/drawing/2014/main" id="{A47ED730-1483-DB20-5998-93E4A81430B2}"/>
                </a:ext>
              </a:extLst>
            </p:cNvPr>
            <p:cNvSpPr/>
            <p:nvPr/>
          </p:nvSpPr>
          <p:spPr>
            <a:xfrm flipH="1">
              <a:off x="7413293" y="2367681"/>
              <a:ext cx="163956" cy="167952"/>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55504ACD-12EF-893E-DE84-5413BAFBE4FC}"/>
                </a:ext>
              </a:extLst>
            </p:cNvPr>
            <p:cNvGrpSpPr/>
            <p:nvPr/>
          </p:nvGrpSpPr>
          <p:grpSpPr>
            <a:xfrm>
              <a:off x="4398253" y="2553058"/>
              <a:ext cx="3192413" cy="3082357"/>
              <a:chOff x="4178909" y="1303053"/>
              <a:chExt cx="3886767" cy="3752779"/>
            </a:xfrm>
            <a:solidFill>
              <a:schemeClr val="accent3">
                <a:lumMod val="60000"/>
                <a:lumOff val="40000"/>
              </a:schemeClr>
            </a:solidFill>
          </p:grpSpPr>
          <p:grpSp>
            <p:nvGrpSpPr>
              <p:cNvPr id="213" name="Group 212">
                <a:extLst>
                  <a:ext uri="{FF2B5EF4-FFF2-40B4-BE49-F238E27FC236}">
                    <a16:creationId xmlns:a16="http://schemas.microsoft.com/office/drawing/2014/main" id="{E59FCAAD-1DC2-D5BD-DEB3-2062207FFD96}"/>
                  </a:ext>
                </a:extLst>
              </p:cNvPr>
              <p:cNvGrpSpPr/>
              <p:nvPr/>
            </p:nvGrpSpPr>
            <p:grpSpPr>
              <a:xfrm>
                <a:off x="4259401" y="1303053"/>
                <a:ext cx="3806275" cy="3615382"/>
                <a:chOff x="4259401" y="1303053"/>
                <a:chExt cx="3806275" cy="3615382"/>
              </a:xfrm>
              <a:grpFill/>
            </p:grpSpPr>
            <p:grpSp>
              <p:nvGrpSpPr>
                <p:cNvPr id="221" name="Group 220">
                  <a:extLst>
                    <a:ext uri="{FF2B5EF4-FFF2-40B4-BE49-F238E27FC236}">
                      <a16:creationId xmlns:a16="http://schemas.microsoft.com/office/drawing/2014/main" id="{773FBFAD-6B36-19D0-18B4-161094DD677A}"/>
                    </a:ext>
                  </a:extLst>
                </p:cNvPr>
                <p:cNvGrpSpPr/>
                <p:nvPr/>
              </p:nvGrpSpPr>
              <p:grpSpPr>
                <a:xfrm>
                  <a:off x="4259401" y="1303053"/>
                  <a:ext cx="3806275" cy="2479214"/>
                  <a:chOff x="4259401" y="1303053"/>
                  <a:chExt cx="3806275" cy="2479214"/>
                </a:xfrm>
                <a:grpFill/>
              </p:grpSpPr>
              <p:sp>
                <p:nvSpPr>
                  <p:cNvPr id="237" name="Oval 236">
                    <a:extLst>
                      <a:ext uri="{FF2B5EF4-FFF2-40B4-BE49-F238E27FC236}">
                        <a16:creationId xmlns:a16="http://schemas.microsoft.com/office/drawing/2014/main" id="{FFC8B1D8-E110-28DE-E98F-9A6ADC8D6BF2}"/>
                      </a:ext>
                    </a:extLst>
                  </p:cNvPr>
                  <p:cNvSpPr/>
                  <p:nvPr/>
                </p:nvSpPr>
                <p:spPr>
                  <a:xfrm>
                    <a:off x="4259401" y="1303053"/>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8" name="Oval 237">
                    <a:extLst>
                      <a:ext uri="{FF2B5EF4-FFF2-40B4-BE49-F238E27FC236}">
                        <a16:creationId xmlns:a16="http://schemas.microsoft.com/office/drawing/2014/main" id="{28CCFC1F-5D91-958D-13A0-F7AF1B34A8DB}"/>
                      </a:ext>
                    </a:extLst>
                  </p:cNvPr>
                  <p:cNvSpPr/>
                  <p:nvPr/>
                </p:nvSpPr>
                <p:spPr>
                  <a:xfrm>
                    <a:off x="4564377" y="131750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9" name="Oval 238">
                    <a:extLst>
                      <a:ext uri="{FF2B5EF4-FFF2-40B4-BE49-F238E27FC236}">
                        <a16:creationId xmlns:a16="http://schemas.microsoft.com/office/drawing/2014/main" id="{A9DAADE4-1351-1F30-4C4C-4F5E18321290}"/>
                      </a:ext>
                    </a:extLst>
                  </p:cNvPr>
                  <p:cNvSpPr/>
                  <p:nvPr/>
                </p:nvSpPr>
                <p:spPr>
                  <a:xfrm>
                    <a:off x="4262328" y="1625376"/>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0" name="Oval 239">
                    <a:extLst>
                      <a:ext uri="{FF2B5EF4-FFF2-40B4-BE49-F238E27FC236}">
                        <a16:creationId xmlns:a16="http://schemas.microsoft.com/office/drawing/2014/main" id="{E5E061F7-D2A3-CDA5-AFD6-E967360D7EEE}"/>
                      </a:ext>
                    </a:extLst>
                  </p:cNvPr>
                  <p:cNvSpPr/>
                  <p:nvPr/>
                </p:nvSpPr>
                <p:spPr>
                  <a:xfrm>
                    <a:off x="4961845" y="135908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1" name="Oval 240">
                    <a:extLst>
                      <a:ext uri="{FF2B5EF4-FFF2-40B4-BE49-F238E27FC236}">
                        <a16:creationId xmlns:a16="http://schemas.microsoft.com/office/drawing/2014/main" id="{1D3286EC-70C6-E0E8-62C1-02191EBE6516}"/>
                      </a:ext>
                    </a:extLst>
                  </p:cNvPr>
                  <p:cNvSpPr/>
                  <p:nvPr/>
                </p:nvSpPr>
                <p:spPr>
                  <a:xfrm>
                    <a:off x="4897668" y="1779546"/>
                    <a:ext cx="110723"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2" name="Oval 241">
                    <a:extLst>
                      <a:ext uri="{FF2B5EF4-FFF2-40B4-BE49-F238E27FC236}">
                        <a16:creationId xmlns:a16="http://schemas.microsoft.com/office/drawing/2014/main" id="{56E1889B-699A-C25A-A798-9A1D067DAF9E}"/>
                      </a:ext>
                    </a:extLst>
                  </p:cNvPr>
                  <p:cNvSpPr/>
                  <p:nvPr/>
                </p:nvSpPr>
                <p:spPr>
                  <a:xfrm>
                    <a:off x="4384471" y="1903354"/>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3" name="Oval 242">
                    <a:extLst>
                      <a:ext uri="{FF2B5EF4-FFF2-40B4-BE49-F238E27FC236}">
                        <a16:creationId xmlns:a16="http://schemas.microsoft.com/office/drawing/2014/main" id="{A9A98956-44B4-FC94-BEFF-C66AE765C6D5}"/>
                      </a:ext>
                    </a:extLst>
                  </p:cNvPr>
                  <p:cNvSpPr/>
                  <p:nvPr/>
                </p:nvSpPr>
                <p:spPr>
                  <a:xfrm>
                    <a:off x="5548639" y="1962330"/>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4" name="Oval 243">
                    <a:extLst>
                      <a:ext uri="{FF2B5EF4-FFF2-40B4-BE49-F238E27FC236}">
                        <a16:creationId xmlns:a16="http://schemas.microsoft.com/office/drawing/2014/main" id="{E1EFC5DD-B55C-B6F5-EE50-793A7066146B}"/>
                      </a:ext>
                    </a:extLst>
                  </p:cNvPr>
                  <p:cNvSpPr/>
                  <p:nvPr/>
                </p:nvSpPr>
                <p:spPr>
                  <a:xfrm>
                    <a:off x="5940803" y="192460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5" name="Oval 244">
                    <a:extLst>
                      <a:ext uri="{FF2B5EF4-FFF2-40B4-BE49-F238E27FC236}">
                        <a16:creationId xmlns:a16="http://schemas.microsoft.com/office/drawing/2014/main" id="{E581C049-D0B2-7CAF-E1C1-3B161ED7976B}"/>
                      </a:ext>
                    </a:extLst>
                  </p:cNvPr>
                  <p:cNvSpPr/>
                  <p:nvPr/>
                </p:nvSpPr>
                <p:spPr>
                  <a:xfrm>
                    <a:off x="7681400" y="3160556"/>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6" name="Oval 245">
                    <a:extLst>
                      <a:ext uri="{FF2B5EF4-FFF2-40B4-BE49-F238E27FC236}">
                        <a16:creationId xmlns:a16="http://schemas.microsoft.com/office/drawing/2014/main" id="{396952F3-7F58-9185-994C-61CCB2B7D87B}"/>
                      </a:ext>
                    </a:extLst>
                  </p:cNvPr>
                  <p:cNvSpPr/>
                  <p:nvPr/>
                </p:nvSpPr>
                <p:spPr>
                  <a:xfrm>
                    <a:off x="7954954" y="323452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7" name="Oval 246">
                    <a:extLst>
                      <a:ext uri="{FF2B5EF4-FFF2-40B4-BE49-F238E27FC236}">
                        <a16:creationId xmlns:a16="http://schemas.microsoft.com/office/drawing/2014/main" id="{67C2E299-FD63-4C3A-0381-18E07576E57F}"/>
                      </a:ext>
                    </a:extLst>
                  </p:cNvPr>
                  <p:cNvSpPr/>
                  <p:nvPr/>
                </p:nvSpPr>
                <p:spPr>
                  <a:xfrm>
                    <a:off x="7698492" y="343891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8" name="Oval 247">
                    <a:extLst>
                      <a:ext uri="{FF2B5EF4-FFF2-40B4-BE49-F238E27FC236}">
                        <a16:creationId xmlns:a16="http://schemas.microsoft.com/office/drawing/2014/main" id="{E4FC3AE3-51E7-2A7C-D217-8563729FF2C8}"/>
                      </a:ext>
                    </a:extLst>
                  </p:cNvPr>
                  <p:cNvSpPr/>
                  <p:nvPr/>
                </p:nvSpPr>
                <p:spPr>
                  <a:xfrm>
                    <a:off x="7699446" y="3665648"/>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9" name="Oval 248">
                    <a:extLst>
                      <a:ext uri="{FF2B5EF4-FFF2-40B4-BE49-F238E27FC236}">
                        <a16:creationId xmlns:a16="http://schemas.microsoft.com/office/drawing/2014/main" id="{DAD454BE-99A8-1C94-8D98-B89D185EE3AA}"/>
                      </a:ext>
                    </a:extLst>
                  </p:cNvPr>
                  <p:cNvSpPr/>
                  <p:nvPr/>
                </p:nvSpPr>
                <p:spPr>
                  <a:xfrm>
                    <a:off x="7951722" y="342913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0" name="Oval 249">
                    <a:extLst>
                      <a:ext uri="{FF2B5EF4-FFF2-40B4-BE49-F238E27FC236}">
                        <a16:creationId xmlns:a16="http://schemas.microsoft.com/office/drawing/2014/main" id="{4AD92987-7FA1-EEAE-7C8E-2739909EA4E7}"/>
                      </a:ext>
                    </a:extLst>
                  </p:cNvPr>
                  <p:cNvSpPr/>
                  <p:nvPr/>
                </p:nvSpPr>
                <p:spPr>
                  <a:xfrm>
                    <a:off x="7204594" y="1810765"/>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1" name="Oval 250">
                    <a:extLst>
                      <a:ext uri="{FF2B5EF4-FFF2-40B4-BE49-F238E27FC236}">
                        <a16:creationId xmlns:a16="http://schemas.microsoft.com/office/drawing/2014/main" id="{FF94EF43-F3C1-B079-62D6-CC957B4F45D3}"/>
                      </a:ext>
                    </a:extLst>
                  </p:cNvPr>
                  <p:cNvSpPr/>
                  <p:nvPr/>
                </p:nvSpPr>
                <p:spPr>
                  <a:xfrm>
                    <a:off x="7671919" y="1807988"/>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2" name="Oval 251">
                    <a:extLst>
                      <a:ext uri="{FF2B5EF4-FFF2-40B4-BE49-F238E27FC236}">
                        <a16:creationId xmlns:a16="http://schemas.microsoft.com/office/drawing/2014/main" id="{2CA57A9E-1BC5-F99C-7AF0-53FD54B65F62}"/>
                      </a:ext>
                    </a:extLst>
                  </p:cNvPr>
                  <p:cNvSpPr/>
                  <p:nvPr/>
                </p:nvSpPr>
                <p:spPr>
                  <a:xfrm>
                    <a:off x="4571187" y="1609870"/>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3" name="Oval 252">
                    <a:extLst>
                      <a:ext uri="{FF2B5EF4-FFF2-40B4-BE49-F238E27FC236}">
                        <a16:creationId xmlns:a16="http://schemas.microsoft.com/office/drawing/2014/main" id="{EFDFCDEE-8F59-8309-0BC4-35CE8DBE4041}"/>
                      </a:ext>
                    </a:extLst>
                  </p:cNvPr>
                  <p:cNvSpPr/>
                  <p:nvPr/>
                </p:nvSpPr>
                <p:spPr>
                  <a:xfrm>
                    <a:off x="4655522" y="232326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4" name="Oval 253">
                    <a:extLst>
                      <a:ext uri="{FF2B5EF4-FFF2-40B4-BE49-F238E27FC236}">
                        <a16:creationId xmlns:a16="http://schemas.microsoft.com/office/drawing/2014/main" id="{D323024E-17EE-3532-9432-143E14A47D96}"/>
                      </a:ext>
                    </a:extLst>
                  </p:cNvPr>
                  <p:cNvSpPr/>
                  <p:nvPr/>
                </p:nvSpPr>
                <p:spPr>
                  <a:xfrm>
                    <a:off x="4671134" y="2482895"/>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222" name="Group 221">
                  <a:extLst>
                    <a:ext uri="{FF2B5EF4-FFF2-40B4-BE49-F238E27FC236}">
                      <a16:creationId xmlns:a16="http://schemas.microsoft.com/office/drawing/2014/main" id="{ED6CD878-F68F-CDF9-380B-FEEC986CF7D9}"/>
                    </a:ext>
                  </a:extLst>
                </p:cNvPr>
                <p:cNvGrpSpPr/>
                <p:nvPr/>
              </p:nvGrpSpPr>
              <p:grpSpPr>
                <a:xfrm>
                  <a:off x="4388532" y="3571871"/>
                  <a:ext cx="3558783" cy="1346564"/>
                  <a:chOff x="4388532" y="3571871"/>
                  <a:chExt cx="3558783" cy="1346564"/>
                </a:xfrm>
                <a:grpFill/>
              </p:grpSpPr>
              <p:sp>
                <p:nvSpPr>
                  <p:cNvPr id="223" name="Oval 222">
                    <a:extLst>
                      <a:ext uri="{FF2B5EF4-FFF2-40B4-BE49-F238E27FC236}">
                        <a16:creationId xmlns:a16="http://schemas.microsoft.com/office/drawing/2014/main" id="{341DEC66-04C0-1F74-7E38-8869BDB82003}"/>
                      </a:ext>
                    </a:extLst>
                  </p:cNvPr>
                  <p:cNvSpPr/>
                  <p:nvPr/>
                </p:nvSpPr>
                <p:spPr>
                  <a:xfrm>
                    <a:off x="5892105" y="357187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4" name="Oval 223">
                    <a:extLst>
                      <a:ext uri="{FF2B5EF4-FFF2-40B4-BE49-F238E27FC236}">
                        <a16:creationId xmlns:a16="http://schemas.microsoft.com/office/drawing/2014/main" id="{F5A1CB8B-AB67-4A98-0D59-ABE8DC7233AC}"/>
                      </a:ext>
                    </a:extLst>
                  </p:cNvPr>
                  <p:cNvSpPr/>
                  <p:nvPr/>
                </p:nvSpPr>
                <p:spPr>
                  <a:xfrm>
                    <a:off x="5202817" y="392509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5" name="Oval 224">
                    <a:extLst>
                      <a:ext uri="{FF2B5EF4-FFF2-40B4-BE49-F238E27FC236}">
                        <a16:creationId xmlns:a16="http://schemas.microsoft.com/office/drawing/2014/main" id="{EDD400EC-A1D1-9CAA-35D4-87D3FBB341F1}"/>
                      </a:ext>
                    </a:extLst>
                  </p:cNvPr>
                  <p:cNvSpPr/>
                  <p:nvPr/>
                </p:nvSpPr>
                <p:spPr>
                  <a:xfrm>
                    <a:off x="5398233" y="377542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6" name="Oval 225">
                    <a:extLst>
                      <a:ext uri="{FF2B5EF4-FFF2-40B4-BE49-F238E27FC236}">
                        <a16:creationId xmlns:a16="http://schemas.microsoft.com/office/drawing/2014/main" id="{19842E7B-38BB-CAEE-A71A-7A451B6B6850}"/>
                      </a:ext>
                    </a:extLst>
                  </p:cNvPr>
                  <p:cNvSpPr/>
                  <p:nvPr/>
                </p:nvSpPr>
                <p:spPr>
                  <a:xfrm>
                    <a:off x="5523393" y="3702636"/>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7" name="Oval 226">
                    <a:extLst>
                      <a:ext uri="{FF2B5EF4-FFF2-40B4-BE49-F238E27FC236}">
                        <a16:creationId xmlns:a16="http://schemas.microsoft.com/office/drawing/2014/main" id="{929825A3-C2C4-8889-9861-95D844D61784}"/>
                      </a:ext>
                    </a:extLst>
                  </p:cNvPr>
                  <p:cNvSpPr/>
                  <p:nvPr/>
                </p:nvSpPr>
                <p:spPr>
                  <a:xfrm>
                    <a:off x="7014584" y="3646423"/>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8" name="Oval 227">
                    <a:extLst>
                      <a:ext uri="{FF2B5EF4-FFF2-40B4-BE49-F238E27FC236}">
                        <a16:creationId xmlns:a16="http://schemas.microsoft.com/office/drawing/2014/main" id="{76AB42FB-A19C-2EE3-0320-83AF3D56E5E9}"/>
                      </a:ext>
                    </a:extLst>
                  </p:cNvPr>
                  <p:cNvSpPr/>
                  <p:nvPr/>
                </p:nvSpPr>
                <p:spPr>
                  <a:xfrm>
                    <a:off x="5697695" y="398205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9" name="Oval 228">
                    <a:extLst>
                      <a:ext uri="{FF2B5EF4-FFF2-40B4-BE49-F238E27FC236}">
                        <a16:creationId xmlns:a16="http://schemas.microsoft.com/office/drawing/2014/main" id="{A7A8094C-AA41-229E-7E3C-658FE86412CC}"/>
                      </a:ext>
                    </a:extLst>
                  </p:cNvPr>
                  <p:cNvSpPr/>
                  <p:nvPr/>
                </p:nvSpPr>
                <p:spPr>
                  <a:xfrm>
                    <a:off x="5705758" y="365500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0" name="Oval 229">
                    <a:extLst>
                      <a:ext uri="{FF2B5EF4-FFF2-40B4-BE49-F238E27FC236}">
                        <a16:creationId xmlns:a16="http://schemas.microsoft.com/office/drawing/2014/main" id="{9D06189C-9B9D-0F91-07CF-23C060F4610D}"/>
                      </a:ext>
                    </a:extLst>
                  </p:cNvPr>
                  <p:cNvSpPr/>
                  <p:nvPr/>
                </p:nvSpPr>
                <p:spPr>
                  <a:xfrm>
                    <a:off x="7836593" y="4801816"/>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1" name="Oval 230">
                    <a:extLst>
                      <a:ext uri="{FF2B5EF4-FFF2-40B4-BE49-F238E27FC236}">
                        <a16:creationId xmlns:a16="http://schemas.microsoft.com/office/drawing/2014/main" id="{2D3EDFE7-270A-11AA-7435-1E9BC8AD3F8E}"/>
                      </a:ext>
                    </a:extLst>
                  </p:cNvPr>
                  <p:cNvSpPr/>
                  <p:nvPr/>
                </p:nvSpPr>
                <p:spPr>
                  <a:xfrm>
                    <a:off x="6006476" y="4597248"/>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2" name="Oval 231">
                    <a:extLst>
                      <a:ext uri="{FF2B5EF4-FFF2-40B4-BE49-F238E27FC236}">
                        <a16:creationId xmlns:a16="http://schemas.microsoft.com/office/drawing/2014/main" id="{3BE9D7FE-ABD0-C4E5-948B-5F2DC8FCD8D9}"/>
                      </a:ext>
                    </a:extLst>
                  </p:cNvPr>
                  <p:cNvSpPr/>
                  <p:nvPr/>
                </p:nvSpPr>
                <p:spPr>
                  <a:xfrm>
                    <a:off x="5182833" y="4396368"/>
                    <a:ext cx="110723"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3" name="Oval 232">
                    <a:extLst>
                      <a:ext uri="{FF2B5EF4-FFF2-40B4-BE49-F238E27FC236}">
                        <a16:creationId xmlns:a16="http://schemas.microsoft.com/office/drawing/2014/main" id="{DC573ECC-E19E-7858-8523-4816D0B210CC}"/>
                      </a:ext>
                    </a:extLst>
                  </p:cNvPr>
                  <p:cNvSpPr/>
                  <p:nvPr/>
                </p:nvSpPr>
                <p:spPr>
                  <a:xfrm>
                    <a:off x="4388532" y="473231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4" name="Oval 233">
                    <a:extLst>
                      <a:ext uri="{FF2B5EF4-FFF2-40B4-BE49-F238E27FC236}">
                        <a16:creationId xmlns:a16="http://schemas.microsoft.com/office/drawing/2014/main" id="{6ABD4749-9B22-610B-B200-D257A0E87814}"/>
                      </a:ext>
                    </a:extLst>
                  </p:cNvPr>
                  <p:cNvSpPr/>
                  <p:nvPr/>
                </p:nvSpPr>
                <p:spPr>
                  <a:xfrm>
                    <a:off x="5413571" y="449633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5" name="Oval 234">
                    <a:extLst>
                      <a:ext uri="{FF2B5EF4-FFF2-40B4-BE49-F238E27FC236}">
                        <a16:creationId xmlns:a16="http://schemas.microsoft.com/office/drawing/2014/main" id="{466162BE-9321-6FB6-5429-227F0B0BE521}"/>
                      </a:ext>
                    </a:extLst>
                  </p:cNvPr>
                  <p:cNvSpPr/>
                  <p:nvPr/>
                </p:nvSpPr>
                <p:spPr>
                  <a:xfrm>
                    <a:off x="6649249" y="442512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6" name="Oval 235">
                    <a:extLst>
                      <a:ext uri="{FF2B5EF4-FFF2-40B4-BE49-F238E27FC236}">
                        <a16:creationId xmlns:a16="http://schemas.microsoft.com/office/drawing/2014/main" id="{14BDD3CD-6833-9407-93F5-7B9167A6E503}"/>
                      </a:ext>
                    </a:extLst>
                  </p:cNvPr>
                  <p:cNvSpPr/>
                  <p:nvPr/>
                </p:nvSpPr>
                <p:spPr>
                  <a:xfrm>
                    <a:off x="6657923" y="4736223"/>
                    <a:ext cx="110723"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sp>
            <p:nvSpPr>
              <p:cNvPr id="214" name="Oval 213">
                <a:extLst>
                  <a:ext uri="{FF2B5EF4-FFF2-40B4-BE49-F238E27FC236}">
                    <a16:creationId xmlns:a16="http://schemas.microsoft.com/office/drawing/2014/main" id="{382B638F-B0DA-F33D-7827-6F86E65CC061}"/>
                  </a:ext>
                </a:extLst>
              </p:cNvPr>
              <p:cNvSpPr/>
              <p:nvPr/>
            </p:nvSpPr>
            <p:spPr>
              <a:xfrm>
                <a:off x="4931809" y="4939213"/>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5" name="Oval 214">
                <a:extLst>
                  <a:ext uri="{FF2B5EF4-FFF2-40B4-BE49-F238E27FC236}">
                    <a16:creationId xmlns:a16="http://schemas.microsoft.com/office/drawing/2014/main" id="{DE05ED67-C936-E53E-DD0C-CB1EDE24B287}"/>
                  </a:ext>
                </a:extLst>
              </p:cNvPr>
              <p:cNvSpPr/>
              <p:nvPr/>
            </p:nvSpPr>
            <p:spPr>
              <a:xfrm>
                <a:off x="5284878" y="356452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6" name="Oval 215">
                <a:extLst>
                  <a:ext uri="{FF2B5EF4-FFF2-40B4-BE49-F238E27FC236}">
                    <a16:creationId xmlns:a16="http://schemas.microsoft.com/office/drawing/2014/main" id="{4B947F00-F944-715B-0F4C-9D52CD916209}"/>
                  </a:ext>
                </a:extLst>
              </p:cNvPr>
              <p:cNvSpPr/>
              <p:nvPr/>
            </p:nvSpPr>
            <p:spPr>
              <a:xfrm>
                <a:off x="4408622" y="2658149"/>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7" name="Oval 216">
                <a:extLst>
                  <a:ext uri="{FF2B5EF4-FFF2-40B4-BE49-F238E27FC236}">
                    <a16:creationId xmlns:a16="http://schemas.microsoft.com/office/drawing/2014/main" id="{A9EB5744-CC56-712A-2EF9-E4EDFC657E97}"/>
                  </a:ext>
                </a:extLst>
              </p:cNvPr>
              <p:cNvSpPr/>
              <p:nvPr/>
            </p:nvSpPr>
            <p:spPr>
              <a:xfrm>
                <a:off x="4178909" y="2827719"/>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8" name="Oval 217">
                <a:extLst>
                  <a:ext uri="{FF2B5EF4-FFF2-40B4-BE49-F238E27FC236}">
                    <a16:creationId xmlns:a16="http://schemas.microsoft.com/office/drawing/2014/main" id="{0931E4E6-69E9-C7A0-02A6-97428B75C5DB}"/>
                  </a:ext>
                </a:extLst>
              </p:cNvPr>
              <p:cNvSpPr/>
              <p:nvPr/>
            </p:nvSpPr>
            <p:spPr>
              <a:xfrm>
                <a:off x="7792363" y="2473075"/>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9" name="Oval 218">
                <a:extLst>
                  <a:ext uri="{FF2B5EF4-FFF2-40B4-BE49-F238E27FC236}">
                    <a16:creationId xmlns:a16="http://schemas.microsoft.com/office/drawing/2014/main" id="{572A1FD9-36CD-B72F-4691-ABA17B705945}"/>
                  </a:ext>
                </a:extLst>
              </p:cNvPr>
              <p:cNvSpPr/>
              <p:nvPr/>
            </p:nvSpPr>
            <p:spPr>
              <a:xfrm>
                <a:off x="7537907" y="263183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0" name="Oval 219">
                <a:extLst>
                  <a:ext uri="{FF2B5EF4-FFF2-40B4-BE49-F238E27FC236}">
                    <a16:creationId xmlns:a16="http://schemas.microsoft.com/office/drawing/2014/main" id="{ED4024BD-C42C-5D75-70E5-968AC74E40B1}"/>
                  </a:ext>
                </a:extLst>
              </p:cNvPr>
              <p:cNvSpPr/>
              <p:nvPr/>
            </p:nvSpPr>
            <p:spPr>
              <a:xfrm>
                <a:off x="7531942" y="246881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42" name="Group 41">
              <a:extLst>
                <a:ext uri="{FF2B5EF4-FFF2-40B4-BE49-F238E27FC236}">
                  <a16:creationId xmlns:a16="http://schemas.microsoft.com/office/drawing/2014/main" id="{C6EA0DF6-E3A9-CE75-BCE1-D27E138750EA}"/>
                </a:ext>
              </a:extLst>
            </p:cNvPr>
            <p:cNvGrpSpPr/>
            <p:nvPr/>
          </p:nvGrpSpPr>
          <p:grpSpPr>
            <a:xfrm>
              <a:off x="2318242" y="2554334"/>
              <a:ext cx="5266331" cy="3700278"/>
              <a:chOff x="1658689" y="1303549"/>
              <a:chExt cx="6411779" cy="4505104"/>
            </a:xfrm>
          </p:grpSpPr>
          <p:grpSp>
            <p:nvGrpSpPr>
              <p:cNvPr id="150" name="Group 149">
                <a:extLst>
                  <a:ext uri="{FF2B5EF4-FFF2-40B4-BE49-F238E27FC236}">
                    <a16:creationId xmlns:a16="http://schemas.microsoft.com/office/drawing/2014/main" id="{1BBBE2B7-FF97-C232-040A-0EB5FA8EC174}"/>
                  </a:ext>
                </a:extLst>
              </p:cNvPr>
              <p:cNvGrpSpPr/>
              <p:nvPr/>
            </p:nvGrpSpPr>
            <p:grpSpPr>
              <a:xfrm>
                <a:off x="1658689" y="1303549"/>
                <a:ext cx="6411779" cy="4505104"/>
                <a:chOff x="1658689" y="1303549"/>
                <a:chExt cx="6411779" cy="4505104"/>
              </a:xfrm>
            </p:grpSpPr>
            <p:grpSp>
              <p:nvGrpSpPr>
                <p:cNvPr id="152" name="Group 151">
                  <a:extLst>
                    <a:ext uri="{FF2B5EF4-FFF2-40B4-BE49-F238E27FC236}">
                      <a16:creationId xmlns:a16="http://schemas.microsoft.com/office/drawing/2014/main" id="{0073893A-64EA-64BD-24F6-4E9F8B50B15E}"/>
                    </a:ext>
                  </a:extLst>
                </p:cNvPr>
                <p:cNvGrpSpPr/>
                <p:nvPr/>
              </p:nvGrpSpPr>
              <p:grpSpPr>
                <a:xfrm>
                  <a:off x="1658689" y="1303549"/>
                  <a:ext cx="6411779" cy="4505104"/>
                  <a:chOff x="1658689" y="1303549"/>
                  <a:chExt cx="6411779" cy="4505104"/>
                </a:xfrm>
              </p:grpSpPr>
              <p:grpSp>
                <p:nvGrpSpPr>
                  <p:cNvPr id="159" name="Group 158">
                    <a:extLst>
                      <a:ext uri="{FF2B5EF4-FFF2-40B4-BE49-F238E27FC236}">
                        <a16:creationId xmlns:a16="http://schemas.microsoft.com/office/drawing/2014/main" id="{2490D598-9722-B5B8-27BD-809C219328BA}"/>
                      </a:ext>
                    </a:extLst>
                  </p:cNvPr>
                  <p:cNvGrpSpPr/>
                  <p:nvPr/>
                </p:nvGrpSpPr>
                <p:grpSpPr>
                  <a:xfrm>
                    <a:off x="1658689" y="2535274"/>
                    <a:ext cx="5674825" cy="3273379"/>
                    <a:chOff x="1658689" y="2535274"/>
                    <a:chExt cx="5674825" cy="3273379"/>
                  </a:xfrm>
                </p:grpSpPr>
                <p:sp>
                  <p:nvSpPr>
                    <p:cNvPr id="193" name="Oval 192">
                      <a:extLst>
                        <a:ext uri="{FF2B5EF4-FFF2-40B4-BE49-F238E27FC236}">
                          <a16:creationId xmlns:a16="http://schemas.microsoft.com/office/drawing/2014/main" id="{7B0C7E0E-85D2-00BF-B572-6D81A032D9B6}"/>
                        </a:ext>
                      </a:extLst>
                    </p:cNvPr>
                    <p:cNvSpPr/>
                    <p:nvPr/>
                  </p:nvSpPr>
                  <p:spPr>
                    <a:xfrm>
                      <a:off x="2213835" y="329232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4" name="Oval 193">
                      <a:extLst>
                        <a:ext uri="{FF2B5EF4-FFF2-40B4-BE49-F238E27FC236}">
                          <a16:creationId xmlns:a16="http://schemas.microsoft.com/office/drawing/2014/main" id="{D247FE80-A59D-FDC3-30AA-11E9FEC4963D}"/>
                        </a:ext>
                      </a:extLst>
                    </p:cNvPr>
                    <p:cNvSpPr/>
                    <p:nvPr/>
                  </p:nvSpPr>
                  <p:spPr>
                    <a:xfrm>
                      <a:off x="1766247" y="3027443"/>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5" name="Oval 194">
                      <a:extLst>
                        <a:ext uri="{FF2B5EF4-FFF2-40B4-BE49-F238E27FC236}">
                          <a16:creationId xmlns:a16="http://schemas.microsoft.com/office/drawing/2014/main" id="{F200C9F7-F127-8AC7-7B1F-A7E2F8D6C8DE}"/>
                        </a:ext>
                      </a:extLst>
                    </p:cNvPr>
                    <p:cNvSpPr/>
                    <p:nvPr/>
                  </p:nvSpPr>
                  <p:spPr>
                    <a:xfrm>
                      <a:off x="1987583" y="2995576"/>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6" name="Oval 195">
                      <a:extLst>
                        <a:ext uri="{FF2B5EF4-FFF2-40B4-BE49-F238E27FC236}">
                          <a16:creationId xmlns:a16="http://schemas.microsoft.com/office/drawing/2014/main" id="{4D6F37BA-C552-63F1-AA3B-80903C4CA178}"/>
                        </a:ext>
                      </a:extLst>
                    </p:cNvPr>
                    <p:cNvSpPr/>
                    <p:nvPr/>
                  </p:nvSpPr>
                  <p:spPr>
                    <a:xfrm>
                      <a:off x="2456423" y="3266176"/>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7" name="Oval 196">
                      <a:extLst>
                        <a:ext uri="{FF2B5EF4-FFF2-40B4-BE49-F238E27FC236}">
                          <a16:creationId xmlns:a16="http://schemas.microsoft.com/office/drawing/2014/main" id="{38E21795-4025-A45B-EA54-4CA153679683}"/>
                        </a:ext>
                      </a:extLst>
                    </p:cNvPr>
                    <p:cNvSpPr/>
                    <p:nvPr/>
                  </p:nvSpPr>
                  <p:spPr>
                    <a:xfrm>
                      <a:off x="2487861" y="3006698"/>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8" name="Oval 197">
                      <a:extLst>
                        <a:ext uri="{FF2B5EF4-FFF2-40B4-BE49-F238E27FC236}">
                          <a16:creationId xmlns:a16="http://schemas.microsoft.com/office/drawing/2014/main" id="{3A6F04CF-1870-11F2-8805-CD05FF4CAB9A}"/>
                        </a:ext>
                      </a:extLst>
                    </p:cNvPr>
                    <p:cNvSpPr/>
                    <p:nvPr/>
                  </p:nvSpPr>
                  <p:spPr>
                    <a:xfrm>
                      <a:off x="3127472" y="2907490"/>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9" name="Oval 198">
                      <a:extLst>
                        <a:ext uri="{FF2B5EF4-FFF2-40B4-BE49-F238E27FC236}">
                          <a16:creationId xmlns:a16="http://schemas.microsoft.com/office/drawing/2014/main" id="{8389D0C7-EDD9-42C3-3F8F-838D0CE894F6}"/>
                        </a:ext>
                      </a:extLst>
                    </p:cNvPr>
                    <p:cNvSpPr/>
                    <p:nvPr/>
                  </p:nvSpPr>
                  <p:spPr>
                    <a:xfrm>
                      <a:off x="3695377" y="291082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0" name="Oval 199">
                      <a:extLst>
                        <a:ext uri="{FF2B5EF4-FFF2-40B4-BE49-F238E27FC236}">
                          <a16:creationId xmlns:a16="http://schemas.microsoft.com/office/drawing/2014/main" id="{FAC0BF3C-86ED-04FE-6742-67B374440BEF}"/>
                        </a:ext>
                      </a:extLst>
                    </p:cNvPr>
                    <p:cNvSpPr/>
                    <p:nvPr/>
                  </p:nvSpPr>
                  <p:spPr>
                    <a:xfrm>
                      <a:off x="3574640" y="253527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1" name="Oval 200">
                      <a:extLst>
                        <a:ext uri="{FF2B5EF4-FFF2-40B4-BE49-F238E27FC236}">
                          <a16:creationId xmlns:a16="http://schemas.microsoft.com/office/drawing/2014/main" id="{CE280D1A-CB85-53CA-E15D-7E29FD06A82D}"/>
                        </a:ext>
                      </a:extLst>
                    </p:cNvPr>
                    <p:cNvSpPr/>
                    <p:nvPr/>
                  </p:nvSpPr>
                  <p:spPr>
                    <a:xfrm>
                      <a:off x="2528013" y="3500313"/>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2" name="Oval 201">
                      <a:extLst>
                        <a:ext uri="{FF2B5EF4-FFF2-40B4-BE49-F238E27FC236}">
                          <a16:creationId xmlns:a16="http://schemas.microsoft.com/office/drawing/2014/main" id="{DD3E974E-A3E5-49E8-1653-D274B5E4B724}"/>
                        </a:ext>
                      </a:extLst>
                    </p:cNvPr>
                    <p:cNvSpPr/>
                    <p:nvPr/>
                  </p:nvSpPr>
                  <p:spPr>
                    <a:xfrm>
                      <a:off x="2058253" y="3529295"/>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3" name="Oval 202">
                      <a:extLst>
                        <a:ext uri="{FF2B5EF4-FFF2-40B4-BE49-F238E27FC236}">
                          <a16:creationId xmlns:a16="http://schemas.microsoft.com/office/drawing/2014/main" id="{BA6833BC-2ECA-49E8-9438-A3657F2E64C9}"/>
                        </a:ext>
                      </a:extLst>
                    </p:cNvPr>
                    <p:cNvSpPr/>
                    <p:nvPr/>
                  </p:nvSpPr>
                  <p:spPr>
                    <a:xfrm>
                      <a:off x="2023759" y="376026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4" name="Oval 203">
                      <a:extLst>
                        <a:ext uri="{FF2B5EF4-FFF2-40B4-BE49-F238E27FC236}">
                          <a16:creationId xmlns:a16="http://schemas.microsoft.com/office/drawing/2014/main" id="{9265BD7B-E096-6807-9FB6-FE1FC3E51753}"/>
                        </a:ext>
                      </a:extLst>
                    </p:cNvPr>
                    <p:cNvSpPr/>
                    <p:nvPr/>
                  </p:nvSpPr>
                  <p:spPr>
                    <a:xfrm>
                      <a:off x="2748944" y="3497400"/>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5" name="Oval 204">
                      <a:extLst>
                        <a:ext uri="{FF2B5EF4-FFF2-40B4-BE49-F238E27FC236}">
                          <a16:creationId xmlns:a16="http://schemas.microsoft.com/office/drawing/2014/main" id="{168A30F7-92EB-62C9-E0C2-CD76F63EF0C0}"/>
                        </a:ext>
                      </a:extLst>
                    </p:cNvPr>
                    <p:cNvSpPr/>
                    <p:nvPr/>
                  </p:nvSpPr>
                  <p:spPr>
                    <a:xfrm>
                      <a:off x="1658689" y="4467887"/>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6" name="Oval 205">
                      <a:extLst>
                        <a:ext uri="{FF2B5EF4-FFF2-40B4-BE49-F238E27FC236}">
                          <a16:creationId xmlns:a16="http://schemas.microsoft.com/office/drawing/2014/main" id="{A22D6156-21C0-F527-BA44-33F84E0FD8DA}"/>
                        </a:ext>
                      </a:extLst>
                    </p:cNvPr>
                    <p:cNvSpPr/>
                    <p:nvPr/>
                  </p:nvSpPr>
                  <p:spPr>
                    <a:xfrm>
                      <a:off x="3060609" y="4773790"/>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7" name="Oval 206">
                      <a:extLst>
                        <a:ext uri="{FF2B5EF4-FFF2-40B4-BE49-F238E27FC236}">
                          <a16:creationId xmlns:a16="http://schemas.microsoft.com/office/drawing/2014/main" id="{26BD85D0-2570-FEE9-B906-FEAB30504712}"/>
                        </a:ext>
                      </a:extLst>
                    </p:cNvPr>
                    <p:cNvSpPr/>
                    <p:nvPr/>
                  </p:nvSpPr>
                  <p:spPr>
                    <a:xfrm>
                      <a:off x="1958863" y="5485813"/>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8" name="Oval 207">
                      <a:extLst>
                        <a:ext uri="{FF2B5EF4-FFF2-40B4-BE49-F238E27FC236}">
                          <a16:creationId xmlns:a16="http://schemas.microsoft.com/office/drawing/2014/main" id="{C1B356E2-49B7-2E89-6039-BB555E885DF7}"/>
                        </a:ext>
                      </a:extLst>
                    </p:cNvPr>
                    <p:cNvSpPr/>
                    <p:nvPr/>
                  </p:nvSpPr>
                  <p:spPr>
                    <a:xfrm>
                      <a:off x="4279700" y="5343741"/>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9" name="Oval 208">
                      <a:extLst>
                        <a:ext uri="{FF2B5EF4-FFF2-40B4-BE49-F238E27FC236}">
                          <a16:creationId xmlns:a16="http://schemas.microsoft.com/office/drawing/2014/main" id="{2AC9A45E-39DE-23A6-1578-48510A1DB6E0}"/>
                        </a:ext>
                      </a:extLst>
                    </p:cNvPr>
                    <p:cNvSpPr/>
                    <p:nvPr/>
                  </p:nvSpPr>
                  <p:spPr>
                    <a:xfrm>
                      <a:off x="4703437" y="5410433"/>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0" name="Oval 209">
                      <a:extLst>
                        <a:ext uri="{FF2B5EF4-FFF2-40B4-BE49-F238E27FC236}">
                          <a16:creationId xmlns:a16="http://schemas.microsoft.com/office/drawing/2014/main" id="{38B683CF-C4C3-5FBB-F65D-13C86911CF34}"/>
                        </a:ext>
                      </a:extLst>
                    </p:cNvPr>
                    <p:cNvSpPr/>
                    <p:nvPr/>
                  </p:nvSpPr>
                  <p:spPr>
                    <a:xfrm>
                      <a:off x="6232529" y="5557551"/>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1" name="Oval 210">
                      <a:extLst>
                        <a:ext uri="{FF2B5EF4-FFF2-40B4-BE49-F238E27FC236}">
                          <a16:creationId xmlns:a16="http://schemas.microsoft.com/office/drawing/2014/main" id="{29DE9121-4F50-BE7A-D5C2-56B5826950FD}"/>
                        </a:ext>
                      </a:extLst>
                    </p:cNvPr>
                    <p:cNvSpPr/>
                    <p:nvPr/>
                  </p:nvSpPr>
                  <p:spPr>
                    <a:xfrm>
                      <a:off x="7222791" y="569203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2" name="Oval 211">
                      <a:extLst>
                        <a:ext uri="{FF2B5EF4-FFF2-40B4-BE49-F238E27FC236}">
                          <a16:creationId xmlns:a16="http://schemas.microsoft.com/office/drawing/2014/main" id="{7BDB8678-2BCE-A2D1-25E1-5D458B6C17C5}"/>
                        </a:ext>
                      </a:extLst>
                    </p:cNvPr>
                    <p:cNvSpPr/>
                    <p:nvPr/>
                  </p:nvSpPr>
                  <p:spPr>
                    <a:xfrm>
                      <a:off x="7005316" y="5674170"/>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60" name="Group 159">
                    <a:extLst>
                      <a:ext uri="{FF2B5EF4-FFF2-40B4-BE49-F238E27FC236}">
                        <a16:creationId xmlns:a16="http://schemas.microsoft.com/office/drawing/2014/main" id="{9FC19255-671C-E01A-DDB1-9CA4526AA259}"/>
                      </a:ext>
                    </a:extLst>
                  </p:cNvPr>
                  <p:cNvGrpSpPr/>
                  <p:nvPr/>
                </p:nvGrpSpPr>
                <p:grpSpPr>
                  <a:xfrm>
                    <a:off x="4258034" y="1303549"/>
                    <a:ext cx="3812434" cy="3611719"/>
                    <a:chOff x="10728297" y="4429267"/>
                    <a:chExt cx="3812434" cy="3611719"/>
                  </a:xfrm>
                </p:grpSpPr>
                <p:sp>
                  <p:nvSpPr>
                    <p:cNvPr id="161" name="Chord 160">
                      <a:extLst>
                        <a:ext uri="{FF2B5EF4-FFF2-40B4-BE49-F238E27FC236}">
                          <a16:creationId xmlns:a16="http://schemas.microsoft.com/office/drawing/2014/main" id="{174A031C-230C-C913-27F0-E8658CA6D3F4}"/>
                        </a:ext>
                      </a:extLst>
                    </p:cNvPr>
                    <p:cNvSpPr/>
                    <p:nvPr/>
                  </p:nvSpPr>
                  <p:spPr>
                    <a:xfrm>
                      <a:off x="10735685" y="4429267"/>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2" name="Chord 161">
                      <a:extLst>
                        <a:ext uri="{FF2B5EF4-FFF2-40B4-BE49-F238E27FC236}">
                          <a16:creationId xmlns:a16="http://schemas.microsoft.com/office/drawing/2014/main" id="{796B3C91-2254-7C97-609A-D1A98ABD3B43}"/>
                        </a:ext>
                      </a:extLst>
                    </p:cNvPr>
                    <p:cNvSpPr/>
                    <p:nvPr/>
                  </p:nvSpPr>
                  <p:spPr>
                    <a:xfrm>
                      <a:off x="14169713" y="656085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3" name="Chord 162">
                      <a:extLst>
                        <a:ext uri="{FF2B5EF4-FFF2-40B4-BE49-F238E27FC236}">
                          <a16:creationId xmlns:a16="http://schemas.microsoft.com/office/drawing/2014/main" id="{9AE35478-1E51-9E7F-831E-99C0F98D2571}"/>
                        </a:ext>
                      </a:extLst>
                    </p:cNvPr>
                    <p:cNvSpPr/>
                    <p:nvPr/>
                  </p:nvSpPr>
                  <p:spPr>
                    <a:xfrm>
                      <a:off x="14155235" y="6279240"/>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4" name="Chord 163">
                      <a:extLst>
                        <a:ext uri="{FF2B5EF4-FFF2-40B4-BE49-F238E27FC236}">
                          <a16:creationId xmlns:a16="http://schemas.microsoft.com/office/drawing/2014/main" id="{A25DBDD9-51F6-3B05-E3F7-ECA581737E8E}"/>
                        </a:ext>
                      </a:extLst>
                    </p:cNvPr>
                    <p:cNvSpPr/>
                    <p:nvPr/>
                  </p:nvSpPr>
                  <p:spPr>
                    <a:xfrm>
                      <a:off x="14423773" y="655809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5" name="Chord 164">
                      <a:extLst>
                        <a:ext uri="{FF2B5EF4-FFF2-40B4-BE49-F238E27FC236}">
                          <a16:creationId xmlns:a16="http://schemas.microsoft.com/office/drawing/2014/main" id="{E65471F9-0A50-7CF1-1306-2F8B61CBE342}"/>
                        </a:ext>
                      </a:extLst>
                    </p:cNvPr>
                    <p:cNvSpPr/>
                    <p:nvPr/>
                  </p:nvSpPr>
                  <p:spPr>
                    <a:xfrm>
                      <a:off x="14172150" y="6787843"/>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6" name="Chord 165">
                      <a:extLst>
                        <a:ext uri="{FF2B5EF4-FFF2-40B4-BE49-F238E27FC236}">
                          <a16:creationId xmlns:a16="http://schemas.microsoft.com/office/drawing/2014/main" id="{A6ECE91D-0D8E-6189-52E8-FA48895D83CE}"/>
                        </a:ext>
                      </a:extLst>
                    </p:cNvPr>
                    <p:cNvSpPr/>
                    <p:nvPr/>
                  </p:nvSpPr>
                  <p:spPr>
                    <a:xfrm>
                      <a:off x="14426442" y="6363431"/>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7" name="Chord 166">
                      <a:extLst>
                        <a:ext uri="{FF2B5EF4-FFF2-40B4-BE49-F238E27FC236}">
                          <a16:creationId xmlns:a16="http://schemas.microsoft.com/office/drawing/2014/main" id="{722E0C0D-3659-8897-AB51-D5E3CF7135DD}"/>
                        </a:ext>
                      </a:extLst>
                    </p:cNvPr>
                    <p:cNvSpPr/>
                    <p:nvPr/>
                  </p:nvSpPr>
                  <p:spPr>
                    <a:xfrm>
                      <a:off x="12022472" y="5089080"/>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8" name="Chord 167">
                      <a:extLst>
                        <a:ext uri="{FF2B5EF4-FFF2-40B4-BE49-F238E27FC236}">
                          <a16:creationId xmlns:a16="http://schemas.microsoft.com/office/drawing/2014/main" id="{F5428D2C-2F0E-BE97-38BB-CA306F35B7F0}"/>
                        </a:ext>
                      </a:extLst>
                    </p:cNvPr>
                    <p:cNvSpPr/>
                    <p:nvPr/>
                  </p:nvSpPr>
                  <p:spPr>
                    <a:xfrm>
                      <a:off x="14142187" y="493316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9" name="Chord 168">
                      <a:extLst>
                        <a:ext uri="{FF2B5EF4-FFF2-40B4-BE49-F238E27FC236}">
                          <a16:creationId xmlns:a16="http://schemas.microsoft.com/office/drawing/2014/main" id="{CB62F5DF-1BFA-6DB8-D5F8-391288B29D5E}"/>
                        </a:ext>
                      </a:extLst>
                    </p:cNvPr>
                    <p:cNvSpPr/>
                    <p:nvPr/>
                  </p:nvSpPr>
                  <p:spPr>
                    <a:xfrm>
                      <a:off x="10728297" y="4750560"/>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0" name="Chord 169">
                      <a:extLst>
                        <a:ext uri="{FF2B5EF4-FFF2-40B4-BE49-F238E27FC236}">
                          <a16:creationId xmlns:a16="http://schemas.microsoft.com/office/drawing/2014/main" id="{3A661D16-0805-53E3-847C-E52FD0F35635}"/>
                        </a:ext>
                      </a:extLst>
                    </p:cNvPr>
                    <p:cNvSpPr/>
                    <p:nvPr/>
                  </p:nvSpPr>
                  <p:spPr>
                    <a:xfrm>
                      <a:off x="11367931" y="490680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1" name="Chord 170">
                      <a:extLst>
                        <a:ext uri="{FF2B5EF4-FFF2-40B4-BE49-F238E27FC236}">
                          <a16:creationId xmlns:a16="http://schemas.microsoft.com/office/drawing/2014/main" id="{7E0EEC2F-1364-41CA-45BF-931D1723C117}"/>
                        </a:ext>
                      </a:extLst>
                    </p:cNvPr>
                    <p:cNvSpPr/>
                    <p:nvPr/>
                  </p:nvSpPr>
                  <p:spPr>
                    <a:xfrm>
                      <a:off x="12411666" y="5050259"/>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2" name="Chord 171">
                      <a:extLst>
                        <a:ext uri="{FF2B5EF4-FFF2-40B4-BE49-F238E27FC236}">
                          <a16:creationId xmlns:a16="http://schemas.microsoft.com/office/drawing/2014/main" id="{8F91E0C5-A004-1536-CDCD-B9F7B6C00503}"/>
                        </a:ext>
                      </a:extLst>
                    </p:cNvPr>
                    <p:cNvSpPr/>
                    <p:nvPr/>
                  </p:nvSpPr>
                  <p:spPr>
                    <a:xfrm>
                      <a:off x="10854737" y="5026177"/>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3" name="Chord 172">
                      <a:extLst>
                        <a:ext uri="{FF2B5EF4-FFF2-40B4-BE49-F238E27FC236}">
                          <a16:creationId xmlns:a16="http://schemas.microsoft.com/office/drawing/2014/main" id="{6D4016DF-3C2E-0A7D-9F42-E56FFCD809BC}"/>
                        </a:ext>
                      </a:extLst>
                    </p:cNvPr>
                    <p:cNvSpPr/>
                    <p:nvPr/>
                  </p:nvSpPr>
                  <p:spPr>
                    <a:xfrm>
                      <a:off x="11122953" y="5451555"/>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4" name="Chord 173">
                      <a:extLst>
                        <a:ext uri="{FF2B5EF4-FFF2-40B4-BE49-F238E27FC236}">
                          <a16:creationId xmlns:a16="http://schemas.microsoft.com/office/drawing/2014/main" id="{BA203018-308B-2345-B98A-BEC14B00F572}"/>
                        </a:ext>
                      </a:extLst>
                    </p:cNvPr>
                    <p:cNvSpPr/>
                    <p:nvPr/>
                  </p:nvSpPr>
                  <p:spPr>
                    <a:xfrm>
                      <a:off x="11138644" y="5606805"/>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5" name="Chord 174">
                      <a:extLst>
                        <a:ext uri="{FF2B5EF4-FFF2-40B4-BE49-F238E27FC236}">
                          <a16:creationId xmlns:a16="http://schemas.microsoft.com/office/drawing/2014/main" id="{872DE29D-9237-1EF7-98C3-C8F26E378B0D}"/>
                        </a:ext>
                      </a:extLst>
                    </p:cNvPr>
                    <p:cNvSpPr/>
                    <p:nvPr/>
                  </p:nvSpPr>
                  <p:spPr>
                    <a:xfrm>
                      <a:off x="11038208" y="4735079"/>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6" name="Chord 175">
                      <a:extLst>
                        <a:ext uri="{FF2B5EF4-FFF2-40B4-BE49-F238E27FC236}">
                          <a16:creationId xmlns:a16="http://schemas.microsoft.com/office/drawing/2014/main" id="{9456D690-5187-A9D5-DA14-BD7A2A445A7F}"/>
                        </a:ext>
                      </a:extLst>
                    </p:cNvPr>
                    <p:cNvSpPr/>
                    <p:nvPr/>
                  </p:nvSpPr>
                  <p:spPr>
                    <a:xfrm>
                      <a:off x="11038706" y="4445795"/>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7" name="Chord 176">
                      <a:extLst>
                        <a:ext uri="{FF2B5EF4-FFF2-40B4-BE49-F238E27FC236}">
                          <a16:creationId xmlns:a16="http://schemas.microsoft.com/office/drawing/2014/main" id="{24AD3A88-A653-36EF-C29B-27386BFF62BF}"/>
                        </a:ext>
                      </a:extLst>
                    </p:cNvPr>
                    <p:cNvSpPr/>
                    <p:nvPr/>
                  </p:nvSpPr>
                  <p:spPr>
                    <a:xfrm>
                      <a:off x="11435678" y="4484979"/>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8" name="Chord 177">
                      <a:extLst>
                        <a:ext uri="{FF2B5EF4-FFF2-40B4-BE49-F238E27FC236}">
                          <a16:creationId xmlns:a16="http://schemas.microsoft.com/office/drawing/2014/main" id="{AD1D5145-8BC9-7C24-F8BB-0CF557A4F752}"/>
                        </a:ext>
                      </a:extLst>
                    </p:cNvPr>
                    <p:cNvSpPr/>
                    <p:nvPr/>
                  </p:nvSpPr>
                  <p:spPr>
                    <a:xfrm>
                      <a:off x="13676313" y="4940593"/>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9" name="Chord 178">
                      <a:extLst>
                        <a:ext uri="{FF2B5EF4-FFF2-40B4-BE49-F238E27FC236}">
                          <a16:creationId xmlns:a16="http://schemas.microsoft.com/office/drawing/2014/main" id="{1414EDEC-46E9-C75E-1D52-DAE629A75054}"/>
                        </a:ext>
                      </a:extLst>
                    </p:cNvPr>
                    <p:cNvSpPr/>
                    <p:nvPr/>
                  </p:nvSpPr>
                  <p:spPr>
                    <a:xfrm>
                      <a:off x="11870259" y="6902763"/>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0" name="Chord 179">
                      <a:extLst>
                        <a:ext uri="{FF2B5EF4-FFF2-40B4-BE49-F238E27FC236}">
                          <a16:creationId xmlns:a16="http://schemas.microsoft.com/office/drawing/2014/main" id="{EF767D55-2533-A8F4-297B-85D7BF4F61FE}"/>
                        </a:ext>
                      </a:extLst>
                    </p:cNvPr>
                    <p:cNvSpPr/>
                    <p:nvPr/>
                  </p:nvSpPr>
                  <p:spPr>
                    <a:xfrm>
                      <a:off x="12159701" y="710486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1" name="Chord 180">
                      <a:extLst>
                        <a:ext uri="{FF2B5EF4-FFF2-40B4-BE49-F238E27FC236}">
                          <a16:creationId xmlns:a16="http://schemas.microsoft.com/office/drawing/2014/main" id="{C76BE7E9-C655-69B2-F375-CD739C5B1170}"/>
                        </a:ext>
                      </a:extLst>
                    </p:cNvPr>
                    <p:cNvSpPr/>
                    <p:nvPr/>
                  </p:nvSpPr>
                  <p:spPr>
                    <a:xfrm>
                      <a:off x="12360547" y="6699523"/>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2" name="Chord 181">
                      <a:extLst>
                        <a:ext uri="{FF2B5EF4-FFF2-40B4-BE49-F238E27FC236}">
                          <a16:creationId xmlns:a16="http://schemas.microsoft.com/office/drawing/2014/main" id="{6D366F7B-63A7-5B89-742B-C8D3F900DFEC}"/>
                        </a:ext>
                      </a:extLst>
                    </p:cNvPr>
                    <p:cNvSpPr/>
                    <p:nvPr/>
                  </p:nvSpPr>
                  <p:spPr>
                    <a:xfrm>
                      <a:off x="13482513" y="6769936"/>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3" name="Chord 182">
                      <a:extLst>
                        <a:ext uri="{FF2B5EF4-FFF2-40B4-BE49-F238E27FC236}">
                          <a16:creationId xmlns:a16="http://schemas.microsoft.com/office/drawing/2014/main" id="{1B99F086-ECD0-1F69-9529-D672B741FC34}"/>
                        </a:ext>
                      </a:extLst>
                    </p:cNvPr>
                    <p:cNvSpPr/>
                    <p:nvPr/>
                  </p:nvSpPr>
                  <p:spPr>
                    <a:xfrm>
                      <a:off x="11672973" y="7050736"/>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4" name="Chord 183">
                      <a:extLst>
                        <a:ext uri="{FF2B5EF4-FFF2-40B4-BE49-F238E27FC236}">
                          <a16:creationId xmlns:a16="http://schemas.microsoft.com/office/drawing/2014/main" id="{FF0296A1-7352-8A1A-4F15-D865622F1F2D}"/>
                        </a:ext>
                      </a:extLst>
                    </p:cNvPr>
                    <p:cNvSpPr/>
                    <p:nvPr/>
                  </p:nvSpPr>
                  <p:spPr>
                    <a:xfrm>
                      <a:off x="12178096" y="6783375"/>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5" name="Chord 184">
                      <a:extLst>
                        <a:ext uri="{FF2B5EF4-FFF2-40B4-BE49-F238E27FC236}">
                          <a16:creationId xmlns:a16="http://schemas.microsoft.com/office/drawing/2014/main" id="{C3ED8858-04A2-8C9B-89C9-0FB3F82CFE62}"/>
                        </a:ext>
                      </a:extLst>
                    </p:cNvPr>
                    <p:cNvSpPr/>
                    <p:nvPr/>
                  </p:nvSpPr>
                  <p:spPr>
                    <a:xfrm>
                      <a:off x="11991276" y="682921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6" name="Chord 185">
                      <a:extLst>
                        <a:ext uri="{FF2B5EF4-FFF2-40B4-BE49-F238E27FC236}">
                          <a16:creationId xmlns:a16="http://schemas.microsoft.com/office/drawing/2014/main" id="{B8E2FC9F-EBD0-EC61-3E22-DF1622367799}"/>
                        </a:ext>
                      </a:extLst>
                    </p:cNvPr>
                    <p:cNvSpPr/>
                    <p:nvPr/>
                  </p:nvSpPr>
                  <p:spPr>
                    <a:xfrm>
                      <a:off x="11649655" y="7523761"/>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7" name="Chord 186">
                      <a:extLst>
                        <a:ext uri="{FF2B5EF4-FFF2-40B4-BE49-F238E27FC236}">
                          <a16:creationId xmlns:a16="http://schemas.microsoft.com/office/drawing/2014/main" id="{CBC6D785-CF3E-5986-6B57-812A63DEB1EB}"/>
                        </a:ext>
                      </a:extLst>
                    </p:cNvPr>
                    <p:cNvSpPr/>
                    <p:nvPr/>
                  </p:nvSpPr>
                  <p:spPr>
                    <a:xfrm>
                      <a:off x="10855216" y="7860565"/>
                      <a:ext cx="127343"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8" name="Chord 187">
                      <a:extLst>
                        <a:ext uri="{FF2B5EF4-FFF2-40B4-BE49-F238E27FC236}">
                          <a16:creationId xmlns:a16="http://schemas.microsoft.com/office/drawing/2014/main" id="{303143C3-C5B4-E450-8428-566991E9F9DD}"/>
                        </a:ext>
                      </a:extLst>
                    </p:cNvPr>
                    <p:cNvSpPr/>
                    <p:nvPr/>
                  </p:nvSpPr>
                  <p:spPr>
                    <a:xfrm>
                      <a:off x="11869432" y="7616742"/>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9" name="Chord 188">
                      <a:extLst>
                        <a:ext uri="{FF2B5EF4-FFF2-40B4-BE49-F238E27FC236}">
                          <a16:creationId xmlns:a16="http://schemas.microsoft.com/office/drawing/2014/main" id="{E2B7C197-19A5-0AAF-6D4C-8B3087EDA5E1}"/>
                        </a:ext>
                      </a:extLst>
                    </p:cNvPr>
                    <p:cNvSpPr/>
                    <p:nvPr/>
                  </p:nvSpPr>
                  <p:spPr>
                    <a:xfrm>
                      <a:off x="12483436" y="771742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0" name="Chord 189">
                      <a:extLst>
                        <a:ext uri="{FF2B5EF4-FFF2-40B4-BE49-F238E27FC236}">
                          <a16:creationId xmlns:a16="http://schemas.microsoft.com/office/drawing/2014/main" id="{013A18EF-FBA5-26D1-D63A-E7443D9B1B5F}"/>
                        </a:ext>
                      </a:extLst>
                    </p:cNvPr>
                    <p:cNvSpPr/>
                    <p:nvPr/>
                  </p:nvSpPr>
                  <p:spPr>
                    <a:xfrm>
                      <a:off x="13112202" y="7553641"/>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1" name="Chord 190">
                      <a:extLst>
                        <a:ext uri="{FF2B5EF4-FFF2-40B4-BE49-F238E27FC236}">
                          <a16:creationId xmlns:a16="http://schemas.microsoft.com/office/drawing/2014/main" id="{E06F738F-8C89-5B70-C06F-1425752F3C23}"/>
                        </a:ext>
                      </a:extLst>
                    </p:cNvPr>
                    <p:cNvSpPr/>
                    <p:nvPr/>
                  </p:nvSpPr>
                  <p:spPr>
                    <a:xfrm>
                      <a:off x="13119688" y="785906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2" name="Chord 191">
                      <a:extLst>
                        <a:ext uri="{FF2B5EF4-FFF2-40B4-BE49-F238E27FC236}">
                          <a16:creationId xmlns:a16="http://schemas.microsoft.com/office/drawing/2014/main" id="{D2F92C2A-02D0-4CBF-1AAC-056303D2E57E}"/>
                        </a:ext>
                      </a:extLst>
                    </p:cNvPr>
                    <p:cNvSpPr/>
                    <p:nvPr/>
                  </p:nvSpPr>
                  <p:spPr>
                    <a:xfrm>
                      <a:off x="14311353" y="7927449"/>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sp>
              <p:nvSpPr>
                <p:cNvPr id="153" name="Chord 152">
                  <a:extLst>
                    <a:ext uri="{FF2B5EF4-FFF2-40B4-BE49-F238E27FC236}">
                      <a16:creationId xmlns:a16="http://schemas.microsoft.com/office/drawing/2014/main" id="{98034DD0-1B61-ECAA-8765-6DEFE2B00565}"/>
                    </a:ext>
                  </a:extLst>
                </p:cNvPr>
                <p:cNvSpPr/>
                <p:nvPr/>
              </p:nvSpPr>
              <p:spPr>
                <a:xfrm>
                  <a:off x="5286450" y="3567132"/>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4" name="Chord 153">
                  <a:extLst>
                    <a:ext uri="{FF2B5EF4-FFF2-40B4-BE49-F238E27FC236}">
                      <a16:creationId xmlns:a16="http://schemas.microsoft.com/office/drawing/2014/main" id="{2A127EE5-DB3A-692D-40AC-3EA9B916D8B2}"/>
                    </a:ext>
                  </a:extLst>
                </p:cNvPr>
                <p:cNvSpPr/>
                <p:nvPr/>
              </p:nvSpPr>
              <p:spPr>
                <a:xfrm>
                  <a:off x="7783301" y="2476078"/>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5" name="Chord 154">
                  <a:extLst>
                    <a:ext uri="{FF2B5EF4-FFF2-40B4-BE49-F238E27FC236}">
                      <a16:creationId xmlns:a16="http://schemas.microsoft.com/office/drawing/2014/main" id="{01AADCA5-AD53-A3CC-68EF-F169087C4628}"/>
                    </a:ext>
                  </a:extLst>
                </p:cNvPr>
                <p:cNvSpPr/>
                <p:nvPr/>
              </p:nvSpPr>
              <p:spPr>
                <a:xfrm>
                  <a:off x="7536000" y="2468218"/>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6" name="Chord 155">
                  <a:extLst>
                    <a:ext uri="{FF2B5EF4-FFF2-40B4-BE49-F238E27FC236}">
                      <a16:creationId xmlns:a16="http://schemas.microsoft.com/office/drawing/2014/main" id="{67083B5D-C3D0-8DC6-1E7D-52978962D624}"/>
                    </a:ext>
                  </a:extLst>
                </p:cNvPr>
                <p:cNvSpPr/>
                <p:nvPr/>
              </p:nvSpPr>
              <p:spPr>
                <a:xfrm>
                  <a:off x="7541796" y="2634406"/>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7" name="Chord 156">
                  <a:extLst>
                    <a:ext uri="{FF2B5EF4-FFF2-40B4-BE49-F238E27FC236}">
                      <a16:creationId xmlns:a16="http://schemas.microsoft.com/office/drawing/2014/main" id="{F731A430-F046-AE57-F625-7E7A9405F13B}"/>
                    </a:ext>
                  </a:extLst>
                </p:cNvPr>
                <p:cNvSpPr/>
                <p:nvPr/>
              </p:nvSpPr>
              <p:spPr>
                <a:xfrm>
                  <a:off x="4180251" y="2830267"/>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8" name="Chord 157">
                  <a:extLst>
                    <a:ext uri="{FF2B5EF4-FFF2-40B4-BE49-F238E27FC236}">
                      <a16:creationId xmlns:a16="http://schemas.microsoft.com/office/drawing/2014/main" id="{CB2912CE-E02D-6BB3-8A85-1A8C68FEE295}"/>
                    </a:ext>
                  </a:extLst>
                </p:cNvPr>
                <p:cNvSpPr/>
                <p:nvPr/>
              </p:nvSpPr>
              <p:spPr>
                <a:xfrm>
                  <a:off x="4408622" y="2656860"/>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51" name="Chord 150">
                <a:extLst>
                  <a:ext uri="{FF2B5EF4-FFF2-40B4-BE49-F238E27FC236}">
                    <a16:creationId xmlns:a16="http://schemas.microsoft.com/office/drawing/2014/main" id="{AD210B59-B999-AA80-F8C9-7C2F9E42049D}"/>
                  </a:ext>
                </a:extLst>
              </p:cNvPr>
              <p:cNvSpPr/>
              <p:nvPr/>
            </p:nvSpPr>
            <p:spPr>
              <a:xfrm>
                <a:off x="4936065" y="4939188"/>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43" name="Oval 42">
              <a:extLst>
                <a:ext uri="{FF2B5EF4-FFF2-40B4-BE49-F238E27FC236}">
                  <a16:creationId xmlns:a16="http://schemas.microsoft.com/office/drawing/2014/main" id="{B760B771-39C4-B793-0F8A-79C5C1D89089}"/>
                </a:ext>
              </a:extLst>
            </p:cNvPr>
            <p:cNvSpPr/>
            <p:nvPr/>
          </p:nvSpPr>
          <p:spPr>
            <a:xfrm>
              <a:off x="7488509" y="4421717"/>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4" name="Oval 43">
              <a:extLst>
                <a:ext uri="{FF2B5EF4-FFF2-40B4-BE49-F238E27FC236}">
                  <a16:creationId xmlns:a16="http://schemas.microsoft.com/office/drawing/2014/main" id="{DBD39C9C-A1F8-6CFC-4385-99D39230FAFF}"/>
                </a:ext>
              </a:extLst>
            </p:cNvPr>
            <p:cNvSpPr/>
            <p:nvPr/>
          </p:nvSpPr>
          <p:spPr>
            <a:xfrm>
              <a:off x="7489974" y="458156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5" name="Chord 44">
              <a:extLst>
                <a:ext uri="{FF2B5EF4-FFF2-40B4-BE49-F238E27FC236}">
                  <a16:creationId xmlns:a16="http://schemas.microsoft.com/office/drawing/2014/main" id="{7DA28561-3680-D740-D5AA-18F4AF194739}"/>
                </a:ext>
              </a:extLst>
            </p:cNvPr>
            <p:cNvSpPr/>
            <p:nvPr/>
          </p:nvSpPr>
          <p:spPr>
            <a:xfrm>
              <a:off x="7489974" y="442420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6" name="Chord 45">
              <a:extLst>
                <a:ext uri="{FF2B5EF4-FFF2-40B4-BE49-F238E27FC236}">
                  <a16:creationId xmlns:a16="http://schemas.microsoft.com/office/drawing/2014/main" id="{2FD51A60-8151-CC9D-5616-C2064556F926}"/>
                </a:ext>
              </a:extLst>
            </p:cNvPr>
            <p:cNvSpPr/>
            <p:nvPr/>
          </p:nvSpPr>
          <p:spPr>
            <a:xfrm>
              <a:off x="7489974" y="4578136"/>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7" name="Oval 46">
              <a:extLst>
                <a:ext uri="{FF2B5EF4-FFF2-40B4-BE49-F238E27FC236}">
                  <a16:creationId xmlns:a16="http://schemas.microsoft.com/office/drawing/2014/main" id="{0B31A1A9-1763-778F-1D90-F9C1A426BDC6}"/>
                </a:ext>
              </a:extLst>
            </p:cNvPr>
            <p:cNvSpPr/>
            <p:nvPr/>
          </p:nvSpPr>
          <p:spPr>
            <a:xfrm>
              <a:off x="6634860" y="463257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8" name="Chord 47">
              <a:extLst>
                <a:ext uri="{FF2B5EF4-FFF2-40B4-BE49-F238E27FC236}">
                  <a16:creationId xmlns:a16="http://schemas.microsoft.com/office/drawing/2014/main" id="{A708BD15-0D1C-0755-A76B-EA9D17046BBB}"/>
                </a:ext>
              </a:extLst>
            </p:cNvPr>
            <p:cNvSpPr/>
            <p:nvPr/>
          </p:nvSpPr>
          <p:spPr>
            <a:xfrm>
              <a:off x="6635489" y="463257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9" name="Oval 48">
              <a:extLst>
                <a:ext uri="{FF2B5EF4-FFF2-40B4-BE49-F238E27FC236}">
                  <a16:creationId xmlns:a16="http://schemas.microsoft.com/office/drawing/2014/main" id="{9F3527E1-2A59-A2E4-C99F-93A0C4AA1491}"/>
                </a:ext>
              </a:extLst>
            </p:cNvPr>
            <p:cNvSpPr/>
            <p:nvPr/>
          </p:nvSpPr>
          <p:spPr>
            <a:xfrm>
              <a:off x="7635591" y="4904628"/>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0" name="Chord 49">
              <a:extLst>
                <a:ext uri="{FF2B5EF4-FFF2-40B4-BE49-F238E27FC236}">
                  <a16:creationId xmlns:a16="http://schemas.microsoft.com/office/drawing/2014/main" id="{D8C57B07-F143-FE48-ED0A-E793230C4F86}"/>
                </a:ext>
              </a:extLst>
            </p:cNvPr>
            <p:cNvSpPr/>
            <p:nvPr/>
          </p:nvSpPr>
          <p:spPr>
            <a:xfrm>
              <a:off x="7634780" y="4904628"/>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1" name="Oval 50">
              <a:extLst>
                <a:ext uri="{FF2B5EF4-FFF2-40B4-BE49-F238E27FC236}">
                  <a16:creationId xmlns:a16="http://schemas.microsoft.com/office/drawing/2014/main" id="{D8D97DCC-00AE-7D07-9376-3DB7236278DC}"/>
                </a:ext>
              </a:extLst>
            </p:cNvPr>
            <p:cNvSpPr/>
            <p:nvPr/>
          </p:nvSpPr>
          <p:spPr>
            <a:xfrm>
              <a:off x="7489974" y="4917641"/>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2" name="Chord 51">
              <a:extLst>
                <a:ext uri="{FF2B5EF4-FFF2-40B4-BE49-F238E27FC236}">
                  <a16:creationId xmlns:a16="http://schemas.microsoft.com/office/drawing/2014/main" id="{6ED83083-4DAF-9B6C-0811-7E8B7C9BF710}"/>
                </a:ext>
              </a:extLst>
            </p:cNvPr>
            <p:cNvSpPr/>
            <p:nvPr/>
          </p:nvSpPr>
          <p:spPr>
            <a:xfrm>
              <a:off x="7480396" y="4917579"/>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3" name="Oval 52">
              <a:extLst>
                <a:ext uri="{FF2B5EF4-FFF2-40B4-BE49-F238E27FC236}">
                  <a16:creationId xmlns:a16="http://schemas.microsoft.com/office/drawing/2014/main" id="{7C0031EA-B5CE-4355-9B41-40314FE867DE}"/>
                </a:ext>
              </a:extLst>
            </p:cNvPr>
            <p:cNvSpPr/>
            <p:nvPr/>
          </p:nvSpPr>
          <p:spPr>
            <a:xfrm>
              <a:off x="7156151" y="4829503"/>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4" name="Chord 53">
              <a:extLst>
                <a:ext uri="{FF2B5EF4-FFF2-40B4-BE49-F238E27FC236}">
                  <a16:creationId xmlns:a16="http://schemas.microsoft.com/office/drawing/2014/main" id="{31BBBF8A-F1E0-BA9D-3A93-CCDB53B177E0}"/>
                </a:ext>
              </a:extLst>
            </p:cNvPr>
            <p:cNvSpPr/>
            <p:nvPr/>
          </p:nvSpPr>
          <p:spPr>
            <a:xfrm>
              <a:off x="7145586" y="4833319"/>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5" name="Oval 54">
              <a:extLst>
                <a:ext uri="{FF2B5EF4-FFF2-40B4-BE49-F238E27FC236}">
                  <a16:creationId xmlns:a16="http://schemas.microsoft.com/office/drawing/2014/main" id="{7F2AB4BE-E7A5-E1C9-60D7-59B527770331}"/>
                </a:ext>
              </a:extLst>
            </p:cNvPr>
            <p:cNvSpPr/>
            <p:nvPr/>
          </p:nvSpPr>
          <p:spPr>
            <a:xfrm>
              <a:off x="7479392" y="4821408"/>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6" name="Chord 55">
              <a:extLst>
                <a:ext uri="{FF2B5EF4-FFF2-40B4-BE49-F238E27FC236}">
                  <a16:creationId xmlns:a16="http://schemas.microsoft.com/office/drawing/2014/main" id="{D8A585AA-1121-FEAD-04C2-46E5FBBF59F0}"/>
                </a:ext>
              </a:extLst>
            </p:cNvPr>
            <p:cNvSpPr/>
            <p:nvPr/>
          </p:nvSpPr>
          <p:spPr>
            <a:xfrm>
              <a:off x="7478368" y="4827368"/>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7" name="Oval 56">
              <a:extLst>
                <a:ext uri="{FF2B5EF4-FFF2-40B4-BE49-F238E27FC236}">
                  <a16:creationId xmlns:a16="http://schemas.microsoft.com/office/drawing/2014/main" id="{2CF01C83-0C63-1FCF-F41F-5280DCA05FEB}"/>
                </a:ext>
              </a:extLst>
            </p:cNvPr>
            <p:cNvSpPr/>
            <p:nvPr/>
          </p:nvSpPr>
          <p:spPr>
            <a:xfrm>
              <a:off x="7125756" y="5301699"/>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8" name="Oval 57">
              <a:extLst>
                <a:ext uri="{FF2B5EF4-FFF2-40B4-BE49-F238E27FC236}">
                  <a16:creationId xmlns:a16="http://schemas.microsoft.com/office/drawing/2014/main" id="{0662134C-3C6C-1E26-CAD9-CF4A50597654}"/>
                </a:ext>
              </a:extLst>
            </p:cNvPr>
            <p:cNvSpPr/>
            <p:nvPr/>
          </p:nvSpPr>
          <p:spPr>
            <a:xfrm>
              <a:off x="7125756" y="5160433"/>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9" name="Oval 58">
              <a:extLst>
                <a:ext uri="{FF2B5EF4-FFF2-40B4-BE49-F238E27FC236}">
                  <a16:creationId xmlns:a16="http://schemas.microsoft.com/office/drawing/2014/main" id="{443AE068-EEEA-BE7F-82A6-5A6C6B32C1B7}"/>
                </a:ext>
              </a:extLst>
            </p:cNvPr>
            <p:cNvSpPr/>
            <p:nvPr/>
          </p:nvSpPr>
          <p:spPr>
            <a:xfrm>
              <a:off x="6993911" y="533255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60" name="Chord 59">
              <a:extLst>
                <a:ext uri="{FF2B5EF4-FFF2-40B4-BE49-F238E27FC236}">
                  <a16:creationId xmlns:a16="http://schemas.microsoft.com/office/drawing/2014/main" id="{E9D1FC79-69DE-853A-F1B8-B2E5960D6BDB}"/>
                </a:ext>
              </a:extLst>
            </p:cNvPr>
            <p:cNvSpPr/>
            <p:nvPr/>
          </p:nvSpPr>
          <p:spPr>
            <a:xfrm>
              <a:off x="7118173" y="516280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61" name="Chord 60">
              <a:extLst>
                <a:ext uri="{FF2B5EF4-FFF2-40B4-BE49-F238E27FC236}">
                  <a16:creationId xmlns:a16="http://schemas.microsoft.com/office/drawing/2014/main" id="{C7790FF2-7046-61BA-2CD8-851138BF018F}"/>
                </a:ext>
              </a:extLst>
            </p:cNvPr>
            <p:cNvSpPr/>
            <p:nvPr/>
          </p:nvSpPr>
          <p:spPr>
            <a:xfrm>
              <a:off x="7124078" y="530683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62" name="Chord 61">
              <a:extLst>
                <a:ext uri="{FF2B5EF4-FFF2-40B4-BE49-F238E27FC236}">
                  <a16:creationId xmlns:a16="http://schemas.microsoft.com/office/drawing/2014/main" id="{5CA08565-787D-39F4-7888-040B4C8442F1}"/>
                </a:ext>
              </a:extLst>
            </p:cNvPr>
            <p:cNvSpPr/>
            <p:nvPr/>
          </p:nvSpPr>
          <p:spPr>
            <a:xfrm>
              <a:off x="6993885" y="533397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63" name="Oval 62">
              <a:extLst>
                <a:ext uri="{FF2B5EF4-FFF2-40B4-BE49-F238E27FC236}">
                  <a16:creationId xmlns:a16="http://schemas.microsoft.com/office/drawing/2014/main" id="{E5ABC271-4130-F3C6-18B8-4B92F648A644}"/>
                </a:ext>
              </a:extLst>
            </p:cNvPr>
            <p:cNvSpPr/>
            <p:nvPr/>
          </p:nvSpPr>
          <p:spPr>
            <a:xfrm>
              <a:off x="4639313" y="5238294"/>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96" name="Chord 95">
              <a:extLst>
                <a:ext uri="{FF2B5EF4-FFF2-40B4-BE49-F238E27FC236}">
                  <a16:creationId xmlns:a16="http://schemas.microsoft.com/office/drawing/2014/main" id="{52B7CA9D-5705-9389-4783-039678D02A63}"/>
                </a:ext>
              </a:extLst>
            </p:cNvPr>
            <p:cNvSpPr/>
            <p:nvPr/>
          </p:nvSpPr>
          <p:spPr>
            <a:xfrm>
              <a:off x="4640758" y="5238262"/>
              <a:ext cx="104594"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97" name="Oval 96">
              <a:extLst>
                <a:ext uri="{FF2B5EF4-FFF2-40B4-BE49-F238E27FC236}">
                  <a16:creationId xmlns:a16="http://schemas.microsoft.com/office/drawing/2014/main" id="{BC19033C-E09D-567E-D04E-2D003D91EB91}"/>
                </a:ext>
              </a:extLst>
            </p:cNvPr>
            <p:cNvSpPr/>
            <p:nvPr/>
          </p:nvSpPr>
          <p:spPr>
            <a:xfrm>
              <a:off x="5138188" y="236470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98" name="Chord 97">
              <a:extLst>
                <a:ext uri="{FF2B5EF4-FFF2-40B4-BE49-F238E27FC236}">
                  <a16:creationId xmlns:a16="http://schemas.microsoft.com/office/drawing/2014/main" id="{043085FF-D9DF-852E-6FA2-403FD6728174}"/>
                </a:ext>
              </a:extLst>
            </p:cNvPr>
            <p:cNvSpPr/>
            <p:nvPr/>
          </p:nvSpPr>
          <p:spPr>
            <a:xfrm>
              <a:off x="5135258" y="2367819"/>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99" name="Oval 98">
              <a:extLst>
                <a:ext uri="{FF2B5EF4-FFF2-40B4-BE49-F238E27FC236}">
                  <a16:creationId xmlns:a16="http://schemas.microsoft.com/office/drawing/2014/main" id="{BC33ABF0-AB3A-35C0-2B92-4BEE202B989A}"/>
                </a:ext>
              </a:extLst>
            </p:cNvPr>
            <p:cNvSpPr/>
            <p:nvPr/>
          </p:nvSpPr>
          <p:spPr>
            <a:xfrm>
              <a:off x="5443429" y="249156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0" name="Oval 99">
              <a:extLst>
                <a:ext uri="{FF2B5EF4-FFF2-40B4-BE49-F238E27FC236}">
                  <a16:creationId xmlns:a16="http://schemas.microsoft.com/office/drawing/2014/main" id="{8E1F81B9-71FF-A678-AB2C-84F88A3B07D7}"/>
                </a:ext>
              </a:extLst>
            </p:cNvPr>
            <p:cNvSpPr/>
            <p:nvPr/>
          </p:nvSpPr>
          <p:spPr>
            <a:xfrm>
              <a:off x="5684091" y="2478381"/>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1" name="Oval 100">
              <a:extLst>
                <a:ext uri="{FF2B5EF4-FFF2-40B4-BE49-F238E27FC236}">
                  <a16:creationId xmlns:a16="http://schemas.microsoft.com/office/drawing/2014/main" id="{EB59B0B2-06F9-3578-FA55-0386342FA56C}"/>
                </a:ext>
              </a:extLst>
            </p:cNvPr>
            <p:cNvSpPr/>
            <p:nvPr/>
          </p:nvSpPr>
          <p:spPr>
            <a:xfrm>
              <a:off x="5684091" y="2247388"/>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2" name="Oval 101">
              <a:extLst>
                <a:ext uri="{FF2B5EF4-FFF2-40B4-BE49-F238E27FC236}">
                  <a16:creationId xmlns:a16="http://schemas.microsoft.com/office/drawing/2014/main" id="{F2EBD42B-726A-6154-FC46-6A1B69C43C67}"/>
                </a:ext>
              </a:extLst>
            </p:cNvPr>
            <p:cNvSpPr/>
            <p:nvPr/>
          </p:nvSpPr>
          <p:spPr>
            <a:xfrm>
              <a:off x="5446563" y="260345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3" name="Oval 102">
              <a:extLst>
                <a:ext uri="{FF2B5EF4-FFF2-40B4-BE49-F238E27FC236}">
                  <a16:creationId xmlns:a16="http://schemas.microsoft.com/office/drawing/2014/main" id="{ED168215-34DE-A512-11B7-334B7A70EA0C}"/>
                </a:ext>
              </a:extLst>
            </p:cNvPr>
            <p:cNvSpPr/>
            <p:nvPr/>
          </p:nvSpPr>
          <p:spPr>
            <a:xfrm>
              <a:off x="6091862" y="2478381"/>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4" name="Oval 103">
              <a:extLst>
                <a:ext uri="{FF2B5EF4-FFF2-40B4-BE49-F238E27FC236}">
                  <a16:creationId xmlns:a16="http://schemas.microsoft.com/office/drawing/2014/main" id="{3A0773C8-CB2D-23AA-E470-1C40DAE3C882}"/>
                </a:ext>
              </a:extLst>
            </p:cNvPr>
            <p:cNvSpPr/>
            <p:nvPr/>
          </p:nvSpPr>
          <p:spPr>
            <a:xfrm>
              <a:off x="6302808" y="2247387"/>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5" name="Oval 104">
              <a:extLst>
                <a:ext uri="{FF2B5EF4-FFF2-40B4-BE49-F238E27FC236}">
                  <a16:creationId xmlns:a16="http://schemas.microsoft.com/office/drawing/2014/main" id="{22B697FF-6AC6-599B-B43B-D04D3190986A}"/>
                </a:ext>
              </a:extLst>
            </p:cNvPr>
            <p:cNvSpPr/>
            <p:nvPr/>
          </p:nvSpPr>
          <p:spPr>
            <a:xfrm>
              <a:off x="5645243" y="310343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6" name="Oval 105">
              <a:extLst>
                <a:ext uri="{FF2B5EF4-FFF2-40B4-BE49-F238E27FC236}">
                  <a16:creationId xmlns:a16="http://schemas.microsoft.com/office/drawing/2014/main" id="{A283D8DB-E482-1113-647E-E76B56D687B9}"/>
                </a:ext>
              </a:extLst>
            </p:cNvPr>
            <p:cNvSpPr/>
            <p:nvPr/>
          </p:nvSpPr>
          <p:spPr>
            <a:xfrm>
              <a:off x="6301611" y="260053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7" name="Oval 106">
              <a:extLst>
                <a:ext uri="{FF2B5EF4-FFF2-40B4-BE49-F238E27FC236}">
                  <a16:creationId xmlns:a16="http://schemas.microsoft.com/office/drawing/2014/main" id="{9BEC5548-C9D0-911D-B1CA-AFDF80AFB117}"/>
                </a:ext>
              </a:extLst>
            </p:cNvPr>
            <p:cNvSpPr/>
            <p:nvPr/>
          </p:nvSpPr>
          <p:spPr>
            <a:xfrm>
              <a:off x="6535506" y="249156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8" name="Chord 107">
              <a:extLst>
                <a:ext uri="{FF2B5EF4-FFF2-40B4-BE49-F238E27FC236}">
                  <a16:creationId xmlns:a16="http://schemas.microsoft.com/office/drawing/2014/main" id="{047F8E86-5C90-AD70-27FE-1092ED100889}"/>
                </a:ext>
              </a:extLst>
            </p:cNvPr>
            <p:cNvSpPr/>
            <p:nvPr/>
          </p:nvSpPr>
          <p:spPr>
            <a:xfrm>
              <a:off x="5642314" y="310337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9" name="Chord 108">
              <a:extLst>
                <a:ext uri="{FF2B5EF4-FFF2-40B4-BE49-F238E27FC236}">
                  <a16:creationId xmlns:a16="http://schemas.microsoft.com/office/drawing/2014/main" id="{B2D2BA1E-0966-E12D-361A-DFD48F187C16}"/>
                </a:ext>
              </a:extLst>
            </p:cNvPr>
            <p:cNvSpPr/>
            <p:nvPr/>
          </p:nvSpPr>
          <p:spPr>
            <a:xfrm>
              <a:off x="5679869" y="247640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0" name="Chord 109">
              <a:extLst>
                <a:ext uri="{FF2B5EF4-FFF2-40B4-BE49-F238E27FC236}">
                  <a16:creationId xmlns:a16="http://schemas.microsoft.com/office/drawing/2014/main" id="{BF3698E2-730B-407A-6E80-CED65192AA6F}"/>
                </a:ext>
              </a:extLst>
            </p:cNvPr>
            <p:cNvSpPr/>
            <p:nvPr/>
          </p:nvSpPr>
          <p:spPr>
            <a:xfrm>
              <a:off x="5437428" y="260631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1" name="Chord 110">
              <a:extLst>
                <a:ext uri="{FF2B5EF4-FFF2-40B4-BE49-F238E27FC236}">
                  <a16:creationId xmlns:a16="http://schemas.microsoft.com/office/drawing/2014/main" id="{C9F22AE5-A134-E4F8-815F-BDAFBB30C8E9}"/>
                </a:ext>
              </a:extLst>
            </p:cNvPr>
            <p:cNvSpPr/>
            <p:nvPr/>
          </p:nvSpPr>
          <p:spPr>
            <a:xfrm>
              <a:off x="5438653" y="249358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2" name="Chord 111">
              <a:extLst>
                <a:ext uri="{FF2B5EF4-FFF2-40B4-BE49-F238E27FC236}">
                  <a16:creationId xmlns:a16="http://schemas.microsoft.com/office/drawing/2014/main" id="{86AF0803-B768-D990-A217-EA17817EE329}"/>
                </a:ext>
              </a:extLst>
            </p:cNvPr>
            <p:cNvSpPr/>
            <p:nvPr/>
          </p:nvSpPr>
          <p:spPr>
            <a:xfrm>
              <a:off x="5679869" y="2249920"/>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3" name="Chord 112">
              <a:extLst>
                <a:ext uri="{FF2B5EF4-FFF2-40B4-BE49-F238E27FC236}">
                  <a16:creationId xmlns:a16="http://schemas.microsoft.com/office/drawing/2014/main" id="{C907B33A-3784-0AB7-5F6D-6FB1CE3B40CC}"/>
                </a:ext>
              </a:extLst>
            </p:cNvPr>
            <p:cNvSpPr/>
            <p:nvPr/>
          </p:nvSpPr>
          <p:spPr>
            <a:xfrm>
              <a:off x="6088933" y="2480913"/>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4" name="Chord 113">
              <a:extLst>
                <a:ext uri="{FF2B5EF4-FFF2-40B4-BE49-F238E27FC236}">
                  <a16:creationId xmlns:a16="http://schemas.microsoft.com/office/drawing/2014/main" id="{AB3405AE-1A23-ADC7-A75A-199A5010FF57}"/>
                </a:ext>
              </a:extLst>
            </p:cNvPr>
            <p:cNvSpPr/>
            <p:nvPr/>
          </p:nvSpPr>
          <p:spPr>
            <a:xfrm>
              <a:off x="6299545" y="260306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5" name="Chord 114">
              <a:extLst>
                <a:ext uri="{FF2B5EF4-FFF2-40B4-BE49-F238E27FC236}">
                  <a16:creationId xmlns:a16="http://schemas.microsoft.com/office/drawing/2014/main" id="{5911050F-31ED-D79D-F18E-A8909819B121}"/>
                </a:ext>
              </a:extLst>
            </p:cNvPr>
            <p:cNvSpPr/>
            <p:nvPr/>
          </p:nvSpPr>
          <p:spPr>
            <a:xfrm>
              <a:off x="6532576" y="249156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6" name="Chord 115">
              <a:extLst>
                <a:ext uri="{FF2B5EF4-FFF2-40B4-BE49-F238E27FC236}">
                  <a16:creationId xmlns:a16="http://schemas.microsoft.com/office/drawing/2014/main" id="{80AD7A67-0822-3FCD-782E-82BA81C662D3}"/>
                </a:ext>
              </a:extLst>
            </p:cNvPr>
            <p:cNvSpPr/>
            <p:nvPr/>
          </p:nvSpPr>
          <p:spPr>
            <a:xfrm>
              <a:off x="6299545" y="224811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7" name="Oval 116">
              <a:extLst>
                <a:ext uri="{FF2B5EF4-FFF2-40B4-BE49-F238E27FC236}">
                  <a16:creationId xmlns:a16="http://schemas.microsoft.com/office/drawing/2014/main" id="{CAF067FC-2C7B-81A2-B8FC-AF6752D2B80D}"/>
                </a:ext>
              </a:extLst>
            </p:cNvPr>
            <p:cNvSpPr/>
            <p:nvPr/>
          </p:nvSpPr>
          <p:spPr>
            <a:xfrm>
              <a:off x="6840346" y="2380621"/>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8" name="Chord 117">
              <a:extLst>
                <a:ext uri="{FF2B5EF4-FFF2-40B4-BE49-F238E27FC236}">
                  <a16:creationId xmlns:a16="http://schemas.microsoft.com/office/drawing/2014/main" id="{F5B59884-0FAB-FB31-47A1-9F5325BC347B}"/>
                </a:ext>
              </a:extLst>
            </p:cNvPr>
            <p:cNvSpPr/>
            <p:nvPr/>
          </p:nvSpPr>
          <p:spPr>
            <a:xfrm>
              <a:off x="6838880" y="238378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9" name="Oval 118">
              <a:extLst>
                <a:ext uri="{FF2B5EF4-FFF2-40B4-BE49-F238E27FC236}">
                  <a16:creationId xmlns:a16="http://schemas.microsoft.com/office/drawing/2014/main" id="{B08BE603-CF2C-2419-9B2F-F2ABB4841093}"/>
                </a:ext>
              </a:extLst>
            </p:cNvPr>
            <p:cNvSpPr/>
            <p:nvPr/>
          </p:nvSpPr>
          <p:spPr>
            <a:xfrm>
              <a:off x="7241549" y="277521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0" name="Oval 119">
              <a:extLst>
                <a:ext uri="{FF2B5EF4-FFF2-40B4-BE49-F238E27FC236}">
                  <a16:creationId xmlns:a16="http://schemas.microsoft.com/office/drawing/2014/main" id="{8016E001-FBAA-5779-963B-8BB44B1B13EE}"/>
                </a:ext>
              </a:extLst>
            </p:cNvPr>
            <p:cNvSpPr/>
            <p:nvPr/>
          </p:nvSpPr>
          <p:spPr>
            <a:xfrm>
              <a:off x="6905870" y="346779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1" name="Oval 120">
              <a:extLst>
                <a:ext uri="{FF2B5EF4-FFF2-40B4-BE49-F238E27FC236}">
                  <a16:creationId xmlns:a16="http://schemas.microsoft.com/office/drawing/2014/main" id="{346057CE-3616-BC05-C6D9-6CBDA9E9C4EF}"/>
                </a:ext>
              </a:extLst>
            </p:cNvPr>
            <p:cNvSpPr/>
            <p:nvPr/>
          </p:nvSpPr>
          <p:spPr>
            <a:xfrm>
              <a:off x="6751883" y="346779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2" name="Oval 121">
              <a:extLst>
                <a:ext uri="{FF2B5EF4-FFF2-40B4-BE49-F238E27FC236}">
                  <a16:creationId xmlns:a16="http://schemas.microsoft.com/office/drawing/2014/main" id="{911D6CAC-43C3-97E6-F6CF-9F7E302EC014}"/>
                </a:ext>
              </a:extLst>
            </p:cNvPr>
            <p:cNvSpPr/>
            <p:nvPr/>
          </p:nvSpPr>
          <p:spPr>
            <a:xfrm>
              <a:off x="6902943" y="3639089"/>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3" name="Chord 122">
              <a:extLst>
                <a:ext uri="{FF2B5EF4-FFF2-40B4-BE49-F238E27FC236}">
                  <a16:creationId xmlns:a16="http://schemas.microsoft.com/office/drawing/2014/main" id="{E0E90DBA-CFD9-72B5-1327-66A3F7F6D12F}"/>
                </a:ext>
              </a:extLst>
            </p:cNvPr>
            <p:cNvSpPr/>
            <p:nvPr/>
          </p:nvSpPr>
          <p:spPr>
            <a:xfrm>
              <a:off x="6755499" y="346924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4" name="Chord 123">
              <a:extLst>
                <a:ext uri="{FF2B5EF4-FFF2-40B4-BE49-F238E27FC236}">
                  <a16:creationId xmlns:a16="http://schemas.microsoft.com/office/drawing/2014/main" id="{E99A258E-B89D-B2C8-3A0C-C0E5FADFD95A}"/>
                </a:ext>
              </a:extLst>
            </p:cNvPr>
            <p:cNvSpPr/>
            <p:nvPr/>
          </p:nvSpPr>
          <p:spPr>
            <a:xfrm>
              <a:off x="6900707" y="346532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39" name="Chord 138">
              <a:extLst>
                <a:ext uri="{FF2B5EF4-FFF2-40B4-BE49-F238E27FC236}">
                  <a16:creationId xmlns:a16="http://schemas.microsoft.com/office/drawing/2014/main" id="{58CBC27C-F26E-A1B3-7B93-7478A386420F}"/>
                </a:ext>
              </a:extLst>
            </p:cNvPr>
            <p:cNvSpPr/>
            <p:nvPr/>
          </p:nvSpPr>
          <p:spPr>
            <a:xfrm>
              <a:off x="6897182" y="3642216"/>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0" name="Oval 139">
              <a:extLst>
                <a:ext uri="{FF2B5EF4-FFF2-40B4-BE49-F238E27FC236}">
                  <a16:creationId xmlns:a16="http://schemas.microsoft.com/office/drawing/2014/main" id="{1B3B4305-E32F-0F5D-2C89-BA425A0B5785}"/>
                </a:ext>
              </a:extLst>
            </p:cNvPr>
            <p:cNvSpPr/>
            <p:nvPr/>
          </p:nvSpPr>
          <p:spPr>
            <a:xfrm>
              <a:off x="7603266" y="2863589"/>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1" name="Chord 140">
              <a:extLst>
                <a:ext uri="{FF2B5EF4-FFF2-40B4-BE49-F238E27FC236}">
                  <a16:creationId xmlns:a16="http://schemas.microsoft.com/office/drawing/2014/main" id="{690699BE-1098-C097-9942-BBC03C74A9F2}"/>
                </a:ext>
              </a:extLst>
            </p:cNvPr>
            <p:cNvSpPr/>
            <p:nvPr/>
          </p:nvSpPr>
          <p:spPr>
            <a:xfrm>
              <a:off x="7598431" y="286307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2" name="Oval 141">
              <a:extLst>
                <a:ext uri="{FF2B5EF4-FFF2-40B4-BE49-F238E27FC236}">
                  <a16:creationId xmlns:a16="http://schemas.microsoft.com/office/drawing/2014/main" id="{0D4CEAF9-4067-257E-9933-A4F77F255BC7}"/>
                </a:ext>
              </a:extLst>
            </p:cNvPr>
            <p:cNvSpPr/>
            <p:nvPr/>
          </p:nvSpPr>
          <p:spPr>
            <a:xfrm>
              <a:off x="6870503" y="3989582"/>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3" name="Oval 142">
              <a:extLst>
                <a:ext uri="{FF2B5EF4-FFF2-40B4-BE49-F238E27FC236}">
                  <a16:creationId xmlns:a16="http://schemas.microsoft.com/office/drawing/2014/main" id="{13B07FC2-D932-308C-BD0D-FD702BD629E5}"/>
                </a:ext>
              </a:extLst>
            </p:cNvPr>
            <p:cNvSpPr/>
            <p:nvPr/>
          </p:nvSpPr>
          <p:spPr>
            <a:xfrm>
              <a:off x="6797354" y="409176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4" name="Chord 143">
              <a:extLst>
                <a:ext uri="{FF2B5EF4-FFF2-40B4-BE49-F238E27FC236}">
                  <a16:creationId xmlns:a16="http://schemas.microsoft.com/office/drawing/2014/main" id="{5D102578-BC13-A570-AB0D-BC7A6AA1D056}"/>
                </a:ext>
              </a:extLst>
            </p:cNvPr>
            <p:cNvSpPr/>
            <p:nvPr/>
          </p:nvSpPr>
          <p:spPr>
            <a:xfrm>
              <a:off x="6869037" y="3992212"/>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5" name="Chord 144">
              <a:extLst>
                <a:ext uri="{FF2B5EF4-FFF2-40B4-BE49-F238E27FC236}">
                  <a16:creationId xmlns:a16="http://schemas.microsoft.com/office/drawing/2014/main" id="{FE0D17A6-1722-44D3-9F24-6E23A47F37DF}"/>
                </a:ext>
              </a:extLst>
            </p:cNvPr>
            <p:cNvSpPr/>
            <p:nvPr/>
          </p:nvSpPr>
          <p:spPr>
            <a:xfrm>
              <a:off x="6797354" y="409526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6" name="Oval 145">
              <a:extLst>
                <a:ext uri="{FF2B5EF4-FFF2-40B4-BE49-F238E27FC236}">
                  <a16:creationId xmlns:a16="http://schemas.microsoft.com/office/drawing/2014/main" id="{92505AEB-F81D-DB0C-CC3D-7AC35FC420C9}"/>
                </a:ext>
              </a:extLst>
            </p:cNvPr>
            <p:cNvSpPr/>
            <p:nvPr/>
          </p:nvSpPr>
          <p:spPr>
            <a:xfrm flipH="1">
              <a:off x="6946094" y="2357307"/>
              <a:ext cx="169427" cy="167952"/>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5497593B-FBA3-D077-1E46-70E73BA38D77}"/>
                </a:ext>
              </a:extLst>
            </p:cNvPr>
            <p:cNvSpPr/>
            <p:nvPr/>
          </p:nvSpPr>
          <p:spPr>
            <a:xfrm>
              <a:off x="7343896" y="2359163"/>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8" name="Chord 147">
              <a:extLst>
                <a:ext uri="{FF2B5EF4-FFF2-40B4-BE49-F238E27FC236}">
                  <a16:creationId xmlns:a16="http://schemas.microsoft.com/office/drawing/2014/main" id="{AB4914DF-C68B-842B-AFE6-7F018D2E6A3E}"/>
                </a:ext>
              </a:extLst>
            </p:cNvPr>
            <p:cNvSpPr/>
            <p:nvPr/>
          </p:nvSpPr>
          <p:spPr>
            <a:xfrm>
              <a:off x="7241956" y="2773792"/>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9" name="Chord 148">
              <a:extLst>
                <a:ext uri="{FF2B5EF4-FFF2-40B4-BE49-F238E27FC236}">
                  <a16:creationId xmlns:a16="http://schemas.microsoft.com/office/drawing/2014/main" id="{34B711A9-E7FF-5A1A-412A-2C17AC03604D}"/>
                </a:ext>
              </a:extLst>
            </p:cNvPr>
            <p:cNvSpPr/>
            <p:nvPr/>
          </p:nvSpPr>
          <p:spPr>
            <a:xfrm>
              <a:off x="7339062" y="235871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255" name="TextBox 254">
            <a:extLst>
              <a:ext uri="{FF2B5EF4-FFF2-40B4-BE49-F238E27FC236}">
                <a16:creationId xmlns:a16="http://schemas.microsoft.com/office/drawing/2014/main" id="{45387EDD-1EB5-684F-34D3-ED462E4F6AF4}"/>
              </a:ext>
            </a:extLst>
          </p:cNvPr>
          <p:cNvSpPr txBox="1"/>
          <p:nvPr/>
        </p:nvSpPr>
        <p:spPr>
          <a:xfrm>
            <a:off x="1025061" y="3806382"/>
            <a:ext cx="6219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bg1">
                    <a:lumMod val="95000"/>
                  </a:schemeClr>
                </a:solidFill>
                <a:effectLst/>
                <a:uLnTx/>
                <a:uFillTx/>
                <a:latin typeface="Calibri" panose="020F0502020204030204"/>
                <a:ea typeface="+mn-ea"/>
                <a:cs typeface="+mn-cs"/>
              </a:rPr>
              <a:t>vs</a:t>
            </a:r>
            <a:endParaRPr kumimoji="0" lang="en-CA" sz="2000" b="1" i="0" u="none" strike="noStrike" kern="1200" cap="none" spc="0" normalizeH="0" baseline="0" noProof="0" dirty="0">
              <a:ln>
                <a:noFill/>
              </a:ln>
              <a:solidFill>
                <a:schemeClr val="bg1">
                  <a:lumMod val="95000"/>
                </a:schemeClr>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ABB13A03-D655-93AF-61A6-330787E52EC8}"/>
              </a:ext>
            </a:extLst>
          </p:cNvPr>
          <p:cNvSpPr/>
          <p:nvPr/>
        </p:nvSpPr>
        <p:spPr>
          <a:xfrm>
            <a:off x="8389886" y="2289075"/>
            <a:ext cx="1628948" cy="1060032"/>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chemeClr val="bg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860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40" name="Rectangle 39">
            <a:extLst>
              <a:ext uri="{FF2B5EF4-FFF2-40B4-BE49-F238E27FC236}">
                <a16:creationId xmlns:a16="http://schemas.microsoft.com/office/drawing/2014/main" id="{0195105E-6CF9-5A10-2732-FC52D2BBBD32}"/>
              </a:ext>
            </a:extLst>
          </p:cNvPr>
          <p:cNvSpPr/>
          <p:nvPr/>
        </p:nvSpPr>
        <p:spPr>
          <a:xfrm>
            <a:off x="9022892" y="2275718"/>
            <a:ext cx="1531401" cy="889324"/>
          </a:xfrm>
          <a:prstGeom prst="rect">
            <a:avLst/>
          </a:prstGeom>
          <a:solidFill>
            <a:srgbClr val="A8CE75">
              <a:alpha val="50000"/>
            </a:srgb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75122ECE-CE6D-1A4F-A679-EB5F228CDFB8}"/>
              </a:ext>
            </a:extLst>
          </p:cNvPr>
          <p:cNvSpPr/>
          <p:nvPr/>
        </p:nvSpPr>
        <p:spPr>
          <a:xfrm>
            <a:off x="6071793" y="936514"/>
            <a:ext cx="4482502" cy="1338330"/>
          </a:xfrm>
          <a:prstGeom prst="rect">
            <a:avLst/>
          </a:prstGeom>
          <a:solidFill>
            <a:srgbClr val="398B79"/>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435575CC-2C73-E84E-38DE-BAA54697ACD7}"/>
              </a:ext>
            </a:extLst>
          </p:cNvPr>
          <p:cNvSpPr/>
          <p:nvPr/>
        </p:nvSpPr>
        <p:spPr>
          <a:xfrm>
            <a:off x="6071790" y="2275718"/>
            <a:ext cx="2194974" cy="2425560"/>
          </a:xfrm>
          <a:custGeom>
            <a:avLst/>
            <a:gdLst>
              <a:gd name="connsiteX0" fmla="*/ 0 w 1542597"/>
              <a:gd name="connsiteY0" fmla="*/ 0 h 1741207"/>
              <a:gd name="connsiteX1" fmla="*/ 772243 w 1542597"/>
              <a:gd name="connsiteY1" fmla="*/ 0 h 1741207"/>
              <a:gd name="connsiteX2" fmla="*/ 772243 w 1542597"/>
              <a:gd name="connsiteY2" fmla="*/ 857643 h 1741207"/>
              <a:gd name="connsiteX3" fmla="*/ 772686 w 1542597"/>
              <a:gd name="connsiteY3" fmla="*/ 857643 h 1741207"/>
              <a:gd name="connsiteX4" fmla="*/ 772686 w 1542597"/>
              <a:gd name="connsiteY4" fmla="*/ 437724 h 1741207"/>
              <a:gd name="connsiteX5" fmla="*/ 900246 w 1542597"/>
              <a:gd name="connsiteY5" fmla="*/ 437724 h 1741207"/>
              <a:gd name="connsiteX6" fmla="*/ 900246 w 1542597"/>
              <a:gd name="connsiteY6" fmla="*/ 857643 h 1741207"/>
              <a:gd name="connsiteX7" fmla="*/ 1542597 w 1542597"/>
              <a:gd name="connsiteY7" fmla="*/ 857643 h 1741207"/>
              <a:gd name="connsiteX8" fmla="*/ 1542597 w 1542597"/>
              <a:gd name="connsiteY8" fmla="*/ 1741207 h 1741207"/>
              <a:gd name="connsiteX9" fmla="*/ 770354 w 1542597"/>
              <a:gd name="connsiteY9" fmla="*/ 1741207 h 1741207"/>
              <a:gd name="connsiteX10" fmla="*/ 770354 w 1542597"/>
              <a:gd name="connsiteY10" fmla="*/ 1741206 h 1741207"/>
              <a:gd name="connsiteX11" fmla="*/ 0 w 1542597"/>
              <a:gd name="connsiteY11" fmla="*/ 1741206 h 174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2597" h="1741207">
                <a:moveTo>
                  <a:pt x="0" y="0"/>
                </a:moveTo>
                <a:lnTo>
                  <a:pt x="772243" y="0"/>
                </a:lnTo>
                <a:lnTo>
                  <a:pt x="772243" y="857643"/>
                </a:lnTo>
                <a:lnTo>
                  <a:pt x="772686" y="857643"/>
                </a:lnTo>
                <a:lnTo>
                  <a:pt x="772686" y="437724"/>
                </a:lnTo>
                <a:lnTo>
                  <a:pt x="900246" y="437724"/>
                </a:lnTo>
                <a:lnTo>
                  <a:pt x="900246" y="857643"/>
                </a:lnTo>
                <a:lnTo>
                  <a:pt x="1542597" y="857643"/>
                </a:lnTo>
                <a:lnTo>
                  <a:pt x="1542597" y="1741207"/>
                </a:lnTo>
                <a:lnTo>
                  <a:pt x="770354" y="1741207"/>
                </a:lnTo>
                <a:lnTo>
                  <a:pt x="770354" y="1741206"/>
                </a:lnTo>
                <a:lnTo>
                  <a:pt x="0" y="1741206"/>
                </a:lnTo>
                <a:close/>
              </a:path>
            </a:pathLst>
          </a:custGeom>
          <a:solidFill>
            <a:srgbClr val="A8CE75">
              <a:alpha val="50000"/>
            </a:srgbClr>
          </a:solidFill>
          <a:ln>
            <a:no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D72AE495-CC90-D878-235C-53C61F592CF5}"/>
              </a:ext>
            </a:extLst>
          </p:cNvPr>
          <p:cNvSpPr/>
          <p:nvPr/>
        </p:nvSpPr>
        <p:spPr>
          <a:xfrm>
            <a:off x="6071792" y="3165917"/>
            <a:ext cx="4482502" cy="2290943"/>
          </a:xfrm>
          <a:custGeom>
            <a:avLst/>
            <a:gdLst>
              <a:gd name="connsiteX0" fmla="*/ 2073992 w 3150240"/>
              <a:gd name="connsiteY0" fmla="*/ 0 h 1610042"/>
              <a:gd name="connsiteX1" fmla="*/ 3150239 w 3150240"/>
              <a:gd name="connsiteY1" fmla="*/ 0 h 1610042"/>
              <a:gd name="connsiteX2" fmla="*/ 3150239 w 3150240"/>
              <a:gd name="connsiteY2" fmla="*/ 299402 h 1610042"/>
              <a:gd name="connsiteX3" fmla="*/ 3150240 w 3150240"/>
              <a:gd name="connsiteY3" fmla="*/ 299402 h 1610042"/>
              <a:gd name="connsiteX4" fmla="*/ 3150240 w 3150240"/>
              <a:gd name="connsiteY4" fmla="*/ 1610042 h 1610042"/>
              <a:gd name="connsiteX5" fmla="*/ 0 w 3150240"/>
              <a:gd name="connsiteY5" fmla="*/ 1610042 h 1610042"/>
              <a:gd name="connsiteX6" fmla="*/ 0 w 3150240"/>
              <a:gd name="connsiteY6" fmla="*/ 1079645 h 1610042"/>
              <a:gd name="connsiteX7" fmla="*/ 1 w 3150240"/>
              <a:gd name="connsiteY7" fmla="*/ 1079645 h 1610042"/>
              <a:gd name="connsiteX8" fmla="*/ 770352 w 3150240"/>
              <a:gd name="connsiteY8" fmla="*/ 1079645 h 1610042"/>
              <a:gd name="connsiteX9" fmla="*/ 770352 w 3150240"/>
              <a:gd name="connsiteY9" fmla="*/ 1079646 h 1610042"/>
              <a:gd name="connsiteX10" fmla="*/ 1542595 w 3150240"/>
              <a:gd name="connsiteY10" fmla="*/ 1079646 h 1610042"/>
              <a:gd name="connsiteX11" fmla="*/ 1542595 w 3150240"/>
              <a:gd name="connsiteY11" fmla="*/ 299402 h 1610042"/>
              <a:gd name="connsiteX12" fmla="*/ 1544978 w 3150240"/>
              <a:gd name="connsiteY12" fmla="*/ 299402 h 1610042"/>
              <a:gd name="connsiteX13" fmla="*/ 1544978 w 3150240"/>
              <a:gd name="connsiteY13" fmla="*/ 198462 h 1610042"/>
              <a:gd name="connsiteX14" fmla="*/ 2073992 w 3150240"/>
              <a:gd name="connsiteY14" fmla="*/ 198462 h 16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0240" h="1610042">
                <a:moveTo>
                  <a:pt x="2073992" y="0"/>
                </a:moveTo>
                <a:lnTo>
                  <a:pt x="3150239" y="0"/>
                </a:lnTo>
                <a:lnTo>
                  <a:pt x="3150239" y="299402"/>
                </a:lnTo>
                <a:lnTo>
                  <a:pt x="3150240" y="299402"/>
                </a:lnTo>
                <a:lnTo>
                  <a:pt x="3150240" y="1610042"/>
                </a:lnTo>
                <a:lnTo>
                  <a:pt x="0" y="1610042"/>
                </a:lnTo>
                <a:lnTo>
                  <a:pt x="0" y="1079645"/>
                </a:lnTo>
                <a:lnTo>
                  <a:pt x="1" y="1079645"/>
                </a:lnTo>
                <a:lnTo>
                  <a:pt x="770352" y="1079645"/>
                </a:lnTo>
                <a:lnTo>
                  <a:pt x="770352" y="1079646"/>
                </a:lnTo>
                <a:lnTo>
                  <a:pt x="1542595" y="1079646"/>
                </a:lnTo>
                <a:lnTo>
                  <a:pt x="1542595" y="299402"/>
                </a:lnTo>
                <a:lnTo>
                  <a:pt x="1544978" y="299402"/>
                </a:lnTo>
                <a:lnTo>
                  <a:pt x="1544978" y="198462"/>
                </a:lnTo>
                <a:lnTo>
                  <a:pt x="2073992" y="198462"/>
                </a:lnTo>
                <a:close/>
              </a:path>
            </a:pathLst>
          </a:custGeom>
          <a:solidFill>
            <a:srgbClr val="1E5A78"/>
          </a:solidFill>
          <a:ln>
            <a:no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5" name="TextBox 44" descr="test sentence &#10;&#10;">
            <a:extLst>
              <a:ext uri="{FF2B5EF4-FFF2-40B4-BE49-F238E27FC236}">
                <a16:creationId xmlns:a16="http://schemas.microsoft.com/office/drawing/2014/main" id="{A67F2D09-B017-C383-EE90-9AABBD35BFC5}"/>
              </a:ext>
              <a:ext uri="{C183D7F6-B498-43B3-948B-1728B52AA6E4}">
                <adec:decorative xmlns:adec="http://schemas.microsoft.com/office/drawing/2017/decorative" val="0"/>
              </a:ext>
            </a:extLst>
          </p:cNvPr>
          <p:cNvSpPr txBox="1"/>
          <p:nvPr/>
        </p:nvSpPr>
        <p:spPr>
          <a:xfrm>
            <a:off x="7723446" y="474838"/>
            <a:ext cx="1441631" cy="3774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AB49D"/>
                </a:solidFill>
                <a:effectLst/>
                <a:uLnTx/>
                <a:uFillTx/>
                <a:latin typeface="Calibri" panose="020F0502020204030204"/>
                <a:ea typeface="+mn-ea"/>
                <a:cs typeface="+mn-cs"/>
              </a:rPr>
              <a:t>Quiet Zone</a:t>
            </a:r>
          </a:p>
        </p:txBody>
      </p:sp>
      <p:sp>
        <p:nvSpPr>
          <p:cNvPr id="46" name="TextBox 45" descr="test sentence &#10;&#10;">
            <a:extLst>
              <a:ext uri="{FF2B5EF4-FFF2-40B4-BE49-F238E27FC236}">
                <a16:creationId xmlns:a16="http://schemas.microsoft.com/office/drawing/2014/main" id="{2A9E83AB-3836-8189-26D7-7371568BF056}"/>
              </a:ext>
              <a:ext uri="{C183D7F6-B498-43B3-948B-1728B52AA6E4}">
                <adec:decorative xmlns:adec="http://schemas.microsoft.com/office/drawing/2017/decorative" val="0"/>
              </a:ext>
            </a:extLst>
          </p:cNvPr>
          <p:cNvSpPr txBox="1"/>
          <p:nvPr/>
        </p:nvSpPr>
        <p:spPr>
          <a:xfrm>
            <a:off x="7545556" y="5560640"/>
            <a:ext cx="20472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98EB9"/>
                </a:solidFill>
                <a:effectLst/>
                <a:uLnTx/>
                <a:uFillTx/>
                <a:latin typeface="Calibri" panose="020F0502020204030204"/>
                <a:ea typeface="+mn-ea"/>
                <a:cs typeface="+mn-cs"/>
              </a:rPr>
              <a:t>Interactive Zone</a:t>
            </a:r>
          </a:p>
        </p:txBody>
      </p:sp>
      <p:sp>
        <p:nvSpPr>
          <p:cNvPr id="47" name="TextBox 46" descr="test sentence &#10;&#10;">
            <a:extLst>
              <a:ext uri="{FF2B5EF4-FFF2-40B4-BE49-F238E27FC236}">
                <a16:creationId xmlns:a16="http://schemas.microsoft.com/office/drawing/2014/main" id="{FDF098A2-67F1-18A1-CCD1-5E256AB2C57F}"/>
              </a:ext>
              <a:ext uri="{C183D7F6-B498-43B3-948B-1728B52AA6E4}">
                <adec:decorative xmlns:adec="http://schemas.microsoft.com/office/drawing/2017/decorative" val="0"/>
              </a:ext>
            </a:extLst>
          </p:cNvPr>
          <p:cNvSpPr txBox="1"/>
          <p:nvPr/>
        </p:nvSpPr>
        <p:spPr>
          <a:xfrm rot="16200000">
            <a:off x="9562580" y="2204199"/>
            <a:ext cx="2526896" cy="3774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92A775"/>
                </a:solidFill>
                <a:effectLst/>
                <a:uLnTx/>
                <a:uFillTx/>
                <a:latin typeface="Calibri" panose="020F0502020204030204"/>
                <a:ea typeface="+mn-ea"/>
                <a:cs typeface="+mn-cs"/>
              </a:rPr>
              <a:t>Transitional Zone</a:t>
            </a:r>
          </a:p>
        </p:txBody>
      </p:sp>
      <p:sp>
        <p:nvSpPr>
          <p:cNvPr id="37" name="Freeform: Shape 36">
            <a:extLst>
              <a:ext uri="{FF2B5EF4-FFF2-40B4-BE49-F238E27FC236}">
                <a16:creationId xmlns:a16="http://schemas.microsoft.com/office/drawing/2014/main" id="{F44B6628-F795-1CDF-87BC-EDF4E514E15B}"/>
              </a:ext>
            </a:extLst>
          </p:cNvPr>
          <p:cNvSpPr/>
          <p:nvPr/>
        </p:nvSpPr>
        <p:spPr>
          <a:xfrm>
            <a:off x="7167146" y="2269219"/>
            <a:ext cx="1866235" cy="1195968"/>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rgbClr val="E7E6E6">
              <a:lumMod val="75000"/>
              <a:alpha val="6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descr="A black background with white letters&#10;&#10;Description automatically generated with low confidence">
            <a:extLst>
              <a:ext uri="{FF2B5EF4-FFF2-40B4-BE49-F238E27FC236}">
                <a16:creationId xmlns:a16="http://schemas.microsoft.com/office/drawing/2014/main" id="{C799ED58-2C81-AA01-028B-7CDC9C1F0F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848" y="396398"/>
            <a:ext cx="2758357" cy="734572"/>
          </a:xfrm>
          <a:prstGeom prst="rect">
            <a:avLst/>
          </a:prstGeom>
        </p:spPr>
      </p:pic>
      <p:sp>
        <p:nvSpPr>
          <p:cNvPr id="11" name="TextBox 10">
            <a:extLst>
              <a:ext uri="{FF2B5EF4-FFF2-40B4-BE49-F238E27FC236}">
                <a16:creationId xmlns:a16="http://schemas.microsoft.com/office/drawing/2014/main" id="{4AF86668-0AA6-E880-549E-1FC36F883E40}"/>
              </a:ext>
            </a:extLst>
          </p:cNvPr>
          <p:cNvSpPr txBox="1"/>
          <p:nvPr/>
        </p:nvSpPr>
        <p:spPr>
          <a:xfrm>
            <a:off x="746598" y="1011921"/>
            <a:ext cx="243160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400" b="0" i="1"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Zoning</a:t>
            </a:r>
            <a:endParaRPr kumimoji="0" lang="en-CA" sz="4400" b="0" i="1"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endParaRPr>
          </a:p>
        </p:txBody>
      </p:sp>
      <p:sp>
        <p:nvSpPr>
          <p:cNvPr id="54" name="Rectangle 53">
            <a:extLst>
              <a:ext uri="{FF2B5EF4-FFF2-40B4-BE49-F238E27FC236}">
                <a16:creationId xmlns:a16="http://schemas.microsoft.com/office/drawing/2014/main" id="{877F7CF1-5E26-F3CA-4EDF-3A969ABD8B89}"/>
              </a:ext>
            </a:extLst>
          </p:cNvPr>
          <p:cNvSpPr/>
          <p:nvPr/>
        </p:nvSpPr>
        <p:spPr>
          <a:xfrm>
            <a:off x="1772692" y="2789591"/>
            <a:ext cx="1241794" cy="358489"/>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Phone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Call</a:t>
            </a:r>
          </a:p>
        </p:txBody>
      </p:sp>
      <p:sp>
        <p:nvSpPr>
          <p:cNvPr id="56" name="Rectangle 55">
            <a:extLst>
              <a:ext uri="{FF2B5EF4-FFF2-40B4-BE49-F238E27FC236}">
                <a16:creationId xmlns:a16="http://schemas.microsoft.com/office/drawing/2014/main" id="{81A212B6-33A0-40FA-9B8E-CE4D23E85ABA}"/>
              </a:ext>
            </a:extLst>
          </p:cNvPr>
          <p:cNvSpPr/>
          <p:nvPr/>
        </p:nvSpPr>
        <p:spPr>
          <a:xfrm>
            <a:off x="3726417" y="2994104"/>
            <a:ext cx="1241794" cy="34393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Quick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Chat</a:t>
            </a:r>
          </a:p>
        </p:txBody>
      </p:sp>
      <p:sp>
        <p:nvSpPr>
          <p:cNvPr id="58" name="Rectangle 57">
            <a:extLst>
              <a:ext uri="{FF2B5EF4-FFF2-40B4-BE49-F238E27FC236}">
                <a16:creationId xmlns:a16="http://schemas.microsoft.com/office/drawing/2014/main" id="{9D0E7B60-497B-B582-9461-4EB15F82FD34}"/>
              </a:ext>
            </a:extLst>
          </p:cNvPr>
          <p:cNvSpPr/>
          <p:nvPr/>
        </p:nvSpPr>
        <p:spPr>
          <a:xfrm>
            <a:off x="2745106" y="2683074"/>
            <a:ext cx="1361126" cy="31103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Routine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Tasks</a:t>
            </a:r>
          </a:p>
        </p:txBody>
      </p:sp>
      <p:sp>
        <p:nvSpPr>
          <p:cNvPr id="60" name="Rectangle 59">
            <a:extLst>
              <a:ext uri="{FF2B5EF4-FFF2-40B4-BE49-F238E27FC236}">
                <a16:creationId xmlns:a16="http://schemas.microsoft.com/office/drawing/2014/main" id="{4A0238F9-F0D5-538C-5A1A-38FF03F9E9C5}"/>
              </a:ext>
            </a:extLst>
          </p:cNvPr>
          <p:cNvSpPr/>
          <p:nvPr/>
        </p:nvSpPr>
        <p:spPr>
          <a:xfrm>
            <a:off x="865191" y="2986016"/>
            <a:ext cx="1192388" cy="352018"/>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Focus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Work</a:t>
            </a:r>
            <a:endPar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endParaRPr>
          </a:p>
        </p:txBody>
      </p:sp>
      <p:pic>
        <p:nvPicPr>
          <p:cNvPr id="62" name="Picture 61" descr="A picture containing table, furniture, coffee table, worktable&#10;&#10;Description automatically generated">
            <a:extLst>
              <a:ext uri="{FF2B5EF4-FFF2-40B4-BE49-F238E27FC236}">
                <a16:creationId xmlns:a16="http://schemas.microsoft.com/office/drawing/2014/main" id="{1BF1374D-7E9F-B6A6-1446-F28ACBE20FFD}"/>
              </a:ext>
            </a:extLst>
          </p:cNvPr>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1382906" y="3067629"/>
            <a:ext cx="3077982" cy="1836763"/>
          </a:xfrm>
          <a:prstGeom prst="rect">
            <a:avLst/>
          </a:prstGeom>
          <a:effectLst>
            <a:outerShdw blurRad="50800" dist="38100" dir="8100000" algn="tr" rotWithShape="0">
              <a:prstClr val="black">
                <a:alpha val="40000"/>
              </a:prstClr>
            </a:outerShdw>
          </a:effectLst>
        </p:spPr>
      </p:pic>
      <p:pic>
        <p:nvPicPr>
          <p:cNvPr id="73" name="Picture 72">
            <a:extLst>
              <a:ext uri="{FF2B5EF4-FFF2-40B4-BE49-F238E27FC236}">
                <a16:creationId xmlns:a16="http://schemas.microsoft.com/office/drawing/2014/main" id="{2EFA6BAF-9BEC-9398-C1D4-508A89FFA1A0}"/>
              </a:ext>
            </a:extLst>
          </p:cNvPr>
          <p:cNvPicPr>
            <a:picLocks noChangeAspect="1"/>
          </p:cNvPicPr>
          <p:nvPr/>
        </p:nvPicPr>
        <p:blipFill>
          <a:blip r:embed="rId11">
            <a:clrChange>
              <a:clrFrom>
                <a:srgbClr val="FFFFFF"/>
              </a:clrFrom>
              <a:clrTo>
                <a:srgbClr val="FFFFFF">
                  <a:alpha val="0"/>
                </a:srgbClr>
              </a:clrTo>
            </a:clrChange>
            <a:lum bright="70000" contrast="-70000"/>
          </a:blip>
          <a:stretch>
            <a:fillRect/>
          </a:stretch>
        </p:blipFill>
        <p:spPr>
          <a:xfrm>
            <a:off x="5958853" y="878046"/>
            <a:ext cx="4678449" cy="4678449"/>
          </a:xfrm>
          <a:prstGeom prst="rect">
            <a:avLst/>
          </a:prstGeom>
          <a:effectLst>
            <a:outerShdw blurRad="63500" sx="102000" sy="102000" algn="ctr" rotWithShape="0">
              <a:prstClr val="black">
                <a:alpha val="40000"/>
              </a:prstClr>
            </a:outerShdw>
          </a:effectLst>
        </p:spPr>
      </p:pic>
      <p:grpSp>
        <p:nvGrpSpPr>
          <p:cNvPr id="69" name="Group 68">
            <a:extLst>
              <a:ext uri="{FF2B5EF4-FFF2-40B4-BE49-F238E27FC236}">
                <a16:creationId xmlns:a16="http://schemas.microsoft.com/office/drawing/2014/main" id="{E5286BE5-6753-009A-8DC8-2E7F37D9E7A7}"/>
              </a:ext>
            </a:extLst>
          </p:cNvPr>
          <p:cNvGrpSpPr/>
          <p:nvPr/>
        </p:nvGrpSpPr>
        <p:grpSpPr>
          <a:xfrm>
            <a:off x="7389163" y="1674415"/>
            <a:ext cx="563867" cy="512745"/>
            <a:chOff x="2143486" y="2675638"/>
            <a:chExt cx="563867" cy="512745"/>
          </a:xfrm>
        </p:grpSpPr>
        <p:sp>
          <p:nvSpPr>
            <p:cNvPr id="29" name="Oval 28">
              <a:extLst>
                <a:ext uri="{FF2B5EF4-FFF2-40B4-BE49-F238E27FC236}">
                  <a16:creationId xmlns:a16="http://schemas.microsoft.com/office/drawing/2014/main" id="{3D5D3410-59DA-A656-C0C9-F9F356F2ED42}"/>
                </a:ext>
              </a:extLst>
            </p:cNvPr>
            <p:cNvSpPr/>
            <p:nvPr/>
          </p:nvSpPr>
          <p:spPr>
            <a:xfrm>
              <a:off x="2143486" y="2675638"/>
              <a:ext cx="563867" cy="512745"/>
            </a:xfrm>
            <a:prstGeom prst="ellipse">
              <a:avLst/>
            </a:prstGeom>
            <a:solidFill>
              <a:schemeClr val="accent6">
                <a:alpha val="85000"/>
              </a:scheme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55" name="Graphic 54" descr="Telephone with solid fill">
              <a:extLst>
                <a:ext uri="{FF2B5EF4-FFF2-40B4-BE49-F238E27FC236}">
                  <a16:creationId xmlns:a16="http://schemas.microsoft.com/office/drawing/2014/main" id="{8F4DC396-5B6A-A697-AC85-1B57DDEE51C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07916" y="2725024"/>
              <a:ext cx="432535" cy="432533"/>
            </a:xfrm>
            <a:prstGeom prst="rect">
              <a:avLst/>
            </a:prstGeom>
          </p:spPr>
        </p:pic>
      </p:grpSp>
      <p:grpSp>
        <p:nvGrpSpPr>
          <p:cNvPr id="72" name="Group 71">
            <a:extLst>
              <a:ext uri="{FF2B5EF4-FFF2-40B4-BE49-F238E27FC236}">
                <a16:creationId xmlns:a16="http://schemas.microsoft.com/office/drawing/2014/main" id="{C64CC78F-E3CA-2DDA-E368-F2DBF39C067F}"/>
              </a:ext>
            </a:extLst>
          </p:cNvPr>
          <p:cNvGrpSpPr/>
          <p:nvPr/>
        </p:nvGrpSpPr>
        <p:grpSpPr>
          <a:xfrm>
            <a:off x="8253793" y="3691906"/>
            <a:ext cx="664506" cy="512745"/>
            <a:chOff x="4396468" y="3050851"/>
            <a:chExt cx="664506" cy="512745"/>
          </a:xfrm>
        </p:grpSpPr>
        <p:sp>
          <p:nvSpPr>
            <p:cNvPr id="52" name="Oval 51">
              <a:extLst>
                <a:ext uri="{FF2B5EF4-FFF2-40B4-BE49-F238E27FC236}">
                  <a16:creationId xmlns:a16="http://schemas.microsoft.com/office/drawing/2014/main" id="{A852064F-81B3-6DE4-F493-90F7ED3C68F9}"/>
                </a:ext>
              </a:extLst>
            </p:cNvPr>
            <p:cNvSpPr/>
            <p:nvPr/>
          </p:nvSpPr>
          <p:spPr>
            <a:xfrm>
              <a:off x="4447240" y="3050851"/>
              <a:ext cx="563867" cy="512745"/>
            </a:xfrm>
            <a:prstGeom prst="ellipse">
              <a:avLst/>
            </a:prstGeom>
            <a:solidFill>
              <a:schemeClr val="accent6">
                <a:alpha val="85000"/>
              </a:scheme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57" name="Graphic 56" descr="Two Men with solid fill">
              <a:extLst>
                <a:ext uri="{FF2B5EF4-FFF2-40B4-BE49-F238E27FC236}">
                  <a16:creationId xmlns:a16="http://schemas.microsoft.com/office/drawing/2014/main" id="{2311B1DF-2ACD-687B-FFCD-816D67E6F8DC}"/>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b="61446"/>
            <a:stretch/>
          </p:blipFill>
          <p:spPr>
            <a:xfrm>
              <a:off x="4396468" y="3129547"/>
              <a:ext cx="664506" cy="275359"/>
            </a:xfrm>
            <a:prstGeom prst="rect">
              <a:avLst/>
            </a:prstGeom>
          </p:spPr>
        </p:pic>
      </p:grpSp>
      <p:grpSp>
        <p:nvGrpSpPr>
          <p:cNvPr id="71" name="Group 70">
            <a:extLst>
              <a:ext uri="{FF2B5EF4-FFF2-40B4-BE49-F238E27FC236}">
                <a16:creationId xmlns:a16="http://schemas.microsoft.com/office/drawing/2014/main" id="{71CFB1C3-B4B4-020E-FBAF-27D515833A82}"/>
              </a:ext>
            </a:extLst>
          </p:cNvPr>
          <p:cNvGrpSpPr/>
          <p:nvPr/>
        </p:nvGrpSpPr>
        <p:grpSpPr>
          <a:xfrm>
            <a:off x="7477929" y="4872514"/>
            <a:ext cx="563867" cy="512745"/>
            <a:chOff x="3307904" y="2572133"/>
            <a:chExt cx="563867" cy="512745"/>
          </a:xfrm>
        </p:grpSpPr>
        <p:sp>
          <p:nvSpPr>
            <p:cNvPr id="53" name="Oval 52">
              <a:extLst>
                <a:ext uri="{FF2B5EF4-FFF2-40B4-BE49-F238E27FC236}">
                  <a16:creationId xmlns:a16="http://schemas.microsoft.com/office/drawing/2014/main" id="{C7A3C65E-9749-6EBF-F258-7BD02DEF115A}"/>
                </a:ext>
              </a:extLst>
            </p:cNvPr>
            <p:cNvSpPr/>
            <p:nvPr/>
          </p:nvSpPr>
          <p:spPr>
            <a:xfrm>
              <a:off x="3307904" y="2572133"/>
              <a:ext cx="563867" cy="512745"/>
            </a:xfrm>
            <a:prstGeom prst="ellipse">
              <a:avLst/>
            </a:prstGeom>
            <a:solidFill>
              <a:schemeClr val="accent6">
                <a:alpha val="85000"/>
              </a:scheme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59" name="Graphic 58" descr="Email with solid fill">
              <a:extLst>
                <a:ext uri="{FF2B5EF4-FFF2-40B4-BE49-F238E27FC236}">
                  <a16:creationId xmlns:a16="http://schemas.microsoft.com/office/drawing/2014/main" id="{9EE7727F-9ACE-CC4C-31DE-9FD2C3B1EA6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13938" y="2650788"/>
              <a:ext cx="332573" cy="332573"/>
            </a:xfrm>
            <a:prstGeom prst="rect">
              <a:avLst/>
            </a:prstGeom>
          </p:spPr>
        </p:pic>
      </p:grpSp>
      <p:grpSp>
        <p:nvGrpSpPr>
          <p:cNvPr id="70" name="Group 69">
            <a:extLst>
              <a:ext uri="{FF2B5EF4-FFF2-40B4-BE49-F238E27FC236}">
                <a16:creationId xmlns:a16="http://schemas.microsoft.com/office/drawing/2014/main" id="{018FCA06-3C98-A4F0-4CBC-D367F28C9AA2}"/>
              </a:ext>
            </a:extLst>
          </p:cNvPr>
          <p:cNvGrpSpPr/>
          <p:nvPr/>
        </p:nvGrpSpPr>
        <p:grpSpPr>
          <a:xfrm>
            <a:off x="6603279" y="990796"/>
            <a:ext cx="563867" cy="512745"/>
            <a:chOff x="1069280" y="2857784"/>
            <a:chExt cx="563867" cy="512745"/>
          </a:xfrm>
        </p:grpSpPr>
        <p:sp>
          <p:nvSpPr>
            <p:cNvPr id="30" name="Oval 29">
              <a:extLst>
                <a:ext uri="{FF2B5EF4-FFF2-40B4-BE49-F238E27FC236}">
                  <a16:creationId xmlns:a16="http://schemas.microsoft.com/office/drawing/2014/main" id="{C91C64BC-4B0B-4158-76E9-71E11FC2C2EC}"/>
                </a:ext>
              </a:extLst>
            </p:cNvPr>
            <p:cNvSpPr/>
            <p:nvPr/>
          </p:nvSpPr>
          <p:spPr>
            <a:xfrm>
              <a:off x="1069280" y="2857784"/>
              <a:ext cx="563867" cy="512745"/>
            </a:xfrm>
            <a:prstGeom prst="ellipse">
              <a:avLst/>
            </a:prstGeom>
            <a:solidFill>
              <a:schemeClr val="accent6">
                <a:alpha val="85000"/>
              </a:scheme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61" name="Graphic 60" descr="Head with gears with solid fill">
              <a:extLst>
                <a:ext uri="{FF2B5EF4-FFF2-40B4-BE49-F238E27FC236}">
                  <a16:creationId xmlns:a16="http://schemas.microsoft.com/office/drawing/2014/main" id="{8E12FD7D-0444-A931-8F9E-BCB5254D4ED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58710" y="2937294"/>
              <a:ext cx="370756" cy="370758"/>
            </a:xfrm>
            <a:prstGeom prst="rect">
              <a:avLst/>
            </a:prstGeom>
          </p:spPr>
        </p:pic>
      </p:grpSp>
      <p:sp>
        <p:nvSpPr>
          <p:cNvPr id="12" name="Freeform: Shape 11">
            <a:extLst>
              <a:ext uri="{FF2B5EF4-FFF2-40B4-BE49-F238E27FC236}">
                <a16:creationId xmlns:a16="http://schemas.microsoft.com/office/drawing/2014/main" id="{8D035461-8234-D9B9-FF92-013306A60211}"/>
              </a:ext>
            </a:extLst>
          </p:cNvPr>
          <p:cNvSpPr/>
          <p:nvPr/>
        </p:nvSpPr>
        <p:spPr>
          <a:xfrm rot="349852">
            <a:off x="1575351" y="678451"/>
            <a:ext cx="4945217" cy="2424857"/>
          </a:xfrm>
          <a:custGeom>
            <a:avLst/>
            <a:gdLst>
              <a:gd name="connsiteX0" fmla="*/ 0 w 5153025"/>
              <a:gd name="connsiteY0" fmla="*/ 2424857 h 2424857"/>
              <a:gd name="connsiteX1" fmla="*/ 2876550 w 5153025"/>
              <a:gd name="connsiteY1" fmla="*/ 186482 h 2424857"/>
              <a:gd name="connsiteX2" fmla="*/ 5153025 w 5153025"/>
              <a:gd name="connsiteY2" fmla="*/ 281732 h 2424857"/>
            </a:gdLst>
            <a:ahLst/>
            <a:cxnLst>
              <a:cxn ang="0">
                <a:pos x="connsiteX0" y="connsiteY0"/>
              </a:cxn>
              <a:cxn ang="0">
                <a:pos x="connsiteX1" y="connsiteY1"/>
              </a:cxn>
              <a:cxn ang="0">
                <a:pos x="connsiteX2" y="connsiteY2"/>
              </a:cxn>
            </a:cxnLst>
            <a:rect l="l" t="t" r="r" b="b"/>
            <a:pathLst>
              <a:path w="5153025" h="2424857">
                <a:moveTo>
                  <a:pt x="0" y="2424857"/>
                </a:moveTo>
                <a:cubicBezTo>
                  <a:pt x="1008856" y="1484263"/>
                  <a:pt x="2017713" y="543669"/>
                  <a:pt x="2876550" y="186482"/>
                </a:cubicBezTo>
                <a:cubicBezTo>
                  <a:pt x="3735387" y="-170705"/>
                  <a:pt x="4444206" y="55513"/>
                  <a:pt x="5153025" y="281732"/>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reeform: Shape 12">
            <a:extLst>
              <a:ext uri="{FF2B5EF4-FFF2-40B4-BE49-F238E27FC236}">
                <a16:creationId xmlns:a16="http://schemas.microsoft.com/office/drawing/2014/main" id="{0A0227D0-7C09-A1C7-BA77-6DCB6EDFEC3E}"/>
              </a:ext>
            </a:extLst>
          </p:cNvPr>
          <p:cNvSpPr/>
          <p:nvPr/>
        </p:nvSpPr>
        <p:spPr>
          <a:xfrm rot="446147">
            <a:off x="2613057" y="1169439"/>
            <a:ext cx="4757031" cy="1785624"/>
          </a:xfrm>
          <a:custGeom>
            <a:avLst/>
            <a:gdLst>
              <a:gd name="connsiteX0" fmla="*/ 0 w 4914900"/>
              <a:gd name="connsiteY0" fmla="*/ 1577215 h 1577215"/>
              <a:gd name="connsiteX1" fmla="*/ 1895475 w 4914900"/>
              <a:gd name="connsiteY1" fmla="*/ 72265 h 1577215"/>
              <a:gd name="connsiteX2" fmla="*/ 4914900 w 4914900"/>
              <a:gd name="connsiteY2" fmla="*/ 377065 h 1577215"/>
            </a:gdLst>
            <a:ahLst/>
            <a:cxnLst>
              <a:cxn ang="0">
                <a:pos x="connsiteX0" y="connsiteY0"/>
              </a:cxn>
              <a:cxn ang="0">
                <a:pos x="connsiteX1" y="connsiteY1"/>
              </a:cxn>
              <a:cxn ang="0">
                <a:pos x="connsiteX2" y="connsiteY2"/>
              </a:cxn>
            </a:cxnLst>
            <a:rect l="l" t="t" r="r" b="b"/>
            <a:pathLst>
              <a:path w="4914900" h="1577215">
                <a:moveTo>
                  <a:pt x="0" y="1577215"/>
                </a:moveTo>
                <a:cubicBezTo>
                  <a:pt x="538162" y="924752"/>
                  <a:pt x="1076325" y="272290"/>
                  <a:pt x="1895475" y="72265"/>
                </a:cubicBezTo>
                <a:cubicBezTo>
                  <a:pt x="2714625" y="-127760"/>
                  <a:pt x="3814762" y="124652"/>
                  <a:pt x="4914900" y="377065"/>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reeform: Shape 14">
            <a:extLst>
              <a:ext uri="{FF2B5EF4-FFF2-40B4-BE49-F238E27FC236}">
                <a16:creationId xmlns:a16="http://schemas.microsoft.com/office/drawing/2014/main" id="{30F1E2B9-15E6-74BE-85CA-8C382091A74E}"/>
              </a:ext>
            </a:extLst>
          </p:cNvPr>
          <p:cNvSpPr/>
          <p:nvPr/>
        </p:nvSpPr>
        <p:spPr>
          <a:xfrm rot="262031">
            <a:off x="3595477" y="1935869"/>
            <a:ext cx="4834741" cy="1581349"/>
          </a:xfrm>
          <a:custGeom>
            <a:avLst/>
            <a:gdLst>
              <a:gd name="connsiteX0" fmla="*/ 0 w 4724400"/>
              <a:gd name="connsiteY0" fmla="*/ 802239 h 1554714"/>
              <a:gd name="connsiteX1" fmla="*/ 1123950 w 4724400"/>
              <a:gd name="connsiteY1" fmla="*/ 21189 h 1554714"/>
              <a:gd name="connsiteX2" fmla="*/ 4724400 w 4724400"/>
              <a:gd name="connsiteY2" fmla="*/ 1554714 h 1554714"/>
            </a:gdLst>
            <a:ahLst/>
            <a:cxnLst>
              <a:cxn ang="0">
                <a:pos x="connsiteX0" y="connsiteY0"/>
              </a:cxn>
              <a:cxn ang="0">
                <a:pos x="connsiteX1" y="connsiteY1"/>
              </a:cxn>
              <a:cxn ang="0">
                <a:pos x="connsiteX2" y="connsiteY2"/>
              </a:cxn>
            </a:cxnLst>
            <a:rect l="l" t="t" r="r" b="b"/>
            <a:pathLst>
              <a:path w="4724400" h="1554714">
                <a:moveTo>
                  <a:pt x="0" y="802239"/>
                </a:moveTo>
                <a:cubicBezTo>
                  <a:pt x="168275" y="349007"/>
                  <a:pt x="336550" y="-104224"/>
                  <a:pt x="1123950" y="21189"/>
                </a:cubicBezTo>
                <a:cubicBezTo>
                  <a:pt x="1911350" y="146601"/>
                  <a:pt x="3317875" y="850657"/>
                  <a:pt x="4724400" y="1554714"/>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Shape 15">
            <a:extLst>
              <a:ext uri="{FF2B5EF4-FFF2-40B4-BE49-F238E27FC236}">
                <a16:creationId xmlns:a16="http://schemas.microsoft.com/office/drawing/2014/main" id="{56A61080-FDFA-5C93-04C1-B64BC4C552D1}"/>
              </a:ext>
            </a:extLst>
          </p:cNvPr>
          <p:cNvSpPr/>
          <p:nvPr/>
        </p:nvSpPr>
        <p:spPr>
          <a:xfrm rot="551705">
            <a:off x="4328250" y="2611013"/>
            <a:ext cx="3302076" cy="2041479"/>
          </a:xfrm>
          <a:custGeom>
            <a:avLst/>
            <a:gdLst>
              <a:gd name="connsiteX0" fmla="*/ 0 w 3143250"/>
              <a:gd name="connsiteY0" fmla="*/ 548229 h 2024604"/>
              <a:gd name="connsiteX1" fmla="*/ 885825 w 3143250"/>
              <a:gd name="connsiteY1" fmla="*/ 81504 h 2024604"/>
              <a:gd name="connsiteX2" fmla="*/ 3143250 w 3143250"/>
              <a:gd name="connsiteY2" fmla="*/ 2024604 h 2024604"/>
            </a:gdLst>
            <a:ahLst/>
            <a:cxnLst>
              <a:cxn ang="0">
                <a:pos x="connsiteX0" y="connsiteY0"/>
              </a:cxn>
              <a:cxn ang="0">
                <a:pos x="connsiteX1" y="connsiteY1"/>
              </a:cxn>
              <a:cxn ang="0">
                <a:pos x="connsiteX2" y="connsiteY2"/>
              </a:cxn>
            </a:cxnLst>
            <a:rect l="l" t="t" r="r" b="b"/>
            <a:pathLst>
              <a:path w="3143250" h="2024604">
                <a:moveTo>
                  <a:pt x="0" y="548229"/>
                </a:moveTo>
                <a:cubicBezTo>
                  <a:pt x="180975" y="191835"/>
                  <a:pt x="361950" y="-164559"/>
                  <a:pt x="885825" y="81504"/>
                </a:cubicBezTo>
                <a:cubicBezTo>
                  <a:pt x="1409700" y="327567"/>
                  <a:pt x="2276475" y="1176085"/>
                  <a:pt x="3143250" y="2024604"/>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1D85BF69-0B01-299B-4634-D86F053AD93B}"/>
              </a:ext>
            </a:extLst>
          </p:cNvPr>
          <p:cNvSpPr txBox="1"/>
          <p:nvPr/>
        </p:nvSpPr>
        <p:spPr>
          <a:xfrm>
            <a:off x="715784" y="4974527"/>
            <a:ext cx="4581292" cy="738664"/>
          </a:xfrm>
          <a:prstGeom prst="rect">
            <a:avLst/>
          </a:prstGeom>
          <a:noFill/>
        </p:spPr>
        <p:txBody>
          <a:bodyPr wrap="square" rtlCol="0">
            <a:spAutoFit/>
          </a:bodyPr>
          <a:lstStyle/>
          <a:p>
            <a:pPr>
              <a:spcAft>
                <a:spcPts val="1200"/>
              </a:spcAft>
              <a:buClr>
                <a:schemeClr val="accent6"/>
              </a:buClr>
            </a:pPr>
            <a:r>
              <a:rPr lang="fr-CA" sz="1400" dirty="0" err="1">
                <a:solidFill>
                  <a:schemeClr val="bg1"/>
                </a:solidFill>
              </a:rPr>
              <a:t>Different</a:t>
            </a:r>
            <a:r>
              <a:rPr lang="fr-CA" sz="1400" dirty="0">
                <a:solidFill>
                  <a:schemeClr val="bg1"/>
                </a:solidFill>
              </a:rPr>
              <a:t> </a:t>
            </a:r>
            <a:r>
              <a:rPr lang="fr-CA" sz="1400" dirty="0" err="1">
                <a:solidFill>
                  <a:schemeClr val="bg1"/>
                </a:solidFill>
              </a:rPr>
              <a:t>activities</a:t>
            </a:r>
            <a:r>
              <a:rPr lang="fr-CA" sz="1400" dirty="0">
                <a:solidFill>
                  <a:schemeClr val="bg1"/>
                </a:solidFill>
              </a:rPr>
              <a:t> have </a:t>
            </a:r>
            <a:r>
              <a:rPr lang="fr-CA" sz="1400" dirty="0" err="1">
                <a:solidFill>
                  <a:schemeClr val="bg1"/>
                </a:solidFill>
              </a:rPr>
              <a:t>different</a:t>
            </a:r>
            <a:r>
              <a:rPr lang="fr-CA" sz="1400" dirty="0">
                <a:solidFill>
                  <a:schemeClr val="bg1"/>
                </a:solidFill>
              </a:rPr>
              <a:t> </a:t>
            </a:r>
            <a:r>
              <a:rPr lang="fr-CA" sz="1400" dirty="0" err="1">
                <a:solidFill>
                  <a:schemeClr val="bg1"/>
                </a:solidFill>
              </a:rPr>
              <a:t>acoustic</a:t>
            </a:r>
            <a:r>
              <a:rPr lang="fr-CA" sz="1400" dirty="0">
                <a:solidFill>
                  <a:schemeClr val="bg1"/>
                </a:solidFill>
              </a:rPr>
              <a:t> and </a:t>
            </a:r>
            <a:r>
              <a:rPr lang="fr-CA" sz="1400" dirty="0" err="1">
                <a:solidFill>
                  <a:schemeClr val="bg1"/>
                </a:solidFill>
              </a:rPr>
              <a:t>visual</a:t>
            </a:r>
            <a:r>
              <a:rPr lang="fr-CA" sz="1400" dirty="0">
                <a:solidFill>
                  <a:schemeClr val="bg1"/>
                </a:solidFill>
              </a:rPr>
              <a:t> </a:t>
            </a:r>
            <a:r>
              <a:rPr lang="fr-CA" sz="1400" dirty="0" err="1">
                <a:solidFill>
                  <a:schemeClr val="bg1"/>
                </a:solidFill>
              </a:rPr>
              <a:t>privacy</a:t>
            </a:r>
            <a:r>
              <a:rPr lang="fr-CA" sz="1400" dirty="0">
                <a:solidFill>
                  <a:schemeClr val="bg1"/>
                </a:solidFill>
              </a:rPr>
              <a:t> </a:t>
            </a:r>
            <a:r>
              <a:rPr lang="fr-CA" sz="1400" dirty="0" err="1">
                <a:solidFill>
                  <a:schemeClr val="bg1"/>
                </a:solidFill>
              </a:rPr>
              <a:t>requirements</a:t>
            </a:r>
            <a:r>
              <a:rPr lang="fr-CA" sz="1400" dirty="0">
                <a:solidFill>
                  <a:schemeClr val="bg1"/>
                </a:solidFill>
              </a:rPr>
              <a:t>. Mobile </a:t>
            </a:r>
            <a:r>
              <a:rPr lang="fr-CA" sz="1400" dirty="0" err="1">
                <a:solidFill>
                  <a:schemeClr val="bg1"/>
                </a:solidFill>
              </a:rPr>
              <a:t>technology</a:t>
            </a:r>
            <a:r>
              <a:rPr lang="fr-CA" sz="1400" dirty="0">
                <a:solidFill>
                  <a:schemeClr val="bg1"/>
                </a:solidFill>
              </a:rPr>
              <a:t> </a:t>
            </a:r>
            <a:r>
              <a:rPr lang="fr-CA" sz="1400" dirty="0" err="1">
                <a:solidFill>
                  <a:schemeClr val="bg1"/>
                </a:solidFill>
              </a:rPr>
              <a:t>allows</a:t>
            </a:r>
            <a:r>
              <a:rPr lang="fr-CA" sz="1400" dirty="0">
                <a:solidFill>
                  <a:schemeClr val="bg1"/>
                </a:solidFill>
              </a:rPr>
              <a:t> the </a:t>
            </a:r>
            <a:r>
              <a:rPr lang="fr-CA" sz="1400" dirty="0" err="1">
                <a:solidFill>
                  <a:schemeClr val="bg1"/>
                </a:solidFill>
              </a:rPr>
              <a:t>freedom</a:t>
            </a:r>
            <a:r>
              <a:rPr lang="fr-CA" sz="1400" dirty="0">
                <a:solidFill>
                  <a:schemeClr val="bg1"/>
                </a:solidFill>
              </a:rPr>
              <a:t> to </a:t>
            </a:r>
            <a:r>
              <a:rPr lang="fr-CA" sz="1400" dirty="0" err="1">
                <a:solidFill>
                  <a:schemeClr val="bg1"/>
                </a:solidFill>
              </a:rPr>
              <a:t>untether</a:t>
            </a:r>
            <a:r>
              <a:rPr lang="fr-CA" sz="1400" dirty="0">
                <a:solidFill>
                  <a:schemeClr val="bg1"/>
                </a:solidFill>
              </a:rPr>
              <a:t> </a:t>
            </a:r>
            <a:r>
              <a:rPr lang="fr-CA" sz="1400" dirty="0" err="1">
                <a:solidFill>
                  <a:schemeClr val="bg1"/>
                </a:solidFill>
              </a:rPr>
              <a:t>from</a:t>
            </a:r>
            <a:r>
              <a:rPr lang="fr-CA" sz="1400" dirty="0">
                <a:solidFill>
                  <a:schemeClr val="bg1"/>
                </a:solidFill>
              </a:rPr>
              <a:t> </a:t>
            </a:r>
            <a:r>
              <a:rPr lang="fr-CA" sz="1400" dirty="0" err="1">
                <a:solidFill>
                  <a:schemeClr val="bg1"/>
                </a:solidFill>
              </a:rPr>
              <a:t>doing</a:t>
            </a:r>
            <a:r>
              <a:rPr lang="fr-CA" sz="1400" dirty="0">
                <a:solidFill>
                  <a:schemeClr val="bg1"/>
                </a:solidFill>
              </a:rPr>
              <a:t> </a:t>
            </a:r>
            <a:r>
              <a:rPr lang="fr-CA" sz="1400" dirty="0" err="1">
                <a:solidFill>
                  <a:schemeClr val="bg1"/>
                </a:solidFill>
              </a:rPr>
              <a:t>everything</a:t>
            </a:r>
            <a:r>
              <a:rPr lang="fr-CA" sz="1400" dirty="0">
                <a:solidFill>
                  <a:schemeClr val="bg1"/>
                </a:solidFill>
              </a:rPr>
              <a:t> </a:t>
            </a:r>
            <a:r>
              <a:rPr lang="fr-CA" sz="1400" dirty="0" err="1">
                <a:solidFill>
                  <a:schemeClr val="bg1"/>
                </a:solidFill>
              </a:rPr>
              <a:t>from</a:t>
            </a:r>
            <a:r>
              <a:rPr lang="fr-CA" sz="1400" dirty="0">
                <a:solidFill>
                  <a:schemeClr val="bg1"/>
                </a:solidFill>
              </a:rPr>
              <a:t> one location.</a:t>
            </a:r>
            <a:endParaRPr lang="en-CA" sz="1400" dirty="0">
              <a:solidFill>
                <a:schemeClr val="bg1"/>
              </a:solidFill>
            </a:endParaRPr>
          </a:p>
        </p:txBody>
      </p:sp>
    </p:spTree>
    <p:extLst>
      <p:ext uri="{BB962C8B-B14F-4D97-AF65-F5344CB8AC3E}">
        <p14:creationId xmlns:p14="http://schemas.microsoft.com/office/powerpoint/2010/main" val="2555979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3" name="Picture 2" descr="A black background with white letters&#10;&#10;Description automatically generated with low confidence">
            <a:extLst>
              <a:ext uri="{FF2B5EF4-FFF2-40B4-BE49-F238E27FC236}">
                <a16:creationId xmlns:a16="http://schemas.microsoft.com/office/drawing/2014/main" id="{7BA4EE0C-C6A9-A279-3BDE-6D389D71E5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848" y="396398"/>
            <a:ext cx="2758357" cy="734572"/>
          </a:xfrm>
          <a:prstGeom prst="rect">
            <a:avLst/>
          </a:prstGeom>
        </p:spPr>
      </p:pic>
      <p:sp>
        <p:nvSpPr>
          <p:cNvPr id="4" name="TextBox 3">
            <a:extLst>
              <a:ext uri="{FF2B5EF4-FFF2-40B4-BE49-F238E27FC236}">
                <a16:creationId xmlns:a16="http://schemas.microsoft.com/office/drawing/2014/main" id="{FCA40AD4-A033-292C-AE79-602200013D4A}"/>
              </a:ext>
            </a:extLst>
          </p:cNvPr>
          <p:cNvSpPr txBox="1"/>
          <p:nvPr/>
        </p:nvSpPr>
        <p:spPr>
          <a:xfrm>
            <a:off x="477599" y="1019575"/>
            <a:ext cx="3006801" cy="769441"/>
          </a:xfrm>
          <a:prstGeom prst="rect">
            <a:avLst/>
          </a:prstGeom>
          <a:noFill/>
        </p:spPr>
        <p:txBody>
          <a:bodyPr wrap="square" rtlCol="0">
            <a:spAutoFit/>
          </a:bodyPr>
          <a:lstStyle/>
          <a:p>
            <a:r>
              <a:rPr lang="fr-CA" sz="4400" i="1" dirty="0">
                <a:solidFill>
                  <a:schemeClr val="bg1"/>
                </a:solidFill>
                <a:latin typeface="Avenir Next LT Pro Light" panose="020B0304020202020204" pitchFamily="34" charset="0"/>
              </a:rPr>
              <a:t>Utilization</a:t>
            </a:r>
            <a:endParaRPr lang="en-CA" sz="4400" i="1" dirty="0">
              <a:solidFill>
                <a:schemeClr val="bg1"/>
              </a:solidFill>
              <a:latin typeface="Avenir Next LT Pro Light" panose="020B0304020202020204" pitchFamily="34" charset="0"/>
            </a:endParaRPr>
          </a:p>
        </p:txBody>
      </p:sp>
      <p:pic>
        <p:nvPicPr>
          <p:cNvPr id="108" name="Picture 107">
            <a:extLst>
              <a:ext uri="{FF2B5EF4-FFF2-40B4-BE49-F238E27FC236}">
                <a16:creationId xmlns:a16="http://schemas.microsoft.com/office/drawing/2014/main" id="{A895F771-46E7-79AE-297D-034B21347A6E}"/>
              </a:ext>
            </a:extLst>
          </p:cNvPr>
          <p:cNvPicPr>
            <a:picLocks noChangeAspect="1"/>
          </p:cNvPicPr>
          <p:nvPr/>
        </p:nvPicPr>
        <p:blipFill>
          <a:blip r:embed="rId9">
            <a:clrChange>
              <a:clrFrom>
                <a:srgbClr val="FFFFFF"/>
              </a:clrFrom>
              <a:clrTo>
                <a:srgbClr val="FFFFFF">
                  <a:alpha val="0"/>
                </a:srgbClr>
              </a:clrTo>
            </a:clrChange>
            <a:lum bright="70000" contrast="-70000"/>
            <a:alphaModFix amt="56000"/>
          </a:blip>
          <a:stretch>
            <a:fillRect/>
          </a:stretch>
        </p:blipFill>
        <p:spPr>
          <a:xfrm>
            <a:off x="5570165" y="763684"/>
            <a:ext cx="4931612" cy="4931612"/>
          </a:xfrm>
          <a:prstGeom prst="rect">
            <a:avLst/>
          </a:prstGeom>
          <a:effectLst>
            <a:outerShdw blurRad="63500" sx="102000" sy="102000" algn="ctr" rotWithShape="0">
              <a:prstClr val="black">
                <a:alpha val="40000"/>
              </a:prstClr>
            </a:outerShdw>
          </a:effectLst>
        </p:spPr>
      </p:pic>
      <p:sp>
        <p:nvSpPr>
          <p:cNvPr id="112" name="Freeform: Shape 111">
            <a:extLst>
              <a:ext uri="{FF2B5EF4-FFF2-40B4-BE49-F238E27FC236}">
                <a16:creationId xmlns:a16="http://schemas.microsoft.com/office/drawing/2014/main" id="{5360F717-52C6-0D71-8661-AD7A7B00529D}"/>
              </a:ext>
            </a:extLst>
          </p:cNvPr>
          <p:cNvSpPr/>
          <p:nvPr/>
        </p:nvSpPr>
        <p:spPr>
          <a:xfrm>
            <a:off x="6826518" y="2227764"/>
            <a:ext cx="1957191" cy="1298393"/>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endParaRPr>
          </a:p>
        </p:txBody>
      </p:sp>
      <p:grpSp>
        <p:nvGrpSpPr>
          <p:cNvPr id="121" name="Group 120">
            <a:extLst>
              <a:ext uri="{FF2B5EF4-FFF2-40B4-BE49-F238E27FC236}">
                <a16:creationId xmlns:a16="http://schemas.microsoft.com/office/drawing/2014/main" id="{A5DA416A-F7FD-BD05-3C8F-3573DFA27C10}"/>
              </a:ext>
            </a:extLst>
          </p:cNvPr>
          <p:cNvGrpSpPr/>
          <p:nvPr/>
        </p:nvGrpSpPr>
        <p:grpSpPr>
          <a:xfrm>
            <a:off x="6670710" y="882952"/>
            <a:ext cx="1076319" cy="2998599"/>
            <a:chOff x="6448076" y="763684"/>
            <a:chExt cx="1076319" cy="2998599"/>
          </a:xfrm>
        </p:grpSpPr>
        <p:sp>
          <p:nvSpPr>
            <p:cNvPr id="104" name="Freeform: Shape 103">
              <a:extLst>
                <a:ext uri="{FF2B5EF4-FFF2-40B4-BE49-F238E27FC236}">
                  <a16:creationId xmlns:a16="http://schemas.microsoft.com/office/drawing/2014/main" id="{86FAEC2D-6BF7-6736-CAC4-DC5AC23727D4}"/>
                </a:ext>
              </a:extLst>
            </p:cNvPr>
            <p:cNvSpPr/>
            <p:nvPr/>
          </p:nvSpPr>
          <p:spPr>
            <a:xfrm>
              <a:off x="6448076" y="1097976"/>
              <a:ext cx="1076319" cy="2664307"/>
            </a:xfrm>
            <a:custGeom>
              <a:avLst/>
              <a:gdLst>
                <a:gd name="connsiteX0" fmla="*/ 670568 w 711893"/>
                <a:gd name="connsiteY0" fmla="*/ 1257312 h 1461048"/>
                <a:gd name="connsiteX1" fmla="*/ 655328 w 711893"/>
                <a:gd name="connsiteY1" fmla="*/ 1409712 h 1461048"/>
                <a:gd name="connsiteX2" fmla="*/ 121928 w 711893"/>
                <a:gd name="connsiteY2" fmla="*/ 1417332 h 1461048"/>
                <a:gd name="connsiteX3" fmla="*/ 15248 w 711893"/>
                <a:gd name="connsiteY3" fmla="*/ 876312 h 1461048"/>
                <a:gd name="connsiteX4" fmla="*/ 38108 w 711893"/>
                <a:gd name="connsiteY4" fmla="*/ 243852 h 1461048"/>
                <a:gd name="connsiteX5" fmla="*/ 358148 w 711893"/>
                <a:gd name="connsiteY5" fmla="*/ 12 h 146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893" h="1461048">
                  <a:moveTo>
                    <a:pt x="670568" y="1257312"/>
                  </a:moveTo>
                  <a:cubicBezTo>
                    <a:pt x="708668" y="1320177"/>
                    <a:pt x="746768" y="1383042"/>
                    <a:pt x="655328" y="1409712"/>
                  </a:cubicBezTo>
                  <a:cubicBezTo>
                    <a:pt x="563888" y="1436382"/>
                    <a:pt x="228608" y="1506232"/>
                    <a:pt x="121928" y="1417332"/>
                  </a:cubicBezTo>
                  <a:cubicBezTo>
                    <a:pt x="15248" y="1328432"/>
                    <a:pt x="29218" y="1071892"/>
                    <a:pt x="15248" y="876312"/>
                  </a:cubicBezTo>
                  <a:cubicBezTo>
                    <a:pt x="1278" y="680732"/>
                    <a:pt x="-19042" y="389902"/>
                    <a:pt x="38108" y="243852"/>
                  </a:cubicBezTo>
                  <a:cubicBezTo>
                    <a:pt x="95258" y="97802"/>
                    <a:pt x="373388" y="-1258"/>
                    <a:pt x="358148" y="12"/>
                  </a:cubicBezTo>
                </a:path>
              </a:pathLst>
            </a:custGeom>
            <a:noFill/>
            <a:ln w="28575" cap="flat" cmpd="sng" algn="ctr">
              <a:solidFill>
                <a:srgbClr val="F2A92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7" name="Graphic 96" descr="Marker with solid fill">
              <a:extLst>
                <a:ext uri="{FF2B5EF4-FFF2-40B4-BE49-F238E27FC236}">
                  <a16:creationId xmlns:a16="http://schemas.microsoft.com/office/drawing/2014/main" id="{61EA8978-2F1B-64BB-09D2-6E66C03DC3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47333" y="763684"/>
              <a:ext cx="417250" cy="417250"/>
            </a:xfrm>
            <a:prstGeom prst="rect">
              <a:avLst/>
            </a:prstGeom>
            <a:effectLst/>
          </p:spPr>
        </p:pic>
      </p:grpSp>
      <p:grpSp>
        <p:nvGrpSpPr>
          <p:cNvPr id="120" name="Group 119">
            <a:extLst>
              <a:ext uri="{FF2B5EF4-FFF2-40B4-BE49-F238E27FC236}">
                <a16:creationId xmlns:a16="http://schemas.microsoft.com/office/drawing/2014/main" id="{74382084-757F-2995-213A-D02BDE513CF8}"/>
              </a:ext>
            </a:extLst>
          </p:cNvPr>
          <p:cNvGrpSpPr/>
          <p:nvPr/>
        </p:nvGrpSpPr>
        <p:grpSpPr>
          <a:xfrm>
            <a:off x="5717354" y="2324714"/>
            <a:ext cx="4270929" cy="3180372"/>
            <a:chOff x="5511146" y="2324604"/>
            <a:chExt cx="4270929" cy="3180372"/>
          </a:xfrm>
        </p:grpSpPr>
        <p:sp>
          <p:nvSpPr>
            <p:cNvPr id="103" name="Freeform: Shape 102">
              <a:extLst>
                <a:ext uri="{FF2B5EF4-FFF2-40B4-BE49-F238E27FC236}">
                  <a16:creationId xmlns:a16="http://schemas.microsoft.com/office/drawing/2014/main" id="{BFC3589B-E78E-C125-9B57-4562A253153A}"/>
                </a:ext>
              </a:extLst>
            </p:cNvPr>
            <p:cNvSpPr/>
            <p:nvPr/>
          </p:nvSpPr>
          <p:spPr>
            <a:xfrm>
              <a:off x="5511146" y="2657767"/>
              <a:ext cx="4071508" cy="2847209"/>
            </a:xfrm>
            <a:custGeom>
              <a:avLst/>
              <a:gdLst>
                <a:gd name="connsiteX0" fmla="*/ 1267407 w 2692954"/>
                <a:gd name="connsiteY0" fmla="*/ 549667 h 1883185"/>
                <a:gd name="connsiteX1" fmla="*/ 1198827 w 2692954"/>
                <a:gd name="connsiteY1" fmla="*/ 648727 h 1883185"/>
                <a:gd name="connsiteX2" fmla="*/ 482547 w 2692954"/>
                <a:gd name="connsiteY2" fmla="*/ 702067 h 1883185"/>
                <a:gd name="connsiteX3" fmla="*/ 307287 w 2692954"/>
                <a:gd name="connsiteY3" fmla="*/ 747787 h 1883185"/>
                <a:gd name="connsiteX4" fmla="*/ 116787 w 2692954"/>
                <a:gd name="connsiteY4" fmla="*/ 717307 h 1883185"/>
                <a:gd name="connsiteX5" fmla="*/ 2487 w 2692954"/>
                <a:gd name="connsiteY5" fmla="*/ 915427 h 1883185"/>
                <a:gd name="connsiteX6" fmla="*/ 55827 w 2692954"/>
                <a:gd name="connsiteY6" fmla="*/ 1570747 h 1883185"/>
                <a:gd name="connsiteX7" fmla="*/ 253947 w 2692954"/>
                <a:gd name="connsiteY7" fmla="*/ 1753627 h 1883185"/>
                <a:gd name="connsiteX8" fmla="*/ 627327 w 2692954"/>
                <a:gd name="connsiteY8" fmla="*/ 1776487 h 1883185"/>
                <a:gd name="connsiteX9" fmla="*/ 894027 w 2692954"/>
                <a:gd name="connsiteY9" fmla="*/ 1822207 h 1883185"/>
                <a:gd name="connsiteX10" fmla="*/ 1069287 w 2692954"/>
                <a:gd name="connsiteY10" fmla="*/ 1723147 h 1883185"/>
                <a:gd name="connsiteX11" fmla="*/ 1305507 w 2692954"/>
                <a:gd name="connsiteY11" fmla="*/ 1883167 h 1883185"/>
                <a:gd name="connsiteX12" fmla="*/ 1534107 w 2692954"/>
                <a:gd name="connsiteY12" fmla="*/ 1730767 h 1883185"/>
                <a:gd name="connsiteX13" fmla="*/ 1572207 w 2692954"/>
                <a:gd name="connsiteY13" fmla="*/ 1357387 h 1883185"/>
                <a:gd name="connsiteX14" fmla="*/ 2379927 w 2692954"/>
                <a:gd name="connsiteY14" fmla="*/ 1334527 h 1883185"/>
                <a:gd name="connsiteX15" fmla="*/ 2478987 w 2692954"/>
                <a:gd name="connsiteY15" fmla="*/ 1105927 h 1883185"/>
                <a:gd name="connsiteX16" fmla="*/ 2646627 w 2692954"/>
                <a:gd name="connsiteY16" fmla="*/ 1060207 h 1883185"/>
                <a:gd name="connsiteX17" fmla="*/ 2692347 w 2692954"/>
                <a:gd name="connsiteY17" fmla="*/ 595387 h 1883185"/>
                <a:gd name="connsiteX18" fmla="*/ 2623767 w 2692954"/>
                <a:gd name="connsiteY18" fmla="*/ 603007 h 1883185"/>
                <a:gd name="connsiteX19" fmla="*/ 2578047 w 2692954"/>
                <a:gd name="connsiteY19" fmla="*/ 397267 h 1883185"/>
                <a:gd name="connsiteX20" fmla="*/ 2433267 w 2692954"/>
                <a:gd name="connsiteY20" fmla="*/ 343927 h 1883185"/>
                <a:gd name="connsiteX21" fmla="*/ 2471367 w 2692954"/>
                <a:gd name="connsiteY21" fmla="*/ 176287 h 1883185"/>
                <a:gd name="connsiteX22" fmla="*/ 2387547 w 2692954"/>
                <a:gd name="connsiteY22" fmla="*/ 1027 h 1883185"/>
                <a:gd name="connsiteX23" fmla="*/ 2532327 w 2692954"/>
                <a:gd name="connsiteY23" fmla="*/ 260107 h 1883185"/>
                <a:gd name="connsiteX24" fmla="*/ 2151327 w 2692954"/>
                <a:gd name="connsiteY24" fmla="*/ 244867 h 1883185"/>
                <a:gd name="connsiteX25" fmla="*/ 2158947 w 2692954"/>
                <a:gd name="connsiteY25" fmla="*/ 663967 h 1883185"/>
                <a:gd name="connsiteX26" fmla="*/ 1572207 w 2692954"/>
                <a:gd name="connsiteY26" fmla="*/ 564907 h 188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92954" h="1883185">
                  <a:moveTo>
                    <a:pt x="1267407" y="549667"/>
                  </a:moveTo>
                  <a:cubicBezTo>
                    <a:pt x="1298522" y="586497"/>
                    <a:pt x="1329637" y="623327"/>
                    <a:pt x="1198827" y="648727"/>
                  </a:cubicBezTo>
                  <a:cubicBezTo>
                    <a:pt x="1068017" y="674127"/>
                    <a:pt x="631137" y="685557"/>
                    <a:pt x="482547" y="702067"/>
                  </a:cubicBezTo>
                  <a:cubicBezTo>
                    <a:pt x="333957" y="718577"/>
                    <a:pt x="368247" y="745247"/>
                    <a:pt x="307287" y="747787"/>
                  </a:cubicBezTo>
                  <a:cubicBezTo>
                    <a:pt x="246327" y="750327"/>
                    <a:pt x="167587" y="689367"/>
                    <a:pt x="116787" y="717307"/>
                  </a:cubicBezTo>
                  <a:cubicBezTo>
                    <a:pt x="65987" y="745247"/>
                    <a:pt x="12647" y="773187"/>
                    <a:pt x="2487" y="915427"/>
                  </a:cubicBezTo>
                  <a:cubicBezTo>
                    <a:pt x="-7673" y="1057667"/>
                    <a:pt x="13917" y="1431047"/>
                    <a:pt x="55827" y="1570747"/>
                  </a:cubicBezTo>
                  <a:cubicBezTo>
                    <a:pt x="97737" y="1710447"/>
                    <a:pt x="158697" y="1719337"/>
                    <a:pt x="253947" y="1753627"/>
                  </a:cubicBezTo>
                  <a:cubicBezTo>
                    <a:pt x="349197" y="1787917"/>
                    <a:pt x="520647" y="1765057"/>
                    <a:pt x="627327" y="1776487"/>
                  </a:cubicBezTo>
                  <a:cubicBezTo>
                    <a:pt x="734007" y="1787917"/>
                    <a:pt x="820367" y="1831097"/>
                    <a:pt x="894027" y="1822207"/>
                  </a:cubicBezTo>
                  <a:cubicBezTo>
                    <a:pt x="967687" y="1813317"/>
                    <a:pt x="1000707" y="1712987"/>
                    <a:pt x="1069287" y="1723147"/>
                  </a:cubicBezTo>
                  <a:cubicBezTo>
                    <a:pt x="1137867" y="1733307"/>
                    <a:pt x="1228037" y="1881897"/>
                    <a:pt x="1305507" y="1883167"/>
                  </a:cubicBezTo>
                  <a:cubicBezTo>
                    <a:pt x="1382977" y="1884437"/>
                    <a:pt x="1489657" y="1818397"/>
                    <a:pt x="1534107" y="1730767"/>
                  </a:cubicBezTo>
                  <a:cubicBezTo>
                    <a:pt x="1578557" y="1643137"/>
                    <a:pt x="1431237" y="1423427"/>
                    <a:pt x="1572207" y="1357387"/>
                  </a:cubicBezTo>
                  <a:cubicBezTo>
                    <a:pt x="1713177" y="1291347"/>
                    <a:pt x="2228797" y="1376437"/>
                    <a:pt x="2379927" y="1334527"/>
                  </a:cubicBezTo>
                  <a:cubicBezTo>
                    <a:pt x="2531057" y="1292617"/>
                    <a:pt x="2434537" y="1151647"/>
                    <a:pt x="2478987" y="1105927"/>
                  </a:cubicBezTo>
                  <a:cubicBezTo>
                    <a:pt x="2523437" y="1060207"/>
                    <a:pt x="2611067" y="1145297"/>
                    <a:pt x="2646627" y="1060207"/>
                  </a:cubicBezTo>
                  <a:cubicBezTo>
                    <a:pt x="2682187" y="975117"/>
                    <a:pt x="2696157" y="671587"/>
                    <a:pt x="2692347" y="595387"/>
                  </a:cubicBezTo>
                  <a:cubicBezTo>
                    <a:pt x="2688537" y="519187"/>
                    <a:pt x="2642817" y="636027"/>
                    <a:pt x="2623767" y="603007"/>
                  </a:cubicBezTo>
                  <a:cubicBezTo>
                    <a:pt x="2604717" y="569987"/>
                    <a:pt x="2609797" y="440447"/>
                    <a:pt x="2578047" y="397267"/>
                  </a:cubicBezTo>
                  <a:cubicBezTo>
                    <a:pt x="2546297" y="354087"/>
                    <a:pt x="2451047" y="380757"/>
                    <a:pt x="2433267" y="343927"/>
                  </a:cubicBezTo>
                  <a:cubicBezTo>
                    <a:pt x="2415487" y="307097"/>
                    <a:pt x="2478987" y="233437"/>
                    <a:pt x="2471367" y="176287"/>
                  </a:cubicBezTo>
                  <a:cubicBezTo>
                    <a:pt x="2463747" y="119137"/>
                    <a:pt x="2377387" y="-12943"/>
                    <a:pt x="2387547" y="1027"/>
                  </a:cubicBezTo>
                  <a:cubicBezTo>
                    <a:pt x="2397707" y="14997"/>
                    <a:pt x="2571697" y="219467"/>
                    <a:pt x="2532327" y="260107"/>
                  </a:cubicBezTo>
                  <a:cubicBezTo>
                    <a:pt x="2492957" y="300747"/>
                    <a:pt x="2213557" y="177557"/>
                    <a:pt x="2151327" y="244867"/>
                  </a:cubicBezTo>
                  <a:cubicBezTo>
                    <a:pt x="2089097" y="312177"/>
                    <a:pt x="2255467" y="610627"/>
                    <a:pt x="2158947" y="663967"/>
                  </a:cubicBezTo>
                  <a:cubicBezTo>
                    <a:pt x="2062427" y="717307"/>
                    <a:pt x="1664917" y="556017"/>
                    <a:pt x="1572207" y="564907"/>
                  </a:cubicBezTo>
                </a:path>
              </a:pathLst>
            </a:custGeom>
            <a:noFill/>
            <a:ln w="28575" cap="flat" cmpd="sng" algn="ctr">
              <a:solidFill>
                <a:schemeClr val="accent3"/>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8" name="Graphic 97" descr="Marker with solid fill">
              <a:extLst>
                <a:ext uri="{FF2B5EF4-FFF2-40B4-BE49-F238E27FC236}">
                  <a16:creationId xmlns:a16="http://schemas.microsoft.com/office/drawing/2014/main" id="{90013714-C091-10CD-785E-910BD7E083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55307" y="3423996"/>
              <a:ext cx="417250" cy="417250"/>
            </a:xfrm>
            <a:prstGeom prst="rect">
              <a:avLst/>
            </a:prstGeom>
            <a:effectLst/>
          </p:spPr>
        </p:pic>
        <p:pic>
          <p:nvPicPr>
            <p:cNvPr id="99" name="Graphic 98" descr="Marker with solid fill">
              <a:extLst>
                <a:ext uri="{FF2B5EF4-FFF2-40B4-BE49-F238E27FC236}">
                  <a16:creationId xmlns:a16="http://schemas.microsoft.com/office/drawing/2014/main" id="{7218947E-D203-5BFA-0029-AEC8807FD03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89327" y="2324604"/>
              <a:ext cx="417250" cy="417250"/>
            </a:xfrm>
            <a:prstGeom prst="rect">
              <a:avLst/>
            </a:prstGeom>
            <a:effectLst/>
          </p:spPr>
        </p:pic>
        <p:pic>
          <p:nvPicPr>
            <p:cNvPr id="100" name="Graphic 99" descr="Marker with solid fill">
              <a:extLst>
                <a:ext uri="{FF2B5EF4-FFF2-40B4-BE49-F238E27FC236}">
                  <a16:creationId xmlns:a16="http://schemas.microsoft.com/office/drawing/2014/main" id="{350281A0-EE06-E005-F59F-84743D458F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64825" y="3215640"/>
              <a:ext cx="417250" cy="417250"/>
            </a:xfrm>
            <a:prstGeom prst="rect">
              <a:avLst/>
            </a:prstGeom>
            <a:effectLst/>
          </p:spPr>
        </p:pic>
        <p:pic>
          <p:nvPicPr>
            <p:cNvPr id="101" name="Graphic 100" descr="Marker with solid fill">
              <a:extLst>
                <a:ext uri="{FF2B5EF4-FFF2-40B4-BE49-F238E27FC236}">
                  <a16:creationId xmlns:a16="http://schemas.microsoft.com/office/drawing/2014/main" id="{FFDD80B1-A37F-76BC-164A-EF7F12494D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17111" y="5083076"/>
              <a:ext cx="417250" cy="417250"/>
            </a:xfrm>
            <a:prstGeom prst="rect">
              <a:avLst/>
            </a:prstGeom>
            <a:effectLst/>
          </p:spPr>
        </p:pic>
      </p:grpSp>
      <p:grpSp>
        <p:nvGrpSpPr>
          <p:cNvPr id="9" name="Group 8">
            <a:extLst>
              <a:ext uri="{FF2B5EF4-FFF2-40B4-BE49-F238E27FC236}">
                <a16:creationId xmlns:a16="http://schemas.microsoft.com/office/drawing/2014/main" id="{3B9A65D5-944A-1082-8FB6-2A9DB5955555}"/>
              </a:ext>
            </a:extLst>
          </p:cNvPr>
          <p:cNvGrpSpPr/>
          <p:nvPr/>
        </p:nvGrpSpPr>
        <p:grpSpPr>
          <a:xfrm>
            <a:off x="1546948" y="2103482"/>
            <a:ext cx="2581790" cy="2645622"/>
            <a:chOff x="1605943" y="1912098"/>
            <a:chExt cx="2932314" cy="3004812"/>
          </a:xfrm>
        </p:grpSpPr>
        <p:pic>
          <p:nvPicPr>
            <p:cNvPr id="85" name="Graphic 84" descr="User with solid fill">
              <a:extLst>
                <a:ext uri="{FF2B5EF4-FFF2-40B4-BE49-F238E27FC236}">
                  <a16:creationId xmlns:a16="http://schemas.microsoft.com/office/drawing/2014/main" id="{E041F263-CF95-FD45-51D2-62F19F4A73B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43393" y="1912098"/>
              <a:ext cx="1638276" cy="1658811"/>
            </a:xfrm>
            <a:prstGeom prst="rect">
              <a:avLst/>
            </a:prstGeom>
          </p:spPr>
        </p:pic>
        <p:pic>
          <p:nvPicPr>
            <p:cNvPr id="86" name="Graphic 85" descr="User with solid fill">
              <a:extLst>
                <a:ext uri="{FF2B5EF4-FFF2-40B4-BE49-F238E27FC236}">
                  <a16:creationId xmlns:a16="http://schemas.microsoft.com/office/drawing/2014/main" id="{D07986C5-836C-30B5-31BE-90D578FB53C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899981" y="2628639"/>
              <a:ext cx="1638276" cy="1658811"/>
            </a:xfrm>
            <a:prstGeom prst="rect">
              <a:avLst/>
            </a:prstGeom>
          </p:spPr>
        </p:pic>
        <p:pic>
          <p:nvPicPr>
            <p:cNvPr id="84" name="Graphic 83" descr="User with solid fill">
              <a:extLst>
                <a:ext uri="{FF2B5EF4-FFF2-40B4-BE49-F238E27FC236}">
                  <a16:creationId xmlns:a16="http://schemas.microsoft.com/office/drawing/2014/main" id="{127B9342-E4FF-76B2-DD39-090198F5567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05943" y="3258099"/>
              <a:ext cx="1638276" cy="1658811"/>
            </a:xfrm>
            <a:prstGeom prst="rect">
              <a:avLst/>
            </a:prstGeom>
          </p:spPr>
        </p:pic>
      </p:grpSp>
      <p:grpSp>
        <p:nvGrpSpPr>
          <p:cNvPr id="122" name="Group 121">
            <a:extLst>
              <a:ext uri="{FF2B5EF4-FFF2-40B4-BE49-F238E27FC236}">
                <a16:creationId xmlns:a16="http://schemas.microsoft.com/office/drawing/2014/main" id="{2C7A5E0F-253F-A6BB-1E3A-408037E5D417}"/>
              </a:ext>
            </a:extLst>
          </p:cNvPr>
          <p:cNvGrpSpPr/>
          <p:nvPr/>
        </p:nvGrpSpPr>
        <p:grpSpPr>
          <a:xfrm>
            <a:off x="6197801" y="1129567"/>
            <a:ext cx="3622138" cy="4199077"/>
            <a:chOff x="5951312" y="1081861"/>
            <a:chExt cx="3622138" cy="4199077"/>
          </a:xfrm>
        </p:grpSpPr>
        <p:sp>
          <p:nvSpPr>
            <p:cNvPr id="102" name="Freeform: Shape 101">
              <a:extLst>
                <a:ext uri="{FF2B5EF4-FFF2-40B4-BE49-F238E27FC236}">
                  <a16:creationId xmlns:a16="http://schemas.microsoft.com/office/drawing/2014/main" id="{8C7C2E3C-A820-53A5-6BCD-3BA235086A60}"/>
                </a:ext>
              </a:extLst>
            </p:cNvPr>
            <p:cNvSpPr/>
            <p:nvPr/>
          </p:nvSpPr>
          <p:spPr>
            <a:xfrm>
              <a:off x="6159939" y="1421976"/>
              <a:ext cx="3181223" cy="3858962"/>
            </a:xfrm>
            <a:custGeom>
              <a:avLst/>
              <a:gdLst>
                <a:gd name="connsiteX0" fmla="*/ 1097366 w 2104107"/>
                <a:gd name="connsiteY0" fmla="*/ 1359417 h 2552373"/>
                <a:gd name="connsiteX1" fmla="*/ 1104986 w 2104107"/>
                <a:gd name="connsiteY1" fmla="*/ 1527057 h 2552373"/>
                <a:gd name="connsiteX2" fmla="*/ 594446 w 2104107"/>
                <a:gd name="connsiteY2" fmla="*/ 1488957 h 2552373"/>
                <a:gd name="connsiteX3" fmla="*/ 190586 w 2104107"/>
                <a:gd name="connsiteY3" fmla="*/ 1496577 h 2552373"/>
                <a:gd name="connsiteX4" fmla="*/ 198206 w 2104107"/>
                <a:gd name="connsiteY4" fmla="*/ 1770897 h 2552373"/>
                <a:gd name="connsiteX5" fmla="*/ 7706 w 2104107"/>
                <a:gd name="connsiteY5" fmla="*/ 1854717 h 2552373"/>
                <a:gd name="connsiteX6" fmla="*/ 205826 w 2104107"/>
                <a:gd name="connsiteY6" fmla="*/ 1831857 h 2552373"/>
                <a:gd name="connsiteX7" fmla="*/ 236306 w 2104107"/>
                <a:gd name="connsiteY7" fmla="*/ 2121417 h 2552373"/>
                <a:gd name="connsiteX8" fmla="*/ 426806 w 2104107"/>
                <a:gd name="connsiteY8" fmla="*/ 2129037 h 2552373"/>
                <a:gd name="connsiteX9" fmla="*/ 701126 w 2104107"/>
                <a:gd name="connsiteY9" fmla="*/ 2159517 h 2552373"/>
                <a:gd name="connsiteX10" fmla="*/ 716366 w 2104107"/>
                <a:gd name="connsiteY10" fmla="*/ 2342397 h 2552373"/>
                <a:gd name="connsiteX11" fmla="*/ 815426 w 2104107"/>
                <a:gd name="connsiteY11" fmla="*/ 2319537 h 2552373"/>
                <a:gd name="connsiteX12" fmla="*/ 701126 w 2104107"/>
                <a:gd name="connsiteY12" fmla="*/ 2426217 h 2552373"/>
                <a:gd name="connsiteX13" fmla="*/ 663026 w 2104107"/>
                <a:gd name="connsiteY13" fmla="*/ 2197617 h 2552373"/>
                <a:gd name="connsiteX14" fmla="*/ 1013546 w 2104107"/>
                <a:gd name="connsiteY14" fmla="*/ 2113797 h 2552373"/>
                <a:gd name="connsiteX15" fmla="*/ 1950806 w 2104107"/>
                <a:gd name="connsiteY15" fmla="*/ 2197617 h 2552373"/>
                <a:gd name="connsiteX16" fmla="*/ 1958426 w 2104107"/>
                <a:gd name="connsiteY16" fmla="*/ 2365257 h 2552373"/>
                <a:gd name="connsiteX17" fmla="*/ 2103206 w 2104107"/>
                <a:gd name="connsiteY17" fmla="*/ 2350017 h 2552373"/>
                <a:gd name="connsiteX18" fmla="*/ 2019386 w 2104107"/>
                <a:gd name="connsiteY18" fmla="*/ 2304297 h 2552373"/>
                <a:gd name="connsiteX19" fmla="*/ 2011766 w 2104107"/>
                <a:gd name="connsiteY19" fmla="*/ 2121417 h 2552373"/>
                <a:gd name="connsiteX20" fmla="*/ 1714586 w 2104107"/>
                <a:gd name="connsiteY20" fmla="*/ 2098557 h 2552373"/>
                <a:gd name="connsiteX21" fmla="*/ 221066 w 2104107"/>
                <a:gd name="connsiteY21" fmla="*/ 2159517 h 2552373"/>
                <a:gd name="connsiteX22" fmla="*/ 251546 w 2104107"/>
                <a:gd name="connsiteY22" fmla="*/ 2365257 h 2552373"/>
                <a:gd name="connsiteX23" fmla="*/ 86 w 2104107"/>
                <a:gd name="connsiteY23" fmla="*/ 2395737 h 2552373"/>
                <a:gd name="connsiteX24" fmla="*/ 282026 w 2104107"/>
                <a:gd name="connsiteY24" fmla="*/ 2403357 h 2552373"/>
                <a:gd name="connsiteX25" fmla="*/ 251546 w 2104107"/>
                <a:gd name="connsiteY25" fmla="*/ 376437 h 2552373"/>
                <a:gd name="connsiteX26" fmla="*/ 472526 w 2104107"/>
                <a:gd name="connsiteY26" fmla="*/ 178317 h 2552373"/>
                <a:gd name="connsiteX27" fmla="*/ 1371686 w 2104107"/>
                <a:gd name="connsiteY27" fmla="*/ 163077 h 2552373"/>
                <a:gd name="connsiteX28" fmla="*/ 1722206 w 2104107"/>
                <a:gd name="connsiteY28" fmla="*/ 155457 h 2552373"/>
                <a:gd name="connsiteX29" fmla="*/ 1638386 w 2104107"/>
                <a:gd name="connsiteY29" fmla="*/ 3057 h 2552373"/>
                <a:gd name="connsiteX30" fmla="*/ 1806026 w 2104107"/>
                <a:gd name="connsiteY30" fmla="*/ 86877 h 2552373"/>
                <a:gd name="connsiteX31" fmla="*/ 1646006 w 2104107"/>
                <a:gd name="connsiteY31" fmla="*/ 460257 h 2552373"/>
                <a:gd name="connsiteX32" fmla="*/ 1493606 w 2104107"/>
                <a:gd name="connsiteY32" fmla="*/ 345957 h 2552373"/>
                <a:gd name="connsiteX33" fmla="*/ 1668866 w 2104107"/>
                <a:gd name="connsiteY33" fmla="*/ 391677 h 2552373"/>
                <a:gd name="connsiteX34" fmla="*/ 1668866 w 2104107"/>
                <a:gd name="connsiteY34" fmla="*/ 231657 h 2552373"/>
                <a:gd name="connsiteX35" fmla="*/ 1341206 w 2104107"/>
                <a:gd name="connsiteY35" fmla="*/ 178317 h 2552373"/>
                <a:gd name="connsiteX36" fmla="*/ 533486 w 2104107"/>
                <a:gd name="connsiteY36" fmla="*/ 216417 h 2552373"/>
                <a:gd name="connsiteX37" fmla="*/ 228686 w 2104107"/>
                <a:gd name="connsiteY37" fmla="*/ 262137 h 2552373"/>
                <a:gd name="connsiteX38" fmla="*/ 190586 w 2104107"/>
                <a:gd name="connsiteY38" fmla="*/ 1427997 h 2552373"/>
                <a:gd name="connsiteX39" fmla="*/ 861146 w 2104107"/>
                <a:gd name="connsiteY39" fmla="*/ 1382277 h 25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04107" h="2552373">
                  <a:moveTo>
                    <a:pt x="1097366" y="1359417"/>
                  </a:moveTo>
                  <a:cubicBezTo>
                    <a:pt x="1143086" y="1432442"/>
                    <a:pt x="1188806" y="1505467"/>
                    <a:pt x="1104986" y="1527057"/>
                  </a:cubicBezTo>
                  <a:cubicBezTo>
                    <a:pt x="1021166" y="1548647"/>
                    <a:pt x="746846" y="1494037"/>
                    <a:pt x="594446" y="1488957"/>
                  </a:cubicBezTo>
                  <a:cubicBezTo>
                    <a:pt x="442046" y="1483877"/>
                    <a:pt x="256626" y="1449587"/>
                    <a:pt x="190586" y="1496577"/>
                  </a:cubicBezTo>
                  <a:cubicBezTo>
                    <a:pt x="124546" y="1543567"/>
                    <a:pt x="228686" y="1711207"/>
                    <a:pt x="198206" y="1770897"/>
                  </a:cubicBezTo>
                  <a:cubicBezTo>
                    <a:pt x="167726" y="1830587"/>
                    <a:pt x="6436" y="1844557"/>
                    <a:pt x="7706" y="1854717"/>
                  </a:cubicBezTo>
                  <a:cubicBezTo>
                    <a:pt x="8976" y="1864877"/>
                    <a:pt x="167726" y="1787407"/>
                    <a:pt x="205826" y="1831857"/>
                  </a:cubicBezTo>
                  <a:cubicBezTo>
                    <a:pt x="243926" y="1876307"/>
                    <a:pt x="199476" y="2071887"/>
                    <a:pt x="236306" y="2121417"/>
                  </a:cubicBezTo>
                  <a:cubicBezTo>
                    <a:pt x="273136" y="2170947"/>
                    <a:pt x="349336" y="2122687"/>
                    <a:pt x="426806" y="2129037"/>
                  </a:cubicBezTo>
                  <a:cubicBezTo>
                    <a:pt x="504276" y="2135387"/>
                    <a:pt x="652866" y="2123957"/>
                    <a:pt x="701126" y="2159517"/>
                  </a:cubicBezTo>
                  <a:cubicBezTo>
                    <a:pt x="749386" y="2195077"/>
                    <a:pt x="697316" y="2315727"/>
                    <a:pt x="716366" y="2342397"/>
                  </a:cubicBezTo>
                  <a:cubicBezTo>
                    <a:pt x="735416" y="2369067"/>
                    <a:pt x="817966" y="2305567"/>
                    <a:pt x="815426" y="2319537"/>
                  </a:cubicBezTo>
                  <a:cubicBezTo>
                    <a:pt x="812886" y="2333507"/>
                    <a:pt x="726526" y="2446537"/>
                    <a:pt x="701126" y="2426217"/>
                  </a:cubicBezTo>
                  <a:cubicBezTo>
                    <a:pt x="675726" y="2405897"/>
                    <a:pt x="610956" y="2249687"/>
                    <a:pt x="663026" y="2197617"/>
                  </a:cubicBezTo>
                  <a:cubicBezTo>
                    <a:pt x="715096" y="2145547"/>
                    <a:pt x="798916" y="2113797"/>
                    <a:pt x="1013546" y="2113797"/>
                  </a:cubicBezTo>
                  <a:cubicBezTo>
                    <a:pt x="1228176" y="2113797"/>
                    <a:pt x="1793326" y="2155707"/>
                    <a:pt x="1950806" y="2197617"/>
                  </a:cubicBezTo>
                  <a:cubicBezTo>
                    <a:pt x="2108286" y="2239527"/>
                    <a:pt x="1933026" y="2339857"/>
                    <a:pt x="1958426" y="2365257"/>
                  </a:cubicBezTo>
                  <a:cubicBezTo>
                    <a:pt x="1983826" y="2390657"/>
                    <a:pt x="2093046" y="2360177"/>
                    <a:pt x="2103206" y="2350017"/>
                  </a:cubicBezTo>
                  <a:cubicBezTo>
                    <a:pt x="2113366" y="2339857"/>
                    <a:pt x="2034626" y="2342397"/>
                    <a:pt x="2019386" y="2304297"/>
                  </a:cubicBezTo>
                  <a:cubicBezTo>
                    <a:pt x="2004146" y="2266197"/>
                    <a:pt x="2062566" y="2155707"/>
                    <a:pt x="2011766" y="2121417"/>
                  </a:cubicBezTo>
                  <a:cubicBezTo>
                    <a:pt x="1960966" y="2087127"/>
                    <a:pt x="2013036" y="2092207"/>
                    <a:pt x="1714586" y="2098557"/>
                  </a:cubicBezTo>
                  <a:cubicBezTo>
                    <a:pt x="1416136" y="2104907"/>
                    <a:pt x="464906" y="2115067"/>
                    <a:pt x="221066" y="2159517"/>
                  </a:cubicBezTo>
                  <a:cubicBezTo>
                    <a:pt x="-22774" y="2203967"/>
                    <a:pt x="288376" y="2325887"/>
                    <a:pt x="251546" y="2365257"/>
                  </a:cubicBezTo>
                  <a:cubicBezTo>
                    <a:pt x="214716" y="2404627"/>
                    <a:pt x="-4994" y="2389387"/>
                    <a:pt x="86" y="2395737"/>
                  </a:cubicBezTo>
                  <a:cubicBezTo>
                    <a:pt x="5166" y="2402087"/>
                    <a:pt x="240116" y="2739907"/>
                    <a:pt x="282026" y="2403357"/>
                  </a:cubicBezTo>
                  <a:cubicBezTo>
                    <a:pt x="323936" y="2066807"/>
                    <a:pt x="219796" y="747277"/>
                    <a:pt x="251546" y="376437"/>
                  </a:cubicBezTo>
                  <a:cubicBezTo>
                    <a:pt x="283296" y="5597"/>
                    <a:pt x="285836" y="213877"/>
                    <a:pt x="472526" y="178317"/>
                  </a:cubicBezTo>
                  <a:cubicBezTo>
                    <a:pt x="659216" y="142757"/>
                    <a:pt x="1371686" y="163077"/>
                    <a:pt x="1371686" y="163077"/>
                  </a:cubicBezTo>
                  <a:cubicBezTo>
                    <a:pt x="1579966" y="159267"/>
                    <a:pt x="1677756" y="182127"/>
                    <a:pt x="1722206" y="155457"/>
                  </a:cubicBezTo>
                  <a:cubicBezTo>
                    <a:pt x="1766656" y="128787"/>
                    <a:pt x="1624416" y="14487"/>
                    <a:pt x="1638386" y="3057"/>
                  </a:cubicBezTo>
                  <a:cubicBezTo>
                    <a:pt x="1652356" y="-8373"/>
                    <a:pt x="1804756" y="10677"/>
                    <a:pt x="1806026" y="86877"/>
                  </a:cubicBezTo>
                  <a:cubicBezTo>
                    <a:pt x="1807296" y="163077"/>
                    <a:pt x="1698076" y="417077"/>
                    <a:pt x="1646006" y="460257"/>
                  </a:cubicBezTo>
                  <a:cubicBezTo>
                    <a:pt x="1593936" y="503437"/>
                    <a:pt x="1489796" y="357387"/>
                    <a:pt x="1493606" y="345957"/>
                  </a:cubicBezTo>
                  <a:cubicBezTo>
                    <a:pt x="1497416" y="334527"/>
                    <a:pt x="1639656" y="410727"/>
                    <a:pt x="1668866" y="391677"/>
                  </a:cubicBezTo>
                  <a:cubicBezTo>
                    <a:pt x="1698076" y="372627"/>
                    <a:pt x="1723476" y="267217"/>
                    <a:pt x="1668866" y="231657"/>
                  </a:cubicBezTo>
                  <a:cubicBezTo>
                    <a:pt x="1614256" y="196097"/>
                    <a:pt x="1530436" y="180857"/>
                    <a:pt x="1341206" y="178317"/>
                  </a:cubicBezTo>
                  <a:cubicBezTo>
                    <a:pt x="1151976" y="175777"/>
                    <a:pt x="718906" y="202447"/>
                    <a:pt x="533486" y="216417"/>
                  </a:cubicBezTo>
                  <a:cubicBezTo>
                    <a:pt x="348066" y="230387"/>
                    <a:pt x="285836" y="60207"/>
                    <a:pt x="228686" y="262137"/>
                  </a:cubicBezTo>
                  <a:cubicBezTo>
                    <a:pt x="171536" y="464067"/>
                    <a:pt x="85176" y="1241307"/>
                    <a:pt x="190586" y="1427997"/>
                  </a:cubicBezTo>
                  <a:cubicBezTo>
                    <a:pt x="295996" y="1614687"/>
                    <a:pt x="699856" y="1377197"/>
                    <a:pt x="861146" y="1382277"/>
                  </a:cubicBezTo>
                </a:path>
              </a:pathLst>
            </a:custGeom>
            <a:noFill/>
            <a:ln w="28575" cap="flat" cmpd="sng" algn="ctr">
              <a:solidFill>
                <a:srgbClr val="A8CE75">
                  <a:lumMod val="75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1" name="Graphic 90" descr="Marker with solid fill">
              <a:extLst>
                <a:ext uri="{FF2B5EF4-FFF2-40B4-BE49-F238E27FC236}">
                  <a16:creationId xmlns:a16="http://schemas.microsoft.com/office/drawing/2014/main" id="{EED14757-353E-40BA-2C9C-B65E2C1956D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528918" y="4239744"/>
              <a:ext cx="417250" cy="417250"/>
            </a:xfrm>
            <a:prstGeom prst="rect">
              <a:avLst/>
            </a:prstGeom>
            <a:effectLst/>
          </p:spPr>
        </p:pic>
        <p:pic>
          <p:nvPicPr>
            <p:cNvPr id="92" name="Graphic 91" descr="Marker with solid fill">
              <a:extLst>
                <a:ext uri="{FF2B5EF4-FFF2-40B4-BE49-F238E27FC236}">
                  <a16:creationId xmlns:a16="http://schemas.microsoft.com/office/drawing/2014/main" id="{9754E4D7-CBA9-5974-8F0B-CAC1BF5B007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228985" y="4622645"/>
              <a:ext cx="417250" cy="417250"/>
            </a:xfrm>
            <a:prstGeom prst="rect">
              <a:avLst/>
            </a:prstGeom>
            <a:effectLst/>
          </p:spPr>
        </p:pic>
        <p:pic>
          <p:nvPicPr>
            <p:cNvPr id="93" name="Graphic 92" descr="Marker with solid fill">
              <a:extLst>
                <a:ext uri="{FF2B5EF4-FFF2-40B4-BE49-F238E27FC236}">
                  <a16:creationId xmlns:a16="http://schemas.microsoft.com/office/drawing/2014/main" id="{66F5DF11-7F3F-9333-61E6-D3392A08740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951312" y="4701398"/>
              <a:ext cx="417250" cy="417250"/>
            </a:xfrm>
            <a:prstGeom prst="rect">
              <a:avLst/>
            </a:prstGeom>
            <a:effectLst/>
          </p:spPr>
        </p:pic>
        <p:pic>
          <p:nvPicPr>
            <p:cNvPr id="94" name="Graphic 93" descr="Marker with solid fill">
              <a:extLst>
                <a:ext uri="{FF2B5EF4-FFF2-40B4-BE49-F238E27FC236}">
                  <a16:creationId xmlns:a16="http://schemas.microsoft.com/office/drawing/2014/main" id="{E8CDD8FA-520A-C024-2174-9B7E8428FBD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963931" y="3897819"/>
              <a:ext cx="417250" cy="417250"/>
            </a:xfrm>
            <a:prstGeom prst="rect">
              <a:avLst/>
            </a:prstGeom>
            <a:effectLst/>
          </p:spPr>
        </p:pic>
        <p:pic>
          <p:nvPicPr>
            <p:cNvPr id="95" name="Graphic 94" descr="Marker with solid fill">
              <a:extLst>
                <a:ext uri="{FF2B5EF4-FFF2-40B4-BE49-F238E27FC236}">
                  <a16:creationId xmlns:a16="http://schemas.microsoft.com/office/drawing/2014/main" id="{54860657-1E4D-555B-7A3D-33E8D5EAFBC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429313" y="1081861"/>
              <a:ext cx="417250" cy="417250"/>
            </a:xfrm>
            <a:prstGeom prst="rect">
              <a:avLst/>
            </a:prstGeom>
            <a:effectLst/>
          </p:spPr>
        </p:pic>
        <p:pic>
          <p:nvPicPr>
            <p:cNvPr id="96" name="Graphic 95" descr="Marker with solid fill">
              <a:extLst>
                <a:ext uri="{FF2B5EF4-FFF2-40B4-BE49-F238E27FC236}">
                  <a16:creationId xmlns:a16="http://schemas.microsoft.com/office/drawing/2014/main" id="{2565BCD2-F141-1243-E0B0-921FD65DFDD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220688" y="1672671"/>
              <a:ext cx="417250" cy="417250"/>
            </a:xfrm>
            <a:prstGeom prst="rect">
              <a:avLst/>
            </a:prstGeom>
            <a:effectLst/>
          </p:spPr>
        </p:pic>
        <p:pic>
          <p:nvPicPr>
            <p:cNvPr id="90" name="Graphic 89" descr="Marker with solid fill">
              <a:extLst>
                <a:ext uri="{FF2B5EF4-FFF2-40B4-BE49-F238E27FC236}">
                  <a16:creationId xmlns:a16="http://schemas.microsoft.com/office/drawing/2014/main" id="{65C8E995-CB19-4BA5-7761-1F1FB56151B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156200" y="4634622"/>
              <a:ext cx="417250" cy="417250"/>
            </a:xfrm>
            <a:prstGeom prst="rect">
              <a:avLst/>
            </a:prstGeom>
            <a:effectLst/>
          </p:spPr>
        </p:pic>
      </p:grpSp>
      <p:sp>
        <p:nvSpPr>
          <p:cNvPr id="8" name="TextBox 7">
            <a:extLst>
              <a:ext uri="{FF2B5EF4-FFF2-40B4-BE49-F238E27FC236}">
                <a16:creationId xmlns:a16="http://schemas.microsoft.com/office/drawing/2014/main" id="{0A2E327C-1C54-B61A-E97F-1A6B5839B099}"/>
              </a:ext>
            </a:extLst>
          </p:cNvPr>
          <p:cNvSpPr txBox="1"/>
          <p:nvPr/>
        </p:nvSpPr>
        <p:spPr>
          <a:xfrm>
            <a:off x="448032" y="4947850"/>
            <a:ext cx="4704001" cy="738664"/>
          </a:xfrm>
          <a:prstGeom prst="rect">
            <a:avLst/>
          </a:prstGeom>
          <a:noFill/>
        </p:spPr>
        <p:txBody>
          <a:bodyPr wrap="square" rtlCol="0">
            <a:spAutoFit/>
          </a:bodyPr>
          <a:lstStyle/>
          <a:p>
            <a:pPr>
              <a:spcAft>
                <a:spcPts val="1200"/>
              </a:spcAft>
              <a:buClr>
                <a:schemeClr val="accent6"/>
              </a:buClr>
            </a:pPr>
            <a:r>
              <a:rPr lang="fr-CA" sz="1400" dirty="0" err="1">
                <a:solidFill>
                  <a:schemeClr val="bg1"/>
                </a:solidFill>
              </a:rPr>
              <a:t>Accessibility</a:t>
            </a:r>
            <a:r>
              <a:rPr lang="fr-CA" sz="1400" dirty="0">
                <a:solidFill>
                  <a:schemeClr val="bg1"/>
                </a:solidFill>
              </a:rPr>
              <a:t> and </a:t>
            </a:r>
            <a:r>
              <a:rPr lang="fr-CA" sz="1400" dirty="0" err="1">
                <a:solidFill>
                  <a:schemeClr val="bg1"/>
                </a:solidFill>
              </a:rPr>
              <a:t>inclusivity</a:t>
            </a:r>
            <a:r>
              <a:rPr lang="fr-CA" sz="1400" dirty="0">
                <a:solidFill>
                  <a:schemeClr val="bg1"/>
                </a:solidFill>
              </a:rPr>
              <a:t> </a:t>
            </a:r>
            <a:r>
              <a:rPr lang="fr-CA" sz="1400" dirty="0" err="1">
                <a:solidFill>
                  <a:schemeClr val="bg1"/>
                </a:solidFill>
              </a:rPr>
              <a:t>is</a:t>
            </a:r>
            <a:r>
              <a:rPr lang="fr-CA" sz="1400" dirty="0">
                <a:solidFill>
                  <a:schemeClr val="bg1"/>
                </a:solidFill>
              </a:rPr>
              <a:t> </a:t>
            </a:r>
            <a:r>
              <a:rPr lang="fr-CA" sz="1400" dirty="0" err="1">
                <a:solidFill>
                  <a:schemeClr val="bg1"/>
                </a:solidFill>
              </a:rPr>
              <a:t>achieved</a:t>
            </a:r>
            <a:r>
              <a:rPr lang="fr-CA" sz="1400" dirty="0">
                <a:solidFill>
                  <a:schemeClr val="bg1"/>
                </a:solidFill>
              </a:rPr>
              <a:t> </a:t>
            </a:r>
            <a:r>
              <a:rPr lang="fr-CA" sz="1400" dirty="0" err="1">
                <a:solidFill>
                  <a:schemeClr val="bg1"/>
                </a:solidFill>
              </a:rPr>
              <a:t>when</a:t>
            </a:r>
            <a:r>
              <a:rPr lang="fr-CA" sz="1400" dirty="0">
                <a:solidFill>
                  <a:schemeClr val="bg1"/>
                </a:solidFill>
              </a:rPr>
              <a:t> </a:t>
            </a:r>
            <a:r>
              <a:rPr lang="fr-CA" sz="1400" dirty="0" err="1">
                <a:solidFill>
                  <a:schemeClr val="bg1"/>
                </a:solidFill>
              </a:rPr>
              <a:t>each</a:t>
            </a:r>
            <a:r>
              <a:rPr lang="fr-CA" sz="1400" dirty="0">
                <a:solidFill>
                  <a:schemeClr val="bg1"/>
                </a:solidFill>
              </a:rPr>
              <a:t> </a:t>
            </a:r>
            <a:r>
              <a:rPr lang="fr-CA" sz="1400" dirty="0" err="1">
                <a:solidFill>
                  <a:schemeClr val="bg1"/>
                </a:solidFill>
              </a:rPr>
              <a:t>individual</a:t>
            </a:r>
            <a:r>
              <a:rPr lang="fr-CA" sz="1400" dirty="0">
                <a:solidFill>
                  <a:schemeClr val="bg1"/>
                </a:solidFill>
              </a:rPr>
              <a:t> has the </a:t>
            </a:r>
            <a:r>
              <a:rPr lang="fr-CA" sz="1400" dirty="0" err="1">
                <a:solidFill>
                  <a:schemeClr val="bg1"/>
                </a:solidFill>
              </a:rPr>
              <a:t>autonomy</a:t>
            </a:r>
            <a:r>
              <a:rPr lang="fr-CA" sz="1400" dirty="0">
                <a:solidFill>
                  <a:schemeClr val="bg1"/>
                </a:solidFill>
              </a:rPr>
              <a:t> to self-select HOW </a:t>
            </a:r>
            <a:r>
              <a:rPr lang="fr-CA" sz="1400" dirty="0" err="1">
                <a:solidFill>
                  <a:schemeClr val="bg1"/>
                </a:solidFill>
              </a:rPr>
              <a:t>they</a:t>
            </a:r>
            <a:r>
              <a:rPr lang="fr-CA" sz="1400" dirty="0">
                <a:solidFill>
                  <a:schemeClr val="bg1"/>
                </a:solidFill>
              </a:rPr>
              <a:t> </a:t>
            </a:r>
            <a:r>
              <a:rPr lang="fr-CA" sz="1400" dirty="0" err="1">
                <a:solidFill>
                  <a:schemeClr val="bg1"/>
                </a:solidFill>
              </a:rPr>
              <a:t>need</a:t>
            </a:r>
            <a:r>
              <a:rPr lang="fr-CA" sz="1400" dirty="0">
                <a:solidFill>
                  <a:schemeClr val="bg1"/>
                </a:solidFill>
              </a:rPr>
              <a:t>/</a:t>
            </a:r>
            <a:r>
              <a:rPr lang="fr-CA" sz="1400" dirty="0" err="1">
                <a:solidFill>
                  <a:schemeClr val="bg1"/>
                </a:solidFill>
              </a:rPr>
              <a:t>want</a:t>
            </a:r>
            <a:r>
              <a:rPr lang="fr-CA" sz="1400" dirty="0">
                <a:solidFill>
                  <a:schemeClr val="bg1"/>
                </a:solidFill>
              </a:rPr>
              <a:t>/</a:t>
            </a:r>
            <a:r>
              <a:rPr lang="fr-CA" sz="1400" dirty="0" err="1">
                <a:solidFill>
                  <a:schemeClr val="bg1"/>
                </a:solidFill>
              </a:rPr>
              <a:t>prefer</a:t>
            </a:r>
            <a:r>
              <a:rPr lang="fr-CA" sz="1400" dirty="0">
                <a:solidFill>
                  <a:schemeClr val="bg1"/>
                </a:solidFill>
              </a:rPr>
              <a:t> to </a:t>
            </a:r>
            <a:r>
              <a:rPr lang="fr-CA" sz="1400" dirty="0" err="1">
                <a:solidFill>
                  <a:schemeClr val="bg1"/>
                </a:solidFill>
              </a:rPr>
              <a:t>make</a:t>
            </a:r>
            <a:r>
              <a:rPr lang="fr-CA" sz="1400" dirty="0">
                <a:solidFill>
                  <a:schemeClr val="bg1"/>
                </a:solidFill>
              </a:rPr>
              <a:t> use of the </a:t>
            </a:r>
            <a:r>
              <a:rPr lang="fr-CA" sz="1400" dirty="0" err="1">
                <a:solidFill>
                  <a:schemeClr val="bg1"/>
                </a:solidFill>
              </a:rPr>
              <a:t>workplace</a:t>
            </a:r>
            <a:r>
              <a:rPr lang="fr-CA" sz="1400" dirty="0">
                <a:solidFill>
                  <a:schemeClr val="bg1"/>
                </a:solidFill>
              </a:rPr>
              <a:t> and </a:t>
            </a:r>
            <a:r>
              <a:rPr lang="fr-CA" sz="1400" dirty="0" err="1">
                <a:solidFill>
                  <a:schemeClr val="bg1"/>
                </a:solidFill>
              </a:rPr>
              <a:t>its</a:t>
            </a:r>
            <a:r>
              <a:rPr lang="fr-CA" sz="1400" dirty="0">
                <a:solidFill>
                  <a:schemeClr val="bg1"/>
                </a:solidFill>
              </a:rPr>
              <a:t> </a:t>
            </a:r>
            <a:r>
              <a:rPr lang="fr-CA" sz="1400" dirty="0" err="1">
                <a:solidFill>
                  <a:schemeClr val="bg1"/>
                </a:solidFill>
              </a:rPr>
              <a:t>variety</a:t>
            </a:r>
            <a:r>
              <a:rPr lang="fr-CA" sz="1400" dirty="0">
                <a:solidFill>
                  <a:schemeClr val="bg1"/>
                </a:solidFill>
              </a:rPr>
              <a:t> of </a:t>
            </a:r>
            <a:r>
              <a:rPr lang="fr-CA" sz="1400" dirty="0" err="1">
                <a:solidFill>
                  <a:schemeClr val="bg1"/>
                </a:solidFill>
              </a:rPr>
              <a:t>work</a:t>
            </a:r>
            <a:r>
              <a:rPr lang="fr-CA" sz="1400" dirty="0">
                <a:solidFill>
                  <a:schemeClr val="bg1"/>
                </a:solidFill>
              </a:rPr>
              <a:t> settings.</a:t>
            </a:r>
            <a:endParaRPr lang="en-CA" sz="1400" dirty="0">
              <a:solidFill>
                <a:schemeClr val="bg1"/>
              </a:solidFill>
            </a:endParaRPr>
          </a:p>
        </p:txBody>
      </p:sp>
    </p:spTree>
    <p:extLst>
      <p:ext uri="{BB962C8B-B14F-4D97-AF65-F5344CB8AC3E}">
        <p14:creationId xmlns:p14="http://schemas.microsoft.com/office/powerpoint/2010/main" val="646576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3" name="Picture 2" descr="A black background with white letters&#10;&#10;Description automatically generated with low confidence">
            <a:extLst>
              <a:ext uri="{FF2B5EF4-FFF2-40B4-BE49-F238E27FC236}">
                <a16:creationId xmlns:a16="http://schemas.microsoft.com/office/drawing/2014/main" id="{7BA4EE0C-C6A9-A279-3BDE-6D389D71E5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8245" y="398180"/>
            <a:ext cx="2189350" cy="583041"/>
          </a:xfrm>
          <a:prstGeom prst="rect">
            <a:avLst/>
          </a:prstGeom>
        </p:spPr>
      </p:pic>
      <p:sp>
        <p:nvSpPr>
          <p:cNvPr id="4" name="TextBox 3">
            <a:extLst>
              <a:ext uri="{FF2B5EF4-FFF2-40B4-BE49-F238E27FC236}">
                <a16:creationId xmlns:a16="http://schemas.microsoft.com/office/drawing/2014/main" id="{FCA40AD4-A033-292C-AE79-602200013D4A}"/>
              </a:ext>
            </a:extLst>
          </p:cNvPr>
          <p:cNvSpPr txBox="1"/>
          <p:nvPr/>
        </p:nvSpPr>
        <p:spPr>
          <a:xfrm>
            <a:off x="397592" y="272996"/>
            <a:ext cx="634891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400" b="0"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400" b="1" u="none" strike="noStrike" kern="1200" cap="none" spc="0" normalizeH="0" baseline="0" noProof="0" dirty="0" err="1">
                <a:ln>
                  <a:noFill/>
                </a:ln>
                <a:solidFill>
                  <a:prstClr val="white"/>
                </a:solidFill>
                <a:effectLst/>
                <a:uLnTx/>
                <a:uFillTx/>
                <a:latin typeface="Avenir Next LT Pro Light" panose="020B0304020202020204" pitchFamily="34" charset="0"/>
                <a:ea typeface="+mn-ea"/>
                <a:cs typeface="+mn-cs"/>
              </a:rPr>
              <a:t>Ecosystem</a:t>
            </a:r>
            <a:endParaRPr kumimoji="0" lang="en-CA" sz="4400" b="1"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endParaRPr>
          </a:p>
        </p:txBody>
      </p:sp>
      <p:sp>
        <p:nvSpPr>
          <p:cNvPr id="8" name="TextBox 7">
            <a:extLst>
              <a:ext uri="{FF2B5EF4-FFF2-40B4-BE49-F238E27FC236}">
                <a16:creationId xmlns:a16="http://schemas.microsoft.com/office/drawing/2014/main" id="{821E2049-EDAB-2F5A-4E7B-E4030ECCB34C}"/>
              </a:ext>
            </a:extLst>
          </p:cNvPr>
          <p:cNvSpPr txBox="1"/>
          <p:nvPr/>
        </p:nvSpPr>
        <p:spPr>
          <a:xfrm>
            <a:off x="396998" y="1939246"/>
            <a:ext cx="4018724" cy="2123658"/>
          </a:xfrm>
          <a:prstGeom prst="rect">
            <a:avLst/>
          </a:prstGeom>
          <a:solidFill>
            <a:schemeClr val="tx1">
              <a:lumMod val="75000"/>
              <a:lumOff val="25000"/>
            </a:schemeClr>
          </a:solidFill>
        </p:spPr>
        <p:txBody>
          <a:bodyPr wrap="square" rtlCol="0">
            <a:spAutoFit/>
          </a:bodyPr>
          <a:lstStyle/>
          <a:p>
            <a:pPr marL="285750" indent="-285750">
              <a:spcAft>
                <a:spcPts val="1200"/>
              </a:spcAft>
              <a:buClr>
                <a:schemeClr val="accent6"/>
              </a:buClr>
              <a:buFont typeface="Wingdings" panose="05000000000000000000" pitchFamily="2" charset="2"/>
              <a:buChar char="ü"/>
            </a:pPr>
            <a:r>
              <a:rPr lang="en-CA" sz="1600" dirty="0">
                <a:solidFill>
                  <a:schemeClr val="bg1"/>
                </a:solidFill>
              </a:rPr>
              <a:t>interconnected work settings that serve its population and their various activities</a:t>
            </a:r>
          </a:p>
          <a:p>
            <a:pPr marL="285750" indent="-285750">
              <a:spcAft>
                <a:spcPts val="1200"/>
              </a:spcAft>
              <a:buClr>
                <a:schemeClr val="accent6"/>
              </a:buClr>
              <a:buFont typeface="Wingdings" panose="05000000000000000000" pitchFamily="2" charset="2"/>
              <a:buChar char="ü"/>
            </a:pPr>
            <a:r>
              <a:rPr lang="en-CA" sz="1600" dirty="0">
                <a:solidFill>
                  <a:schemeClr val="bg1"/>
                </a:solidFill>
              </a:rPr>
              <a:t>shared &amp; equal access utilization to provide flexibility and choice to all users</a:t>
            </a:r>
          </a:p>
          <a:p>
            <a:pPr marL="285750" indent="-285750">
              <a:spcAft>
                <a:spcPts val="1200"/>
              </a:spcAft>
              <a:buClr>
                <a:schemeClr val="accent6"/>
              </a:buClr>
              <a:buFont typeface="Wingdings" panose="05000000000000000000" pitchFamily="2" charset="2"/>
              <a:buChar char="ü"/>
            </a:pPr>
            <a:r>
              <a:rPr lang="en-CA" sz="1600" dirty="0">
                <a:solidFill>
                  <a:schemeClr val="bg1"/>
                </a:solidFill>
              </a:rPr>
              <a:t>each part works in harmony to create an efficient and productive work environment for all occupants</a:t>
            </a:r>
          </a:p>
        </p:txBody>
      </p:sp>
      <p:grpSp>
        <p:nvGrpSpPr>
          <p:cNvPr id="9" name="Group 8" descr="Here is a visual graphic of a turning wheel which represents the workplace ecosystem. it is divided into three sections; Acoustical zones (quiet, transitional, interactive), Support spaces (wellness room, lockers, kitchenette, business center) and Workpoint variety (enclosed individual, enclosed collaborative, Open individual, Open collaborative)">
            <a:extLst>
              <a:ext uri="{FF2B5EF4-FFF2-40B4-BE49-F238E27FC236}">
                <a16:creationId xmlns:a16="http://schemas.microsoft.com/office/drawing/2014/main" id="{13B6C6C1-D7B9-D7FD-CD35-D338175821B2}"/>
              </a:ext>
            </a:extLst>
          </p:cNvPr>
          <p:cNvGrpSpPr/>
          <p:nvPr/>
        </p:nvGrpSpPr>
        <p:grpSpPr>
          <a:xfrm>
            <a:off x="2985398" y="575855"/>
            <a:ext cx="7798035" cy="5116227"/>
            <a:chOff x="2639454" y="673421"/>
            <a:chExt cx="9328540" cy="6120380"/>
          </a:xfrm>
        </p:grpSpPr>
        <p:grpSp>
          <p:nvGrpSpPr>
            <p:cNvPr id="10" name="Group 9">
              <a:extLst>
                <a:ext uri="{FF2B5EF4-FFF2-40B4-BE49-F238E27FC236}">
                  <a16:creationId xmlns:a16="http://schemas.microsoft.com/office/drawing/2014/main" id="{367E63C4-181D-5E4D-1FA8-E6E7E9172855}"/>
                </a:ext>
              </a:extLst>
            </p:cNvPr>
            <p:cNvGrpSpPr/>
            <p:nvPr/>
          </p:nvGrpSpPr>
          <p:grpSpPr>
            <a:xfrm>
              <a:off x="4881493" y="1903938"/>
              <a:ext cx="3679370" cy="3679369"/>
              <a:chOff x="8953500" y="2701690"/>
              <a:chExt cx="8312620" cy="8312617"/>
            </a:xfrm>
          </p:grpSpPr>
          <p:grpSp>
            <p:nvGrpSpPr>
              <p:cNvPr id="20" name="Group 19">
                <a:extLst>
                  <a:ext uri="{FF2B5EF4-FFF2-40B4-BE49-F238E27FC236}">
                    <a16:creationId xmlns:a16="http://schemas.microsoft.com/office/drawing/2014/main" id="{BDBDE755-C221-18B3-B049-3971567DE396}"/>
                  </a:ext>
                </a:extLst>
              </p:cNvPr>
              <p:cNvGrpSpPr/>
              <p:nvPr/>
            </p:nvGrpSpPr>
            <p:grpSpPr>
              <a:xfrm>
                <a:off x="8953500" y="2701690"/>
                <a:ext cx="8312620" cy="8312617"/>
                <a:chOff x="1977874" y="4592070"/>
                <a:chExt cx="8101742" cy="8101740"/>
              </a:xfrm>
            </p:grpSpPr>
            <p:sp>
              <p:nvSpPr>
                <p:cNvPr id="24" name="Freeform 278">
                  <a:extLst>
                    <a:ext uri="{FF2B5EF4-FFF2-40B4-BE49-F238E27FC236}">
                      <a16:creationId xmlns:a16="http://schemas.microsoft.com/office/drawing/2014/main" id="{E759A6CE-F375-934F-FFE2-F0B201D81F45}"/>
                    </a:ext>
                  </a:extLst>
                </p:cNvPr>
                <p:cNvSpPr>
                  <a:spLocks/>
                </p:cNvSpPr>
                <p:nvPr/>
              </p:nvSpPr>
              <p:spPr bwMode="auto">
                <a:xfrm rot="10800000">
                  <a:off x="1977874" y="7150691"/>
                  <a:ext cx="3734868" cy="5543119"/>
                </a:xfrm>
                <a:custGeom>
                  <a:avLst/>
                  <a:gdLst>
                    <a:gd name="T0" fmla="*/ 2289 w 2319"/>
                    <a:gd name="T1" fmla="*/ 2182 h 3425"/>
                    <a:gd name="T2" fmla="*/ 0 w 2319"/>
                    <a:gd name="T3" fmla="*/ 0 h 3425"/>
                    <a:gd name="T4" fmla="*/ 319 w 2319"/>
                    <a:gd name="T5" fmla="*/ 613 h 3425"/>
                    <a:gd name="T6" fmla="*/ 313 w 2319"/>
                    <a:gd name="T7" fmla="*/ 732 h 3425"/>
                    <a:gd name="T8" fmla="*/ 25 w 2319"/>
                    <a:gd name="T9" fmla="*/ 1178 h 3425"/>
                    <a:gd name="T10" fmla="*/ 1120 w 2319"/>
                    <a:gd name="T11" fmla="*/ 2349 h 3425"/>
                    <a:gd name="T12" fmla="*/ 979 w 2319"/>
                    <a:gd name="T13" fmla="*/ 2908 h 3425"/>
                    <a:gd name="T14" fmla="*/ 1262 w 2319"/>
                    <a:gd name="T15" fmla="*/ 3408 h 3425"/>
                    <a:gd name="T16" fmla="*/ 1278 w 2319"/>
                    <a:gd name="T17" fmla="*/ 3417 h 3425"/>
                    <a:gd name="T18" fmla="*/ 2033 w 2319"/>
                    <a:gd name="T19" fmla="*/ 3419 h 3425"/>
                    <a:gd name="T20" fmla="*/ 2033 w 2319"/>
                    <a:gd name="T21" fmla="*/ 3425 h 3425"/>
                    <a:gd name="T22" fmla="*/ 2289 w 2319"/>
                    <a:gd name="T23" fmla="*/ 2182 h 3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9" h="3425">
                      <a:moveTo>
                        <a:pt x="2289" y="2182"/>
                      </a:moveTo>
                      <a:cubicBezTo>
                        <a:pt x="2202" y="962"/>
                        <a:pt x="1199" y="27"/>
                        <a:pt x="0" y="0"/>
                      </a:cubicBezTo>
                      <a:lnTo>
                        <a:pt x="319" y="613"/>
                      </a:lnTo>
                      <a:cubicBezTo>
                        <a:pt x="339" y="651"/>
                        <a:pt x="336" y="696"/>
                        <a:pt x="313" y="732"/>
                      </a:cubicBezTo>
                      <a:lnTo>
                        <a:pt x="25" y="1178"/>
                      </a:lnTo>
                      <a:cubicBezTo>
                        <a:pt x="636" y="1219"/>
                        <a:pt x="1120" y="1727"/>
                        <a:pt x="1120" y="2349"/>
                      </a:cubicBezTo>
                      <a:cubicBezTo>
                        <a:pt x="1120" y="2551"/>
                        <a:pt x="1069" y="2741"/>
                        <a:pt x="979" y="2908"/>
                      </a:cubicBezTo>
                      <a:lnTo>
                        <a:pt x="1262" y="3408"/>
                      </a:lnTo>
                      <a:cubicBezTo>
                        <a:pt x="1265" y="3414"/>
                        <a:pt x="1271" y="3417"/>
                        <a:pt x="1278" y="3417"/>
                      </a:cubicBezTo>
                      <a:lnTo>
                        <a:pt x="2033" y="3419"/>
                      </a:lnTo>
                      <a:lnTo>
                        <a:pt x="2033" y="3425"/>
                      </a:lnTo>
                      <a:cubicBezTo>
                        <a:pt x="2215" y="3041"/>
                        <a:pt x="2319" y="2605"/>
                        <a:pt x="2289" y="2182"/>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80">
                  <a:extLst>
                    <a:ext uri="{FF2B5EF4-FFF2-40B4-BE49-F238E27FC236}">
                      <a16:creationId xmlns:a16="http://schemas.microsoft.com/office/drawing/2014/main" id="{28B127DD-6A2B-ED6F-CEA5-88048D61689D}"/>
                    </a:ext>
                  </a:extLst>
                </p:cNvPr>
                <p:cNvSpPr>
                  <a:spLocks/>
                </p:cNvSpPr>
                <p:nvPr/>
              </p:nvSpPr>
              <p:spPr bwMode="auto">
                <a:xfrm rot="10800000">
                  <a:off x="2519111" y="4592070"/>
                  <a:ext cx="6414156" cy="3254893"/>
                </a:xfrm>
                <a:custGeom>
                  <a:avLst/>
                  <a:gdLst>
                    <a:gd name="T0" fmla="*/ 3279 w 3984"/>
                    <a:gd name="T1" fmla="*/ 522 h 2011"/>
                    <a:gd name="T2" fmla="*/ 3175 w 3984"/>
                    <a:gd name="T3" fmla="*/ 462 h 2011"/>
                    <a:gd name="T4" fmla="*/ 2920 w 3984"/>
                    <a:gd name="T5" fmla="*/ 11 h 2011"/>
                    <a:gd name="T6" fmla="*/ 1946 w 3984"/>
                    <a:gd name="T7" fmla="*/ 529 h 2011"/>
                    <a:gd name="T8" fmla="*/ 965 w 3984"/>
                    <a:gd name="T9" fmla="*/ 0 h 2011"/>
                    <a:gd name="T10" fmla="*/ 881 w 3984"/>
                    <a:gd name="T11" fmla="*/ 1 h 2011"/>
                    <a:gd name="T12" fmla="*/ 395 w 3984"/>
                    <a:gd name="T13" fmla="*/ 4 h 2011"/>
                    <a:gd name="T14" fmla="*/ 379 w 3984"/>
                    <a:gd name="T15" fmla="*/ 14 h 2011"/>
                    <a:gd name="T16" fmla="*/ 17 w 3984"/>
                    <a:gd name="T17" fmla="*/ 659 h 2011"/>
                    <a:gd name="T18" fmla="*/ 10 w 3984"/>
                    <a:gd name="T19" fmla="*/ 673 h 2011"/>
                    <a:gd name="T20" fmla="*/ 3 w 3984"/>
                    <a:gd name="T21" fmla="*/ 669 h 2011"/>
                    <a:gd name="T22" fmla="*/ 2 w 3984"/>
                    <a:gd name="T23" fmla="*/ 668 h 2011"/>
                    <a:gd name="T24" fmla="*/ 0 w 3984"/>
                    <a:gd name="T25" fmla="*/ 671 h 2011"/>
                    <a:gd name="T26" fmla="*/ 919 w 3984"/>
                    <a:gd name="T27" fmla="*/ 1467 h 2011"/>
                    <a:gd name="T28" fmla="*/ 3984 w 3984"/>
                    <a:gd name="T29" fmla="*/ 524 h 2011"/>
                    <a:gd name="T30" fmla="*/ 3279 w 3984"/>
                    <a:gd name="T31" fmla="*/ 522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84" h="2011">
                      <a:moveTo>
                        <a:pt x="3279" y="522"/>
                      </a:moveTo>
                      <a:cubicBezTo>
                        <a:pt x="3236" y="522"/>
                        <a:pt x="3196" y="499"/>
                        <a:pt x="3175" y="462"/>
                      </a:cubicBezTo>
                      <a:lnTo>
                        <a:pt x="2920" y="11"/>
                      </a:lnTo>
                      <a:cubicBezTo>
                        <a:pt x="2709" y="323"/>
                        <a:pt x="2352" y="529"/>
                        <a:pt x="1946" y="529"/>
                      </a:cubicBezTo>
                      <a:cubicBezTo>
                        <a:pt x="1536" y="529"/>
                        <a:pt x="1175" y="319"/>
                        <a:pt x="965" y="0"/>
                      </a:cubicBezTo>
                      <a:lnTo>
                        <a:pt x="881" y="1"/>
                      </a:lnTo>
                      <a:lnTo>
                        <a:pt x="395" y="4"/>
                      </a:lnTo>
                      <a:cubicBezTo>
                        <a:pt x="388" y="4"/>
                        <a:pt x="382" y="8"/>
                        <a:pt x="379" y="14"/>
                      </a:cubicBezTo>
                      <a:lnTo>
                        <a:pt x="17" y="659"/>
                      </a:lnTo>
                      <a:lnTo>
                        <a:pt x="10" y="673"/>
                      </a:lnTo>
                      <a:lnTo>
                        <a:pt x="3" y="669"/>
                      </a:lnTo>
                      <a:lnTo>
                        <a:pt x="2" y="668"/>
                      </a:lnTo>
                      <a:lnTo>
                        <a:pt x="0" y="671"/>
                      </a:lnTo>
                      <a:cubicBezTo>
                        <a:pt x="242" y="1029"/>
                        <a:pt x="531" y="1279"/>
                        <a:pt x="919" y="1467"/>
                      </a:cubicBezTo>
                      <a:cubicBezTo>
                        <a:pt x="2037" y="2011"/>
                        <a:pt x="3375" y="1587"/>
                        <a:pt x="3984" y="524"/>
                      </a:cubicBezTo>
                      <a:lnTo>
                        <a:pt x="3279" y="52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82">
                  <a:extLst>
                    <a:ext uri="{FF2B5EF4-FFF2-40B4-BE49-F238E27FC236}">
                      <a16:creationId xmlns:a16="http://schemas.microsoft.com/office/drawing/2014/main" id="{FD896CBA-D857-B31F-BD96-5B22681CF78F}"/>
                    </a:ext>
                  </a:extLst>
                </p:cNvPr>
                <p:cNvSpPr>
                  <a:spLocks/>
                </p:cNvSpPr>
                <p:nvPr/>
              </p:nvSpPr>
              <p:spPr bwMode="auto">
                <a:xfrm rot="10800000">
                  <a:off x="5336234" y="6900573"/>
                  <a:ext cx="4743382" cy="5789856"/>
                </a:xfrm>
                <a:custGeom>
                  <a:avLst/>
                  <a:gdLst>
                    <a:gd name="T0" fmla="*/ 1482 w 2945"/>
                    <a:gd name="T1" fmla="*/ 2347 h 3577"/>
                    <a:gd name="T2" fmla="*/ 2619 w 2945"/>
                    <a:gd name="T3" fmla="*/ 1174 h 3577"/>
                    <a:gd name="T4" fmla="*/ 2941 w 2945"/>
                    <a:gd name="T5" fmla="*/ 676 h 3577"/>
                    <a:gd name="T6" fmla="*/ 2942 w 2945"/>
                    <a:gd name="T7" fmla="*/ 657 h 3577"/>
                    <a:gd name="T8" fmla="*/ 2600 w 2945"/>
                    <a:gd name="T9" fmla="*/ 0 h 3577"/>
                    <a:gd name="T10" fmla="*/ 2490 w 2945"/>
                    <a:gd name="T11" fmla="*/ 3 h 3577"/>
                    <a:gd name="T12" fmla="*/ 1341 w 2945"/>
                    <a:gd name="T13" fmla="*/ 401 h 3577"/>
                    <a:gd name="T14" fmla="*/ 656 w 2945"/>
                    <a:gd name="T15" fmla="*/ 3577 h 3577"/>
                    <a:gd name="T16" fmla="*/ 1003 w 2945"/>
                    <a:gd name="T17" fmla="*/ 2958 h 3577"/>
                    <a:gd name="T18" fmla="*/ 1105 w 2945"/>
                    <a:gd name="T19" fmla="*/ 2897 h 3577"/>
                    <a:gd name="T20" fmla="*/ 1617 w 2945"/>
                    <a:gd name="T21" fmla="*/ 2894 h 3577"/>
                    <a:gd name="T22" fmla="*/ 1482 w 2945"/>
                    <a:gd name="T23" fmla="*/ 2347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45" h="3577">
                      <a:moveTo>
                        <a:pt x="1482" y="2347"/>
                      </a:moveTo>
                      <a:cubicBezTo>
                        <a:pt x="1482" y="1711"/>
                        <a:pt x="1988" y="1194"/>
                        <a:pt x="2619" y="1174"/>
                      </a:cubicBezTo>
                      <a:lnTo>
                        <a:pt x="2941" y="676"/>
                      </a:lnTo>
                      <a:cubicBezTo>
                        <a:pt x="2945" y="670"/>
                        <a:pt x="2945" y="663"/>
                        <a:pt x="2942" y="657"/>
                      </a:cubicBezTo>
                      <a:lnTo>
                        <a:pt x="2600" y="0"/>
                      </a:lnTo>
                      <a:lnTo>
                        <a:pt x="2490" y="3"/>
                      </a:lnTo>
                      <a:cubicBezTo>
                        <a:pt x="2059" y="34"/>
                        <a:pt x="1699" y="159"/>
                        <a:pt x="1341" y="401"/>
                      </a:cubicBezTo>
                      <a:cubicBezTo>
                        <a:pt x="294" y="1109"/>
                        <a:pt x="0" y="2512"/>
                        <a:pt x="656" y="3577"/>
                      </a:cubicBezTo>
                      <a:lnTo>
                        <a:pt x="1003" y="2958"/>
                      </a:lnTo>
                      <a:cubicBezTo>
                        <a:pt x="1023" y="2921"/>
                        <a:pt x="1063" y="2897"/>
                        <a:pt x="1105" y="2897"/>
                      </a:cubicBezTo>
                      <a:lnTo>
                        <a:pt x="1617" y="2894"/>
                      </a:lnTo>
                      <a:cubicBezTo>
                        <a:pt x="1531" y="2730"/>
                        <a:pt x="1482" y="2545"/>
                        <a:pt x="1482" y="2347"/>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Oval 20">
                <a:extLst>
                  <a:ext uri="{FF2B5EF4-FFF2-40B4-BE49-F238E27FC236}">
                    <a16:creationId xmlns:a16="http://schemas.microsoft.com/office/drawing/2014/main" id="{CD3F285E-9747-334E-7756-D30844E96A53}"/>
                  </a:ext>
                </a:extLst>
              </p:cNvPr>
              <p:cNvSpPr/>
              <p:nvPr/>
            </p:nvSpPr>
            <p:spPr>
              <a:xfrm>
                <a:off x="11320047" y="5565748"/>
                <a:ext cx="3117710" cy="3117710"/>
              </a:xfrm>
              <a:prstGeom prst="ellipse">
                <a:avLst/>
              </a:prstGeom>
              <a:no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34DB2F7-BBC4-EB82-0FB8-CAD2F185A090}"/>
                  </a:ext>
                </a:extLst>
              </p:cNvPr>
              <p:cNvSpPr/>
              <p:nvPr/>
            </p:nvSpPr>
            <p:spPr>
              <a:xfrm>
                <a:off x="11199637" y="6165607"/>
                <a:ext cx="3408685" cy="1746819"/>
              </a:xfrm>
              <a:prstGeom prst="rect">
                <a:avLst/>
              </a:prstGeom>
            </p:spPr>
            <p:txBody>
              <a:bodyPr wrap="square">
                <a:spAutoFit/>
              </a:bodyPr>
              <a:lstStyle/>
              <a:p>
                <a:pPr algn="ctr"/>
                <a:r>
                  <a:rPr lang="en-US" sz="1200" dirty="0">
                    <a:solidFill>
                      <a:schemeClr val="bg1"/>
                    </a:solidFill>
                    <a:latin typeface="Poppins Medium" pitchFamily="2" charset="77"/>
                    <a:cs typeface="Poppins Medium" pitchFamily="2" charset="77"/>
                  </a:rPr>
                  <a:t>The Workplace Ecosystem</a:t>
                </a:r>
              </a:p>
            </p:txBody>
          </p:sp>
          <p:sp>
            <p:nvSpPr>
              <p:cNvPr id="23" name="Shape 74">
                <a:extLst>
                  <a:ext uri="{FF2B5EF4-FFF2-40B4-BE49-F238E27FC236}">
                    <a16:creationId xmlns:a16="http://schemas.microsoft.com/office/drawing/2014/main" id="{94D6D937-9735-BAEA-DE59-758F3F85B331}"/>
                  </a:ext>
                </a:extLst>
              </p:cNvPr>
              <p:cNvSpPr>
                <a:spLocks noChangeArrowheads="1"/>
              </p:cNvSpPr>
              <p:nvPr/>
            </p:nvSpPr>
            <p:spPr bwMode="auto">
              <a:xfrm>
                <a:off x="9507191" y="7664029"/>
                <a:ext cx="1692448" cy="1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1pPr>
                <a:lvl2pPr marL="742950" indent="-285750">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2pPr>
                <a:lvl3pPr marL="1143000" indent="-228600">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3pPr>
                <a:lvl4pPr marL="1600200" indent="-228600">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4pPr>
                <a:lvl5pPr marL="2057400" indent="-228600">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5pPr>
                <a:lvl6pPr marL="2514600" indent="-228600" defTabSz="825500" eaLnBrk="0" fontAlgn="base" hangingPunct="0">
                  <a:spcBef>
                    <a:spcPct val="0"/>
                  </a:spcBef>
                  <a:spcAft>
                    <a:spcPct val="0"/>
                  </a:spcAft>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6pPr>
                <a:lvl7pPr marL="2971800" indent="-228600" defTabSz="825500" eaLnBrk="0" fontAlgn="base" hangingPunct="0">
                  <a:spcBef>
                    <a:spcPct val="0"/>
                  </a:spcBef>
                  <a:spcAft>
                    <a:spcPct val="0"/>
                  </a:spcAft>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7pPr>
                <a:lvl8pPr marL="3429000" indent="-228600" defTabSz="825500" eaLnBrk="0" fontAlgn="base" hangingPunct="0">
                  <a:spcBef>
                    <a:spcPct val="0"/>
                  </a:spcBef>
                  <a:spcAft>
                    <a:spcPct val="0"/>
                  </a:spcAft>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8pPr>
                <a:lvl9pPr marL="3886200" indent="-228600" defTabSz="825500" eaLnBrk="0" fontAlgn="base" hangingPunct="0">
                  <a:spcBef>
                    <a:spcPct val="0"/>
                  </a:spcBef>
                  <a:spcAft>
                    <a:spcPct val="0"/>
                  </a:spcAft>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9pPr>
              </a:lstStyle>
              <a:p>
                <a:pPr algn="ctr" eaLnBrk="1"/>
                <a:endParaRPr lang="en-US" altLang="en-US" sz="6000">
                  <a:solidFill>
                    <a:srgbClr val="FFFFFF"/>
                  </a:solidFill>
                  <a:latin typeface="Poppins Medium" pitchFamily="2" charset="77"/>
                  <a:ea typeface="Open Sans Light" panose="020B0306030504020204" pitchFamily="34" charset="0"/>
                  <a:cs typeface="Poppins Medium" pitchFamily="2" charset="77"/>
                  <a:sym typeface="Open Sans Light" panose="020B0306030504020204" pitchFamily="34" charset="0"/>
                </a:endParaRPr>
              </a:p>
            </p:txBody>
          </p:sp>
        </p:grpSp>
        <p:sp>
          <p:nvSpPr>
            <p:cNvPr id="11" name="TextBox 10">
              <a:extLst>
                <a:ext uri="{FF2B5EF4-FFF2-40B4-BE49-F238E27FC236}">
                  <a16:creationId xmlns:a16="http://schemas.microsoft.com/office/drawing/2014/main" id="{8A5CC865-AA03-4B02-9DB6-46380CB64CEE}"/>
                </a:ext>
              </a:extLst>
            </p:cNvPr>
            <p:cNvSpPr txBox="1"/>
            <p:nvPr/>
          </p:nvSpPr>
          <p:spPr>
            <a:xfrm>
              <a:off x="2639454" y="5392528"/>
              <a:ext cx="2241514" cy="1401273"/>
            </a:xfrm>
            <a:prstGeom prst="rect">
              <a:avLst/>
            </a:prstGeom>
            <a:noFill/>
          </p:spPr>
          <p:txBody>
            <a:bodyPr wrap="square" l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4CB6A0"/>
                  </a:solidFill>
                  <a:effectLst/>
                  <a:uLnTx/>
                  <a:uFillTx/>
                  <a:cs typeface="Poppins Medium" pitchFamily="2" charset="77"/>
                </a:rPr>
                <a:t>Support Spaces</a:t>
              </a:r>
            </a:p>
            <a:p>
              <a:pPr lvl="0" algn="r"/>
              <a:r>
                <a:rPr lang="en-CA" sz="1600" dirty="0">
                  <a:solidFill>
                    <a:schemeClr val="bg1"/>
                  </a:solidFill>
                </a:rPr>
                <a:t>Wellness room </a:t>
              </a:r>
            </a:p>
            <a:p>
              <a:pPr lvl="0" algn="r"/>
              <a:r>
                <a:rPr lang="en-CA" sz="1600" dirty="0">
                  <a:solidFill>
                    <a:schemeClr val="bg1"/>
                  </a:solidFill>
                </a:rPr>
                <a:t>Lockers</a:t>
              </a:r>
            </a:p>
            <a:p>
              <a:pPr lvl="0" algn="r"/>
              <a:r>
                <a:rPr lang="en-CA" sz="1600" dirty="0">
                  <a:solidFill>
                    <a:schemeClr val="bg1"/>
                  </a:solidFill>
                </a:rPr>
                <a:t>Kitchenette</a:t>
              </a:r>
            </a:p>
            <a:p>
              <a:pPr lvl="0" algn="r"/>
              <a:r>
                <a:rPr lang="en-CA" sz="1600" dirty="0">
                  <a:solidFill>
                    <a:schemeClr val="bg1"/>
                  </a:solidFill>
                </a:rPr>
                <a:t>Business center</a:t>
              </a:r>
              <a:endParaRPr kumimoji="0" lang="en-US" sz="1600" u="none" strike="noStrike" kern="1200" cap="none" spc="0" normalizeH="0" baseline="0" noProof="0" dirty="0">
                <a:ln>
                  <a:noFill/>
                </a:ln>
                <a:solidFill>
                  <a:schemeClr val="bg1"/>
                </a:solidFill>
                <a:effectLst/>
                <a:uLnTx/>
                <a:uFillTx/>
                <a:cs typeface="Poppins Medium" pitchFamily="2" charset="77"/>
              </a:endParaRPr>
            </a:p>
          </p:txBody>
        </p:sp>
        <p:sp>
          <p:nvSpPr>
            <p:cNvPr id="12" name="TextBox 11">
              <a:extLst>
                <a:ext uri="{FF2B5EF4-FFF2-40B4-BE49-F238E27FC236}">
                  <a16:creationId xmlns:a16="http://schemas.microsoft.com/office/drawing/2014/main" id="{C849DD0D-E098-884F-55F3-67DD6F45F004}"/>
                </a:ext>
              </a:extLst>
            </p:cNvPr>
            <p:cNvSpPr txBox="1"/>
            <p:nvPr/>
          </p:nvSpPr>
          <p:spPr>
            <a:xfrm>
              <a:off x="9464758" y="3305064"/>
              <a:ext cx="2503236" cy="1620007"/>
            </a:xfrm>
            <a:prstGeom prst="rect">
              <a:avLst/>
            </a:prstGeom>
            <a:noFill/>
            <a:effectLst>
              <a:outerShdw blurRad="76200" dir="13500000" sy="23000" kx="1200000" algn="br" rotWithShape="0">
                <a:prstClr val="black">
                  <a:alpha val="20000"/>
                </a:prstClr>
              </a:outerShdw>
            </a:effectLst>
          </p:spPr>
          <p:txBody>
            <a:bodyPr wrap="square" lIns="0" rtlCol="0" anchor="b">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A8CE75"/>
                  </a:solidFill>
                  <a:uLnTx/>
                  <a:uFillTx/>
                  <a:cs typeface="Poppins Medium" pitchFamily="2" charset="77"/>
                </a:rPr>
                <a:t>Workpoint variety</a:t>
              </a:r>
              <a:r>
                <a:rPr kumimoji="0" lang="en-US" b="1" u="none" strike="noStrike" kern="1200" cap="none" spc="0" normalizeH="0" baseline="0" noProof="0" dirty="0">
                  <a:ln>
                    <a:noFill/>
                  </a:ln>
                  <a:solidFill>
                    <a:schemeClr val="accent6"/>
                  </a:solidFill>
                  <a:uLnTx/>
                  <a:uFillTx/>
                  <a:cs typeface="Poppins Medium" pitchFamily="2" charset="77"/>
                </a:rPr>
                <a:t>*</a:t>
              </a:r>
            </a:p>
            <a:p>
              <a:pPr lvl="0"/>
              <a:r>
                <a:rPr lang="en-CA" sz="1600" dirty="0">
                  <a:solidFill>
                    <a:schemeClr val="bg1"/>
                  </a:solidFill>
                </a:rPr>
                <a:t>Enclosed individual</a:t>
              </a:r>
            </a:p>
            <a:p>
              <a:pPr lvl="0"/>
              <a:r>
                <a:rPr lang="en-CA" sz="1600" dirty="0">
                  <a:solidFill>
                    <a:schemeClr val="bg1"/>
                  </a:solidFill>
                </a:rPr>
                <a:t>Enclosed collaborative</a:t>
              </a:r>
            </a:p>
            <a:p>
              <a:pPr lvl="0"/>
              <a:r>
                <a:rPr lang="en-CA" sz="1600" dirty="0">
                  <a:solidFill>
                    <a:schemeClr val="bg1"/>
                  </a:solidFill>
                </a:rPr>
                <a:t>Open individual</a:t>
              </a:r>
            </a:p>
            <a:p>
              <a:pPr lvl="0"/>
              <a:r>
                <a:rPr lang="en-CA" sz="1600" dirty="0">
                  <a:solidFill>
                    <a:schemeClr val="bg1"/>
                  </a:solidFill>
                </a:rPr>
                <a:t>Open collaborative </a:t>
              </a:r>
            </a:p>
          </p:txBody>
        </p:sp>
        <p:sp>
          <p:nvSpPr>
            <p:cNvPr id="13" name="TextBox 12">
              <a:extLst>
                <a:ext uri="{FF2B5EF4-FFF2-40B4-BE49-F238E27FC236}">
                  <a16:creationId xmlns:a16="http://schemas.microsoft.com/office/drawing/2014/main" id="{E39906E0-7216-1AEB-3C53-6D2AFB0870A8}"/>
                </a:ext>
              </a:extLst>
            </p:cNvPr>
            <p:cNvSpPr txBox="1"/>
            <p:nvPr/>
          </p:nvSpPr>
          <p:spPr>
            <a:xfrm>
              <a:off x="7508032" y="673421"/>
              <a:ext cx="2401156" cy="1146496"/>
            </a:xfrm>
            <a:prstGeom prst="rect">
              <a:avLst/>
            </a:prstGeom>
            <a:noFill/>
          </p:spPr>
          <p:txBody>
            <a:bodyPr wrap="square" lIns="0" rtlCol="0" anchor="b">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969696"/>
                  </a:solidFill>
                  <a:effectLst/>
                  <a:uLnTx/>
                  <a:uFillTx/>
                  <a:cs typeface="Poppins Medium" pitchFamily="2" charset="77"/>
                </a:rPr>
                <a:t>Acoustical Zones</a:t>
              </a:r>
            </a:p>
            <a:p>
              <a:pPr lvl="0"/>
              <a:r>
                <a:rPr lang="en-CA" sz="1600" dirty="0">
                  <a:solidFill>
                    <a:schemeClr val="bg1"/>
                  </a:solidFill>
                </a:rPr>
                <a:t>Quiet</a:t>
              </a:r>
            </a:p>
            <a:p>
              <a:pPr lvl="0"/>
              <a:r>
                <a:rPr lang="en-CA" sz="1600" dirty="0">
                  <a:solidFill>
                    <a:schemeClr val="bg1"/>
                  </a:solidFill>
                </a:rPr>
                <a:t>Transitional</a:t>
              </a:r>
            </a:p>
            <a:p>
              <a:pPr lvl="0"/>
              <a:r>
                <a:rPr lang="en-CA" sz="1600" dirty="0">
                  <a:solidFill>
                    <a:schemeClr val="bg1"/>
                  </a:solidFill>
                </a:rPr>
                <a:t>Interactive </a:t>
              </a:r>
              <a:endParaRPr kumimoji="0" lang="en-US" u="none" strike="noStrike" kern="1200" cap="none" spc="0" normalizeH="0" baseline="0" noProof="0" dirty="0">
                <a:ln>
                  <a:noFill/>
                </a:ln>
                <a:solidFill>
                  <a:schemeClr val="bg1"/>
                </a:solidFill>
                <a:effectLst/>
                <a:uLnTx/>
                <a:uFillTx/>
                <a:cs typeface="Poppins Medium" pitchFamily="2" charset="77"/>
              </a:endParaRPr>
            </a:p>
          </p:txBody>
        </p:sp>
        <p:cxnSp>
          <p:nvCxnSpPr>
            <p:cNvPr id="14" name="Straight Arrow Connector 13">
              <a:extLst>
                <a:ext uri="{FF2B5EF4-FFF2-40B4-BE49-F238E27FC236}">
                  <a16:creationId xmlns:a16="http://schemas.microsoft.com/office/drawing/2014/main" id="{C85EBA5B-37CE-94EA-0745-C9AE34DBEB25}"/>
                </a:ext>
              </a:extLst>
            </p:cNvPr>
            <p:cNvCxnSpPr>
              <a:cxnSpLocks/>
              <a:endCxn id="11" idx="3"/>
            </p:cNvCxnSpPr>
            <p:nvPr/>
          </p:nvCxnSpPr>
          <p:spPr>
            <a:xfrm flipH="1">
              <a:off x="4880967" y="4912461"/>
              <a:ext cx="802415" cy="1180704"/>
            </a:xfrm>
            <a:prstGeom prst="straightConnector1">
              <a:avLst/>
            </a:prstGeom>
            <a:ln w="28575">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8D2BF01-1B5C-4653-164C-52C12F371FE4}"/>
                </a:ext>
              </a:extLst>
            </p:cNvPr>
            <p:cNvCxnSpPr>
              <a:cxnSpLocks/>
            </p:cNvCxnSpPr>
            <p:nvPr/>
          </p:nvCxnSpPr>
          <p:spPr>
            <a:xfrm flipV="1">
              <a:off x="7439863" y="4167547"/>
              <a:ext cx="1844292" cy="211336"/>
            </a:xfrm>
            <a:prstGeom prst="straightConnector1">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C4E376F-D5B2-987D-4E37-2890F6186EF6}"/>
                </a:ext>
              </a:extLst>
            </p:cNvPr>
            <p:cNvCxnSpPr>
              <a:cxnSpLocks/>
            </p:cNvCxnSpPr>
            <p:nvPr/>
          </p:nvCxnSpPr>
          <p:spPr>
            <a:xfrm flipV="1">
              <a:off x="6670209" y="1228781"/>
              <a:ext cx="713298" cy="927608"/>
            </a:xfrm>
            <a:prstGeom prst="straightConnector1">
              <a:avLst/>
            </a:prstGeom>
            <a:ln w="2857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21B07E-AF12-6534-F343-2FAD6A64CB07}"/>
                </a:ext>
              </a:extLst>
            </p:cNvPr>
            <p:cNvCxnSpPr>
              <a:cxnSpLocks/>
            </p:cNvCxnSpPr>
            <p:nvPr/>
          </p:nvCxnSpPr>
          <p:spPr>
            <a:xfrm>
              <a:off x="4880967" y="5354499"/>
              <a:ext cx="0" cy="136358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D4DBD4-3133-A460-35CC-C0B5031D8949}"/>
                </a:ext>
              </a:extLst>
            </p:cNvPr>
            <p:cNvCxnSpPr>
              <a:cxnSpLocks/>
            </p:cNvCxnSpPr>
            <p:nvPr/>
          </p:nvCxnSpPr>
          <p:spPr>
            <a:xfrm>
              <a:off x="7383507" y="683107"/>
              <a:ext cx="0" cy="113285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01B2BD5-1838-5807-8CBE-138B27E75214}"/>
                </a:ext>
              </a:extLst>
            </p:cNvPr>
            <p:cNvCxnSpPr>
              <a:cxnSpLocks/>
            </p:cNvCxnSpPr>
            <p:nvPr/>
          </p:nvCxnSpPr>
          <p:spPr>
            <a:xfrm>
              <a:off x="9284156" y="3459922"/>
              <a:ext cx="0" cy="131029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DD55DD61-28A0-15DC-7406-9F25DDAC4462}"/>
              </a:ext>
            </a:extLst>
          </p:cNvPr>
          <p:cNvSpPr txBox="1"/>
          <p:nvPr/>
        </p:nvSpPr>
        <p:spPr>
          <a:xfrm>
            <a:off x="7585586" y="4280523"/>
            <a:ext cx="4129644" cy="1754326"/>
          </a:xfrm>
          <a:prstGeom prst="rect">
            <a:avLst/>
          </a:prstGeom>
          <a:noFill/>
          <a:ln w="12700">
            <a:solidFill>
              <a:schemeClr val="accent6"/>
            </a:solidFill>
            <a:prstDash val="dash"/>
          </a:ln>
        </p:spPr>
        <p:txBody>
          <a:bodyPr wrap="square">
            <a:spAutoFit/>
          </a:bodyPr>
          <a:lstStyle/>
          <a:p>
            <a:pPr>
              <a:buClr>
                <a:schemeClr val="accent6"/>
              </a:buClr>
            </a:pPr>
            <a:r>
              <a:rPr lang="en-CA" sz="1200" b="1" u="sng" dirty="0">
                <a:solidFill>
                  <a:schemeClr val="accent6"/>
                </a:solidFill>
              </a:rPr>
              <a:t>*Important Consideration: </a:t>
            </a:r>
          </a:p>
          <a:p>
            <a:pPr>
              <a:buClr>
                <a:schemeClr val="accent6"/>
              </a:buClr>
            </a:pPr>
            <a:r>
              <a:rPr lang="en-CA" sz="1200" dirty="0">
                <a:solidFill>
                  <a:schemeClr val="bg1"/>
                </a:solidFill>
              </a:rPr>
              <a:t>Access to </a:t>
            </a:r>
            <a:r>
              <a:rPr lang="en-CA" sz="1200" u="sng" dirty="0">
                <a:solidFill>
                  <a:schemeClr val="bg1"/>
                </a:solidFill>
              </a:rPr>
              <a:t>all types</a:t>
            </a:r>
            <a:r>
              <a:rPr lang="en-CA" sz="1200" dirty="0">
                <a:solidFill>
                  <a:schemeClr val="bg1"/>
                </a:solidFill>
              </a:rPr>
              <a:t> of workpoints, no matter if they are individual or collaborative, open or enclosed, is required for all users to ensure that the workplace is functional, but most importantly, accessible and inclusive to everyone. </a:t>
            </a:r>
          </a:p>
          <a:p>
            <a:pPr>
              <a:buClr>
                <a:schemeClr val="accent6"/>
              </a:buClr>
            </a:pPr>
            <a:r>
              <a:rPr lang="en-CA" sz="1200" i="1" dirty="0">
                <a:solidFill>
                  <a:schemeClr val="accent6"/>
                </a:solidFill>
              </a:rPr>
              <a:t>For example: </a:t>
            </a:r>
            <a:r>
              <a:rPr lang="en-CA" sz="1200" dirty="0">
                <a:solidFill>
                  <a:schemeClr val="bg1"/>
                </a:solidFill>
              </a:rPr>
              <a:t>assigning all enclosed individual workpoints to specific individuals would have a negative impact to the workplace’s functionality for everyone else. Instead, strategies like ‘priority use’ can be considered – see next slide.</a:t>
            </a:r>
          </a:p>
        </p:txBody>
      </p:sp>
    </p:spTree>
    <p:extLst>
      <p:ext uri="{BB962C8B-B14F-4D97-AF65-F5344CB8AC3E}">
        <p14:creationId xmlns:p14="http://schemas.microsoft.com/office/powerpoint/2010/main" val="1680640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11" name="TextBox 10">
            <a:extLst>
              <a:ext uri="{FF2B5EF4-FFF2-40B4-BE49-F238E27FC236}">
                <a16:creationId xmlns:a16="http://schemas.microsoft.com/office/drawing/2014/main" id="{4B9BD1C1-0E40-9CC3-A849-9B652352970F}"/>
              </a:ext>
            </a:extLst>
          </p:cNvPr>
          <p:cNvSpPr txBox="1"/>
          <p:nvPr/>
        </p:nvSpPr>
        <p:spPr>
          <a:xfrm>
            <a:off x="8400884" y="2964988"/>
            <a:ext cx="35482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18853F">
                    <a:lumMod val="60000"/>
                    <a:lumOff val="40000"/>
                  </a:srgbClr>
                </a:solidFill>
                <a:effectLst/>
                <a:uLnTx/>
                <a:uFillTx/>
                <a:latin typeface="Avenir Next LT Pro" panose="020B0504020202020204" pitchFamily="34" charset="0"/>
                <a:ea typeface="+mn-ea"/>
                <a:cs typeface="+mn-cs"/>
              </a:rPr>
              <a:t>PRIORITY ACCESS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(ex: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priority</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use for ADM) </a:t>
            </a:r>
            <a:endParaRPr kumimoji="0" lang="en-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endParaRPr>
          </a:p>
        </p:txBody>
      </p:sp>
      <p:sp>
        <p:nvSpPr>
          <p:cNvPr id="13" name="TextBox 12">
            <a:extLst>
              <a:ext uri="{FF2B5EF4-FFF2-40B4-BE49-F238E27FC236}">
                <a16:creationId xmlns:a16="http://schemas.microsoft.com/office/drawing/2014/main" id="{2AA2D75D-EC3C-612C-6405-14D856D70D03}"/>
              </a:ext>
            </a:extLst>
          </p:cNvPr>
          <p:cNvSpPr txBox="1"/>
          <p:nvPr/>
        </p:nvSpPr>
        <p:spPr>
          <a:xfrm>
            <a:off x="8400884" y="2122036"/>
            <a:ext cx="35482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B381D9"/>
                </a:solidFill>
                <a:effectLst/>
                <a:uLnTx/>
                <a:uFillTx/>
                <a:latin typeface="Avenir Next LT Pro" panose="020B0504020202020204" pitchFamily="34" charset="0"/>
                <a:ea typeface="+mn-ea"/>
                <a:cs typeface="+mn-cs"/>
              </a:rPr>
              <a:t>SPECIAL EQUIPMENT / HARD LINES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(ex: GCSI terminal,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etc</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a:t>
            </a:r>
            <a:endParaRPr kumimoji="0" lang="en-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endParaRPr>
          </a:p>
        </p:txBody>
      </p:sp>
      <p:sp>
        <p:nvSpPr>
          <p:cNvPr id="14" name="TextBox 13">
            <a:extLst>
              <a:ext uri="{FF2B5EF4-FFF2-40B4-BE49-F238E27FC236}">
                <a16:creationId xmlns:a16="http://schemas.microsoft.com/office/drawing/2014/main" id="{C3EA2C78-15E4-FF70-48F5-2F918F12C5DD}"/>
              </a:ext>
            </a:extLst>
          </p:cNvPr>
          <p:cNvSpPr txBox="1"/>
          <p:nvPr/>
        </p:nvSpPr>
        <p:spPr>
          <a:xfrm>
            <a:off x="8400381" y="3677627"/>
            <a:ext cx="339137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A8CE75">
                    <a:lumMod val="60000"/>
                    <a:lumOff val="40000"/>
                  </a:srgbClr>
                </a:solidFill>
                <a:effectLst/>
                <a:uLnTx/>
                <a:uFillTx/>
                <a:latin typeface="Avenir Next LT Pro" panose="020B0504020202020204" pitchFamily="34" charset="0"/>
                <a:ea typeface="+mn-ea"/>
                <a:cs typeface="+mn-cs"/>
              </a:rPr>
              <a:t>SPECIFIC FUNCTION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(ex: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workplace</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concierge,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conflict</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resolution</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office)</a:t>
            </a:r>
          </a:p>
        </p:txBody>
      </p:sp>
      <p:sp>
        <p:nvSpPr>
          <p:cNvPr id="17" name="TextBox 16">
            <a:extLst>
              <a:ext uri="{FF2B5EF4-FFF2-40B4-BE49-F238E27FC236}">
                <a16:creationId xmlns:a16="http://schemas.microsoft.com/office/drawing/2014/main" id="{96317B17-5C31-40B4-5807-F090F4629EA6}"/>
              </a:ext>
            </a:extLst>
          </p:cNvPr>
          <p:cNvSpPr txBox="1"/>
          <p:nvPr/>
        </p:nvSpPr>
        <p:spPr>
          <a:xfrm>
            <a:off x="8400884" y="4564676"/>
            <a:ext cx="354826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4CB6A0"/>
                </a:solidFill>
                <a:effectLst/>
                <a:uLnTx/>
                <a:uFillTx/>
                <a:latin typeface="Avenir Next LT Pro" panose="020B0504020202020204" pitchFamily="34" charset="0"/>
                <a:ea typeface="+mn-ea"/>
                <a:cs typeface="+mn-cs"/>
              </a:rPr>
              <a:t>SECURE AREA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(ex: secure suite on a secure floor) </a:t>
            </a:r>
          </a:p>
        </p:txBody>
      </p:sp>
      <p:pic>
        <p:nvPicPr>
          <p:cNvPr id="19" name="Picture 18">
            <a:extLst>
              <a:ext uri="{FF2B5EF4-FFF2-40B4-BE49-F238E27FC236}">
                <a16:creationId xmlns:a16="http://schemas.microsoft.com/office/drawing/2014/main" id="{790390A4-CE8B-1819-17AE-A31DE22CF48E}"/>
              </a:ext>
            </a:extLst>
          </p:cNvPr>
          <p:cNvPicPr>
            <a:picLocks noChangeAspect="1"/>
          </p:cNvPicPr>
          <p:nvPr/>
        </p:nvPicPr>
        <p:blipFill>
          <a:blip r:embed="rId8">
            <a:clrChange>
              <a:clrFrom>
                <a:srgbClr val="FFFFFF"/>
              </a:clrFrom>
              <a:clrTo>
                <a:srgbClr val="FFFFFF">
                  <a:alpha val="0"/>
                </a:srgbClr>
              </a:clrTo>
            </a:clrChange>
            <a:lum bright="70000" contrast="-70000"/>
          </a:blip>
          <a:stretch>
            <a:fillRect/>
          </a:stretch>
        </p:blipFill>
        <p:spPr>
          <a:xfrm>
            <a:off x="4292702" y="1963323"/>
            <a:ext cx="3537699" cy="3537699"/>
          </a:xfrm>
          <a:prstGeom prst="rect">
            <a:avLst/>
          </a:prstGeom>
          <a:effectLst>
            <a:outerShdw blurRad="63500" sx="102000" sy="102000" algn="ctr" rotWithShape="0">
              <a:prstClr val="black">
                <a:alpha val="40000"/>
              </a:prstClr>
            </a:outerShdw>
          </a:effectLst>
        </p:spPr>
      </p:pic>
      <p:sp>
        <p:nvSpPr>
          <p:cNvPr id="21" name="Rectangle 20">
            <a:extLst>
              <a:ext uri="{FF2B5EF4-FFF2-40B4-BE49-F238E27FC236}">
                <a16:creationId xmlns:a16="http://schemas.microsoft.com/office/drawing/2014/main" id="{E3CC05F6-4625-926B-940E-8ED43B6420DA}"/>
              </a:ext>
            </a:extLst>
          </p:cNvPr>
          <p:cNvSpPr/>
          <p:nvPr/>
        </p:nvSpPr>
        <p:spPr>
          <a:xfrm>
            <a:off x="6587310" y="4189464"/>
            <a:ext cx="395823" cy="372545"/>
          </a:xfrm>
          <a:prstGeom prst="rect">
            <a:avLst/>
          </a:pr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endParaRPr>
          </a:p>
        </p:txBody>
      </p:sp>
      <p:sp>
        <p:nvSpPr>
          <p:cNvPr id="24" name="Rectangle 23">
            <a:extLst>
              <a:ext uri="{FF2B5EF4-FFF2-40B4-BE49-F238E27FC236}">
                <a16:creationId xmlns:a16="http://schemas.microsoft.com/office/drawing/2014/main" id="{A826569E-8A4A-FCA6-B583-5C4C4A05BCFF}"/>
              </a:ext>
            </a:extLst>
          </p:cNvPr>
          <p:cNvSpPr/>
          <p:nvPr/>
        </p:nvSpPr>
        <p:spPr>
          <a:xfrm>
            <a:off x="6558367" y="4853447"/>
            <a:ext cx="242364" cy="164845"/>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endParaRPr>
          </a:p>
        </p:txBody>
      </p:sp>
      <p:sp>
        <p:nvSpPr>
          <p:cNvPr id="28" name="Rectangle 27">
            <a:extLst>
              <a:ext uri="{FF2B5EF4-FFF2-40B4-BE49-F238E27FC236}">
                <a16:creationId xmlns:a16="http://schemas.microsoft.com/office/drawing/2014/main" id="{F8173BF3-0391-516D-40F3-855006427FFC}"/>
              </a:ext>
            </a:extLst>
          </p:cNvPr>
          <p:cNvSpPr/>
          <p:nvPr/>
        </p:nvSpPr>
        <p:spPr>
          <a:xfrm>
            <a:off x="4987415" y="2254752"/>
            <a:ext cx="348883" cy="286623"/>
          </a:xfrm>
          <a:prstGeom prst="rect">
            <a:avLst/>
          </a:prstGeom>
          <a:solidFill>
            <a:srgbClr val="B381D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endParaRPr>
          </a:p>
        </p:txBody>
      </p:sp>
      <p:cxnSp>
        <p:nvCxnSpPr>
          <p:cNvPr id="40" name="Connector: Curved 39">
            <a:extLst>
              <a:ext uri="{FF2B5EF4-FFF2-40B4-BE49-F238E27FC236}">
                <a16:creationId xmlns:a16="http://schemas.microsoft.com/office/drawing/2014/main" id="{8AC9DE70-D142-353B-3564-36AC9E6B1DA0}"/>
              </a:ext>
            </a:extLst>
          </p:cNvPr>
          <p:cNvCxnSpPr>
            <a:cxnSpLocks/>
            <a:endCxn id="28" idx="3"/>
          </p:cNvCxnSpPr>
          <p:nvPr/>
        </p:nvCxnSpPr>
        <p:spPr>
          <a:xfrm rot="10800000" flipV="1">
            <a:off x="5336299" y="2319888"/>
            <a:ext cx="3064083" cy="78175"/>
          </a:xfrm>
          <a:prstGeom prst="curvedConnector3">
            <a:avLst>
              <a:gd name="adj1" fmla="val 50000"/>
            </a:avLst>
          </a:prstGeom>
          <a:ln w="31750">
            <a:solidFill>
              <a:srgbClr val="B381D9"/>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CA63598B-8A36-874A-182C-FA94FEAD5C1E}"/>
              </a:ext>
            </a:extLst>
          </p:cNvPr>
          <p:cNvCxnSpPr>
            <a:cxnSpLocks/>
            <a:endCxn id="24" idx="3"/>
          </p:cNvCxnSpPr>
          <p:nvPr/>
        </p:nvCxnSpPr>
        <p:spPr>
          <a:xfrm rot="10800000" flipV="1">
            <a:off x="6800731" y="3823950"/>
            <a:ext cx="1599650" cy="1111919"/>
          </a:xfrm>
          <a:prstGeom prst="curvedConnector3">
            <a:avLst>
              <a:gd name="adj1" fmla="val 50000"/>
            </a:avLst>
          </a:prstGeom>
          <a:ln w="31750">
            <a:solidFill>
              <a:schemeClr val="accent2">
                <a:lumMod val="60000"/>
                <a:lumOff val="4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9686D2FA-691A-A0A2-2A63-6CD3CDC4323C}"/>
              </a:ext>
            </a:extLst>
          </p:cNvPr>
          <p:cNvCxnSpPr>
            <a:cxnSpLocks/>
          </p:cNvCxnSpPr>
          <p:nvPr/>
        </p:nvCxnSpPr>
        <p:spPr>
          <a:xfrm rot="10800000" flipV="1">
            <a:off x="6800731" y="3146845"/>
            <a:ext cx="1599650" cy="1191845"/>
          </a:xfrm>
          <a:prstGeom prst="curvedConnector3">
            <a:avLst>
              <a:gd name="adj1" fmla="val 50000"/>
            </a:avLst>
          </a:prstGeom>
          <a:ln w="31750">
            <a:solidFill>
              <a:schemeClr val="accent5">
                <a:lumMod val="60000"/>
                <a:lumOff val="4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C3305C46-9228-EBFD-6FCC-49CD1FB18A4D}"/>
              </a:ext>
            </a:extLst>
          </p:cNvPr>
          <p:cNvSpPr/>
          <p:nvPr/>
        </p:nvSpPr>
        <p:spPr>
          <a:xfrm>
            <a:off x="5193949" y="3013583"/>
            <a:ext cx="1403994" cy="931404"/>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chemeClr val="bg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endParaRPr>
          </a:p>
        </p:txBody>
      </p:sp>
      <p:pic>
        <p:nvPicPr>
          <p:cNvPr id="3" name="Picture 2" descr="A black background with white letters&#10;&#10;Description automatically generated with low confidence">
            <a:extLst>
              <a:ext uri="{FF2B5EF4-FFF2-40B4-BE49-F238E27FC236}">
                <a16:creationId xmlns:a16="http://schemas.microsoft.com/office/drawing/2014/main" id="{7BA4EE0C-C6A9-A279-3BDE-6D389D71E5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9848" y="396398"/>
            <a:ext cx="2758357" cy="734572"/>
          </a:xfrm>
          <a:prstGeom prst="rect">
            <a:avLst/>
          </a:prstGeom>
        </p:spPr>
      </p:pic>
      <p:sp>
        <p:nvSpPr>
          <p:cNvPr id="4" name="TextBox 3">
            <a:extLst>
              <a:ext uri="{FF2B5EF4-FFF2-40B4-BE49-F238E27FC236}">
                <a16:creationId xmlns:a16="http://schemas.microsoft.com/office/drawing/2014/main" id="{FCA40AD4-A033-292C-AE79-602200013D4A}"/>
              </a:ext>
            </a:extLst>
          </p:cNvPr>
          <p:cNvSpPr txBox="1"/>
          <p:nvPr/>
        </p:nvSpPr>
        <p:spPr>
          <a:xfrm>
            <a:off x="463268" y="2990880"/>
            <a:ext cx="444543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0" i="1" u="none" strike="noStrike" kern="1200" cap="none" spc="0" normalizeH="0" baseline="0" noProof="0" dirty="0" err="1">
                <a:ln>
                  <a:noFill/>
                </a:ln>
                <a:solidFill>
                  <a:prstClr val="white"/>
                </a:solidFill>
                <a:effectLst/>
                <a:uLnTx/>
                <a:uFillTx/>
                <a:latin typeface="Avenir Next LT Pro Light" panose="020B0304020202020204" pitchFamily="34" charset="0"/>
                <a:ea typeface="+mn-ea"/>
                <a:cs typeface="+mn-cs"/>
              </a:rPr>
              <a:t>Shared</a:t>
            </a:r>
            <a:r>
              <a:rPr kumimoji="0" lang="fr-CA" sz="2800" b="0" i="1"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 by default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2800" b="1" i="1" dirty="0">
                <a:solidFill>
                  <a:prstClr val="white"/>
                </a:solidFill>
                <a:latin typeface="Avenir Next LT Pro Demi" panose="020B0704020202020204" pitchFamily="34" charset="0"/>
              </a:rPr>
              <a:t>Narrow by </a:t>
            </a:r>
            <a:r>
              <a:rPr lang="fr-CA" sz="2800" b="1" i="1" dirty="0" err="1">
                <a:solidFill>
                  <a:prstClr val="white"/>
                </a:solidFill>
                <a:latin typeface="Avenir Next LT Pro Demi" panose="020B0704020202020204" pitchFamily="34" charset="0"/>
              </a:rPr>
              <a:t>necessity</a:t>
            </a:r>
            <a:endParaRPr kumimoji="0" lang="en-CA" sz="2800" b="1" i="1" u="none" strike="noStrike" kern="1200" cap="none" spc="0" normalizeH="0" baseline="0" noProof="0" dirty="0">
              <a:ln>
                <a:noFill/>
              </a:ln>
              <a:solidFill>
                <a:prstClr val="white"/>
              </a:solidFill>
              <a:effectLst/>
              <a:uLnTx/>
              <a:uFillTx/>
              <a:latin typeface="Avenir Next LT Pro Demi" panose="020B0704020202020204" pitchFamily="34" charset="0"/>
            </a:endParaRPr>
          </a:p>
        </p:txBody>
      </p:sp>
      <p:sp>
        <p:nvSpPr>
          <p:cNvPr id="12" name="Rectangle 11">
            <a:extLst>
              <a:ext uri="{FF2B5EF4-FFF2-40B4-BE49-F238E27FC236}">
                <a16:creationId xmlns:a16="http://schemas.microsoft.com/office/drawing/2014/main" id="{C9023AD5-396D-0BDF-E95B-97B888EE448C}"/>
              </a:ext>
            </a:extLst>
          </p:cNvPr>
          <p:cNvSpPr/>
          <p:nvPr/>
        </p:nvSpPr>
        <p:spPr>
          <a:xfrm>
            <a:off x="4350871" y="2020047"/>
            <a:ext cx="842575" cy="1657580"/>
          </a:xfrm>
          <a:prstGeom prst="rect">
            <a:avLst/>
          </a:prstGeom>
          <a:solidFill>
            <a:srgbClr val="4CB6A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CC36F837-1506-1100-38BA-11D8E93E90A6}"/>
              </a:ext>
            </a:extLst>
          </p:cNvPr>
          <p:cNvSpPr/>
          <p:nvPr/>
        </p:nvSpPr>
        <p:spPr>
          <a:xfrm>
            <a:off x="5189494" y="2020047"/>
            <a:ext cx="1611237" cy="993536"/>
          </a:xfrm>
          <a:prstGeom prst="rect">
            <a:avLst/>
          </a:prstGeom>
          <a:solidFill>
            <a:srgbClr val="4CB6A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reeform: Shape 25">
            <a:extLst>
              <a:ext uri="{FF2B5EF4-FFF2-40B4-BE49-F238E27FC236}">
                <a16:creationId xmlns:a16="http://schemas.microsoft.com/office/drawing/2014/main" id="{FF99CAEB-F3BA-7882-E232-A5E17D7D921E}"/>
              </a:ext>
            </a:extLst>
          </p:cNvPr>
          <p:cNvSpPr/>
          <p:nvPr/>
        </p:nvSpPr>
        <p:spPr>
          <a:xfrm rot="725200">
            <a:off x="4638838" y="3443022"/>
            <a:ext cx="3839058" cy="1725910"/>
          </a:xfrm>
          <a:custGeom>
            <a:avLst/>
            <a:gdLst>
              <a:gd name="connsiteX0" fmla="*/ 3466353 w 3466353"/>
              <a:gd name="connsiteY0" fmla="*/ 1129553 h 2139817"/>
              <a:gd name="connsiteX1" fmla="*/ 1996141 w 3466353"/>
              <a:gd name="connsiteY1" fmla="*/ 2103717 h 2139817"/>
              <a:gd name="connsiteX2" fmla="*/ 0 w 3466353"/>
              <a:gd name="connsiteY2" fmla="*/ 0 h 2139817"/>
            </a:gdLst>
            <a:ahLst/>
            <a:cxnLst>
              <a:cxn ang="0">
                <a:pos x="connsiteX0" y="connsiteY0"/>
              </a:cxn>
              <a:cxn ang="0">
                <a:pos x="connsiteX1" y="connsiteY1"/>
              </a:cxn>
              <a:cxn ang="0">
                <a:pos x="connsiteX2" y="connsiteY2"/>
              </a:cxn>
            </a:cxnLst>
            <a:rect l="l" t="t" r="r" b="b"/>
            <a:pathLst>
              <a:path w="3466353" h="2139817">
                <a:moveTo>
                  <a:pt x="3466353" y="1129553"/>
                </a:moveTo>
                <a:cubicBezTo>
                  <a:pt x="3020109" y="1710764"/>
                  <a:pt x="2573866" y="2291976"/>
                  <a:pt x="1996141" y="2103717"/>
                </a:cubicBezTo>
                <a:cubicBezTo>
                  <a:pt x="1418416" y="1915458"/>
                  <a:pt x="709208" y="957729"/>
                  <a:pt x="0" y="0"/>
                </a:cubicBezTo>
              </a:path>
            </a:pathLst>
          </a:custGeom>
          <a:noFill/>
          <a:ln w="31750">
            <a:solidFill>
              <a:srgbClr val="4CB6A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CDAD2A22-CCF0-8B0C-8627-AC24B363C0A6}"/>
              </a:ext>
            </a:extLst>
          </p:cNvPr>
          <p:cNvSpPr txBox="1"/>
          <p:nvPr/>
        </p:nvSpPr>
        <p:spPr>
          <a:xfrm>
            <a:off x="462765" y="3862050"/>
            <a:ext cx="3537699" cy="738664"/>
          </a:xfrm>
          <a:prstGeom prst="rect">
            <a:avLst/>
          </a:prstGeom>
          <a:noFill/>
        </p:spPr>
        <p:txBody>
          <a:bodyPr wrap="square" rtlCol="0">
            <a:spAutoFit/>
          </a:bodyPr>
          <a:lstStyle/>
          <a:p>
            <a:pPr>
              <a:spcAft>
                <a:spcPts val="1200"/>
              </a:spcAft>
              <a:buClr>
                <a:schemeClr val="accent6"/>
              </a:buClr>
            </a:pPr>
            <a:r>
              <a:rPr lang="fr-CA" sz="1400" dirty="0" err="1">
                <a:solidFill>
                  <a:schemeClr val="bg1"/>
                </a:solidFill>
              </a:rPr>
              <a:t>Because</a:t>
            </a:r>
            <a:r>
              <a:rPr lang="fr-CA" sz="1400" dirty="0">
                <a:solidFill>
                  <a:schemeClr val="bg1"/>
                </a:solidFill>
              </a:rPr>
              <a:t> certain </a:t>
            </a:r>
            <a:r>
              <a:rPr lang="fr-CA" sz="1400" b="1" u="sng" dirty="0" err="1">
                <a:solidFill>
                  <a:schemeClr val="bg1"/>
                </a:solidFill>
              </a:rPr>
              <a:t>functions</a:t>
            </a:r>
            <a:r>
              <a:rPr lang="fr-CA" sz="1400" dirty="0">
                <a:solidFill>
                  <a:schemeClr val="bg1"/>
                </a:solidFill>
              </a:rPr>
              <a:t> (</a:t>
            </a:r>
            <a:r>
              <a:rPr lang="fr-CA" sz="1400" dirty="0" err="1">
                <a:solidFill>
                  <a:schemeClr val="bg1"/>
                </a:solidFill>
              </a:rPr>
              <a:t>ei</a:t>
            </a:r>
            <a:r>
              <a:rPr lang="fr-CA" sz="1400" dirty="0">
                <a:solidFill>
                  <a:schemeClr val="bg1"/>
                </a:solidFill>
              </a:rPr>
              <a:t>: </a:t>
            </a:r>
            <a:r>
              <a:rPr lang="fr-CA" sz="1400" dirty="0" err="1">
                <a:solidFill>
                  <a:schemeClr val="bg1"/>
                </a:solidFill>
              </a:rPr>
              <a:t>secure</a:t>
            </a:r>
            <a:r>
              <a:rPr lang="fr-CA" sz="1400" dirty="0">
                <a:solidFill>
                  <a:schemeClr val="bg1"/>
                </a:solidFill>
              </a:rPr>
              <a:t> </a:t>
            </a:r>
            <a:r>
              <a:rPr lang="fr-CA" sz="1400" dirty="0" err="1">
                <a:solidFill>
                  <a:schemeClr val="bg1"/>
                </a:solidFill>
              </a:rPr>
              <a:t>lines</a:t>
            </a:r>
            <a:r>
              <a:rPr lang="fr-CA" sz="1400" dirty="0">
                <a:solidFill>
                  <a:schemeClr val="bg1"/>
                </a:solidFill>
              </a:rPr>
              <a:t>, </a:t>
            </a:r>
            <a:r>
              <a:rPr lang="fr-CA" sz="1400" dirty="0" err="1">
                <a:solidFill>
                  <a:schemeClr val="bg1"/>
                </a:solidFill>
              </a:rPr>
              <a:t>specialized</a:t>
            </a:r>
            <a:r>
              <a:rPr lang="fr-CA" sz="1400" dirty="0">
                <a:solidFill>
                  <a:schemeClr val="bg1"/>
                </a:solidFill>
              </a:rPr>
              <a:t> </a:t>
            </a:r>
            <a:r>
              <a:rPr lang="fr-CA" sz="1400" dirty="0" err="1">
                <a:solidFill>
                  <a:schemeClr val="bg1"/>
                </a:solidFill>
              </a:rPr>
              <a:t>equipment</a:t>
            </a:r>
            <a:r>
              <a:rPr lang="fr-CA" sz="1400" dirty="0">
                <a:solidFill>
                  <a:schemeClr val="bg1"/>
                </a:solidFill>
              </a:rPr>
              <a:t>, </a:t>
            </a:r>
            <a:r>
              <a:rPr lang="fr-CA" sz="1400" dirty="0" err="1">
                <a:solidFill>
                  <a:schemeClr val="bg1"/>
                </a:solidFill>
              </a:rPr>
              <a:t>etc</a:t>
            </a:r>
            <a:r>
              <a:rPr lang="fr-CA" sz="1400" dirty="0">
                <a:solidFill>
                  <a:schemeClr val="bg1"/>
                </a:solidFill>
              </a:rPr>
              <a:t>) have </a:t>
            </a:r>
            <a:r>
              <a:rPr lang="fr-CA" sz="1400" dirty="0" err="1">
                <a:solidFill>
                  <a:schemeClr val="bg1"/>
                </a:solidFill>
              </a:rPr>
              <a:t>physical</a:t>
            </a:r>
            <a:r>
              <a:rPr lang="fr-CA" sz="1400" dirty="0">
                <a:solidFill>
                  <a:schemeClr val="bg1"/>
                </a:solidFill>
              </a:rPr>
              <a:t> </a:t>
            </a:r>
            <a:r>
              <a:rPr lang="fr-CA" sz="1400" dirty="0" err="1">
                <a:solidFill>
                  <a:schemeClr val="bg1"/>
                </a:solidFill>
              </a:rPr>
              <a:t>needs</a:t>
            </a:r>
            <a:r>
              <a:rPr lang="fr-CA" sz="1400" dirty="0">
                <a:solidFill>
                  <a:schemeClr val="bg1"/>
                </a:solidFill>
              </a:rPr>
              <a:t> or limitations</a:t>
            </a:r>
            <a:endParaRPr lang="en-CA" sz="1400" dirty="0">
              <a:solidFill>
                <a:schemeClr val="bg1"/>
              </a:solidFill>
            </a:endParaRPr>
          </a:p>
        </p:txBody>
      </p:sp>
    </p:spTree>
    <p:extLst>
      <p:ext uri="{BB962C8B-B14F-4D97-AF65-F5344CB8AC3E}">
        <p14:creationId xmlns:p14="http://schemas.microsoft.com/office/powerpoint/2010/main" val="1136174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9055" y="6866127"/>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91" name="Title 3">
            <a:extLst>
              <a:ext uri="{FF2B5EF4-FFF2-40B4-BE49-F238E27FC236}">
                <a16:creationId xmlns:a16="http://schemas.microsoft.com/office/drawing/2014/main" id="{6DF6324D-DF3B-4045-8D49-C9AE9D55F5AE}"/>
              </a:ext>
            </a:extLst>
          </p:cNvPr>
          <p:cNvSpPr txBox="1">
            <a:spLocks/>
          </p:cNvSpPr>
          <p:nvPr/>
        </p:nvSpPr>
        <p:spPr>
          <a:xfrm>
            <a:off x="402282" y="88579"/>
            <a:ext cx="5674895" cy="1714066"/>
          </a:xfrm>
          <a:prstGeom prst="rect">
            <a:avLst/>
          </a:prstGeom>
          <a:noFill/>
        </p:spPr>
        <p:txBody>
          <a:bodyPr anchor="ct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en-CA" sz="3200" b="0" dirty="0">
                <a:solidFill>
                  <a:schemeClr val="bg1">
                    <a:lumMod val="95000"/>
                  </a:schemeClr>
                </a:solidFill>
                <a:latin typeface="Avenir Next LT Pro" panose="020B0504020202020204" pitchFamily="34" charset="0"/>
              </a:rPr>
              <a:t>The</a:t>
            </a:r>
            <a:r>
              <a:rPr lang="en-CA" sz="3200" dirty="0">
                <a:solidFill>
                  <a:schemeClr val="bg1">
                    <a:lumMod val="95000"/>
                  </a:schemeClr>
                </a:solidFill>
                <a:latin typeface="Avenir Next LT Pro" panose="020B0504020202020204" pitchFamily="34" charset="0"/>
              </a:rPr>
              <a:t> </a:t>
            </a:r>
          </a:p>
          <a:p>
            <a:pPr algn="l"/>
            <a:r>
              <a:rPr lang="en-CA" sz="3200" dirty="0">
                <a:solidFill>
                  <a:schemeClr val="bg1">
                    <a:lumMod val="95000"/>
                  </a:schemeClr>
                </a:solidFill>
                <a:latin typeface="Avenir Next LT Pro" panose="020B0504020202020204" pitchFamily="34" charset="0"/>
              </a:rPr>
              <a:t>Neighbourhood Concept</a:t>
            </a:r>
            <a:endParaRPr lang="en-CA" sz="3200" b="0" dirty="0">
              <a:solidFill>
                <a:schemeClr val="bg1">
                  <a:lumMod val="95000"/>
                </a:schemeClr>
              </a:solidFill>
              <a:latin typeface="Avenir Next LT Pro" panose="020B0504020202020204" pitchFamily="34" charset="0"/>
            </a:endParaRPr>
          </a:p>
        </p:txBody>
      </p:sp>
      <p:grpSp>
        <p:nvGrpSpPr>
          <p:cNvPr id="10" name="Group 9">
            <a:extLst>
              <a:ext uri="{FF2B5EF4-FFF2-40B4-BE49-F238E27FC236}">
                <a16:creationId xmlns:a16="http://schemas.microsoft.com/office/drawing/2014/main" id="{49C619FC-E539-0E38-341F-0E55A8A2DBB0}"/>
              </a:ext>
            </a:extLst>
          </p:cNvPr>
          <p:cNvGrpSpPr/>
          <p:nvPr/>
        </p:nvGrpSpPr>
        <p:grpSpPr>
          <a:xfrm>
            <a:off x="956132" y="2125694"/>
            <a:ext cx="5366146" cy="3822353"/>
            <a:chOff x="574823" y="1228619"/>
            <a:chExt cx="6535191" cy="4655074"/>
          </a:xfrm>
        </p:grpSpPr>
        <p:sp>
          <p:nvSpPr>
            <p:cNvPr id="225" name="Freeform: Shape 224">
              <a:extLst>
                <a:ext uri="{FF2B5EF4-FFF2-40B4-BE49-F238E27FC236}">
                  <a16:creationId xmlns:a16="http://schemas.microsoft.com/office/drawing/2014/main" id="{5DA17734-642B-4229-CBD4-E38C2C48F3CA}"/>
                </a:ext>
              </a:extLst>
            </p:cNvPr>
            <p:cNvSpPr/>
            <p:nvPr/>
          </p:nvSpPr>
          <p:spPr>
            <a:xfrm rot="4425982" flipH="1">
              <a:off x="2348139" y="3335551"/>
              <a:ext cx="1279182" cy="3817101"/>
            </a:xfrm>
            <a:custGeom>
              <a:avLst/>
              <a:gdLst>
                <a:gd name="connsiteX0" fmla="*/ 374738 w 1433428"/>
                <a:gd name="connsiteY0" fmla="*/ 0 h 4277374"/>
                <a:gd name="connsiteX1" fmla="*/ 432669 w 1433428"/>
                <a:gd name="connsiteY1" fmla="*/ 893184 h 4277374"/>
                <a:gd name="connsiteX2" fmla="*/ 460028 w 1433428"/>
                <a:gd name="connsiteY2" fmla="*/ 904962 h 4277374"/>
                <a:gd name="connsiteX3" fmla="*/ 608732 w 1433428"/>
                <a:gd name="connsiteY3" fmla="*/ 1090351 h 4277374"/>
                <a:gd name="connsiteX4" fmla="*/ 1420967 w 1433428"/>
                <a:gd name="connsiteY4" fmla="*/ 3879971 h 4277374"/>
                <a:gd name="connsiteX5" fmla="*/ 1209638 w 1433428"/>
                <a:gd name="connsiteY5" fmla="*/ 4264913 h 4277374"/>
                <a:gd name="connsiteX6" fmla="*/ 824696 w 1433428"/>
                <a:gd name="connsiteY6" fmla="*/ 4053584 h 4277374"/>
                <a:gd name="connsiteX7" fmla="*/ 12460 w 1433428"/>
                <a:gd name="connsiteY7" fmla="*/ 1263963 h 4277374"/>
                <a:gd name="connsiteX8" fmla="*/ 223790 w 1433428"/>
                <a:gd name="connsiteY8" fmla="*/ 879021 h 4277374"/>
                <a:gd name="connsiteX9" fmla="*/ 318241 w 1433428"/>
                <a:gd name="connsiteY9" fmla="*/ 871057 h 427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3428" h="4277374">
                  <a:moveTo>
                    <a:pt x="374738" y="0"/>
                  </a:moveTo>
                  <a:lnTo>
                    <a:pt x="432669" y="893184"/>
                  </a:lnTo>
                  <a:lnTo>
                    <a:pt x="460028" y="904962"/>
                  </a:lnTo>
                  <a:cubicBezTo>
                    <a:pt x="529689" y="943205"/>
                    <a:pt x="584761" y="1008023"/>
                    <a:pt x="608732" y="1090351"/>
                  </a:cubicBezTo>
                  <a:lnTo>
                    <a:pt x="1420967" y="3879971"/>
                  </a:lnTo>
                  <a:cubicBezTo>
                    <a:pt x="1468909" y="4044627"/>
                    <a:pt x="1374293" y="4216971"/>
                    <a:pt x="1209638" y="4264913"/>
                  </a:cubicBezTo>
                  <a:cubicBezTo>
                    <a:pt x="1044982" y="4312855"/>
                    <a:pt x="872638" y="4218239"/>
                    <a:pt x="824696" y="4053584"/>
                  </a:cubicBezTo>
                  <a:lnTo>
                    <a:pt x="12460" y="1263963"/>
                  </a:lnTo>
                  <a:cubicBezTo>
                    <a:pt x="-35481" y="1099308"/>
                    <a:pt x="59134" y="926963"/>
                    <a:pt x="223790" y="879021"/>
                  </a:cubicBezTo>
                  <a:lnTo>
                    <a:pt x="318241" y="871057"/>
                  </a:lnTo>
                  <a:close/>
                </a:path>
              </a:pathLst>
            </a:custGeom>
            <a:solidFill>
              <a:srgbClr val="DAD8D8"/>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88E4BEED-1708-21F3-C24A-D6521D21695F}"/>
                </a:ext>
              </a:extLst>
            </p:cNvPr>
            <p:cNvSpPr/>
            <p:nvPr/>
          </p:nvSpPr>
          <p:spPr>
            <a:xfrm flipH="1">
              <a:off x="574823" y="4343776"/>
              <a:ext cx="4415906" cy="746481"/>
            </a:xfrm>
            <a:custGeom>
              <a:avLst/>
              <a:gdLst>
                <a:gd name="connsiteX0" fmla="*/ 0 w 5144362"/>
                <a:gd name="connsiteY0" fmla="*/ 0 h 869622"/>
                <a:gd name="connsiteX1" fmla="*/ 1626057 w 5144362"/>
                <a:gd name="connsiteY1" fmla="*/ 518548 h 869622"/>
                <a:gd name="connsiteX2" fmla="*/ 1642270 w 5144362"/>
                <a:gd name="connsiteY2" fmla="*/ 438240 h 869622"/>
                <a:gd name="connsiteX3" fmla="*/ 1928384 w 5144362"/>
                <a:gd name="connsiteY3" fmla="*/ 248590 h 869622"/>
                <a:gd name="connsiteX4" fmla="*/ 4833846 w 5144362"/>
                <a:gd name="connsiteY4" fmla="*/ 248590 h 869622"/>
                <a:gd name="connsiteX5" fmla="*/ 5144362 w 5144362"/>
                <a:gd name="connsiteY5" fmla="*/ 559106 h 869622"/>
                <a:gd name="connsiteX6" fmla="*/ 4833846 w 5144362"/>
                <a:gd name="connsiteY6" fmla="*/ 869622 h 869622"/>
                <a:gd name="connsiteX7" fmla="*/ 1928384 w 5144362"/>
                <a:gd name="connsiteY7" fmla="*/ 869622 h 869622"/>
                <a:gd name="connsiteX8" fmla="*/ 1642270 w 5144362"/>
                <a:gd name="connsiteY8" fmla="*/ 679973 h 869622"/>
                <a:gd name="connsiteX9" fmla="*/ 1636848 w 5144362"/>
                <a:gd name="connsiteY9" fmla="*/ 653114 h 86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4362" h="869622">
                  <a:moveTo>
                    <a:pt x="0" y="0"/>
                  </a:moveTo>
                  <a:lnTo>
                    <a:pt x="1626057" y="518548"/>
                  </a:lnTo>
                  <a:lnTo>
                    <a:pt x="1642270" y="438240"/>
                  </a:lnTo>
                  <a:cubicBezTo>
                    <a:pt x="1689409" y="326791"/>
                    <a:pt x="1799765" y="248590"/>
                    <a:pt x="1928384" y="248590"/>
                  </a:cubicBezTo>
                  <a:lnTo>
                    <a:pt x="4833846" y="248590"/>
                  </a:lnTo>
                  <a:cubicBezTo>
                    <a:pt x="5005339" y="248590"/>
                    <a:pt x="5144362" y="387613"/>
                    <a:pt x="5144362" y="559106"/>
                  </a:cubicBezTo>
                  <a:cubicBezTo>
                    <a:pt x="5144362" y="730599"/>
                    <a:pt x="5005339" y="869622"/>
                    <a:pt x="4833846" y="869622"/>
                  </a:cubicBezTo>
                  <a:lnTo>
                    <a:pt x="1928384" y="869622"/>
                  </a:lnTo>
                  <a:cubicBezTo>
                    <a:pt x="1799765" y="869622"/>
                    <a:pt x="1689409" y="791422"/>
                    <a:pt x="1642270" y="679973"/>
                  </a:cubicBezTo>
                  <a:lnTo>
                    <a:pt x="1636848" y="653114"/>
                  </a:lnTo>
                  <a:close/>
                </a:path>
              </a:pathLst>
            </a:custGeom>
            <a:solidFill>
              <a:srgbClr val="17455C">
                <a:lumMod val="20000"/>
                <a:lumOff val="8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6B6B1A1E-9708-7EFA-8F0A-F8AF977FE162}"/>
                </a:ext>
              </a:extLst>
            </p:cNvPr>
            <p:cNvSpPr/>
            <p:nvPr/>
          </p:nvSpPr>
          <p:spPr>
            <a:xfrm rot="5400000" flipH="1">
              <a:off x="2929828" y="1447271"/>
              <a:ext cx="533093" cy="3568532"/>
            </a:xfrm>
            <a:custGeom>
              <a:avLst/>
              <a:gdLst>
                <a:gd name="connsiteX0" fmla="*/ 621033 w 621033"/>
                <a:gd name="connsiteY0" fmla="*/ 941225 h 4157203"/>
                <a:gd name="connsiteX1" fmla="*/ 621032 w 621033"/>
                <a:gd name="connsiteY1" fmla="*/ 3846687 h 4157203"/>
                <a:gd name="connsiteX2" fmla="*/ 310516 w 621033"/>
                <a:gd name="connsiteY2" fmla="*/ 4157203 h 4157203"/>
                <a:gd name="connsiteX3" fmla="*/ 0 w 621033"/>
                <a:gd name="connsiteY3" fmla="*/ 3846687 h 4157203"/>
                <a:gd name="connsiteX4" fmla="*/ 0 w 621033"/>
                <a:gd name="connsiteY4" fmla="*/ 941225 h 4157203"/>
                <a:gd name="connsiteX5" fmla="*/ 310517 w 621033"/>
                <a:gd name="connsiteY5" fmla="*/ 630709 h 4157203"/>
                <a:gd name="connsiteX6" fmla="*/ 322063 w 621033"/>
                <a:gd name="connsiteY6" fmla="*/ 633040 h 4157203"/>
                <a:gd name="connsiteX7" fmla="*/ 392890 w 621033"/>
                <a:gd name="connsiteY7" fmla="*/ 0 h 4157203"/>
                <a:gd name="connsiteX8" fmla="*/ 468437 w 621033"/>
                <a:gd name="connsiteY8" fmla="*/ 675223 h 4157203"/>
                <a:gd name="connsiteX9" fmla="*/ 484129 w 621033"/>
                <a:gd name="connsiteY9" fmla="*/ 683740 h 4157203"/>
                <a:gd name="connsiteX10" fmla="*/ 621033 w 621033"/>
                <a:gd name="connsiteY10" fmla="*/ 941225 h 41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033" h="4157203">
                  <a:moveTo>
                    <a:pt x="621033" y="941225"/>
                  </a:moveTo>
                  <a:lnTo>
                    <a:pt x="621032" y="3846687"/>
                  </a:lnTo>
                  <a:cubicBezTo>
                    <a:pt x="621032" y="4018180"/>
                    <a:pt x="482009" y="4157203"/>
                    <a:pt x="310516" y="4157203"/>
                  </a:cubicBezTo>
                  <a:cubicBezTo>
                    <a:pt x="139023" y="4157203"/>
                    <a:pt x="0" y="4018180"/>
                    <a:pt x="0" y="3846687"/>
                  </a:cubicBezTo>
                  <a:lnTo>
                    <a:pt x="0" y="941225"/>
                  </a:lnTo>
                  <a:cubicBezTo>
                    <a:pt x="0" y="769732"/>
                    <a:pt x="139023" y="630709"/>
                    <a:pt x="310517" y="630709"/>
                  </a:cubicBezTo>
                  <a:lnTo>
                    <a:pt x="322063" y="633040"/>
                  </a:lnTo>
                  <a:lnTo>
                    <a:pt x="392890" y="0"/>
                  </a:lnTo>
                  <a:lnTo>
                    <a:pt x="468437" y="675223"/>
                  </a:lnTo>
                  <a:lnTo>
                    <a:pt x="484129" y="683740"/>
                  </a:lnTo>
                  <a:cubicBezTo>
                    <a:pt x="566727" y="739542"/>
                    <a:pt x="621033" y="834042"/>
                    <a:pt x="621033" y="941225"/>
                  </a:cubicBezTo>
                  <a:close/>
                </a:path>
              </a:pathLst>
            </a:custGeom>
            <a:solidFill>
              <a:srgbClr val="DCC5ED"/>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32B7E372-D682-514F-EB94-3292C46DED7D}"/>
                </a:ext>
              </a:extLst>
            </p:cNvPr>
            <p:cNvSpPr/>
            <p:nvPr/>
          </p:nvSpPr>
          <p:spPr>
            <a:xfrm rot="4929086" flipH="1">
              <a:off x="2438812" y="1577824"/>
              <a:ext cx="873731" cy="4205177"/>
            </a:xfrm>
            <a:custGeom>
              <a:avLst/>
              <a:gdLst>
                <a:gd name="connsiteX0" fmla="*/ 618161 w 1017863"/>
                <a:gd name="connsiteY0" fmla="*/ 1667671 h 4898871"/>
                <a:gd name="connsiteX1" fmla="*/ 1014917 w 1017863"/>
                <a:gd name="connsiteY1" fmla="*/ 4545916 h 4898871"/>
                <a:gd name="connsiteX2" fmla="*/ 749712 w 1017863"/>
                <a:gd name="connsiteY2" fmla="*/ 4895925 h 4898871"/>
                <a:gd name="connsiteX3" fmla="*/ 399702 w 1017863"/>
                <a:gd name="connsiteY3" fmla="*/ 4630721 h 4898871"/>
                <a:gd name="connsiteX4" fmla="*/ 2946 w 1017863"/>
                <a:gd name="connsiteY4" fmla="*/ 1752476 h 4898871"/>
                <a:gd name="connsiteX5" fmla="*/ 151748 w 1017863"/>
                <a:gd name="connsiteY5" fmla="*/ 1443145 h 4898871"/>
                <a:gd name="connsiteX6" fmla="*/ 186265 w 1017863"/>
                <a:gd name="connsiteY6" fmla="*/ 1431082 h 4898871"/>
                <a:gd name="connsiteX7" fmla="*/ 253848 w 1017863"/>
                <a:gd name="connsiteY7" fmla="*/ 0 h 4898871"/>
                <a:gd name="connsiteX8" fmla="*/ 320232 w 1017863"/>
                <a:gd name="connsiteY8" fmla="*/ 1405711 h 4898871"/>
                <a:gd name="connsiteX9" fmla="*/ 391217 w 1017863"/>
                <a:gd name="connsiteY9" fmla="*/ 1410135 h 4898871"/>
                <a:gd name="connsiteX10" fmla="*/ 618161 w 1017863"/>
                <a:gd name="connsiteY10" fmla="*/ 1667671 h 48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7863" h="4898871">
                  <a:moveTo>
                    <a:pt x="618161" y="1667671"/>
                  </a:moveTo>
                  <a:lnTo>
                    <a:pt x="1014917" y="4545916"/>
                  </a:lnTo>
                  <a:cubicBezTo>
                    <a:pt x="1038335" y="4715802"/>
                    <a:pt x="919599" y="4872507"/>
                    <a:pt x="749712" y="4895925"/>
                  </a:cubicBezTo>
                  <a:cubicBezTo>
                    <a:pt x="579826" y="4919344"/>
                    <a:pt x="423121" y="4800607"/>
                    <a:pt x="399702" y="4630721"/>
                  </a:cubicBezTo>
                  <a:lnTo>
                    <a:pt x="2946" y="1752476"/>
                  </a:lnTo>
                  <a:cubicBezTo>
                    <a:pt x="-14618" y="1625061"/>
                    <a:pt x="47781" y="1505061"/>
                    <a:pt x="151748" y="1443145"/>
                  </a:cubicBezTo>
                  <a:lnTo>
                    <a:pt x="186265" y="1431082"/>
                  </a:lnTo>
                  <a:lnTo>
                    <a:pt x="253848" y="0"/>
                  </a:lnTo>
                  <a:lnTo>
                    <a:pt x="320232" y="1405711"/>
                  </a:lnTo>
                  <a:lnTo>
                    <a:pt x="391217" y="1410135"/>
                  </a:lnTo>
                  <a:cubicBezTo>
                    <a:pt x="508059" y="1441613"/>
                    <a:pt x="600597" y="1540256"/>
                    <a:pt x="618161" y="1667671"/>
                  </a:cubicBezTo>
                  <a:close/>
                </a:path>
              </a:pathLst>
            </a:custGeom>
            <a:solidFill>
              <a:srgbClr val="A8CE75">
                <a:lumMod val="40000"/>
                <a:lumOff val="6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74000254-95A2-8137-C524-F327ACC219CA}"/>
                </a:ext>
              </a:extLst>
            </p:cNvPr>
            <p:cNvSpPr/>
            <p:nvPr/>
          </p:nvSpPr>
          <p:spPr>
            <a:xfrm rot="4425982" flipH="1">
              <a:off x="2490692" y="2355014"/>
              <a:ext cx="1230451" cy="3671686"/>
            </a:xfrm>
            <a:custGeom>
              <a:avLst/>
              <a:gdLst>
                <a:gd name="connsiteX0" fmla="*/ 374738 w 1433428"/>
                <a:gd name="connsiteY0" fmla="*/ 0 h 4277374"/>
                <a:gd name="connsiteX1" fmla="*/ 432669 w 1433428"/>
                <a:gd name="connsiteY1" fmla="*/ 893184 h 4277374"/>
                <a:gd name="connsiteX2" fmla="*/ 460028 w 1433428"/>
                <a:gd name="connsiteY2" fmla="*/ 904962 h 4277374"/>
                <a:gd name="connsiteX3" fmla="*/ 608732 w 1433428"/>
                <a:gd name="connsiteY3" fmla="*/ 1090351 h 4277374"/>
                <a:gd name="connsiteX4" fmla="*/ 1420967 w 1433428"/>
                <a:gd name="connsiteY4" fmla="*/ 3879971 h 4277374"/>
                <a:gd name="connsiteX5" fmla="*/ 1209638 w 1433428"/>
                <a:gd name="connsiteY5" fmla="*/ 4264913 h 4277374"/>
                <a:gd name="connsiteX6" fmla="*/ 824696 w 1433428"/>
                <a:gd name="connsiteY6" fmla="*/ 4053584 h 4277374"/>
                <a:gd name="connsiteX7" fmla="*/ 12460 w 1433428"/>
                <a:gd name="connsiteY7" fmla="*/ 1263963 h 4277374"/>
                <a:gd name="connsiteX8" fmla="*/ 223790 w 1433428"/>
                <a:gd name="connsiteY8" fmla="*/ 879021 h 4277374"/>
                <a:gd name="connsiteX9" fmla="*/ 318241 w 1433428"/>
                <a:gd name="connsiteY9" fmla="*/ 871057 h 427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3428" h="4277374">
                  <a:moveTo>
                    <a:pt x="374738" y="0"/>
                  </a:moveTo>
                  <a:lnTo>
                    <a:pt x="432669" y="893184"/>
                  </a:lnTo>
                  <a:lnTo>
                    <a:pt x="460028" y="904962"/>
                  </a:lnTo>
                  <a:cubicBezTo>
                    <a:pt x="529689" y="943205"/>
                    <a:pt x="584761" y="1008023"/>
                    <a:pt x="608732" y="1090351"/>
                  </a:cubicBezTo>
                  <a:lnTo>
                    <a:pt x="1420967" y="3879971"/>
                  </a:lnTo>
                  <a:cubicBezTo>
                    <a:pt x="1468909" y="4044627"/>
                    <a:pt x="1374293" y="4216971"/>
                    <a:pt x="1209638" y="4264913"/>
                  </a:cubicBezTo>
                  <a:cubicBezTo>
                    <a:pt x="1044982" y="4312855"/>
                    <a:pt x="872638" y="4218239"/>
                    <a:pt x="824696" y="4053584"/>
                  </a:cubicBezTo>
                  <a:lnTo>
                    <a:pt x="12460" y="1263963"/>
                  </a:lnTo>
                  <a:cubicBezTo>
                    <a:pt x="-35481" y="1099308"/>
                    <a:pt x="59134" y="926963"/>
                    <a:pt x="223790" y="879021"/>
                  </a:cubicBezTo>
                  <a:lnTo>
                    <a:pt x="318241" y="871057"/>
                  </a:lnTo>
                  <a:close/>
                </a:path>
              </a:pathLst>
            </a:custGeom>
            <a:solidFill>
              <a:srgbClr val="F2A920">
                <a:lumMod val="40000"/>
                <a:lumOff val="6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EE8F3F9-41A6-2627-99E5-1A2F7DB48210}"/>
                </a:ext>
              </a:extLst>
            </p:cNvPr>
            <p:cNvSpPr/>
            <p:nvPr/>
          </p:nvSpPr>
          <p:spPr>
            <a:xfrm rot="5400000" flipH="1">
              <a:off x="2684340" y="591146"/>
              <a:ext cx="533092" cy="4216718"/>
            </a:xfrm>
            <a:custGeom>
              <a:avLst/>
              <a:gdLst>
                <a:gd name="connsiteX0" fmla="*/ 621032 w 621032"/>
                <a:gd name="connsiteY0" fmla="*/ 1696338 h 4912316"/>
                <a:gd name="connsiteX1" fmla="*/ 621032 w 621032"/>
                <a:gd name="connsiteY1" fmla="*/ 4601800 h 4912316"/>
                <a:gd name="connsiteX2" fmla="*/ 310516 w 621032"/>
                <a:gd name="connsiteY2" fmla="*/ 4912316 h 4912316"/>
                <a:gd name="connsiteX3" fmla="*/ 0 w 621032"/>
                <a:gd name="connsiteY3" fmla="*/ 4601800 h 4912316"/>
                <a:gd name="connsiteX4" fmla="*/ 0 w 621032"/>
                <a:gd name="connsiteY4" fmla="*/ 1696338 h 4912316"/>
                <a:gd name="connsiteX5" fmla="*/ 136904 w 621032"/>
                <a:gd name="connsiteY5" fmla="*/ 1438854 h 4912316"/>
                <a:gd name="connsiteX6" fmla="*/ 145447 w 621032"/>
                <a:gd name="connsiteY6" fmla="*/ 1434217 h 4912316"/>
                <a:gd name="connsiteX7" fmla="*/ 212976 w 621032"/>
                <a:gd name="connsiteY7" fmla="*/ 0 h 4912316"/>
                <a:gd name="connsiteX8" fmla="*/ 278530 w 621032"/>
                <a:gd name="connsiteY8" fmla="*/ 1392280 h 4912316"/>
                <a:gd name="connsiteX9" fmla="*/ 310516 w 621032"/>
                <a:gd name="connsiteY9" fmla="*/ 1385822 h 4912316"/>
                <a:gd name="connsiteX10" fmla="*/ 621032 w 621032"/>
                <a:gd name="connsiteY10" fmla="*/ 1696338 h 491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032" h="4912316">
                  <a:moveTo>
                    <a:pt x="621032" y="1696338"/>
                  </a:moveTo>
                  <a:lnTo>
                    <a:pt x="621032" y="4601800"/>
                  </a:lnTo>
                  <a:cubicBezTo>
                    <a:pt x="621032" y="4773293"/>
                    <a:pt x="482009" y="4912316"/>
                    <a:pt x="310516" y="4912316"/>
                  </a:cubicBezTo>
                  <a:cubicBezTo>
                    <a:pt x="139023" y="4912316"/>
                    <a:pt x="0" y="4773293"/>
                    <a:pt x="0" y="4601800"/>
                  </a:cubicBezTo>
                  <a:lnTo>
                    <a:pt x="0" y="1696338"/>
                  </a:lnTo>
                  <a:cubicBezTo>
                    <a:pt x="0" y="1589155"/>
                    <a:pt x="54306" y="1494656"/>
                    <a:pt x="136904" y="1438854"/>
                  </a:cubicBezTo>
                  <a:lnTo>
                    <a:pt x="145447" y="1434217"/>
                  </a:lnTo>
                  <a:lnTo>
                    <a:pt x="212976" y="0"/>
                  </a:lnTo>
                  <a:lnTo>
                    <a:pt x="278530" y="1392280"/>
                  </a:lnTo>
                  <a:lnTo>
                    <a:pt x="310516" y="1385822"/>
                  </a:lnTo>
                  <a:cubicBezTo>
                    <a:pt x="482009" y="1385822"/>
                    <a:pt x="621032" y="1524845"/>
                    <a:pt x="621032" y="1696338"/>
                  </a:cubicBezTo>
                  <a:close/>
                </a:path>
              </a:pathLst>
            </a:custGeom>
            <a:solidFill>
              <a:srgbClr val="4CB6A0">
                <a:lumMod val="40000"/>
                <a:lumOff val="6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2F86AA24-DE67-94B2-ADE4-32620F61781B}"/>
                </a:ext>
              </a:extLst>
            </p:cNvPr>
            <p:cNvSpPr/>
            <p:nvPr/>
          </p:nvSpPr>
          <p:spPr>
            <a:xfrm flipH="1">
              <a:off x="1301473" y="1911170"/>
              <a:ext cx="3569624" cy="533092"/>
            </a:xfrm>
            <a:custGeom>
              <a:avLst/>
              <a:gdLst>
                <a:gd name="connsiteX0" fmla="*/ 1004962 w 4220940"/>
                <a:gd name="connsiteY0" fmla="*/ 0 h 621032"/>
                <a:gd name="connsiteX1" fmla="*/ 3910424 w 4220940"/>
                <a:gd name="connsiteY1" fmla="*/ 0 h 621032"/>
                <a:gd name="connsiteX2" fmla="*/ 4220940 w 4220940"/>
                <a:gd name="connsiteY2" fmla="*/ 310516 h 621032"/>
                <a:gd name="connsiteX3" fmla="*/ 3910424 w 4220940"/>
                <a:gd name="connsiteY3" fmla="*/ 621032 h 621032"/>
                <a:gd name="connsiteX4" fmla="*/ 1004962 w 4220940"/>
                <a:gd name="connsiteY4" fmla="*/ 621032 h 621032"/>
                <a:gd name="connsiteX5" fmla="*/ 785394 w 4220940"/>
                <a:gd name="connsiteY5" fmla="*/ 530084 h 621032"/>
                <a:gd name="connsiteX6" fmla="*/ 754257 w 4220940"/>
                <a:gd name="connsiteY6" fmla="*/ 492346 h 621032"/>
                <a:gd name="connsiteX7" fmla="*/ 0 w 4220940"/>
                <a:gd name="connsiteY7" fmla="*/ 551390 h 621032"/>
                <a:gd name="connsiteX8" fmla="*/ 704832 w 4220940"/>
                <a:gd name="connsiteY8" fmla="*/ 361956 h 621032"/>
                <a:gd name="connsiteX9" fmla="*/ 694446 w 4220940"/>
                <a:gd name="connsiteY9" fmla="*/ 310516 h 621032"/>
                <a:gd name="connsiteX10" fmla="*/ 1004962 w 4220940"/>
                <a:gd name="connsiteY10" fmla="*/ 0 h 62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0940" h="621032">
                  <a:moveTo>
                    <a:pt x="1004962" y="0"/>
                  </a:moveTo>
                  <a:lnTo>
                    <a:pt x="3910424" y="0"/>
                  </a:lnTo>
                  <a:cubicBezTo>
                    <a:pt x="4081917" y="0"/>
                    <a:pt x="4220940" y="139023"/>
                    <a:pt x="4220940" y="310516"/>
                  </a:cubicBezTo>
                  <a:cubicBezTo>
                    <a:pt x="4220940" y="482009"/>
                    <a:pt x="4081917" y="621032"/>
                    <a:pt x="3910424" y="621032"/>
                  </a:cubicBezTo>
                  <a:lnTo>
                    <a:pt x="1004962" y="621032"/>
                  </a:lnTo>
                  <a:cubicBezTo>
                    <a:pt x="919216" y="621032"/>
                    <a:pt x="841587" y="586276"/>
                    <a:pt x="785394" y="530084"/>
                  </a:cubicBezTo>
                  <a:lnTo>
                    <a:pt x="754257" y="492346"/>
                  </a:lnTo>
                  <a:lnTo>
                    <a:pt x="0" y="551390"/>
                  </a:lnTo>
                  <a:lnTo>
                    <a:pt x="704832" y="361956"/>
                  </a:lnTo>
                  <a:lnTo>
                    <a:pt x="694446" y="310516"/>
                  </a:lnTo>
                  <a:cubicBezTo>
                    <a:pt x="694446" y="139023"/>
                    <a:pt x="833469" y="0"/>
                    <a:pt x="1004962" y="0"/>
                  </a:cubicBezTo>
                  <a:close/>
                </a:path>
              </a:pathLst>
            </a:custGeom>
            <a:solidFill>
              <a:srgbClr val="18853F">
                <a:lumMod val="20000"/>
                <a:lumOff val="8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3" name="TextBox 232">
              <a:extLst>
                <a:ext uri="{FF2B5EF4-FFF2-40B4-BE49-F238E27FC236}">
                  <a16:creationId xmlns:a16="http://schemas.microsoft.com/office/drawing/2014/main" id="{9B0045C9-1322-3CDA-4485-1D538E3F93E6}"/>
                </a:ext>
              </a:extLst>
            </p:cNvPr>
            <p:cNvSpPr txBox="1"/>
            <p:nvPr/>
          </p:nvSpPr>
          <p:spPr>
            <a:xfrm flipH="1">
              <a:off x="1188301" y="2397966"/>
              <a:ext cx="2248305"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4CB6A0"/>
                  </a:solidFill>
                  <a:effectLst/>
                  <a:uLnTx/>
                  <a:uFillTx/>
                </a:rPr>
                <a:t>NEIGHBOURHOOD</a:t>
              </a:r>
              <a:r>
                <a:rPr kumimoji="0" lang="fr-CA" sz="1300" b="0" i="0" u="none" strike="noStrike" kern="0" cap="none" spc="0" normalizeH="0" baseline="0" noProof="0" dirty="0">
                  <a:ln>
                    <a:noFill/>
                  </a:ln>
                  <a:solidFill>
                    <a:srgbClr val="41A0D0"/>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Branch B</a:t>
              </a:r>
              <a:endParaRPr kumimoji="0" lang="en-CA" sz="1300" b="0" i="0" u="none" strike="noStrike" kern="0" cap="none" spc="0" normalizeH="0" baseline="0" noProof="0" dirty="0">
                <a:ln>
                  <a:noFill/>
                </a:ln>
                <a:solidFill>
                  <a:srgbClr val="000000"/>
                </a:solidFill>
                <a:effectLst/>
                <a:uLnTx/>
                <a:uFillTx/>
              </a:endParaRPr>
            </a:p>
          </p:txBody>
        </p:sp>
        <p:sp>
          <p:nvSpPr>
            <p:cNvPr id="234" name="TextBox 233">
              <a:extLst>
                <a:ext uri="{FF2B5EF4-FFF2-40B4-BE49-F238E27FC236}">
                  <a16:creationId xmlns:a16="http://schemas.microsoft.com/office/drawing/2014/main" id="{73A5E2AE-B2A1-73FE-D05E-CCD5104AF933}"/>
                </a:ext>
              </a:extLst>
            </p:cNvPr>
            <p:cNvSpPr txBox="1"/>
            <p:nvPr/>
          </p:nvSpPr>
          <p:spPr>
            <a:xfrm flipH="1">
              <a:off x="1273306" y="2938500"/>
              <a:ext cx="3215205"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7030A0"/>
                  </a:solidFill>
                  <a:effectLst/>
                  <a:uLnTx/>
                  <a:uFillTx/>
                </a:rPr>
                <a:t>RESTRICTED</a:t>
              </a:r>
              <a:r>
                <a:rPr kumimoji="0" lang="fr-CA" sz="1300" b="0" i="0" u="none" strike="noStrike" kern="0" cap="none" spc="0" normalizeH="0" baseline="0" noProof="0" dirty="0">
                  <a:ln>
                    <a:noFill/>
                  </a:ln>
                  <a:solidFill>
                    <a:srgbClr val="7030A0"/>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Group Y &amp; Z </a:t>
              </a:r>
              <a:r>
                <a:rPr kumimoji="0" lang="fr-CA" sz="1300" b="0" i="0" u="none" strike="noStrike" kern="0" cap="none" spc="0" normalizeH="0" baseline="0" noProof="0" dirty="0" err="1">
                  <a:ln>
                    <a:noFill/>
                  </a:ln>
                  <a:solidFill>
                    <a:srgbClr val="000000"/>
                  </a:solidFill>
                  <a:effectLst/>
                  <a:uLnTx/>
                  <a:uFillTx/>
                </a:rPr>
                <a:t>from</a:t>
              </a:r>
              <a:r>
                <a:rPr kumimoji="0" lang="fr-CA" sz="1300" b="0" i="0" u="none" strike="noStrike" kern="0" cap="none" spc="0" normalizeH="0" baseline="0" noProof="0" dirty="0">
                  <a:ln>
                    <a:noFill/>
                  </a:ln>
                  <a:solidFill>
                    <a:srgbClr val="000000"/>
                  </a:solidFill>
                  <a:effectLst/>
                  <a:uLnTx/>
                  <a:uFillTx/>
                </a:rPr>
                <a:t> Branch B </a:t>
              </a:r>
              <a:r>
                <a:rPr kumimoji="0" lang="fr-CA" sz="1300" b="0" i="0" u="none" strike="noStrike" kern="0" cap="none" spc="0" normalizeH="0" baseline="0" noProof="0" dirty="0" err="1">
                  <a:ln>
                    <a:noFill/>
                  </a:ln>
                  <a:solidFill>
                    <a:srgbClr val="000000"/>
                  </a:solidFill>
                  <a:effectLst/>
                  <a:uLnTx/>
                  <a:uFillTx/>
                </a:rPr>
                <a:t>only</a:t>
              </a:r>
              <a:endParaRPr kumimoji="0" lang="en-CA" sz="1300" b="0" i="0" u="none" strike="noStrike" kern="0" cap="none" spc="0" normalizeH="0" baseline="0" noProof="0" dirty="0">
                <a:ln>
                  <a:noFill/>
                </a:ln>
                <a:solidFill>
                  <a:srgbClr val="000000"/>
                </a:solidFill>
                <a:effectLst/>
                <a:uLnTx/>
                <a:uFillTx/>
              </a:endParaRPr>
            </a:p>
          </p:txBody>
        </p:sp>
        <p:grpSp>
          <p:nvGrpSpPr>
            <p:cNvPr id="235" name="Google Shape;1309;p104">
              <a:extLst>
                <a:ext uri="{FF2B5EF4-FFF2-40B4-BE49-F238E27FC236}">
                  <a16:creationId xmlns:a16="http://schemas.microsoft.com/office/drawing/2014/main" id="{F7A98273-B9B0-9F02-E722-D8DDA5BBC43A}"/>
                </a:ext>
              </a:extLst>
            </p:cNvPr>
            <p:cNvGrpSpPr/>
            <p:nvPr/>
          </p:nvGrpSpPr>
          <p:grpSpPr>
            <a:xfrm flipH="1">
              <a:off x="4396984" y="2165699"/>
              <a:ext cx="2713030" cy="3429948"/>
              <a:chOff x="7398008" y="2595759"/>
              <a:chExt cx="1855558" cy="2456631"/>
            </a:xfrm>
          </p:grpSpPr>
          <p:grpSp>
            <p:nvGrpSpPr>
              <p:cNvPr id="241" name="Google Shape;1310;p104">
                <a:extLst>
                  <a:ext uri="{FF2B5EF4-FFF2-40B4-BE49-F238E27FC236}">
                    <a16:creationId xmlns:a16="http://schemas.microsoft.com/office/drawing/2014/main" id="{F209C183-6764-A7EB-47A3-9E3A00F88C1C}"/>
                  </a:ext>
                </a:extLst>
              </p:cNvPr>
              <p:cNvGrpSpPr/>
              <p:nvPr/>
            </p:nvGrpSpPr>
            <p:grpSpPr>
              <a:xfrm>
                <a:off x="7398008" y="2595759"/>
                <a:ext cx="1855558" cy="2456631"/>
                <a:chOff x="7397720" y="2595653"/>
                <a:chExt cx="2169990" cy="2872916"/>
              </a:xfrm>
            </p:grpSpPr>
            <p:grpSp>
              <p:nvGrpSpPr>
                <p:cNvPr id="244" name="Google Shape;1311;p104">
                  <a:extLst>
                    <a:ext uri="{FF2B5EF4-FFF2-40B4-BE49-F238E27FC236}">
                      <a16:creationId xmlns:a16="http://schemas.microsoft.com/office/drawing/2014/main" id="{AFA25735-8048-3CB1-A149-E98F73C243D4}"/>
                    </a:ext>
                  </a:extLst>
                </p:cNvPr>
                <p:cNvGrpSpPr/>
                <p:nvPr/>
              </p:nvGrpSpPr>
              <p:grpSpPr>
                <a:xfrm>
                  <a:off x="7397720" y="2595653"/>
                  <a:ext cx="2169990" cy="2872916"/>
                  <a:chOff x="3782854" y="2244933"/>
                  <a:chExt cx="2700000" cy="3574612"/>
                </a:xfrm>
              </p:grpSpPr>
              <p:sp>
                <p:nvSpPr>
                  <p:cNvPr id="250" name="Google Shape;1312;p104">
                    <a:extLst>
                      <a:ext uri="{FF2B5EF4-FFF2-40B4-BE49-F238E27FC236}">
                        <a16:creationId xmlns:a16="http://schemas.microsoft.com/office/drawing/2014/main" id="{FB6A9D17-DDCF-DF83-C9A5-65D91BFF44B2}"/>
                      </a:ext>
                    </a:extLst>
                  </p:cNvPr>
                  <p:cNvSpPr/>
                  <p:nvPr/>
                </p:nvSpPr>
                <p:spPr>
                  <a:xfrm>
                    <a:off x="4284219" y="238352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1" name="Google Shape;1313;p104">
                    <a:extLst>
                      <a:ext uri="{FF2B5EF4-FFF2-40B4-BE49-F238E27FC236}">
                        <a16:creationId xmlns:a16="http://schemas.microsoft.com/office/drawing/2014/main" id="{28FE23BB-5818-D717-E383-C4B19C67C50C}"/>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2" name="Google Shape;1314;p104">
                    <a:extLst>
                      <a:ext uri="{FF2B5EF4-FFF2-40B4-BE49-F238E27FC236}">
                        <a16:creationId xmlns:a16="http://schemas.microsoft.com/office/drawing/2014/main" id="{F2D92384-97E1-EA80-205E-76CABA931218}"/>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3" name="Google Shape;1315;p104">
                    <a:extLst>
                      <a:ext uri="{FF2B5EF4-FFF2-40B4-BE49-F238E27FC236}">
                        <a16:creationId xmlns:a16="http://schemas.microsoft.com/office/drawing/2014/main" id="{F1D08C2B-DADC-F57C-ED09-E055A38C862E}"/>
                      </a:ext>
                    </a:extLst>
                  </p:cNvPr>
                  <p:cNvSpPr/>
                  <p:nvPr/>
                </p:nvSpPr>
                <p:spPr>
                  <a:xfrm>
                    <a:off x="4408827"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4" name="Google Shape;1316;p104">
                    <a:extLst>
                      <a:ext uri="{FF2B5EF4-FFF2-40B4-BE49-F238E27FC236}">
                        <a16:creationId xmlns:a16="http://schemas.microsoft.com/office/drawing/2014/main" id="{010658B3-5511-1284-7903-D102864C3DDC}"/>
                      </a:ext>
                    </a:extLst>
                  </p:cNvPr>
                  <p:cNvSpPr/>
                  <p:nvPr/>
                </p:nvSpPr>
                <p:spPr>
                  <a:xfrm>
                    <a:off x="4716593"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5" name="Google Shape;1317;p104">
                    <a:extLst>
                      <a:ext uri="{FF2B5EF4-FFF2-40B4-BE49-F238E27FC236}">
                        <a16:creationId xmlns:a16="http://schemas.microsoft.com/office/drawing/2014/main" id="{D2257EE8-C4FA-A4A8-2CBE-4A447AEBFFB8}"/>
                      </a:ext>
                    </a:extLst>
                  </p:cNvPr>
                  <p:cNvSpPr/>
                  <p:nvPr/>
                </p:nvSpPr>
                <p:spPr>
                  <a:xfrm>
                    <a:off x="5024359"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6" name="Google Shape;1318;p104">
                    <a:extLst>
                      <a:ext uri="{FF2B5EF4-FFF2-40B4-BE49-F238E27FC236}">
                        <a16:creationId xmlns:a16="http://schemas.microsoft.com/office/drawing/2014/main" id="{883870EB-5FDF-CF6C-DEBE-55405D7A064A}"/>
                      </a:ext>
                    </a:extLst>
                  </p:cNvPr>
                  <p:cNvSpPr/>
                  <p:nvPr/>
                </p:nvSpPr>
                <p:spPr>
                  <a:xfrm>
                    <a:off x="5332125"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7" name="Google Shape;1304;p104">
                    <a:extLst>
                      <a:ext uri="{FF2B5EF4-FFF2-40B4-BE49-F238E27FC236}">
                        <a16:creationId xmlns:a16="http://schemas.microsoft.com/office/drawing/2014/main" id="{9FBEEB8D-CCEC-4D8C-130E-5A86C576601F}"/>
                      </a:ext>
                    </a:extLst>
                  </p:cNvPr>
                  <p:cNvSpPr/>
                  <p:nvPr/>
                </p:nvSpPr>
                <p:spPr>
                  <a:xfrm>
                    <a:off x="5639891"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8" name="Google Shape;1319;p104">
                    <a:extLst>
                      <a:ext uri="{FF2B5EF4-FFF2-40B4-BE49-F238E27FC236}">
                        <a16:creationId xmlns:a16="http://schemas.microsoft.com/office/drawing/2014/main" id="{B41713A2-60BA-1848-9A2E-7E5FA7DF7DB0}"/>
                      </a:ext>
                    </a:extLst>
                  </p:cNvPr>
                  <p:cNvSpPr/>
                  <p:nvPr/>
                </p:nvSpPr>
                <p:spPr>
                  <a:xfrm>
                    <a:off x="4408827" y="2898722"/>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9" name="Google Shape;1320;p104">
                    <a:extLst>
                      <a:ext uri="{FF2B5EF4-FFF2-40B4-BE49-F238E27FC236}">
                        <a16:creationId xmlns:a16="http://schemas.microsoft.com/office/drawing/2014/main" id="{833D006F-3D0F-85FD-B14A-C8D45ED452DB}"/>
                      </a:ext>
                    </a:extLst>
                  </p:cNvPr>
                  <p:cNvSpPr/>
                  <p:nvPr/>
                </p:nvSpPr>
                <p:spPr>
                  <a:xfrm>
                    <a:off x="4716593" y="2898722"/>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0" name="Google Shape;1321;p104">
                    <a:extLst>
                      <a:ext uri="{FF2B5EF4-FFF2-40B4-BE49-F238E27FC236}">
                        <a16:creationId xmlns:a16="http://schemas.microsoft.com/office/drawing/2014/main" id="{4CDA5A3A-E842-0A76-D032-7823871A5C83}"/>
                      </a:ext>
                    </a:extLst>
                  </p:cNvPr>
                  <p:cNvSpPr/>
                  <p:nvPr/>
                </p:nvSpPr>
                <p:spPr>
                  <a:xfrm>
                    <a:off x="5024358" y="2898723"/>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1" name="Google Shape;1322;p104">
                    <a:extLst>
                      <a:ext uri="{FF2B5EF4-FFF2-40B4-BE49-F238E27FC236}">
                        <a16:creationId xmlns:a16="http://schemas.microsoft.com/office/drawing/2014/main" id="{874C6EE4-8B09-8B62-A516-5AA4A2A28913}"/>
                      </a:ext>
                    </a:extLst>
                  </p:cNvPr>
                  <p:cNvSpPr/>
                  <p:nvPr/>
                </p:nvSpPr>
                <p:spPr>
                  <a:xfrm>
                    <a:off x="5332124" y="2898723"/>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2" name="Google Shape;1297;p104">
                    <a:extLst>
                      <a:ext uri="{FF2B5EF4-FFF2-40B4-BE49-F238E27FC236}">
                        <a16:creationId xmlns:a16="http://schemas.microsoft.com/office/drawing/2014/main" id="{3A4181DD-B07A-1D10-6A02-0C2DE3C97C4D}"/>
                      </a:ext>
                    </a:extLst>
                  </p:cNvPr>
                  <p:cNvSpPr/>
                  <p:nvPr/>
                </p:nvSpPr>
                <p:spPr>
                  <a:xfrm>
                    <a:off x="5639890" y="2898723"/>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3" name="Google Shape;1323;p104">
                    <a:extLst>
                      <a:ext uri="{FF2B5EF4-FFF2-40B4-BE49-F238E27FC236}">
                        <a16:creationId xmlns:a16="http://schemas.microsoft.com/office/drawing/2014/main" id="{D0279362-1A92-B850-9A1A-E5129AF320AE}"/>
                      </a:ext>
                    </a:extLst>
                  </p:cNvPr>
                  <p:cNvSpPr/>
                  <p:nvPr/>
                </p:nvSpPr>
                <p:spPr>
                  <a:xfrm>
                    <a:off x="4412188" y="3272389"/>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4" name="Google Shape;1324;p104">
                    <a:extLst>
                      <a:ext uri="{FF2B5EF4-FFF2-40B4-BE49-F238E27FC236}">
                        <a16:creationId xmlns:a16="http://schemas.microsoft.com/office/drawing/2014/main" id="{6FE07B08-A2A0-5A50-7BB6-CE8431593D3C}"/>
                      </a:ext>
                    </a:extLst>
                  </p:cNvPr>
                  <p:cNvSpPr/>
                  <p:nvPr/>
                </p:nvSpPr>
                <p:spPr>
                  <a:xfrm>
                    <a:off x="4719954" y="3272389"/>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5" name="Google Shape;1325;p104">
                    <a:extLst>
                      <a:ext uri="{FF2B5EF4-FFF2-40B4-BE49-F238E27FC236}">
                        <a16:creationId xmlns:a16="http://schemas.microsoft.com/office/drawing/2014/main" id="{6D209D26-8285-F85D-F0EB-A5F26E893A94}"/>
                      </a:ext>
                    </a:extLst>
                  </p:cNvPr>
                  <p:cNvSpPr/>
                  <p:nvPr/>
                </p:nvSpPr>
                <p:spPr>
                  <a:xfrm>
                    <a:off x="5027720" y="3272388"/>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6" name="Google Shape;1326;p104">
                    <a:extLst>
                      <a:ext uri="{FF2B5EF4-FFF2-40B4-BE49-F238E27FC236}">
                        <a16:creationId xmlns:a16="http://schemas.microsoft.com/office/drawing/2014/main" id="{DDA8BE2C-89AE-EE5B-A846-F00BA3EC9CA7}"/>
                      </a:ext>
                    </a:extLst>
                  </p:cNvPr>
                  <p:cNvSpPr/>
                  <p:nvPr/>
                </p:nvSpPr>
                <p:spPr>
                  <a:xfrm>
                    <a:off x="5335486" y="3272388"/>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7" name="Google Shape;1327;p104">
                    <a:extLst>
                      <a:ext uri="{FF2B5EF4-FFF2-40B4-BE49-F238E27FC236}">
                        <a16:creationId xmlns:a16="http://schemas.microsoft.com/office/drawing/2014/main" id="{AB0BCDAC-B601-B8DC-D2BD-3A7D3EBE8E2D}"/>
                      </a:ext>
                    </a:extLst>
                  </p:cNvPr>
                  <p:cNvSpPr/>
                  <p:nvPr/>
                </p:nvSpPr>
                <p:spPr>
                  <a:xfrm>
                    <a:off x="5643252" y="3272388"/>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8" name="Google Shape;1328;p104">
                    <a:extLst>
                      <a:ext uri="{FF2B5EF4-FFF2-40B4-BE49-F238E27FC236}">
                        <a16:creationId xmlns:a16="http://schemas.microsoft.com/office/drawing/2014/main" id="{A39821A3-57BD-015B-EA70-741AB24CCCC2}"/>
                      </a:ext>
                    </a:extLst>
                  </p:cNvPr>
                  <p:cNvSpPr/>
                  <p:nvPr/>
                </p:nvSpPr>
                <p:spPr>
                  <a:xfrm>
                    <a:off x="4421383" y="365383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9" name="Google Shape;1329;p104">
                    <a:extLst>
                      <a:ext uri="{FF2B5EF4-FFF2-40B4-BE49-F238E27FC236}">
                        <a16:creationId xmlns:a16="http://schemas.microsoft.com/office/drawing/2014/main" id="{8FA8C183-F1B3-D750-A64E-C219449BCD95}"/>
                      </a:ext>
                    </a:extLst>
                  </p:cNvPr>
                  <p:cNvSpPr/>
                  <p:nvPr/>
                </p:nvSpPr>
                <p:spPr>
                  <a:xfrm>
                    <a:off x="4729149" y="365383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0" name="Google Shape;1330;p104">
                    <a:extLst>
                      <a:ext uri="{FF2B5EF4-FFF2-40B4-BE49-F238E27FC236}">
                        <a16:creationId xmlns:a16="http://schemas.microsoft.com/office/drawing/2014/main" id="{1A94D1B1-583F-EF5B-A6C3-ED487DABED8D}"/>
                      </a:ext>
                    </a:extLst>
                  </p:cNvPr>
                  <p:cNvSpPr/>
                  <p:nvPr/>
                </p:nvSpPr>
                <p:spPr>
                  <a:xfrm>
                    <a:off x="5036914" y="3653840"/>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1" name="Google Shape;1331;p104">
                    <a:extLst>
                      <a:ext uri="{FF2B5EF4-FFF2-40B4-BE49-F238E27FC236}">
                        <a16:creationId xmlns:a16="http://schemas.microsoft.com/office/drawing/2014/main" id="{3CE4C9A7-DA0B-FBDB-FB6F-ADA347A716D5}"/>
                      </a:ext>
                    </a:extLst>
                  </p:cNvPr>
                  <p:cNvSpPr/>
                  <p:nvPr/>
                </p:nvSpPr>
                <p:spPr>
                  <a:xfrm>
                    <a:off x="5344680" y="3653840"/>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2" name="Google Shape;1332;p104">
                    <a:extLst>
                      <a:ext uri="{FF2B5EF4-FFF2-40B4-BE49-F238E27FC236}">
                        <a16:creationId xmlns:a16="http://schemas.microsoft.com/office/drawing/2014/main" id="{4FE11A21-B88E-C1F0-CE8C-8D1C36E3F5DF}"/>
                      </a:ext>
                    </a:extLst>
                  </p:cNvPr>
                  <p:cNvSpPr/>
                  <p:nvPr/>
                </p:nvSpPr>
                <p:spPr>
                  <a:xfrm>
                    <a:off x="5652446" y="3653840"/>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3" name="Google Shape;1333;p104">
                    <a:extLst>
                      <a:ext uri="{FF2B5EF4-FFF2-40B4-BE49-F238E27FC236}">
                        <a16:creationId xmlns:a16="http://schemas.microsoft.com/office/drawing/2014/main" id="{16946423-534F-231B-8D2C-AC98DB49F106}"/>
                      </a:ext>
                    </a:extLst>
                  </p:cNvPr>
                  <p:cNvSpPr/>
                  <p:nvPr/>
                </p:nvSpPr>
                <p:spPr>
                  <a:xfrm>
                    <a:off x="4426319"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4" name="Google Shape;1334;p104">
                    <a:extLst>
                      <a:ext uri="{FF2B5EF4-FFF2-40B4-BE49-F238E27FC236}">
                        <a16:creationId xmlns:a16="http://schemas.microsoft.com/office/drawing/2014/main" id="{7EB5C90E-C98B-CC30-15AD-4A6585913549}"/>
                      </a:ext>
                    </a:extLst>
                  </p:cNvPr>
                  <p:cNvSpPr/>
                  <p:nvPr/>
                </p:nvSpPr>
                <p:spPr>
                  <a:xfrm>
                    <a:off x="4734085"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5" name="Google Shape;1335;p104">
                    <a:extLst>
                      <a:ext uri="{FF2B5EF4-FFF2-40B4-BE49-F238E27FC236}">
                        <a16:creationId xmlns:a16="http://schemas.microsoft.com/office/drawing/2014/main" id="{6194AEC1-F8B4-5FA2-264A-C3BC0B66508E}"/>
                      </a:ext>
                    </a:extLst>
                  </p:cNvPr>
                  <p:cNvSpPr/>
                  <p:nvPr/>
                </p:nvSpPr>
                <p:spPr>
                  <a:xfrm>
                    <a:off x="5041851"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6" name="Google Shape;1336;p104">
                    <a:extLst>
                      <a:ext uri="{FF2B5EF4-FFF2-40B4-BE49-F238E27FC236}">
                        <a16:creationId xmlns:a16="http://schemas.microsoft.com/office/drawing/2014/main" id="{1A5660DD-8BB3-3318-A915-E566EF76D604}"/>
                      </a:ext>
                    </a:extLst>
                  </p:cNvPr>
                  <p:cNvSpPr/>
                  <p:nvPr/>
                </p:nvSpPr>
                <p:spPr>
                  <a:xfrm>
                    <a:off x="5349617"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7" name="Google Shape;1337;p104">
                    <a:extLst>
                      <a:ext uri="{FF2B5EF4-FFF2-40B4-BE49-F238E27FC236}">
                        <a16:creationId xmlns:a16="http://schemas.microsoft.com/office/drawing/2014/main" id="{86CA832D-63FF-D75B-AC97-6C0D949ECAC9}"/>
                      </a:ext>
                    </a:extLst>
                  </p:cNvPr>
                  <p:cNvSpPr/>
                  <p:nvPr/>
                </p:nvSpPr>
                <p:spPr>
                  <a:xfrm>
                    <a:off x="5657383"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8" name="Google Shape;1338;p104">
                    <a:extLst>
                      <a:ext uri="{FF2B5EF4-FFF2-40B4-BE49-F238E27FC236}">
                        <a16:creationId xmlns:a16="http://schemas.microsoft.com/office/drawing/2014/main" id="{95E41B58-77A8-EAB9-8EB5-BDFD00262FA5}"/>
                      </a:ext>
                    </a:extLst>
                  </p:cNvPr>
                  <p:cNvSpPr/>
                  <p:nvPr/>
                </p:nvSpPr>
                <p:spPr>
                  <a:xfrm>
                    <a:off x="4421382" y="4406686"/>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9" name="Google Shape;1339;p104">
                    <a:extLst>
                      <a:ext uri="{FF2B5EF4-FFF2-40B4-BE49-F238E27FC236}">
                        <a16:creationId xmlns:a16="http://schemas.microsoft.com/office/drawing/2014/main" id="{9C26735A-6CA0-A820-60D2-1A6455424D14}"/>
                      </a:ext>
                    </a:extLst>
                  </p:cNvPr>
                  <p:cNvSpPr/>
                  <p:nvPr/>
                </p:nvSpPr>
                <p:spPr>
                  <a:xfrm>
                    <a:off x="4729149" y="4406687"/>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0" name="Google Shape;1340;p104">
                    <a:extLst>
                      <a:ext uri="{FF2B5EF4-FFF2-40B4-BE49-F238E27FC236}">
                        <a16:creationId xmlns:a16="http://schemas.microsoft.com/office/drawing/2014/main" id="{FB7C6861-E3F0-28B4-5CBA-B4F4D9065EF4}"/>
                      </a:ext>
                    </a:extLst>
                  </p:cNvPr>
                  <p:cNvSpPr/>
                  <p:nvPr/>
                </p:nvSpPr>
                <p:spPr>
                  <a:xfrm>
                    <a:off x="5036915" y="4406687"/>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1" name="Google Shape;1341;p104">
                    <a:extLst>
                      <a:ext uri="{FF2B5EF4-FFF2-40B4-BE49-F238E27FC236}">
                        <a16:creationId xmlns:a16="http://schemas.microsoft.com/office/drawing/2014/main" id="{C8A27626-DB0C-13ED-28A0-CD586F75DB12}"/>
                      </a:ext>
                    </a:extLst>
                  </p:cNvPr>
                  <p:cNvSpPr/>
                  <p:nvPr/>
                </p:nvSpPr>
                <p:spPr>
                  <a:xfrm>
                    <a:off x="5344681" y="4406687"/>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2" name="Google Shape;1342;p104">
                    <a:extLst>
                      <a:ext uri="{FF2B5EF4-FFF2-40B4-BE49-F238E27FC236}">
                        <a16:creationId xmlns:a16="http://schemas.microsoft.com/office/drawing/2014/main" id="{067CA92F-587E-0A5B-805F-CF2F4B7421C7}"/>
                      </a:ext>
                    </a:extLst>
                  </p:cNvPr>
                  <p:cNvSpPr/>
                  <p:nvPr/>
                </p:nvSpPr>
                <p:spPr>
                  <a:xfrm>
                    <a:off x="5652447" y="4406687"/>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3" name="Google Shape;1343;p104">
                    <a:extLst>
                      <a:ext uri="{FF2B5EF4-FFF2-40B4-BE49-F238E27FC236}">
                        <a16:creationId xmlns:a16="http://schemas.microsoft.com/office/drawing/2014/main" id="{1140EA6D-0A3E-8683-BB3F-D154AAFA7292}"/>
                      </a:ext>
                    </a:extLst>
                  </p:cNvPr>
                  <p:cNvSpPr/>
                  <p:nvPr/>
                </p:nvSpPr>
                <p:spPr>
                  <a:xfrm>
                    <a:off x="4422629"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4" name="Google Shape;1344;p104">
                    <a:extLst>
                      <a:ext uri="{FF2B5EF4-FFF2-40B4-BE49-F238E27FC236}">
                        <a16:creationId xmlns:a16="http://schemas.microsoft.com/office/drawing/2014/main" id="{8CB5B37D-CA23-9092-CFF2-336BF0E458CF}"/>
                      </a:ext>
                    </a:extLst>
                  </p:cNvPr>
                  <p:cNvSpPr/>
                  <p:nvPr/>
                </p:nvSpPr>
                <p:spPr>
                  <a:xfrm>
                    <a:off x="4730395"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5" name="Google Shape;1345;p104">
                    <a:extLst>
                      <a:ext uri="{FF2B5EF4-FFF2-40B4-BE49-F238E27FC236}">
                        <a16:creationId xmlns:a16="http://schemas.microsoft.com/office/drawing/2014/main" id="{D483A49E-6C1C-7D85-46E3-F6BDF02D62C6}"/>
                      </a:ext>
                    </a:extLst>
                  </p:cNvPr>
                  <p:cNvSpPr/>
                  <p:nvPr/>
                </p:nvSpPr>
                <p:spPr>
                  <a:xfrm>
                    <a:off x="5038161"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6" name="Google Shape;1346;p104">
                    <a:extLst>
                      <a:ext uri="{FF2B5EF4-FFF2-40B4-BE49-F238E27FC236}">
                        <a16:creationId xmlns:a16="http://schemas.microsoft.com/office/drawing/2014/main" id="{EF6501E1-6676-DD35-B0C5-EFA53707577F}"/>
                      </a:ext>
                    </a:extLst>
                  </p:cNvPr>
                  <p:cNvSpPr/>
                  <p:nvPr/>
                </p:nvSpPr>
                <p:spPr>
                  <a:xfrm>
                    <a:off x="5345927"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7" name="Google Shape;1347;p104">
                    <a:extLst>
                      <a:ext uri="{FF2B5EF4-FFF2-40B4-BE49-F238E27FC236}">
                        <a16:creationId xmlns:a16="http://schemas.microsoft.com/office/drawing/2014/main" id="{EA8B8CB5-C7CD-775C-F373-25476EC63AC0}"/>
                      </a:ext>
                    </a:extLst>
                  </p:cNvPr>
                  <p:cNvSpPr/>
                  <p:nvPr/>
                </p:nvSpPr>
                <p:spPr>
                  <a:xfrm>
                    <a:off x="5653693"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8" name="Google Shape;1348;p104">
                    <a:extLst>
                      <a:ext uri="{FF2B5EF4-FFF2-40B4-BE49-F238E27FC236}">
                        <a16:creationId xmlns:a16="http://schemas.microsoft.com/office/drawing/2014/main" id="{124647C9-9ECD-1708-FDFD-28140E24264C}"/>
                      </a:ext>
                    </a:extLst>
                  </p:cNvPr>
                  <p:cNvSpPr/>
                  <p:nvPr/>
                </p:nvSpPr>
                <p:spPr>
                  <a:xfrm>
                    <a:off x="4417692" y="5142881"/>
                    <a:ext cx="4290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9" name="Google Shape;1349;p104">
                    <a:extLst>
                      <a:ext uri="{FF2B5EF4-FFF2-40B4-BE49-F238E27FC236}">
                        <a16:creationId xmlns:a16="http://schemas.microsoft.com/office/drawing/2014/main" id="{B9EDC145-3ABD-555C-943D-5E53A71CB297}"/>
                      </a:ext>
                    </a:extLst>
                  </p:cNvPr>
                  <p:cNvSpPr/>
                  <p:nvPr/>
                </p:nvSpPr>
                <p:spPr>
                  <a:xfrm>
                    <a:off x="5470853" y="5142881"/>
                    <a:ext cx="3948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90" name="Google Shape;1350;p104">
                    <a:extLst>
                      <a:ext uri="{FF2B5EF4-FFF2-40B4-BE49-F238E27FC236}">
                        <a16:creationId xmlns:a16="http://schemas.microsoft.com/office/drawing/2014/main" id="{0BA23B91-F280-092E-9227-80AD4EE57509}"/>
                      </a:ext>
                    </a:extLst>
                  </p:cNvPr>
                  <p:cNvSpPr/>
                  <p:nvPr/>
                </p:nvSpPr>
                <p:spPr>
                  <a:xfrm>
                    <a:off x="3782854" y="5684245"/>
                    <a:ext cx="2700000" cy="13530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grpSp>
            <p:sp>
              <p:nvSpPr>
                <p:cNvPr id="245" name="Google Shape;1351;p104">
                  <a:extLst>
                    <a:ext uri="{FF2B5EF4-FFF2-40B4-BE49-F238E27FC236}">
                      <a16:creationId xmlns:a16="http://schemas.microsoft.com/office/drawing/2014/main" id="{E745B82B-E6F0-B9DC-2DD6-1DE69854244D}"/>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46" name="Google Shape;1352;p104">
                  <a:extLst>
                    <a:ext uri="{FF2B5EF4-FFF2-40B4-BE49-F238E27FC236}">
                      <a16:creationId xmlns:a16="http://schemas.microsoft.com/office/drawing/2014/main" id="{7B5F09E1-F28A-AF74-7166-FE802596603C}"/>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grpSp>
              <p:nvGrpSpPr>
                <p:cNvPr id="247" name="Google Shape;1353;p104">
                  <a:extLst>
                    <a:ext uri="{FF2B5EF4-FFF2-40B4-BE49-F238E27FC236}">
                      <a16:creationId xmlns:a16="http://schemas.microsoft.com/office/drawing/2014/main" id="{C17A645C-76A5-37A0-0803-31D84E2B8F84}"/>
                    </a:ext>
                  </a:extLst>
                </p:cNvPr>
                <p:cNvGrpSpPr/>
                <p:nvPr/>
              </p:nvGrpSpPr>
              <p:grpSpPr>
                <a:xfrm>
                  <a:off x="7402085" y="4400279"/>
                  <a:ext cx="306080" cy="1067964"/>
                  <a:chOff x="3146566" y="4705830"/>
                  <a:chExt cx="275700" cy="823920"/>
                </a:xfrm>
              </p:grpSpPr>
              <p:sp>
                <p:nvSpPr>
                  <p:cNvPr id="248" name="Google Shape;1354;p104">
                    <a:extLst>
                      <a:ext uri="{FF2B5EF4-FFF2-40B4-BE49-F238E27FC236}">
                        <a16:creationId xmlns:a16="http://schemas.microsoft.com/office/drawing/2014/main" id="{D484C61B-98DB-AF64-800C-09787D5A9E34}"/>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49" name="Google Shape;1355;p104">
                    <a:extLst>
                      <a:ext uri="{FF2B5EF4-FFF2-40B4-BE49-F238E27FC236}">
                        <a16:creationId xmlns:a16="http://schemas.microsoft.com/office/drawing/2014/main" id="{3C4C6C93-99D5-1AE2-0CD2-83A3D4E57BBB}"/>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grpSp>
          </p:grpSp>
          <p:pic>
            <p:nvPicPr>
              <p:cNvPr id="242" name="Google Shape;1356;p104" descr="Picnic table with solid fill">
                <a:extLst>
                  <a:ext uri="{FF2B5EF4-FFF2-40B4-BE49-F238E27FC236}">
                    <a16:creationId xmlns:a16="http://schemas.microsoft.com/office/drawing/2014/main" id="{560FAA7C-CD3F-8B01-F189-6308326F774E}"/>
                  </a:ext>
                </a:extLst>
              </p:cNvPr>
              <p:cNvPicPr preferRelativeResize="0"/>
              <p:nvPr/>
            </p:nvPicPr>
            <p:blipFill rotWithShape="1">
              <a:blip r:embed="rId8">
                <a:alphaModFix/>
              </a:blip>
              <a:srcRect/>
              <a:stretch/>
            </p:blipFill>
            <p:spPr>
              <a:xfrm>
                <a:off x="8854378" y="4753095"/>
                <a:ext cx="261700" cy="261700"/>
              </a:xfrm>
              <a:prstGeom prst="rect">
                <a:avLst/>
              </a:prstGeom>
              <a:noFill/>
              <a:ln>
                <a:noFill/>
              </a:ln>
            </p:spPr>
          </p:pic>
          <p:sp>
            <p:nvSpPr>
              <p:cNvPr id="243" name="Google Shape;1357;p104" descr="Bicycle Icon">
                <a:extLst>
                  <a:ext uri="{FF2B5EF4-FFF2-40B4-BE49-F238E27FC236}">
                    <a16:creationId xmlns:a16="http://schemas.microsoft.com/office/drawing/2014/main" id="{70573849-03EE-4DF4-24A5-DE5053BE5319}"/>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36" name="TextBox 235">
              <a:extLst>
                <a:ext uri="{FF2B5EF4-FFF2-40B4-BE49-F238E27FC236}">
                  <a16:creationId xmlns:a16="http://schemas.microsoft.com/office/drawing/2014/main" id="{02777305-7DCA-A068-69EE-390A5A982887}"/>
                </a:ext>
              </a:extLst>
            </p:cNvPr>
            <p:cNvSpPr txBox="1"/>
            <p:nvPr/>
          </p:nvSpPr>
          <p:spPr>
            <a:xfrm flipH="1">
              <a:off x="1840579" y="1891696"/>
              <a:ext cx="2020430"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18853F"/>
                  </a:solidFill>
                  <a:effectLst/>
                  <a:uLnTx/>
                  <a:uFillTx/>
                </a:rPr>
                <a:t>NEIGHBOURHOOD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Branch A</a:t>
              </a:r>
              <a:endParaRPr kumimoji="0" lang="en-CA" sz="1300" b="0" i="0" u="none" strike="noStrike" kern="0" cap="none" spc="0" normalizeH="0" baseline="0" noProof="0" dirty="0">
                <a:ln>
                  <a:noFill/>
                </a:ln>
                <a:solidFill>
                  <a:srgbClr val="000000"/>
                </a:solidFill>
                <a:effectLst/>
                <a:uLnTx/>
                <a:uFillTx/>
              </a:endParaRPr>
            </a:p>
          </p:txBody>
        </p:sp>
        <p:sp>
          <p:nvSpPr>
            <p:cNvPr id="237" name="TextBox 236">
              <a:extLst>
                <a:ext uri="{FF2B5EF4-FFF2-40B4-BE49-F238E27FC236}">
                  <a16:creationId xmlns:a16="http://schemas.microsoft.com/office/drawing/2014/main" id="{32DCEE89-1E7F-1692-6490-D3F5189B121B}"/>
                </a:ext>
              </a:extLst>
            </p:cNvPr>
            <p:cNvSpPr txBox="1"/>
            <p:nvPr/>
          </p:nvSpPr>
          <p:spPr>
            <a:xfrm flipH="1">
              <a:off x="923728" y="3463640"/>
              <a:ext cx="2623952"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A8CE75">
                      <a:lumMod val="75000"/>
                    </a:srgbClr>
                  </a:solidFill>
                  <a:effectLst/>
                  <a:uLnTx/>
                  <a:uFillTx/>
                </a:rPr>
                <a:t>NEIGHBOURHOOD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Branch C</a:t>
              </a:r>
            </a:p>
          </p:txBody>
        </p:sp>
        <p:sp>
          <p:nvSpPr>
            <p:cNvPr id="238" name="TextBox 237">
              <a:extLst>
                <a:ext uri="{FF2B5EF4-FFF2-40B4-BE49-F238E27FC236}">
                  <a16:creationId xmlns:a16="http://schemas.microsoft.com/office/drawing/2014/main" id="{1924A339-F00E-1425-58AE-23B45EB38784}"/>
                </a:ext>
              </a:extLst>
            </p:cNvPr>
            <p:cNvSpPr txBox="1"/>
            <p:nvPr/>
          </p:nvSpPr>
          <p:spPr>
            <a:xfrm flipH="1">
              <a:off x="1620305" y="4004309"/>
              <a:ext cx="2270499"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F2A920">
                      <a:lumMod val="75000"/>
                    </a:srgbClr>
                  </a:solidFill>
                  <a:effectLst/>
                  <a:uLnTx/>
                  <a:uFillTx/>
                </a:rPr>
                <a:t>SHARED FLOOR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Open to all</a:t>
              </a:r>
              <a:endParaRPr kumimoji="0" lang="en-CA" sz="1300" b="0" i="0" u="none" strike="noStrike" kern="0" cap="none" spc="0" normalizeH="0" baseline="0" noProof="0" dirty="0">
                <a:ln>
                  <a:noFill/>
                </a:ln>
                <a:solidFill>
                  <a:srgbClr val="000000"/>
                </a:solidFill>
                <a:effectLst/>
                <a:uLnTx/>
                <a:uFillTx/>
              </a:endParaRPr>
            </a:p>
          </p:txBody>
        </p:sp>
        <p:sp>
          <p:nvSpPr>
            <p:cNvPr id="239" name="TextBox 238">
              <a:extLst>
                <a:ext uri="{FF2B5EF4-FFF2-40B4-BE49-F238E27FC236}">
                  <a16:creationId xmlns:a16="http://schemas.microsoft.com/office/drawing/2014/main" id="{994B2E23-A21C-A472-32AF-080D95B36838}"/>
                </a:ext>
              </a:extLst>
            </p:cNvPr>
            <p:cNvSpPr txBox="1"/>
            <p:nvPr/>
          </p:nvSpPr>
          <p:spPr>
            <a:xfrm flipH="1">
              <a:off x="739307" y="4528883"/>
              <a:ext cx="2619484"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17455C"/>
                  </a:solidFill>
                  <a:effectLst/>
                  <a:uLnTx/>
                  <a:uFillTx/>
                </a:rPr>
                <a:t>DEDICATED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err="1">
                  <a:ln>
                    <a:noFill/>
                  </a:ln>
                  <a:solidFill>
                    <a:srgbClr val="000000"/>
                  </a:solidFill>
                  <a:effectLst/>
                  <a:uLnTx/>
                  <a:uFillTx/>
                </a:rPr>
                <a:t>Function</a:t>
              </a:r>
              <a:r>
                <a:rPr kumimoji="0" lang="fr-CA" sz="1300" b="0" i="0" u="none" strike="noStrike" kern="0" cap="none" spc="0" normalizeH="0" baseline="0" noProof="0" dirty="0">
                  <a:ln>
                    <a:noFill/>
                  </a:ln>
                  <a:solidFill>
                    <a:srgbClr val="000000"/>
                  </a:solidFill>
                  <a:effectLst/>
                  <a:uLnTx/>
                  <a:uFillTx/>
                </a:rPr>
                <a:t> X, all branches</a:t>
              </a:r>
              <a:endParaRPr kumimoji="0" lang="en-CA" sz="1300" b="0" i="0" u="none" strike="noStrike" kern="0" cap="none" spc="0" normalizeH="0" baseline="0" noProof="0" dirty="0">
                <a:ln>
                  <a:noFill/>
                </a:ln>
                <a:solidFill>
                  <a:srgbClr val="000000"/>
                </a:solidFill>
                <a:effectLst/>
                <a:uLnTx/>
                <a:uFillTx/>
              </a:endParaRPr>
            </a:p>
          </p:txBody>
        </p:sp>
        <p:sp>
          <p:nvSpPr>
            <p:cNvPr id="240" name="TextBox 239">
              <a:extLst>
                <a:ext uri="{FF2B5EF4-FFF2-40B4-BE49-F238E27FC236}">
                  <a16:creationId xmlns:a16="http://schemas.microsoft.com/office/drawing/2014/main" id="{8A55DE92-2F3D-47E9-0A7E-10F84EECD717}"/>
                </a:ext>
              </a:extLst>
            </p:cNvPr>
            <p:cNvSpPr txBox="1"/>
            <p:nvPr/>
          </p:nvSpPr>
          <p:spPr>
            <a:xfrm flipH="1">
              <a:off x="1199697" y="5093993"/>
              <a:ext cx="2783829"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888484"/>
                  </a:solidFill>
                  <a:effectLst/>
                  <a:uLnTx/>
                  <a:uFillTx/>
                </a:rPr>
                <a:t>SHARED INTERACTIVE FLOOR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Open to all</a:t>
              </a:r>
              <a:endParaRPr kumimoji="0" lang="en-CA" sz="1300" b="0" i="0" u="none" strike="noStrike" kern="0" cap="none" spc="0" normalizeH="0" baseline="0" noProof="0" dirty="0">
                <a:ln>
                  <a:noFill/>
                </a:ln>
                <a:solidFill>
                  <a:srgbClr val="000000"/>
                </a:solidFill>
                <a:effectLst/>
                <a:uLnTx/>
                <a:uFillTx/>
              </a:endParaRPr>
            </a:p>
          </p:txBody>
        </p:sp>
        <p:pic>
          <p:nvPicPr>
            <p:cNvPr id="4" name="Graphic 3" descr="Checkbox Checked with solid fill">
              <a:extLst>
                <a:ext uri="{FF2B5EF4-FFF2-40B4-BE49-F238E27FC236}">
                  <a16:creationId xmlns:a16="http://schemas.microsoft.com/office/drawing/2014/main" id="{567162B1-CD23-F728-C6CD-F09FD37E22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40637" y="1228619"/>
              <a:ext cx="914400" cy="914400"/>
            </a:xfrm>
            <a:prstGeom prst="rect">
              <a:avLst/>
            </a:prstGeom>
          </p:spPr>
        </p:pic>
      </p:grpSp>
      <p:sp>
        <p:nvSpPr>
          <p:cNvPr id="8" name="TextBox 7">
            <a:extLst>
              <a:ext uri="{FF2B5EF4-FFF2-40B4-BE49-F238E27FC236}">
                <a16:creationId xmlns:a16="http://schemas.microsoft.com/office/drawing/2014/main" id="{3B1D57E1-06BE-B9A7-B809-F9B3F6BBB0AF}"/>
              </a:ext>
            </a:extLst>
          </p:cNvPr>
          <p:cNvSpPr txBox="1"/>
          <p:nvPr/>
        </p:nvSpPr>
        <p:spPr>
          <a:xfrm>
            <a:off x="402281" y="1436381"/>
            <a:ext cx="10922943" cy="523220"/>
          </a:xfrm>
          <a:prstGeom prst="rect">
            <a:avLst/>
          </a:prstGeom>
          <a:noFill/>
        </p:spPr>
        <p:txBody>
          <a:bodyPr wrap="square" rtlCol="0">
            <a:spAutoFit/>
          </a:bodyPr>
          <a:lstStyle/>
          <a:p>
            <a:r>
              <a:rPr lang="en-CA" sz="1400" dirty="0">
                <a:solidFill>
                  <a:schemeClr val="bg1"/>
                </a:solidFill>
                <a:latin typeface="Avenir Next LT Pro" panose="020B0504020202020204" pitchFamily="34" charset="0"/>
              </a:rPr>
              <a:t>While choice and flexibility are great, too much choice in location can lead to losing a sense of belonging, especially for someone’s primary workplace. Creating neighborhoods (</a:t>
            </a:r>
            <a:r>
              <a:rPr lang="en-CA" sz="1400" dirty="0">
                <a:solidFill>
                  <a:srgbClr val="81B549"/>
                </a:solidFill>
                <a:latin typeface="Avenir Next LT Pro" panose="020B0504020202020204" pitchFamily="34" charset="0"/>
              </a:rPr>
              <a:t>1 floor = 1 neighborhood</a:t>
            </a:r>
            <a:r>
              <a:rPr lang="en-CA" sz="1400" dirty="0">
                <a:solidFill>
                  <a:schemeClr val="bg1"/>
                </a:solidFill>
                <a:latin typeface="Avenir Next LT Pro" panose="020B0504020202020204" pitchFamily="34" charset="0"/>
              </a:rPr>
              <a:t>) promotes team cohesion and meaningful time in the office.</a:t>
            </a:r>
            <a:endParaRPr lang="en-CA" sz="1400" dirty="0">
              <a:solidFill>
                <a:schemeClr val="bg1"/>
              </a:solidFill>
            </a:endParaRPr>
          </a:p>
        </p:txBody>
      </p:sp>
      <p:grpSp>
        <p:nvGrpSpPr>
          <p:cNvPr id="328" name="Group 327">
            <a:extLst>
              <a:ext uri="{FF2B5EF4-FFF2-40B4-BE49-F238E27FC236}">
                <a16:creationId xmlns:a16="http://schemas.microsoft.com/office/drawing/2014/main" id="{B5257980-D321-2E26-D8B8-3CFF54D139C4}"/>
              </a:ext>
            </a:extLst>
          </p:cNvPr>
          <p:cNvGrpSpPr/>
          <p:nvPr/>
        </p:nvGrpSpPr>
        <p:grpSpPr>
          <a:xfrm>
            <a:off x="4415005" y="2727307"/>
            <a:ext cx="7043713" cy="3080412"/>
            <a:chOff x="4905344" y="2240982"/>
            <a:chExt cx="7043713" cy="3080412"/>
          </a:xfrm>
        </p:grpSpPr>
        <p:grpSp>
          <p:nvGrpSpPr>
            <p:cNvPr id="307" name="Group 306">
              <a:extLst>
                <a:ext uri="{FF2B5EF4-FFF2-40B4-BE49-F238E27FC236}">
                  <a16:creationId xmlns:a16="http://schemas.microsoft.com/office/drawing/2014/main" id="{092F157C-FF0C-21B7-96E6-852AE59B4644}"/>
                </a:ext>
              </a:extLst>
            </p:cNvPr>
            <p:cNvGrpSpPr/>
            <p:nvPr/>
          </p:nvGrpSpPr>
          <p:grpSpPr>
            <a:xfrm>
              <a:off x="7558420" y="2455236"/>
              <a:ext cx="4390637" cy="2722535"/>
              <a:chOff x="4931316" y="2417016"/>
              <a:chExt cx="5322980" cy="3300658"/>
            </a:xfrm>
          </p:grpSpPr>
          <p:sp>
            <p:nvSpPr>
              <p:cNvPr id="309" name="TextBox 308">
                <a:extLst>
                  <a:ext uri="{FF2B5EF4-FFF2-40B4-BE49-F238E27FC236}">
                    <a16:creationId xmlns:a16="http://schemas.microsoft.com/office/drawing/2014/main" id="{D4851300-CE8F-0A65-CE61-A042995ABFE4}"/>
                  </a:ext>
                </a:extLst>
              </p:cNvPr>
              <p:cNvSpPr txBox="1"/>
              <p:nvPr/>
            </p:nvSpPr>
            <p:spPr>
              <a:xfrm>
                <a:off x="9431375" y="5083350"/>
                <a:ext cx="822921" cy="634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schemeClr val="accent2"/>
                    </a:solidFill>
                    <a:effectLst/>
                    <a:uLnTx/>
                    <a:uFillTx/>
                  </a:rPr>
                  <a:t>Team C</a:t>
                </a:r>
              </a:p>
            </p:txBody>
          </p:sp>
          <p:sp>
            <p:nvSpPr>
              <p:cNvPr id="310" name="TextBox 309">
                <a:extLst>
                  <a:ext uri="{FF2B5EF4-FFF2-40B4-BE49-F238E27FC236}">
                    <a16:creationId xmlns:a16="http://schemas.microsoft.com/office/drawing/2014/main" id="{F4B5510C-5DB1-D06C-32A9-652473005259}"/>
                  </a:ext>
                </a:extLst>
              </p:cNvPr>
              <p:cNvSpPr txBox="1"/>
              <p:nvPr/>
            </p:nvSpPr>
            <p:spPr>
              <a:xfrm>
                <a:off x="9422900" y="2632786"/>
                <a:ext cx="822921" cy="634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srgbClr val="00B0F0"/>
                    </a:solidFill>
                    <a:effectLst/>
                    <a:uLnTx/>
                    <a:uFillTx/>
                  </a:rPr>
                  <a:t>Team B</a:t>
                </a:r>
              </a:p>
            </p:txBody>
          </p:sp>
          <p:sp>
            <p:nvSpPr>
              <p:cNvPr id="311" name="TextBox 310">
                <a:extLst>
                  <a:ext uri="{FF2B5EF4-FFF2-40B4-BE49-F238E27FC236}">
                    <a16:creationId xmlns:a16="http://schemas.microsoft.com/office/drawing/2014/main" id="{9A730C9D-8F09-CCE2-6BF4-50412BBC664E}"/>
                  </a:ext>
                </a:extLst>
              </p:cNvPr>
              <p:cNvSpPr txBox="1"/>
              <p:nvPr/>
            </p:nvSpPr>
            <p:spPr>
              <a:xfrm>
                <a:off x="4931316" y="2594112"/>
                <a:ext cx="868082" cy="634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srgbClr val="FF9900"/>
                    </a:solidFill>
                    <a:effectLst/>
                    <a:uLnTx/>
                    <a:uFillTx/>
                  </a:rPr>
                  <a:t>Team A </a:t>
                </a:r>
              </a:p>
            </p:txBody>
          </p:sp>
          <p:sp>
            <p:nvSpPr>
              <p:cNvPr id="312" name="Rectangle 311">
                <a:extLst>
                  <a:ext uri="{FF2B5EF4-FFF2-40B4-BE49-F238E27FC236}">
                    <a16:creationId xmlns:a16="http://schemas.microsoft.com/office/drawing/2014/main" id="{2D090279-3406-1B56-4EB8-11E2BBBADA52}"/>
                  </a:ext>
                </a:extLst>
              </p:cNvPr>
              <p:cNvSpPr/>
              <p:nvPr/>
            </p:nvSpPr>
            <p:spPr>
              <a:xfrm>
                <a:off x="5940828" y="2417016"/>
                <a:ext cx="1895929" cy="943037"/>
              </a:xfrm>
              <a:prstGeom prst="rect">
                <a:avLst/>
              </a:prstGeom>
              <a:solidFill>
                <a:schemeClr val="accent6">
                  <a:alpha val="6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6F040EEE-3030-52BB-BF51-F3D6F8E82864}"/>
                  </a:ext>
                </a:extLst>
              </p:cNvPr>
              <p:cNvSpPr/>
              <p:nvPr/>
            </p:nvSpPr>
            <p:spPr>
              <a:xfrm>
                <a:off x="7836207" y="2421221"/>
                <a:ext cx="1452733" cy="1591610"/>
              </a:xfrm>
              <a:custGeom>
                <a:avLst/>
                <a:gdLst>
                  <a:gd name="connsiteX0" fmla="*/ 0 w 1452733"/>
                  <a:gd name="connsiteY0" fmla="*/ 0 h 1591610"/>
                  <a:gd name="connsiteX1" fmla="*/ 1452733 w 1452733"/>
                  <a:gd name="connsiteY1" fmla="*/ 0 h 1591610"/>
                  <a:gd name="connsiteX2" fmla="*/ 1452733 w 1452733"/>
                  <a:gd name="connsiteY2" fmla="*/ 943037 h 1591610"/>
                  <a:gd name="connsiteX3" fmla="*/ 1450270 w 1452733"/>
                  <a:gd name="connsiteY3" fmla="*/ 943037 h 1591610"/>
                  <a:gd name="connsiteX4" fmla="*/ 1450270 w 1452733"/>
                  <a:gd name="connsiteY4" fmla="*/ 1591610 h 1591610"/>
                  <a:gd name="connsiteX5" fmla="*/ 461116 w 1452733"/>
                  <a:gd name="connsiteY5" fmla="*/ 1591610 h 1591610"/>
                  <a:gd name="connsiteX6" fmla="*/ 461116 w 1452733"/>
                  <a:gd name="connsiteY6" fmla="*/ 943037 h 1591610"/>
                  <a:gd name="connsiteX7" fmla="*/ 0 w 1452733"/>
                  <a:gd name="connsiteY7" fmla="*/ 943037 h 159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733" h="1591610">
                    <a:moveTo>
                      <a:pt x="0" y="0"/>
                    </a:moveTo>
                    <a:lnTo>
                      <a:pt x="1452733" y="0"/>
                    </a:lnTo>
                    <a:lnTo>
                      <a:pt x="1452733" y="943037"/>
                    </a:lnTo>
                    <a:lnTo>
                      <a:pt x="1450270" y="943037"/>
                    </a:lnTo>
                    <a:lnTo>
                      <a:pt x="1450270" y="1591610"/>
                    </a:lnTo>
                    <a:lnTo>
                      <a:pt x="461116" y="1591610"/>
                    </a:lnTo>
                    <a:lnTo>
                      <a:pt x="461116" y="943037"/>
                    </a:lnTo>
                    <a:lnTo>
                      <a:pt x="0" y="943037"/>
                    </a:lnTo>
                    <a:close/>
                  </a:path>
                </a:pathLst>
              </a:custGeom>
              <a:solidFill>
                <a:srgbClr val="17455C">
                  <a:lumMod val="60000"/>
                  <a:lumOff val="40000"/>
                  <a:alpha val="74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23FA4EB2-A569-9BD4-B6CC-5EC46532B9E6}"/>
                  </a:ext>
                </a:extLst>
              </p:cNvPr>
              <p:cNvSpPr/>
              <p:nvPr/>
            </p:nvSpPr>
            <p:spPr>
              <a:xfrm>
                <a:off x="6759390" y="4485656"/>
                <a:ext cx="2529549" cy="1220152"/>
              </a:xfrm>
              <a:custGeom>
                <a:avLst/>
                <a:gdLst>
                  <a:gd name="connsiteX0" fmla="*/ 0 w 2529549"/>
                  <a:gd name="connsiteY0" fmla="*/ 0 h 1220152"/>
                  <a:gd name="connsiteX1" fmla="*/ 813505 w 2529549"/>
                  <a:gd name="connsiteY1" fmla="*/ 0 h 1220152"/>
                  <a:gd name="connsiteX2" fmla="*/ 813505 w 2529549"/>
                  <a:gd name="connsiteY2" fmla="*/ 442963 h 1220152"/>
                  <a:gd name="connsiteX3" fmla="*/ 2529549 w 2529549"/>
                  <a:gd name="connsiteY3" fmla="*/ 442963 h 1220152"/>
                  <a:gd name="connsiteX4" fmla="*/ 2529549 w 2529549"/>
                  <a:gd name="connsiteY4" fmla="*/ 1220152 h 1220152"/>
                  <a:gd name="connsiteX5" fmla="*/ 467716 w 2529549"/>
                  <a:gd name="connsiteY5" fmla="*/ 1220152 h 1220152"/>
                  <a:gd name="connsiteX6" fmla="*/ 467716 w 2529549"/>
                  <a:gd name="connsiteY6" fmla="*/ 664875 h 1220152"/>
                  <a:gd name="connsiteX7" fmla="*/ 0 w 2529549"/>
                  <a:gd name="connsiteY7" fmla="*/ 664875 h 122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9549" h="1220152">
                    <a:moveTo>
                      <a:pt x="0" y="0"/>
                    </a:moveTo>
                    <a:lnTo>
                      <a:pt x="813505" y="0"/>
                    </a:lnTo>
                    <a:lnTo>
                      <a:pt x="813505" y="442963"/>
                    </a:lnTo>
                    <a:lnTo>
                      <a:pt x="2529549" y="442963"/>
                    </a:lnTo>
                    <a:lnTo>
                      <a:pt x="2529549" y="1220152"/>
                    </a:lnTo>
                    <a:lnTo>
                      <a:pt x="467716" y="1220152"/>
                    </a:lnTo>
                    <a:lnTo>
                      <a:pt x="467716" y="664875"/>
                    </a:lnTo>
                    <a:lnTo>
                      <a:pt x="0" y="664875"/>
                    </a:lnTo>
                    <a:close/>
                  </a:path>
                </a:pathLst>
              </a:custGeom>
              <a:solidFill>
                <a:srgbClr val="A8CE75">
                  <a:alpha val="56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318" name="TextBox 317">
              <a:extLst>
                <a:ext uri="{FF2B5EF4-FFF2-40B4-BE49-F238E27FC236}">
                  <a16:creationId xmlns:a16="http://schemas.microsoft.com/office/drawing/2014/main" id="{0B7E56A0-220E-2282-D726-9825C10C88B2}"/>
                </a:ext>
              </a:extLst>
            </p:cNvPr>
            <p:cNvSpPr txBox="1"/>
            <p:nvPr/>
          </p:nvSpPr>
          <p:spPr>
            <a:xfrm>
              <a:off x="8234269" y="2240982"/>
              <a:ext cx="3092941" cy="3080412"/>
            </a:xfrm>
            <a:prstGeom prst="rect">
              <a:avLst/>
            </a:prstGeom>
            <a:noFill/>
            <a:ln w="28575">
              <a:solidFill>
                <a:srgbClr val="000000">
                  <a:lumMod val="50000"/>
                  <a:lumOff val="50000"/>
                </a:srgbClr>
              </a:solidFill>
              <a:prstDash val="dash"/>
            </a:ln>
          </p:spPr>
          <p:txBody>
            <a:bodyPr wrap="square" rtlCol="0">
              <a:noAutofit/>
            </a:bodyPr>
            <a:lstStyle/>
            <a:p>
              <a:pPr marL="0" marR="0" lvl="0" indent="0" algn="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Tw Cen MT"/>
                <a:cs typeface="Tw Cen MT"/>
              </a:endParaRPr>
            </a:p>
          </p:txBody>
        </p:sp>
        <p:sp>
          <p:nvSpPr>
            <p:cNvPr id="319" name="Rectangle: Rounded Corners 318">
              <a:extLst>
                <a:ext uri="{FF2B5EF4-FFF2-40B4-BE49-F238E27FC236}">
                  <a16:creationId xmlns:a16="http://schemas.microsoft.com/office/drawing/2014/main" id="{601707F6-BA38-8744-540D-9B2A6946A28F}"/>
                </a:ext>
              </a:extLst>
            </p:cNvPr>
            <p:cNvSpPr/>
            <p:nvPr/>
          </p:nvSpPr>
          <p:spPr>
            <a:xfrm>
              <a:off x="4905344" y="3430939"/>
              <a:ext cx="1638694" cy="350249"/>
            </a:xfrm>
            <a:prstGeom prst="roundRect">
              <a:avLst/>
            </a:prstGeom>
            <a:noFill/>
            <a:ln w="28575" cap="flat" cmpd="sng" algn="ctr">
              <a:solidFill>
                <a:srgbClr val="000000">
                  <a:lumMod val="50000"/>
                  <a:lumOff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320" name="Straight Connector 319">
              <a:extLst>
                <a:ext uri="{FF2B5EF4-FFF2-40B4-BE49-F238E27FC236}">
                  <a16:creationId xmlns:a16="http://schemas.microsoft.com/office/drawing/2014/main" id="{3FD3CB9A-FDB3-1843-52EE-0B753995356D}"/>
                </a:ext>
              </a:extLst>
            </p:cNvPr>
            <p:cNvCxnSpPr>
              <a:cxnSpLocks/>
            </p:cNvCxnSpPr>
            <p:nvPr/>
          </p:nvCxnSpPr>
          <p:spPr>
            <a:xfrm>
              <a:off x="6555826" y="3588221"/>
              <a:ext cx="1628900" cy="0"/>
            </a:xfrm>
            <a:prstGeom prst="line">
              <a:avLst/>
            </a:prstGeom>
            <a:noFill/>
            <a:ln w="28575" cap="flat" cmpd="sng" algn="ctr">
              <a:solidFill>
                <a:srgbClr val="000000">
                  <a:lumMod val="50000"/>
                  <a:lumOff val="50000"/>
                </a:srgbClr>
              </a:solidFill>
              <a:prstDash val="dash"/>
              <a:miter lim="800000"/>
            </a:ln>
            <a:effectLst/>
          </p:spPr>
        </p:cxnSp>
        <p:sp>
          <p:nvSpPr>
            <p:cNvPr id="321" name="Freeform: Shape 320">
              <a:extLst>
                <a:ext uri="{FF2B5EF4-FFF2-40B4-BE49-F238E27FC236}">
                  <a16:creationId xmlns:a16="http://schemas.microsoft.com/office/drawing/2014/main" id="{3D0D7FEA-CEC2-447D-24DE-874A929C14BB}"/>
                </a:ext>
              </a:extLst>
            </p:cNvPr>
            <p:cNvSpPr/>
            <p:nvPr/>
          </p:nvSpPr>
          <p:spPr>
            <a:xfrm>
              <a:off x="9068735" y="3239508"/>
              <a:ext cx="1133319" cy="726282"/>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rgbClr val="E7E6E6">
                <a:lumMod val="75000"/>
                <a:alpha val="6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326" name="Picture 325">
              <a:extLst>
                <a:ext uri="{FF2B5EF4-FFF2-40B4-BE49-F238E27FC236}">
                  <a16:creationId xmlns:a16="http://schemas.microsoft.com/office/drawing/2014/main" id="{7C706BA0-B3CA-0F39-F63D-0B49723BD50C}"/>
                </a:ext>
              </a:extLst>
            </p:cNvPr>
            <p:cNvPicPr>
              <a:picLocks noChangeAspect="1"/>
            </p:cNvPicPr>
            <p:nvPr/>
          </p:nvPicPr>
          <p:blipFill>
            <a:blip r:embed="rId11">
              <a:clrChange>
                <a:clrFrom>
                  <a:srgbClr val="FFFFFF"/>
                </a:clrFrom>
                <a:clrTo>
                  <a:srgbClr val="FFFFFF">
                    <a:alpha val="0"/>
                  </a:srgbClr>
                </a:clrTo>
              </a:clrChange>
              <a:lum bright="70000" contrast="-70000"/>
            </a:blip>
            <a:stretch>
              <a:fillRect/>
            </a:stretch>
          </p:blipFill>
          <p:spPr>
            <a:xfrm>
              <a:off x="8340380" y="2369831"/>
              <a:ext cx="2880720" cy="2880720"/>
            </a:xfrm>
            <a:prstGeom prst="rect">
              <a:avLst/>
            </a:prstGeom>
            <a:effectLst>
              <a:outerShdw blurRad="63500" sx="102000" sy="102000" algn="ctr" rotWithShape="0">
                <a:prstClr val="black">
                  <a:alpha val="40000"/>
                </a:prstClr>
              </a:outerShdw>
            </a:effectLst>
          </p:spPr>
        </p:pic>
      </p:grpSp>
      <p:pic>
        <p:nvPicPr>
          <p:cNvPr id="327" name="Graphic 326" descr="No sign outline">
            <a:extLst>
              <a:ext uri="{FF2B5EF4-FFF2-40B4-BE49-F238E27FC236}">
                <a16:creationId xmlns:a16="http://schemas.microsoft.com/office/drawing/2014/main" id="{468E1371-2E6F-DAE2-D3EE-114F50F8EFE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16322" y="2022931"/>
            <a:ext cx="4513104" cy="451310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17465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2" name="Title 3">
            <a:extLst>
              <a:ext uri="{FF2B5EF4-FFF2-40B4-BE49-F238E27FC236}">
                <a16:creationId xmlns:a16="http://schemas.microsoft.com/office/drawing/2014/main" id="{468CDC40-CF23-BE59-1419-8883EF4B4BF1}"/>
              </a:ext>
            </a:extLst>
          </p:cNvPr>
          <p:cNvSpPr txBox="1">
            <a:spLocks/>
          </p:cNvSpPr>
          <p:nvPr/>
        </p:nvSpPr>
        <p:spPr>
          <a:xfrm>
            <a:off x="402282" y="174323"/>
            <a:ext cx="4465863" cy="1283061"/>
          </a:xfrm>
          <a:prstGeom prst="rect">
            <a:avLst/>
          </a:prstGeom>
          <a:noFill/>
        </p:spPr>
        <p:txBody>
          <a:bodyPr anchor="ct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en-CA" sz="3200" b="0" dirty="0">
                <a:solidFill>
                  <a:schemeClr val="bg2">
                    <a:lumMod val="20000"/>
                    <a:lumOff val="80000"/>
                  </a:schemeClr>
                </a:solidFill>
                <a:latin typeface="Avenir Next LT Pro" panose="020B0504020202020204" pitchFamily="34" charset="0"/>
              </a:rPr>
              <a:t>Ensuring</a:t>
            </a:r>
            <a:r>
              <a:rPr lang="en-CA" sz="3200" dirty="0">
                <a:solidFill>
                  <a:schemeClr val="bg2">
                    <a:lumMod val="20000"/>
                    <a:lumOff val="80000"/>
                  </a:schemeClr>
                </a:solidFill>
                <a:latin typeface="Avenir Next LT Pro" panose="020B0504020202020204" pitchFamily="34" charset="0"/>
              </a:rPr>
              <a:t> Success </a:t>
            </a:r>
          </a:p>
        </p:txBody>
      </p:sp>
      <p:sp>
        <p:nvSpPr>
          <p:cNvPr id="72" name="TextBox 71">
            <a:extLst>
              <a:ext uri="{FF2B5EF4-FFF2-40B4-BE49-F238E27FC236}">
                <a16:creationId xmlns:a16="http://schemas.microsoft.com/office/drawing/2014/main" id="{35EE0F1F-2D8E-68F6-BE8A-7B5688E8312A}"/>
              </a:ext>
            </a:extLst>
          </p:cNvPr>
          <p:cNvSpPr txBox="1"/>
          <p:nvPr/>
        </p:nvSpPr>
        <p:spPr>
          <a:xfrm>
            <a:off x="2306922" y="1652259"/>
            <a:ext cx="4327793" cy="307777"/>
          </a:xfrm>
          <a:prstGeom prst="rect">
            <a:avLst/>
          </a:prstGeom>
          <a:noFill/>
        </p:spPr>
        <p:txBody>
          <a:bodyPr wrap="square" lIns="0" tIns="0" rIns="0" bIns="0" rtlCol="0" anchor="ctr">
            <a:spAutoFit/>
          </a:bodyPr>
          <a:lstStyle/>
          <a:p>
            <a:pPr>
              <a:defRPr/>
            </a:pPr>
            <a:r>
              <a:rPr lang="en-CA" sz="2000" dirty="0">
                <a:solidFill>
                  <a:schemeClr val="accent4">
                    <a:lumMod val="20000"/>
                    <a:lumOff val="80000"/>
                  </a:schemeClr>
                </a:solidFill>
                <a:cs typeface="Arial" panose="020B0604020202020204" pitchFamily="34" charset="0"/>
              </a:rPr>
              <a:t>Establish Leadership and governance</a:t>
            </a:r>
          </a:p>
        </p:txBody>
      </p:sp>
      <p:sp>
        <p:nvSpPr>
          <p:cNvPr id="73" name="TextBox 72">
            <a:extLst>
              <a:ext uri="{FF2B5EF4-FFF2-40B4-BE49-F238E27FC236}">
                <a16:creationId xmlns:a16="http://schemas.microsoft.com/office/drawing/2014/main" id="{F5659239-C1A1-08AB-65F3-58D4C71D8CBB}"/>
              </a:ext>
            </a:extLst>
          </p:cNvPr>
          <p:cNvSpPr txBox="1"/>
          <p:nvPr/>
        </p:nvSpPr>
        <p:spPr>
          <a:xfrm>
            <a:off x="2306923" y="3882361"/>
            <a:ext cx="4735234" cy="307777"/>
          </a:xfrm>
          <a:prstGeom prst="rect">
            <a:avLst/>
          </a:prstGeom>
          <a:noFill/>
        </p:spPr>
        <p:txBody>
          <a:bodyPr wrap="square" lIns="0" tIns="0" rIns="0" bIns="0" rtlCol="0" anchor="ctr">
            <a:spAutoFit/>
          </a:bodyPr>
          <a:lstStyle/>
          <a:p>
            <a:pPr>
              <a:defRPr/>
            </a:pPr>
            <a:r>
              <a:rPr lang="en-CA" sz="2000" dirty="0">
                <a:solidFill>
                  <a:schemeClr val="accent6">
                    <a:lumMod val="40000"/>
                    <a:lumOff val="60000"/>
                  </a:schemeClr>
                </a:solidFill>
                <a:cs typeface="Arial" panose="020B0604020202020204" pitchFamily="34" charset="0"/>
              </a:rPr>
              <a:t>Engage employees</a:t>
            </a:r>
          </a:p>
        </p:txBody>
      </p:sp>
      <p:sp>
        <p:nvSpPr>
          <p:cNvPr id="91" name="TextBox 90">
            <a:extLst>
              <a:ext uri="{FF2B5EF4-FFF2-40B4-BE49-F238E27FC236}">
                <a16:creationId xmlns:a16="http://schemas.microsoft.com/office/drawing/2014/main" id="{55D49DE7-FC6E-85E5-0585-57B636429F5A}"/>
              </a:ext>
            </a:extLst>
          </p:cNvPr>
          <p:cNvSpPr txBox="1"/>
          <p:nvPr/>
        </p:nvSpPr>
        <p:spPr>
          <a:xfrm>
            <a:off x="2307918" y="2406070"/>
            <a:ext cx="6454100"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i="0" u="none" strike="noStrike" kern="0" cap="none" spc="0" normalizeH="0" baseline="0" noProof="0" dirty="0">
                <a:ln>
                  <a:noFill/>
                </a:ln>
                <a:solidFill>
                  <a:schemeClr val="accent3">
                    <a:lumMod val="40000"/>
                    <a:lumOff val="60000"/>
                  </a:schemeClr>
                </a:solidFill>
                <a:effectLst/>
                <a:uLnTx/>
                <a:uFillTx/>
                <a:cs typeface="Arial" panose="020B0604020202020204" pitchFamily="34" charset="0"/>
              </a:rPr>
              <a:t>Clearly define and articulate a vision for the workplace</a:t>
            </a:r>
          </a:p>
        </p:txBody>
      </p:sp>
      <p:sp>
        <p:nvSpPr>
          <p:cNvPr id="92" name="TextBox 91">
            <a:extLst>
              <a:ext uri="{FF2B5EF4-FFF2-40B4-BE49-F238E27FC236}">
                <a16:creationId xmlns:a16="http://schemas.microsoft.com/office/drawing/2014/main" id="{70804724-2CD9-D362-A251-E1C79E71FF79}"/>
              </a:ext>
            </a:extLst>
          </p:cNvPr>
          <p:cNvSpPr txBox="1"/>
          <p:nvPr/>
        </p:nvSpPr>
        <p:spPr>
          <a:xfrm>
            <a:off x="2306923" y="4628167"/>
            <a:ext cx="4735234"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i="0" u="none" strike="noStrike" kern="0" cap="none" spc="0" normalizeH="0" baseline="0" noProof="0" dirty="0">
                <a:ln>
                  <a:noFill/>
                </a:ln>
                <a:solidFill>
                  <a:schemeClr val="bg2">
                    <a:lumMod val="60000"/>
                    <a:lumOff val="40000"/>
                  </a:schemeClr>
                </a:solidFill>
                <a:effectLst/>
                <a:uLnTx/>
                <a:uFillTx/>
                <a:cs typeface="Arial" panose="020B0604020202020204" pitchFamily="34" charset="0"/>
              </a:rPr>
              <a:t>Empower and equip managers</a:t>
            </a:r>
          </a:p>
        </p:txBody>
      </p:sp>
      <p:sp>
        <p:nvSpPr>
          <p:cNvPr id="113" name="TextBox 112">
            <a:extLst>
              <a:ext uri="{FF2B5EF4-FFF2-40B4-BE49-F238E27FC236}">
                <a16:creationId xmlns:a16="http://schemas.microsoft.com/office/drawing/2014/main" id="{F6F3A145-6329-5734-50D0-0795AB70330D}"/>
              </a:ext>
            </a:extLst>
          </p:cNvPr>
          <p:cNvSpPr txBox="1"/>
          <p:nvPr/>
        </p:nvSpPr>
        <p:spPr>
          <a:xfrm>
            <a:off x="2306923" y="3157672"/>
            <a:ext cx="5689648"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i="0" u="none" strike="noStrike" kern="0" cap="none" spc="0" normalizeH="0" baseline="0" noProof="0" dirty="0">
                <a:ln>
                  <a:noFill/>
                </a:ln>
                <a:solidFill>
                  <a:schemeClr val="accent5">
                    <a:lumMod val="40000"/>
                    <a:lumOff val="60000"/>
                  </a:schemeClr>
                </a:solidFill>
                <a:effectLst/>
                <a:uLnTx/>
                <a:uFillTx/>
                <a:cs typeface="Arial" panose="020B0604020202020204" pitchFamily="34" charset="0"/>
              </a:rPr>
              <a:t>Demonstrating active and visible leadership</a:t>
            </a:r>
          </a:p>
        </p:txBody>
      </p:sp>
      <p:sp>
        <p:nvSpPr>
          <p:cNvPr id="114" name="TextBox 113">
            <a:extLst>
              <a:ext uri="{FF2B5EF4-FFF2-40B4-BE49-F238E27FC236}">
                <a16:creationId xmlns:a16="http://schemas.microsoft.com/office/drawing/2014/main" id="{69A5A882-9A89-7C5C-E998-BF9D9E747348}"/>
              </a:ext>
            </a:extLst>
          </p:cNvPr>
          <p:cNvSpPr txBox="1"/>
          <p:nvPr/>
        </p:nvSpPr>
        <p:spPr>
          <a:xfrm>
            <a:off x="2306922" y="5339863"/>
            <a:ext cx="5533993"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i="0" u="none" strike="noStrike" kern="0" cap="none" spc="0" normalizeH="0" baseline="0" noProof="0" dirty="0">
                <a:ln>
                  <a:noFill/>
                </a:ln>
                <a:solidFill>
                  <a:schemeClr val="accent2">
                    <a:lumMod val="60000"/>
                    <a:lumOff val="40000"/>
                  </a:schemeClr>
                </a:solidFill>
                <a:effectLst/>
                <a:uLnTx/>
                <a:uFillTx/>
                <a:cs typeface="Arial" panose="020B0604020202020204" pitchFamily="34" charset="0"/>
              </a:rPr>
              <a:t>Create opportunities to experience these changes</a:t>
            </a:r>
          </a:p>
        </p:txBody>
      </p:sp>
      <p:pic>
        <p:nvPicPr>
          <p:cNvPr id="132" name="Graphic 131" descr="Captain male with solid fill">
            <a:extLst>
              <a:ext uri="{FF2B5EF4-FFF2-40B4-BE49-F238E27FC236}">
                <a16:creationId xmlns:a16="http://schemas.microsoft.com/office/drawing/2014/main" id="{DB5391B9-F802-EA35-1791-556DF97BA3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24670" y="1533361"/>
            <a:ext cx="529782" cy="529782"/>
          </a:xfrm>
          <a:prstGeom prst="rect">
            <a:avLst/>
          </a:prstGeom>
        </p:spPr>
      </p:pic>
      <p:pic>
        <p:nvPicPr>
          <p:cNvPr id="135" name="Graphic 134" descr="Eye with solid fill">
            <a:extLst>
              <a:ext uri="{FF2B5EF4-FFF2-40B4-BE49-F238E27FC236}">
                <a16:creationId xmlns:a16="http://schemas.microsoft.com/office/drawing/2014/main" id="{57A8ADCE-C10C-79EB-E7C8-0254D3FAE4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92045" y="2278417"/>
            <a:ext cx="554401" cy="554401"/>
          </a:xfrm>
          <a:prstGeom prst="rect">
            <a:avLst/>
          </a:prstGeom>
        </p:spPr>
      </p:pic>
      <p:grpSp>
        <p:nvGrpSpPr>
          <p:cNvPr id="139" name="Group 138">
            <a:extLst>
              <a:ext uri="{FF2B5EF4-FFF2-40B4-BE49-F238E27FC236}">
                <a16:creationId xmlns:a16="http://schemas.microsoft.com/office/drawing/2014/main" id="{AF53EB68-C7CB-EBD8-5EDE-943BF0C1FCCC}"/>
              </a:ext>
            </a:extLst>
          </p:cNvPr>
          <p:cNvGrpSpPr/>
          <p:nvPr/>
        </p:nvGrpSpPr>
        <p:grpSpPr>
          <a:xfrm>
            <a:off x="1506869" y="3077703"/>
            <a:ext cx="504739" cy="506814"/>
            <a:chOff x="-5551488" y="1012825"/>
            <a:chExt cx="3862388" cy="3878263"/>
          </a:xfrm>
          <a:solidFill>
            <a:schemeClr val="accent5">
              <a:lumMod val="40000"/>
              <a:lumOff val="60000"/>
            </a:schemeClr>
          </a:solidFill>
        </p:grpSpPr>
        <p:sp>
          <p:nvSpPr>
            <p:cNvPr id="140" name="Freeform 23">
              <a:extLst>
                <a:ext uri="{FF2B5EF4-FFF2-40B4-BE49-F238E27FC236}">
                  <a16:creationId xmlns:a16="http://schemas.microsoft.com/office/drawing/2014/main" id="{87D4629F-1839-1979-0354-6CEAB7886890}"/>
                </a:ext>
              </a:extLst>
            </p:cNvPr>
            <p:cNvSpPr>
              <a:spLocks noEditPoints="1"/>
            </p:cNvSpPr>
            <p:nvPr/>
          </p:nvSpPr>
          <p:spPr bwMode="auto">
            <a:xfrm>
              <a:off x="-3827463" y="1012825"/>
              <a:ext cx="2138363" cy="3298825"/>
            </a:xfrm>
            <a:custGeom>
              <a:avLst/>
              <a:gdLst>
                <a:gd name="T0" fmla="*/ 75 w 413"/>
                <a:gd name="T1" fmla="*/ 338 h 638"/>
                <a:gd name="T2" fmla="*/ 100 w 413"/>
                <a:gd name="T3" fmla="*/ 255 h 638"/>
                <a:gd name="T4" fmla="*/ 88 w 413"/>
                <a:gd name="T5" fmla="*/ 434 h 638"/>
                <a:gd name="T6" fmla="*/ 21 w 413"/>
                <a:gd name="T7" fmla="*/ 615 h 638"/>
                <a:gd name="T8" fmla="*/ 58 w 413"/>
                <a:gd name="T9" fmla="*/ 638 h 638"/>
                <a:gd name="T10" fmla="*/ 173 w 413"/>
                <a:gd name="T11" fmla="*/ 494 h 638"/>
                <a:gd name="T12" fmla="*/ 189 w 413"/>
                <a:gd name="T13" fmla="*/ 438 h 638"/>
                <a:gd name="T14" fmla="*/ 212 w 413"/>
                <a:gd name="T15" fmla="*/ 505 h 638"/>
                <a:gd name="T16" fmla="*/ 303 w 413"/>
                <a:gd name="T17" fmla="*/ 509 h 638"/>
                <a:gd name="T18" fmla="*/ 300 w 413"/>
                <a:gd name="T19" fmla="*/ 425 h 638"/>
                <a:gd name="T20" fmla="*/ 274 w 413"/>
                <a:gd name="T21" fmla="*/ 358 h 638"/>
                <a:gd name="T22" fmla="*/ 225 w 413"/>
                <a:gd name="T23" fmla="*/ 350 h 638"/>
                <a:gd name="T24" fmla="*/ 266 w 413"/>
                <a:gd name="T25" fmla="*/ 316 h 638"/>
                <a:gd name="T26" fmla="*/ 298 w 413"/>
                <a:gd name="T27" fmla="*/ 310 h 638"/>
                <a:gd name="T28" fmla="*/ 286 w 413"/>
                <a:gd name="T29" fmla="*/ 246 h 638"/>
                <a:gd name="T30" fmla="*/ 298 w 413"/>
                <a:gd name="T31" fmla="*/ 125 h 638"/>
                <a:gd name="T32" fmla="*/ 411 w 413"/>
                <a:gd name="T33" fmla="*/ 119 h 638"/>
                <a:gd name="T34" fmla="*/ 389 w 413"/>
                <a:gd name="T35" fmla="*/ 63 h 638"/>
                <a:gd name="T36" fmla="*/ 411 w 413"/>
                <a:gd name="T37" fmla="*/ 6 h 638"/>
                <a:gd name="T38" fmla="*/ 288 w 413"/>
                <a:gd name="T39" fmla="*/ 0 h 638"/>
                <a:gd name="T40" fmla="*/ 275 w 413"/>
                <a:gd name="T41" fmla="*/ 111 h 638"/>
                <a:gd name="T42" fmla="*/ 225 w 413"/>
                <a:gd name="T43" fmla="*/ 228 h 638"/>
                <a:gd name="T44" fmla="*/ 163 w 413"/>
                <a:gd name="T45" fmla="*/ 163 h 638"/>
                <a:gd name="T46" fmla="*/ 71 w 413"/>
                <a:gd name="T47" fmla="*/ 173 h 638"/>
                <a:gd name="T48" fmla="*/ 0 w 413"/>
                <a:gd name="T49" fmla="*/ 250 h 638"/>
                <a:gd name="T50" fmla="*/ 38 w 413"/>
                <a:gd name="T51" fmla="*/ 375 h 638"/>
                <a:gd name="T52" fmla="*/ 380 w 413"/>
                <a:gd name="T53" fmla="*/ 25 h 638"/>
                <a:gd name="T54" fmla="*/ 364 w 413"/>
                <a:gd name="T55" fmla="*/ 68 h 638"/>
                <a:gd name="T56" fmla="*/ 300 w 413"/>
                <a:gd name="T57" fmla="*/ 100 h 638"/>
                <a:gd name="T58" fmla="*/ 275 w 413"/>
                <a:gd name="T59" fmla="*/ 428 h 638"/>
                <a:gd name="T60" fmla="*/ 258 w 413"/>
                <a:gd name="T61" fmla="*/ 525 h 638"/>
                <a:gd name="T62" fmla="*/ 235 w 413"/>
                <a:gd name="T63" fmla="*/ 425 h 638"/>
                <a:gd name="T64" fmla="*/ 179 w 413"/>
                <a:gd name="T65" fmla="*/ 413 h 638"/>
                <a:gd name="T66" fmla="*/ 185 w 413"/>
                <a:gd name="T67" fmla="*/ 375 h 638"/>
                <a:gd name="T68" fmla="*/ 254 w 413"/>
                <a:gd name="T69" fmla="*/ 375 h 638"/>
                <a:gd name="T70" fmla="*/ 288 w 413"/>
                <a:gd name="T71" fmla="*/ 281 h 638"/>
                <a:gd name="T72" fmla="*/ 273 w 413"/>
                <a:gd name="T73" fmla="*/ 292 h 638"/>
                <a:gd name="T74" fmla="*/ 175 w 413"/>
                <a:gd name="T75" fmla="*/ 265 h 638"/>
                <a:gd name="T76" fmla="*/ 209 w 413"/>
                <a:gd name="T77" fmla="*/ 250 h 638"/>
                <a:gd name="T78" fmla="*/ 288 w 413"/>
                <a:gd name="T79" fmla="*/ 281 h 638"/>
                <a:gd name="T80" fmla="*/ 89 w 413"/>
                <a:gd name="T81" fmla="*/ 191 h 638"/>
                <a:gd name="T82" fmla="*/ 163 w 413"/>
                <a:gd name="T83" fmla="*/ 188 h 638"/>
                <a:gd name="T84" fmla="*/ 166 w 413"/>
                <a:gd name="T85" fmla="*/ 213 h 638"/>
                <a:gd name="T86" fmla="*/ 150 w 413"/>
                <a:gd name="T87" fmla="*/ 225 h 638"/>
                <a:gd name="T88" fmla="*/ 160 w 413"/>
                <a:gd name="T89" fmla="*/ 287 h 638"/>
                <a:gd name="T90" fmla="*/ 200 w 413"/>
                <a:gd name="T91" fmla="*/ 350 h 638"/>
                <a:gd name="T92" fmla="*/ 163 w 413"/>
                <a:gd name="T93" fmla="*/ 360 h 638"/>
                <a:gd name="T94" fmla="*/ 153 w 413"/>
                <a:gd name="T95" fmla="*/ 433 h 638"/>
                <a:gd name="T96" fmla="*/ 163 w 413"/>
                <a:gd name="T97" fmla="*/ 438 h 638"/>
                <a:gd name="T98" fmla="*/ 73 w 413"/>
                <a:gd name="T99" fmla="*/ 604 h 638"/>
                <a:gd name="T100" fmla="*/ 43 w 413"/>
                <a:gd name="T101" fmla="*/ 604 h 638"/>
                <a:gd name="T102" fmla="*/ 111 w 413"/>
                <a:gd name="T103" fmla="*/ 443 h 638"/>
                <a:gd name="T104" fmla="*/ 125 w 413"/>
                <a:gd name="T105" fmla="*/ 365 h 638"/>
                <a:gd name="T106" fmla="*/ 125 w 413"/>
                <a:gd name="T107" fmla="*/ 225 h 638"/>
                <a:gd name="T108" fmla="*/ 113 w 413"/>
                <a:gd name="T109" fmla="*/ 213 h 638"/>
                <a:gd name="T110" fmla="*/ 54 w 413"/>
                <a:gd name="T111" fmla="*/ 266 h 638"/>
                <a:gd name="T112" fmla="*/ 50 w 413"/>
                <a:gd name="T113" fmla="*/ 338 h 638"/>
                <a:gd name="T114" fmla="*/ 25 w 413"/>
                <a:gd name="T115" fmla="*/ 33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3" h="638">
                  <a:moveTo>
                    <a:pt x="38" y="375"/>
                  </a:moveTo>
                  <a:cubicBezTo>
                    <a:pt x="58" y="375"/>
                    <a:pt x="75" y="358"/>
                    <a:pt x="75" y="338"/>
                  </a:cubicBezTo>
                  <a:lnTo>
                    <a:pt x="75" y="280"/>
                  </a:lnTo>
                  <a:lnTo>
                    <a:pt x="100" y="255"/>
                  </a:lnTo>
                  <a:lnTo>
                    <a:pt x="100" y="361"/>
                  </a:lnTo>
                  <a:lnTo>
                    <a:pt x="88" y="434"/>
                  </a:lnTo>
                  <a:lnTo>
                    <a:pt x="20" y="577"/>
                  </a:lnTo>
                  <a:cubicBezTo>
                    <a:pt x="15" y="589"/>
                    <a:pt x="15" y="603"/>
                    <a:pt x="21" y="615"/>
                  </a:cubicBezTo>
                  <a:cubicBezTo>
                    <a:pt x="26" y="626"/>
                    <a:pt x="36" y="633"/>
                    <a:pt x="48" y="636"/>
                  </a:cubicBezTo>
                  <a:cubicBezTo>
                    <a:pt x="51" y="637"/>
                    <a:pt x="55" y="638"/>
                    <a:pt x="58" y="638"/>
                  </a:cubicBezTo>
                  <a:cubicBezTo>
                    <a:pt x="73" y="638"/>
                    <a:pt x="87" y="630"/>
                    <a:pt x="94" y="617"/>
                  </a:cubicBezTo>
                  <a:lnTo>
                    <a:pt x="173" y="494"/>
                  </a:lnTo>
                  <a:cubicBezTo>
                    <a:pt x="174" y="493"/>
                    <a:pt x="174" y="492"/>
                    <a:pt x="175" y="491"/>
                  </a:cubicBezTo>
                  <a:lnTo>
                    <a:pt x="189" y="438"/>
                  </a:lnTo>
                  <a:lnTo>
                    <a:pt x="210" y="438"/>
                  </a:lnTo>
                  <a:lnTo>
                    <a:pt x="212" y="505"/>
                  </a:lnTo>
                  <a:cubicBezTo>
                    <a:pt x="212" y="530"/>
                    <a:pt x="233" y="550"/>
                    <a:pt x="258" y="550"/>
                  </a:cubicBezTo>
                  <a:cubicBezTo>
                    <a:pt x="281" y="550"/>
                    <a:pt x="301" y="532"/>
                    <a:pt x="303" y="509"/>
                  </a:cubicBezTo>
                  <a:cubicBezTo>
                    <a:pt x="303" y="509"/>
                    <a:pt x="303" y="508"/>
                    <a:pt x="303" y="507"/>
                  </a:cubicBezTo>
                  <a:lnTo>
                    <a:pt x="300" y="425"/>
                  </a:lnTo>
                  <a:cubicBezTo>
                    <a:pt x="300" y="423"/>
                    <a:pt x="300" y="422"/>
                    <a:pt x="299" y="420"/>
                  </a:cubicBezTo>
                  <a:lnTo>
                    <a:pt x="274" y="358"/>
                  </a:lnTo>
                  <a:cubicBezTo>
                    <a:pt x="272" y="353"/>
                    <a:pt x="268" y="350"/>
                    <a:pt x="263" y="350"/>
                  </a:cubicBezTo>
                  <a:lnTo>
                    <a:pt x="225" y="350"/>
                  </a:lnTo>
                  <a:lnTo>
                    <a:pt x="225" y="304"/>
                  </a:lnTo>
                  <a:lnTo>
                    <a:pt x="266" y="316"/>
                  </a:lnTo>
                  <a:cubicBezTo>
                    <a:pt x="269" y="317"/>
                    <a:pt x="273" y="317"/>
                    <a:pt x="276" y="317"/>
                  </a:cubicBezTo>
                  <a:cubicBezTo>
                    <a:pt x="284" y="317"/>
                    <a:pt x="292" y="315"/>
                    <a:pt x="298" y="310"/>
                  </a:cubicBezTo>
                  <a:cubicBezTo>
                    <a:pt x="307" y="303"/>
                    <a:pt x="313" y="292"/>
                    <a:pt x="313" y="281"/>
                  </a:cubicBezTo>
                  <a:cubicBezTo>
                    <a:pt x="313" y="264"/>
                    <a:pt x="302" y="250"/>
                    <a:pt x="286" y="246"/>
                  </a:cubicBezTo>
                  <a:lnTo>
                    <a:pt x="277" y="243"/>
                  </a:lnTo>
                  <a:lnTo>
                    <a:pt x="298" y="125"/>
                  </a:lnTo>
                  <a:lnTo>
                    <a:pt x="400" y="125"/>
                  </a:lnTo>
                  <a:cubicBezTo>
                    <a:pt x="404" y="125"/>
                    <a:pt x="408" y="123"/>
                    <a:pt x="411" y="119"/>
                  </a:cubicBezTo>
                  <a:cubicBezTo>
                    <a:pt x="413" y="115"/>
                    <a:pt x="413" y="111"/>
                    <a:pt x="411" y="107"/>
                  </a:cubicBezTo>
                  <a:lnTo>
                    <a:pt x="389" y="63"/>
                  </a:lnTo>
                  <a:lnTo>
                    <a:pt x="411" y="18"/>
                  </a:lnTo>
                  <a:cubicBezTo>
                    <a:pt x="413" y="14"/>
                    <a:pt x="413" y="10"/>
                    <a:pt x="411" y="6"/>
                  </a:cubicBezTo>
                  <a:cubicBezTo>
                    <a:pt x="408" y="2"/>
                    <a:pt x="404" y="0"/>
                    <a:pt x="400" y="0"/>
                  </a:cubicBezTo>
                  <a:lnTo>
                    <a:pt x="288" y="0"/>
                  </a:lnTo>
                  <a:cubicBezTo>
                    <a:pt x="281" y="0"/>
                    <a:pt x="275" y="6"/>
                    <a:pt x="275" y="13"/>
                  </a:cubicBezTo>
                  <a:lnTo>
                    <a:pt x="275" y="111"/>
                  </a:lnTo>
                  <a:lnTo>
                    <a:pt x="252" y="236"/>
                  </a:lnTo>
                  <a:lnTo>
                    <a:pt x="225" y="228"/>
                  </a:lnTo>
                  <a:lnTo>
                    <a:pt x="225" y="225"/>
                  </a:lnTo>
                  <a:cubicBezTo>
                    <a:pt x="225" y="191"/>
                    <a:pt x="197" y="163"/>
                    <a:pt x="163" y="163"/>
                  </a:cubicBezTo>
                  <a:lnTo>
                    <a:pt x="98" y="163"/>
                  </a:lnTo>
                  <a:cubicBezTo>
                    <a:pt x="88" y="163"/>
                    <a:pt x="78" y="166"/>
                    <a:pt x="71" y="173"/>
                  </a:cubicBezTo>
                  <a:lnTo>
                    <a:pt x="4" y="241"/>
                  </a:lnTo>
                  <a:cubicBezTo>
                    <a:pt x="1" y="244"/>
                    <a:pt x="0" y="247"/>
                    <a:pt x="0" y="250"/>
                  </a:cubicBezTo>
                  <a:lnTo>
                    <a:pt x="0" y="338"/>
                  </a:lnTo>
                  <a:cubicBezTo>
                    <a:pt x="0" y="358"/>
                    <a:pt x="17" y="375"/>
                    <a:pt x="38" y="375"/>
                  </a:cubicBezTo>
                  <a:close/>
                  <a:moveTo>
                    <a:pt x="300" y="25"/>
                  </a:moveTo>
                  <a:lnTo>
                    <a:pt x="380" y="25"/>
                  </a:lnTo>
                  <a:lnTo>
                    <a:pt x="364" y="57"/>
                  </a:lnTo>
                  <a:cubicBezTo>
                    <a:pt x="362" y="60"/>
                    <a:pt x="362" y="65"/>
                    <a:pt x="364" y="68"/>
                  </a:cubicBezTo>
                  <a:lnTo>
                    <a:pt x="380" y="100"/>
                  </a:lnTo>
                  <a:lnTo>
                    <a:pt x="300" y="100"/>
                  </a:lnTo>
                  <a:lnTo>
                    <a:pt x="300" y="25"/>
                  </a:lnTo>
                  <a:close/>
                  <a:moveTo>
                    <a:pt x="275" y="428"/>
                  </a:moveTo>
                  <a:lnTo>
                    <a:pt x="278" y="507"/>
                  </a:lnTo>
                  <a:cubicBezTo>
                    <a:pt x="277" y="517"/>
                    <a:pt x="268" y="525"/>
                    <a:pt x="258" y="525"/>
                  </a:cubicBezTo>
                  <a:cubicBezTo>
                    <a:pt x="246" y="525"/>
                    <a:pt x="237" y="516"/>
                    <a:pt x="237" y="505"/>
                  </a:cubicBezTo>
                  <a:lnTo>
                    <a:pt x="235" y="425"/>
                  </a:lnTo>
                  <a:cubicBezTo>
                    <a:pt x="235" y="418"/>
                    <a:pt x="229" y="413"/>
                    <a:pt x="222" y="413"/>
                  </a:cubicBezTo>
                  <a:lnTo>
                    <a:pt x="179" y="413"/>
                  </a:lnTo>
                  <a:lnTo>
                    <a:pt x="178" y="413"/>
                  </a:lnTo>
                  <a:lnTo>
                    <a:pt x="185" y="375"/>
                  </a:lnTo>
                  <a:lnTo>
                    <a:pt x="213" y="375"/>
                  </a:lnTo>
                  <a:lnTo>
                    <a:pt x="254" y="375"/>
                  </a:lnTo>
                  <a:lnTo>
                    <a:pt x="275" y="428"/>
                  </a:lnTo>
                  <a:close/>
                  <a:moveTo>
                    <a:pt x="288" y="281"/>
                  </a:moveTo>
                  <a:cubicBezTo>
                    <a:pt x="288" y="284"/>
                    <a:pt x="286" y="288"/>
                    <a:pt x="283" y="290"/>
                  </a:cubicBezTo>
                  <a:cubicBezTo>
                    <a:pt x="280" y="292"/>
                    <a:pt x="276" y="293"/>
                    <a:pt x="273" y="292"/>
                  </a:cubicBezTo>
                  <a:lnTo>
                    <a:pt x="216" y="275"/>
                  </a:lnTo>
                  <a:lnTo>
                    <a:pt x="175" y="265"/>
                  </a:lnTo>
                  <a:lnTo>
                    <a:pt x="175" y="241"/>
                  </a:lnTo>
                  <a:lnTo>
                    <a:pt x="209" y="250"/>
                  </a:lnTo>
                  <a:lnTo>
                    <a:pt x="279" y="270"/>
                  </a:lnTo>
                  <a:cubicBezTo>
                    <a:pt x="284" y="271"/>
                    <a:pt x="288" y="276"/>
                    <a:pt x="288" y="281"/>
                  </a:cubicBezTo>
                  <a:close/>
                  <a:moveTo>
                    <a:pt x="25" y="255"/>
                  </a:moveTo>
                  <a:lnTo>
                    <a:pt x="89" y="191"/>
                  </a:lnTo>
                  <a:cubicBezTo>
                    <a:pt x="91" y="189"/>
                    <a:pt x="95" y="188"/>
                    <a:pt x="98" y="188"/>
                  </a:cubicBezTo>
                  <a:lnTo>
                    <a:pt x="163" y="188"/>
                  </a:lnTo>
                  <a:cubicBezTo>
                    <a:pt x="182" y="188"/>
                    <a:pt x="198" y="202"/>
                    <a:pt x="200" y="221"/>
                  </a:cubicBezTo>
                  <a:lnTo>
                    <a:pt x="166" y="213"/>
                  </a:lnTo>
                  <a:cubicBezTo>
                    <a:pt x="162" y="212"/>
                    <a:pt x="158" y="213"/>
                    <a:pt x="155" y="215"/>
                  </a:cubicBezTo>
                  <a:cubicBezTo>
                    <a:pt x="152" y="218"/>
                    <a:pt x="150" y="221"/>
                    <a:pt x="150" y="225"/>
                  </a:cubicBezTo>
                  <a:lnTo>
                    <a:pt x="150" y="275"/>
                  </a:lnTo>
                  <a:cubicBezTo>
                    <a:pt x="150" y="281"/>
                    <a:pt x="154" y="286"/>
                    <a:pt x="160" y="287"/>
                  </a:cubicBezTo>
                  <a:lnTo>
                    <a:pt x="200" y="297"/>
                  </a:lnTo>
                  <a:lnTo>
                    <a:pt x="200" y="350"/>
                  </a:lnTo>
                  <a:lnTo>
                    <a:pt x="175" y="350"/>
                  </a:lnTo>
                  <a:cubicBezTo>
                    <a:pt x="169" y="350"/>
                    <a:pt x="164" y="354"/>
                    <a:pt x="163" y="360"/>
                  </a:cubicBezTo>
                  <a:lnTo>
                    <a:pt x="150" y="423"/>
                  </a:lnTo>
                  <a:cubicBezTo>
                    <a:pt x="150" y="426"/>
                    <a:pt x="151" y="430"/>
                    <a:pt x="153" y="433"/>
                  </a:cubicBezTo>
                  <a:cubicBezTo>
                    <a:pt x="155" y="436"/>
                    <a:pt x="159" y="438"/>
                    <a:pt x="163" y="438"/>
                  </a:cubicBezTo>
                  <a:lnTo>
                    <a:pt x="163" y="438"/>
                  </a:lnTo>
                  <a:lnTo>
                    <a:pt x="151" y="482"/>
                  </a:lnTo>
                  <a:lnTo>
                    <a:pt x="73" y="604"/>
                  </a:lnTo>
                  <a:cubicBezTo>
                    <a:pt x="69" y="611"/>
                    <a:pt x="61" y="614"/>
                    <a:pt x="54" y="612"/>
                  </a:cubicBezTo>
                  <a:cubicBezTo>
                    <a:pt x="48" y="611"/>
                    <a:pt x="44" y="607"/>
                    <a:pt x="43" y="604"/>
                  </a:cubicBezTo>
                  <a:cubicBezTo>
                    <a:pt x="40" y="599"/>
                    <a:pt x="40" y="592"/>
                    <a:pt x="43" y="587"/>
                  </a:cubicBezTo>
                  <a:lnTo>
                    <a:pt x="111" y="443"/>
                  </a:lnTo>
                  <a:cubicBezTo>
                    <a:pt x="112" y="442"/>
                    <a:pt x="112" y="441"/>
                    <a:pt x="112" y="440"/>
                  </a:cubicBezTo>
                  <a:lnTo>
                    <a:pt x="125" y="365"/>
                  </a:lnTo>
                  <a:cubicBezTo>
                    <a:pt x="125" y="364"/>
                    <a:pt x="125" y="363"/>
                    <a:pt x="125" y="363"/>
                  </a:cubicBezTo>
                  <a:lnTo>
                    <a:pt x="125" y="225"/>
                  </a:lnTo>
                  <a:cubicBezTo>
                    <a:pt x="125" y="220"/>
                    <a:pt x="122" y="215"/>
                    <a:pt x="117" y="213"/>
                  </a:cubicBezTo>
                  <a:cubicBezTo>
                    <a:pt x="116" y="213"/>
                    <a:pt x="114" y="213"/>
                    <a:pt x="113" y="213"/>
                  </a:cubicBezTo>
                  <a:cubicBezTo>
                    <a:pt x="109" y="213"/>
                    <a:pt x="106" y="214"/>
                    <a:pt x="104" y="216"/>
                  </a:cubicBezTo>
                  <a:lnTo>
                    <a:pt x="54" y="266"/>
                  </a:lnTo>
                  <a:cubicBezTo>
                    <a:pt x="51" y="269"/>
                    <a:pt x="50" y="272"/>
                    <a:pt x="50" y="275"/>
                  </a:cubicBezTo>
                  <a:lnTo>
                    <a:pt x="50" y="338"/>
                  </a:lnTo>
                  <a:cubicBezTo>
                    <a:pt x="50" y="344"/>
                    <a:pt x="44" y="350"/>
                    <a:pt x="38" y="350"/>
                  </a:cubicBezTo>
                  <a:cubicBezTo>
                    <a:pt x="31" y="350"/>
                    <a:pt x="25" y="344"/>
                    <a:pt x="25" y="338"/>
                  </a:cubicBezTo>
                  <a:lnTo>
                    <a:pt x="25" y="2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1" name="Freeform 24">
              <a:extLst>
                <a:ext uri="{FF2B5EF4-FFF2-40B4-BE49-F238E27FC236}">
                  <a16:creationId xmlns:a16="http://schemas.microsoft.com/office/drawing/2014/main" id="{5E15E3D6-A39F-2DFC-55A9-7BFE8C38FDA7}"/>
                </a:ext>
              </a:extLst>
            </p:cNvPr>
            <p:cNvSpPr>
              <a:spLocks noEditPoints="1"/>
            </p:cNvSpPr>
            <p:nvPr/>
          </p:nvSpPr>
          <p:spPr bwMode="auto">
            <a:xfrm>
              <a:off x="-3371850" y="1079500"/>
              <a:ext cx="709613" cy="709613"/>
            </a:xfrm>
            <a:custGeom>
              <a:avLst/>
              <a:gdLst>
                <a:gd name="T0" fmla="*/ 68 w 137"/>
                <a:gd name="T1" fmla="*/ 137 h 137"/>
                <a:gd name="T2" fmla="*/ 137 w 137"/>
                <a:gd name="T3" fmla="*/ 68 h 137"/>
                <a:gd name="T4" fmla="*/ 68 w 137"/>
                <a:gd name="T5" fmla="*/ 0 h 137"/>
                <a:gd name="T6" fmla="*/ 0 w 137"/>
                <a:gd name="T7" fmla="*/ 68 h 137"/>
                <a:gd name="T8" fmla="*/ 68 w 137"/>
                <a:gd name="T9" fmla="*/ 137 h 137"/>
                <a:gd name="T10" fmla="*/ 68 w 137"/>
                <a:gd name="T11" fmla="*/ 25 h 137"/>
                <a:gd name="T12" fmla="*/ 112 w 137"/>
                <a:gd name="T13" fmla="*/ 68 h 137"/>
                <a:gd name="T14" fmla="*/ 68 w 137"/>
                <a:gd name="T15" fmla="*/ 112 h 137"/>
                <a:gd name="T16" fmla="*/ 25 w 137"/>
                <a:gd name="T17" fmla="*/ 68 h 137"/>
                <a:gd name="T18" fmla="*/ 68 w 137"/>
                <a:gd name="T19" fmla="*/ 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7">
                  <a:moveTo>
                    <a:pt x="68" y="137"/>
                  </a:moveTo>
                  <a:cubicBezTo>
                    <a:pt x="106" y="137"/>
                    <a:pt x="137" y="106"/>
                    <a:pt x="137" y="68"/>
                  </a:cubicBezTo>
                  <a:cubicBezTo>
                    <a:pt x="137" y="30"/>
                    <a:pt x="106" y="0"/>
                    <a:pt x="68" y="0"/>
                  </a:cubicBezTo>
                  <a:cubicBezTo>
                    <a:pt x="30" y="0"/>
                    <a:pt x="0" y="30"/>
                    <a:pt x="0" y="68"/>
                  </a:cubicBezTo>
                  <a:cubicBezTo>
                    <a:pt x="0" y="106"/>
                    <a:pt x="30" y="137"/>
                    <a:pt x="68" y="137"/>
                  </a:cubicBezTo>
                  <a:close/>
                  <a:moveTo>
                    <a:pt x="68" y="25"/>
                  </a:moveTo>
                  <a:cubicBezTo>
                    <a:pt x="92" y="25"/>
                    <a:pt x="112" y="44"/>
                    <a:pt x="112" y="68"/>
                  </a:cubicBezTo>
                  <a:cubicBezTo>
                    <a:pt x="112" y="92"/>
                    <a:pt x="92" y="112"/>
                    <a:pt x="68" y="112"/>
                  </a:cubicBezTo>
                  <a:cubicBezTo>
                    <a:pt x="44" y="112"/>
                    <a:pt x="25" y="92"/>
                    <a:pt x="25" y="68"/>
                  </a:cubicBezTo>
                  <a:cubicBezTo>
                    <a:pt x="25" y="44"/>
                    <a:pt x="44" y="25"/>
                    <a:pt x="68"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2" name="Freeform 25">
              <a:extLst>
                <a:ext uri="{FF2B5EF4-FFF2-40B4-BE49-F238E27FC236}">
                  <a16:creationId xmlns:a16="http://schemas.microsoft.com/office/drawing/2014/main" id="{D0290DF6-5852-2EAB-6255-6F60BAE40120}"/>
                </a:ext>
              </a:extLst>
            </p:cNvPr>
            <p:cNvSpPr>
              <a:spLocks/>
            </p:cNvSpPr>
            <p:nvPr/>
          </p:nvSpPr>
          <p:spPr bwMode="auto">
            <a:xfrm>
              <a:off x="-3889375" y="3536950"/>
              <a:ext cx="2200275" cy="1354138"/>
            </a:xfrm>
            <a:custGeom>
              <a:avLst/>
              <a:gdLst>
                <a:gd name="T0" fmla="*/ 350 w 425"/>
                <a:gd name="T1" fmla="*/ 12 h 262"/>
                <a:gd name="T2" fmla="*/ 350 w 425"/>
                <a:gd name="T3" fmla="*/ 87 h 262"/>
                <a:gd name="T4" fmla="*/ 187 w 425"/>
                <a:gd name="T5" fmla="*/ 87 h 262"/>
                <a:gd name="T6" fmla="*/ 175 w 425"/>
                <a:gd name="T7" fmla="*/ 100 h 262"/>
                <a:gd name="T8" fmla="*/ 175 w 425"/>
                <a:gd name="T9" fmla="*/ 175 h 262"/>
                <a:gd name="T10" fmla="*/ 12 w 425"/>
                <a:gd name="T11" fmla="*/ 175 h 262"/>
                <a:gd name="T12" fmla="*/ 0 w 425"/>
                <a:gd name="T13" fmla="*/ 187 h 262"/>
                <a:gd name="T14" fmla="*/ 0 w 425"/>
                <a:gd name="T15" fmla="*/ 262 h 262"/>
                <a:gd name="T16" fmla="*/ 25 w 425"/>
                <a:gd name="T17" fmla="*/ 262 h 262"/>
                <a:gd name="T18" fmla="*/ 25 w 425"/>
                <a:gd name="T19" fmla="*/ 200 h 262"/>
                <a:gd name="T20" fmla="*/ 187 w 425"/>
                <a:gd name="T21" fmla="*/ 200 h 262"/>
                <a:gd name="T22" fmla="*/ 200 w 425"/>
                <a:gd name="T23" fmla="*/ 187 h 262"/>
                <a:gd name="T24" fmla="*/ 200 w 425"/>
                <a:gd name="T25" fmla="*/ 112 h 262"/>
                <a:gd name="T26" fmla="*/ 362 w 425"/>
                <a:gd name="T27" fmla="*/ 112 h 262"/>
                <a:gd name="T28" fmla="*/ 375 w 425"/>
                <a:gd name="T29" fmla="*/ 100 h 262"/>
                <a:gd name="T30" fmla="*/ 375 w 425"/>
                <a:gd name="T31" fmla="*/ 25 h 262"/>
                <a:gd name="T32" fmla="*/ 425 w 425"/>
                <a:gd name="T33" fmla="*/ 25 h 262"/>
                <a:gd name="T34" fmla="*/ 425 w 425"/>
                <a:gd name="T35" fmla="*/ 0 h 262"/>
                <a:gd name="T36" fmla="*/ 362 w 425"/>
                <a:gd name="T37" fmla="*/ 0 h 262"/>
                <a:gd name="T38" fmla="*/ 350 w 425"/>
                <a:gd name="T39" fmla="*/ 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5" h="262">
                  <a:moveTo>
                    <a:pt x="350" y="12"/>
                  </a:moveTo>
                  <a:lnTo>
                    <a:pt x="350" y="87"/>
                  </a:lnTo>
                  <a:lnTo>
                    <a:pt x="187" y="87"/>
                  </a:lnTo>
                  <a:cubicBezTo>
                    <a:pt x="180" y="87"/>
                    <a:pt x="175" y="93"/>
                    <a:pt x="175" y="100"/>
                  </a:cubicBezTo>
                  <a:lnTo>
                    <a:pt x="175" y="175"/>
                  </a:lnTo>
                  <a:lnTo>
                    <a:pt x="12" y="175"/>
                  </a:lnTo>
                  <a:cubicBezTo>
                    <a:pt x="5" y="175"/>
                    <a:pt x="0" y="180"/>
                    <a:pt x="0" y="187"/>
                  </a:cubicBezTo>
                  <a:lnTo>
                    <a:pt x="0" y="262"/>
                  </a:lnTo>
                  <a:lnTo>
                    <a:pt x="25" y="262"/>
                  </a:lnTo>
                  <a:lnTo>
                    <a:pt x="25" y="200"/>
                  </a:lnTo>
                  <a:lnTo>
                    <a:pt x="187" y="200"/>
                  </a:lnTo>
                  <a:cubicBezTo>
                    <a:pt x="194" y="200"/>
                    <a:pt x="200" y="194"/>
                    <a:pt x="200" y="187"/>
                  </a:cubicBezTo>
                  <a:lnTo>
                    <a:pt x="200" y="112"/>
                  </a:lnTo>
                  <a:lnTo>
                    <a:pt x="362" y="112"/>
                  </a:lnTo>
                  <a:cubicBezTo>
                    <a:pt x="369" y="112"/>
                    <a:pt x="375" y="106"/>
                    <a:pt x="375" y="100"/>
                  </a:cubicBezTo>
                  <a:lnTo>
                    <a:pt x="375" y="25"/>
                  </a:lnTo>
                  <a:lnTo>
                    <a:pt x="425" y="25"/>
                  </a:lnTo>
                  <a:lnTo>
                    <a:pt x="425" y="0"/>
                  </a:lnTo>
                  <a:lnTo>
                    <a:pt x="362" y="0"/>
                  </a:lnTo>
                  <a:cubicBezTo>
                    <a:pt x="355" y="0"/>
                    <a:pt x="350" y="5"/>
                    <a:pt x="350"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3" name="Freeform 26">
              <a:extLst>
                <a:ext uri="{FF2B5EF4-FFF2-40B4-BE49-F238E27FC236}">
                  <a16:creationId xmlns:a16="http://schemas.microsoft.com/office/drawing/2014/main" id="{FA7EFAAD-7A4B-DF3C-9FC5-730AA5A1EDE9}"/>
                </a:ext>
              </a:extLst>
            </p:cNvPr>
            <p:cNvSpPr>
              <a:spLocks noEditPoints="1"/>
            </p:cNvSpPr>
            <p:nvPr/>
          </p:nvSpPr>
          <p:spPr bwMode="auto">
            <a:xfrm>
              <a:off x="-5551488" y="2047875"/>
              <a:ext cx="1465263" cy="2843213"/>
            </a:xfrm>
            <a:custGeom>
              <a:avLst/>
              <a:gdLst>
                <a:gd name="T0" fmla="*/ 47 w 283"/>
                <a:gd name="T1" fmla="*/ 550 h 550"/>
                <a:gd name="T2" fmla="*/ 123 w 283"/>
                <a:gd name="T3" fmla="*/ 369 h 550"/>
                <a:gd name="T4" fmla="*/ 217 w 283"/>
                <a:gd name="T5" fmla="*/ 550 h 550"/>
                <a:gd name="T6" fmla="*/ 258 w 283"/>
                <a:gd name="T7" fmla="*/ 495 h 550"/>
                <a:gd name="T8" fmla="*/ 208 w 283"/>
                <a:gd name="T9" fmla="*/ 287 h 550"/>
                <a:gd name="T10" fmla="*/ 246 w 283"/>
                <a:gd name="T11" fmla="*/ 294 h 550"/>
                <a:gd name="T12" fmla="*/ 283 w 283"/>
                <a:gd name="T13" fmla="*/ 257 h 550"/>
                <a:gd name="T14" fmla="*/ 208 w 283"/>
                <a:gd name="T15" fmla="*/ 212 h 550"/>
                <a:gd name="T16" fmla="*/ 167 w 283"/>
                <a:gd name="T17" fmla="*/ 104 h 550"/>
                <a:gd name="T18" fmla="*/ 121 w 283"/>
                <a:gd name="T19" fmla="*/ 0 h 550"/>
                <a:gd name="T20" fmla="*/ 74 w 283"/>
                <a:gd name="T21" fmla="*/ 104 h 550"/>
                <a:gd name="T22" fmla="*/ 33 w 283"/>
                <a:gd name="T23" fmla="*/ 311 h 550"/>
                <a:gd name="T24" fmla="*/ 11 w 283"/>
                <a:gd name="T25" fmla="*/ 535 h 550"/>
                <a:gd name="T26" fmla="*/ 258 w 283"/>
                <a:gd name="T27" fmla="*/ 258 h 550"/>
                <a:gd name="T28" fmla="*/ 244 w 283"/>
                <a:gd name="T29" fmla="*/ 269 h 550"/>
                <a:gd name="T30" fmla="*/ 108 w 283"/>
                <a:gd name="T31" fmla="*/ 188 h 550"/>
                <a:gd name="T32" fmla="*/ 133 w 283"/>
                <a:gd name="T33" fmla="*/ 188 h 550"/>
                <a:gd name="T34" fmla="*/ 143 w 283"/>
                <a:gd name="T35" fmla="*/ 225 h 550"/>
                <a:gd name="T36" fmla="*/ 258 w 283"/>
                <a:gd name="T37" fmla="*/ 258 h 550"/>
                <a:gd name="T38" fmla="*/ 158 w 283"/>
                <a:gd name="T39" fmla="*/ 63 h 550"/>
                <a:gd name="T40" fmla="*/ 83 w 283"/>
                <a:gd name="T41" fmla="*/ 63 h 550"/>
                <a:gd name="T42" fmla="*/ 26 w 283"/>
                <a:gd name="T43" fmla="*/ 504 h 550"/>
                <a:gd name="T44" fmla="*/ 58 w 283"/>
                <a:gd name="T45" fmla="*/ 312 h 550"/>
                <a:gd name="T46" fmla="*/ 96 w 283"/>
                <a:gd name="T47" fmla="*/ 125 h 550"/>
                <a:gd name="T48" fmla="*/ 183 w 283"/>
                <a:gd name="T49" fmla="*/ 163 h 550"/>
                <a:gd name="T50" fmla="*/ 158 w 283"/>
                <a:gd name="T51" fmla="*/ 202 h 550"/>
                <a:gd name="T52" fmla="*/ 121 w 283"/>
                <a:gd name="T53" fmla="*/ 150 h 550"/>
                <a:gd name="T54" fmla="*/ 83 w 283"/>
                <a:gd name="T55" fmla="*/ 250 h 550"/>
                <a:gd name="T56" fmla="*/ 183 w 283"/>
                <a:gd name="T57" fmla="*/ 282 h 550"/>
                <a:gd name="T58" fmla="*/ 184 w 283"/>
                <a:gd name="T59" fmla="*/ 341 h 550"/>
                <a:gd name="T60" fmla="*/ 231 w 283"/>
                <a:gd name="T61" fmla="*/ 518 h 550"/>
                <a:gd name="T62" fmla="*/ 200 w 283"/>
                <a:gd name="T63" fmla="*/ 513 h 550"/>
                <a:gd name="T64" fmla="*/ 121 w 283"/>
                <a:gd name="T65" fmla="*/ 313 h 550"/>
                <a:gd name="T66" fmla="*/ 108 w 283"/>
                <a:gd name="T67" fmla="*/ 322 h 550"/>
                <a:gd name="T68" fmla="*/ 47 w 283"/>
                <a:gd name="T69" fmla="*/ 525 h 550"/>
                <a:gd name="T70" fmla="*/ 30 w 283"/>
                <a:gd name="T71" fmla="*/ 51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3" h="550">
                  <a:moveTo>
                    <a:pt x="44" y="550"/>
                  </a:moveTo>
                  <a:lnTo>
                    <a:pt x="47" y="550"/>
                  </a:lnTo>
                  <a:cubicBezTo>
                    <a:pt x="67" y="550"/>
                    <a:pt x="84" y="536"/>
                    <a:pt x="88" y="517"/>
                  </a:cubicBezTo>
                  <a:lnTo>
                    <a:pt x="123" y="369"/>
                  </a:lnTo>
                  <a:lnTo>
                    <a:pt x="177" y="522"/>
                  </a:lnTo>
                  <a:cubicBezTo>
                    <a:pt x="183" y="539"/>
                    <a:pt x="199" y="550"/>
                    <a:pt x="217" y="550"/>
                  </a:cubicBezTo>
                  <a:cubicBezTo>
                    <a:pt x="231" y="550"/>
                    <a:pt x="243" y="544"/>
                    <a:pt x="251" y="533"/>
                  </a:cubicBezTo>
                  <a:cubicBezTo>
                    <a:pt x="259" y="522"/>
                    <a:pt x="262" y="508"/>
                    <a:pt x="258" y="495"/>
                  </a:cubicBezTo>
                  <a:lnTo>
                    <a:pt x="208" y="336"/>
                  </a:lnTo>
                  <a:lnTo>
                    <a:pt x="208" y="287"/>
                  </a:lnTo>
                  <a:lnTo>
                    <a:pt x="239" y="293"/>
                  </a:lnTo>
                  <a:cubicBezTo>
                    <a:pt x="241" y="294"/>
                    <a:pt x="244" y="294"/>
                    <a:pt x="246" y="294"/>
                  </a:cubicBezTo>
                  <a:cubicBezTo>
                    <a:pt x="255" y="294"/>
                    <a:pt x="263" y="291"/>
                    <a:pt x="269" y="286"/>
                  </a:cubicBezTo>
                  <a:cubicBezTo>
                    <a:pt x="278" y="279"/>
                    <a:pt x="283" y="269"/>
                    <a:pt x="283" y="257"/>
                  </a:cubicBezTo>
                  <a:cubicBezTo>
                    <a:pt x="283" y="240"/>
                    <a:pt x="271" y="225"/>
                    <a:pt x="254" y="221"/>
                  </a:cubicBezTo>
                  <a:lnTo>
                    <a:pt x="208" y="212"/>
                  </a:lnTo>
                  <a:lnTo>
                    <a:pt x="208" y="163"/>
                  </a:lnTo>
                  <a:cubicBezTo>
                    <a:pt x="208" y="136"/>
                    <a:pt x="191" y="113"/>
                    <a:pt x="167" y="104"/>
                  </a:cubicBezTo>
                  <a:cubicBezTo>
                    <a:pt x="177" y="93"/>
                    <a:pt x="183" y="78"/>
                    <a:pt x="183" y="62"/>
                  </a:cubicBezTo>
                  <a:cubicBezTo>
                    <a:pt x="183" y="28"/>
                    <a:pt x="155" y="0"/>
                    <a:pt x="121" y="0"/>
                  </a:cubicBezTo>
                  <a:cubicBezTo>
                    <a:pt x="86" y="0"/>
                    <a:pt x="58" y="28"/>
                    <a:pt x="58" y="62"/>
                  </a:cubicBezTo>
                  <a:cubicBezTo>
                    <a:pt x="58" y="78"/>
                    <a:pt x="64" y="93"/>
                    <a:pt x="74" y="104"/>
                  </a:cubicBezTo>
                  <a:cubicBezTo>
                    <a:pt x="50" y="113"/>
                    <a:pt x="33" y="136"/>
                    <a:pt x="33" y="163"/>
                  </a:cubicBezTo>
                  <a:lnTo>
                    <a:pt x="33" y="311"/>
                  </a:lnTo>
                  <a:lnTo>
                    <a:pt x="2" y="500"/>
                  </a:lnTo>
                  <a:cubicBezTo>
                    <a:pt x="0" y="513"/>
                    <a:pt x="3" y="525"/>
                    <a:pt x="11" y="535"/>
                  </a:cubicBezTo>
                  <a:cubicBezTo>
                    <a:pt x="19" y="545"/>
                    <a:pt x="31" y="550"/>
                    <a:pt x="44" y="550"/>
                  </a:cubicBezTo>
                  <a:close/>
                  <a:moveTo>
                    <a:pt x="258" y="258"/>
                  </a:moveTo>
                  <a:cubicBezTo>
                    <a:pt x="258" y="261"/>
                    <a:pt x="256" y="264"/>
                    <a:pt x="254" y="267"/>
                  </a:cubicBezTo>
                  <a:cubicBezTo>
                    <a:pt x="251" y="269"/>
                    <a:pt x="247" y="270"/>
                    <a:pt x="244" y="269"/>
                  </a:cubicBezTo>
                  <a:lnTo>
                    <a:pt x="108" y="240"/>
                  </a:lnTo>
                  <a:lnTo>
                    <a:pt x="108" y="188"/>
                  </a:lnTo>
                  <a:cubicBezTo>
                    <a:pt x="108" y="181"/>
                    <a:pt x="114" y="175"/>
                    <a:pt x="121" y="175"/>
                  </a:cubicBezTo>
                  <a:cubicBezTo>
                    <a:pt x="127" y="175"/>
                    <a:pt x="133" y="181"/>
                    <a:pt x="133" y="188"/>
                  </a:cubicBezTo>
                  <a:lnTo>
                    <a:pt x="133" y="213"/>
                  </a:lnTo>
                  <a:cubicBezTo>
                    <a:pt x="133" y="218"/>
                    <a:pt x="137" y="224"/>
                    <a:pt x="143" y="225"/>
                  </a:cubicBezTo>
                  <a:lnTo>
                    <a:pt x="249" y="246"/>
                  </a:lnTo>
                  <a:cubicBezTo>
                    <a:pt x="254" y="247"/>
                    <a:pt x="258" y="252"/>
                    <a:pt x="258" y="258"/>
                  </a:cubicBezTo>
                  <a:close/>
                  <a:moveTo>
                    <a:pt x="121" y="25"/>
                  </a:moveTo>
                  <a:cubicBezTo>
                    <a:pt x="141" y="25"/>
                    <a:pt x="158" y="42"/>
                    <a:pt x="158" y="63"/>
                  </a:cubicBezTo>
                  <a:cubicBezTo>
                    <a:pt x="158" y="83"/>
                    <a:pt x="141" y="100"/>
                    <a:pt x="121" y="100"/>
                  </a:cubicBezTo>
                  <a:cubicBezTo>
                    <a:pt x="100" y="100"/>
                    <a:pt x="83" y="83"/>
                    <a:pt x="83" y="63"/>
                  </a:cubicBezTo>
                  <a:cubicBezTo>
                    <a:pt x="83" y="42"/>
                    <a:pt x="100" y="25"/>
                    <a:pt x="121" y="25"/>
                  </a:cubicBezTo>
                  <a:close/>
                  <a:moveTo>
                    <a:pt x="26" y="504"/>
                  </a:moveTo>
                  <a:lnTo>
                    <a:pt x="58" y="315"/>
                  </a:lnTo>
                  <a:cubicBezTo>
                    <a:pt x="58" y="314"/>
                    <a:pt x="58" y="313"/>
                    <a:pt x="58" y="312"/>
                  </a:cubicBezTo>
                  <a:lnTo>
                    <a:pt x="58" y="163"/>
                  </a:lnTo>
                  <a:cubicBezTo>
                    <a:pt x="58" y="142"/>
                    <a:pt x="75" y="125"/>
                    <a:pt x="96" y="125"/>
                  </a:cubicBezTo>
                  <a:lnTo>
                    <a:pt x="146" y="125"/>
                  </a:lnTo>
                  <a:cubicBezTo>
                    <a:pt x="166" y="125"/>
                    <a:pt x="183" y="142"/>
                    <a:pt x="183" y="163"/>
                  </a:cubicBezTo>
                  <a:lnTo>
                    <a:pt x="183" y="207"/>
                  </a:lnTo>
                  <a:lnTo>
                    <a:pt x="158" y="202"/>
                  </a:lnTo>
                  <a:lnTo>
                    <a:pt x="158" y="188"/>
                  </a:lnTo>
                  <a:cubicBezTo>
                    <a:pt x="158" y="167"/>
                    <a:pt x="141" y="150"/>
                    <a:pt x="121" y="150"/>
                  </a:cubicBezTo>
                  <a:cubicBezTo>
                    <a:pt x="100" y="150"/>
                    <a:pt x="83" y="167"/>
                    <a:pt x="83" y="188"/>
                  </a:cubicBezTo>
                  <a:lnTo>
                    <a:pt x="83" y="250"/>
                  </a:lnTo>
                  <a:cubicBezTo>
                    <a:pt x="83" y="256"/>
                    <a:pt x="87" y="261"/>
                    <a:pt x="93" y="262"/>
                  </a:cubicBezTo>
                  <a:lnTo>
                    <a:pt x="183" y="282"/>
                  </a:lnTo>
                  <a:lnTo>
                    <a:pt x="183" y="338"/>
                  </a:lnTo>
                  <a:cubicBezTo>
                    <a:pt x="183" y="339"/>
                    <a:pt x="183" y="340"/>
                    <a:pt x="184" y="341"/>
                  </a:cubicBezTo>
                  <a:lnTo>
                    <a:pt x="234" y="502"/>
                  </a:lnTo>
                  <a:cubicBezTo>
                    <a:pt x="236" y="507"/>
                    <a:pt x="235" y="513"/>
                    <a:pt x="231" y="518"/>
                  </a:cubicBezTo>
                  <a:cubicBezTo>
                    <a:pt x="228" y="522"/>
                    <a:pt x="223" y="525"/>
                    <a:pt x="217" y="525"/>
                  </a:cubicBezTo>
                  <a:cubicBezTo>
                    <a:pt x="209" y="525"/>
                    <a:pt x="203" y="520"/>
                    <a:pt x="200" y="513"/>
                  </a:cubicBezTo>
                  <a:lnTo>
                    <a:pt x="132" y="321"/>
                  </a:lnTo>
                  <a:cubicBezTo>
                    <a:pt x="131" y="316"/>
                    <a:pt x="126" y="313"/>
                    <a:pt x="121" y="313"/>
                  </a:cubicBezTo>
                  <a:cubicBezTo>
                    <a:pt x="120" y="313"/>
                    <a:pt x="120" y="313"/>
                    <a:pt x="120" y="313"/>
                  </a:cubicBezTo>
                  <a:cubicBezTo>
                    <a:pt x="114" y="313"/>
                    <a:pt x="110" y="317"/>
                    <a:pt x="108" y="322"/>
                  </a:cubicBezTo>
                  <a:lnTo>
                    <a:pt x="64" y="511"/>
                  </a:lnTo>
                  <a:cubicBezTo>
                    <a:pt x="62" y="519"/>
                    <a:pt x="55" y="525"/>
                    <a:pt x="47" y="525"/>
                  </a:cubicBezTo>
                  <a:lnTo>
                    <a:pt x="44" y="525"/>
                  </a:lnTo>
                  <a:cubicBezTo>
                    <a:pt x="39" y="525"/>
                    <a:pt x="34" y="523"/>
                    <a:pt x="30" y="519"/>
                  </a:cubicBezTo>
                  <a:cubicBezTo>
                    <a:pt x="27" y="515"/>
                    <a:pt x="25" y="510"/>
                    <a:pt x="26" y="50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pic>
        <p:nvPicPr>
          <p:cNvPr id="149" name="Graphic 148" descr="Users with solid fill">
            <a:extLst>
              <a:ext uri="{FF2B5EF4-FFF2-40B4-BE49-F238E27FC236}">
                <a16:creationId xmlns:a16="http://schemas.microsoft.com/office/drawing/2014/main" id="{8D3AC41B-61D8-88B2-F840-E35F3657B98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70860" y="3755720"/>
            <a:ext cx="574843" cy="574843"/>
          </a:xfrm>
          <a:prstGeom prst="rect">
            <a:avLst/>
          </a:prstGeom>
        </p:spPr>
      </p:pic>
      <p:grpSp>
        <p:nvGrpSpPr>
          <p:cNvPr id="154" name="Group 153">
            <a:extLst>
              <a:ext uri="{FF2B5EF4-FFF2-40B4-BE49-F238E27FC236}">
                <a16:creationId xmlns:a16="http://schemas.microsoft.com/office/drawing/2014/main" id="{740ECEBA-D72E-7213-89C4-EC5ADD1BA4AE}"/>
              </a:ext>
            </a:extLst>
          </p:cNvPr>
          <p:cNvGrpSpPr/>
          <p:nvPr/>
        </p:nvGrpSpPr>
        <p:grpSpPr>
          <a:xfrm>
            <a:off x="1555530" y="4515873"/>
            <a:ext cx="472349" cy="410864"/>
            <a:chOff x="6514834" y="3539870"/>
            <a:chExt cx="638444" cy="555339"/>
          </a:xfrm>
          <a:solidFill>
            <a:schemeClr val="bg2">
              <a:lumMod val="60000"/>
              <a:lumOff val="40000"/>
            </a:schemeClr>
          </a:solidFill>
        </p:grpSpPr>
        <p:sp>
          <p:nvSpPr>
            <p:cNvPr id="151" name="Freeform 34">
              <a:extLst>
                <a:ext uri="{FF2B5EF4-FFF2-40B4-BE49-F238E27FC236}">
                  <a16:creationId xmlns:a16="http://schemas.microsoft.com/office/drawing/2014/main" id="{70FB2317-AAB9-F334-DB7C-E7BFC7C7683A}"/>
                </a:ext>
              </a:extLst>
            </p:cNvPr>
            <p:cNvSpPr>
              <a:spLocks noEditPoints="1"/>
            </p:cNvSpPr>
            <p:nvPr/>
          </p:nvSpPr>
          <p:spPr bwMode="auto">
            <a:xfrm>
              <a:off x="6834056" y="3777209"/>
              <a:ext cx="319222" cy="318000"/>
            </a:xfrm>
            <a:custGeom>
              <a:avLst/>
              <a:gdLst>
                <a:gd name="T0" fmla="*/ 389 w 400"/>
                <a:gd name="T1" fmla="*/ 158 h 399"/>
                <a:gd name="T2" fmla="*/ 360 w 400"/>
                <a:gd name="T3" fmla="*/ 157 h 399"/>
                <a:gd name="T4" fmla="*/ 343 w 400"/>
                <a:gd name="T5" fmla="*/ 116 h 399"/>
                <a:gd name="T6" fmla="*/ 363 w 400"/>
                <a:gd name="T7" fmla="*/ 95 h 399"/>
                <a:gd name="T8" fmla="*/ 363 w 400"/>
                <a:gd name="T9" fmla="*/ 78 h 399"/>
                <a:gd name="T10" fmla="*/ 321 w 400"/>
                <a:gd name="T11" fmla="*/ 37 h 399"/>
                <a:gd name="T12" fmla="*/ 321 w 400"/>
                <a:gd name="T13" fmla="*/ 37 h 399"/>
                <a:gd name="T14" fmla="*/ 310 w 400"/>
                <a:gd name="T15" fmla="*/ 35 h 399"/>
                <a:gd name="T16" fmla="*/ 304 w 400"/>
                <a:gd name="T17" fmla="*/ 38 h 399"/>
                <a:gd name="T18" fmla="*/ 284 w 400"/>
                <a:gd name="T19" fmla="*/ 57 h 399"/>
                <a:gd name="T20" fmla="*/ 243 w 400"/>
                <a:gd name="T21" fmla="*/ 40 h 399"/>
                <a:gd name="T22" fmla="*/ 241 w 400"/>
                <a:gd name="T23" fmla="*/ 11 h 399"/>
                <a:gd name="T24" fmla="*/ 230 w 400"/>
                <a:gd name="T25" fmla="*/ 0 h 399"/>
                <a:gd name="T26" fmla="*/ 171 w 400"/>
                <a:gd name="T27" fmla="*/ 0 h 399"/>
                <a:gd name="T28" fmla="*/ 160 w 400"/>
                <a:gd name="T29" fmla="*/ 11 h 399"/>
                <a:gd name="T30" fmla="*/ 159 w 400"/>
                <a:gd name="T31" fmla="*/ 40 h 399"/>
                <a:gd name="T32" fmla="*/ 118 w 400"/>
                <a:gd name="T33" fmla="*/ 57 h 399"/>
                <a:gd name="T34" fmla="*/ 96 w 400"/>
                <a:gd name="T35" fmla="*/ 37 h 399"/>
                <a:gd name="T36" fmla="*/ 80 w 400"/>
                <a:gd name="T37" fmla="*/ 37 h 399"/>
                <a:gd name="T38" fmla="*/ 38 w 400"/>
                <a:gd name="T39" fmla="*/ 78 h 399"/>
                <a:gd name="T40" fmla="*/ 38 w 400"/>
                <a:gd name="T41" fmla="*/ 95 h 399"/>
                <a:gd name="T42" fmla="*/ 58 w 400"/>
                <a:gd name="T43" fmla="*/ 116 h 399"/>
                <a:gd name="T44" fmla="*/ 40 w 400"/>
                <a:gd name="T45" fmla="*/ 157 h 399"/>
                <a:gd name="T46" fmla="*/ 11 w 400"/>
                <a:gd name="T47" fmla="*/ 158 h 399"/>
                <a:gd name="T48" fmla="*/ 0 w 400"/>
                <a:gd name="T49" fmla="*/ 170 h 399"/>
                <a:gd name="T50" fmla="*/ 0 w 400"/>
                <a:gd name="T51" fmla="*/ 228 h 399"/>
                <a:gd name="T52" fmla="*/ 11 w 400"/>
                <a:gd name="T53" fmla="*/ 240 h 399"/>
                <a:gd name="T54" fmla="*/ 40 w 400"/>
                <a:gd name="T55" fmla="*/ 241 h 399"/>
                <a:gd name="T56" fmla="*/ 57 w 400"/>
                <a:gd name="T57" fmla="*/ 282 h 399"/>
                <a:gd name="T58" fmla="*/ 38 w 400"/>
                <a:gd name="T59" fmla="*/ 305 h 399"/>
                <a:gd name="T60" fmla="*/ 38 w 400"/>
                <a:gd name="T61" fmla="*/ 321 h 399"/>
                <a:gd name="T62" fmla="*/ 79 w 400"/>
                <a:gd name="T63" fmla="*/ 362 h 399"/>
                <a:gd name="T64" fmla="*/ 95 w 400"/>
                <a:gd name="T65" fmla="*/ 362 h 399"/>
                <a:gd name="T66" fmla="*/ 116 w 400"/>
                <a:gd name="T67" fmla="*/ 342 h 399"/>
                <a:gd name="T68" fmla="*/ 157 w 400"/>
                <a:gd name="T69" fmla="*/ 359 h 399"/>
                <a:gd name="T70" fmla="*/ 159 w 400"/>
                <a:gd name="T71" fmla="*/ 388 h 399"/>
                <a:gd name="T72" fmla="*/ 170 w 400"/>
                <a:gd name="T73" fmla="*/ 399 h 399"/>
                <a:gd name="T74" fmla="*/ 229 w 400"/>
                <a:gd name="T75" fmla="*/ 399 h 399"/>
                <a:gd name="T76" fmla="*/ 240 w 400"/>
                <a:gd name="T77" fmla="*/ 388 h 399"/>
                <a:gd name="T78" fmla="*/ 241 w 400"/>
                <a:gd name="T79" fmla="*/ 359 h 399"/>
                <a:gd name="T80" fmla="*/ 282 w 400"/>
                <a:gd name="T81" fmla="*/ 342 h 399"/>
                <a:gd name="T82" fmla="*/ 304 w 400"/>
                <a:gd name="T83" fmla="*/ 362 h 399"/>
                <a:gd name="T84" fmla="*/ 320 w 400"/>
                <a:gd name="T85" fmla="*/ 362 h 399"/>
                <a:gd name="T86" fmla="*/ 361 w 400"/>
                <a:gd name="T87" fmla="*/ 321 h 399"/>
                <a:gd name="T88" fmla="*/ 361 w 400"/>
                <a:gd name="T89" fmla="*/ 305 h 399"/>
                <a:gd name="T90" fmla="*/ 341 w 400"/>
                <a:gd name="T91" fmla="*/ 283 h 399"/>
                <a:gd name="T92" fmla="*/ 359 w 400"/>
                <a:gd name="T93" fmla="*/ 242 h 399"/>
                <a:gd name="T94" fmla="*/ 388 w 400"/>
                <a:gd name="T95" fmla="*/ 241 h 399"/>
                <a:gd name="T96" fmla="*/ 399 w 400"/>
                <a:gd name="T97" fmla="*/ 230 h 399"/>
                <a:gd name="T98" fmla="*/ 399 w 400"/>
                <a:gd name="T99" fmla="*/ 171 h 399"/>
                <a:gd name="T100" fmla="*/ 389 w 400"/>
                <a:gd name="T101" fmla="*/ 158 h 399"/>
                <a:gd name="T102" fmla="*/ 201 w 400"/>
                <a:gd name="T103" fmla="*/ 272 h 399"/>
                <a:gd name="T104" fmla="*/ 129 w 400"/>
                <a:gd name="T105" fmla="*/ 200 h 399"/>
                <a:gd name="T106" fmla="*/ 200 w 400"/>
                <a:gd name="T107" fmla="*/ 128 h 399"/>
                <a:gd name="T108" fmla="*/ 273 w 400"/>
                <a:gd name="T109" fmla="*/ 200 h 399"/>
                <a:gd name="T110" fmla="*/ 201 w 400"/>
                <a:gd name="T111" fmla="*/ 27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399">
                  <a:moveTo>
                    <a:pt x="389" y="158"/>
                  </a:moveTo>
                  <a:lnTo>
                    <a:pt x="360" y="157"/>
                  </a:lnTo>
                  <a:cubicBezTo>
                    <a:pt x="356" y="142"/>
                    <a:pt x="350" y="128"/>
                    <a:pt x="343" y="116"/>
                  </a:cubicBezTo>
                  <a:lnTo>
                    <a:pt x="363" y="95"/>
                  </a:lnTo>
                  <a:cubicBezTo>
                    <a:pt x="366" y="90"/>
                    <a:pt x="366" y="83"/>
                    <a:pt x="363" y="78"/>
                  </a:cubicBezTo>
                  <a:lnTo>
                    <a:pt x="321" y="37"/>
                  </a:lnTo>
                  <a:lnTo>
                    <a:pt x="321" y="37"/>
                  </a:lnTo>
                  <a:cubicBezTo>
                    <a:pt x="319" y="35"/>
                    <a:pt x="314" y="33"/>
                    <a:pt x="310" y="35"/>
                  </a:cubicBezTo>
                  <a:cubicBezTo>
                    <a:pt x="308" y="35"/>
                    <a:pt x="306" y="37"/>
                    <a:pt x="304" y="38"/>
                  </a:cubicBezTo>
                  <a:lnTo>
                    <a:pt x="284" y="57"/>
                  </a:lnTo>
                  <a:cubicBezTo>
                    <a:pt x="271" y="49"/>
                    <a:pt x="258" y="43"/>
                    <a:pt x="243" y="40"/>
                  </a:cubicBezTo>
                  <a:lnTo>
                    <a:pt x="241" y="11"/>
                  </a:lnTo>
                  <a:cubicBezTo>
                    <a:pt x="241" y="5"/>
                    <a:pt x="236" y="0"/>
                    <a:pt x="230" y="0"/>
                  </a:cubicBezTo>
                  <a:lnTo>
                    <a:pt x="171" y="0"/>
                  </a:lnTo>
                  <a:cubicBezTo>
                    <a:pt x="165" y="0"/>
                    <a:pt x="160" y="5"/>
                    <a:pt x="160" y="11"/>
                  </a:cubicBezTo>
                  <a:lnTo>
                    <a:pt x="159" y="40"/>
                  </a:lnTo>
                  <a:cubicBezTo>
                    <a:pt x="144" y="43"/>
                    <a:pt x="130" y="49"/>
                    <a:pt x="118" y="57"/>
                  </a:cubicBezTo>
                  <a:lnTo>
                    <a:pt x="96" y="37"/>
                  </a:lnTo>
                  <a:cubicBezTo>
                    <a:pt x="91" y="33"/>
                    <a:pt x="85" y="33"/>
                    <a:pt x="80" y="37"/>
                  </a:cubicBezTo>
                  <a:lnTo>
                    <a:pt x="38" y="78"/>
                  </a:lnTo>
                  <a:cubicBezTo>
                    <a:pt x="33" y="83"/>
                    <a:pt x="33" y="90"/>
                    <a:pt x="38" y="95"/>
                  </a:cubicBezTo>
                  <a:lnTo>
                    <a:pt x="58" y="116"/>
                  </a:lnTo>
                  <a:cubicBezTo>
                    <a:pt x="50" y="128"/>
                    <a:pt x="44" y="142"/>
                    <a:pt x="40" y="157"/>
                  </a:cubicBezTo>
                  <a:lnTo>
                    <a:pt x="11" y="158"/>
                  </a:lnTo>
                  <a:cubicBezTo>
                    <a:pt x="5" y="158"/>
                    <a:pt x="0" y="163"/>
                    <a:pt x="0" y="170"/>
                  </a:cubicBezTo>
                  <a:lnTo>
                    <a:pt x="0" y="228"/>
                  </a:lnTo>
                  <a:cubicBezTo>
                    <a:pt x="0" y="235"/>
                    <a:pt x="5" y="240"/>
                    <a:pt x="11" y="240"/>
                  </a:cubicBezTo>
                  <a:lnTo>
                    <a:pt x="40" y="241"/>
                  </a:lnTo>
                  <a:cubicBezTo>
                    <a:pt x="44" y="256"/>
                    <a:pt x="50" y="270"/>
                    <a:pt x="57" y="282"/>
                  </a:cubicBezTo>
                  <a:lnTo>
                    <a:pt x="38" y="305"/>
                  </a:lnTo>
                  <a:cubicBezTo>
                    <a:pt x="34" y="309"/>
                    <a:pt x="34" y="316"/>
                    <a:pt x="38" y="321"/>
                  </a:cubicBezTo>
                  <a:lnTo>
                    <a:pt x="79" y="362"/>
                  </a:lnTo>
                  <a:cubicBezTo>
                    <a:pt x="84" y="367"/>
                    <a:pt x="90" y="367"/>
                    <a:pt x="95" y="362"/>
                  </a:cubicBezTo>
                  <a:lnTo>
                    <a:pt x="116" y="342"/>
                  </a:lnTo>
                  <a:cubicBezTo>
                    <a:pt x="129" y="349"/>
                    <a:pt x="143" y="356"/>
                    <a:pt x="157" y="359"/>
                  </a:cubicBezTo>
                  <a:lnTo>
                    <a:pt x="159" y="388"/>
                  </a:lnTo>
                  <a:cubicBezTo>
                    <a:pt x="159" y="394"/>
                    <a:pt x="164" y="399"/>
                    <a:pt x="170" y="399"/>
                  </a:cubicBezTo>
                  <a:lnTo>
                    <a:pt x="229" y="399"/>
                  </a:lnTo>
                  <a:cubicBezTo>
                    <a:pt x="235" y="399"/>
                    <a:pt x="240" y="394"/>
                    <a:pt x="240" y="388"/>
                  </a:cubicBezTo>
                  <a:lnTo>
                    <a:pt x="241" y="359"/>
                  </a:lnTo>
                  <a:cubicBezTo>
                    <a:pt x="256" y="356"/>
                    <a:pt x="270" y="349"/>
                    <a:pt x="282" y="342"/>
                  </a:cubicBezTo>
                  <a:lnTo>
                    <a:pt x="304" y="362"/>
                  </a:lnTo>
                  <a:cubicBezTo>
                    <a:pt x="309" y="366"/>
                    <a:pt x="315" y="366"/>
                    <a:pt x="320" y="362"/>
                  </a:cubicBezTo>
                  <a:lnTo>
                    <a:pt x="361" y="321"/>
                  </a:lnTo>
                  <a:cubicBezTo>
                    <a:pt x="366" y="317"/>
                    <a:pt x="366" y="309"/>
                    <a:pt x="361" y="305"/>
                  </a:cubicBezTo>
                  <a:lnTo>
                    <a:pt x="341" y="283"/>
                  </a:lnTo>
                  <a:cubicBezTo>
                    <a:pt x="349" y="271"/>
                    <a:pt x="355" y="257"/>
                    <a:pt x="359" y="242"/>
                  </a:cubicBezTo>
                  <a:lnTo>
                    <a:pt x="388" y="241"/>
                  </a:lnTo>
                  <a:cubicBezTo>
                    <a:pt x="394" y="241"/>
                    <a:pt x="399" y="236"/>
                    <a:pt x="399" y="230"/>
                  </a:cubicBezTo>
                  <a:lnTo>
                    <a:pt x="399" y="171"/>
                  </a:lnTo>
                  <a:cubicBezTo>
                    <a:pt x="400" y="165"/>
                    <a:pt x="395" y="160"/>
                    <a:pt x="389" y="158"/>
                  </a:cubicBezTo>
                  <a:close/>
                  <a:moveTo>
                    <a:pt x="201" y="272"/>
                  </a:moveTo>
                  <a:cubicBezTo>
                    <a:pt x="161" y="272"/>
                    <a:pt x="129" y="240"/>
                    <a:pt x="129" y="200"/>
                  </a:cubicBezTo>
                  <a:cubicBezTo>
                    <a:pt x="129" y="160"/>
                    <a:pt x="161" y="128"/>
                    <a:pt x="200" y="128"/>
                  </a:cubicBezTo>
                  <a:cubicBezTo>
                    <a:pt x="240" y="128"/>
                    <a:pt x="273" y="161"/>
                    <a:pt x="273" y="200"/>
                  </a:cubicBezTo>
                  <a:cubicBezTo>
                    <a:pt x="273" y="238"/>
                    <a:pt x="240" y="271"/>
                    <a:pt x="201" y="2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2" name="Oval 35">
              <a:extLst>
                <a:ext uri="{FF2B5EF4-FFF2-40B4-BE49-F238E27FC236}">
                  <a16:creationId xmlns:a16="http://schemas.microsoft.com/office/drawing/2014/main" id="{BC54C511-61BB-1BD3-7A35-1E0294541836}"/>
                </a:ext>
              </a:extLst>
            </p:cNvPr>
            <p:cNvSpPr>
              <a:spLocks noChangeArrowheads="1"/>
            </p:cNvSpPr>
            <p:nvPr/>
          </p:nvSpPr>
          <p:spPr bwMode="auto">
            <a:xfrm>
              <a:off x="6613827" y="3539870"/>
              <a:ext cx="181121" cy="181610"/>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3" name="Freeform 36">
              <a:extLst>
                <a:ext uri="{FF2B5EF4-FFF2-40B4-BE49-F238E27FC236}">
                  <a16:creationId xmlns:a16="http://schemas.microsoft.com/office/drawing/2014/main" id="{7B464CF5-AA62-BE2C-1401-DF7F95DB34EE}"/>
                </a:ext>
              </a:extLst>
            </p:cNvPr>
            <p:cNvSpPr>
              <a:spLocks/>
            </p:cNvSpPr>
            <p:nvPr/>
          </p:nvSpPr>
          <p:spPr bwMode="auto">
            <a:xfrm>
              <a:off x="6514834" y="3746900"/>
              <a:ext cx="367863" cy="202386"/>
            </a:xfrm>
            <a:custGeom>
              <a:avLst/>
              <a:gdLst>
                <a:gd name="T0" fmla="*/ 421 w 461"/>
                <a:gd name="T1" fmla="*/ 171 h 254"/>
                <a:gd name="T2" fmla="*/ 426 w 461"/>
                <a:gd name="T3" fmla="*/ 159 h 254"/>
                <a:gd name="T4" fmla="*/ 419 w 461"/>
                <a:gd name="T5" fmla="*/ 150 h 254"/>
                <a:gd name="T6" fmla="*/ 420 w 461"/>
                <a:gd name="T7" fmla="*/ 99 h 254"/>
                <a:gd name="T8" fmla="*/ 461 w 461"/>
                <a:gd name="T9" fmla="*/ 58 h 254"/>
                <a:gd name="T10" fmla="*/ 363 w 461"/>
                <a:gd name="T11" fmla="*/ 0 h 254"/>
                <a:gd name="T12" fmla="*/ 319 w 461"/>
                <a:gd name="T13" fmla="*/ 0 h 254"/>
                <a:gd name="T14" fmla="*/ 309 w 461"/>
                <a:gd name="T15" fmla="*/ 5 h 254"/>
                <a:gd name="T16" fmla="*/ 238 w 461"/>
                <a:gd name="T17" fmla="*/ 41 h 254"/>
                <a:gd name="T18" fmla="*/ 166 w 461"/>
                <a:gd name="T19" fmla="*/ 5 h 254"/>
                <a:gd name="T20" fmla="*/ 156 w 461"/>
                <a:gd name="T21" fmla="*/ 0 h 254"/>
                <a:gd name="T22" fmla="*/ 113 w 461"/>
                <a:gd name="T23" fmla="*/ 0 h 254"/>
                <a:gd name="T24" fmla="*/ 0 w 461"/>
                <a:gd name="T25" fmla="*/ 112 h 254"/>
                <a:gd name="T26" fmla="*/ 0 w 461"/>
                <a:gd name="T27" fmla="*/ 241 h 254"/>
                <a:gd name="T28" fmla="*/ 13 w 461"/>
                <a:gd name="T29" fmla="*/ 254 h 254"/>
                <a:gd name="T30" fmla="*/ 375 w 461"/>
                <a:gd name="T31" fmla="*/ 254 h 254"/>
                <a:gd name="T32" fmla="*/ 375 w 461"/>
                <a:gd name="T33" fmla="*/ 208 h 254"/>
                <a:gd name="T34" fmla="*/ 410 w 461"/>
                <a:gd name="T35" fmla="*/ 171 h 254"/>
                <a:gd name="T36" fmla="*/ 421 w 461"/>
                <a:gd name="T37" fmla="*/ 17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254">
                  <a:moveTo>
                    <a:pt x="421" y="171"/>
                  </a:moveTo>
                  <a:cubicBezTo>
                    <a:pt x="423" y="168"/>
                    <a:pt x="425" y="162"/>
                    <a:pt x="426" y="159"/>
                  </a:cubicBezTo>
                  <a:lnTo>
                    <a:pt x="419" y="150"/>
                  </a:lnTo>
                  <a:cubicBezTo>
                    <a:pt x="405" y="135"/>
                    <a:pt x="406" y="112"/>
                    <a:pt x="420" y="99"/>
                  </a:cubicBezTo>
                  <a:lnTo>
                    <a:pt x="461" y="58"/>
                  </a:lnTo>
                  <a:cubicBezTo>
                    <a:pt x="441" y="23"/>
                    <a:pt x="404" y="0"/>
                    <a:pt x="363" y="0"/>
                  </a:cubicBezTo>
                  <a:lnTo>
                    <a:pt x="319" y="0"/>
                  </a:lnTo>
                  <a:cubicBezTo>
                    <a:pt x="315" y="0"/>
                    <a:pt x="311" y="3"/>
                    <a:pt x="309" y="5"/>
                  </a:cubicBezTo>
                  <a:cubicBezTo>
                    <a:pt x="293" y="28"/>
                    <a:pt x="266" y="41"/>
                    <a:pt x="238" y="41"/>
                  </a:cubicBezTo>
                  <a:cubicBezTo>
                    <a:pt x="209" y="41"/>
                    <a:pt x="183" y="27"/>
                    <a:pt x="166" y="5"/>
                  </a:cubicBezTo>
                  <a:cubicBezTo>
                    <a:pt x="164" y="1"/>
                    <a:pt x="160" y="0"/>
                    <a:pt x="156" y="0"/>
                  </a:cubicBezTo>
                  <a:lnTo>
                    <a:pt x="113" y="0"/>
                  </a:lnTo>
                  <a:cubicBezTo>
                    <a:pt x="50" y="0"/>
                    <a:pt x="0" y="50"/>
                    <a:pt x="0" y="112"/>
                  </a:cubicBezTo>
                  <a:lnTo>
                    <a:pt x="0" y="241"/>
                  </a:lnTo>
                  <a:cubicBezTo>
                    <a:pt x="0" y="248"/>
                    <a:pt x="5" y="254"/>
                    <a:pt x="13" y="254"/>
                  </a:cubicBezTo>
                  <a:lnTo>
                    <a:pt x="375" y="254"/>
                  </a:lnTo>
                  <a:lnTo>
                    <a:pt x="375" y="208"/>
                  </a:lnTo>
                  <a:cubicBezTo>
                    <a:pt x="375" y="187"/>
                    <a:pt x="390" y="171"/>
                    <a:pt x="410" y="171"/>
                  </a:cubicBezTo>
                  <a:lnTo>
                    <a:pt x="421"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pic>
        <p:nvPicPr>
          <p:cNvPr id="158" name="Graphic 157" descr="Lights On with solid fill">
            <a:extLst>
              <a:ext uri="{FF2B5EF4-FFF2-40B4-BE49-F238E27FC236}">
                <a16:creationId xmlns:a16="http://schemas.microsoft.com/office/drawing/2014/main" id="{9BFC3B75-57F6-E2FF-FEA2-EE53ACD21D2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85653" y="5179681"/>
            <a:ext cx="574844" cy="574844"/>
          </a:xfrm>
          <a:prstGeom prst="rect">
            <a:avLst/>
          </a:prstGeom>
        </p:spPr>
      </p:pic>
    </p:spTree>
    <p:extLst>
      <p:ext uri="{BB962C8B-B14F-4D97-AF65-F5344CB8AC3E}">
        <p14:creationId xmlns:p14="http://schemas.microsoft.com/office/powerpoint/2010/main" val="2744674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11" name="TextBox 10">
            <a:extLst>
              <a:ext uri="{FF2B5EF4-FFF2-40B4-BE49-F238E27FC236}">
                <a16:creationId xmlns:a16="http://schemas.microsoft.com/office/drawing/2014/main" id="{E196A805-E3C1-0E67-E3FB-F2E074CCAE70}"/>
              </a:ext>
            </a:extLst>
          </p:cNvPr>
          <p:cNvSpPr txBox="1"/>
          <p:nvPr/>
        </p:nvSpPr>
        <p:spPr>
          <a:xfrm>
            <a:off x="528638" y="3347472"/>
            <a:ext cx="676751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Accommodation Management &amp; Workplace Solutions</a:t>
            </a:r>
            <a:endParaRPr lang="en-US" sz="1400" dirty="0">
              <a:solidFill>
                <a:schemeClr val="bg1">
                  <a:lumMod val="95000"/>
                </a:schemeClr>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latin typeface="Avenir Next LT Pro" panose="020B0504020202020204" pitchFamily="34" charset="0"/>
              </a:rPr>
              <a:t>Real Property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latin typeface="Avenir Next LT Pro" panose="020B0504020202020204" pitchFamily="34" charset="0"/>
              </a:rPr>
              <a:t>Public Services and Procurement Canada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4">
                    <a:lumMod val="40000"/>
                    <a:lumOff val="60000"/>
                  </a:schemeClr>
                </a:solidFill>
                <a:latin typeface="Avenir Next LT Pro" panose="020B0504020202020204" pitchFamily="34" charset="0"/>
                <a:hlinkClick r:id="rId8">
                  <a:extLst>
                    <a:ext uri="{A12FA001-AC4F-418D-AE19-62706E023703}">
                      <ahyp:hlinkClr xmlns:ahyp="http://schemas.microsoft.com/office/drawing/2018/hyperlinkcolor" val="tx"/>
                    </a:ext>
                  </a:extLst>
                </a:hlinkClick>
              </a:rPr>
              <a:t>Contact us for more information!</a:t>
            </a:r>
            <a:endParaRPr kumimoji="0" lang="en-US" sz="1400" b="0" i="0" u="none" strike="noStrike" kern="1200" cap="none" spc="0" normalizeH="0" baseline="0" noProof="0" dirty="0">
              <a:ln>
                <a:noFill/>
              </a:ln>
              <a:solidFill>
                <a:schemeClr val="accent4">
                  <a:lumMod val="40000"/>
                  <a:lumOff val="60000"/>
                </a:schemeClr>
              </a:solidFill>
              <a:effectLst/>
              <a:uLnTx/>
              <a:uFillTx/>
              <a:latin typeface="Avenir Next LT Pro" panose="020B0504020202020204" pitchFamily="34" charset="0"/>
            </a:endParaRPr>
          </a:p>
        </p:txBody>
      </p:sp>
      <p:sp>
        <p:nvSpPr>
          <p:cNvPr id="12" name="Text Placeholder 2">
            <a:extLst>
              <a:ext uri="{FF2B5EF4-FFF2-40B4-BE49-F238E27FC236}">
                <a16:creationId xmlns:a16="http://schemas.microsoft.com/office/drawing/2014/main" id="{A96573E3-67A6-BD2E-C7D5-0572DDCA6F98}"/>
              </a:ext>
            </a:extLst>
          </p:cNvPr>
          <p:cNvSpPr txBox="1">
            <a:spLocks/>
          </p:cNvSpPr>
          <p:nvPr/>
        </p:nvSpPr>
        <p:spPr>
          <a:xfrm>
            <a:off x="528638" y="3059208"/>
            <a:ext cx="5687435" cy="930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1" u="none" strike="noStrike" kern="1200" cap="none" spc="0" normalizeH="0" baseline="0" noProof="0" dirty="0">
                <a:ln>
                  <a:noFill/>
                </a:ln>
                <a:solidFill>
                  <a:schemeClr val="accent6"/>
                </a:solidFill>
                <a:effectLst/>
                <a:uLnTx/>
                <a:uFillTx/>
                <a:latin typeface="Avenir Next LT Pro" panose="020B0504020202020204" pitchFamily="34" charset="0"/>
              </a:rPr>
              <a:t>Strategic Workplace Advisory Group (SWAG)</a:t>
            </a:r>
          </a:p>
        </p:txBody>
      </p:sp>
    </p:spTree>
    <p:extLst>
      <p:ext uri="{BB962C8B-B14F-4D97-AF65-F5344CB8AC3E}">
        <p14:creationId xmlns:p14="http://schemas.microsoft.com/office/powerpoint/2010/main" val="130846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9000">
              <a:srgbClr val="262626"/>
            </a:gs>
            <a:gs pos="0">
              <a:srgbClr val="262626">
                <a:alpha val="74000"/>
              </a:srgbClr>
            </a:gs>
          </a:gsLst>
          <a:lin ang="0" scaled="1"/>
        </a:gra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AF65A146-541C-F1D6-224E-3CC046446796}"/>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16" name="Graphic 15">
            <a:extLst>
              <a:ext uri="{FF2B5EF4-FFF2-40B4-BE49-F238E27FC236}">
                <a16:creationId xmlns:a16="http://schemas.microsoft.com/office/drawing/2014/main" id="{62EFD495-9B1A-324B-C246-0BB5242557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17" name="Picture 6">
            <a:extLst>
              <a:ext uri="{FF2B5EF4-FFF2-40B4-BE49-F238E27FC236}">
                <a16:creationId xmlns:a16="http://schemas.microsoft.com/office/drawing/2014/main" id="{D51D215F-53BE-6D5F-B4DC-70612CD1902E}"/>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21" name="Picture 20">
            <a:extLst>
              <a:ext uri="{FF2B5EF4-FFF2-40B4-BE49-F238E27FC236}">
                <a16:creationId xmlns:a16="http://schemas.microsoft.com/office/drawing/2014/main" id="{4265738F-451C-87F6-19F4-3AA3D2820934}"/>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7" name="Rectangle 6">
            <a:extLst>
              <a:ext uri="{FF2B5EF4-FFF2-40B4-BE49-F238E27FC236}">
                <a16:creationId xmlns:a16="http://schemas.microsoft.com/office/drawing/2014/main" id="{825D8010-C8EB-8F40-4E75-3175BBAB5E35}"/>
              </a:ext>
            </a:extLst>
          </p:cNvPr>
          <p:cNvSpPr/>
          <p:nvPr/>
        </p:nvSpPr>
        <p:spPr>
          <a:xfrm>
            <a:off x="-4068" y="260710"/>
            <a:ext cx="12196068" cy="597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FF3B92A4-D9E6-1E15-59A1-50AEE9F3449C}"/>
              </a:ext>
            </a:extLst>
          </p:cNvPr>
          <p:cNvGrpSpPr/>
          <p:nvPr/>
        </p:nvGrpSpPr>
        <p:grpSpPr>
          <a:xfrm>
            <a:off x="1276349" y="421929"/>
            <a:ext cx="10036021" cy="5474046"/>
            <a:chOff x="1276349" y="421929"/>
            <a:chExt cx="10036021" cy="5474046"/>
          </a:xfrm>
        </p:grpSpPr>
        <p:pic>
          <p:nvPicPr>
            <p:cNvPr id="2" name="EE86F6A1-01C8-45C8-806C-2272A6B38A01" descr="IMG_1557.jpg">
              <a:extLst>
                <a:ext uri="{FF2B5EF4-FFF2-40B4-BE49-F238E27FC236}">
                  <a16:creationId xmlns:a16="http://schemas.microsoft.com/office/drawing/2014/main" id="{ABD59243-CF21-BD02-94CE-9706AC8AA1FA}"/>
                </a:ext>
              </a:extLst>
            </p:cNvPr>
            <p:cNvPicPr>
              <a:picLocks noChangeAspect="1" noChangeArrowheads="1"/>
            </p:cNvPicPr>
            <p:nvPr/>
          </p:nvPicPr>
          <p:blipFill rotWithShape="1">
            <a:blip r:embed="rId8">
              <a:clrChange>
                <a:clrFrom>
                  <a:srgbClr val="E1E1E1"/>
                </a:clrFrom>
                <a:clrTo>
                  <a:srgbClr val="E1E1E1">
                    <a:alpha val="0"/>
                  </a:srgbClr>
                </a:clrTo>
              </a:clrChange>
              <a:extLst>
                <a:ext uri="{BEBA8EAE-BF5A-486C-A8C5-ECC9F3942E4B}">
                  <a14:imgProps xmlns:a14="http://schemas.microsoft.com/office/drawing/2010/main">
                    <a14:imgLayer r:embed="rId9">
                      <a14:imgEffect>
                        <a14:sharpenSoften amount="25000"/>
                      </a14:imgEffect>
                      <a14:imgEffect>
                        <a14:saturation sat="0"/>
                      </a14:imgEffect>
                      <a14:imgEffect>
                        <a14:brightnessContrast bright="1000" contrast="22000"/>
                      </a14:imgEffect>
                    </a14:imgLayer>
                  </a14:imgProps>
                </a:ext>
                <a:ext uri="{28A0092B-C50C-407E-A947-70E740481C1C}">
                  <a14:useLocalDpi xmlns:a14="http://schemas.microsoft.com/office/drawing/2010/main" val="0"/>
                </a:ext>
              </a:extLst>
            </a:blip>
            <a:srcRect t="5597" b="7456"/>
            <a:stretch/>
          </p:blipFill>
          <p:spPr bwMode="auto">
            <a:xfrm>
              <a:off x="4780341" y="421929"/>
              <a:ext cx="2872484" cy="547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5F4CFA3-23AF-923E-DBF4-EBD09E33F014}"/>
                </a:ext>
              </a:extLst>
            </p:cNvPr>
            <p:cNvSpPr txBox="1"/>
            <p:nvPr/>
          </p:nvSpPr>
          <p:spPr>
            <a:xfrm>
              <a:off x="1276349" y="1215990"/>
              <a:ext cx="100360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srgbClr val="FF0000"/>
                  </a:solidFill>
                  <a:effectLst/>
                  <a:uLnTx/>
                  <a:uFillTx/>
                  <a:latin typeface="Calibri" panose="020F0502020204030204"/>
                  <a:ea typeface="+mn-ea"/>
                  <a:cs typeface="+mn-cs"/>
                </a:rPr>
                <a:t>2020 – 2021 – 2022</a:t>
              </a:r>
            </a:p>
          </p:txBody>
        </p:sp>
      </p:grpSp>
    </p:spTree>
    <p:extLst>
      <p:ext uri="{BB962C8B-B14F-4D97-AF65-F5344CB8AC3E}">
        <p14:creationId xmlns:p14="http://schemas.microsoft.com/office/powerpoint/2010/main" val="219927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AF65A146-541C-F1D6-224E-3CC046446796}"/>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16" name="Graphic 15">
            <a:extLst>
              <a:ext uri="{FF2B5EF4-FFF2-40B4-BE49-F238E27FC236}">
                <a16:creationId xmlns:a16="http://schemas.microsoft.com/office/drawing/2014/main" id="{62EFD495-9B1A-324B-C246-0BB5242557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17" name="Picture 6">
            <a:extLst>
              <a:ext uri="{FF2B5EF4-FFF2-40B4-BE49-F238E27FC236}">
                <a16:creationId xmlns:a16="http://schemas.microsoft.com/office/drawing/2014/main" id="{D51D215F-53BE-6D5F-B4DC-70612CD1902E}"/>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21" name="Picture 20">
            <a:extLst>
              <a:ext uri="{FF2B5EF4-FFF2-40B4-BE49-F238E27FC236}">
                <a16:creationId xmlns:a16="http://schemas.microsoft.com/office/drawing/2014/main" id="{4265738F-451C-87F6-19F4-3AA3D2820934}"/>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3" name="TextBox 2">
            <a:extLst>
              <a:ext uri="{FF2B5EF4-FFF2-40B4-BE49-F238E27FC236}">
                <a16:creationId xmlns:a16="http://schemas.microsoft.com/office/drawing/2014/main" id="{55F4CFA3-23AF-923E-DBF4-EBD09E33F014}"/>
              </a:ext>
            </a:extLst>
          </p:cNvPr>
          <p:cNvSpPr txBox="1"/>
          <p:nvPr/>
        </p:nvSpPr>
        <p:spPr>
          <a:xfrm>
            <a:off x="1276349" y="1215990"/>
            <a:ext cx="100360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srgbClr val="FF0000"/>
                </a:solidFill>
                <a:effectLst/>
                <a:uLnTx/>
                <a:uFillTx/>
                <a:latin typeface="Calibri" panose="020F0502020204030204"/>
                <a:ea typeface="+mn-ea"/>
                <a:cs typeface="+mn-cs"/>
              </a:rPr>
              <a:t>2020 – 2021 – 2022</a:t>
            </a:r>
          </a:p>
        </p:txBody>
      </p:sp>
      <p:sp>
        <p:nvSpPr>
          <p:cNvPr id="8" name="Rectangle 7">
            <a:extLst>
              <a:ext uri="{FF2B5EF4-FFF2-40B4-BE49-F238E27FC236}">
                <a16:creationId xmlns:a16="http://schemas.microsoft.com/office/drawing/2014/main" id="{D395A4EA-EC98-ACB3-0E7D-AA7D894F6820}"/>
              </a:ext>
            </a:extLst>
          </p:cNvPr>
          <p:cNvSpPr/>
          <p:nvPr/>
        </p:nvSpPr>
        <p:spPr>
          <a:xfrm>
            <a:off x="0" y="260710"/>
            <a:ext cx="12191999" cy="597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159C7FA9-5C44-CACA-9281-BDCF44E9229A}"/>
              </a:ext>
            </a:extLst>
          </p:cNvPr>
          <p:cNvGrpSpPr/>
          <p:nvPr/>
        </p:nvGrpSpPr>
        <p:grpSpPr>
          <a:xfrm>
            <a:off x="400049" y="1037805"/>
            <a:ext cx="11572876" cy="4744289"/>
            <a:chOff x="400049" y="1037805"/>
            <a:chExt cx="11572876" cy="4744289"/>
          </a:xfrm>
        </p:grpSpPr>
        <p:pic>
          <p:nvPicPr>
            <p:cNvPr id="10" name="Picture 9">
              <a:extLst>
                <a:ext uri="{FF2B5EF4-FFF2-40B4-BE49-F238E27FC236}">
                  <a16:creationId xmlns:a16="http://schemas.microsoft.com/office/drawing/2014/main" id="{DDF94BA5-EDB1-EC84-7E1C-F1D8921A56CE}"/>
                </a:ext>
              </a:extLst>
            </p:cNvPr>
            <p:cNvPicPr>
              <a:picLocks noChangeAspect="1"/>
            </p:cNvPicPr>
            <p:nvPr/>
          </p:nvPicPr>
          <p:blipFill rotWithShape="1">
            <a:blip r:embed="rId8" cstate="print">
              <a:clrChange>
                <a:clrFrom>
                  <a:srgbClr val="DDDCDA"/>
                </a:clrFrom>
                <a:clrTo>
                  <a:srgbClr val="DDDCDA">
                    <a:alpha val="0"/>
                  </a:srgbClr>
                </a:clrTo>
              </a:clrChange>
              <a:biLevel thresh="50000"/>
              <a:extLst>
                <a:ext uri="{28A0092B-C50C-407E-A947-70E740481C1C}">
                  <a14:useLocalDpi xmlns:a14="http://schemas.microsoft.com/office/drawing/2010/main" val="0"/>
                </a:ext>
              </a:extLst>
            </a:blip>
            <a:srcRect l="1994" r="783"/>
            <a:stretch/>
          </p:blipFill>
          <p:spPr>
            <a:xfrm>
              <a:off x="4029940" y="1037805"/>
              <a:ext cx="7942985" cy="4744289"/>
            </a:xfrm>
            <a:prstGeom prst="rect">
              <a:avLst/>
            </a:prstGeom>
          </p:spPr>
        </p:pic>
        <p:sp>
          <p:nvSpPr>
            <p:cNvPr id="11" name="TextBox 10">
              <a:extLst>
                <a:ext uri="{FF2B5EF4-FFF2-40B4-BE49-F238E27FC236}">
                  <a16:creationId xmlns:a16="http://schemas.microsoft.com/office/drawing/2014/main" id="{41D18FEB-B809-3367-8531-5190139F69FB}"/>
                </a:ext>
              </a:extLst>
            </p:cNvPr>
            <p:cNvSpPr txBox="1"/>
            <p:nvPr/>
          </p:nvSpPr>
          <p:spPr>
            <a:xfrm>
              <a:off x="400049" y="1215990"/>
              <a:ext cx="33258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800" dirty="0">
                  <a:latin typeface="Calibri" panose="020F0502020204030204"/>
                </a:rPr>
                <a:t>2023 </a:t>
              </a:r>
              <a:r>
                <a:rPr lang="fr-CA" sz="2800" dirty="0" err="1">
                  <a:latin typeface="Calibri" panose="020F0502020204030204"/>
                </a:rPr>
                <a:t>onward</a:t>
              </a:r>
              <a:r>
                <a:rPr kumimoji="0" lang="fr-CA" sz="2800" b="0" i="0" u="none" strike="noStrike" kern="1200" cap="none" spc="0" normalizeH="0" baseline="0" noProof="0" dirty="0">
                  <a:ln>
                    <a:noFill/>
                  </a:ln>
                  <a:effectLst/>
                  <a:uLnTx/>
                  <a:uFillTx/>
                  <a:latin typeface="Calibri" panose="020F0502020204030204"/>
                  <a:ea typeface="+mn-ea"/>
                  <a:cs typeface="+mn-cs"/>
                </a:rPr>
                <a:t>…</a:t>
              </a:r>
              <a:endParaRPr kumimoji="0" lang="en-CA" sz="2800" b="0" i="0" u="none" strike="noStrike" kern="1200" cap="none" spc="0" normalizeH="0" baseline="0" noProof="0" dirty="0">
                <a:ln>
                  <a:noFill/>
                </a:ln>
                <a:effectLst/>
                <a:uLnTx/>
                <a:uFillTx/>
                <a:latin typeface="Calibri" panose="020F0502020204030204"/>
                <a:ea typeface="+mn-ea"/>
                <a:cs typeface="+mn-cs"/>
              </a:endParaRPr>
            </a:p>
          </p:txBody>
        </p:sp>
      </p:grpSp>
    </p:spTree>
    <p:extLst>
      <p:ext uri="{BB962C8B-B14F-4D97-AF65-F5344CB8AC3E}">
        <p14:creationId xmlns:p14="http://schemas.microsoft.com/office/powerpoint/2010/main" val="209441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02283" y="453813"/>
            <a:ext cx="4626917" cy="1803612"/>
          </a:xfrm>
        </p:spPr>
        <p:txBody>
          <a:bodyPr anchor="t"/>
          <a:lstStyle/>
          <a:p>
            <a:pPr algn="l">
              <a:lnSpc>
                <a:spcPct val="100000"/>
              </a:lnSpc>
              <a:spcBef>
                <a:spcPts val="0"/>
              </a:spcBef>
            </a:pPr>
            <a:r>
              <a:rPr lang="en-CA" sz="3200" b="0" i="1" dirty="0">
                <a:solidFill>
                  <a:schemeClr val="bg1">
                    <a:lumMod val="95000"/>
                  </a:schemeClr>
                </a:solidFill>
                <a:latin typeface="Avenir Next LT Pro" panose="020B0504020202020204" pitchFamily="34" charset="0"/>
              </a:rPr>
              <a:t>Most agree</a:t>
            </a:r>
            <a:r>
              <a:rPr lang="en-CA" sz="3200" b="0" dirty="0">
                <a:solidFill>
                  <a:schemeClr val="bg1">
                    <a:lumMod val="95000"/>
                  </a:schemeClr>
                </a:solidFill>
                <a:latin typeface="Avenir Next LT Pro" panose="020B0504020202020204" pitchFamily="34" charset="0"/>
              </a:rPr>
              <a:t>, </a:t>
            </a:r>
            <a:br>
              <a:rPr lang="en-CA" sz="3200" b="0" dirty="0">
                <a:solidFill>
                  <a:schemeClr val="bg1">
                    <a:lumMod val="95000"/>
                  </a:schemeClr>
                </a:solidFill>
                <a:latin typeface="Avenir Next LT Pro" panose="020B0504020202020204" pitchFamily="34" charset="0"/>
              </a:rPr>
            </a:br>
            <a:r>
              <a:rPr lang="en-CA" sz="3200" b="0" dirty="0">
                <a:solidFill>
                  <a:schemeClr val="bg1">
                    <a:lumMod val="95000"/>
                  </a:schemeClr>
                </a:solidFill>
                <a:latin typeface="Avenir Next LT Pro" panose="020B0504020202020204" pitchFamily="34" charset="0"/>
              </a:rPr>
              <a:t>HYBRID WORKING </a:t>
            </a:r>
            <a:br>
              <a:rPr lang="en-CA" sz="3200" b="0" i="1" dirty="0">
                <a:solidFill>
                  <a:schemeClr val="bg1">
                    <a:lumMod val="95000"/>
                  </a:schemeClr>
                </a:solidFill>
                <a:latin typeface="Avenir Next LT Pro" panose="020B0504020202020204" pitchFamily="34" charset="0"/>
              </a:rPr>
            </a:br>
            <a:r>
              <a:rPr lang="en-CA" sz="3200" dirty="0">
                <a:solidFill>
                  <a:schemeClr val="bg1">
                    <a:lumMod val="95000"/>
                  </a:schemeClr>
                </a:solidFill>
                <a:latin typeface="Avenir Next LT Pro" panose="020B0504020202020204" pitchFamily="34" charset="0"/>
              </a:rPr>
              <a:t>is here to stay</a:t>
            </a:r>
            <a:endParaRPr lang="en-CA" sz="4800" dirty="0">
              <a:solidFill>
                <a:schemeClr val="bg1">
                  <a:lumMod val="95000"/>
                </a:schemeClr>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434" name="Group 433">
            <a:extLst>
              <a:ext uri="{FF2B5EF4-FFF2-40B4-BE49-F238E27FC236}">
                <a16:creationId xmlns:a16="http://schemas.microsoft.com/office/drawing/2014/main" id="{1A6F998A-1E86-1333-B581-2ED69098A389}"/>
              </a:ext>
            </a:extLst>
          </p:cNvPr>
          <p:cNvGrpSpPr/>
          <p:nvPr/>
        </p:nvGrpSpPr>
        <p:grpSpPr>
          <a:xfrm>
            <a:off x="3473155" y="1992648"/>
            <a:ext cx="3834453" cy="3617314"/>
            <a:chOff x="3702435" y="2217967"/>
            <a:chExt cx="3115950" cy="2939499"/>
          </a:xfrm>
        </p:grpSpPr>
        <p:sp>
          <p:nvSpPr>
            <p:cNvPr id="3" name="Rectangle 2">
              <a:extLst>
                <a:ext uri="{FF2B5EF4-FFF2-40B4-BE49-F238E27FC236}">
                  <a16:creationId xmlns:a16="http://schemas.microsoft.com/office/drawing/2014/main" id="{0CF6D646-9E69-4454-EFA5-04D52AA6002F}"/>
                </a:ext>
              </a:extLst>
            </p:cNvPr>
            <p:cNvSpPr/>
            <p:nvPr/>
          </p:nvSpPr>
          <p:spPr>
            <a:xfrm>
              <a:off x="3707228" y="2591893"/>
              <a:ext cx="3111157" cy="2528373"/>
            </a:xfrm>
            <a:prstGeom prst="rect">
              <a:avLst/>
            </a:prstGeom>
            <a:solidFill>
              <a:schemeClr val="tx1">
                <a:lumMod val="85000"/>
                <a:lumOff val="15000"/>
              </a:schemeClr>
            </a:solid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grpSp>
          <p:nvGrpSpPr>
            <p:cNvPr id="9" name="Google Shape;856;p102">
              <a:extLst>
                <a:ext uri="{FF2B5EF4-FFF2-40B4-BE49-F238E27FC236}">
                  <a16:creationId xmlns:a16="http://schemas.microsoft.com/office/drawing/2014/main" id="{4AD47D11-2836-E080-FE80-49E02B41D8ED}"/>
                </a:ext>
              </a:extLst>
            </p:cNvPr>
            <p:cNvGrpSpPr/>
            <p:nvPr/>
          </p:nvGrpSpPr>
          <p:grpSpPr>
            <a:xfrm>
              <a:off x="3702435" y="3407755"/>
              <a:ext cx="1220902" cy="1749711"/>
              <a:chOff x="5562116" y="2222854"/>
              <a:chExt cx="1580194" cy="2642781"/>
            </a:xfrm>
          </p:grpSpPr>
          <p:grpSp>
            <p:nvGrpSpPr>
              <p:cNvPr id="10" name="Google Shape;857;p102">
                <a:extLst>
                  <a:ext uri="{FF2B5EF4-FFF2-40B4-BE49-F238E27FC236}">
                    <a16:creationId xmlns:a16="http://schemas.microsoft.com/office/drawing/2014/main" id="{F69BBE8B-A9A7-5B14-E93F-C0234575AC8C}"/>
                  </a:ext>
                </a:extLst>
              </p:cNvPr>
              <p:cNvGrpSpPr/>
              <p:nvPr/>
            </p:nvGrpSpPr>
            <p:grpSpPr>
              <a:xfrm>
                <a:off x="5562116" y="2773805"/>
                <a:ext cx="1580194" cy="2091830"/>
                <a:chOff x="7398008" y="2595758"/>
                <a:chExt cx="1855558" cy="2456352"/>
              </a:xfrm>
            </p:grpSpPr>
            <p:grpSp>
              <p:nvGrpSpPr>
                <p:cNvPr id="13" name="Google Shape;858;p102">
                  <a:extLst>
                    <a:ext uri="{FF2B5EF4-FFF2-40B4-BE49-F238E27FC236}">
                      <a16:creationId xmlns:a16="http://schemas.microsoft.com/office/drawing/2014/main" id="{16B382C6-2C49-4078-369F-DF2E882C324B}"/>
                    </a:ext>
                  </a:extLst>
                </p:cNvPr>
                <p:cNvGrpSpPr/>
                <p:nvPr/>
              </p:nvGrpSpPr>
              <p:grpSpPr>
                <a:xfrm>
                  <a:off x="7398008" y="2595758"/>
                  <a:ext cx="1855558" cy="2456352"/>
                  <a:chOff x="7397720" y="2595653"/>
                  <a:chExt cx="2169990" cy="2872590"/>
                </a:xfrm>
              </p:grpSpPr>
              <p:grpSp>
                <p:nvGrpSpPr>
                  <p:cNvPr id="15" name="Google Shape;859;p102">
                    <a:extLst>
                      <a:ext uri="{FF2B5EF4-FFF2-40B4-BE49-F238E27FC236}">
                        <a16:creationId xmlns:a16="http://schemas.microsoft.com/office/drawing/2014/main" id="{837BA6D7-E9D4-7553-70C0-0EF16454BB69}"/>
                      </a:ext>
                    </a:extLst>
                  </p:cNvPr>
                  <p:cNvGrpSpPr/>
                  <p:nvPr/>
                </p:nvGrpSpPr>
                <p:grpSpPr>
                  <a:xfrm>
                    <a:off x="7397720" y="2595653"/>
                    <a:ext cx="2169990" cy="2868115"/>
                    <a:chOff x="3782854" y="2244933"/>
                    <a:chExt cx="2700000" cy="3568638"/>
                  </a:xfrm>
                </p:grpSpPr>
                <p:sp>
                  <p:nvSpPr>
                    <p:cNvPr id="21" name="Google Shape;860;p102">
                      <a:extLst>
                        <a:ext uri="{FF2B5EF4-FFF2-40B4-BE49-F238E27FC236}">
                          <a16:creationId xmlns:a16="http://schemas.microsoft.com/office/drawing/2014/main" id="{B4FA4CF3-D4C8-FAEC-4936-6D275BF93203}"/>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2" name="Google Shape;861;p102">
                      <a:extLst>
                        <a:ext uri="{FF2B5EF4-FFF2-40B4-BE49-F238E27FC236}">
                          <a16:creationId xmlns:a16="http://schemas.microsoft.com/office/drawing/2014/main" id="{0E05C6FB-E3A5-E71B-28BC-0348D3B9828E}"/>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3" name="Google Shape;862;p102">
                      <a:extLst>
                        <a:ext uri="{FF2B5EF4-FFF2-40B4-BE49-F238E27FC236}">
                          <a16:creationId xmlns:a16="http://schemas.microsoft.com/office/drawing/2014/main" id="{19A9D4A4-14A9-0486-16B7-2AB4739A95E2}"/>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4" name="Google Shape;863;p102">
                      <a:extLst>
                        <a:ext uri="{FF2B5EF4-FFF2-40B4-BE49-F238E27FC236}">
                          <a16:creationId xmlns:a16="http://schemas.microsoft.com/office/drawing/2014/main" id="{4243CF3A-B129-3338-EFEE-1D668196F3B5}"/>
                        </a:ext>
                      </a:extLst>
                    </p:cNvPr>
                    <p:cNvSpPr/>
                    <p:nvPr/>
                  </p:nvSpPr>
                  <p:spPr>
                    <a:xfrm>
                      <a:off x="4408827"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1F2F2"/>
                        </a:solidFill>
                        <a:effectLst/>
                        <a:uLnTx/>
                        <a:uFillTx/>
                        <a:latin typeface="Arial"/>
                        <a:ea typeface="Arial"/>
                        <a:cs typeface="Arial"/>
                        <a:sym typeface="Arial"/>
                      </a:endParaRPr>
                    </a:p>
                  </p:txBody>
                </p:sp>
                <p:sp>
                  <p:nvSpPr>
                    <p:cNvPr id="25" name="Google Shape;864;p102">
                      <a:extLst>
                        <a:ext uri="{FF2B5EF4-FFF2-40B4-BE49-F238E27FC236}">
                          <a16:creationId xmlns:a16="http://schemas.microsoft.com/office/drawing/2014/main" id="{7A386435-444F-A488-BF69-37D86DCC7F37}"/>
                        </a:ext>
                      </a:extLst>
                    </p:cNvPr>
                    <p:cNvSpPr/>
                    <p:nvPr/>
                  </p:nvSpPr>
                  <p:spPr>
                    <a:xfrm>
                      <a:off x="4716593"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6" name="Google Shape;865;p102">
                      <a:extLst>
                        <a:ext uri="{FF2B5EF4-FFF2-40B4-BE49-F238E27FC236}">
                          <a16:creationId xmlns:a16="http://schemas.microsoft.com/office/drawing/2014/main" id="{44E6BCEF-60A9-4E9F-BFAD-18AA1118DBEE}"/>
                        </a:ext>
                      </a:extLst>
                    </p:cNvPr>
                    <p:cNvSpPr/>
                    <p:nvPr/>
                  </p:nvSpPr>
                  <p:spPr>
                    <a:xfrm>
                      <a:off x="5024359" y="2517271"/>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7" name="Google Shape;866;p102">
                      <a:extLst>
                        <a:ext uri="{FF2B5EF4-FFF2-40B4-BE49-F238E27FC236}">
                          <a16:creationId xmlns:a16="http://schemas.microsoft.com/office/drawing/2014/main" id="{F3EF737B-E367-974B-04E2-81D5131C1D38}"/>
                        </a:ext>
                      </a:extLst>
                    </p:cNvPr>
                    <p:cNvSpPr/>
                    <p:nvPr/>
                  </p:nvSpPr>
                  <p:spPr>
                    <a:xfrm>
                      <a:off x="5332125" y="2517271"/>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8" name="Google Shape;867;p102">
                      <a:extLst>
                        <a:ext uri="{FF2B5EF4-FFF2-40B4-BE49-F238E27FC236}">
                          <a16:creationId xmlns:a16="http://schemas.microsoft.com/office/drawing/2014/main" id="{F2817CC4-6426-E02F-2C08-C91F1EE0CAA9}"/>
                        </a:ext>
                      </a:extLst>
                    </p:cNvPr>
                    <p:cNvSpPr/>
                    <p:nvPr/>
                  </p:nvSpPr>
                  <p:spPr>
                    <a:xfrm>
                      <a:off x="5639891"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9" name="Google Shape;868;p102">
                      <a:extLst>
                        <a:ext uri="{FF2B5EF4-FFF2-40B4-BE49-F238E27FC236}">
                          <a16:creationId xmlns:a16="http://schemas.microsoft.com/office/drawing/2014/main" id="{2F1CC080-F675-6E34-F61A-00AD008A3E4E}"/>
                        </a:ext>
                      </a:extLst>
                    </p:cNvPr>
                    <p:cNvSpPr/>
                    <p:nvPr/>
                  </p:nvSpPr>
                  <p:spPr>
                    <a:xfrm>
                      <a:off x="4408827" y="2898722"/>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0" name="Google Shape;869;p102">
                      <a:extLst>
                        <a:ext uri="{FF2B5EF4-FFF2-40B4-BE49-F238E27FC236}">
                          <a16:creationId xmlns:a16="http://schemas.microsoft.com/office/drawing/2014/main" id="{420B145D-5B0E-D3B4-E4B0-AF82542539CE}"/>
                        </a:ext>
                      </a:extLst>
                    </p:cNvPr>
                    <p:cNvSpPr/>
                    <p:nvPr/>
                  </p:nvSpPr>
                  <p:spPr>
                    <a:xfrm>
                      <a:off x="4716593" y="2898722"/>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1" name="Google Shape;870;p102">
                      <a:extLst>
                        <a:ext uri="{FF2B5EF4-FFF2-40B4-BE49-F238E27FC236}">
                          <a16:creationId xmlns:a16="http://schemas.microsoft.com/office/drawing/2014/main" id="{BD79F717-4520-123F-D807-8F9D4A0064B8}"/>
                        </a:ext>
                      </a:extLst>
                    </p:cNvPr>
                    <p:cNvSpPr/>
                    <p:nvPr/>
                  </p:nvSpPr>
                  <p:spPr>
                    <a:xfrm>
                      <a:off x="5024358"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 name="Google Shape;871;p102">
                      <a:extLst>
                        <a:ext uri="{FF2B5EF4-FFF2-40B4-BE49-F238E27FC236}">
                          <a16:creationId xmlns:a16="http://schemas.microsoft.com/office/drawing/2014/main" id="{63CB3F8D-A040-E205-5BE3-B14C099373F5}"/>
                        </a:ext>
                      </a:extLst>
                    </p:cNvPr>
                    <p:cNvSpPr/>
                    <p:nvPr/>
                  </p:nvSpPr>
                  <p:spPr>
                    <a:xfrm>
                      <a:off x="5332124" y="28987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 name="Google Shape;872;p102">
                      <a:extLst>
                        <a:ext uri="{FF2B5EF4-FFF2-40B4-BE49-F238E27FC236}">
                          <a16:creationId xmlns:a16="http://schemas.microsoft.com/office/drawing/2014/main" id="{40795DEE-7853-B79D-80CE-06B4B67EDA00}"/>
                        </a:ext>
                      </a:extLst>
                    </p:cNvPr>
                    <p:cNvSpPr/>
                    <p:nvPr/>
                  </p:nvSpPr>
                  <p:spPr>
                    <a:xfrm>
                      <a:off x="5639890" y="28987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 name="Google Shape;873;p102">
                      <a:extLst>
                        <a:ext uri="{FF2B5EF4-FFF2-40B4-BE49-F238E27FC236}">
                          <a16:creationId xmlns:a16="http://schemas.microsoft.com/office/drawing/2014/main" id="{A26E9969-F9AC-02B0-5FB1-1B39696D9B7C}"/>
                        </a:ext>
                      </a:extLst>
                    </p:cNvPr>
                    <p:cNvSpPr/>
                    <p:nvPr/>
                  </p:nvSpPr>
                  <p:spPr>
                    <a:xfrm>
                      <a:off x="4412188" y="3272389"/>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 name="Google Shape;874;p102">
                      <a:extLst>
                        <a:ext uri="{FF2B5EF4-FFF2-40B4-BE49-F238E27FC236}">
                          <a16:creationId xmlns:a16="http://schemas.microsoft.com/office/drawing/2014/main" id="{E3E56A55-1276-5937-5B81-2C7929703AB8}"/>
                        </a:ext>
                      </a:extLst>
                    </p:cNvPr>
                    <p:cNvSpPr/>
                    <p:nvPr/>
                  </p:nvSpPr>
                  <p:spPr>
                    <a:xfrm>
                      <a:off x="4719954" y="327238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 name="Google Shape;875;p102">
                      <a:extLst>
                        <a:ext uri="{FF2B5EF4-FFF2-40B4-BE49-F238E27FC236}">
                          <a16:creationId xmlns:a16="http://schemas.microsoft.com/office/drawing/2014/main" id="{1B5A24B2-6CED-969E-1904-5797BDCE1ABF}"/>
                        </a:ext>
                      </a:extLst>
                    </p:cNvPr>
                    <p:cNvSpPr/>
                    <p:nvPr/>
                  </p:nvSpPr>
                  <p:spPr>
                    <a:xfrm>
                      <a:off x="5027720" y="3272388"/>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 name="Google Shape;876;p102">
                      <a:extLst>
                        <a:ext uri="{FF2B5EF4-FFF2-40B4-BE49-F238E27FC236}">
                          <a16:creationId xmlns:a16="http://schemas.microsoft.com/office/drawing/2014/main" id="{30302099-AAAB-D32F-3CA9-45213979D0F6}"/>
                        </a:ext>
                      </a:extLst>
                    </p:cNvPr>
                    <p:cNvSpPr/>
                    <p:nvPr/>
                  </p:nvSpPr>
                  <p:spPr>
                    <a:xfrm>
                      <a:off x="5335486" y="3272388"/>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 name="Google Shape;877;p102">
                      <a:extLst>
                        <a:ext uri="{FF2B5EF4-FFF2-40B4-BE49-F238E27FC236}">
                          <a16:creationId xmlns:a16="http://schemas.microsoft.com/office/drawing/2014/main" id="{470C7634-DAAA-8FBB-3F7D-4743BB2CA6E1}"/>
                        </a:ext>
                      </a:extLst>
                    </p:cNvPr>
                    <p:cNvSpPr/>
                    <p:nvPr/>
                  </p:nvSpPr>
                  <p:spPr>
                    <a:xfrm>
                      <a:off x="5643252" y="3272388"/>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 name="Google Shape;878;p102">
                      <a:extLst>
                        <a:ext uri="{FF2B5EF4-FFF2-40B4-BE49-F238E27FC236}">
                          <a16:creationId xmlns:a16="http://schemas.microsoft.com/office/drawing/2014/main" id="{89E7CEF3-E53E-A242-8895-2116CCC30EBF}"/>
                        </a:ext>
                      </a:extLst>
                    </p:cNvPr>
                    <p:cNvSpPr/>
                    <p:nvPr/>
                  </p:nvSpPr>
                  <p:spPr>
                    <a:xfrm>
                      <a:off x="4421383" y="3653839"/>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 name="Google Shape;879;p102">
                      <a:extLst>
                        <a:ext uri="{FF2B5EF4-FFF2-40B4-BE49-F238E27FC236}">
                          <a16:creationId xmlns:a16="http://schemas.microsoft.com/office/drawing/2014/main" id="{6C201398-1BD9-38E9-0077-52A638D6C39A}"/>
                        </a:ext>
                      </a:extLst>
                    </p:cNvPr>
                    <p:cNvSpPr/>
                    <p:nvPr/>
                  </p:nvSpPr>
                  <p:spPr>
                    <a:xfrm>
                      <a:off x="4729149" y="365383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 name="Google Shape;880;p102">
                      <a:extLst>
                        <a:ext uri="{FF2B5EF4-FFF2-40B4-BE49-F238E27FC236}">
                          <a16:creationId xmlns:a16="http://schemas.microsoft.com/office/drawing/2014/main" id="{F3F6C0F0-407D-8979-E70A-8ACAD4D04A8C}"/>
                        </a:ext>
                      </a:extLst>
                    </p:cNvPr>
                    <p:cNvSpPr/>
                    <p:nvPr/>
                  </p:nvSpPr>
                  <p:spPr>
                    <a:xfrm>
                      <a:off x="5036914" y="3653840"/>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 name="Google Shape;881;p102">
                      <a:extLst>
                        <a:ext uri="{FF2B5EF4-FFF2-40B4-BE49-F238E27FC236}">
                          <a16:creationId xmlns:a16="http://schemas.microsoft.com/office/drawing/2014/main" id="{9743A7BD-BD56-B302-FF6F-B5A7EB52BA38}"/>
                        </a:ext>
                      </a:extLst>
                    </p:cNvPr>
                    <p:cNvSpPr/>
                    <p:nvPr/>
                  </p:nvSpPr>
                  <p:spPr>
                    <a:xfrm>
                      <a:off x="5344680" y="3653840"/>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3" name="Google Shape;882;p102">
                      <a:extLst>
                        <a:ext uri="{FF2B5EF4-FFF2-40B4-BE49-F238E27FC236}">
                          <a16:creationId xmlns:a16="http://schemas.microsoft.com/office/drawing/2014/main" id="{4D70D063-A178-E345-9304-B547EC8CB7A4}"/>
                        </a:ext>
                      </a:extLst>
                    </p:cNvPr>
                    <p:cNvSpPr/>
                    <p:nvPr/>
                  </p:nvSpPr>
                  <p:spPr>
                    <a:xfrm>
                      <a:off x="5652446" y="3653840"/>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4" name="Google Shape;883;p102">
                      <a:extLst>
                        <a:ext uri="{FF2B5EF4-FFF2-40B4-BE49-F238E27FC236}">
                          <a16:creationId xmlns:a16="http://schemas.microsoft.com/office/drawing/2014/main" id="{E67F8B7A-8D76-4286-6E5D-75557706D524}"/>
                        </a:ext>
                      </a:extLst>
                    </p:cNvPr>
                    <p:cNvSpPr/>
                    <p:nvPr/>
                  </p:nvSpPr>
                  <p:spPr>
                    <a:xfrm>
                      <a:off x="4426319"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5" name="Google Shape;884;p102">
                      <a:extLst>
                        <a:ext uri="{FF2B5EF4-FFF2-40B4-BE49-F238E27FC236}">
                          <a16:creationId xmlns:a16="http://schemas.microsoft.com/office/drawing/2014/main" id="{4B08A11C-57B6-FCF2-120E-D3E4F06EDCAE}"/>
                        </a:ext>
                      </a:extLst>
                    </p:cNvPr>
                    <p:cNvSpPr/>
                    <p:nvPr/>
                  </p:nvSpPr>
                  <p:spPr>
                    <a:xfrm>
                      <a:off x="4734085" y="4032129"/>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6" name="Google Shape;885;p102">
                      <a:extLst>
                        <a:ext uri="{FF2B5EF4-FFF2-40B4-BE49-F238E27FC236}">
                          <a16:creationId xmlns:a16="http://schemas.microsoft.com/office/drawing/2014/main" id="{10F73540-B649-D0E3-31A5-625B10D28C01}"/>
                        </a:ext>
                      </a:extLst>
                    </p:cNvPr>
                    <p:cNvSpPr/>
                    <p:nvPr/>
                  </p:nvSpPr>
                  <p:spPr>
                    <a:xfrm>
                      <a:off x="5041851"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7" name="Google Shape;886;p102">
                      <a:extLst>
                        <a:ext uri="{FF2B5EF4-FFF2-40B4-BE49-F238E27FC236}">
                          <a16:creationId xmlns:a16="http://schemas.microsoft.com/office/drawing/2014/main" id="{B3E343B4-1A90-302A-E51B-28E56B8F55A2}"/>
                        </a:ext>
                      </a:extLst>
                    </p:cNvPr>
                    <p:cNvSpPr/>
                    <p:nvPr/>
                  </p:nvSpPr>
                  <p:spPr>
                    <a:xfrm>
                      <a:off x="5349617"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8" name="Google Shape;887;p102">
                      <a:extLst>
                        <a:ext uri="{FF2B5EF4-FFF2-40B4-BE49-F238E27FC236}">
                          <a16:creationId xmlns:a16="http://schemas.microsoft.com/office/drawing/2014/main" id="{5E2A62B5-D618-1AB6-23BF-3361F6203776}"/>
                        </a:ext>
                      </a:extLst>
                    </p:cNvPr>
                    <p:cNvSpPr/>
                    <p:nvPr/>
                  </p:nvSpPr>
                  <p:spPr>
                    <a:xfrm>
                      <a:off x="5657383"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9" name="Google Shape;888;p102">
                      <a:extLst>
                        <a:ext uri="{FF2B5EF4-FFF2-40B4-BE49-F238E27FC236}">
                          <a16:creationId xmlns:a16="http://schemas.microsoft.com/office/drawing/2014/main" id="{928470AE-C837-2256-725A-F9154B0B7B9E}"/>
                        </a:ext>
                      </a:extLst>
                    </p:cNvPr>
                    <p:cNvSpPr/>
                    <p:nvPr/>
                  </p:nvSpPr>
                  <p:spPr>
                    <a:xfrm>
                      <a:off x="4421382" y="4406686"/>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0" name="Google Shape;889;p102">
                      <a:extLst>
                        <a:ext uri="{FF2B5EF4-FFF2-40B4-BE49-F238E27FC236}">
                          <a16:creationId xmlns:a16="http://schemas.microsoft.com/office/drawing/2014/main" id="{EE2BF4C6-240B-4866-E1CD-DFE9473AE719}"/>
                        </a:ext>
                      </a:extLst>
                    </p:cNvPr>
                    <p:cNvSpPr/>
                    <p:nvPr/>
                  </p:nvSpPr>
                  <p:spPr>
                    <a:xfrm>
                      <a:off x="4729149"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1" name="Google Shape;890;p102">
                      <a:extLst>
                        <a:ext uri="{FF2B5EF4-FFF2-40B4-BE49-F238E27FC236}">
                          <a16:creationId xmlns:a16="http://schemas.microsoft.com/office/drawing/2014/main" id="{F89267D3-6969-D2A9-7C74-5B442BF8369D}"/>
                        </a:ext>
                      </a:extLst>
                    </p:cNvPr>
                    <p:cNvSpPr/>
                    <p:nvPr/>
                  </p:nvSpPr>
                  <p:spPr>
                    <a:xfrm>
                      <a:off x="5036915" y="4406687"/>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2" name="Google Shape;891;p102">
                      <a:extLst>
                        <a:ext uri="{FF2B5EF4-FFF2-40B4-BE49-F238E27FC236}">
                          <a16:creationId xmlns:a16="http://schemas.microsoft.com/office/drawing/2014/main" id="{05E4B003-54BD-B921-59B5-5E7079A1B51F}"/>
                        </a:ext>
                      </a:extLst>
                    </p:cNvPr>
                    <p:cNvSpPr/>
                    <p:nvPr/>
                  </p:nvSpPr>
                  <p:spPr>
                    <a:xfrm>
                      <a:off x="5344681" y="4406687"/>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3" name="Google Shape;892;p102">
                      <a:extLst>
                        <a:ext uri="{FF2B5EF4-FFF2-40B4-BE49-F238E27FC236}">
                          <a16:creationId xmlns:a16="http://schemas.microsoft.com/office/drawing/2014/main" id="{CF53FEE1-74EC-747F-0D54-251F0F2C43F7}"/>
                        </a:ext>
                      </a:extLst>
                    </p:cNvPr>
                    <p:cNvSpPr/>
                    <p:nvPr/>
                  </p:nvSpPr>
                  <p:spPr>
                    <a:xfrm>
                      <a:off x="5652447" y="4406687"/>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4" name="Google Shape;893;p102">
                      <a:extLst>
                        <a:ext uri="{FF2B5EF4-FFF2-40B4-BE49-F238E27FC236}">
                          <a16:creationId xmlns:a16="http://schemas.microsoft.com/office/drawing/2014/main" id="{90B2BD4A-9F04-72F4-E82F-6518129D9CD0}"/>
                        </a:ext>
                      </a:extLst>
                    </p:cNvPr>
                    <p:cNvSpPr/>
                    <p:nvPr/>
                  </p:nvSpPr>
                  <p:spPr>
                    <a:xfrm>
                      <a:off x="4422629" y="47683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5" name="Google Shape;894;p102">
                      <a:extLst>
                        <a:ext uri="{FF2B5EF4-FFF2-40B4-BE49-F238E27FC236}">
                          <a16:creationId xmlns:a16="http://schemas.microsoft.com/office/drawing/2014/main" id="{33F734A7-82C9-E8FA-1331-66A08CE5C023}"/>
                        </a:ext>
                      </a:extLst>
                    </p:cNvPr>
                    <p:cNvSpPr/>
                    <p:nvPr/>
                  </p:nvSpPr>
                  <p:spPr>
                    <a:xfrm>
                      <a:off x="4730395"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6" name="Google Shape;895;p102">
                      <a:extLst>
                        <a:ext uri="{FF2B5EF4-FFF2-40B4-BE49-F238E27FC236}">
                          <a16:creationId xmlns:a16="http://schemas.microsoft.com/office/drawing/2014/main" id="{BF6CA937-5644-FBFE-136E-A39966F9247A}"/>
                        </a:ext>
                      </a:extLst>
                    </p:cNvPr>
                    <p:cNvSpPr/>
                    <p:nvPr/>
                  </p:nvSpPr>
                  <p:spPr>
                    <a:xfrm>
                      <a:off x="5038161" y="47683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7" name="Google Shape;896;p102">
                      <a:extLst>
                        <a:ext uri="{FF2B5EF4-FFF2-40B4-BE49-F238E27FC236}">
                          <a16:creationId xmlns:a16="http://schemas.microsoft.com/office/drawing/2014/main" id="{02254989-023C-733E-86C7-FA79736411A4}"/>
                        </a:ext>
                      </a:extLst>
                    </p:cNvPr>
                    <p:cNvSpPr/>
                    <p:nvPr/>
                  </p:nvSpPr>
                  <p:spPr>
                    <a:xfrm>
                      <a:off x="5345927" y="47683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8" name="Google Shape;897;p102">
                      <a:extLst>
                        <a:ext uri="{FF2B5EF4-FFF2-40B4-BE49-F238E27FC236}">
                          <a16:creationId xmlns:a16="http://schemas.microsoft.com/office/drawing/2014/main" id="{7983EC82-B30F-0E93-6C8F-008D6A47D5F2}"/>
                        </a:ext>
                      </a:extLst>
                    </p:cNvPr>
                    <p:cNvSpPr/>
                    <p:nvPr/>
                  </p:nvSpPr>
                  <p:spPr>
                    <a:xfrm>
                      <a:off x="5653693"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9" name="Google Shape;898;p102">
                      <a:extLst>
                        <a:ext uri="{FF2B5EF4-FFF2-40B4-BE49-F238E27FC236}">
                          <a16:creationId xmlns:a16="http://schemas.microsoft.com/office/drawing/2014/main" id="{F3AB94B0-89EC-69A2-48A1-53885A2128C0}"/>
                        </a:ext>
                      </a:extLst>
                    </p:cNvPr>
                    <p:cNvSpPr/>
                    <p:nvPr/>
                  </p:nvSpPr>
                  <p:spPr>
                    <a:xfrm>
                      <a:off x="4417692" y="5142881"/>
                      <a:ext cx="4290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0" name="Google Shape;899;p102">
                      <a:extLst>
                        <a:ext uri="{FF2B5EF4-FFF2-40B4-BE49-F238E27FC236}">
                          <a16:creationId xmlns:a16="http://schemas.microsoft.com/office/drawing/2014/main" id="{19E4F15C-D8EE-3527-5447-F4E0B0F0D951}"/>
                        </a:ext>
                      </a:extLst>
                    </p:cNvPr>
                    <p:cNvSpPr/>
                    <p:nvPr/>
                  </p:nvSpPr>
                  <p:spPr>
                    <a:xfrm>
                      <a:off x="5470853" y="5142881"/>
                      <a:ext cx="3948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1" name="Google Shape;900;p102">
                      <a:extLst>
                        <a:ext uri="{FF2B5EF4-FFF2-40B4-BE49-F238E27FC236}">
                          <a16:creationId xmlns:a16="http://schemas.microsoft.com/office/drawing/2014/main" id="{7DA4ED8E-D2E7-4242-2DC9-3CC9D6B7B01E}"/>
                        </a:ext>
                      </a:extLst>
                    </p:cNvPr>
                    <p:cNvSpPr/>
                    <p:nvPr/>
                  </p:nvSpPr>
                  <p:spPr>
                    <a:xfrm>
                      <a:off x="3782854" y="5684241"/>
                      <a:ext cx="2700000" cy="12933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16" name="Google Shape;903;p102">
                    <a:extLst>
                      <a:ext uri="{FF2B5EF4-FFF2-40B4-BE49-F238E27FC236}">
                        <a16:creationId xmlns:a16="http://schemas.microsoft.com/office/drawing/2014/main" id="{080AB650-4700-6D9F-8F42-C9B00C85A4BF}"/>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7" name="Google Shape;904;p102">
                    <a:extLst>
                      <a:ext uri="{FF2B5EF4-FFF2-40B4-BE49-F238E27FC236}">
                        <a16:creationId xmlns:a16="http://schemas.microsoft.com/office/drawing/2014/main" id="{DFBFEF52-CBE4-B668-5A0A-182F8DE4C081}"/>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nvGrpSpPr>
                  <p:cNvPr id="18" name="Google Shape;905;p102">
                    <a:extLst>
                      <a:ext uri="{FF2B5EF4-FFF2-40B4-BE49-F238E27FC236}">
                        <a16:creationId xmlns:a16="http://schemas.microsoft.com/office/drawing/2014/main" id="{21406491-28EE-45C8-5C6C-86C7B64BE1C2}"/>
                      </a:ext>
                    </a:extLst>
                  </p:cNvPr>
                  <p:cNvGrpSpPr/>
                  <p:nvPr/>
                </p:nvGrpSpPr>
                <p:grpSpPr>
                  <a:xfrm>
                    <a:off x="7402085" y="4400279"/>
                    <a:ext cx="306080" cy="1067964"/>
                    <a:chOff x="3146566" y="4705830"/>
                    <a:chExt cx="275700" cy="823920"/>
                  </a:xfrm>
                </p:grpSpPr>
                <p:sp>
                  <p:nvSpPr>
                    <p:cNvPr id="19" name="Google Shape;906;p102">
                      <a:extLst>
                        <a:ext uri="{FF2B5EF4-FFF2-40B4-BE49-F238E27FC236}">
                          <a16:creationId xmlns:a16="http://schemas.microsoft.com/office/drawing/2014/main" id="{7B2D79D3-4644-6122-E28D-FC7D25E95EAC}"/>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0" name="Google Shape;907;p102">
                      <a:extLst>
                        <a:ext uri="{FF2B5EF4-FFF2-40B4-BE49-F238E27FC236}">
                          <a16:creationId xmlns:a16="http://schemas.microsoft.com/office/drawing/2014/main" id="{86419FA1-B69C-3127-51BB-06924F0DA789}"/>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grpSp>
            <p:sp>
              <p:nvSpPr>
                <p:cNvPr id="14" name="Google Shape;909;p102" descr="Bicycle Icon">
                  <a:extLst>
                    <a:ext uri="{FF2B5EF4-FFF2-40B4-BE49-F238E27FC236}">
                      <a16:creationId xmlns:a16="http://schemas.microsoft.com/office/drawing/2014/main" id="{863A1643-9526-AE7A-3DBD-B34329D1F9A7}"/>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grpSp>
          <p:sp>
            <p:nvSpPr>
              <p:cNvPr id="11" name="Google Shape;910;p102">
                <a:extLst>
                  <a:ext uri="{FF2B5EF4-FFF2-40B4-BE49-F238E27FC236}">
                    <a16:creationId xmlns:a16="http://schemas.microsoft.com/office/drawing/2014/main" id="{D52B8142-6FC4-DB9F-4B8A-2BB422BF56EE}"/>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12" name="Google Shape;911;p102">
                <a:extLst>
                  <a:ext uri="{FF2B5EF4-FFF2-40B4-BE49-F238E27FC236}">
                    <a16:creationId xmlns:a16="http://schemas.microsoft.com/office/drawing/2014/main" id="{A66093CD-49BB-6F2E-379E-6B887EAF5CC2}"/>
                  </a:ext>
                </a:extLst>
              </p:cNvPr>
              <p:cNvPicPr preferRelativeResize="0"/>
              <p:nvPr/>
            </p:nvPicPr>
            <p:blipFill rotWithShape="1">
              <a:blip r:embed="rId8">
                <a:alphaModFix/>
              </a:blip>
              <a:srcRect/>
              <a:stretch/>
            </p:blipFill>
            <p:spPr>
              <a:xfrm>
                <a:off x="6150148" y="2222854"/>
                <a:ext cx="426408" cy="242544"/>
              </a:xfrm>
              <a:prstGeom prst="rect">
                <a:avLst/>
              </a:prstGeom>
              <a:noFill/>
              <a:ln>
                <a:noFill/>
              </a:ln>
            </p:spPr>
          </p:pic>
        </p:grpSp>
        <p:grpSp>
          <p:nvGrpSpPr>
            <p:cNvPr id="62" name="Google Shape;856;p102">
              <a:extLst>
                <a:ext uri="{FF2B5EF4-FFF2-40B4-BE49-F238E27FC236}">
                  <a16:creationId xmlns:a16="http://schemas.microsoft.com/office/drawing/2014/main" id="{B87DBA57-347D-5342-10A4-5AB8F0175CBB}"/>
                </a:ext>
              </a:extLst>
            </p:cNvPr>
            <p:cNvGrpSpPr/>
            <p:nvPr/>
          </p:nvGrpSpPr>
          <p:grpSpPr>
            <a:xfrm>
              <a:off x="4669865" y="3407314"/>
              <a:ext cx="1220903" cy="1747511"/>
              <a:chOff x="5577952" y="2222854"/>
              <a:chExt cx="1580195" cy="2647966"/>
            </a:xfrm>
          </p:grpSpPr>
          <p:grpSp>
            <p:nvGrpSpPr>
              <p:cNvPr id="63" name="Google Shape;859;p102">
                <a:extLst>
                  <a:ext uri="{FF2B5EF4-FFF2-40B4-BE49-F238E27FC236}">
                    <a16:creationId xmlns:a16="http://schemas.microsoft.com/office/drawing/2014/main" id="{AA5CA1C7-4189-56D0-0172-54469F0837A1}"/>
                  </a:ext>
                </a:extLst>
              </p:cNvPr>
              <p:cNvGrpSpPr/>
              <p:nvPr/>
            </p:nvGrpSpPr>
            <p:grpSpPr>
              <a:xfrm>
                <a:off x="5577952" y="2773804"/>
                <a:ext cx="1580195" cy="2097016"/>
                <a:chOff x="3809911" y="2244933"/>
                <a:chExt cx="2700000" cy="3583067"/>
              </a:xfrm>
            </p:grpSpPr>
            <p:sp>
              <p:nvSpPr>
                <p:cNvPr id="66" name="Google Shape;860;p102">
                  <a:extLst>
                    <a:ext uri="{FF2B5EF4-FFF2-40B4-BE49-F238E27FC236}">
                      <a16:creationId xmlns:a16="http://schemas.microsoft.com/office/drawing/2014/main" id="{9FB207AE-671D-EA2A-2B47-9D8BBCB7F5B3}"/>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7" name="Google Shape;861;p102">
                  <a:extLst>
                    <a:ext uri="{FF2B5EF4-FFF2-40B4-BE49-F238E27FC236}">
                      <a16:creationId xmlns:a16="http://schemas.microsoft.com/office/drawing/2014/main" id="{D8618CA6-657F-EACF-1275-B9DA165E05E4}"/>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8" name="Google Shape;862;p102">
                  <a:extLst>
                    <a:ext uri="{FF2B5EF4-FFF2-40B4-BE49-F238E27FC236}">
                      <a16:creationId xmlns:a16="http://schemas.microsoft.com/office/drawing/2014/main" id="{B0432204-2433-9652-EF48-E4C4E7D6AFEF}"/>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9" name="Google Shape;863;p102">
                  <a:extLst>
                    <a:ext uri="{FF2B5EF4-FFF2-40B4-BE49-F238E27FC236}">
                      <a16:creationId xmlns:a16="http://schemas.microsoft.com/office/drawing/2014/main" id="{60868BA4-BD7B-59EF-FB49-93BB74BE24FA}"/>
                    </a:ext>
                  </a:extLst>
                </p:cNvPr>
                <p:cNvSpPr/>
                <p:nvPr/>
              </p:nvSpPr>
              <p:spPr>
                <a:xfrm>
                  <a:off x="4408827"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0" name="Google Shape;864;p102">
                  <a:extLst>
                    <a:ext uri="{FF2B5EF4-FFF2-40B4-BE49-F238E27FC236}">
                      <a16:creationId xmlns:a16="http://schemas.microsoft.com/office/drawing/2014/main" id="{3B0AC80D-6668-2811-A41D-B02846FCF0E3}"/>
                    </a:ext>
                  </a:extLst>
                </p:cNvPr>
                <p:cNvSpPr/>
                <p:nvPr/>
              </p:nvSpPr>
              <p:spPr>
                <a:xfrm>
                  <a:off x="4716593"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1" name="Google Shape;865;p102">
                  <a:extLst>
                    <a:ext uri="{FF2B5EF4-FFF2-40B4-BE49-F238E27FC236}">
                      <a16:creationId xmlns:a16="http://schemas.microsoft.com/office/drawing/2014/main" id="{A1DF1671-61CA-E27E-5F7E-50E47AA7DB03}"/>
                    </a:ext>
                  </a:extLst>
                </p:cNvPr>
                <p:cNvSpPr/>
                <p:nvPr/>
              </p:nvSpPr>
              <p:spPr>
                <a:xfrm>
                  <a:off x="5024359"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2" name="Google Shape;866;p102">
                  <a:extLst>
                    <a:ext uri="{FF2B5EF4-FFF2-40B4-BE49-F238E27FC236}">
                      <a16:creationId xmlns:a16="http://schemas.microsoft.com/office/drawing/2014/main" id="{C40D2BA2-06BC-E9EC-560A-635031B1414F}"/>
                    </a:ext>
                  </a:extLst>
                </p:cNvPr>
                <p:cNvSpPr/>
                <p:nvPr/>
              </p:nvSpPr>
              <p:spPr>
                <a:xfrm>
                  <a:off x="5332125"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3" name="Google Shape;867;p102">
                  <a:extLst>
                    <a:ext uri="{FF2B5EF4-FFF2-40B4-BE49-F238E27FC236}">
                      <a16:creationId xmlns:a16="http://schemas.microsoft.com/office/drawing/2014/main" id="{B0319463-E981-DBC8-5F6E-8F7C88E8B647}"/>
                    </a:ext>
                  </a:extLst>
                </p:cNvPr>
                <p:cNvSpPr/>
                <p:nvPr/>
              </p:nvSpPr>
              <p:spPr>
                <a:xfrm>
                  <a:off x="5639891"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4" name="Google Shape;868;p102">
                  <a:extLst>
                    <a:ext uri="{FF2B5EF4-FFF2-40B4-BE49-F238E27FC236}">
                      <a16:creationId xmlns:a16="http://schemas.microsoft.com/office/drawing/2014/main" id="{DC071FB9-B1E3-D3B2-47C3-C10A8D569E47}"/>
                    </a:ext>
                  </a:extLst>
                </p:cNvPr>
                <p:cNvSpPr/>
                <p:nvPr/>
              </p:nvSpPr>
              <p:spPr>
                <a:xfrm>
                  <a:off x="4408827" y="2898722"/>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5" name="Google Shape;869;p102">
                  <a:extLst>
                    <a:ext uri="{FF2B5EF4-FFF2-40B4-BE49-F238E27FC236}">
                      <a16:creationId xmlns:a16="http://schemas.microsoft.com/office/drawing/2014/main" id="{34340A6A-6C54-1ADE-882C-8CF7EC47C558}"/>
                    </a:ext>
                  </a:extLst>
                </p:cNvPr>
                <p:cNvSpPr/>
                <p:nvPr/>
              </p:nvSpPr>
              <p:spPr>
                <a:xfrm>
                  <a:off x="4716593" y="2898722"/>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6" name="Google Shape;870;p102">
                  <a:extLst>
                    <a:ext uri="{FF2B5EF4-FFF2-40B4-BE49-F238E27FC236}">
                      <a16:creationId xmlns:a16="http://schemas.microsoft.com/office/drawing/2014/main" id="{14BFB8F3-4CC6-5ACD-255D-A51CAB174E2C}"/>
                    </a:ext>
                  </a:extLst>
                </p:cNvPr>
                <p:cNvSpPr/>
                <p:nvPr/>
              </p:nvSpPr>
              <p:spPr>
                <a:xfrm>
                  <a:off x="5024358"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7" name="Google Shape;871;p102">
                  <a:extLst>
                    <a:ext uri="{FF2B5EF4-FFF2-40B4-BE49-F238E27FC236}">
                      <a16:creationId xmlns:a16="http://schemas.microsoft.com/office/drawing/2014/main" id="{CCFE2108-FC42-9697-9B7F-59BEE499A2D0}"/>
                    </a:ext>
                  </a:extLst>
                </p:cNvPr>
                <p:cNvSpPr/>
                <p:nvPr/>
              </p:nvSpPr>
              <p:spPr>
                <a:xfrm>
                  <a:off x="5332124" y="2898723"/>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8" name="Google Shape;872;p102">
                  <a:extLst>
                    <a:ext uri="{FF2B5EF4-FFF2-40B4-BE49-F238E27FC236}">
                      <a16:creationId xmlns:a16="http://schemas.microsoft.com/office/drawing/2014/main" id="{E32C76F2-3EBC-D838-2FB7-58EE4E4226A1}"/>
                    </a:ext>
                  </a:extLst>
                </p:cNvPr>
                <p:cNvSpPr/>
                <p:nvPr/>
              </p:nvSpPr>
              <p:spPr>
                <a:xfrm>
                  <a:off x="5639890"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9" name="Google Shape;873;p102">
                  <a:extLst>
                    <a:ext uri="{FF2B5EF4-FFF2-40B4-BE49-F238E27FC236}">
                      <a16:creationId xmlns:a16="http://schemas.microsoft.com/office/drawing/2014/main" id="{00623CB6-6B36-77D0-D92B-F4ED54A2A9B9}"/>
                    </a:ext>
                  </a:extLst>
                </p:cNvPr>
                <p:cNvSpPr/>
                <p:nvPr/>
              </p:nvSpPr>
              <p:spPr>
                <a:xfrm>
                  <a:off x="4412188" y="3272389"/>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0" name="Google Shape;874;p102">
                  <a:extLst>
                    <a:ext uri="{FF2B5EF4-FFF2-40B4-BE49-F238E27FC236}">
                      <a16:creationId xmlns:a16="http://schemas.microsoft.com/office/drawing/2014/main" id="{68BCE483-1C68-EE26-684C-9BEAA7F61374}"/>
                    </a:ext>
                  </a:extLst>
                </p:cNvPr>
                <p:cNvSpPr/>
                <p:nvPr/>
              </p:nvSpPr>
              <p:spPr>
                <a:xfrm>
                  <a:off x="4719954" y="327238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1" name="Google Shape;875;p102">
                  <a:extLst>
                    <a:ext uri="{FF2B5EF4-FFF2-40B4-BE49-F238E27FC236}">
                      <a16:creationId xmlns:a16="http://schemas.microsoft.com/office/drawing/2014/main" id="{38EB8DA2-6889-69D6-945C-8E97396F70C5}"/>
                    </a:ext>
                  </a:extLst>
                </p:cNvPr>
                <p:cNvSpPr/>
                <p:nvPr/>
              </p:nvSpPr>
              <p:spPr>
                <a:xfrm>
                  <a:off x="5027720" y="3272388"/>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2" name="Google Shape;876;p102">
                  <a:extLst>
                    <a:ext uri="{FF2B5EF4-FFF2-40B4-BE49-F238E27FC236}">
                      <a16:creationId xmlns:a16="http://schemas.microsoft.com/office/drawing/2014/main" id="{6AF70544-41E4-5964-4D90-8E5BC199F5E8}"/>
                    </a:ext>
                  </a:extLst>
                </p:cNvPr>
                <p:cNvSpPr/>
                <p:nvPr/>
              </p:nvSpPr>
              <p:spPr>
                <a:xfrm>
                  <a:off x="5335486" y="3272388"/>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3" name="Google Shape;877;p102">
                  <a:extLst>
                    <a:ext uri="{FF2B5EF4-FFF2-40B4-BE49-F238E27FC236}">
                      <a16:creationId xmlns:a16="http://schemas.microsoft.com/office/drawing/2014/main" id="{610F7974-4E28-B264-AFB1-4B484EA74F60}"/>
                    </a:ext>
                  </a:extLst>
                </p:cNvPr>
                <p:cNvSpPr/>
                <p:nvPr/>
              </p:nvSpPr>
              <p:spPr>
                <a:xfrm>
                  <a:off x="5643252" y="3272388"/>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4" name="Google Shape;878;p102">
                  <a:extLst>
                    <a:ext uri="{FF2B5EF4-FFF2-40B4-BE49-F238E27FC236}">
                      <a16:creationId xmlns:a16="http://schemas.microsoft.com/office/drawing/2014/main" id="{A146B4F2-6D6E-3B64-594E-068191DC14D4}"/>
                    </a:ext>
                  </a:extLst>
                </p:cNvPr>
                <p:cNvSpPr/>
                <p:nvPr/>
              </p:nvSpPr>
              <p:spPr>
                <a:xfrm>
                  <a:off x="4421383" y="365383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5" name="Google Shape;879;p102">
                  <a:extLst>
                    <a:ext uri="{FF2B5EF4-FFF2-40B4-BE49-F238E27FC236}">
                      <a16:creationId xmlns:a16="http://schemas.microsoft.com/office/drawing/2014/main" id="{EA0ECA78-59FA-9806-F771-B2418677875E}"/>
                    </a:ext>
                  </a:extLst>
                </p:cNvPr>
                <p:cNvSpPr/>
                <p:nvPr/>
              </p:nvSpPr>
              <p:spPr>
                <a:xfrm>
                  <a:off x="4729149" y="365383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6" name="Google Shape;880;p102">
                  <a:extLst>
                    <a:ext uri="{FF2B5EF4-FFF2-40B4-BE49-F238E27FC236}">
                      <a16:creationId xmlns:a16="http://schemas.microsoft.com/office/drawing/2014/main" id="{F84AC948-F5F8-3305-B905-E8090B2E0C6F}"/>
                    </a:ext>
                  </a:extLst>
                </p:cNvPr>
                <p:cNvSpPr/>
                <p:nvPr/>
              </p:nvSpPr>
              <p:spPr>
                <a:xfrm>
                  <a:off x="5036914" y="3653840"/>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7" name="Google Shape;881;p102">
                  <a:extLst>
                    <a:ext uri="{FF2B5EF4-FFF2-40B4-BE49-F238E27FC236}">
                      <a16:creationId xmlns:a16="http://schemas.microsoft.com/office/drawing/2014/main" id="{C0B68BB3-0192-BE8F-0E3E-3FEF0974AF44}"/>
                    </a:ext>
                  </a:extLst>
                </p:cNvPr>
                <p:cNvSpPr/>
                <p:nvPr/>
              </p:nvSpPr>
              <p:spPr>
                <a:xfrm>
                  <a:off x="5344680" y="3653840"/>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8" name="Google Shape;882;p102">
                  <a:extLst>
                    <a:ext uri="{FF2B5EF4-FFF2-40B4-BE49-F238E27FC236}">
                      <a16:creationId xmlns:a16="http://schemas.microsoft.com/office/drawing/2014/main" id="{4BF7C774-8DD7-5EF2-4494-77AD8446EB71}"/>
                    </a:ext>
                  </a:extLst>
                </p:cNvPr>
                <p:cNvSpPr/>
                <p:nvPr/>
              </p:nvSpPr>
              <p:spPr>
                <a:xfrm>
                  <a:off x="5652446" y="3653840"/>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9" name="Google Shape;883;p102">
                  <a:extLst>
                    <a:ext uri="{FF2B5EF4-FFF2-40B4-BE49-F238E27FC236}">
                      <a16:creationId xmlns:a16="http://schemas.microsoft.com/office/drawing/2014/main" id="{971F1ADE-572B-0A51-603E-0EB0A1234FC3}"/>
                    </a:ext>
                  </a:extLst>
                </p:cNvPr>
                <p:cNvSpPr/>
                <p:nvPr/>
              </p:nvSpPr>
              <p:spPr>
                <a:xfrm>
                  <a:off x="4426319"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0" name="Google Shape;884;p102">
                  <a:extLst>
                    <a:ext uri="{FF2B5EF4-FFF2-40B4-BE49-F238E27FC236}">
                      <a16:creationId xmlns:a16="http://schemas.microsoft.com/office/drawing/2014/main" id="{DB9B4BD9-8539-E4C7-3CA8-6F1F76439536}"/>
                    </a:ext>
                  </a:extLst>
                </p:cNvPr>
                <p:cNvSpPr/>
                <p:nvPr/>
              </p:nvSpPr>
              <p:spPr>
                <a:xfrm>
                  <a:off x="4734085"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1" name="Google Shape;885;p102">
                  <a:extLst>
                    <a:ext uri="{FF2B5EF4-FFF2-40B4-BE49-F238E27FC236}">
                      <a16:creationId xmlns:a16="http://schemas.microsoft.com/office/drawing/2014/main" id="{89D5B0DD-20A5-CE60-5A6B-2346BF5E293D}"/>
                    </a:ext>
                  </a:extLst>
                </p:cNvPr>
                <p:cNvSpPr/>
                <p:nvPr/>
              </p:nvSpPr>
              <p:spPr>
                <a:xfrm>
                  <a:off x="5041851" y="403212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2" name="Google Shape;886;p102">
                  <a:extLst>
                    <a:ext uri="{FF2B5EF4-FFF2-40B4-BE49-F238E27FC236}">
                      <a16:creationId xmlns:a16="http://schemas.microsoft.com/office/drawing/2014/main" id="{4BD1EFE1-1A6E-22E4-03C5-53E3C64A8FFB}"/>
                    </a:ext>
                  </a:extLst>
                </p:cNvPr>
                <p:cNvSpPr/>
                <p:nvPr/>
              </p:nvSpPr>
              <p:spPr>
                <a:xfrm>
                  <a:off x="5349617" y="403212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3" name="Google Shape;887;p102">
                  <a:extLst>
                    <a:ext uri="{FF2B5EF4-FFF2-40B4-BE49-F238E27FC236}">
                      <a16:creationId xmlns:a16="http://schemas.microsoft.com/office/drawing/2014/main" id="{0710DCE6-13AA-FA1F-E546-0819CBD2E4DA}"/>
                    </a:ext>
                  </a:extLst>
                </p:cNvPr>
                <p:cNvSpPr/>
                <p:nvPr/>
              </p:nvSpPr>
              <p:spPr>
                <a:xfrm>
                  <a:off x="5657383" y="403212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4" name="Google Shape;888;p102">
                  <a:extLst>
                    <a:ext uri="{FF2B5EF4-FFF2-40B4-BE49-F238E27FC236}">
                      <a16:creationId xmlns:a16="http://schemas.microsoft.com/office/drawing/2014/main" id="{92A2F1EA-8496-C9F2-6D1E-5A2DF4F900FF}"/>
                    </a:ext>
                  </a:extLst>
                </p:cNvPr>
                <p:cNvSpPr/>
                <p:nvPr/>
              </p:nvSpPr>
              <p:spPr>
                <a:xfrm>
                  <a:off x="4421382" y="4406686"/>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5" name="Google Shape;889;p102">
                  <a:extLst>
                    <a:ext uri="{FF2B5EF4-FFF2-40B4-BE49-F238E27FC236}">
                      <a16:creationId xmlns:a16="http://schemas.microsoft.com/office/drawing/2014/main" id="{451B492F-444F-F5A3-A40C-1C52F21FAB0F}"/>
                    </a:ext>
                  </a:extLst>
                </p:cNvPr>
                <p:cNvSpPr/>
                <p:nvPr/>
              </p:nvSpPr>
              <p:spPr>
                <a:xfrm>
                  <a:off x="4729149" y="4406687"/>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6" name="Google Shape;890;p102">
                  <a:extLst>
                    <a:ext uri="{FF2B5EF4-FFF2-40B4-BE49-F238E27FC236}">
                      <a16:creationId xmlns:a16="http://schemas.microsoft.com/office/drawing/2014/main" id="{9ADC7AD0-3208-1AF7-3AAD-2E4369B4A10B}"/>
                    </a:ext>
                  </a:extLst>
                </p:cNvPr>
                <p:cNvSpPr/>
                <p:nvPr/>
              </p:nvSpPr>
              <p:spPr>
                <a:xfrm>
                  <a:off x="5036915"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7" name="Google Shape;891;p102">
                  <a:extLst>
                    <a:ext uri="{FF2B5EF4-FFF2-40B4-BE49-F238E27FC236}">
                      <a16:creationId xmlns:a16="http://schemas.microsoft.com/office/drawing/2014/main" id="{30D594E1-72BC-9EE3-7075-BF07939B2107}"/>
                    </a:ext>
                  </a:extLst>
                </p:cNvPr>
                <p:cNvSpPr/>
                <p:nvPr/>
              </p:nvSpPr>
              <p:spPr>
                <a:xfrm>
                  <a:off x="5344681" y="4406687"/>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8" name="Google Shape;892;p102">
                  <a:extLst>
                    <a:ext uri="{FF2B5EF4-FFF2-40B4-BE49-F238E27FC236}">
                      <a16:creationId xmlns:a16="http://schemas.microsoft.com/office/drawing/2014/main" id="{BE1BD008-AF5F-C0F6-7843-02C5BE75792C}"/>
                    </a:ext>
                  </a:extLst>
                </p:cNvPr>
                <p:cNvSpPr/>
                <p:nvPr/>
              </p:nvSpPr>
              <p:spPr>
                <a:xfrm>
                  <a:off x="5652447"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9" name="Google Shape;893;p102">
                  <a:extLst>
                    <a:ext uri="{FF2B5EF4-FFF2-40B4-BE49-F238E27FC236}">
                      <a16:creationId xmlns:a16="http://schemas.microsoft.com/office/drawing/2014/main" id="{29E7B694-9DF3-8E16-1798-746C4C13B380}"/>
                    </a:ext>
                  </a:extLst>
                </p:cNvPr>
                <p:cNvSpPr/>
                <p:nvPr/>
              </p:nvSpPr>
              <p:spPr>
                <a:xfrm>
                  <a:off x="4422629"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0" name="Google Shape;894;p102">
                  <a:extLst>
                    <a:ext uri="{FF2B5EF4-FFF2-40B4-BE49-F238E27FC236}">
                      <a16:creationId xmlns:a16="http://schemas.microsoft.com/office/drawing/2014/main" id="{60ADCEDF-B430-AEF2-F9A3-29F18A687D0E}"/>
                    </a:ext>
                  </a:extLst>
                </p:cNvPr>
                <p:cNvSpPr/>
                <p:nvPr/>
              </p:nvSpPr>
              <p:spPr>
                <a:xfrm>
                  <a:off x="4730395" y="4768323"/>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1" name="Google Shape;895;p102">
                  <a:extLst>
                    <a:ext uri="{FF2B5EF4-FFF2-40B4-BE49-F238E27FC236}">
                      <a16:creationId xmlns:a16="http://schemas.microsoft.com/office/drawing/2014/main" id="{68882A97-054A-96FF-5730-206A2FE8C571}"/>
                    </a:ext>
                  </a:extLst>
                </p:cNvPr>
                <p:cNvSpPr/>
                <p:nvPr/>
              </p:nvSpPr>
              <p:spPr>
                <a:xfrm>
                  <a:off x="5038161" y="4768323"/>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2" name="Google Shape;896;p102">
                  <a:extLst>
                    <a:ext uri="{FF2B5EF4-FFF2-40B4-BE49-F238E27FC236}">
                      <a16:creationId xmlns:a16="http://schemas.microsoft.com/office/drawing/2014/main" id="{FF1397B6-FE27-AA66-39C0-5EC51745A09E}"/>
                    </a:ext>
                  </a:extLst>
                </p:cNvPr>
                <p:cNvSpPr/>
                <p:nvPr/>
              </p:nvSpPr>
              <p:spPr>
                <a:xfrm>
                  <a:off x="5345927"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3" name="Google Shape;897;p102">
                  <a:extLst>
                    <a:ext uri="{FF2B5EF4-FFF2-40B4-BE49-F238E27FC236}">
                      <a16:creationId xmlns:a16="http://schemas.microsoft.com/office/drawing/2014/main" id="{381433DD-67D8-3F8E-7E01-47D0E5D72C0D}"/>
                    </a:ext>
                  </a:extLst>
                </p:cNvPr>
                <p:cNvSpPr/>
                <p:nvPr/>
              </p:nvSpPr>
              <p:spPr>
                <a:xfrm>
                  <a:off x="5653693"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4" name="Google Shape;898;p102">
                  <a:extLst>
                    <a:ext uri="{FF2B5EF4-FFF2-40B4-BE49-F238E27FC236}">
                      <a16:creationId xmlns:a16="http://schemas.microsoft.com/office/drawing/2014/main" id="{E262C8AC-8211-DBB7-3AB6-F5347E9B0F41}"/>
                    </a:ext>
                  </a:extLst>
                </p:cNvPr>
                <p:cNvSpPr/>
                <p:nvPr/>
              </p:nvSpPr>
              <p:spPr>
                <a:xfrm>
                  <a:off x="4417692" y="5142881"/>
                  <a:ext cx="4290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5" name="Google Shape;899;p102">
                  <a:extLst>
                    <a:ext uri="{FF2B5EF4-FFF2-40B4-BE49-F238E27FC236}">
                      <a16:creationId xmlns:a16="http://schemas.microsoft.com/office/drawing/2014/main" id="{CE8AD981-53C9-4D65-C48C-69D7961AE4AC}"/>
                    </a:ext>
                  </a:extLst>
                </p:cNvPr>
                <p:cNvSpPr/>
                <p:nvPr/>
              </p:nvSpPr>
              <p:spPr>
                <a:xfrm>
                  <a:off x="5470853" y="5142881"/>
                  <a:ext cx="3948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6" name="Google Shape;900;p102">
                  <a:extLst>
                    <a:ext uri="{FF2B5EF4-FFF2-40B4-BE49-F238E27FC236}">
                      <a16:creationId xmlns:a16="http://schemas.microsoft.com/office/drawing/2014/main" id="{449C5AF1-E32B-BE79-230F-8F26BB214329}"/>
                    </a:ext>
                  </a:extLst>
                </p:cNvPr>
                <p:cNvSpPr/>
                <p:nvPr/>
              </p:nvSpPr>
              <p:spPr>
                <a:xfrm>
                  <a:off x="3809911" y="5692700"/>
                  <a:ext cx="2700000" cy="13530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64" name="Google Shape;910;p102">
                <a:extLst>
                  <a:ext uri="{FF2B5EF4-FFF2-40B4-BE49-F238E27FC236}">
                    <a16:creationId xmlns:a16="http://schemas.microsoft.com/office/drawing/2014/main" id="{8479B252-FD5E-9066-B8BA-793EC1E12CDF}"/>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65" name="Google Shape;911;p102">
                <a:extLst>
                  <a:ext uri="{FF2B5EF4-FFF2-40B4-BE49-F238E27FC236}">
                    <a16:creationId xmlns:a16="http://schemas.microsoft.com/office/drawing/2014/main" id="{1BF8A5A4-101B-C3CE-C8A1-44736E140A7E}"/>
                  </a:ext>
                </a:extLst>
              </p:cNvPr>
              <p:cNvPicPr preferRelativeResize="0"/>
              <p:nvPr/>
            </p:nvPicPr>
            <p:blipFill rotWithShape="1">
              <a:blip r:embed="rId8">
                <a:alphaModFix/>
              </a:blip>
              <a:srcRect/>
              <a:stretch/>
            </p:blipFill>
            <p:spPr>
              <a:xfrm>
                <a:off x="6150148" y="2222854"/>
                <a:ext cx="426408" cy="242544"/>
              </a:xfrm>
              <a:prstGeom prst="rect">
                <a:avLst/>
              </a:prstGeom>
              <a:noFill/>
              <a:ln>
                <a:noFill/>
              </a:ln>
            </p:spPr>
          </p:pic>
        </p:grpSp>
        <p:grpSp>
          <p:nvGrpSpPr>
            <p:cNvPr id="107" name="Google Shape;856;p102">
              <a:extLst>
                <a:ext uri="{FF2B5EF4-FFF2-40B4-BE49-F238E27FC236}">
                  <a16:creationId xmlns:a16="http://schemas.microsoft.com/office/drawing/2014/main" id="{8572FBF3-DC76-45E1-1C05-4760305F4FB7}"/>
                </a:ext>
              </a:extLst>
            </p:cNvPr>
            <p:cNvGrpSpPr/>
            <p:nvPr/>
          </p:nvGrpSpPr>
          <p:grpSpPr>
            <a:xfrm>
              <a:off x="5599658" y="3407314"/>
              <a:ext cx="1214602" cy="1743161"/>
              <a:chOff x="5562117" y="2222854"/>
              <a:chExt cx="1572040" cy="2632888"/>
            </a:xfrm>
          </p:grpSpPr>
          <p:grpSp>
            <p:nvGrpSpPr>
              <p:cNvPr id="108" name="Google Shape;859;p102">
                <a:extLst>
                  <a:ext uri="{FF2B5EF4-FFF2-40B4-BE49-F238E27FC236}">
                    <a16:creationId xmlns:a16="http://schemas.microsoft.com/office/drawing/2014/main" id="{C2F56D06-A6C0-E269-4961-4743CAE537D5}"/>
                  </a:ext>
                </a:extLst>
              </p:cNvPr>
              <p:cNvGrpSpPr/>
              <p:nvPr/>
            </p:nvGrpSpPr>
            <p:grpSpPr>
              <a:xfrm>
                <a:off x="5562117" y="2773805"/>
                <a:ext cx="1572040" cy="2081937"/>
                <a:chOff x="3782852" y="2244933"/>
                <a:chExt cx="2686066" cy="3557303"/>
              </a:xfrm>
            </p:grpSpPr>
            <p:sp>
              <p:nvSpPr>
                <p:cNvPr id="111" name="Google Shape;860;p102">
                  <a:extLst>
                    <a:ext uri="{FF2B5EF4-FFF2-40B4-BE49-F238E27FC236}">
                      <a16:creationId xmlns:a16="http://schemas.microsoft.com/office/drawing/2014/main" id="{CFCA2552-683D-9B6A-4666-2B6DA1EA291E}"/>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2" name="Google Shape;861;p102">
                  <a:extLst>
                    <a:ext uri="{FF2B5EF4-FFF2-40B4-BE49-F238E27FC236}">
                      <a16:creationId xmlns:a16="http://schemas.microsoft.com/office/drawing/2014/main" id="{C70CC8B2-6FB7-51E6-4E85-D65FB4E4B873}"/>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3" name="Google Shape;862;p102">
                  <a:extLst>
                    <a:ext uri="{FF2B5EF4-FFF2-40B4-BE49-F238E27FC236}">
                      <a16:creationId xmlns:a16="http://schemas.microsoft.com/office/drawing/2014/main" id="{FC701469-FA24-0DDF-1C75-11CEFC0C408E}"/>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4" name="Google Shape;863;p102">
                  <a:extLst>
                    <a:ext uri="{FF2B5EF4-FFF2-40B4-BE49-F238E27FC236}">
                      <a16:creationId xmlns:a16="http://schemas.microsoft.com/office/drawing/2014/main" id="{A896AD56-7B98-5F78-F8A4-B6824B7C64ED}"/>
                    </a:ext>
                  </a:extLst>
                </p:cNvPr>
                <p:cNvSpPr/>
                <p:nvPr/>
              </p:nvSpPr>
              <p:spPr>
                <a:xfrm>
                  <a:off x="4408827"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5" name="Google Shape;864;p102">
                  <a:extLst>
                    <a:ext uri="{FF2B5EF4-FFF2-40B4-BE49-F238E27FC236}">
                      <a16:creationId xmlns:a16="http://schemas.microsoft.com/office/drawing/2014/main" id="{4FB170F0-DA90-55FB-66E6-B86389B58725}"/>
                    </a:ext>
                  </a:extLst>
                </p:cNvPr>
                <p:cNvSpPr/>
                <p:nvPr/>
              </p:nvSpPr>
              <p:spPr>
                <a:xfrm>
                  <a:off x="4716593"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6" name="Google Shape;865;p102">
                  <a:extLst>
                    <a:ext uri="{FF2B5EF4-FFF2-40B4-BE49-F238E27FC236}">
                      <a16:creationId xmlns:a16="http://schemas.microsoft.com/office/drawing/2014/main" id="{7D707B38-9A5E-39F5-08C7-3A9EB807DA31}"/>
                    </a:ext>
                  </a:extLst>
                </p:cNvPr>
                <p:cNvSpPr/>
                <p:nvPr/>
              </p:nvSpPr>
              <p:spPr>
                <a:xfrm>
                  <a:off x="5024359" y="2517271"/>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7" name="Google Shape;866;p102">
                  <a:extLst>
                    <a:ext uri="{FF2B5EF4-FFF2-40B4-BE49-F238E27FC236}">
                      <a16:creationId xmlns:a16="http://schemas.microsoft.com/office/drawing/2014/main" id="{333610AB-EB2F-BB0B-D826-159E619B705B}"/>
                    </a:ext>
                  </a:extLst>
                </p:cNvPr>
                <p:cNvSpPr/>
                <p:nvPr/>
              </p:nvSpPr>
              <p:spPr>
                <a:xfrm>
                  <a:off x="5332125" y="2517271"/>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8" name="Google Shape;867;p102">
                  <a:extLst>
                    <a:ext uri="{FF2B5EF4-FFF2-40B4-BE49-F238E27FC236}">
                      <a16:creationId xmlns:a16="http://schemas.microsoft.com/office/drawing/2014/main" id="{18B7C461-1ABA-FD16-75FA-D2E5EF5B70B1}"/>
                    </a:ext>
                  </a:extLst>
                </p:cNvPr>
                <p:cNvSpPr/>
                <p:nvPr/>
              </p:nvSpPr>
              <p:spPr>
                <a:xfrm>
                  <a:off x="5639891"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9" name="Google Shape;868;p102">
                  <a:extLst>
                    <a:ext uri="{FF2B5EF4-FFF2-40B4-BE49-F238E27FC236}">
                      <a16:creationId xmlns:a16="http://schemas.microsoft.com/office/drawing/2014/main" id="{72099E3E-B36F-89CF-98FB-85A7883314BF}"/>
                    </a:ext>
                  </a:extLst>
                </p:cNvPr>
                <p:cNvSpPr/>
                <p:nvPr/>
              </p:nvSpPr>
              <p:spPr>
                <a:xfrm>
                  <a:off x="4408827" y="2898722"/>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0" name="Google Shape;869;p102">
                  <a:extLst>
                    <a:ext uri="{FF2B5EF4-FFF2-40B4-BE49-F238E27FC236}">
                      <a16:creationId xmlns:a16="http://schemas.microsoft.com/office/drawing/2014/main" id="{BE059FC8-B970-3319-A7E6-1A7B5179E80A}"/>
                    </a:ext>
                  </a:extLst>
                </p:cNvPr>
                <p:cNvSpPr/>
                <p:nvPr/>
              </p:nvSpPr>
              <p:spPr>
                <a:xfrm>
                  <a:off x="4716593" y="2898722"/>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1" name="Google Shape;870;p102">
                  <a:extLst>
                    <a:ext uri="{FF2B5EF4-FFF2-40B4-BE49-F238E27FC236}">
                      <a16:creationId xmlns:a16="http://schemas.microsoft.com/office/drawing/2014/main" id="{DC14183C-C9F3-B97A-8565-1045B5F19E67}"/>
                    </a:ext>
                  </a:extLst>
                </p:cNvPr>
                <p:cNvSpPr/>
                <p:nvPr/>
              </p:nvSpPr>
              <p:spPr>
                <a:xfrm>
                  <a:off x="5024358"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2" name="Google Shape;871;p102">
                  <a:extLst>
                    <a:ext uri="{FF2B5EF4-FFF2-40B4-BE49-F238E27FC236}">
                      <a16:creationId xmlns:a16="http://schemas.microsoft.com/office/drawing/2014/main" id="{920B0C05-7FDF-7FB5-0F25-B474AAD86EDD}"/>
                    </a:ext>
                  </a:extLst>
                </p:cNvPr>
                <p:cNvSpPr/>
                <p:nvPr/>
              </p:nvSpPr>
              <p:spPr>
                <a:xfrm>
                  <a:off x="5332124"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3" name="Google Shape;872;p102">
                  <a:extLst>
                    <a:ext uri="{FF2B5EF4-FFF2-40B4-BE49-F238E27FC236}">
                      <a16:creationId xmlns:a16="http://schemas.microsoft.com/office/drawing/2014/main" id="{CDEDE755-143C-6382-6AC3-6BBF600A768A}"/>
                    </a:ext>
                  </a:extLst>
                </p:cNvPr>
                <p:cNvSpPr/>
                <p:nvPr/>
              </p:nvSpPr>
              <p:spPr>
                <a:xfrm>
                  <a:off x="5639890" y="28987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4" name="Google Shape;873;p102">
                  <a:extLst>
                    <a:ext uri="{FF2B5EF4-FFF2-40B4-BE49-F238E27FC236}">
                      <a16:creationId xmlns:a16="http://schemas.microsoft.com/office/drawing/2014/main" id="{F0CC44BB-1DAE-8E43-72D9-2E54B7D4F79C}"/>
                    </a:ext>
                  </a:extLst>
                </p:cNvPr>
                <p:cNvSpPr/>
                <p:nvPr/>
              </p:nvSpPr>
              <p:spPr>
                <a:xfrm>
                  <a:off x="4412188" y="327238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5" name="Google Shape;874;p102">
                  <a:extLst>
                    <a:ext uri="{FF2B5EF4-FFF2-40B4-BE49-F238E27FC236}">
                      <a16:creationId xmlns:a16="http://schemas.microsoft.com/office/drawing/2014/main" id="{7DAFFC99-CCFF-F052-5526-3D29B0150855}"/>
                    </a:ext>
                  </a:extLst>
                </p:cNvPr>
                <p:cNvSpPr/>
                <p:nvPr/>
              </p:nvSpPr>
              <p:spPr>
                <a:xfrm>
                  <a:off x="4719954" y="327238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6" name="Google Shape;875;p102">
                  <a:extLst>
                    <a:ext uri="{FF2B5EF4-FFF2-40B4-BE49-F238E27FC236}">
                      <a16:creationId xmlns:a16="http://schemas.microsoft.com/office/drawing/2014/main" id="{B1448DC9-5627-72C3-B0D5-C7D498504666}"/>
                    </a:ext>
                  </a:extLst>
                </p:cNvPr>
                <p:cNvSpPr/>
                <p:nvPr/>
              </p:nvSpPr>
              <p:spPr>
                <a:xfrm>
                  <a:off x="5027720" y="3272388"/>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7" name="Google Shape;876;p102">
                  <a:extLst>
                    <a:ext uri="{FF2B5EF4-FFF2-40B4-BE49-F238E27FC236}">
                      <a16:creationId xmlns:a16="http://schemas.microsoft.com/office/drawing/2014/main" id="{9EAC191C-D8AE-43CB-9BFF-437B3F75A225}"/>
                    </a:ext>
                  </a:extLst>
                </p:cNvPr>
                <p:cNvSpPr/>
                <p:nvPr/>
              </p:nvSpPr>
              <p:spPr>
                <a:xfrm>
                  <a:off x="5335486" y="3272388"/>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8" name="Google Shape;877;p102">
                  <a:extLst>
                    <a:ext uri="{FF2B5EF4-FFF2-40B4-BE49-F238E27FC236}">
                      <a16:creationId xmlns:a16="http://schemas.microsoft.com/office/drawing/2014/main" id="{97CE2961-39FC-B83E-F73F-B04184D7292B}"/>
                    </a:ext>
                  </a:extLst>
                </p:cNvPr>
                <p:cNvSpPr/>
                <p:nvPr/>
              </p:nvSpPr>
              <p:spPr>
                <a:xfrm>
                  <a:off x="5643252" y="3272388"/>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9" name="Google Shape;878;p102">
                  <a:extLst>
                    <a:ext uri="{FF2B5EF4-FFF2-40B4-BE49-F238E27FC236}">
                      <a16:creationId xmlns:a16="http://schemas.microsoft.com/office/drawing/2014/main" id="{FE15A67D-8654-5095-EE9E-B053D5E4708C}"/>
                    </a:ext>
                  </a:extLst>
                </p:cNvPr>
                <p:cNvSpPr/>
                <p:nvPr/>
              </p:nvSpPr>
              <p:spPr>
                <a:xfrm>
                  <a:off x="4421383" y="365383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0" name="Google Shape;879;p102">
                  <a:extLst>
                    <a:ext uri="{FF2B5EF4-FFF2-40B4-BE49-F238E27FC236}">
                      <a16:creationId xmlns:a16="http://schemas.microsoft.com/office/drawing/2014/main" id="{993B81E9-6E0E-0FEE-D352-6A530FCB38FE}"/>
                    </a:ext>
                  </a:extLst>
                </p:cNvPr>
                <p:cNvSpPr/>
                <p:nvPr/>
              </p:nvSpPr>
              <p:spPr>
                <a:xfrm>
                  <a:off x="4729149" y="365383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1" name="Google Shape;880;p102">
                  <a:extLst>
                    <a:ext uri="{FF2B5EF4-FFF2-40B4-BE49-F238E27FC236}">
                      <a16:creationId xmlns:a16="http://schemas.microsoft.com/office/drawing/2014/main" id="{62F5E3DD-9A49-3110-7936-E8D6ECE29F42}"/>
                    </a:ext>
                  </a:extLst>
                </p:cNvPr>
                <p:cNvSpPr/>
                <p:nvPr/>
              </p:nvSpPr>
              <p:spPr>
                <a:xfrm>
                  <a:off x="5036914" y="3653840"/>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2" name="Google Shape;881;p102">
                  <a:extLst>
                    <a:ext uri="{FF2B5EF4-FFF2-40B4-BE49-F238E27FC236}">
                      <a16:creationId xmlns:a16="http://schemas.microsoft.com/office/drawing/2014/main" id="{4E8B8EBA-0ED3-D682-B35B-370D784ECD43}"/>
                    </a:ext>
                  </a:extLst>
                </p:cNvPr>
                <p:cNvSpPr/>
                <p:nvPr/>
              </p:nvSpPr>
              <p:spPr>
                <a:xfrm>
                  <a:off x="5344680" y="3653840"/>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3" name="Google Shape;882;p102">
                  <a:extLst>
                    <a:ext uri="{FF2B5EF4-FFF2-40B4-BE49-F238E27FC236}">
                      <a16:creationId xmlns:a16="http://schemas.microsoft.com/office/drawing/2014/main" id="{47A4841C-4035-6B6E-46AE-B286220CA5E1}"/>
                    </a:ext>
                  </a:extLst>
                </p:cNvPr>
                <p:cNvSpPr/>
                <p:nvPr/>
              </p:nvSpPr>
              <p:spPr>
                <a:xfrm>
                  <a:off x="5652446" y="3653840"/>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4" name="Google Shape;883;p102">
                  <a:extLst>
                    <a:ext uri="{FF2B5EF4-FFF2-40B4-BE49-F238E27FC236}">
                      <a16:creationId xmlns:a16="http://schemas.microsoft.com/office/drawing/2014/main" id="{C8A81083-34F1-1EA4-02C3-046D01C03EDF}"/>
                    </a:ext>
                  </a:extLst>
                </p:cNvPr>
                <p:cNvSpPr/>
                <p:nvPr/>
              </p:nvSpPr>
              <p:spPr>
                <a:xfrm>
                  <a:off x="4426319"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5" name="Google Shape;884;p102">
                  <a:extLst>
                    <a:ext uri="{FF2B5EF4-FFF2-40B4-BE49-F238E27FC236}">
                      <a16:creationId xmlns:a16="http://schemas.microsoft.com/office/drawing/2014/main" id="{0D15548E-3330-6935-8D59-4E6743D92542}"/>
                    </a:ext>
                  </a:extLst>
                </p:cNvPr>
                <p:cNvSpPr/>
                <p:nvPr/>
              </p:nvSpPr>
              <p:spPr>
                <a:xfrm>
                  <a:off x="4734085"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6" name="Google Shape;885;p102">
                  <a:extLst>
                    <a:ext uri="{FF2B5EF4-FFF2-40B4-BE49-F238E27FC236}">
                      <a16:creationId xmlns:a16="http://schemas.microsoft.com/office/drawing/2014/main" id="{D6B60C41-5340-EAAB-63B5-05721FD4FD4F}"/>
                    </a:ext>
                  </a:extLst>
                </p:cNvPr>
                <p:cNvSpPr/>
                <p:nvPr/>
              </p:nvSpPr>
              <p:spPr>
                <a:xfrm>
                  <a:off x="5041851"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7" name="Google Shape;886;p102">
                  <a:extLst>
                    <a:ext uri="{FF2B5EF4-FFF2-40B4-BE49-F238E27FC236}">
                      <a16:creationId xmlns:a16="http://schemas.microsoft.com/office/drawing/2014/main" id="{FA03FFC8-9268-2257-3E12-7572C06AECDB}"/>
                    </a:ext>
                  </a:extLst>
                </p:cNvPr>
                <p:cNvSpPr/>
                <p:nvPr/>
              </p:nvSpPr>
              <p:spPr>
                <a:xfrm>
                  <a:off x="5349617"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8" name="Google Shape;887;p102">
                  <a:extLst>
                    <a:ext uri="{FF2B5EF4-FFF2-40B4-BE49-F238E27FC236}">
                      <a16:creationId xmlns:a16="http://schemas.microsoft.com/office/drawing/2014/main" id="{E2D4B16B-E22D-FFE9-50C0-8CA20787C568}"/>
                    </a:ext>
                  </a:extLst>
                </p:cNvPr>
                <p:cNvSpPr/>
                <p:nvPr/>
              </p:nvSpPr>
              <p:spPr>
                <a:xfrm>
                  <a:off x="5657383"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9" name="Google Shape;888;p102">
                  <a:extLst>
                    <a:ext uri="{FF2B5EF4-FFF2-40B4-BE49-F238E27FC236}">
                      <a16:creationId xmlns:a16="http://schemas.microsoft.com/office/drawing/2014/main" id="{198ECE0B-7576-A071-871F-F62797AA8FAB}"/>
                    </a:ext>
                  </a:extLst>
                </p:cNvPr>
                <p:cNvSpPr/>
                <p:nvPr/>
              </p:nvSpPr>
              <p:spPr>
                <a:xfrm>
                  <a:off x="4421382" y="4406686"/>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0" name="Google Shape;889;p102">
                  <a:extLst>
                    <a:ext uri="{FF2B5EF4-FFF2-40B4-BE49-F238E27FC236}">
                      <a16:creationId xmlns:a16="http://schemas.microsoft.com/office/drawing/2014/main" id="{005A7BD4-9D83-CF26-DD3A-97906C9CDFDF}"/>
                    </a:ext>
                  </a:extLst>
                </p:cNvPr>
                <p:cNvSpPr/>
                <p:nvPr/>
              </p:nvSpPr>
              <p:spPr>
                <a:xfrm>
                  <a:off x="4729149"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1" name="Google Shape;890;p102">
                  <a:extLst>
                    <a:ext uri="{FF2B5EF4-FFF2-40B4-BE49-F238E27FC236}">
                      <a16:creationId xmlns:a16="http://schemas.microsoft.com/office/drawing/2014/main" id="{B8136610-16B5-4122-166B-0362A42A857F}"/>
                    </a:ext>
                  </a:extLst>
                </p:cNvPr>
                <p:cNvSpPr/>
                <p:nvPr/>
              </p:nvSpPr>
              <p:spPr>
                <a:xfrm>
                  <a:off x="5036915"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2" name="Google Shape;891;p102">
                  <a:extLst>
                    <a:ext uri="{FF2B5EF4-FFF2-40B4-BE49-F238E27FC236}">
                      <a16:creationId xmlns:a16="http://schemas.microsoft.com/office/drawing/2014/main" id="{D2731C34-F497-8E73-7606-859847514537}"/>
                    </a:ext>
                  </a:extLst>
                </p:cNvPr>
                <p:cNvSpPr/>
                <p:nvPr/>
              </p:nvSpPr>
              <p:spPr>
                <a:xfrm>
                  <a:off x="5344681"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3" name="Google Shape;892;p102">
                  <a:extLst>
                    <a:ext uri="{FF2B5EF4-FFF2-40B4-BE49-F238E27FC236}">
                      <a16:creationId xmlns:a16="http://schemas.microsoft.com/office/drawing/2014/main" id="{CE271FEB-8CDF-ECA7-F955-202C74D31308}"/>
                    </a:ext>
                  </a:extLst>
                </p:cNvPr>
                <p:cNvSpPr/>
                <p:nvPr/>
              </p:nvSpPr>
              <p:spPr>
                <a:xfrm>
                  <a:off x="5652447"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4" name="Google Shape;893;p102">
                  <a:extLst>
                    <a:ext uri="{FF2B5EF4-FFF2-40B4-BE49-F238E27FC236}">
                      <a16:creationId xmlns:a16="http://schemas.microsoft.com/office/drawing/2014/main" id="{80AD26DD-3B16-3DC4-BC55-E233C717E53D}"/>
                    </a:ext>
                  </a:extLst>
                </p:cNvPr>
                <p:cNvSpPr/>
                <p:nvPr/>
              </p:nvSpPr>
              <p:spPr>
                <a:xfrm>
                  <a:off x="4422629"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5" name="Google Shape;894;p102">
                  <a:extLst>
                    <a:ext uri="{FF2B5EF4-FFF2-40B4-BE49-F238E27FC236}">
                      <a16:creationId xmlns:a16="http://schemas.microsoft.com/office/drawing/2014/main" id="{5C742AA4-20FA-0317-4BE6-BE4E8557AFED}"/>
                    </a:ext>
                  </a:extLst>
                </p:cNvPr>
                <p:cNvSpPr/>
                <p:nvPr/>
              </p:nvSpPr>
              <p:spPr>
                <a:xfrm>
                  <a:off x="4730395"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6" name="Google Shape;895;p102">
                  <a:extLst>
                    <a:ext uri="{FF2B5EF4-FFF2-40B4-BE49-F238E27FC236}">
                      <a16:creationId xmlns:a16="http://schemas.microsoft.com/office/drawing/2014/main" id="{23FE9672-B6D5-017E-DAE8-63FB98DB0A3E}"/>
                    </a:ext>
                  </a:extLst>
                </p:cNvPr>
                <p:cNvSpPr/>
                <p:nvPr/>
              </p:nvSpPr>
              <p:spPr>
                <a:xfrm>
                  <a:off x="5038161"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7" name="Google Shape;896;p102">
                  <a:extLst>
                    <a:ext uri="{FF2B5EF4-FFF2-40B4-BE49-F238E27FC236}">
                      <a16:creationId xmlns:a16="http://schemas.microsoft.com/office/drawing/2014/main" id="{39C190EE-2C9E-EA4A-64C4-3EADD25FDDE8}"/>
                    </a:ext>
                  </a:extLst>
                </p:cNvPr>
                <p:cNvSpPr/>
                <p:nvPr/>
              </p:nvSpPr>
              <p:spPr>
                <a:xfrm>
                  <a:off x="5345927"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8" name="Google Shape;897;p102">
                  <a:extLst>
                    <a:ext uri="{FF2B5EF4-FFF2-40B4-BE49-F238E27FC236}">
                      <a16:creationId xmlns:a16="http://schemas.microsoft.com/office/drawing/2014/main" id="{F33FB11B-625E-008A-6DE8-7AC5412EBF97}"/>
                    </a:ext>
                  </a:extLst>
                </p:cNvPr>
                <p:cNvSpPr/>
                <p:nvPr/>
              </p:nvSpPr>
              <p:spPr>
                <a:xfrm>
                  <a:off x="5653693"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9" name="Google Shape;898;p102">
                  <a:extLst>
                    <a:ext uri="{FF2B5EF4-FFF2-40B4-BE49-F238E27FC236}">
                      <a16:creationId xmlns:a16="http://schemas.microsoft.com/office/drawing/2014/main" id="{4D57782E-DEF1-7068-7662-AE8DC220514F}"/>
                    </a:ext>
                  </a:extLst>
                </p:cNvPr>
                <p:cNvSpPr/>
                <p:nvPr/>
              </p:nvSpPr>
              <p:spPr>
                <a:xfrm>
                  <a:off x="4417692" y="5142881"/>
                  <a:ext cx="4290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50" name="Google Shape;899;p102">
                  <a:extLst>
                    <a:ext uri="{FF2B5EF4-FFF2-40B4-BE49-F238E27FC236}">
                      <a16:creationId xmlns:a16="http://schemas.microsoft.com/office/drawing/2014/main" id="{508F8CC9-DBBF-AD30-BCAA-1E7485505E92}"/>
                    </a:ext>
                  </a:extLst>
                </p:cNvPr>
                <p:cNvSpPr/>
                <p:nvPr/>
              </p:nvSpPr>
              <p:spPr>
                <a:xfrm>
                  <a:off x="5470853" y="5142881"/>
                  <a:ext cx="3948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51" name="Google Shape;900;p102">
                  <a:extLst>
                    <a:ext uri="{FF2B5EF4-FFF2-40B4-BE49-F238E27FC236}">
                      <a16:creationId xmlns:a16="http://schemas.microsoft.com/office/drawing/2014/main" id="{C6542521-B993-92C9-828E-181FAB4B2EF1}"/>
                    </a:ext>
                  </a:extLst>
                </p:cNvPr>
                <p:cNvSpPr/>
                <p:nvPr/>
              </p:nvSpPr>
              <p:spPr>
                <a:xfrm>
                  <a:off x="3782852" y="5684246"/>
                  <a:ext cx="2686066" cy="11799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109" name="Google Shape;910;p102">
                <a:extLst>
                  <a:ext uri="{FF2B5EF4-FFF2-40B4-BE49-F238E27FC236}">
                    <a16:creationId xmlns:a16="http://schemas.microsoft.com/office/drawing/2014/main" id="{ECAF3D2C-637B-3BDD-4D8D-F330CF16E035}"/>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110" name="Google Shape;911;p102">
                <a:extLst>
                  <a:ext uri="{FF2B5EF4-FFF2-40B4-BE49-F238E27FC236}">
                    <a16:creationId xmlns:a16="http://schemas.microsoft.com/office/drawing/2014/main" id="{F3E6059A-D4FC-EA39-D87F-0D083977CFFC}"/>
                  </a:ext>
                </a:extLst>
              </p:cNvPr>
              <p:cNvPicPr preferRelativeResize="0"/>
              <p:nvPr/>
            </p:nvPicPr>
            <p:blipFill rotWithShape="1">
              <a:blip r:embed="rId8">
                <a:alphaModFix/>
              </a:blip>
              <a:srcRect/>
              <a:stretch/>
            </p:blipFill>
            <p:spPr>
              <a:xfrm>
                <a:off x="6150148" y="2222854"/>
                <a:ext cx="426408" cy="242544"/>
              </a:xfrm>
              <a:prstGeom prst="rect">
                <a:avLst/>
              </a:prstGeom>
              <a:noFill/>
              <a:ln>
                <a:noFill/>
              </a:ln>
            </p:spPr>
          </p:pic>
        </p:grpSp>
        <p:pic>
          <p:nvPicPr>
            <p:cNvPr id="162" name="Google Shape;1083;p102">
              <a:extLst>
                <a:ext uri="{FF2B5EF4-FFF2-40B4-BE49-F238E27FC236}">
                  <a16:creationId xmlns:a16="http://schemas.microsoft.com/office/drawing/2014/main" id="{ECBD8024-8D23-B95D-9FC5-F2C03CA3B08A}"/>
                </a:ext>
              </a:extLst>
            </p:cNvPr>
            <p:cNvPicPr preferRelativeResize="0"/>
            <p:nvPr/>
          </p:nvPicPr>
          <p:blipFill rotWithShape="1">
            <a:blip r:embed="rId9">
              <a:alphaModFix/>
            </a:blip>
            <a:srcRect l="64920" t="74266" r="18998" b="7058"/>
            <a:stretch/>
          </p:blipFill>
          <p:spPr>
            <a:xfrm>
              <a:off x="4174855" y="3112980"/>
              <a:ext cx="169816" cy="188980"/>
            </a:xfrm>
            <a:prstGeom prst="rect">
              <a:avLst/>
            </a:prstGeom>
            <a:noFill/>
            <a:ln>
              <a:noFill/>
            </a:ln>
            <a:effectLst>
              <a:outerShdw blurRad="63500" sx="102000" sy="102000" algn="ctr" rotWithShape="0">
                <a:srgbClr val="000000">
                  <a:alpha val="20000"/>
                </a:srgbClr>
              </a:outerShdw>
            </a:effectLst>
          </p:spPr>
        </p:pic>
        <p:sp>
          <p:nvSpPr>
            <p:cNvPr id="171" name="Rectangle 170">
              <a:extLst>
                <a:ext uri="{FF2B5EF4-FFF2-40B4-BE49-F238E27FC236}">
                  <a16:creationId xmlns:a16="http://schemas.microsoft.com/office/drawing/2014/main" id="{AE9B7F0C-0DE2-1AE7-C400-AE46F06F226A}"/>
                </a:ext>
              </a:extLst>
            </p:cNvPr>
            <p:cNvSpPr/>
            <p:nvPr/>
          </p:nvSpPr>
          <p:spPr>
            <a:xfrm>
              <a:off x="3710087" y="2217967"/>
              <a:ext cx="3108297" cy="342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schemeClr val="bg1"/>
                  </a:solidFill>
                  <a:effectLst/>
                  <a:uLnTx/>
                  <a:uFillTx/>
                  <a:latin typeface="Avenir Next LT Pro" panose="020B0504020202020204" pitchFamily="34" charset="0"/>
                </a:rPr>
                <a:t>Where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800" b="0" i="0" u="none" strike="noStrike" kern="1200" cap="none" spc="0" normalizeH="0" baseline="0" noProof="0" dirty="0" err="1">
                  <a:ln>
                    <a:noFill/>
                  </a:ln>
                  <a:solidFill>
                    <a:schemeClr val="bg1"/>
                  </a:solidFill>
                  <a:effectLst/>
                  <a:uLnTx/>
                  <a:uFillTx/>
                  <a:latin typeface="Avenir Next LT Pro" panose="020B0504020202020204" pitchFamily="34" charset="0"/>
                </a:rPr>
                <a:t>we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800" b="1" i="0" u="none" strike="noStrike" kern="1200" cap="none" spc="0" normalizeH="0" baseline="0" noProof="0" dirty="0" err="1">
                  <a:ln>
                    <a:noFill/>
                  </a:ln>
                  <a:solidFill>
                    <a:schemeClr val="bg1"/>
                  </a:solidFill>
                  <a:effectLst/>
                  <a:uLnTx/>
                  <a:uFillTx/>
                  <a:latin typeface="Avenir Next LT Pro" panose="020B0504020202020204" pitchFamily="34" charset="0"/>
                </a:rPr>
                <a:t>were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a:t>
              </a:r>
              <a:endPar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endParaRPr>
            </a:p>
          </p:txBody>
        </p:sp>
        <p:pic>
          <p:nvPicPr>
            <p:cNvPr id="172" name="Google Shape;1083;p102">
              <a:extLst>
                <a:ext uri="{FF2B5EF4-FFF2-40B4-BE49-F238E27FC236}">
                  <a16:creationId xmlns:a16="http://schemas.microsoft.com/office/drawing/2014/main" id="{000922C3-9258-C0AD-97D3-9CD19D746A73}"/>
                </a:ext>
              </a:extLst>
            </p:cNvPr>
            <p:cNvPicPr preferRelativeResize="0"/>
            <p:nvPr/>
          </p:nvPicPr>
          <p:blipFill rotWithShape="1">
            <a:blip r:embed="rId9">
              <a:alphaModFix/>
            </a:blip>
            <a:srcRect l="64920" t="74266" r="18998" b="7058"/>
            <a:stretch/>
          </p:blipFill>
          <p:spPr>
            <a:xfrm>
              <a:off x="6257016" y="2954014"/>
              <a:ext cx="169816" cy="188980"/>
            </a:xfrm>
            <a:prstGeom prst="rect">
              <a:avLst/>
            </a:prstGeom>
            <a:noFill/>
            <a:ln>
              <a:noFill/>
            </a:ln>
            <a:effectLst>
              <a:outerShdw blurRad="63500" sx="102000" sy="102000" algn="ctr" rotWithShape="0">
                <a:srgbClr val="000000">
                  <a:alpha val="20000"/>
                </a:srgbClr>
              </a:outerShdw>
            </a:effectLst>
          </p:spPr>
        </p:pic>
        <p:sp>
          <p:nvSpPr>
            <p:cNvPr id="408" name="Google Shape;903;p102">
              <a:extLst>
                <a:ext uri="{FF2B5EF4-FFF2-40B4-BE49-F238E27FC236}">
                  <a16:creationId xmlns:a16="http://schemas.microsoft.com/office/drawing/2014/main" id="{99074AEC-16BD-AD7D-6011-263F20D46DDA}"/>
                </a:ext>
              </a:extLst>
            </p:cNvPr>
            <p:cNvSpPr/>
            <p:nvPr/>
          </p:nvSpPr>
          <p:spPr>
            <a:xfrm>
              <a:off x="5843362" y="4913988"/>
              <a:ext cx="33420" cy="19121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9" name="Google Shape;904;p102">
              <a:extLst>
                <a:ext uri="{FF2B5EF4-FFF2-40B4-BE49-F238E27FC236}">
                  <a16:creationId xmlns:a16="http://schemas.microsoft.com/office/drawing/2014/main" id="{C71122DD-98A9-5052-99E3-EE52CDFF85BE}"/>
                </a:ext>
              </a:extLst>
            </p:cNvPr>
            <p:cNvSpPr/>
            <p:nvPr/>
          </p:nvSpPr>
          <p:spPr>
            <a:xfrm>
              <a:off x="5804131" y="4716918"/>
              <a:ext cx="127773" cy="274666"/>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0" name="Google Shape;906;p102">
              <a:extLst>
                <a:ext uri="{FF2B5EF4-FFF2-40B4-BE49-F238E27FC236}">
                  <a16:creationId xmlns:a16="http://schemas.microsoft.com/office/drawing/2014/main" id="{7C0F6726-2261-5BC2-6F2F-C6F587B75841}"/>
                </a:ext>
              </a:extLst>
            </p:cNvPr>
            <p:cNvSpPr/>
            <p:nvPr/>
          </p:nvSpPr>
          <p:spPr>
            <a:xfrm>
              <a:off x="5748512" y="4897817"/>
              <a:ext cx="45161" cy="257783"/>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1" name="Google Shape;907;p102">
              <a:extLst>
                <a:ext uri="{FF2B5EF4-FFF2-40B4-BE49-F238E27FC236}">
                  <a16:creationId xmlns:a16="http://schemas.microsoft.com/office/drawing/2014/main" id="{986612F1-E167-665E-1C99-2015D3F0B757}"/>
                </a:ext>
              </a:extLst>
            </p:cNvPr>
            <p:cNvSpPr/>
            <p:nvPr/>
          </p:nvSpPr>
          <p:spPr>
            <a:xfrm>
              <a:off x="5684981" y="4634359"/>
              <a:ext cx="172211" cy="37027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2" name="Google Shape;909;p102" descr="Bicycle Icon">
              <a:extLst>
                <a:ext uri="{FF2B5EF4-FFF2-40B4-BE49-F238E27FC236}">
                  <a16:creationId xmlns:a16="http://schemas.microsoft.com/office/drawing/2014/main" id="{0CB80B21-F658-8185-D33B-9A8F4C029E6F}"/>
                </a:ext>
              </a:extLst>
            </p:cNvPr>
            <p:cNvSpPr/>
            <p:nvPr/>
          </p:nvSpPr>
          <p:spPr>
            <a:xfrm>
              <a:off x="5941174" y="4996757"/>
              <a:ext cx="237577" cy="112959"/>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nvGrpSpPr>
          <p:cNvPr id="435" name="Group 434">
            <a:extLst>
              <a:ext uri="{FF2B5EF4-FFF2-40B4-BE49-F238E27FC236}">
                <a16:creationId xmlns:a16="http://schemas.microsoft.com/office/drawing/2014/main" id="{5C811C6E-2038-F338-1133-ED65F6DBC508}"/>
              </a:ext>
            </a:extLst>
          </p:cNvPr>
          <p:cNvGrpSpPr/>
          <p:nvPr/>
        </p:nvGrpSpPr>
        <p:grpSpPr>
          <a:xfrm>
            <a:off x="7579933" y="2038350"/>
            <a:ext cx="4020838" cy="3570502"/>
            <a:chOff x="7552037" y="2254899"/>
            <a:chExt cx="3267410" cy="2901458"/>
          </a:xfrm>
        </p:grpSpPr>
        <p:sp>
          <p:nvSpPr>
            <p:cNvPr id="8" name="Rectangle 7">
              <a:extLst>
                <a:ext uri="{FF2B5EF4-FFF2-40B4-BE49-F238E27FC236}">
                  <a16:creationId xmlns:a16="http://schemas.microsoft.com/office/drawing/2014/main" id="{5797D9BE-AC42-A264-7B78-26717EDA18F8}"/>
                </a:ext>
              </a:extLst>
            </p:cNvPr>
            <p:cNvSpPr/>
            <p:nvPr/>
          </p:nvSpPr>
          <p:spPr>
            <a:xfrm>
              <a:off x="7552668" y="2582265"/>
              <a:ext cx="3266778" cy="2553075"/>
            </a:xfrm>
            <a:prstGeom prst="rect">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63" name="Google Shape;1083;p102">
              <a:extLst>
                <a:ext uri="{FF2B5EF4-FFF2-40B4-BE49-F238E27FC236}">
                  <a16:creationId xmlns:a16="http://schemas.microsoft.com/office/drawing/2014/main" id="{4ABCB7F7-0482-01D9-971D-738872D5A2CC}"/>
                </a:ext>
              </a:extLst>
            </p:cNvPr>
            <p:cNvPicPr preferRelativeResize="0"/>
            <p:nvPr/>
          </p:nvPicPr>
          <p:blipFill rotWithShape="1">
            <a:blip r:embed="rId9">
              <a:alphaModFix/>
            </a:blip>
            <a:srcRect l="64920" t="74266" r="18998" b="7058"/>
            <a:stretch/>
          </p:blipFill>
          <p:spPr>
            <a:xfrm>
              <a:off x="8159285" y="3134775"/>
              <a:ext cx="169816" cy="188980"/>
            </a:xfrm>
            <a:prstGeom prst="rect">
              <a:avLst/>
            </a:prstGeom>
            <a:noFill/>
            <a:ln>
              <a:noFill/>
            </a:ln>
            <a:effectLst>
              <a:outerShdw blurRad="63500" sx="102000" sy="102000" algn="ctr" rotWithShape="0">
                <a:srgbClr val="000000">
                  <a:alpha val="20000"/>
                </a:srgbClr>
              </a:outerShdw>
            </a:effectLst>
          </p:spPr>
        </p:pic>
        <p:pic>
          <p:nvPicPr>
            <p:cNvPr id="164" name="Google Shape;1083;p102">
              <a:extLst>
                <a:ext uri="{FF2B5EF4-FFF2-40B4-BE49-F238E27FC236}">
                  <a16:creationId xmlns:a16="http://schemas.microsoft.com/office/drawing/2014/main" id="{E1B5CA70-F001-3F57-C4B6-72A2F3A96878}"/>
                </a:ext>
              </a:extLst>
            </p:cNvPr>
            <p:cNvPicPr preferRelativeResize="0"/>
            <p:nvPr/>
          </p:nvPicPr>
          <p:blipFill rotWithShape="1">
            <a:blip r:embed="rId9">
              <a:alphaModFix/>
            </a:blip>
            <a:srcRect l="64920" t="74266" r="18998" b="7058"/>
            <a:stretch/>
          </p:blipFill>
          <p:spPr>
            <a:xfrm>
              <a:off x="7971811" y="3040917"/>
              <a:ext cx="169816" cy="188980"/>
            </a:xfrm>
            <a:prstGeom prst="rect">
              <a:avLst/>
            </a:prstGeom>
            <a:noFill/>
            <a:ln>
              <a:noFill/>
            </a:ln>
            <a:effectLst>
              <a:outerShdw blurRad="63500" sx="102000" sy="102000" algn="ctr" rotWithShape="0">
                <a:srgbClr val="000000">
                  <a:alpha val="20000"/>
                </a:srgbClr>
              </a:outerShdw>
            </a:effectLst>
          </p:spPr>
        </p:pic>
        <p:pic>
          <p:nvPicPr>
            <p:cNvPr id="165" name="Google Shape;1083;p102">
              <a:extLst>
                <a:ext uri="{FF2B5EF4-FFF2-40B4-BE49-F238E27FC236}">
                  <a16:creationId xmlns:a16="http://schemas.microsoft.com/office/drawing/2014/main" id="{4FA5508A-C33B-8669-A97C-935ADB71ECC2}"/>
                </a:ext>
              </a:extLst>
            </p:cNvPr>
            <p:cNvPicPr preferRelativeResize="0"/>
            <p:nvPr/>
          </p:nvPicPr>
          <p:blipFill rotWithShape="1">
            <a:blip r:embed="rId9">
              <a:alphaModFix/>
            </a:blip>
            <a:srcRect l="64920" t="74266" r="18998" b="7058"/>
            <a:stretch/>
          </p:blipFill>
          <p:spPr>
            <a:xfrm>
              <a:off x="8276211" y="2993538"/>
              <a:ext cx="169816" cy="188980"/>
            </a:xfrm>
            <a:prstGeom prst="rect">
              <a:avLst/>
            </a:prstGeom>
            <a:noFill/>
            <a:ln>
              <a:noFill/>
            </a:ln>
            <a:effectLst>
              <a:outerShdw blurRad="63500" sx="102000" sy="102000" algn="ctr" rotWithShape="0">
                <a:srgbClr val="000000">
                  <a:alpha val="20000"/>
                </a:srgbClr>
              </a:outerShdw>
            </a:effectLst>
          </p:spPr>
        </p:pic>
        <p:pic>
          <p:nvPicPr>
            <p:cNvPr id="166" name="Google Shape;1083;p102">
              <a:extLst>
                <a:ext uri="{FF2B5EF4-FFF2-40B4-BE49-F238E27FC236}">
                  <a16:creationId xmlns:a16="http://schemas.microsoft.com/office/drawing/2014/main" id="{AB38EE0E-928E-00B7-D4F0-88DBCDFF4D73}"/>
                </a:ext>
              </a:extLst>
            </p:cNvPr>
            <p:cNvPicPr preferRelativeResize="0"/>
            <p:nvPr/>
          </p:nvPicPr>
          <p:blipFill rotWithShape="1">
            <a:blip r:embed="rId9">
              <a:alphaModFix/>
            </a:blip>
            <a:srcRect l="64920" t="74266" r="18998" b="7058"/>
            <a:stretch/>
          </p:blipFill>
          <p:spPr>
            <a:xfrm>
              <a:off x="8877665" y="2870810"/>
              <a:ext cx="169816" cy="188980"/>
            </a:xfrm>
            <a:prstGeom prst="rect">
              <a:avLst/>
            </a:prstGeom>
            <a:noFill/>
            <a:ln>
              <a:noFill/>
            </a:ln>
            <a:effectLst>
              <a:outerShdw blurRad="63500" sx="102000" sy="102000" algn="ctr" rotWithShape="0">
                <a:srgbClr val="000000">
                  <a:alpha val="20000"/>
                </a:srgbClr>
              </a:outerShdw>
            </a:effectLst>
          </p:spPr>
        </p:pic>
        <p:pic>
          <p:nvPicPr>
            <p:cNvPr id="167" name="Google Shape;1083;p102">
              <a:extLst>
                <a:ext uri="{FF2B5EF4-FFF2-40B4-BE49-F238E27FC236}">
                  <a16:creationId xmlns:a16="http://schemas.microsoft.com/office/drawing/2014/main" id="{72600B96-C811-91DF-8C9F-FB9DB7034FE5}"/>
                </a:ext>
              </a:extLst>
            </p:cNvPr>
            <p:cNvPicPr preferRelativeResize="0"/>
            <p:nvPr/>
          </p:nvPicPr>
          <p:blipFill rotWithShape="1">
            <a:blip r:embed="rId9">
              <a:alphaModFix/>
            </a:blip>
            <a:srcRect l="64920" t="74266" r="18998" b="7058"/>
            <a:stretch/>
          </p:blipFill>
          <p:spPr>
            <a:xfrm>
              <a:off x="9024087" y="2759192"/>
              <a:ext cx="169816" cy="188980"/>
            </a:xfrm>
            <a:prstGeom prst="rect">
              <a:avLst/>
            </a:prstGeom>
            <a:noFill/>
            <a:ln>
              <a:noFill/>
            </a:ln>
            <a:effectLst>
              <a:outerShdw blurRad="63500" sx="102000" sy="102000" algn="ctr" rotWithShape="0">
                <a:srgbClr val="000000">
                  <a:alpha val="20000"/>
                </a:srgbClr>
              </a:outerShdw>
            </a:effectLst>
          </p:spPr>
        </p:pic>
        <p:pic>
          <p:nvPicPr>
            <p:cNvPr id="168" name="Google Shape;1083;p102">
              <a:extLst>
                <a:ext uri="{FF2B5EF4-FFF2-40B4-BE49-F238E27FC236}">
                  <a16:creationId xmlns:a16="http://schemas.microsoft.com/office/drawing/2014/main" id="{3133F61D-AC4C-B718-C8FE-576058444107}"/>
                </a:ext>
              </a:extLst>
            </p:cNvPr>
            <p:cNvPicPr preferRelativeResize="0"/>
            <p:nvPr/>
          </p:nvPicPr>
          <p:blipFill rotWithShape="1">
            <a:blip r:embed="rId9">
              <a:alphaModFix/>
            </a:blip>
            <a:srcRect l="64920" t="74266" r="18998" b="7058"/>
            <a:stretch/>
          </p:blipFill>
          <p:spPr>
            <a:xfrm>
              <a:off x="9495210" y="3121508"/>
              <a:ext cx="169816" cy="188980"/>
            </a:xfrm>
            <a:prstGeom prst="rect">
              <a:avLst/>
            </a:prstGeom>
            <a:noFill/>
            <a:ln>
              <a:noFill/>
            </a:ln>
            <a:effectLst>
              <a:outerShdw blurRad="63500" sx="102000" sy="102000" algn="ctr" rotWithShape="0">
                <a:srgbClr val="000000">
                  <a:alpha val="20000"/>
                </a:srgbClr>
              </a:outerShdw>
            </a:effectLst>
          </p:spPr>
        </p:pic>
        <p:pic>
          <p:nvPicPr>
            <p:cNvPr id="169" name="Google Shape;1083;p102">
              <a:extLst>
                <a:ext uri="{FF2B5EF4-FFF2-40B4-BE49-F238E27FC236}">
                  <a16:creationId xmlns:a16="http://schemas.microsoft.com/office/drawing/2014/main" id="{C358ABEA-21B8-FA2F-2DE6-409FD70AD048}"/>
                </a:ext>
              </a:extLst>
            </p:cNvPr>
            <p:cNvPicPr preferRelativeResize="0"/>
            <p:nvPr/>
          </p:nvPicPr>
          <p:blipFill rotWithShape="1">
            <a:blip r:embed="rId9">
              <a:alphaModFix/>
            </a:blip>
            <a:srcRect l="64920" t="74266" r="18998" b="7058"/>
            <a:stretch/>
          </p:blipFill>
          <p:spPr>
            <a:xfrm>
              <a:off x="10233185" y="3242681"/>
              <a:ext cx="169816" cy="188980"/>
            </a:xfrm>
            <a:prstGeom prst="rect">
              <a:avLst/>
            </a:prstGeom>
            <a:noFill/>
            <a:ln>
              <a:noFill/>
            </a:ln>
            <a:effectLst>
              <a:outerShdw blurRad="63500" sx="102000" sy="102000" algn="ctr" rotWithShape="0">
                <a:srgbClr val="000000">
                  <a:alpha val="20000"/>
                </a:srgbClr>
              </a:outerShdw>
            </a:effectLst>
          </p:spPr>
        </p:pic>
        <p:pic>
          <p:nvPicPr>
            <p:cNvPr id="170" name="Google Shape;1083;p102">
              <a:extLst>
                <a:ext uri="{FF2B5EF4-FFF2-40B4-BE49-F238E27FC236}">
                  <a16:creationId xmlns:a16="http://schemas.microsoft.com/office/drawing/2014/main" id="{1B52BC15-CD00-DC82-F40F-C0DE09C4F6AF}"/>
                </a:ext>
              </a:extLst>
            </p:cNvPr>
            <p:cNvPicPr preferRelativeResize="0"/>
            <p:nvPr/>
          </p:nvPicPr>
          <p:blipFill rotWithShape="1">
            <a:blip r:embed="rId9">
              <a:alphaModFix/>
            </a:blip>
            <a:srcRect l="64920" t="74266" r="18998" b="7058"/>
            <a:stretch/>
          </p:blipFill>
          <p:spPr>
            <a:xfrm>
              <a:off x="10379607" y="3131063"/>
              <a:ext cx="169816" cy="188980"/>
            </a:xfrm>
            <a:prstGeom prst="rect">
              <a:avLst/>
            </a:prstGeom>
            <a:noFill/>
            <a:ln>
              <a:noFill/>
            </a:ln>
            <a:effectLst>
              <a:outerShdw blurRad="63500" sx="102000" sy="102000" algn="ctr" rotWithShape="0">
                <a:srgbClr val="000000">
                  <a:alpha val="20000"/>
                </a:srgbClr>
              </a:outerShdw>
            </a:effectLst>
          </p:spPr>
        </p:pic>
        <p:pic>
          <p:nvPicPr>
            <p:cNvPr id="174" name="Google Shape;1083;p102">
              <a:extLst>
                <a:ext uri="{FF2B5EF4-FFF2-40B4-BE49-F238E27FC236}">
                  <a16:creationId xmlns:a16="http://schemas.microsoft.com/office/drawing/2014/main" id="{E1263D9F-A0A6-DCE2-28B6-48A170A494A5}"/>
                </a:ext>
              </a:extLst>
            </p:cNvPr>
            <p:cNvPicPr preferRelativeResize="0"/>
            <p:nvPr/>
          </p:nvPicPr>
          <p:blipFill rotWithShape="1">
            <a:blip r:embed="rId9">
              <a:alphaModFix/>
            </a:blip>
            <a:srcRect l="64920" t="74266" r="18998" b="7058"/>
            <a:stretch/>
          </p:blipFill>
          <p:spPr>
            <a:xfrm>
              <a:off x="10521363" y="2848803"/>
              <a:ext cx="169816" cy="188980"/>
            </a:xfrm>
            <a:prstGeom prst="rect">
              <a:avLst/>
            </a:prstGeom>
            <a:noFill/>
            <a:ln>
              <a:noFill/>
            </a:ln>
            <a:effectLst>
              <a:outerShdw blurRad="63500" sx="102000" sy="102000" algn="ctr" rotWithShape="0">
                <a:srgbClr val="000000">
                  <a:alpha val="20000"/>
                </a:srgbClr>
              </a:outerShdw>
            </a:effectLst>
          </p:spPr>
        </p:pic>
        <p:pic>
          <p:nvPicPr>
            <p:cNvPr id="176" name="Google Shape;1169;p102" descr="Icon&#10;&#10;Description automatically generated with medium confidence">
              <a:extLst>
                <a:ext uri="{FF2B5EF4-FFF2-40B4-BE49-F238E27FC236}">
                  <a16:creationId xmlns:a16="http://schemas.microsoft.com/office/drawing/2014/main" id="{61929FF4-7DC8-CA56-8B99-93F895868C65}"/>
                </a:ext>
              </a:extLst>
            </p:cNvPr>
            <p:cNvPicPr preferRelativeResize="0"/>
            <p:nvPr/>
          </p:nvPicPr>
          <p:blipFill rotWithShape="1">
            <a:blip r:embed="rId10">
              <a:alphaModFix/>
            </a:blip>
            <a:srcRect/>
            <a:stretch/>
          </p:blipFill>
          <p:spPr>
            <a:xfrm>
              <a:off x="9878680" y="3404933"/>
              <a:ext cx="320960" cy="191016"/>
            </a:xfrm>
            <a:prstGeom prst="rect">
              <a:avLst/>
            </a:prstGeom>
            <a:noFill/>
            <a:ln>
              <a:noFill/>
            </a:ln>
          </p:spPr>
        </p:pic>
        <p:pic>
          <p:nvPicPr>
            <p:cNvPr id="177" name="Google Shape;1169;p102" descr="Icon&#10;&#10;Description automatically generated with medium confidence">
              <a:extLst>
                <a:ext uri="{FF2B5EF4-FFF2-40B4-BE49-F238E27FC236}">
                  <a16:creationId xmlns:a16="http://schemas.microsoft.com/office/drawing/2014/main" id="{93F67E6F-D04D-C99C-E14E-C4FA030F9CAF}"/>
                </a:ext>
              </a:extLst>
            </p:cNvPr>
            <p:cNvPicPr preferRelativeResize="0"/>
            <p:nvPr/>
          </p:nvPicPr>
          <p:blipFill rotWithShape="1">
            <a:blip r:embed="rId10">
              <a:alphaModFix/>
            </a:blip>
            <a:srcRect/>
            <a:stretch/>
          </p:blipFill>
          <p:spPr>
            <a:xfrm>
              <a:off x="8924720" y="3163031"/>
              <a:ext cx="320960" cy="191016"/>
            </a:xfrm>
            <a:prstGeom prst="rect">
              <a:avLst/>
            </a:prstGeom>
            <a:noFill/>
            <a:ln>
              <a:noFill/>
            </a:ln>
          </p:spPr>
        </p:pic>
        <p:pic>
          <p:nvPicPr>
            <p:cNvPr id="178" name="Google Shape;1169;p102" descr="Icon&#10;&#10;Description automatically generated with medium confidence">
              <a:extLst>
                <a:ext uri="{FF2B5EF4-FFF2-40B4-BE49-F238E27FC236}">
                  <a16:creationId xmlns:a16="http://schemas.microsoft.com/office/drawing/2014/main" id="{843A909F-D56B-AEDF-B522-DB84015A8364}"/>
                </a:ext>
              </a:extLst>
            </p:cNvPr>
            <p:cNvPicPr preferRelativeResize="0"/>
            <p:nvPr/>
          </p:nvPicPr>
          <p:blipFill rotWithShape="1">
            <a:blip r:embed="rId10">
              <a:alphaModFix/>
            </a:blip>
            <a:srcRect/>
            <a:stretch/>
          </p:blipFill>
          <p:spPr>
            <a:xfrm>
              <a:off x="9700739" y="2775640"/>
              <a:ext cx="320960" cy="191016"/>
            </a:xfrm>
            <a:prstGeom prst="rect">
              <a:avLst/>
            </a:prstGeom>
            <a:noFill/>
            <a:ln>
              <a:noFill/>
            </a:ln>
          </p:spPr>
        </p:pic>
        <p:pic>
          <p:nvPicPr>
            <p:cNvPr id="179" name="Google Shape;1169;p102" descr="Icon&#10;&#10;Description automatically generated with medium confidence">
              <a:extLst>
                <a:ext uri="{FF2B5EF4-FFF2-40B4-BE49-F238E27FC236}">
                  <a16:creationId xmlns:a16="http://schemas.microsoft.com/office/drawing/2014/main" id="{384F225E-DF54-E388-0B16-443634744A8B}"/>
                </a:ext>
              </a:extLst>
            </p:cNvPr>
            <p:cNvPicPr preferRelativeResize="0"/>
            <p:nvPr/>
          </p:nvPicPr>
          <p:blipFill rotWithShape="1">
            <a:blip r:embed="rId10">
              <a:alphaModFix/>
            </a:blip>
            <a:srcRect/>
            <a:stretch/>
          </p:blipFill>
          <p:spPr>
            <a:xfrm>
              <a:off x="7875331" y="2740804"/>
              <a:ext cx="320960" cy="191016"/>
            </a:xfrm>
            <a:prstGeom prst="rect">
              <a:avLst/>
            </a:prstGeom>
            <a:noFill/>
            <a:ln>
              <a:noFill/>
            </a:ln>
          </p:spPr>
        </p:pic>
        <p:grpSp>
          <p:nvGrpSpPr>
            <p:cNvPr id="315" name="Google Shape;856;p102">
              <a:extLst>
                <a:ext uri="{FF2B5EF4-FFF2-40B4-BE49-F238E27FC236}">
                  <a16:creationId xmlns:a16="http://schemas.microsoft.com/office/drawing/2014/main" id="{A8BE6AB9-039C-5846-3457-593F350DEE8B}"/>
                </a:ext>
              </a:extLst>
            </p:cNvPr>
            <p:cNvGrpSpPr/>
            <p:nvPr/>
          </p:nvGrpSpPr>
          <p:grpSpPr>
            <a:xfrm>
              <a:off x="7552037" y="3405769"/>
              <a:ext cx="1348621" cy="1750588"/>
              <a:chOff x="5396810" y="2222854"/>
              <a:chExt cx="1745499" cy="2644102"/>
            </a:xfrm>
          </p:grpSpPr>
          <p:grpSp>
            <p:nvGrpSpPr>
              <p:cNvPr id="316" name="Google Shape;859;p102">
                <a:extLst>
                  <a:ext uri="{FF2B5EF4-FFF2-40B4-BE49-F238E27FC236}">
                    <a16:creationId xmlns:a16="http://schemas.microsoft.com/office/drawing/2014/main" id="{63D4CFD8-65E0-0E97-45C9-2E1A386F35A5}"/>
                  </a:ext>
                </a:extLst>
              </p:cNvPr>
              <p:cNvGrpSpPr/>
              <p:nvPr/>
            </p:nvGrpSpPr>
            <p:grpSpPr>
              <a:xfrm>
                <a:off x="5396810" y="2773805"/>
                <a:ext cx="1745499" cy="2093151"/>
                <a:chOff x="3500404" y="2244933"/>
                <a:chExt cx="2982448" cy="3576467"/>
              </a:xfrm>
            </p:grpSpPr>
            <p:sp>
              <p:nvSpPr>
                <p:cNvPr id="319" name="Google Shape;860;p102">
                  <a:extLst>
                    <a:ext uri="{FF2B5EF4-FFF2-40B4-BE49-F238E27FC236}">
                      <a16:creationId xmlns:a16="http://schemas.microsoft.com/office/drawing/2014/main" id="{F2027282-2714-0F56-388F-C9F054515DC8}"/>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0" name="Google Shape;861;p102">
                  <a:extLst>
                    <a:ext uri="{FF2B5EF4-FFF2-40B4-BE49-F238E27FC236}">
                      <a16:creationId xmlns:a16="http://schemas.microsoft.com/office/drawing/2014/main" id="{68BCC932-2CBE-7575-69A2-37BD467C370C}"/>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1" name="Google Shape;862;p102">
                  <a:extLst>
                    <a:ext uri="{FF2B5EF4-FFF2-40B4-BE49-F238E27FC236}">
                      <a16:creationId xmlns:a16="http://schemas.microsoft.com/office/drawing/2014/main" id="{6008BB90-DB9A-47CF-FCF2-8181D1E1F4BA}"/>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2" name="Google Shape;863;p102">
                  <a:extLst>
                    <a:ext uri="{FF2B5EF4-FFF2-40B4-BE49-F238E27FC236}">
                      <a16:creationId xmlns:a16="http://schemas.microsoft.com/office/drawing/2014/main" id="{9A886F41-8B68-429D-BBD7-D72A8383BB73}"/>
                    </a:ext>
                  </a:extLst>
                </p:cNvPr>
                <p:cNvSpPr/>
                <p:nvPr/>
              </p:nvSpPr>
              <p:spPr>
                <a:xfrm>
                  <a:off x="4408827"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3" name="Google Shape;864;p102">
                  <a:extLst>
                    <a:ext uri="{FF2B5EF4-FFF2-40B4-BE49-F238E27FC236}">
                      <a16:creationId xmlns:a16="http://schemas.microsoft.com/office/drawing/2014/main" id="{E4BD7A7C-9457-B642-B97F-F3E25DA6D9EC}"/>
                    </a:ext>
                  </a:extLst>
                </p:cNvPr>
                <p:cNvSpPr/>
                <p:nvPr/>
              </p:nvSpPr>
              <p:spPr>
                <a:xfrm>
                  <a:off x="4716593"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4" name="Google Shape;865;p102">
                  <a:extLst>
                    <a:ext uri="{FF2B5EF4-FFF2-40B4-BE49-F238E27FC236}">
                      <a16:creationId xmlns:a16="http://schemas.microsoft.com/office/drawing/2014/main" id="{6C96ED55-CD61-8616-E065-D2F9FA74330C}"/>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5" name="Google Shape;866;p102">
                  <a:extLst>
                    <a:ext uri="{FF2B5EF4-FFF2-40B4-BE49-F238E27FC236}">
                      <a16:creationId xmlns:a16="http://schemas.microsoft.com/office/drawing/2014/main" id="{BF3CCB9A-59FF-F6B8-C4D0-0F0555F7CFCF}"/>
                    </a:ext>
                  </a:extLst>
                </p:cNvPr>
                <p:cNvSpPr/>
                <p:nvPr/>
              </p:nvSpPr>
              <p:spPr>
                <a:xfrm>
                  <a:off x="5332125"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6" name="Google Shape;867;p102">
                  <a:extLst>
                    <a:ext uri="{FF2B5EF4-FFF2-40B4-BE49-F238E27FC236}">
                      <a16:creationId xmlns:a16="http://schemas.microsoft.com/office/drawing/2014/main" id="{4B6897D3-FCD7-E82D-E219-6171605F57E6}"/>
                    </a:ext>
                  </a:extLst>
                </p:cNvPr>
                <p:cNvSpPr/>
                <p:nvPr/>
              </p:nvSpPr>
              <p:spPr>
                <a:xfrm>
                  <a:off x="5639891"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7" name="Google Shape;868;p102">
                  <a:extLst>
                    <a:ext uri="{FF2B5EF4-FFF2-40B4-BE49-F238E27FC236}">
                      <a16:creationId xmlns:a16="http://schemas.microsoft.com/office/drawing/2014/main" id="{8BF84249-B52B-4C6A-7875-4DE1F376CC16}"/>
                    </a:ext>
                  </a:extLst>
                </p:cNvPr>
                <p:cNvSpPr/>
                <p:nvPr/>
              </p:nvSpPr>
              <p:spPr>
                <a:xfrm>
                  <a:off x="4408827"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8" name="Google Shape;869;p102">
                  <a:extLst>
                    <a:ext uri="{FF2B5EF4-FFF2-40B4-BE49-F238E27FC236}">
                      <a16:creationId xmlns:a16="http://schemas.microsoft.com/office/drawing/2014/main" id="{9BE124CF-314D-40A9-629D-65840C80E551}"/>
                    </a:ext>
                  </a:extLst>
                </p:cNvPr>
                <p:cNvSpPr/>
                <p:nvPr/>
              </p:nvSpPr>
              <p:spPr>
                <a:xfrm>
                  <a:off x="4716593"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9" name="Google Shape;870;p102">
                  <a:extLst>
                    <a:ext uri="{FF2B5EF4-FFF2-40B4-BE49-F238E27FC236}">
                      <a16:creationId xmlns:a16="http://schemas.microsoft.com/office/drawing/2014/main" id="{94D6D827-904B-CD61-9A0E-A64A051153D1}"/>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0" name="Google Shape;871;p102">
                  <a:extLst>
                    <a:ext uri="{FF2B5EF4-FFF2-40B4-BE49-F238E27FC236}">
                      <a16:creationId xmlns:a16="http://schemas.microsoft.com/office/drawing/2014/main" id="{AD2B0350-F089-DBCC-3553-FC94005E14B7}"/>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1" name="Google Shape;872;p102">
                  <a:extLst>
                    <a:ext uri="{FF2B5EF4-FFF2-40B4-BE49-F238E27FC236}">
                      <a16:creationId xmlns:a16="http://schemas.microsoft.com/office/drawing/2014/main" id="{C518E053-7B33-DCE2-4FCA-EE9715776FA4}"/>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2" name="Google Shape;873;p102">
                  <a:extLst>
                    <a:ext uri="{FF2B5EF4-FFF2-40B4-BE49-F238E27FC236}">
                      <a16:creationId xmlns:a16="http://schemas.microsoft.com/office/drawing/2014/main" id="{ACED4A16-A6CC-0860-D2B5-6E6246DB5ADE}"/>
                    </a:ext>
                  </a:extLst>
                </p:cNvPr>
                <p:cNvSpPr/>
                <p:nvPr/>
              </p:nvSpPr>
              <p:spPr>
                <a:xfrm>
                  <a:off x="4412188" y="3272389"/>
                  <a:ext cx="216900" cy="216900"/>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3" name="Google Shape;874;p102">
                  <a:extLst>
                    <a:ext uri="{FF2B5EF4-FFF2-40B4-BE49-F238E27FC236}">
                      <a16:creationId xmlns:a16="http://schemas.microsoft.com/office/drawing/2014/main" id="{98604E80-3273-79D3-8008-90F7D66D29CD}"/>
                    </a:ext>
                  </a:extLst>
                </p:cNvPr>
                <p:cNvSpPr/>
                <p:nvPr/>
              </p:nvSpPr>
              <p:spPr>
                <a:xfrm>
                  <a:off x="4719954" y="3272389"/>
                  <a:ext cx="216900" cy="216900"/>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4" name="Google Shape;875;p102">
                  <a:extLst>
                    <a:ext uri="{FF2B5EF4-FFF2-40B4-BE49-F238E27FC236}">
                      <a16:creationId xmlns:a16="http://schemas.microsoft.com/office/drawing/2014/main" id="{CC2FD82B-D9F8-8750-23B6-9EC7DFED28BE}"/>
                    </a:ext>
                  </a:extLst>
                </p:cNvPr>
                <p:cNvSpPr/>
                <p:nvPr/>
              </p:nvSpPr>
              <p:spPr>
                <a:xfrm>
                  <a:off x="5027720" y="3272388"/>
                  <a:ext cx="216900" cy="2169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5" name="Google Shape;876;p102">
                  <a:extLst>
                    <a:ext uri="{FF2B5EF4-FFF2-40B4-BE49-F238E27FC236}">
                      <a16:creationId xmlns:a16="http://schemas.microsoft.com/office/drawing/2014/main" id="{5213DE5B-B7DA-3742-4BDD-D6F0709AE439}"/>
                    </a:ext>
                  </a:extLst>
                </p:cNvPr>
                <p:cNvSpPr/>
                <p:nvPr/>
              </p:nvSpPr>
              <p:spPr>
                <a:xfrm>
                  <a:off x="5335486" y="3272388"/>
                  <a:ext cx="216900" cy="2169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6" name="Google Shape;877;p102">
                  <a:extLst>
                    <a:ext uri="{FF2B5EF4-FFF2-40B4-BE49-F238E27FC236}">
                      <a16:creationId xmlns:a16="http://schemas.microsoft.com/office/drawing/2014/main" id="{4D86A264-D4CB-3C63-1658-4167E9DF67AB}"/>
                    </a:ext>
                  </a:extLst>
                </p:cNvPr>
                <p:cNvSpPr/>
                <p:nvPr/>
              </p:nvSpPr>
              <p:spPr>
                <a:xfrm>
                  <a:off x="5643252" y="3272388"/>
                  <a:ext cx="216900" cy="2169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7" name="Google Shape;878;p102">
                  <a:extLst>
                    <a:ext uri="{FF2B5EF4-FFF2-40B4-BE49-F238E27FC236}">
                      <a16:creationId xmlns:a16="http://schemas.microsoft.com/office/drawing/2014/main" id="{C5029E2F-5312-3DD1-C6EC-20B69D3CCAED}"/>
                    </a:ext>
                  </a:extLst>
                </p:cNvPr>
                <p:cNvSpPr/>
                <p:nvPr/>
              </p:nvSpPr>
              <p:spPr>
                <a:xfrm>
                  <a:off x="4421383" y="3653839"/>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8" name="Google Shape;879;p102">
                  <a:extLst>
                    <a:ext uri="{FF2B5EF4-FFF2-40B4-BE49-F238E27FC236}">
                      <a16:creationId xmlns:a16="http://schemas.microsoft.com/office/drawing/2014/main" id="{B519B229-08ED-936A-21DD-846ACCDEC3A0}"/>
                    </a:ext>
                  </a:extLst>
                </p:cNvPr>
                <p:cNvSpPr/>
                <p:nvPr/>
              </p:nvSpPr>
              <p:spPr>
                <a:xfrm>
                  <a:off x="4729149" y="3653839"/>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9" name="Google Shape;880;p102">
                  <a:extLst>
                    <a:ext uri="{FF2B5EF4-FFF2-40B4-BE49-F238E27FC236}">
                      <a16:creationId xmlns:a16="http://schemas.microsoft.com/office/drawing/2014/main" id="{1CE00EA8-69FA-F688-82B1-DC2F53344E70}"/>
                    </a:ext>
                  </a:extLst>
                </p:cNvPr>
                <p:cNvSpPr/>
                <p:nvPr/>
              </p:nvSpPr>
              <p:spPr>
                <a:xfrm>
                  <a:off x="5036914" y="3653840"/>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0" name="Google Shape;881;p102">
                  <a:extLst>
                    <a:ext uri="{FF2B5EF4-FFF2-40B4-BE49-F238E27FC236}">
                      <a16:creationId xmlns:a16="http://schemas.microsoft.com/office/drawing/2014/main" id="{102774A1-21D6-BEBE-6F01-57E631953FD8}"/>
                    </a:ext>
                  </a:extLst>
                </p:cNvPr>
                <p:cNvSpPr/>
                <p:nvPr/>
              </p:nvSpPr>
              <p:spPr>
                <a:xfrm>
                  <a:off x="5344680" y="3653840"/>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1" name="Google Shape;882;p102">
                  <a:extLst>
                    <a:ext uri="{FF2B5EF4-FFF2-40B4-BE49-F238E27FC236}">
                      <a16:creationId xmlns:a16="http://schemas.microsoft.com/office/drawing/2014/main" id="{AF8BD0F2-F75A-8C8E-66A2-1320CE8F8FF3}"/>
                    </a:ext>
                  </a:extLst>
                </p:cNvPr>
                <p:cNvSpPr/>
                <p:nvPr/>
              </p:nvSpPr>
              <p:spPr>
                <a:xfrm>
                  <a:off x="5652446" y="3653840"/>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2" name="Google Shape;883;p102">
                  <a:extLst>
                    <a:ext uri="{FF2B5EF4-FFF2-40B4-BE49-F238E27FC236}">
                      <a16:creationId xmlns:a16="http://schemas.microsoft.com/office/drawing/2014/main" id="{AF513E07-78AE-4CE0-B3B8-3FC4E46E5215}"/>
                    </a:ext>
                  </a:extLst>
                </p:cNvPr>
                <p:cNvSpPr/>
                <p:nvPr/>
              </p:nvSpPr>
              <p:spPr>
                <a:xfrm>
                  <a:off x="4426319"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3" name="Google Shape;884;p102">
                  <a:extLst>
                    <a:ext uri="{FF2B5EF4-FFF2-40B4-BE49-F238E27FC236}">
                      <a16:creationId xmlns:a16="http://schemas.microsoft.com/office/drawing/2014/main" id="{8C4F7576-4C96-575B-553C-F60FECAD8DF9}"/>
                    </a:ext>
                  </a:extLst>
                </p:cNvPr>
                <p:cNvSpPr/>
                <p:nvPr/>
              </p:nvSpPr>
              <p:spPr>
                <a:xfrm>
                  <a:off x="4734085"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4" name="Google Shape;885;p102">
                  <a:extLst>
                    <a:ext uri="{FF2B5EF4-FFF2-40B4-BE49-F238E27FC236}">
                      <a16:creationId xmlns:a16="http://schemas.microsoft.com/office/drawing/2014/main" id="{4CCDA592-538F-35CD-5054-E9D49A35074B}"/>
                    </a:ext>
                  </a:extLst>
                </p:cNvPr>
                <p:cNvSpPr/>
                <p:nvPr/>
              </p:nvSpPr>
              <p:spPr>
                <a:xfrm>
                  <a:off x="5041851"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5" name="Google Shape;886;p102">
                  <a:extLst>
                    <a:ext uri="{FF2B5EF4-FFF2-40B4-BE49-F238E27FC236}">
                      <a16:creationId xmlns:a16="http://schemas.microsoft.com/office/drawing/2014/main" id="{08940693-986A-D530-7D65-0BBE6DFD9F39}"/>
                    </a:ext>
                  </a:extLst>
                </p:cNvPr>
                <p:cNvSpPr/>
                <p:nvPr/>
              </p:nvSpPr>
              <p:spPr>
                <a:xfrm>
                  <a:off x="5349617"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6" name="Google Shape;887;p102">
                  <a:extLst>
                    <a:ext uri="{FF2B5EF4-FFF2-40B4-BE49-F238E27FC236}">
                      <a16:creationId xmlns:a16="http://schemas.microsoft.com/office/drawing/2014/main" id="{90DB8FCF-C00F-4B1F-5C0F-178AB255E9AE}"/>
                    </a:ext>
                  </a:extLst>
                </p:cNvPr>
                <p:cNvSpPr/>
                <p:nvPr/>
              </p:nvSpPr>
              <p:spPr>
                <a:xfrm>
                  <a:off x="5657383"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7" name="Google Shape;888;p102">
                  <a:extLst>
                    <a:ext uri="{FF2B5EF4-FFF2-40B4-BE49-F238E27FC236}">
                      <a16:creationId xmlns:a16="http://schemas.microsoft.com/office/drawing/2014/main" id="{731F824E-5CD1-7D3B-969B-B830177EFD8E}"/>
                    </a:ext>
                  </a:extLst>
                </p:cNvPr>
                <p:cNvSpPr/>
                <p:nvPr/>
              </p:nvSpPr>
              <p:spPr>
                <a:xfrm>
                  <a:off x="4421382" y="4406686"/>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8" name="Google Shape;889;p102">
                  <a:extLst>
                    <a:ext uri="{FF2B5EF4-FFF2-40B4-BE49-F238E27FC236}">
                      <a16:creationId xmlns:a16="http://schemas.microsoft.com/office/drawing/2014/main" id="{C493EDA3-14A3-5924-C07C-FE622269E3B6}"/>
                    </a:ext>
                  </a:extLst>
                </p:cNvPr>
                <p:cNvSpPr/>
                <p:nvPr/>
              </p:nvSpPr>
              <p:spPr>
                <a:xfrm>
                  <a:off x="4729149"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9" name="Google Shape;890;p102">
                  <a:extLst>
                    <a:ext uri="{FF2B5EF4-FFF2-40B4-BE49-F238E27FC236}">
                      <a16:creationId xmlns:a16="http://schemas.microsoft.com/office/drawing/2014/main" id="{85E26ECC-D97C-4209-0C96-FAC84A0A444E}"/>
                    </a:ext>
                  </a:extLst>
                </p:cNvPr>
                <p:cNvSpPr/>
                <p:nvPr/>
              </p:nvSpPr>
              <p:spPr>
                <a:xfrm>
                  <a:off x="5036915"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0" name="Google Shape;891;p102">
                  <a:extLst>
                    <a:ext uri="{FF2B5EF4-FFF2-40B4-BE49-F238E27FC236}">
                      <a16:creationId xmlns:a16="http://schemas.microsoft.com/office/drawing/2014/main" id="{E3B5C44C-7B73-42D0-B7F3-EEBC13069207}"/>
                    </a:ext>
                  </a:extLst>
                </p:cNvPr>
                <p:cNvSpPr/>
                <p:nvPr/>
              </p:nvSpPr>
              <p:spPr>
                <a:xfrm>
                  <a:off x="5344681"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1" name="Google Shape;892;p102">
                  <a:extLst>
                    <a:ext uri="{FF2B5EF4-FFF2-40B4-BE49-F238E27FC236}">
                      <a16:creationId xmlns:a16="http://schemas.microsoft.com/office/drawing/2014/main" id="{F6186EC2-5144-22C8-5F7A-445E21FD8CF5}"/>
                    </a:ext>
                  </a:extLst>
                </p:cNvPr>
                <p:cNvSpPr/>
                <p:nvPr/>
              </p:nvSpPr>
              <p:spPr>
                <a:xfrm>
                  <a:off x="5652447"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2" name="Google Shape;893;p102">
                  <a:extLst>
                    <a:ext uri="{FF2B5EF4-FFF2-40B4-BE49-F238E27FC236}">
                      <a16:creationId xmlns:a16="http://schemas.microsoft.com/office/drawing/2014/main" id="{914D415B-8DE5-764E-6CA7-D405CAA6F495}"/>
                    </a:ext>
                  </a:extLst>
                </p:cNvPr>
                <p:cNvSpPr/>
                <p:nvPr/>
              </p:nvSpPr>
              <p:spPr>
                <a:xfrm>
                  <a:off x="4422629"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3" name="Google Shape;894;p102">
                  <a:extLst>
                    <a:ext uri="{FF2B5EF4-FFF2-40B4-BE49-F238E27FC236}">
                      <a16:creationId xmlns:a16="http://schemas.microsoft.com/office/drawing/2014/main" id="{0817B797-9D00-8472-690B-6875A01B87BD}"/>
                    </a:ext>
                  </a:extLst>
                </p:cNvPr>
                <p:cNvSpPr/>
                <p:nvPr/>
              </p:nvSpPr>
              <p:spPr>
                <a:xfrm>
                  <a:off x="4730395"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4" name="Google Shape;895;p102">
                  <a:extLst>
                    <a:ext uri="{FF2B5EF4-FFF2-40B4-BE49-F238E27FC236}">
                      <a16:creationId xmlns:a16="http://schemas.microsoft.com/office/drawing/2014/main" id="{082978B6-70C7-5084-208C-DFE5938873C1}"/>
                    </a:ext>
                  </a:extLst>
                </p:cNvPr>
                <p:cNvSpPr/>
                <p:nvPr/>
              </p:nvSpPr>
              <p:spPr>
                <a:xfrm>
                  <a:off x="5038161"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5" name="Google Shape;896;p102">
                  <a:extLst>
                    <a:ext uri="{FF2B5EF4-FFF2-40B4-BE49-F238E27FC236}">
                      <a16:creationId xmlns:a16="http://schemas.microsoft.com/office/drawing/2014/main" id="{CD84B503-1EDD-FB3E-8BB0-59682DFF1885}"/>
                    </a:ext>
                  </a:extLst>
                </p:cNvPr>
                <p:cNvSpPr/>
                <p:nvPr/>
              </p:nvSpPr>
              <p:spPr>
                <a:xfrm>
                  <a:off x="5345927"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6" name="Google Shape;897;p102">
                  <a:extLst>
                    <a:ext uri="{FF2B5EF4-FFF2-40B4-BE49-F238E27FC236}">
                      <a16:creationId xmlns:a16="http://schemas.microsoft.com/office/drawing/2014/main" id="{C45EB12D-D3E9-772C-0D0E-1140E281A494}"/>
                    </a:ext>
                  </a:extLst>
                </p:cNvPr>
                <p:cNvSpPr/>
                <p:nvPr/>
              </p:nvSpPr>
              <p:spPr>
                <a:xfrm>
                  <a:off x="5653693"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7" name="Google Shape;898;p102">
                  <a:extLst>
                    <a:ext uri="{FF2B5EF4-FFF2-40B4-BE49-F238E27FC236}">
                      <a16:creationId xmlns:a16="http://schemas.microsoft.com/office/drawing/2014/main" id="{2889F3CA-525D-9E47-EA59-243283FC0F47}"/>
                    </a:ext>
                  </a:extLst>
                </p:cNvPr>
                <p:cNvSpPr/>
                <p:nvPr/>
              </p:nvSpPr>
              <p:spPr>
                <a:xfrm>
                  <a:off x="4417692" y="5142881"/>
                  <a:ext cx="4290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8" name="Google Shape;899;p102">
                  <a:extLst>
                    <a:ext uri="{FF2B5EF4-FFF2-40B4-BE49-F238E27FC236}">
                      <a16:creationId xmlns:a16="http://schemas.microsoft.com/office/drawing/2014/main" id="{75E671BF-5A19-B51E-DFBE-078466FE5657}"/>
                    </a:ext>
                  </a:extLst>
                </p:cNvPr>
                <p:cNvSpPr/>
                <p:nvPr/>
              </p:nvSpPr>
              <p:spPr>
                <a:xfrm>
                  <a:off x="5470853" y="5142881"/>
                  <a:ext cx="3948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9" name="Google Shape;900;p102">
                  <a:extLst>
                    <a:ext uri="{FF2B5EF4-FFF2-40B4-BE49-F238E27FC236}">
                      <a16:creationId xmlns:a16="http://schemas.microsoft.com/office/drawing/2014/main" id="{7215E3B7-1839-A2FE-9785-8C39A5E72CA5}"/>
                    </a:ext>
                  </a:extLst>
                </p:cNvPr>
                <p:cNvSpPr/>
                <p:nvPr/>
              </p:nvSpPr>
              <p:spPr>
                <a:xfrm>
                  <a:off x="3500404" y="5700693"/>
                  <a:ext cx="2982448" cy="120707"/>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317" name="Google Shape;910;p102">
                <a:extLst>
                  <a:ext uri="{FF2B5EF4-FFF2-40B4-BE49-F238E27FC236}">
                    <a16:creationId xmlns:a16="http://schemas.microsoft.com/office/drawing/2014/main" id="{61D5A985-6EA1-053A-69F9-E7B639187580}"/>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318" name="Google Shape;911;p102">
                <a:extLst>
                  <a:ext uri="{FF2B5EF4-FFF2-40B4-BE49-F238E27FC236}">
                    <a16:creationId xmlns:a16="http://schemas.microsoft.com/office/drawing/2014/main" id="{ED44C333-137B-E551-5549-FCA0C4F827FC}"/>
                  </a:ext>
                </a:extLst>
              </p:cNvPr>
              <p:cNvPicPr preferRelativeResize="0"/>
              <p:nvPr/>
            </p:nvPicPr>
            <p:blipFill rotWithShape="1">
              <a:blip r:embed="rId8">
                <a:alphaModFix/>
                <a:duotone>
                  <a:schemeClr val="accent6">
                    <a:shade val="45000"/>
                    <a:satMod val="135000"/>
                  </a:schemeClr>
                  <a:prstClr val="white"/>
                </a:duotone>
              </a:blip>
              <a:srcRect/>
              <a:stretch/>
            </p:blipFill>
            <p:spPr>
              <a:xfrm>
                <a:off x="6150148" y="2222854"/>
                <a:ext cx="426408" cy="242544"/>
              </a:xfrm>
              <a:prstGeom prst="rect">
                <a:avLst/>
              </a:prstGeom>
              <a:noFill/>
              <a:ln>
                <a:noFill/>
              </a:ln>
            </p:spPr>
          </p:pic>
        </p:grpSp>
        <p:grpSp>
          <p:nvGrpSpPr>
            <p:cNvPr id="360" name="Google Shape;856;p102">
              <a:extLst>
                <a:ext uri="{FF2B5EF4-FFF2-40B4-BE49-F238E27FC236}">
                  <a16:creationId xmlns:a16="http://schemas.microsoft.com/office/drawing/2014/main" id="{4E888CE3-C0EF-B96E-EFC5-CEFF1EED30E8}"/>
                </a:ext>
              </a:extLst>
            </p:cNvPr>
            <p:cNvGrpSpPr/>
            <p:nvPr/>
          </p:nvGrpSpPr>
          <p:grpSpPr>
            <a:xfrm>
              <a:off x="8646492" y="3405768"/>
              <a:ext cx="2129118" cy="1750586"/>
              <a:chOff x="5554534" y="2222854"/>
              <a:chExt cx="2755683" cy="2644103"/>
            </a:xfrm>
          </p:grpSpPr>
          <p:grpSp>
            <p:nvGrpSpPr>
              <p:cNvPr id="361" name="Google Shape;859;p102">
                <a:extLst>
                  <a:ext uri="{FF2B5EF4-FFF2-40B4-BE49-F238E27FC236}">
                    <a16:creationId xmlns:a16="http://schemas.microsoft.com/office/drawing/2014/main" id="{23AAB629-89F0-FF97-7113-0AD605D5459C}"/>
                  </a:ext>
                </a:extLst>
              </p:cNvPr>
              <p:cNvGrpSpPr/>
              <p:nvPr/>
            </p:nvGrpSpPr>
            <p:grpSpPr>
              <a:xfrm>
                <a:off x="5554534" y="2773804"/>
                <a:ext cx="2755683" cy="2093153"/>
                <a:chOff x="3769897" y="2244933"/>
                <a:chExt cx="4708499" cy="3576468"/>
              </a:xfrm>
            </p:grpSpPr>
            <p:sp>
              <p:nvSpPr>
                <p:cNvPr id="364" name="Google Shape;860;p102">
                  <a:extLst>
                    <a:ext uri="{FF2B5EF4-FFF2-40B4-BE49-F238E27FC236}">
                      <a16:creationId xmlns:a16="http://schemas.microsoft.com/office/drawing/2014/main" id="{D07AA734-019E-4C99-E1A3-CD1A216AFA8E}"/>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5" name="Google Shape;861;p102">
                  <a:extLst>
                    <a:ext uri="{FF2B5EF4-FFF2-40B4-BE49-F238E27FC236}">
                      <a16:creationId xmlns:a16="http://schemas.microsoft.com/office/drawing/2014/main" id="{7AB929BC-C398-EF8F-AE65-11BF2051B8C4}"/>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6" name="Google Shape;862;p102">
                  <a:extLst>
                    <a:ext uri="{FF2B5EF4-FFF2-40B4-BE49-F238E27FC236}">
                      <a16:creationId xmlns:a16="http://schemas.microsoft.com/office/drawing/2014/main" id="{7293AC21-EAF7-E06E-25D9-36420F2F5F31}"/>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7" name="Google Shape;863;p102">
                  <a:extLst>
                    <a:ext uri="{FF2B5EF4-FFF2-40B4-BE49-F238E27FC236}">
                      <a16:creationId xmlns:a16="http://schemas.microsoft.com/office/drawing/2014/main" id="{3F800DFE-2839-9F74-D4A2-27A6ED08CBDF}"/>
                    </a:ext>
                  </a:extLst>
                </p:cNvPr>
                <p:cNvSpPr/>
                <p:nvPr/>
              </p:nvSpPr>
              <p:spPr>
                <a:xfrm>
                  <a:off x="4408827"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8" name="Google Shape;864;p102">
                  <a:extLst>
                    <a:ext uri="{FF2B5EF4-FFF2-40B4-BE49-F238E27FC236}">
                      <a16:creationId xmlns:a16="http://schemas.microsoft.com/office/drawing/2014/main" id="{7AC58DDB-85B3-BACA-5614-E843D11E56DB}"/>
                    </a:ext>
                  </a:extLst>
                </p:cNvPr>
                <p:cNvSpPr/>
                <p:nvPr/>
              </p:nvSpPr>
              <p:spPr>
                <a:xfrm>
                  <a:off x="4716593"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9" name="Google Shape;865;p102">
                  <a:extLst>
                    <a:ext uri="{FF2B5EF4-FFF2-40B4-BE49-F238E27FC236}">
                      <a16:creationId xmlns:a16="http://schemas.microsoft.com/office/drawing/2014/main" id="{A4703B9B-8DCF-29EB-28E3-3117BD09ABA6}"/>
                    </a:ext>
                  </a:extLst>
                </p:cNvPr>
                <p:cNvSpPr/>
                <p:nvPr/>
              </p:nvSpPr>
              <p:spPr>
                <a:xfrm>
                  <a:off x="5024359"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0" name="Google Shape;866;p102">
                  <a:extLst>
                    <a:ext uri="{FF2B5EF4-FFF2-40B4-BE49-F238E27FC236}">
                      <a16:creationId xmlns:a16="http://schemas.microsoft.com/office/drawing/2014/main" id="{FC2720CD-1EC9-F135-F367-3FFA3ABB282C}"/>
                    </a:ext>
                  </a:extLst>
                </p:cNvPr>
                <p:cNvSpPr/>
                <p:nvPr/>
              </p:nvSpPr>
              <p:spPr>
                <a:xfrm>
                  <a:off x="5332125"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1" name="Google Shape;867;p102">
                  <a:extLst>
                    <a:ext uri="{FF2B5EF4-FFF2-40B4-BE49-F238E27FC236}">
                      <a16:creationId xmlns:a16="http://schemas.microsoft.com/office/drawing/2014/main" id="{79D80138-D5F7-4553-DE92-D71029A31D6C}"/>
                    </a:ext>
                  </a:extLst>
                </p:cNvPr>
                <p:cNvSpPr/>
                <p:nvPr/>
              </p:nvSpPr>
              <p:spPr>
                <a:xfrm>
                  <a:off x="5639891"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2" name="Google Shape;868;p102">
                  <a:extLst>
                    <a:ext uri="{FF2B5EF4-FFF2-40B4-BE49-F238E27FC236}">
                      <a16:creationId xmlns:a16="http://schemas.microsoft.com/office/drawing/2014/main" id="{7D1F3FA2-05E7-039D-022F-58486DFA175B}"/>
                    </a:ext>
                  </a:extLst>
                </p:cNvPr>
                <p:cNvSpPr/>
                <p:nvPr/>
              </p:nvSpPr>
              <p:spPr>
                <a:xfrm>
                  <a:off x="4408827" y="2898722"/>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3" name="Google Shape;869;p102">
                  <a:extLst>
                    <a:ext uri="{FF2B5EF4-FFF2-40B4-BE49-F238E27FC236}">
                      <a16:creationId xmlns:a16="http://schemas.microsoft.com/office/drawing/2014/main" id="{1F4903CE-342A-B1D1-4359-9E76BB287AAE}"/>
                    </a:ext>
                  </a:extLst>
                </p:cNvPr>
                <p:cNvSpPr/>
                <p:nvPr/>
              </p:nvSpPr>
              <p:spPr>
                <a:xfrm>
                  <a:off x="4716593" y="2898722"/>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4" name="Google Shape;870;p102">
                  <a:extLst>
                    <a:ext uri="{FF2B5EF4-FFF2-40B4-BE49-F238E27FC236}">
                      <a16:creationId xmlns:a16="http://schemas.microsoft.com/office/drawing/2014/main" id="{444189F2-FB1B-53A8-816A-23EA2D2E170B}"/>
                    </a:ext>
                  </a:extLst>
                </p:cNvPr>
                <p:cNvSpPr/>
                <p:nvPr/>
              </p:nvSpPr>
              <p:spPr>
                <a:xfrm>
                  <a:off x="5024358" y="2898723"/>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5" name="Google Shape;871;p102">
                  <a:extLst>
                    <a:ext uri="{FF2B5EF4-FFF2-40B4-BE49-F238E27FC236}">
                      <a16:creationId xmlns:a16="http://schemas.microsoft.com/office/drawing/2014/main" id="{F7436155-B0F3-B94C-FDB9-65767D53DC9F}"/>
                    </a:ext>
                  </a:extLst>
                </p:cNvPr>
                <p:cNvSpPr/>
                <p:nvPr/>
              </p:nvSpPr>
              <p:spPr>
                <a:xfrm>
                  <a:off x="5332124" y="2898723"/>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6" name="Google Shape;872;p102">
                  <a:extLst>
                    <a:ext uri="{FF2B5EF4-FFF2-40B4-BE49-F238E27FC236}">
                      <a16:creationId xmlns:a16="http://schemas.microsoft.com/office/drawing/2014/main" id="{ABDC101C-C539-A97B-44BA-75988F4463E1}"/>
                    </a:ext>
                  </a:extLst>
                </p:cNvPr>
                <p:cNvSpPr/>
                <p:nvPr/>
              </p:nvSpPr>
              <p:spPr>
                <a:xfrm>
                  <a:off x="5639890" y="2898723"/>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7" name="Google Shape;873;p102">
                  <a:extLst>
                    <a:ext uri="{FF2B5EF4-FFF2-40B4-BE49-F238E27FC236}">
                      <a16:creationId xmlns:a16="http://schemas.microsoft.com/office/drawing/2014/main" id="{0B03115D-F9CF-D199-E0C5-3416B0FC9D64}"/>
                    </a:ext>
                  </a:extLst>
                </p:cNvPr>
                <p:cNvSpPr/>
                <p:nvPr/>
              </p:nvSpPr>
              <p:spPr>
                <a:xfrm>
                  <a:off x="4412188" y="3272389"/>
                  <a:ext cx="216900" cy="216900"/>
                </a:xfrm>
                <a:prstGeom prst="roundRect">
                  <a:avLst>
                    <a:gd name="adj" fmla="val 16667"/>
                  </a:avLst>
                </a:prstGeom>
                <a:solidFill>
                  <a:srgbClr val="F7CB7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1F2F2"/>
                    </a:solidFill>
                    <a:effectLst/>
                    <a:uLnTx/>
                    <a:uFillTx/>
                    <a:latin typeface="Arial"/>
                    <a:ea typeface="Arial"/>
                    <a:cs typeface="Arial"/>
                    <a:sym typeface="Arial"/>
                  </a:endParaRPr>
                </a:p>
              </p:txBody>
            </p:sp>
            <p:sp>
              <p:nvSpPr>
                <p:cNvPr id="378" name="Google Shape;874;p102">
                  <a:extLst>
                    <a:ext uri="{FF2B5EF4-FFF2-40B4-BE49-F238E27FC236}">
                      <a16:creationId xmlns:a16="http://schemas.microsoft.com/office/drawing/2014/main" id="{C12A7E9E-6BCB-25BB-EC19-92BEA131D9BD}"/>
                    </a:ext>
                  </a:extLst>
                </p:cNvPr>
                <p:cNvSpPr/>
                <p:nvPr/>
              </p:nvSpPr>
              <p:spPr>
                <a:xfrm>
                  <a:off x="4719954" y="3272389"/>
                  <a:ext cx="216900" cy="216900"/>
                </a:xfrm>
                <a:prstGeom prst="roundRect">
                  <a:avLst>
                    <a:gd name="adj" fmla="val 16667"/>
                  </a:avLst>
                </a:prstGeom>
                <a:solidFill>
                  <a:srgbClr val="F7CB7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9" name="Google Shape;875;p102">
                  <a:extLst>
                    <a:ext uri="{FF2B5EF4-FFF2-40B4-BE49-F238E27FC236}">
                      <a16:creationId xmlns:a16="http://schemas.microsoft.com/office/drawing/2014/main" id="{A4A7386F-3577-571F-4946-2A73A607A10B}"/>
                    </a:ext>
                  </a:extLst>
                </p:cNvPr>
                <p:cNvSpPr/>
                <p:nvPr/>
              </p:nvSpPr>
              <p:spPr>
                <a:xfrm>
                  <a:off x="5027720" y="3272388"/>
                  <a:ext cx="216900" cy="216900"/>
                </a:xfrm>
                <a:prstGeom prst="roundRect">
                  <a:avLst>
                    <a:gd name="adj" fmla="val 16667"/>
                  </a:avLst>
                </a:prstGeom>
                <a:solidFill>
                  <a:srgbClr val="F7CB7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0" name="Google Shape;876;p102">
                  <a:extLst>
                    <a:ext uri="{FF2B5EF4-FFF2-40B4-BE49-F238E27FC236}">
                      <a16:creationId xmlns:a16="http://schemas.microsoft.com/office/drawing/2014/main" id="{8575B524-8420-292A-02E2-C6387BCF54A2}"/>
                    </a:ext>
                  </a:extLst>
                </p:cNvPr>
                <p:cNvSpPr/>
                <p:nvPr/>
              </p:nvSpPr>
              <p:spPr>
                <a:xfrm>
                  <a:off x="5335486" y="3272388"/>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1" name="Google Shape;877;p102">
                  <a:extLst>
                    <a:ext uri="{FF2B5EF4-FFF2-40B4-BE49-F238E27FC236}">
                      <a16:creationId xmlns:a16="http://schemas.microsoft.com/office/drawing/2014/main" id="{A3C1D9B2-EDC1-9E0F-EC84-F490CD08B2C3}"/>
                    </a:ext>
                  </a:extLst>
                </p:cNvPr>
                <p:cNvSpPr/>
                <p:nvPr/>
              </p:nvSpPr>
              <p:spPr>
                <a:xfrm>
                  <a:off x="5643252" y="3272388"/>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2" name="Google Shape;878;p102">
                  <a:extLst>
                    <a:ext uri="{FF2B5EF4-FFF2-40B4-BE49-F238E27FC236}">
                      <a16:creationId xmlns:a16="http://schemas.microsoft.com/office/drawing/2014/main" id="{67B621E2-E516-9EE2-0438-FAF42D4DB2ED}"/>
                    </a:ext>
                  </a:extLst>
                </p:cNvPr>
                <p:cNvSpPr/>
                <p:nvPr/>
              </p:nvSpPr>
              <p:spPr>
                <a:xfrm>
                  <a:off x="4421383" y="365383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3" name="Google Shape;879;p102">
                  <a:extLst>
                    <a:ext uri="{FF2B5EF4-FFF2-40B4-BE49-F238E27FC236}">
                      <a16:creationId xmlns:a16="http://schemas.microsoft.com/office/drawing/2014/main" id="{E0A325AC-5744-8C76-D107-6EE6A3C92DEE}"/>
                    </a:ext>
                  </a:extLst>
                </p:cNvPr>
                <p:cNvSpPr/>
                <p:nvPr/>
              </p:nvSpPr>
              <p:spPr>
                <a:xfrm>
                  <a:off x="4729149" y="365383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4" name="Google Shape;880;p102">
                  <a:extLst>
                    <a:ext uri="{FF2B5EF4-FFF2-40B4-BE49-F238E27FC236}">
                      <a16:creationId xmlns:a16="http://schemas.microsoft.com/office/drawing/2014/main" id="{FEFBC392-99D1-D129-F262-AABECDD7F1C4}"/>
                    </a:ext>
                  </a:extLst>
                </p:cNvPr>
                <p:cNvSpPr/>
                <p:nvPr/>
              </p:nvSpPr>
              <p:spPr>
                <a:xfrm>
                  <a:off x="5036914" y="3653840"/>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5" name="Google Shape;881;p102">
                  <a:extLst>
                    <a:ext uri="{FF2B5EF4-FFF2-40B4-BE49-F238E27FC236}">
                      <a16:creationId xmlns:a16="http://schemas.microsoft.com/office/drawing/2014/main" id="{531AB338-DA16-E2B2-2AE5-8130D8DC683E}"/>
                    </a:ext>
                  </a:extLst>
                </p:cNvPr>
                <p:cNvSpPr/>
                <p:nvPr/>
              </p:nvSpPr>
              <p:spPr>
                <a:xfrm>
                  <a:off x="5344680" y="3653840"/>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6" name="Google Shape;882;p102">
                  <a:extLst>
                    <a:ext uri="{FF2B5EF4-FFF2-40B4-BE49-F238E27FC236}">
                      <a16:creationId xmlns:a16="http://schemas.microsoft.com/office/drawing/2014/main" id="{CC77ADA9-B93A-C5DF-4191-BBF63D070EE1}"/>
                    </a:ext>
                  </a:extLst>
                </p:cNvPr>
                <p:cNvSpPr/>
                <p:nvPr/>
              </p:nvSpPr>
              <p:spPr>
                <a:xfrm>
                  <a:off x="5652446" y="3653840"/>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7" name="Google Shape;883;p102">
                  <a:extLst>
                    <a:ext uri="{FF2B5EF4-FFF2-40B4-BE49-F238E27FC236}">
                      <a16:creationId xmlns:a16="http://schemas.microsoft.com/office/drawing/2014/main" id="{59CC1383-8804-A426-CFB5-6B807CFB1384}"/>
                    </a:ext>
                  </a:extLst>
                </p:cNvPr>
                <p:cNvSpPr/>
                <p:nvPr/>
              </p:nvSpPr>
              <p:spPr>
                <a:xfrm>
                  <a:off x="4426319"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8" name="Google Shape;884;p102">
                  <a:extLst>
                    <a:ext uri="{FF2B5EF4-FFF2-40B4-BE49-F238E27FC236}">
                      <a16:creationId xmlns:a16="http://schemas.microsoft.com/office/drawing/2014/main" id="{3E7D6FF0-F696-A631-B6B0-B25367997EC9}"/>
                    </a:ext>
                  </a:extLst>
                </p:cNvPr>
                <p:cNvSpPr/>
                <p:nvPr/>
              </p:nvSpPr>
              <p:spPr>
                <a:xfrm>
                  <a:off x="4734085"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9" name="Google Shape;885;p102">
                  <a:extLst>
                    <a:ext uri="{FF2B5EF4-FFF2-40B4-BE49-F238E27FC236}">
                      <a16:creationId xmlns:a16="http://schemas.microsoft.com/office/drawing/2014/main" id="{4A3BFDDC-C383-73B3-8F49-276D8B036593}"/>
                    </a:ext>
                  </a:extLst>
                </p:cNvPr>
                <p:cNvSpPr/>
                <p:nvPr/>
              </p:nvSpPr>
              <p:spPr>
                <a:xfrm>
                  <a:off x="5041851"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0" name="Google Shape;886;p102">
                  <a:extLst>
                    <a:ext uri="{FF2B5EF4-FFF2-40B4-BE49-F238E27FC236}">
                      <a16:creationId xmlns:a16="http://schemas.microsoft.com/office/drawing/2014/main" id="{E8E60AE9-4323-CA14-A40C-2DC917CA9CA3}"/>
                    </a:ext>
                  </a:extLst>
                </p:cNvPr>
                <p:cNvSpPr/>
                <p:nvPr/>
              </p:nvSpPr>
              <p:spPr>
                <a:xfrm>
                  <a:off x="5349617"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1" name="Google Shape;887;p102">
                  <a:extLst>
                    <a:ext uri="{FF2B5EF4-FFF2-40B4-BE49-F238E27FC236}">
                      <a16:creationId xmlns:a16="http://schemas.microsoft.com/office/drawing/2014/main" id="{33BD0E6A-256A-E6F8-6F0D-45CEF346D8C5}"/>
                    </a:ext>
                  </a:extLst>
                </p:cNvPr>
                <p:cNvSpPr/>
                <p:nvPr/>
              </p:nvSpPr>
              <p:spPr>
                <a:xfrm>
                  <a:off x="5657383"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2" name="Google Shape;888;p102">
                  <a:extLst>
                    <a:ext uri="{FF2B5EF4-FFF2-40B4-BE49-F238E27FC236}">
                      <a16:creationId xmlns:a16="http://schemas.microsoft.com/office/drawing/2014/main" id="{99F6B39F-1AB3-BA14-5145-4E956AFB34E8}"/>
                    </a:ext>
                  </a:extLst>
                </p:cNvPr>
                <p:cNvSpPr/>
                <p:nvPr/>
              </p:nvSpPr>
              <p:spPr>
                <a:xfrm>
                  <a:off x="4421382" y="4406686"/>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3" name="Google Shape;889;p102">
                  <a:extLst>
                    <a:ext uri="{FF2B5EF4-FFF2-40B4-BE49-F238E27FC236}">
                      <a16:creationId xmlns:a16="http://schemas.microsoft.com/office/drawing/2014/main" id="{2D56A403-6876-29A1-3D4F-5EDDF4383218}"/>
                    </a:ext>
                  </a:extLst>
                </p:cNvPr>
                <p:cNvSpPr/>
                <p:nvPr/>
              </p:nvSpPr>
              <p:spPr>
                <a:xfrm>
                  <a:off x="4729149" y="4406687"/>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4" name="Google Shape;890;p102">
                  <a:extLst>
                    <a:ext uri="{FF2B5EF4-FFF2-40B4-BE49-F238E27FC236}">
                      <a16:creationId xmlns:a16="http://schemas.microsoft.com/office/drawing/2014/main" id="{E3F15ADB-54ED-AB47-CC6F-F59BDBA2CF86}"/>
                    </a:ext>
                  </a:extLst>
                </p:cNvPr>
                <p:cNvSpPr/>
                <p:nvPr/>
              </p:nvSpPr>
              <p:spPr>
                <a:xfrm>
                  <a:off x="5036915" y="4406687"/>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5" name="Google Shape;891;p102">
                  <a:extLst>
                    <a:ext uri="{FF2B5EF4-FFF2-40B4-BE49-F238E27FC236}">
                      <a16:creationId xmlns:a16="http://schemas.microsoft.com/office/drawing/2014/main" id="{67A5D3A7-6ED5-F151-971D-8071D97F2B76}"/>
                    </a:ext>
                  </a:extLst>
                </p:cNvPr>
                <p:cNvSpPr/>
                <p:nvPr/>
              </p:nvSpPr>
              <p:spPr>
                <a:xfrm>
                  <a:off x="5344681" y="4406687"/>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6" name="Google Shape;892;p102">
                  <a:extLst>
                    <a:ext uri="{FF2B5EF4-FFF2-40B4-BE49-F238E27FC236}">
                      <a16:creationId xmlns:a16="http://schemas.microsoft.com/office/drawing/2014/main" id="{A4D88505-23B5-2270-9211-47F6604CE3D0}"/>
                    </a:ext>
                  </a:extLst>
                </p:cNvPr>
                <p:cNvSpPr/>
                <p:nvPr/>
              </p:nvSpPr>
              <p:spPr>
                <a:xfrm>
                  <a:off x="5652447" y="4406687"/>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7" name="Google Shape;893;p102">
                  <a:extLst>
                    <a:ext uri="{FF2B5EF4-FFF2-40B4-BE49-F238E27FC236}">
                      <a16:creationId xmlns:a16="http://schemas.microsoft.com/office/drawing/2014/main" id="{81321151-B55A-7AA8-118B-1A9ED7DC7F5F}"/>
                    </a:ext>
                  </a:extLst>
                </p:cNvPr>
                <p:cNvSpPr/>
                <p:nvPr/>
              </p:nvSpPr>
              <p:spPr>
                <a:xfrm>
                  <a:off x="4422629"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8" name="Google Shape;894;p102">
                  <a:extLst>
                    <a:ext uri="{FF2B5EF4-FFF2-40B4-BE49-F238E27FC236}">
                      <a16:creationId xmlns:a16="http://schemas.microsoft.com/office/drawing/2014/main" id="{91B123BF-EC3E-434C-4852-C5B0063C6143}"/>
                    </a:ext>
                  </a:extLst>
                </p:cNvPr>
                <p:cNvSpPr/>
                <p:nvPr/>
              </p:nvSpPr>
              <p:spPr>
                <a:xfrm>
                  <a:off x="4730395"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9" name="Google Shape;895;p102">
                  <a:extLst>
                    <a:ext uri="{FF2B5EF4-FFF2-40B4-BE49-F238E27FC236}">
                      <a16:creationId xmlns:a16="http://schemas.microsoft.com/office/drawing/2014/main" id="{DAE7A3D9-FF35-204A-886F-3904EBFCA331}"/>
                    </a:ext>
                  </a:extLst>
                </p:cNvPr>
                <p:cNvSpPr/>
                <p:nvPr/>
              </p:nvSpPr>
              <p:spPr>
                <a:xfrm>
                  <a:off x="5038161"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0" name="Google Shape;896;p102">
                  <a:extLst>
                    <a:ext uri="{FF2B5EF4-FFF2-40B4-BE49-F238E27FC236}">
                      <a16:creationId xmlns:a16="http://schemas.microsoft.com/office/drawing/2014/main" id="{0100EA0F-B538-B1D3-7CB6-861A314DFC8F}"/>
                    </a:ext>
                  </a:extLst>
                </p:cNvPr>
                <p:cNvSpPr/>
                <p:nvPr/>
              </p:nvSpPr>
              <p:spPr>
                <a:xfrm>
                  <a:off x="5345927"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1" name="Google Shape;897;p102">
                  <a:extLst>
                    <a:ext uri="{FF2B5EF4-FFF2-40B4-BE49-F238E27FC236}">
                      <a16:creationId xmlns:a16="http://schemas.microsoft.com/office/drawing/2014/main" id="{0F9E63CE-1C2A-C1D4-279F-251765390037}"/>
                    </a:ext>
                  </a:extLst>
                </p:cNvPr>
                <p:cNvSpPr/>
                <p:nvPr/>
              </p:nvSpPr>
              <p:spPr>
                <a:xfrm>
                  <a:off x="5653693"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2" name="Google Shape;898;p102">
                  <a:extLst>
                    <a:ext uri="{FF2B5EF4-FFF2-40B4-BE49-F238E27FC236}">
                      <a16:creationId xmlns:a16="http://schemas.microsoft.com/office/drawing/2014/main" id="{0C2011EA-C601-D0DC-CD60-06BAB327428C}"/>
                    </a:ext>
                  </a:extLst>
                </p:cNvPr>
                <p:cNvSpPr/>
                <p:nvPr/>
              </p:nvSpPr>
              <p:spPr>
                <a:xfrm>
                  <a:off x="4417692" y="5142881"/>
                  <a:ext cx="4290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1F2F2"/>
                    </a:solidFill>
                    <a:effectLst/>
                    <a:uLnTx/>
                    <a:uFillTx/>
                    <a:latin typeface="Arial"/>
                    <a:ea typeface="Arial"/>
                    <a:cs typeface="Arial"/>
                    <a:sym typeface="Arial"/>
                  </a:endParaRPr>
                </a:p>
              </p:txBody>
            </p:sp>
            <p:sp>
              <p:nvSpPr>
                <p:cNvPr id="403" name="Google Shape;899;p102">
                  <a:extLst>
                    <a:ext uri="{FF2B5EF4-FFF2-40B4-BE49-F238E27FC236}">
                      <a16:creationId xmlns:a16="http://schemas.microsoft.com/office/drawing/2014/main" id="{18817316-0E98-BE45-A05D-C3402A236B2A}"/>
                    </a:ext>
                  </a:extLst>
                </p:cNvPr>
                <p:cNvSpPr/>
                <p:nvPr/>
              </p:nvSpPr>
              <p:spPr>
                <a:xfrm>
                  <a:off x="5470853" y="5142881"/>
                  <a:ext cx="3948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4" name="Google Shape;900;p102">
                  <a:extLst>
                    <a:ext uri="{FF2B5EF4-FFF2-40B4-BE49-F238E27FC236}">
                      <a16:creationId xmlns:a16="http://schemas.microsoft.com/office/drawing/2014/main" id="{25C31880-CE75-78AC-12AC-09061BCB26F0}"/>
                    </a:ext>
                  </a:extLst>
                </p:cNvPr>
                <p:cNvSpPr/>
                <p:nvPr/>
              </p:nvSpPr>
              <p:spPr>
                <a:xfrm>
                  <a:off x="3769897" y="5703411"/>
                  <a:ext cx="4708499" cy="11799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362" name="Google Shape;910;p102">
                <a:extLst>
                  <a:ext uri="{FF2B5EF4-FFF2-40B4-BE49-F238E27FC236}">
                    <a16:creationId xmlns:a16="http://schemas.microsoft.com/office/drawing/2014/main" id="{D4FE80D3-B6CE-EC76-A64B-1E7001C14898}"/>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363" name="Google Shape;911;p102">
                <a:extLst>
                  <a:ext uri="{FF2B5EF4-FFF2-40B4-BE49-F238E27FC236}">
                    <a16:creationId xmlns:a16="http://schemas.microsoft.com/office/drawing/2014/main" id="{4D612073-684F-BE83-46EF-7DCF97AACAB4}"/>
                  </a:ext>
                </a:extLst>
              </p:cNvPr>
              <p:cNvPicPr preferRelativeResize="0"/>
              <p:nvPr/>
            </p:nvPicPr>
            <p:blipFill rotWithShape="1">
              <a:blip r:embed="rId8">
                <a:alphaModFix/>
                <a:duotone>
                  <a:schemeClr val="accent6">
                    <a:shade val="45000"/>
                    <a:satMod val="135000"/>
                  </a:schemeClr>
                  <a:prstClr val="white"/>
                </a:duotone>
              </a:blip>
              <a:srcRect/>
              <a:stretch/>
            </p:blipFill>
            <p:spPr>
              <a:xfrm>
                <a:off x="6150148" y="2222854"/>
                <a:ext cx="426408" cy="242544"/>
              </a:xfrm>
              <a:prstGeom prst="rect">
                <a:avLst/>
              </a:prstGeom>
              <a:noFill/>
              <a:ln>
                <a:noFill/>
              </a:ln>
            </p:spPr>
          </p:pic>
        </p:grpSp>
        <p:sp>
          <p:nvSpPr>
            <p:cNvPr id="418" name="Google Shape;903;p102">
              <a:extLst>
                <a:ext uri="{FF2B5EF4-FFF2-40B4-BE49-F238E27FC236}">
                  <a16:creationId xmlns:a16="http://schemas.microsoft.com/office/drawing/2014/main" id="{C4A49A28-C3C7-9927-51B9-9A41EFF25E01}"/>
                </a:ext>
              </a:extLst>
            </p:cNvPr>
            <p:cNvSpPr/>
            <p:nvPr/>
          </p:nvSpPr>
          <p:spPr>
            <a:xfrm>
              <a:off x="7927153" y="4907638"/>
              <a:ext cx="33420" cy="19121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9" name="Google Shape;904;p102">
              <a:extLst>
                <a:ext uri="{FF2B5EF4-FFF2-40B4-BE49-F238E27FC236}">
                  <a16:creationId xmlns:a16="http://schemas.microsoft.com/office/drawing/2014/main" id="{B672ABCC-BEEB-736B-932A-DE044093A0F4}"/>
                </a:ext>
              </a:extLst>
            </p:cNvPr>
            <p:cNvSpPr/>
            <p:nvPr/>
          </p:nvSpPr>
          <p:spPr>
            <a:xfrm>
              <a:off x="7887922" y="4716918"/>
              <a:ext cx="127773" cy="274666"/>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0" name="Google Shape;906;p102">
              <a:extLst>
                <a:ext uri="{FF2B5EF4-FFF2-40B4-BE49-F238E27FC236}">
                  <a16:creationId xmlns:a16="http://schemas.microsoft.com/office/drawing/2014/main" id="{0E5DD4C1-1E59-4B41-EA65-00C57EEACB66}"/>
                </a:ext>
              </a:extLst>
            </p:cNvPr>
            <p:cNvSpPr/>
            <p:nvPr/>
          </p:nvSpPr>
          <p:spPr>
            <a:xfrm>
              <a:off x="7832303" y="4891467"/>
              <a:ext cx="45161" cy="257783"/>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1" name="Google Shape;907;p102">
              <a:extLst>
                <a:ext uri="{FF2B5EF4-FFF2-40B4-BE49-F238E27FC236}">
                  <a16:creationId xmlns:a16="http://schemas.microsoft.com/office/drawing/2014/main" id="{7ACCD24C-C35E-8EC6-0C0E-B58473A79363}"/>
                </a:ext>
              </a:extLst>
            </p:cNvPr>
            <p:cNvSpPr/>
            <p:nvPr/>
          </p:nvSpPr>
          <p:spPr>
            <a:xfrm>
              <a:off x="7768772" y="4634359"/>
              <a:ext cx="172211" cy="37027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2" name="Google Shape;909;p102" descr="Bicycle Icon">
              <a:extLst>
                <a:ext uri="{FF2B5EF4-FFF2-40B4-BE49-F238E27FC236}">
                  <a16:creationId xmlns:a16="http://schemas.microsoft.com/office/drawing/2014/main" id="{2CE9F623-D9AD-A6D4-EF5E-DC91F5DA45BE}"/>
                </a:ext>
              </a:extLst>
            </p:cNvPr>
            <p:cNvSpPr/>
            <p:nvPr/>
          </p:nvSpPr>
          <p:spPr>
            <a:xfrm>
              <a:off x="8005915" y="4996757"/>
              <a:ext cx="237577" cy="112959"/>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423" name="Google Shape;903;p102">
              <a:extLst>
                <a:ext uri="{FF2B5EF4-FFF2-40B4-BE49-F238E27FC236}">
                  <a16:creationId xmlns:a16="http://schemas.microsoft.com/office/drawing/2014/main" id="{BB06ADDB-55D5-1349-286E-6CABD40A1DEA}"/>
                </a:ext>
              </a:extLst>
            </p:cNvPr>
            <p:cNvSpPr/>
            <p:nvPr/>
          </p:nvSpPr>
          <p:spPr>
            <a:xfrm>
              <a:off x="9732136" y="4907638"/>
              <a:ext cx="33420" cy="19121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4" name="Google Shape;904;p102">
              <a:extLst>
                <a:ext uri="{FF2B5EF4-FFF2-40B4-BE49-F238E27FC236}">
                  <a16:creationId xmlns:a16="http://schemas.microsoft.com/office/drawing/2014/main" id="{E7CC7848-BBF9-B0DE-62DF-45EEEB8AF637}"/>
                </a:ext>
              </a:extLst>
            </p:cNvPr>
            <p:cNvSpPr/>
            <p:nvPr/>
          </p:nvSpPr>
          <p:spPr>
            <a:xfrm>
              <a:off x="9692905" y="4716918"/>
              <a:ext cx="127773" cy="274666"/>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5" name="Google Shape;906;p102">
              <a:extLst>
                <a:ext uri="{FF2B5EF4-FFF2-40B4-BE49-F238E27FC236}">
                  <a16:creationId xmlns:a16="http://schemas.microsoft.com/office/drawing/2014/main" id="{36E9AD42-0512-566D-7A10-F15131F9F29C}"/>
                </a:ext>
              </a:extLst>
            </p:cNvPr>
            <p:cNvSpPr/>
            <p:nvPr/>
          </p:nvSpPr>
          <p:spPr>
            <a:xfrm>
              <a:off x="9637286" y="4891467"/>
              <a:ext cx="45161" cy="257783"/>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6" name="Google Shape;907;p102">
              <a:extLst>
                <a:ext uri="{FF2B5EF4-FFF2-40B4-BE49-F238E27FC236}">
                  <a16:creationId xmlns:a16="http://schemas.microsoft.com/office/drawing/2014/main" id="{D6252B80-D9DC-DCA0-D8B2-69391F738571}"/>
                </a:ext>
              </a:extLst>
            </p:cNvPr>
            <p:cNvSpPr/>
            <p:nvPr/>
          </p:nvSpPr>
          <p:spPr>
            <a:xfrm>
              <a:off x="9573755" y="4634359"/>
              <a:ext cx="172211" cy="37027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7" name="Google Shape;909;p102" descr="Bicycle Icon">
              <a:extLst>
                <a:ext uri="{FF2B5EF4-FFF2-40B4-BE49-F238E27FC236}">
                  <a16:creationId xmlns:a16="http://schemas.microsoft.com/office/drawing/2014/main" id="{A9BFF505-54A2-50BC-EC8F-822580A001CD}"/>
                </a:ext>
              </a:extLst>
            </p:cNvPr>
            <p:cNvSpPr/>
            <p:nvPr/>
          </p:nvSpPr>
          <p:spPr>
            <a:xfrm>
              <a:off x="9411929" y="4996757"/>
              <a:ext cx="237577" cy="112959"/>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428" name="Google Shape;859;p102">
              <a:extLst>
                <a:ext uri="{FF2B5EF4-FFF2-40B4-BE49-F238E27FC236}">
                  <a16:creationId xmlns:a16="http://schemas.microsoft.com/office/drawing/2014/main" id="{1E8D0DEA-131E-3122-7CAF-057F54E60960}"/>
                </a:ext>
              </a:extLst>
            </p:cNvPr>
            <p:cNvGrpSpPr/>
            <p:nvPr/>
          </p:nvGrpSpPr>
          <p:grpSpPr>
            <a:xfrm>
              <a:off x="9836075" y="3780946"/>
              <a:ext cx="788296" cy="1341388"/>
              <a:chOff x="4284219" y="2261322"/>
              <a:chExt cx="1743300" cy="3461806"/>
            </a:xfrm>
          </p:grpSpPr>
          <p:sp>
            <p:nvSpPr>
              <p:cNvPr id="429" name="Google Shape;860;p102">
                <a:extLst>
                  <a:ext uri="{FF2B5EF4-FFF2-40B4-BE49-F238E27FC236}">
                    <a16:creationId xmlns:a16="http://schemas.microsoft.com/office/drawing/2014/main" id="{63CFD3E2-629B-DA99-A4EC-112D9A6C6A87}"/>
                  </a:ext>
                </a:extLst>
              </p:cNvPr>
              <p:cNvSpPr/>
              <p:nvPr/>
            </p:nvSpPr>
            <p:spPr>
              <a:xfrm>
                <a:off x="4284219" y="2383528"/>
                <a:ext cx="1743300" cy="3339600"/>
              </a:xfrm>
              <a:prstGeom prst="roundRect">
                <a:avLst>
                  <a:gd name="adj" fmla="val 3657"/>
                </a:avLst>
              </a:prstGeom>
              <a:noFill/>
              <a:ln>
                <a:solidFill>
                  <a:schemeClr val="tx1">
                    <a:lumMod val="50000"/>
                    <a:lumOff val="50000"/>
                  </a:schemeClr>
                </a:solidFill>
                <a:prstDash val="dash"/>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30" name="Google Shape;862;p102">
                <a:extLst>
                  <a:ext uri="{FF2B5EF4-FFF2-40B4-BE49-F238E27FC236}">
                    <a16:creationId xmlns:a16="http://schemas.microsoft.com/office/drawing/2014/main" id="{583C41D4-6C9F-ED13-9BF7-39ECDCAE09F6}"/>
                  </a:ext>
                </a:extLst>
              </p:cNvPr>
              <p:cNvSpPr/>
              <p:nvPr/>
            </p:nvSpPr>
            <p:spPr>
              <a:xfrm>
                <a:off x="4520684" y="2261322"/>
                <a:ext cx="1267500" cy="125967"/>
              </a:xfrm>
              <a:prstGeom prst="round2SameRect">
                <a:avLst>
                  <a:gd name="adj1" fmla="val 48327"/>
                  <a:gd name="adj2" fmla="val 0"/>
                </a:avLst>
              </a:prstGeom>
              <a:noFill/>
              <a:ln>
                <a:solidFill>
                  <a:schemeClr val="tx1">
                    <a:lumMod val="50000"/>
                    <a:lumOff val="50000"/>
                  </a:schemeClr>
                </a:solidFill>
                <a:prstDash val="dash"/>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431" name="Google Shape;900;p102">
              <a:extLst>
                <a:ext uri="{FF2B5EF4-FFF2-40B4-BE49-F238E27FC236}">
                  <a16:creationId xmlns:a16="http://schemas.microsoft.com/office/drawing/2014/main" id="{0E3F9C43-0521-3C48-C16F-6777A4AA98CB}"/>
                </a:ext>
              </a:extLst>
            </p:cNvPr>
            <p:cNvSpPr/>
            <p:nvPr/>
          </p:nvSpPr>
          <p:spPr>
            <a:xfrm>
              <a:off x="8633935" y="5107563"/>
              <a:ext cx="2185512" cy="4571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33" name="Rectangle 432">
              <a:extLst>
                <a:ext uri="{FF2B5EF4-FFF2-40B4-BE49-F238E27FC236}">
                  <a16:creationId xmlns:a16="http://schemas.microsoft.com/office/drawing/2014/main" id="{315EC953-24A7-979B-0F0A-4E1423A281D4}"/>
                </a:ext>
              </a:extLst>
            </p:cNvPr>
            <p:cNvSpPr/>
            <p:nvPr/>
          </p:nvSpPr>
          <p:spPr>
            <a:xfrm>
              <a:off x="7585016" y="2254899"/>
              <a:ext cx="3108297" cy="342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schemeClr val="bg1"/>
                  </a:solidFill>
                  <a:effectLst/>
                  <a:uLnTx/>
                  <a:uFillTx/>
                  <a:latin typeface="Avenir Next LT Pro" panose="020B0504020202020204" pitchFamily="34" charset="0"/>
                </a:rPr>
                <a:t>Where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800" b="0" i="0" u="none" strike="noStrike" kern="1200" cap="none" spc="0" normalizeH="0" baseline="0" noProof="0" dirty="0" err="1">
                  <a:ln>
                    <a:noFill/>
                  </a:ln>
                  <a:solidFill>
                    <a:schemeClr val="bg1"/>
                  </a:solidFill>
                  <a:effectLst/>
                  <a:uLnTx/>
                  <a:uFillTx/>
                  <a:latin typeface="Avenir Next LT Pro" panose="020B0504020202020204" pitchFamily="34" charset="0"/>
                </a:rPr>
                <a:t>we’re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 </a:t>
              </a:r>
              <a:r>
                <a:rPr lang="fr-CA" b="1" dirty="0" err="1">
                  <a:solidFill>
                    <a:schemeClr val="bg1"/>
                  </a:solidFill>
                  <a:latin typeface="Avenir Next LT Pro" panose="020B0504020202020204" pitchFamily="34" charset="0"/>
                </a:rPr>
                <a:t>going</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a:t>
              </a:r>
              <a:endPar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endParaRPr>
            </a:p>
          </p:txBody>
        </p:sp>
      </p:grpSp>
    </p:spTree>
    <p:extLst>
      <p:ext uri="{BB962C8B-B14F-4D97-AF65-F5344CB8AC3E}">
        <p14:creationId xmlns:p14="http://schemas.microsoft.com/office/powerpoint/2010/main" val="748482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3" name="Picture 2" descr="image">
            <a:extLst>
              <a:ext uri="{FF2B5EF4-FFF2-40B4-BE49-F238E27FC236}">
                <a16:creationId xmlns:a16="http://schemas.microsoft.com/office/drawing/2014/main" id="{E466B463-49C8-3DE2-2A51-BD846F1D183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1227"/>
          <a:stretch/>
        </p:blipFill>
        <p:spPr bwMode="auto">
          <a:xfrm>
            <a:off x="3480837" y="1341089"/>
            <a:ext cx="5230325" cy="465545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98804686-A365-2DDD-974F-A3AF3ADAF01E}"/>
              </a:ext>
            </a:extLst>
          </p:cNvPr>
          <p:cNvSpPr txBox="1">
            <a:spLocks/>
          </p:cNvSpPr>
          <p:nvPr/>
        </p:nvSpPr>
        <p:spPr>
          <a:xfrm>
            <a:off x="457206" y="1463057"/>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i="0" u="none" strike="noStrike" kern="1200" cap="none" spc="0" normalizeH="0" baseline="0" noProof="1">
                <a:ln>
                  <a:noFill/>
                </a:ln>
                <a:solidFill>
                  <a:schemeClr val="bg1"/>
                </a:solidFill>
                <a:effectLst/>
                <a:uLnTx/>
                <a:uFillTx/>
                <a:latin typeface="Calibri" panose="020F0502020204030204"/>
                <a:ea typeface="+mj-ea"/>
                <a:cs typeface="+mj-cs"/>
              </a:rPr>
              <a:t>Going from this…</a:t>
            </a:r>
          </a:p>
        </p:txBody>
      </p:sp>
    </p:spTree>
    <p:extLst>
      <p:ext uri="{BB962C8B-B14F-4D97-AF65-F5344CB8AC3E}">
        <p14:creationId xmlns:p14="http://schemas.microsoft.com/office/powerpoint/2010/main" val="3530393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3" name="Picture 2" descr="image">
            <a:extLst>
              <a:ext uri="{FF2B5EF4-FFF2-40B4-BE49-F238E27FC236}">
                <a16:creationId xmlns:a16="http://schemas.microsoft.com/office/drawing/2014/main" id="{E466B463-49C8-3DE2-2A51-BD846F1D183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1227"/>
          <a:stretch/>
        </p:blipFill>
        <p:spPr bwMode="auto">
          <a:xfrm>
            <a:off x="3480837" y="1341089"/>
            <a:ext cx="5230325" cy="46554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building, porch, furniture&#10;&#10;Description automatically generated">
            <a:extLst>
              <a:ext uri="{FF2B5EF4-FFF2-40B4-BE49-F238E27FC236}">
                <a16:creationId xmlns:a16="http://schemas.microsoft.com/office/drawing/2014/main" id="{2A92CEB2-4ED4-C458-6D04-DF6572AC14D5}"/>
              </a:ext>
            </a:extLst>
          </p:cNvPr>
          <p:cNvPicPr>
            <a:picLocks noChangeAspect="1"/>
          </p:cNvPicPr>
          <p:nvPr/>
        </p:nvPicPr>
        <p:blipFill rotWithShape="1">
          <a:blip r:embed="rId9">
            <a:extLst>
              <a:ext uri="{28A0092B-C50C-407E-A947-70E740481C1C}">
                <a14:useLocalDpi xmlns:a14="http://schemas.microsoft.com/office/drawing/2010/main" val="0"/>
              </a:ext>
            </a:extLst>
          </a:blip>
          <a:srcRect t="15696" r="6528" b="12698"/>
          <a:stretch/>
        </p:blipFill>
        <p:spPr>
          <a:xfrm>
            <a:off x="2845238" y="1341089"/>
            <a:ext cx="6077143" cy="4655451"/>
          </a:xfrm>
          <a:prstGeom prst="rect">
            <a:avLst/>
          </a:prstGeom>
        </p:spPr>
      </p:pic>
      <p:sp>
        <p:nvSpPr>
          <p:cNvPr id="12" name="Text Placeholder 2">
            <a:extLst>
              <a:ext uri="{FF2B5EF4-FFF2-40B4-BE49-F238E27FC236}">
                <a16:creationId xmlns:a16="http://schemas.microsoft.com/office/drawing/2014/main" id="{18113D86-2A9A-60A7-365A-74E106B92F26}"/>
              </a:ext>
            </a:extLst>
          </p:cNvPr>
          <p:cNvSpPr txBox="1">
            <a:spLocks/>
          </p:cNvSpPr>
          <p:nvPr/>
        </p:nvSpPr>
        <p:spPr>
          <a:xfrm>
            <a:off x="8922381" y="1629951"/>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To this!</a:t>
            </a:r>
          </a:p>
        </p:txBody>
      </p:sp>
    </p:spTree>
    <p:extLst>
      <p:ext uri="{BB962C8B-B14F-4D97-AF65-F5344CB8AC3E}">
        <p14:creationId xmlns:p14="http://schemas.microsoft.com/office/powerpoint/2010/main" val="1013072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11" name="Text Placeholder 2">
            <a:extLst>
              <a:ext uri="{FF2B5EF4-FFF2-40B4-BE49-F238E27FC236}">
                <a16:creationId xmlns:a16="http://schemas.microsoft.com/office/drawing/2014/main" id="{BDA47025-651A-7295-FC3E-5EA2F5288B70}"/>
              </a:ext>
            </a:extLst>
          </p:cNvPr>
          <p:cNvSpPr txBox="1">
            <a:spLocks/>
          </p:cNvSpPr>
          <p:nvPr/>
        </p:nvSpPr>
        <p:spPr>
          <a:xfrm>
            <a:off x="457206" y="1629951"/>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Turning this…</a:t>
            </a:r>
          </a:p>
        </p:txBody>
      </p:sp>
      <p:pic>
        <p:nvPicPr>
          <p:cNvPr id="13" name="Picture 12">
            <a:extLst>
              <a:ext uri="{FF2B5EF4-FFF2-40B4-BE49-F238E27FC236}">
                <a16:creationId xmlns:a16="http://schemas.microsoft.com/office/drawing/2014/main" id="{F5F0B05B-5869-9115-1A46-B110E3C09422}"/>
              </a:ext>
            </a:extLst>
          </p:cNvPr>
          <p:cNvPicPr>
            <a:picLocks noChangeAspect="1"/>
          </p:cNvPicPr>
          <p:nvPr/>
        </p:nvPicPr>
        <p:blipFill rotWithShape="1">
          <a:blip r:embed="rId8">
            <a:extLst>
              <a:ext uri="{28A0092B-C50C-407E-A947-70E740481C1C}">
                <a14:useLocalDpi xmlns:a14="http://schemas.microsoft.com/office/drawing/2010/main" val="0"/>
              </a:ext>
            </a:extLst>
          </a:blip>
          <a:srcRect l="11165" r="20237"/>
          <a:stretch/>
        </p:blipFill>
        <p:spPr>
          <a:xfrm>
            <a:off x="3125520" y="1164765"/>
            <a:ext cx="8378455" cy="5008098"/>
          </a:xfrm>
          <a:prstGeom prst="rect">
            <a:avLst/>
          </a:prstGeom>
        </p:spPr>
      </p:pic>
    </p:spTree>
    <p:extLst>
      <p:ext uri="{BB962C8B-B14F-4D97-AF65-F5344CB8AC3E}">
        <p14:creationId xmlns:p14="http://schemas.microsoft.com/office/powerpoint/2010/main" val="68419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15" name="Picture 14">
            <a:extLst>
              <a:ext uri="{FF2B5EF4-FFF2-40B4-BE49-F238E27FC236}">
                <a16:creationId xmlns:a16="http://schemas.microsoft.com/office/drawing/2014/main" id="{268A1C69-9D56-0D54-2286-792F96CB4D74}"/>
              </a:ext>
            </a:extLst>
          </p:cNvPr>
          <p:cNvPicPr>
            <a:picLocks noChangeAspect="1"/>
          </p:cNvPicPr>
          <p:nvPr/>
        </p:nvPicPr>
        <p:blipFill>
          <a:blip r:embed="rId8">
            <a:extLst>
              <a:ext uri="{28A0092B-C50C-407E-A947-70E740481C1C}">
                <a14:useLocalDpi xmlns:a14="http://schemas.microsoft.com/office/drawing/2010/main" val="0"/>
              </a:ext>
            </a:extLst>
          </a:blip>
          <a:srcRect l="9452" r="9452"/>
          <a:stretch/>
        </p:blipFill>
        <p:spPr>
          <a:xfrm>
            <a:off x="2020885" y="1162713"/>
            <a:ext cx="6096001" cy="5010150"/>
          </a:xfrm>
          <a:prstGeom prst="rect">
            <a:avLst/>
          </a:prstGeom>
        </p:spPr>
      </p:pic>
      <p:sp>
        <p:nvSpPr>
          <p:cNvPr id="19" name="Text Placeholder 2">
            <a:extLst>
              <a:ext uri="{FF2B5EF4-FFF2-40B4-BE49-F238E27FC236}">
                <a16:creationId xmlns:a16="http://schemas.microsoft.com/office/drawing/2014/main" id="{CBED71F3-F7F8-CCA1-01A2-25E1B64D84AB}"/>
              </a:ext>
            </a:extLst>
          </p:cNvPr>
          <p:cNvSpPr txBox="1">
            <a:spLocks/>
          </p:cNvSpPr>
          <p:nvPr/>
        </p:nvSpPr>
        <p:spPr>
          <a:xfrm>
            <a:off x="8704232" y="1740829"/>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Into this!</a:t>
            </a:r>
          </a:p>
        </p:txBody>
      </p:sp>
    </p:spTree>
    <p:extLst>
      <p:ext uri="{BB962C8B-B14F-4D97-AF65-F5344CB8AC3E}">
        <p14:creationId xmlns:p14="http://schemas.microsoft.com/office/powerpoint/2010/main" val="585239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GC Workplace">
      <a:dk1>
        <a:sysClr val="windowText" lastClr="000000"/>
      </a:dk1>
      <a:lt1>
        <a:sysClr val="window" lastClr="FFFFFF"/>
      </a:lt1>
      <a:dk2>
        <a:srgbClr val="595959"/>
      </a:dk2>
      <a:lt2>
        <a:srgbClr val="BFBFBF"/>
      </a:lt2>
      <a:accent1>
        <a:srgbClr val="7F7F7F"/>
      </a:accent1>
      <a:accent2>
        <a:srgbClr val="A8CE75"/>
      </a:accent2>
      <a:accent3>
        <a:srgbClr val="4CB6A0"/>
      </a:accent3>
      <a:accent4>
        <a:srgbClr val="17455C"/>
      </a:accent4>
      <a:accent5>
        <a:srgbClr val="18853F"/>
      </a:accent5>
      <a:accent6>
        <a:srgbClr val="F2A920"/>
      </a:accent6>
      <a:hlink>
        <a:srgbClr val="0070C0"/>
      </a:hlink>
      <a:folHlink>
        <a:srgbClr val="FFC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5020</TotalTime>
  <Words>1577</Words>
  <Application>Microsoft Office PowerPoint</Application>
  <PresentationFormat>Widescreen</PresentationFormat>
  <Paragraphs>224</Paragraphs>
  <Slides>28</Slides>
  <Notes>28</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43" baseType="lpstr">
      <vt:lpstr>Arial</vt:lpstr>
      <vt:lpstr>Arial Nova Cond Light</vt:lpstr>
      <vt:lpstr>Avenir Next LT Pro</vt:lpstr>
      <vt:lpstr>Avenir Next LT Pro Demi</vt:lpstr>
      <vt:lpstr>Avenir Next LT Pro Light</vt:lpstr>
      <vt:lpstr>Bradley Hand ITC</vt:lpstr>
      <vt:lpstr>Calibri</vt:lpstr>
      <vt:lpstr>Calibri Light</vt:lpstr>
      <vt:lpstr>Georgia</vt:lpstr>
      <vt:lpstr>Poppins Medium</vt:lpstr>
      <vt:lpstr>Tw Cen MT</vt:lpstr>
      <vt:lpstr>Wingdings</vt:lpstr>
      <vt:lpstr>1_Office Theme</vt:lpstr>
      <vt:lpstr>5_Office Theme</vt:lpstr>
      <vt:lpstr>think-cell Slide</vt:lpstr>
      <vt:lpstr>FEDERAL WORKPLACE MODERNIZATION  </vt:lpstr>
      <vt:lpstr>PowerPoint Presentation</vt:lpstr>
      <vt:lpstr>PowerPoint Presentation</vt:lpstr>
      <vt:lpstr>PowerPoint Presentation</vt:lpstr>
      <vt:lpstr>Most agree,  HYBRID WORKING  is here to stay</vt:lpstr>
      <vt:lpstr>Workplace modernization is...</vt:lpstr>
      <vt:lpstr>Workplace modernization is...</vt:lpstr>
      <vt:lpstr>Workplace modernization is...</vt:lpstr>
      <vt:lpstr>Workplace modernization is...</vt:lpstr>
      <vt:lpstr>Workplace modernization is...</vt:lpstr>
      <vt:lpstr>Workplace modernization is...</vt:lpstr>
      <vt:lpstr>Workplace modernization is...</vt:lpstr>
      <vt:lpstr>The Workplace Modernization Puzzle </vt:lpstr>
      <vt:lpstr>Example</vt:lpstr>
      <vt:lpstr>Example</vt:lpstr>
      <vt:lpstr>Example</vt:lpstr>
      <vt:lpstr>Example</vt:lpstr>
      <vt:lpstr>GCworkplace &amp; Activity-Based Working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WORKPLACE MODERNIZATION  FLEXIBILITY IN DESIGN AND UTILIZATION</dc:title>
  <dc:creator>Véronique Boton</dc:creator>
  <cp:lastModifiedBy>Boton, Véronique (SPAC/PSPC)</cp:lastModifiedBy>
  <cp:revision>14</cp:revision>
  <dcterms:created xsi:type="dcterms:W3CDTF">2021-12-02T02:41:40Z</dcterms:created>
  <dcterms:modified xsi:type="dcterms:W3CDTF">2023-12-01T17:05:36Z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2021-12-02T02:41:40Z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34958e42-b96f-4902-9d1c-be41c51a4356</vt:lpwstr>
  </property>
  <property fmtid="{D5CDD505-2E9C-101B-9397-08002B2CF9AE}" pid="8" name="MSIP_Label_834ed4f5-eae4-40c7-82be-b1cdf720a1b9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UNCLASSIFIED - NON CLASSIFIÉ</vt:lpwstr>
  </property>
</Properties>
</file>