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3" r:id="rId2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B58E1D-D7CD-526B-D5DF-113E5B04D636}" name="Chantal Bemeur" initials="CB" userId="S::Chantal.Bemeur@tpsgc-pwgsc.gc.ca::97d9d3ea-19b5-4147-b2f7-c6eb9c5930c3" providerId="AD"/>
  <p188:author id="{B82E8466-83BB-6317-73B9-A51F2FE0BC10}" name="Pare, Carine (SPAC/PSPC)" initials="PC(" userId="S::Carine.Pare@tpsgc-pwgsc.gc.ca::71f88b2f-db4c-4269-9577-1025f7fc65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Chantal Bemeur" initials="CB" lastIdx="26" clrIdx="6">
    <p:extLst>
      <p:ext uri="{19B8F6BF-5375-455C-9EA6-DF929625EA0E}">
        <p15:presenceInfo xmlns:p15="http://schemas.microsoft.com/office/powerpoint/2012/main" userId="S-1-5-21-1097746622-914383597-1481268402-182385" providerId="AD"/>
      </p:ext>
    </p:extLst>
  </p:cmAuthor>
  <p:cmAuthor id="1" name="Microsoft Office User" initials="MOU" lastIdx="4" clrIdx="0"/>
  <p:cmAuthor id="8" name="Carine Pare" initials="CP" lastIdx="83" clrIdx="7">
    <p:extLst>
      <p:ext uri="{19B8F6BF-5375-455C-9EA6-DF929625EA0E}">
        <p15:presenceInfo xmlns:p15="http://schemas.microsoft.com/office/powerpoint/2012/main" userId="S-1-5-21-1097746622-914383597-1481268402-287317" providerId="AD"/>
      </p:ext>
    </p:extLst>
  </p:cmAuthor>
  <p:cmAuthor id="2" name="Jeremy N Gooden" initials="JNG" lastIdx="1" clrIdx="1"/>
  <p:cmAuthor id="9" name="Isabelle Dupel" initials="ID" lastIdx="57" clrIdx="8">
    <p:extLst>
      <p:ext uri="{19B8F6BF-5375-455C-9EA6-DF929625EA0E}">
        <p15:presenceInfo xmlns:p15="http://schemas.microsoft.com/office/powerpoint/2012/main" userId="S-1-5-21-1097746622-914383597-1481268402-191382" providerId="AD"/>
      </p:ext>
    </p:extLst>
  </p:cmAuthor>
  <p:cmAuthor id="3" name="Microsoft Office User" initials="Office [5]" lastIdx="1" clrIdx="2"/>
  <p:cmAuthor id="10" name="Lisa Goodlet" initials="LG" lastIdx="1" clrIdx="9">
    <p:extLst>
      <p:ext uri="{19B8F6BF-5375-455C-9EA6-DF929625EA0E}">
        <p15:presenceInfo xmlns:p15="http://schemas.microsoft.com/office/powerpoint/2012/main" userId="S-1-5-21-1097746622-914383597-1481268402-296533" providerId="AD"/>
      </p:ext>
    </p:extLst>
  </p:cmAuthor>
  <p:cmAuthor id="4" name="Microsoft Office User" initials="Office [3]" lastIdx="1" clrIdx="3"/>
  <p:cmAuthor id="11" name="Irma Tabakovic" initials="IT" lastIdx="23" clrIdx="10">
    <p:extLst>
      <p:ext uri="{19B8F6BF-5375-455C-9EA6-DF929625EA0E}">
        <p15:presenceInfo xmlns:p15="http://schemas.microsoft.com/office/powerpoint/2012/main" userId="S-1-5-21-1097746622-914383597-1481268402-208649" providerId="AD"/>
      </p:ext>
    </p:extLst>
  </p:cmAuthor>
  <p:cmAuthor id="5" name="Microsoft Office User" initials="Office [4]" lastIdx="1" clrIdx="4"/>
  <p:cmAuthor id="6" name="Microsoft Office User" initials="Office" lastIdx="1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F9F"/>
    <a:srgbClr val="FFFFAF"/>
    <a:srgbClr val="A80000"/>
    <a:srgbClr val="DAC8B4"/>
    <a:srgbClr val="D5A99B"/>
    <a:srgbClr val="E3C7AB"/>
    <a:srgbClr val="D09F90"/>
    <a:srgbClr val="398B7B"/>
    <a:srgbClr val="ACDED3"/>
    <a:srgbClr val="A3D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83155" autoAdjust="0"/>
  </p:normalViewPr>
  <p:slideViewPr>
    <p:cSldViewPr snapToGrid="0">
      <p:cViewPr varScale="1">
        <p:scale>
          <a:sx n="94" d="100"/>
          <a:sy n="94" d="100"/>
        </p:scale>
        <p:origin x="124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68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8/10/relationships/authors" Target="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BA0B1-8B5E-6C42-BD6E-E01ECCB0DC6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F169B-D4BC-2D47-B1AD-909F43E50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7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66F0F-F449-CC4B-B881-E7F614156AC6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9BAFD-0AFE-FC47-B839-C833EEBF7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59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95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0297060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316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1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57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49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90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87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358233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39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43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417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002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24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0672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92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75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5693839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720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748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rge Three icon layout with test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49567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49567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675243"/>
            <a:ext cx="3543300" cy="455102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606537"/>
            <a:ext cx="3543300" cy="380630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119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B313E449-AF87-2545-978C-35A6F4CF96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8638" y="200025"/>
            <a:ext cx="2428875" cy="236533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825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rge photography or info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912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417" y="2276872"/>
            <a:ext cx="10363200" cy="3687366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565901" y="5589241"/>
            <a:ext cx="626100" cy="288925"/>
          </a:xfrm>
          <a:prstGeom prst="rect">
            <a:avLst/>
          </a:prstGeom>
          <a:ln/>
        </p:spPr>
        <p:txBody>
          <a:bodyPr/>
          <a:lstStyle>
            <a:lvl1pPr>
              <a:defRPr sz="1400" b="0">
                <a:latin typeface="+mj-lt"/>
              </a:defRPr>
            </a:lvl1pPr>
          </a:lstStyle>
          <a:p>
            <a:pPr>
              <a:defRPr/>
            </a:pPr>
            <a:fld id="{CED21A0C-2E3E-4652-8FB0-B1028A97061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3493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A98950-48BD-4C48-BF16-01ED7574D7CE}" type="datetimeFigureOut">
              <a:rPr lang="en-CA" smtClean="0"/>
              <a:t>2023-02-24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BD1D86-A2D7-49AE-8699-E2493E2C53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093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411270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4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8628784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681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2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9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4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0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ags" Target="../tags/tag2.xml"/><Relationship Id="rId35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30"/>
            </p:custDataLst>
            <p:extLst>
              <p:ext uri="{D42A27DB-BD31-4B8C-83A1-F6EECF244321}">
                <p14:modId xmlns:p14="http://schemas.microsoft.com/office/powerpoint/2010/main" val="12059187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1" imgW="473" imgH="473" progId="TCLayout.ActiveDocument.1">
                  <p:embed/>
                </p:oleObj>
              </mc:Choice>
              <mc:Fallback>
                <p:oleObj name="think-cell Slide" r:id="rId31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D8F89-9FB8-7B4E-9786-63C07B8C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D4ACC-A397-1E47-B656-2FC4113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49" y="1657350"/>
            <a:ext cx="11091863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Image result for canada wordmark">
            <a:hlinkClick r:id="rId33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 userDrawn="1"/>
        </p:nvPicPr>
        <p:blipFill>
          <a:blip r:embed="rId3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8920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 userDrawn="1"/>
        </p:nvPicPr>
        <p:blipFill>
          <a:blip r:embed="rId3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450" y="6374859"/>
            <a:ext cx="2036645" cy="25066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5854" y="136042"/>
            <a:ext cx="1392143" cy="414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776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3" r:id="rId3"/>
    <p:sldLayoutId id="2147483674" r:id="rId4"/>
    <p:sldLayoutId id="2147483672" r:id="rId5"/>
    <p:sldLayoutId id="2147483652" r:id="rId6"/>
    <p:sldLayoutId id="2147483653" r:id="rId7"/>
    <p:sldLayoutId id="2147483660" r:id="rId8"/>
    <p:sldLayoutId id="2147483661" r:id="rId9"/>
    <p:sldLayoutId id="2147483662" r:id="rId10"/>
    <p:sldLayoutId id="2147483665" r:id="rId11"/>
    <p:sldLayoutId id="2147483666" r:id="rId12"/>
    <p:sldLayoutId id="2147483667" r:id="rId13"/>
    <p:sldLayoutId id="2147483654" r:id="rId14"/>
    <p:sldLayoutId id="2147483655" r:id="rId15"/>
    <p:sldLayoutId id="2147483656" r:id="rId16"/>
    <p:sldLayoutId id="2147483663" r:id="rId17"/>
    <p:sldLayoutId id="2147483664" r:id="rId18"/>
    <p:sldLayoutId id="2147483668" r:id="rId19"/>
    <p:sldLayoutId id="2147483669" r:id="rId20"/>
    <p:sldLayoutId id="2147483670" r:id="rId21"/>
    <p:sldLayoutId id="2147483657" r:id="rId22"/>
    <p:sldLayoutId id="2147483671" r:id="rId23"/>
    <p:sldLayoutId id="2147483675" r:id="rId24"/>
    <p:sldLayoutId id="2147483676" r:id="rId25"/>
    <p:sldLayoutId id="2147483677" r:id="rId26"/>
    <p:sldLayoutId id="2147483679" r:id="rId27"/>
    <p:sldLayoutId id="2147483682" r:id="rId2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3.jpeg"/><Relationship Id="rId4" Type="http://schemas.openxmlformats.org/officeDocument/2006/relationships/image" Target="../media/image5.jpe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33" y="0"/>
            <a:ext cx="12189212" cy="6867848"/>
          </a:xfrm>
          <a:prstGeom prst="rect">
            <a:avLst/>
          </a:prstGeom>
        </p:spPr>
      </p:pic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-3" y="-15498"/>
            <a:ext cx="5852163" cy="6867848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65000"/>
                </a:schemeClr>
              </a:gs>
              <a:gs pos="24000">
                <a:schemeClr val="tx1">
                  <a:alpha val="59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512" y="2772009"/>
            <a:ext cx="4989021" cy="1587701"/>
          </a:xfrm>
        </p:spPr>
        <p:txBody>
          <a:bodyPr>
            <a:normAutofit fontScale="90000"/>
          </a:bodyPr>
          <a:lstStyle/>
          <a:p>
            <a:r>
              <a:rPr lang="en-CA" alt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Tours of the new workspace – COMING SOON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4513" y="4981549"/>
            <a:ext cx="3494087" cy="526957"/>
          </a:xfrm>
        </p:spPr>
        <p:txBody>
          <a:bodyPr/>
          <a:lstStyle/>
          <a:p>
            <a:b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Date: FEBRUARY 2023</a:t>
            </a:r>
          </a:p>
          <a:p>
            <a:endParaRPr lang="en-US" dirty="0">
              <a:solidFill>
                <a:schemeClr val="bg1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2" y="6130345"/>
            <a:ext cx="12192002" cy="737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399" y="306123"/>
            <a:ext cx="2316367" cy="646913"/>
          </a:xfrm>
          <a:prstGeom prst="rect">
            <a:avLst/>
          </a:prstGeom>
        </p:spPr>
      </p:pic>
      <p:pic>
        <p:nvPicPr>
          <p:cNvPr id="14" name="Picture 13" descr="Image result for canada wordmark">
            <a:hlinkClick r:id="rId8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2888" y="6396331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681" y="6374997"/>
            <a:ext cx="2036645" cy="25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3339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ENGAGE" val="{&quot;SavedSwatch&quot;:&quot;-13737390|-5389529|-10807215|-8355712|-16724839|PSPC&quot;,&quot;Id&quot;:&quot;5f7c66ac4330373af0de706d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GCworkplace-Color Palett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8605</TotalTime>
  <Words>14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Georgia</vt:lpstr>
      <vt:lpstr>Office Theme</vt:lpstr>
      <vt:lpstr>think-cell Slide</vt:lpstr>
      <vt:lpstr>Tours of the new workspace – COMING SOON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Tu</dc:creator>
  <cp:lastModifiedBy>Genereux, Sophie (SPAC/PSPC) (elle-la / she-her)</cp:lastModifiedBy>
  <cp:revision>39</cp:revision>
  <dcterms:created xsi:type="dcterms:W3CDTF">2018-01-23T15:59:12Z</dcterms:created>
  <dcterms:modified xsi:type="dcterms:W3CDTF">2023-02-24T18:18:44Z</dcterms:modified>
</cp:coreProperties>
</file>