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3" r:id="rId2"/>
  </p:sldMasterIdLst>
  <p:notesMasterIdLst>
    <p:notesMasterId r:id="rId6"/>
  </p:notesMasterIdLst>
  <p:handoutMasterIdLst>
    <p:handoutMasterId r:id="rId7"/>
  </p:handoutMasterIdLst>
  <p:sldIdLst>
    <p:sldId id="383" r:id="rId3"/>
    <p:sldId id="5062" r:id="rId4"/>
    <p:sldId id="5174" r:id="rId5"/>
  </p:sldIdLst>
  <p:sldSz cx="12192000" cy="6858000"/>
  <p:notesSz cx="6858000" cy="9144000"/>
  <p:custDataLst>
    <p:tags r:id="rId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B58E1D-D7CD-526B-D5DF-113E5B04D636}" name="Chantal Bemeur" initials="CB" userId="S::Chantal.Bemeur@tpsgc-pwgsc.gc.ca::97d9d3ea-19b5-4147-b2f7-c6eb9c5930c3" providerId="AD"/>
  <p188:author id="{B82E8466-83BB-6317-73B9-A51F2FE0BC10}" name="Pare, Carine (SPAC/PSPC)" initials="PC(" userId="S::Carine.Pare@tpsgc-pwgsc.gc.ca::71f88b2f-db4c-4269-9577-1025f7fc6543" providerId="AD"/>
  <p188:author id="{685D0F8D-5798-DA56-B0ED-0D6E00F4CB73}" name="Dion3, Alain (SPAC/PSPC) (il-lui / he-him)" initials="DA((/h" userId="S::alain.dion3@tpsgc-pwgsc.gc.ca::b5972ad0-fee1-4393-9fd4-8bc589782ac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Chantal Bemeur" initials="CB" lastIdx="26" clrIdx="6">
    <p:extLst>
      <p:ext uri="{19B8F6BF-5375-455C-9EA6-DF929625EA0E}">
        <p15:presenceInfo xmlns:p15="http://schemas.microsoft.com/office/powerpoint/2012/main" userId="S-1-5-21-1097746622-914383597-1481268402-182385" providerId="AD"/>
      </p:ext>
    </p:extLst>
  </p:cmAuthor>
  <p:cmAuthor id="1" name="Microsoft Office User" initials="MOU" lastIdx="4" clrIdx="0"/>
  <p:cmAuthor id="8" name="Carine Pare" initials="CP" lastIdx="83" clrIdx="7">
    <p:extLst>
      <p:ext uri="{19B8F6BF-5375-455C-9EA6-DF929625EA0E}">
        <p15:presenceInfo xmlns:p15="http://schemas.microsoft.com/office/powerpoint/2012/main" userId="S-1-5-21-1097746622-914383597-1481268402-287317" providerId="AD"/>
      </p:ext>
    </p:extLst>
  </p:cmAuthor>
  <p:cmAuthor id="2" name="Jeremy N Gooden" initials="JNG" lastIdx="1" clrIdx="1"/>
  <p:cmAuthor id="9" name="Isabelle Dupel" initials="ID" lastIdx="57" clrIdx="8">
    <p:extLst>
      <p:ext uri="{19B8F6BF-5375-455C-9EA6-DF929625EA0E}">
        <p15:presenceInfo xmlns:p15="http://schemas.microsoft.com/office/powerpoint/2012/main" userId="S-1-5-21-1097746622-914383597-1481268402-191382" providerId="AD"/>
      </p:ext>
    </p:extLst>
  </p:cmAuthor>
  <p:cmAuthor id="3" name="Microsoft Office User" initials="Office [5]" lastIdx="1" clrIdx="2"/>
  <p:cmAuthor id="10" name="Lisa Goodlet" initials="LG" lastIdx="1" clrIdx="9">
    <p:extLst>
      <p:ext uri="{19B8F6BF-5375-455C-9EA6-DF929625EA0E}">
        <p15:presenceInfo xmlns:p15="http://schemas.microsoft.com/office/powerpoint/2012/main" userId="S-1-5-21-1097746622-914383597-1481268402-296533" providerId="AD"/>
      </p:ext>
    </p:extLst>
  </p:cmAuthor>
  <p:cmAuthor id="4" name="Microsoft Office User" initials="Office [3]" lastIdx="1" clrIdx="3"/>
  <p:cmAuthor id="11" name="Irma Tabakovic" initials="IT" lastIdx="23" clrIdx="10">
    <p:extLst>
      <p:ext uri="{19B8F6BF-5375-455C-9EA6-DF929625EA0E}">
        <p15:presenceInfo xmlns:p15="http://schemas.microsoft.com/office/powerpoint/2012/main" userId="S-1-5-21-1097746622-914383597-1481268402-208649" providerId="AD"/>
      </p:ext>
    </p:extLst>
  </p:cmAuthor>
  <p:cmAuthor id="5" name="Microsoft Office User" initials="Office [4]" lastIdx="1" clrIdx="4"/>
  <p:cmAuthor id="6" name="Microsoft Office User" initials="Office" lastIdx="10" clrIdx="5"/>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F9F"/>
    <a:srgbClr val="FFFFAF"/>
    <a:srgbClr val="A80000"/>
    <a:srgbClr val="DAC8B4"/>
    <a:srgbClr val="D5A99B"/>
    <a:srgbClr val="E3C7AB"/>
    <a:srgbClr val="D09F90"/>
    <a:srgbClr val="398B7B"/>
    <a:srgbClr val="ACDED3"/>
    <a:srgbClr val="A3D9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68" autoAdjust="0"/>
    <p:restoredTop sz="96323" autoAdjust="0"/>
  </p:normalViewPr>
  <p:slideViewPr>
    <p:cSldViewPr snapToGrid="0">
      <p:cViewPr varScale="1">
        <p:scale>
          <a:sx n="109" d="100"/>
          <a:sy n="109" d="100"/>
        </p:scale>
        <p:origin x="684" y="78"/>
      </p:cViewPr>
      <p:guideLst>
        <p:guide orient="horz" pos="2160"/>
        <p:guide pos="3840"/>
      </p:guideLst>
    </p:cSldViewPr>
  </p:slideViewPr>
  <p:outlineViewPr>
    <p:cViewPr>
      <p:scale>
        <a:sx n="33" d="100"/>
        <a:sy n="33" d="100"/>
      </p:scale>
      <p:origin x="0" y="-2880"/>
    </p:cViewPr>
  </p:outlineViewPr>
  <p:notesTextViewPr>
    <p:cViewPr>
      <p:scale>
        <a:sx n="1" d="1"/>
        <a:sy n="1" d="1"/>
      </p:scale>
      <p:origin x="0" y="0"/>
    </p:cViewPr>
  </p:notesTextViewPr>
  <p:sorterViewPr>
    <p:cViewPr>
      <p:scale>
        <a:sx n="100" d="100"/>
        <a:sy n="100" d="100"/>
      </p:scale>
      <p:origin x="0" y="-3468"/>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handoutMaster" Target="handoutMasters/handoutMaster1.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commentAuthors" Target="commentAuthors.xml"/><Relationship Id="rId14"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FBA0B1-8B5E-6C42-BD6E-E01ECCB0DC63}" type="datetimeFigureOut">
              <a:rPr lang="en-US" smtClean="0"/>
              <a:t>10/11/2023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4F169B-D4BC-2D47-B1AD-909F43E50BA5}" type="slidenum">
              <a:rPr lang="en-US" smtClean="0"/>
              <a:t>‹#›</a:t>
            </a:fld>
            <a:endParaRPr lang="en-US"/>
          </a:p>
        </p:txBody>
      </p:sp>
    </p:spTree>
    <p:extLst>
      <p:ext uri="{BB962C8B-B14F-4D97-AF65-F5344CB8AC3E}">
        <p14:creationId xmlns:p14="http://schemas.microsoft.com/office/powerpoint/2010/main" val="326947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66F0F-F449-CC4B-B881-E7F614156AC6}" type="datetimeFigureOut">
              <a:rPr lang="en-US" smtClean="0"/>
              <a:t>10/11/2023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9BAFD-0AFE-FC47-B839-C833EEBF7ECA}" type="slidenum">
              <a:rPr lang="en-US" smtClean="0"/>
              <a:t>‹#›</a:t>
            </a:fld>
            <a:endParaRPr lang="en-US"/>
          </a:p>
        </p:txBody>
      </p:sp>
    </p:spTree>
    <p:extLst>
      <p:ext uri="{BB962C8B-B14F-4D97-AF65-F5344CB8AC3E}">
        <p14:creationId xmlns:p14="http://schemas.microsoft.com/office/powerpoint/2010/main" val="2494559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p:txBody>
      </p:sp>
      <p:sp>
        <p:nvSpPr>
          <p:cNvPr id="4" name="Slide Number Placeholder 3"/>
          <p:cNvSpPr>
            <a:spLocks noGrp="1"/>
          </p:cNvSpPr>
          <p:nvPr>
            <p:ph type="sldNum" sz="quarter" idx="10"/>
          </p:nvPr>
        </p:nvSpPr>
        <p:spPr/>
        <p:txBody>
          <a:bodyPr/>
          <a:lstStyle/>
          <a:p>
            <a:fld id="{11F9BAFD-0AFE-FC47-B839-C833EEBF7ECA}" type="slidenum">
              <a:rPr lang="en-US" smtClean="0"/>
              <a:t>1</a:t>
            </a:fld>
            <a:endParaRPr lang="en-US"/>
          </a:p>
        </p:txBody>
      </p:sp>
    </p:spTree>
    <p:extLst>
      <p:ext uri="{BB962C8B-B14F-4D97-AF65-F5344CB8AC3E}">
        <p14:creationId xmlns:p14="http://schemas.microsoft.com/office/powerpoint/2010/main" val="3164595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ADD ANIMATION: Have each section come in individually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D1047-00BE-49D8-9408-B9DDF529745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53348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3029706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5DBF2B2-6E29-804D-BBC2-9BEE5015365B}"/>
              </a:ext>
            </a:extLst>
          </p:cNvPr>
          <p:cNvSpPr>
            <a:spLocks noGrp="1"/>
          </p:cNvSpPr>
          <p:nvPr>
            <p:ph type="ctrTitle"/>
          </p:nvPr>
        </p:nvSpPr>
        <p:spPr>
          <a:xfrm>
            <a:off x="545306" y="2379518"/>
            <a:ext cx="11101387" cy="1295400"/>
          </a:xfrm>
          <a:prstGeom prst="rect">
            <a:avLst/>
          </a:prstGeom>
        </p:spPr>
        <p:txBody>
          <a:bodyPr anchor="b">
            <a:normAutofit/>
          </a:bodyPr>
          <a:lstStyle>
            <a:lvl1pPr algn="l">
              <a:lnSpc>
                <a:spcPct val="100000"/>
              </a:lnSpc>
              <a:defRPr sz="4800"/>
            </a:lvl1pPr>
          </a:lstStyle>
          <a:p>
            <a:r>
              <a:rPr lang="en-US"/>
              <a:t>Click to edit Master title style</a:t>
            </a:r>
          </a:p>
        </p:txBody>
      </p:sp>
      <p:sp>
        <p:nvSpPr>
          <p:cNvPr id="3" name="Subtitle 2">
            <a:extLst>
              <a:ext uri="{FF2B5EF4-FFF2-40B4-BE49-F238E27FC236}">
                <a16:creationId xmlns:a16="http://schemas.microsoft.com/office/drawing/2014/main" id="{32033543-1E3F-E44E-9B20-569E29D9DE80}"/>
              </a:ext>
            </a:extLst>
          </p:cNvPr>
          <p:cNvSpPr>
            <a:spLocks noGrp="1"/>
          </p:cNvSpPr>
          <p:nvPr>
            <p:ph type="subTitle" idx="1" hasCustomPrompt="1"/>
          </p:nvPr>
        </p:nvSpPr>
        <p:spPr>
          <a:xfrm>
            <a:off x="545307" y="3816351"/>
            <a:ext cx="3502586" cy="678352"/>
          </a:xfrm>
          <a:prstGeom prst="rect">
            <a:avLst/>
          </a:prstGeom>
        </p:spPr>
        <p:txBody>
          <a:bodyPr>
            <a:normAutofit/>
          </a:bodyPr>
          <a:lstStyle>
            <a:lvl1pPr marL="0" indent="0" algn="l">
              <a:lnSpc>
                <a:spcPct val="100000"/>
              </a:lnSpc>
              <a:buNone/>
              <a:defRPr sz="14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Text Placeholder 10">
            <a:extLst>
              <a:ext uri="{FF2B5EF4-FFF2-40B4-BE49-F238E27FC236}">
                <a16:creationId xmlns:a16="http://schemas.microsoft.com/office/drawing/2014/main" id="{AECE7A44-3E45-CD44-B3AE-5AEBA351C863}"/>
              </a:ext>
            </a:extLst>
          </p:cNvPr>
          <p:cNvSpPr>
            <a:spLocks noGrp="1"/>
          </p:cNvSpPr>
          <p:nvPr>
            <p:ph type="body" sz="quarter" idx="13"/>
          </p:nvPr>
        </p:nvSpPr>
        <p:spPr>
          <a:xfrm>
            <a:off x="544513" y="4335679"/>
            <a:ext cx="3494087" cy="526957"/>
          </a:xfrm>
          <a:prstGeom prst="rect">
            <a:avLst/>
          </a:prstGeom>
        </p:spPr>
        <p:txBody>
          <a:bodyPr>
            <a:noAutofit/>
          </a:bodyPr>
          <a:lstStyle>
            <a:lvl1pPr marL="0" indent="0">
              <a:lnSpc>
                <a:spcPct val="100000"/>
              </a:lnSpc>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a:t>Edit Master text styles</a:t>
            </a:r>
          </a:p>
        </p:txBody>
      </p:sp>
    </p:spTree>
    <p:extLst>
      <p:ext uri="{BB962C8B-B14F-4D97-AF65-F5344CB8AC3E}">
        <p14:creationId xmlns:p14="http://schemas.microsoft.com/office/powerpoint/2010/main" val="2803169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2571751" cy="1085850"/>
          </a:xfrm>
          <a:prstGeom prst="rect">
            <a:avLst/>
          </a:prstGeom>
        </p:spPr>
        <p:txBody>
          <a:bodyPr/>
          <a:lstStyle/>
          <a:p>
            <a:endParaRPr lang="en-US"/>
          </a:p>
        </p:txBody>
      </p:sp>
      <p:sp>
        <p:nvSpPr>
          <p:cNvPr id="17" name="Picture Placeholder 6">
            <a:extLst>
              <a:ext uri="{FF2B5EF4-FFF2-40B4-BE49-F238E27FC236}">
                <a16:creationId xmlns:a16="http://schemas.microsoft.com/office/drawing/2014/main" id="{AB5CA4C7-9DA8-9349-A7AE-66A5D6A6F642}"/>
              </a:ext>
            </a:extLst>
          </p:cNvPr>
          <p:cNvSpPr>
            <a:spLocks noGrp="1"/>
          </p:cNvSpPr>
          <p:nvPr>
            <p:ph type="pic" sz="quarter" idx="16"/>
          </p:nvPr>
        </p:nvSpPr>
        <p:spPr>
          <a:xfrm>
            <a:off x="3371849" y="1606538"/>
            <a:ext cx="2571751" cy="1085850"/>
          </a:xfrm>
          <a:prstGeom prst="rect">
            <a:avLst/>
          </a:prstGeom>
        </p:spPr>
        <p:txBody>
          <a:bodyPr/>
          <a:lstStyle/>
          <a:p>
            <a:endParaRPr lang="en-US"/>
          </a:p>
        </p:txBody>
      </p:sp>
      <p:sp>
        <p:nvSpPr>
          <p:cNvPr id="20" name="Picture Placeholder 6">
            <a:extLst>
              <a:ext uri="{FF2B5EF4-FFF2-40B4-BE49-F238E27FC236}">
                <a16:creationId xmlns:a16="http://schemas.microsoft.com/office/drawing/2014/main" id="{0BDB9676-2139-3E4A-8902-B788AA4A1430}"/>
              </a:ext>
            </a:extLst>
          </p:cNvPr>
          <p:cNvSpPr>
            <a:spLocks noGrp="1"/>
          </p:cNvSpPr>
          <p:nvPr>
            <p:ph type="pic" sz="quarter" idx="19"/>
          </p:nvPr>
        </p:nvSpPr>
        <p:spPr>
          <a:xfrm>
            <a:off x="6243636" y="1606538"/>
            <a:ext cx="2571751" cy="1085850"/>
          </a:xfrm>
          <a:prstGeom prst="rect">
            <a:avLst/>
          </a:prstGeom>
        </p:spPr>
        <p:txBody>
          <a:bodyPr/>
          <a:lstStyle/>
          <a:p>
            <a:endParaRPr lang="en-US"/>
          </a:p>
        </p:txBody>
      </p:sp>
      <p:sp>
        <p:nvSpPr>
          <p:cNvPr id="23" name="Picture Placeholder 6">
            <a:extLst>
              <a:ext uri="{FF2B5EF4-FFF2-40B4-BE49-F238E27FC236}">
                <a16:creationId xmlns:a16="http://schemas.microsoft.com/office/drawing/2014/main" id="{3AAEAB4E-EA57-5D45-ADBA-C01E02C67167}"/>
              </a:ext>
            </a:extLst>
          </p:cNvPr>
          <p:cNvSpPr>
            <a:spLocks noGrp="1"/>
          </p:cNvSpPr>
          <p:nvPr>
            <p:ph type="pic" sz="quarter" idx="22"/>
          </p:nvPr>
        </p:nvSpPr>
        <p:spPr>
          <a:xfrm>
            <a:off x="9086849" y="1606538"/>
            <a:ext cx="2438028" cy="1085850"/>
          </a:xfrm>
          <a:prstGeom prst="rect">
            <a:avLst/>
          </a:prstGeom>
        </p:spPr>
        <p:txBody>
          <a:bodyPr/>
          <a:lstStyle/>
          <a:p>
            <a:endParaRPr lang="en-US"/>
          </a:p>
        </p:txBody>
      </p:sp>
      <p:sp>
        <p:nvSpPr>
          <p:cNvPr id="18" name="Text Placeholder 2">
            <a:extLst>
              <a:ext uri="{FF2B5EF4-FFF2-40B4-BE49-F238E27FC236}">
                <a16:creationId xmlns:a16="http://schemas.microsoft.com/office/drawing/2014/main" id="{EDDF9A85-81B8-594C-8E42-376FC3678AA4}"/>
              </a:ext>
            </a:extLst>
          </p:cNvPr>
          <p:cNvSpPr>
            <a:spLocks noGrp="1"/>
          </p:cNvSpPr>
          <p:nvPr>
            <p:ph type="body" idx="1" hasCustomPrompt="1"/>
          </p:nvPr>
        </p:nvSpPr>
        <p:spPr>
          <a:xfrm>
            <a:off x="542925" y="2878599"/>
            <a:ext cx="2588620"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D07625D3-4631-D144-A38F-D00BCF2C2126}"/>
              </a:ext>
            </a:extLst>
          </p:cNvPr>
          <p:cNvSpPr>
            <a:spLocks noGrp="1"/>
          </p:cNvSpPr>
          <p:nvPr>
            <p:ph idx="15"/>
          </p:nvPr>
        </p:nvSpPr>
        <p:spPr>
          <a:xfrm>
            <a:off x="538161" y="3194688"/>
            <a:ext cx="2576514"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
            <a:extLst>
              <a:ext uri="{FF2B5EF4-FFF2-40B4-BE49-F238E27FC236}">
                <a16:creationId xmlns:a16="http://schemas.microsoft.com/office/drawing/2014/main" id="{7A595DD1-B636-EA46-A519-6AA9C65FD62C}"/>
              </a:ext>
            </a:extLst>
          </p:cNvPr>
          <p:cNvSpPr>
            <a:spLocks noGrp="1"/>
          </p:cNvSpPr>
          <p:nvPr>
            <p:ph type="body" idx="23" hasCustomPrompt="1"/>
          </p:nvPr>
        </p:nvSpPr>
        <p:spPr>
          <a:xfrm>
            <a:off x="3373211" y="2878599"/>
            <a:ext cx="2588620"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Content Placeholder 2">
            <a:extLst>
              <a:ext uri="{FF2B5EF4-FFF2-40B4-BE49-F238E27FC236}">
                <a16:creationId xmlns:a16="http://schemas.microsoft.com/office/drawing/2014/main" id="{A995848D-37D6-C04D-BDF8-0D8718112883}"/>
              </a:ext>
            </a:extLst>
          </p:cNvPr>
          <p:cNvSpPr>
            <a:spLocks noGrp="1"/>
          </p:cNvSpPr>
          <p:nvPr>
            <p:ph idx="24"/>
          </p:nvPr>
        </p:nvSpPr>
        <p:spPr>
          <a:xfrm>
            <a:off x="3368447" y="3194688"/>
            <a:ext cx="2576514"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2">
            <a:extLst>
              <a:ext uri="{FF2B5EF4-FFF2-40B4-BE49-F238E27FC236}">
                <a16:creationId xmlns:a16="http://schemas.microsoft.com/office/drawing/2014/main" id="{BFC0A166-67A0-2340-971A-FD7BAF6FB8CF}"/>
              </a:ext>
            </a:extLst>
          </p:cNvPr>
          <p:cNvSpPr>
            <a:spLocks noGrp="1"/>
          </p:cNvSpPr>
          <p:nvPr>
            <p:ph type="body" idx="25" hasCustomPrompt="1"/>
          </p:nvPr>
        </p:nvSpPr>
        <p:spPr>
          <a:xfrm>
            <a:off x="6225268" y="2878599"/>
            <a:ext cx="2588620"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5" name="Content Placeholder 2">
            <a:extLst>
              <a:ext uri="{FF2B5EF4-FFF2-40B4-BE49-F238E27FC236}">
                <a16:creationId xmlns:a16="http://schemas.microsoft.com/office/drawing/2014/main" id="{10E95A27-B41C-7F48-9F77-4204B73512BE}"/>
              </a:ext>
            </a:extLst>
          </p:cNvPr>
          <p:cNvSpPr>
            <a:spLocks noGrp="1"/>
          </p:cNvSpPr>
          <p:nvPr>
            <p:ph idx="26"/>
          </p:nvPr>
        </p:nvSpPr>
        <p:spPr>
          <a:xfrm>
            <a:off x="6220504" y="3194688"/>
            <a:ext cx="2576514"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7D1A0976-12BB-6843-AA08-4891F82E3E12}"/>
              </a:ext>
            </a:extLst>
          </p:cNvPr>
          <p:cNvSpPr>
            <a:spLocks noGrp="1"/>
          </p:cNvSpPr>
          <p:nvPr>
            <p:ph type="body" idx="27" hasCustomPrompt="1"/>
          </p:nvPr>
        </p:nvSpPr>
        <p:spPr>
          <a:xfrm>
            <a:off x="9077325" y="2878599"/>
            <a:ext cx="2437779"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7" name="Content Placeholder 2">
            <a:extLst>
              <a:ext uri="{FF2B5EF4-FFF2-40B4-BE49-F238E27FC236}">
                <a16:creationId xmlns:a16="http://schemas.microsoft.com/office/drawing/2014/main" id="{0CE6D17D-6FF8-034C-B243-541C6CC0C0A7}"/>
              </a:ext>
            </a:extLst>
          </p:cNvPr>
          <p:cNvSpPr>
            <a:spLocks noGrp="1"/>
          </p:cNvSpPr>
          <p:nvPr>
            <p:ph idx="28"/>
          </p:nvPr>
        </p:nvSpPr>
        <p:spPr>
          <a:xfrm>
            <a:off x="9072561" y="3194688"/>
            <a:ext cx="2442543"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3"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34" name="Straight Connector 33">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6510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30838" cy="2522550"/>
          </a:xfrm>
          <a:prstGeom prst="rect">
            <a:avLst/>
          </a:prstGeo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2522550"/>
          </a:xfrm>
          <a:prstGeom prst="rect">
            <a:avLst/>
          </a:prstGeom>
        </p:spPr>
        <p:txBody>
          <a:bodyPr/>
          <a:lstStyle/>
          <a:p>
            <a:endParaRPr lang="en-US"/>
          </a:p>
        </p:txBody>
      </p:sp>
      <p:sp>
        <p:nvSpPr>
          <p:cNvPr id="15" name="Text Placeholder 2">
            <a:extLst>
              <a:ext uri="{FF2B5EF4-FFF2-40B4-BE49-F238E27FC236}">
                <a16:creationId xmlns:a16="http://schemas.microsoft.com/office/drawing/2014/main" id="{FBD7B9AD-945C-F149-B2DA-39EC98B68E99}"/>
              </a:ext>
            </a:extLst>
          </p:cNvPr>
          <p:cNvSpPr>
            <a:spLocks noGrp="1"/>
          </p:cNvSpPr>
          <p:nvPr>
            <p:ph type="body" idx="1" hasCustomPrompt="1"/>
          </p:nvPr>
        </p:nvSpPr>
        <p:spPr>
          <a:xfrm>
            <a:off x="542925" y="4307350"/>
            <a:ext cx="5430838"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2">
            <a:extLst>
              <a:ext uri="{FF2B5EF4-FFF2-40B4-BE49-F238E27FC236}">
                <a16:creationId xmlns:a16="http://schemas.microsoft.com/office/drawing/2014/main" id="{C47D4007-27E8-6B41-B124-3799DE9D3414}"/>
              </a:ext>
            </a:extLst>
          </p:cNvPr>
          <p:cNvSpPr>
            <a:spLocks noGrp="1"/>
          </p:cNvSpPr>
          <p:nvPr>
            <p:ph idx="15"/>
          </p:nvPr>
        </p:nvSpPr>
        <p:spPr>
          <a:xfrm>
            <a:off x="538161" y="4601668"/>
            <a:ext cx="5405440" cy="1528678"/>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2">
            <a:extLst>
              <a:ext uri="{FF2B5EF4-FFF2-40B4-BE49-F238E27FC236}">
                <a16:creationId xmlns:a16="http://schemas.microsoft.com/office/drawing/2014/main" id="{BE58BC4C-2568-1D44-AC5F-BB2715C9AD23}"/>
              </a:ext>
            </a:extLst>
          </p:cNvPr>
          <p:cNvSpPr>
            <a:spLocks noGrp="1"/>
          </p:cNvSpPr>
          <p:nvPr>
            <p:ph type="body" idx="16" hasCustomPrompt="1"/>
          </p:nvPr>
        </p:nvSpPr>
        <p:spPr>
          <a:xfrm>
            <a:off x="6247039" y="4307350"/>
            <a:ext cx="526806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2">
            <a:extLst>
              <a:ext uri="{FF2B5EF4-FFF2-40B4-BE49-F238E27FC236}">
                <a16:creationId xmlns:a16="http://schemas.microsoft.com/office/drawing/2014/main" id="{3961F923-F71F-6342-AF54-96059A451659}"/>
              </a:ext>
            </a:extLst>
          </p:cNvPr>
          <p:cNvSpPr>
            <a:spLocks noGrp="1"/>
          </p:cNvSpPr>
          <p:nvPr>
            <p:ph idx="17"/>
          </p:nvPr>
        </p:nvSpPr>
        <p:spPr>
          <a:xfrm>
            <a:off x="6242275" y="4601668"/>
            <a:ext cx="5246813" cy="1528678"/>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22" name="Straight Connector 2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5257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3495675" cy="2522550"/>
          </a:xfrm>
          <a:prstGeom prst="rect">
            <a:avLst/>
          </a:prstGeom>
        </p:spPr>
        <p:txBody>
          <a:bodyPr/>
          <a:lstStyle/>
          <a:p>
            <a:endParaRPr lang="en-US"/>
          </a:p>
        </p:txBody>
      </p:sp>
      <p:sp>
        <p:nvSpPr>
          <p:cNvPr id="15" name="Picture Placeholder 6">
            <a:extLst>
              <a:ext uri="{FF2B5EF4-FFF2-40B4-BE49-F238E27FC236}">
                <a16:creationId xmlns:a16="http://schemas.microsoft.com/office/drawing/2014/main" id="{F5A1D93D-18EA-B646-9C69-64B68DA74652}"/>
              </a:ext>
            </a:extLst>
          </p:cNvPr>
          <p:cNvSpPr>
            <a:spLocks noGrp="1"/>
          </p:cNvSpPr>
          <p:nvPr>
            <p:ph type="pic" sz="quarter" idx="20"/>
          </p:nvPr>
        </p:nvSpPr>
        <p:spPr>
          <a:xfrm>
            <a:off x="4343400" y="1606538"/>
            <a:ext cx="3495675" cy="2522550"/>
          </a:xfrm>
          <a:prstGeom prst="rect">
            <a:avLst/>
          </a:prstGeom>
        </p:spPr>
        <p:txBody>
          <a:bodyPr/>
          <a:lstStyle/>
          <a:p>
            <a:endParaRPr lang="en-US"/>
          </a:p>
        </p:txBody>
      </p:sp>
      <p:sp>
        <p:nvSpPr>
          <p:cNvPr id="18" name="Picture Placeholder 6">
            <a:extLst>
              <a:ext uri="{FF2B5EF4-FFF2-40B4-BE49-F238E27FC236}">
                <a16:creationId xmlns:a16="http://schemas.microsoft.com/office/drawing/2014/main" id="{B818FFBC-FCFC-9842-8A48-4D05E54A6C5A}"/>
              </a:ext>
            </a:extLst>
          </p:cNvPr>
          <p:cNvSpPr>
            <a:spLocks noGrp="1"/>
          </p:cNvSpPr>
          <p:nvPr>
            <p:ph type="pic" sz="quarter" idx="23"/>
          </p:nvPr>
        </p:nvSpPr>
        <p:spPr>
          <a:xfrm>
            <a:off x="8129589" y="1606538"/>
            <a:ext cx="3385516" cy="2522550"/>
          </a:xfrm>
          <a:prstGeom prst="rect">
            <a:avLst/>
          </a:prstGeom>
        </p:spPr>
        <p:txBody>
          <a:bodyPr/>
          <a:lstStyle/>
          <a:p>
            <a:endParaRPr lang="en-US"/>
          </a:p>
        </p:txBody>
      </p:sp>
      <p:sp>
        <p:nvSpPr>
          <p:cNvPr id="16" name="Text Placeholder 2">
            <a:extLst>
              <a:ext uri="{FF2B5EF4-FFF2-40B4-BE49-F238E27FC236}">
                <a16:creationId xmlns:a16="http://schemas.microsoft.com/office/drawing/2014/main" id="{B12EB366-A3C6-464A-BD08-014B0A3C9D0D}"/>
              </a:ext>
            </a:extLst>
          </p:cNvPr>
          <p:cNvSpPr>
            <a:spLocks noGrp="1"/>
          </p:cNvSpPr>
          <p:nvPr>
            <p:ph type="body" idx="1" hasCustomPrompt="1"/>
          </p:nvPr>
        </p:nvSpPr>
        <p:spPr>
          <a:xfrm>
            <a:off x="542925" y="4307350"/>
            <a:ext cx="3516886"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Content Placeholder 2">
            <a:extLst>
              <a:ext uri="{FF2B5EF4-FFF2-40B4-BE49-F238E27FC236}">
                <a16:creationId xmlns:a16="http://schemas.microsoft.com/office/drawing/2014/main" id="{0F62171F-0172-564D-A50B-45829D68B82F}"/>
              </a:ext>
            </a:extLst>
          </p:cNvPr>
          <p:cNvSpPr>
            <a:spLocks noGrp="1"/>
          </p:cNvSpPr>
          <p:nvPr>
            <p:ph idx="15"/>
          </p:nvPr>
        </p:nvSpPr>
        <p:spPr>
          <a:xfrm>
            <a:off x="538161" y="4601668"/>
            <a:ext cx="3500439"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2">
            <a:extLst>
              <a:ext uri="{FF2B5EF4-FFF2-40B4-BE49-F238E27FC236}">
                <a16:creationId xmlns:a16="http://schemas.microsoft.com/office/drawing/2014/main" id="{599FE3A4-484C-7240-9A03-C0D58B29988D}"/>
              </a:ext>
            </a:extLst>
          </p:cNvPr>
          <p:cNvSpPr>
            <a:spLocks noGrp="1"/>
          </p:cNvSpPr>
          <p:nvPr>
            <p:ph type="body" idx="24" hasCustomPrompt="1"/>
          </p:nvPr>
        </p:nvSpPr>
        <p:spPr>
          <a:xfrm>
            <a:off x="4342039" y="4307350"/>
            <a:ext cx="3516886"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2">
            <a:extLst>
              <a:ext uri="{FF2B5EF4-FFF2-40B4-BE49-F238E27FC236}">
                <a16:creationId xmlns:a16="http://schemas.microsoft.com/office/drawing/2014/main" id="{430028FF-B82F-EC4C-999B-C024355F8F2F}"/>
              </a:ext>
            </a:extLst>
          </p:cNvPr>
          <p:cNvSpPr>
            <a:spLocks noGrp="1"/>
          </p:cNvSpPr>
          <p:nvPr>
            <p:ph idx="25"/>
          </p:nvPr>
        </p:nvSpPr>
        <p:spPr>
          <a:xfrm>
            <a:off x="4337275" y="4601668"/>
            <a:ext cx="3500439"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2">
            <a:extLst>
              <a:ext uri="{FF2B5EF4-FFF2-40B4-BE49-F238E27FC236}">
                <a16:creationId xmlns:a16="http://schemas.microsoft.com/office/drawing/2014/main" id="{30311FA8-9690-B047-B085-60DB7E39A20E}"/>
              </a:ext>
            </a:extLst>
          </p:cNvPr>
          <p:cNvSpPr>
            <a:spLocks noGrp="1"/>
          </p:cNvSpPr>
          <p:nvPr>
            <p:ph type="body" idx="26" hasCustomPrompt="1"/>
          </p:nvPr>
        </p:nvSpPr>
        <p:spPr>
          <a:xfrm>
            <a:off x="8141153" y="4307350"/>
            <a:ext cx="337395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Content Placeholder 2">
            <a:extLst>
              <a:ext uri="{FF2B5EF4-FFF2-40B4-BE49-F238E27FC236}">
                <a16:creationId xmlns:a16="http://schemas.microsoft.com/office/drawing/2014/main" id="{319F1970-3114-824F-93E4-D6E3FA50D6C5}"/>
              </a:ext>
            </a:extLst>
          </p:cNvPr>
          <p:cNvSpPr>
            <a:spLocks noGrp="1"/>
          </p:cNvSpPr>
          <p:nvPr>
            <p:ph idx="27"/>
          </p:nvPr>
        </p:nvSpPr>
        <p:spPr>
          <a:xfrm>
            <a:off x="8136389" y="4601668"/>
            <a:ext cx="33787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8849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6" y="1606538"/>
            <a:ext cx="2571750" cy="2522550"/>
          </a:xfrm>
          <a:prstGeom prst="rect">
            <a:avLst/>
          </a:prstGeom>
        </p:spPr>
        <p:txBody>
          <a:bodyPr/>
          <a:lstStyle/>
          <a:p>
            <a:endParaRPr lang="en-US"/>
          </a:p>
        </p:txBody>
      </p:sp>
      <p:sp>
        <p:nvSpPr>
          <p:cNvPr id="21" name="Picture Placeholder 6">
            <a:extLst>
              <a:ext uri="{FF2B5EF4-FFF2-40B4-BE49-F238E27FC236}">
                <a16:creationId xmlns:a16="http://schemas.microsoft.com/office/drawing/2014/main" id="{F954EBDC-0C0D-8C42-BD84-62A045BA7F66}"/>
              </a:ext>
            </a:extLst>
          </p:cNvPr>
          <p:cNvSpPr>
            <a:spLocks noGrp="1"/>
          </p:cNvSpPr>
          <p:nvPr>
            <p:ph type="pic" sz="quarter" idx="20"/>
          </p:nvPr>
        </p:nvSpPr>
        <p:spPr>
          <a:xfrm>
            <a:off x="3400426" y="1606538"/>
            <a:ext cx="2571750" cy="2522550"/>
          </a:xfrm>
          <a:prstGeom prst="rect">
            <a:avLst/>
          </a:prstGeom>
        </p:spPr>
        <p:txBody>
          <a:bodyPr/>
          <a:lstStyle/>
          <a:p>
            <a:endParaRPr lang="en-US"/>
          </a:p>
        </p:txBody>
      </p:sp>
      <p:sp>
        <p:nvSpPr>
          <p:cNvPr id="24" name="Picture Placeholder 6">
            <a:extLst>
              <a:ext uri="{FF2B5EF4-FFF2-40B4-BE49-F238E27FC236}">
                <a16:creationId xmlns:a16="http://schemas.microsoft.com/office/drawing/2014/main" id="{0D95A988-ADA4-2846-979A-FD44F1A4FBEB}"/>
              </a:ext>
            </a:extLst>
          </p:cNvPr>
          <p:cNvSpPr>
            <a:spLocks noGrp="1"/>
          </p:cNvSpPr>
          <p:nvPr>
            <p:ph type="pic" sz="quarter" idx="23"/>
          </p:nvPr>
        </p:nvSpPr>
        <p:spPr>
          <a:xfrm>
            <a:off x="6243639" y="1606538"/>
            <a:ext cx="2571750" cy="2522550"/>
          </a:xfrm>
          <a:prstGeom prst="rect">
            <a:avLst/>
          </a:prstGeom>
        </p:spPr>
        <p:txBody>
          <a:bodyPr/>
          <a:lstStyle/>
          <a:p>
            <a:endParaRPr lang="en-US"/>
          </a:p>
        </p:txBody>
      </p:sp>
      <p:sp>
        <p:nvSpPr>
          <p:cNvPr id="27" name="Picture Placeholder 6">
            <a:extLst>
              <a:ext uri="{FF2B5EF4-FFF2-40B4-BE49-F238E27FC236}">
                <a16:creationId xmlns:a16="http://schemas.microsoft.com/office/drawing/2014/main" id="{6839EE6C-2C09-9949-AA2C-88119F234581}"/>
              </a:ext>
            </a:extLst>
          </p:cNvPr>
          <p:cNvSpPr>
            <a:spLocks noGrp="1"/>
          </p:cNvSpPr>
          <p:nvPr>
            <p:ph type="pic" sz="quarter" idx="26"/>
          </p:nvPr>
        </p:nvSpPr>
        <p:spPr>
          <a:xfrm>
            <a:off x="9058276" y="1606538"/>
            <a:ext cx="2459757" cy="2522550"/>
          </a:xfrm>
          <a:prstGeom prst="rect">
            <a:avLst/>
          </a:prstGeom>
        </p:spPr>
        <p:txBody>
          <a:bodyPr/>
          <a:lstStyle/>
          <a:p>
            <a:endParaRPr lang="en-US"/>
          </a:p>
        </p:txBody>
      </p:sp>
      <p:sp>
        <p:nvSpPr>
          <p:cNvPr id="18" name="Text Placeholder 2">
            <a:extLst>
              <a:ext uri="{FF2B5EF4-FFF2-40B4-BE49-F238E27FC236}">
                <a16:creationId xmlns:a16="http://schemas.microsoft.com/office/drawing/2014/main" id="{E079E8AD-12D3-6546-968E-72EB672317AA}"/>
              </a:ext>
            </a:extLst>
          </p:cNvPr>
          <p:cNvSpPr>
            <a:spLocks noGrp="1"/>
          </p:cNvSpPr>
          <p:nvPr>
            <p:ph type="body" idx="1" hasCustomPrompt="1"/>
          </p:nvPr>
        </p:nvSpPr>
        <p:spPr>
          <a:xfrm>
            <a:off x="542925" y="4307350"/>
            <a:ext cx="258862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A296A8EA-86DB-FC4D-BC77-160A57D989AF}"/>
              </a:ext>
            </a:extLst>
          </p:cNvPr>
          <p:cNvSpPr>
            <a:spLocks noGrp="1"/>
          </p:cNvSpPr>
          <p:nvPr>
            <p:ph idx="15"/>
          </p:nvPr>
        </p:nvSpPr>
        <p:spPr>
          <a:xfrm>
            <a:off x="538161" y="4601668"/>
            <a:ext cx="25765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2705B1A4-0935-A54C-982E-3DA340F87D4A}"/>
              </a:ext>
            </a:extLst>
          </p:cNvPr>
          <p:cNvSpPr>
            <a:spLocks noGrp="1"/>
          </p:cNvSpPr>
          <p:nvPr>
            <p:ph type="body" idx="27" hasCustomPrompt="1"/>
          </p:nvPr>
        </p:nvSpPr>
        <p:spPr>
          <a:xfrm>
            <a:off x="3405868" y="4307350"/>
            <a:ext cx="258862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Content Placeholder 2">
            <a:extLst>
              <a:ext uri="{FF2B5EF4-FFF2-40B4-BE49-F238E27FC236}">
                <a16:creationId xmlns:a16="http://schemas.microsoft.com/office/drawing/2014/main" id="{CAB80D97-AAE2-2D40-9CC8-0D12B6BEFD34}"/>
              </a:ext>
            </a:extLst>
          </p:cNvPr>
          <p:cNvSpPr>
            <a:spLocks noGrp="1"/>
          </p:cNvSpPr>
          <p:nvPr>
            <p:ph idx="28"/>
          </p:nvPr>
        </p:nvSpPr>
        <p:spPr>
          <a:xfrm>
            <a:off x="3401104" y="4601668"/>
            <a:ext cx="25765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
            <a:extLst>
              <a:ext uri="{FF2B5EF4-FFF2-40B4-BE49-F238E27FC236}">
                <a16:creationId xmlns:a16="http://schemas.microsoft.com/office/drawing/2014/main" id="{C46255BB-B53E-F143-8DCC-368B651E8333}"/>
              </a:ext>
            </a:extLst>
          </p:cNvPr>
          <p:cNvSpPr>
            <a:spLocks noGrp="1"/>
          </p:cNvSpPr>
          <p:nvPr>
            <p:ph type="body" idx="29" hasCustomPrompt="1"/>
          </p:nvPr>
        </p:nvSpPr>
        <p:spPr>
          <a:xfrm>
            <a:off x="6236154" y="4307350"/>
            <a:ext cx="258862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5" name="Content Placeholder 2">
            <a:extLst>
              <a:ext uri="{FF2B5EF4-FFF2-40B4-BE49-F238E27FC236}">
                <a16:creationId xmlns:a16="http://schemas.microsoft.com/office/drawing/2014/main" id="{24610589-EA76-8540-99A0-FCF68932BE3C}"/>
              </a:ext>
            </a:extLst>
          </p:cNvPr>
          <p:cNvSpPr>
            <a:spLocks noGrp="1"/>
          </p:cNvSpPr>
          <p:nvPr>
            <p:ph idx="30"/>
          </p:nvPr>
        </p:nvSpPr>
        <p:spPr>
          <a:xfrm>
            <a:off x="6231390" y="4601668"/>
            <a:ext cx="25765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195337D1-2A14-AC46-9E61-C0B6DF09A78E}"/>
              </a:ext>
            </a:extLst>
          </p:cNvPr>
          <p:cNvSpPr>
            <a:spLocks noGrp="1"/>
          </p:cNvSpPr>
          <p:nvPr>
            <p:ph type="body" idx="31" hasCustomPrompt="1"/>
          </p:nvPr>
        </p:nvSpPr>
        <p:spPr>
          <a:xfrm>
            <a:off x="9055554" y="4307350"/>
            <a:ext cx="2475893"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8" name="Content Placeholder 2">
            <a:extLst>
              <a:ext uri="{FF2B5EF4-FFF2-40B4-BE49-F238E27FC236}">
                <a16:creationId xmlns:a16="http://schemas.microsoft.com/office/drawing/2014/main" id="{4F7C987D-CA92-364A-A879-5D136287E479}"/>
              </a:ext>
            </a:extLst>
          </p:cNvPr>
          <p:cNvSpPr>
            <a:spLocks noGrp="1"/>
          </p:cNvSpPr>
          <p:nvPr>
            <p:ph idx="32"/>
          </p:nvPr>
        </p:nvSpPr>
        <p:spPr>
          <a:xfrm>
            <a:off x="9050791" y="4601668"/>
            <a:ext cx="2464314"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35" name="Straight Connector 34">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6990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6287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0358233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a:prstGeom prst="rect">
            <a:avLst/>
          </a:prstGeom>
        </p:spPr>
        <p:txBody>
          <a:bodyPr/>
          <a:lstStyle/>
          <a:p>
            <a:endParaRPr lang="en-US"/>
          </a:p>
        </p:txBody>
      </p:sp>
      <p:sp>
        <p:nvSpPr>
          <p:cNvPr id="4"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451364" y="5592101"/>
            <a:ext cx="5079103" cy="687513"/>
          </a:xfrm>
          <a:prstGeom prst="rect">
            <a:avLst/>
          </a:prstGeo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1006439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0324E0B-F39F-1D43-9422-07A82894B084}"/>
              </a:ext>
            </a:extLst>
          </p:cNvPr>
          <p:cNvSpPr>
            <a:spLocks noGrp="1"/>
          </p:cNvSpPr>
          <p:nvPr>
            <p:ph type="body" sz="half" idx="2"/>
          </p:nvPr>
        </p:nvSpPr>
        <p:spPr>
          <a:xfrm>
            <a:off x="554039" y="1973260"/>
            <a:ext cx="3484562" cy="4141790"/>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542925" y="1657350"/>
            <a:ext cx="3495675"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2">
            <a:extLst>
              <a:ext uri="{FF2B5EF4-FFF2-40B4-BE49-F238E27FC236}">
                <a16:creationId xmlns:a16="http://schemas.microsoft.com/office/drawing/2014/main" id="{13EA26D9-6642-A64C-BE94-B9F7CC25EAE9}"/>
              </a:ext>
            </a:extLst>
          </p:cNvPr>
          <p:cNvSpPr>
            <a:spLocks noGrp="1"/>
          </p:cNvSpPr>
          <p:nvPr>
            <p:ph idx="1" hasCustomPrompt="1"/>
          </p:nvPr>
        </p:nvSpPr>
        <p:spPr>
          <a:xfrm>
            <a:off x="4299857" y="1657350"/>
            <a:ext cx="7215247"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30430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 content with caption on lef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67E1D94-0DDA-C347-B8A1-E074FA2B0923}"/>
              </a:ext>
            </a:extLst>
          </p:cNvPr>
          <p:cNvSpPr>
            <a:spLocks noGrp="1"/>
          </p:cNvSpPr>
          <p:nvPr>
            <p:ph idx="1" hasCustomPrompt="1"/>
          </p:nvPr>
        </p:nvSpPr>
        <p:spPr>
          <a:xfrm>
            <a:off x="3400426" y="1657350"/>
            <a:ext cx="8114678"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0FC81611-5E2D-F944-B5DC-77F0EC084D11}"/>
              </a:ext>
            </a:extLst>
          </p:cNvPr>
          <p:cNvSpPr>
            <a:spLocks noGrp="1"/>
          </p:cNvSpPr>
          <p:nvPr>
            <p:ph type="body" sz="half" idx="2"/>
          </p:nvPr>
        </p:nvSpPr>
        <p:spPr>
          <a:xfrm>
            <a:off x="554039" y="1995032"/>
            <a:ext cx="2646361"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D5697742-5BFD-E94D-9B39-3F15B43192AC}"/>
              </a:ext>
            </a:extLst>
          </p:cNvPr>
          <p:cNvSpPr>
            <a:spLocks noGrp="1"/>
          </p:cNvSpPr>
          <p:nvPr>
            <p:ph type="body" idx="13" hasCustomPrompt="1"/>
          </p:nvPr>
        </p:nvSpPr>
        <p:spPr>
          <a:xfrm>
            <a:off x="542925" y="1657350"/>
            <a:ext cx="2654801"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3741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on lef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7D81E4E-2C89-5449-A7CA-1170F511CF01}"/>
              </a:ext>
            </a:extLst>
          </p:cNvPr>
          <p:cNvSpPr>
            <a:spLocks noGrp="1"/>
          </p:cNvSpPr>
          <p:nvPr>
            <p:ph idx="1" hasCustomPrompt="1"/>
          </p:nvPr>
        </p:nvSpPr>
        <p:spPr>
          <a:xfrm>
            <a:off x="7172324" y="1657350"/>
            <a:ext cx="4342780"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3">
            <a:extLst>
              <a:ext uri="{FF2B5EF4-FFF2-40B4-BE49-F238E27FC236}">
                <a16:creationId xmlns:a16="http://schemas.microsoft.com/office/drawing/2014/main" id="{7222704C-5B0D-8243-A65D-0547A2F09055}"/>
              </a:ext>
            </a:extLst>
          </p:cNvPr>
          <p:cNvSpPr>
            <a:spLocks noGrp="1"/>
          </p:cNvSpPr>
          <p:nvPr>
            <p:ph type="body" sz="half" idx="14"/>
          </p:nvPr>
        </p:nvSpPr>
        <p:spPr>
          <a:xfrm>
            <a:off x="553625" y="1995032"/>
            <a:ext cx="4437061"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5" name="Text Placeholder 2">
            <a:extLst>
              <a:ext uri="{FF2B5EF4-FFF2-40B4-BE49-F238E27FC236}">
                <a16:creationId xmlns:a16="http://schemas.microsoft.com/office/drawing/2014/main" id="{52F83407-BFB3-F64E-B383-6B15D587BC06}"/>
              </a:ext>
            </a:extLst>
          </p:cNvPr>
          <p:cNvSpPr>
            <a:spLocks noGrp="1"/>
          </p:cNvSpPr>
          <p:nvPr>
            <p:ph type="body" idx="15" hasCustomPrompt="1"/>
          </p:nvPr>
        </p:nvSpPr>
        <p:spPr>
          <a:xfrm>
            <a:off x="542511" y="1657350"/>
            <a:ext cx="4451212"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42002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on Right">
    <p:bg>
      <p:bgPr>
        <a:solidFill>
          <a:schemeClr val="bg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4C1560E6-0616-1E46-BCD0-77413CEC3322}"/>
              </a:ext>
            </a:extLst>
          </p:cNvPr>
          <p:cNvSpPr>
            <a:spLocks noGrp="1"/>
          </p:cNvSpPr>
          <p:nvPr>
            <p:ph type="body" sz="half" idx="2"/>
          </p:nvPr>
        </p:nvSpPr>
        <p:spPr>
          <a:xfrm>
            <a:off x="8164514" y="1995032"/>
            <a:ext cx="3350590"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3099CEF0-FDAD-0348-826B-EDF0A6A44E9A}"/>
              </a:ext>
            </a:extLst>
          </p:cNvPr>
          <p:cNvSpPr>
            <a:spLocks noGrp="1"/>
          </p:cNvSpPr>
          <p:nvPr>
            <p:ph type="body" idx="13" hasCustomPrompt="1"/>
          </p:nvPr>
        </p:nvSpPr>
        <p:spPr>
          <a:xfrm>
            <a:off x="8153401" y="1657350"/>
            <a:ext cx="3361276"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2">
            <a:extLst>
              <a:ext uri="{FF2B5EF4-FFF2-40B4-BE49-F238E27FC236}">
                <a16:creationId xmlns:a16="http://schemas.microsoft.com/office/drawing/2014/main" id="{575CC65B-0B09-0840-85B2-DC45DA3AEBBB}"/>
              </a:ext>
            </a:extLst>
          </p:cNvPr>
          <p:cNvSpPr>
            <a:spLocks noGrp="1"/>
          </p:cNvSpPr>
          <p:nvPr>
            <p:ph idx="1" hasCustomPrompt="1"/>
          </p:nvPr>
        </p:nvSpPr>
        <p:spPr>
          <a:xfrm>
            <a:off x="552450" y="1657350"/>
            <a:ext cx="7344455"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2924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3622894"/>
            <a:ext cx="11115674" cy="939581"/>
          </a:xfrm>
          <a:prstGeom prst="rect">
            <a:avLst/>
          </a:prstGeo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9" y="4573459"/>
            <a:ext cx="5573988" cy="1027374"/>
          </a:xfrm>
          <a:prstGeom prst="rect">
            <a:avLst/>
          </a:prstGeo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9">
            <a:extLst>
              <a:ext uri="{FF2B5EF4-FFF2-40B4-BE49-F238E27FC236}">
                <a16:creationId xmlns:a16="http://schemas.microsoft.com/office/drawing/2014/main" id="{582DCF5F-B937-2640-A4A5-1D021401E3B1}"/>
              </a:ext>
            </a:extLst>
          </p:cNvPr>
          <p:cNvSpPr>
            <a:spLocks noGrp="1"/>
          </p:cNvSpPr>
          <p:nvPr>
            <p:ph type="body" sz="quarter" idx="16"/>
          </p:nvPr>
        </p:nvSpPr>
        <p:spPr>
          <a:xfrm>
            <a:off x="528638" y="2085280"/>
            <a:ext cx="11115674" cy="1621662"/>
          </a:xfrm>
          <a:prstGeom prst="rect">
            <a:avLst/>
          </a:prstGeom>
        </p:spPr>
        <p:txBody>
          <a:bodyPr anchor="b">
            <a:normAutofit/>
          </a:bodyPr>
          <a:lstStyle>
            <a:lvl1pPr marL="0" indent="0">
              <a:buNone/>
              <a:defRPr sz="6600" b="1"/>
            </a:lvl1pPr>
          </a:lstStyle>
          <a:p>
            <a:pPr lvl="0"/>
            <a:r>
              <a:rPr lang="en-US"/>
              <a:t>Edit Master text styles</a:t>
            </a:r>
          </a:p>
        </p:txBody>
      </p:sp>
    </p:spTree>
    <p:extLst>
      <p:ext uri="{BB962C8B-B14F-4D97-AF65-F5344CB8AC3E}">
        <p14:creationId xmlns:p14="http://schemas.microsoft.com/office/powerpoint/2010/main" val="1340672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ide content with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4FDB926-2E3C-2141-85F9-142126F4F452}"/>
              </a:ext>
            </a:extLst>
          </p:cNvPr>
          <p:cNvSpPr>
            <a:spLocks noGrp="1"/>
          </p:cNvSpPr>
          <p:nvPr>
            <p:ph idx="1" hasCustomPrompt="1"/>
          </p:nvPr>
        </p:nvSpPr>
        <p:spPr>
          <a:xfrm>
            <a:off x="538161" y="1657350"/>
            <a:ext cx="8243886"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33708FE2-7BD9-6741-AC35-E6D6340664EA}"/>
              </a:ext>
            </a:extLst>
          </p:cNvPr>
          <p:cNvSpPr>
            <a:spLocks noGrp="1"/>
          </p:cNvSpPr>
          <p:nvPr>
            <p:ph type="body" sz="half" idx="2"/>
          </p:nvPr>
        </p:nvSpPr>
        <p:spPr>
          <a:xfrm>
            <a:off x="9000625" y="1995032"/>
            <a:ext cx="2514479"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C689E29B-5E72-1B47-AC15-183EF5464EE2}"/>
              </a:ext>
            </a:extLst>
          </p:cNvPr>
          <p:cNvSpPr>
            <a:spLocks noGrp="1"/>
          </p:cNvSpPr>
          <p:nvPr>
            <p:ph type="body" idx="13" hasCustomPrompt="1"/>
          </p:nvPr>
        </p:nvSpPr>
        <p:spPr>
          <a:xfrm>
            <a:off x="8989512" y="1657350"/>
            <a:ext cx="2522498"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0892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942D8366-3A72-774E-9DAF-409CBEB5B74A}"/>
              </a:ext>
            </a:extLst>
          </p:cNvPr>
          <p:cNvSpPr>
            <a:spLocks noGrp="1"/>
          </p:cNvSpPr>
          <p:nvPr>
            <p:ph idx="1" hasCustomPrompt="1"/>
          </p:nvPr>
        </p:nvSpPr>
        <p:spPr>
          <a:xfrm>
            <a:off x="552450" y="1657350"/>
            <a:ext cx="4471988"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AF0A41A3-ADCC-F94C-98D5-4A734296F14B}"/>
              </a:ext>
            </a:extLst>
          </p:cNvPr>
          <p:cNvSpPr>
            <a:spLocks noGrp="1"/>
          </p:cNvSpPr>
          <p:nvPr>
            <p:ph type="body" sz="half" idx="14"/>
          </p:nvPr>
        </p:nvSpPr>
        <p:spPr>
          <a:xfrm>
            <a:off x="7172325" y="1995032"/>
            <a:ext cx="4342779"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3AF3FA9F-C428-6549-9B6A-202E0FD79372}"/>
              </a:ext>
            </a:extLst>
          </p:cNvPr>
          <p:cNvSpPr>
            <a:spLocks noGrp="1"/>
          </p:cNvSpPr>
          <p:nvPr>
            <p:ph type="body" idx="15" hasCustomPrompt="1"/>
          </p:nvPr>
        </p:nvSpPr>
        <p:spPr>
          <a:xfrm>
            <a:off x="7167219" y="1657350"/>
            <a:ext cx="4356629"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64751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5569383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4354513" y="1714499"/>
            <a:ext cx="7160592" cy="440055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1" name="Text Placeholder 3">
            <a:extLst>
              <a:ext uri="{FF2B5EF4-FFF2-40B4-BE49-F238E27FC236}">
                <a16:creationId xmlns:a16="http://schemas.microsoft.com/office/drawing/2014/main" id="{ED880A99-4201-3847-86F3-D77C5C2DBFFC}"/>
              </a:ext>
            </a:extLst>
          </p:cNvPr>
          <p:cNvSpPr>
            <a:spLocks noGrp="1"/>
          </p:cNvSpPr>
          <p:nvPr>
            <p:ph type="body" sz="half" idx="2"/>
          </p:nvPr>
        </p:nvSpPr>
        <p:spPr>
          <a:xfrm>
            <a:off x="554039" y="1995032"/>
            <a:ext cx="3484562"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20879568-7B89-6144-98EF-9A5090B5958B}"/>
              </a:ext>
            </a:extLst>
          </p:cNvPr>
          <p:cNvSpPr>
            <a:spLocks noGrp="1"/>
          </p:cNvSpPr>
          <p:nvPr>
            <p:ph type="body" idx="13" hasCustomPrompt="1"/>
          </p:nvPr>
        </p:nvSpPr>
        <p:spPr>
          <a:xfrm>
            <a:off x="542925" y="1657350"/>
            <a:ext cx="3495675"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16720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552450" y="1714499"/>
            <a:ext cx="7289799" cy="441584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9"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73D605E1-0CFB-CE42-AD97-57E1B5B41B72}"/>
              </a:ext>
            </a:extLst>
          </p:cNvPr>
          <p:cNvSpPr>
            <a:spLocks noGrp="1"/>
          </p:cNvSpPr>
          <p:nvPr>
            <p:ph type="body" sz="half" idx="2"/>
          </p:nvPr>
        </p:nvSpPr>
        <p:spPr>
          <a:xfrm>
            <a:off x="8159750" y="1995032"/>
            <a:ext cx="3355354"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E44D688F-F5DF-2843-BB18-D4261CED213D}"/>
              </a:ext>
            </a:extLst>
          </p:cNvPr>
          <p:cNvSpPr>
            <a:spLocks noGrp="1"/>
          </p:cNvSpPr>
          <p:nvPr>
            <p:ph type="body" idx="13" hasCustomPrompt="1"/>
          </p:nvPr>
        </p:nvSpPr>
        <p:spPr>
          <a:xfrm>
            <a:off x="8148636" y="1657350"/>
            <a:ext cx="3366055"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22433748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Large Three icon layout with testmonial">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6"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3495675" cy="2522550"/>
          </a:xfrm>
          <a:prstGeom prst="rect">
            <a:avLst/>
          </a:prstGeom>
        </p:spPr>
        <p:txBody>
          <a:bodyPr/>
          <a:lstStyle/>
          <a:p>
            <a:endParaRPr lang="en-US"/>
          </a:p>
        </p:txBody>
      </p:sp>
      <p:sp>
        <p:nvSpPr>
          <p:cNvPr id="21" name="Picture Placeholder 6">
            <a:extLst>
              <a:ext uri="{FF2B5EF4-FFF2-40B4-BE49-F238E27FC236}">
                <a16:creationId xmlns:a16="http://schemas.microsoft.com/office/drawing/2014/main" id="{F5A1D93D-18EA-B646-9C69-64B68DA74652}"/>
              </a:ext>
            </a:extLst>
          </p:cNvPr>
          <p:cNvSpPr>
            <a:spLocks noGrp="1"/>
          </p:cNvSpPr>
          <p:nvPr>
            <p:ph type="pic" sz="quarter" idx="20"/>
          </p:nvPr>
        </p:nvSpPr>
        <p:spPr>
          <a:xfrm>
            <a:off x="4343400" y="1606538"/>
            <a:ext cx="3495675" cy="2522550"/>
          </a:xfrm>
          <a:prstGeom prst="rect">
            <a:avLst/>
          </a:prstGeom>
        </p:spPr>
        <p:txBody>
          <a:bodyPr/>
          <a:lstStyle/>
          <a:p>
            <a:endParaRPr lang="en-US"/>
          </a:p>
        </p:txBody>
      </p:sp>
      <p:sp>
        <p:nvSpPr>
          <p:cNvPr id="22" name="Text Placeholder 2">
            <a:extLst>
              <a:ext uri="{FF2B5EF4-FFF2-40B4-BE49-F238E27FC236}">
                <a16:creationId xmlns:a16="http://schemas.microsoft.com/office/drawing/2014/main" id="{B12EB366-A3C6-464A-BD08-014B0A3C9D0D}"/>
              </a:ext>
            </a:extLst>
          </p:cNvPr>
          <p:cNvSpPr>
            <a:spLocks noGrp="1"/>
          </p:cNvSpPr>
          <p:nvPr>
            <p:ph type="body" idx="1" hasCustomPrompt="1"/>
          </p:nvPr>
        </p:nvSpPr>
        <p:spPr>
          <a:xfrm>
            <a:off x="542925" y="4307350"/>
            <a:ext cx="349567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Content Placeholder 2">
            <a:extLst>
              <a:ext uri="{FF2B5EF4-FFF2-40B4-BE49-F238E27FC236}">
                <a16:creationId xmlns:a16="http://schemas.microsoft.com/office/drawing/2014/main" id="{0F62171F-0172-564D-A50B-45829D68B82F}"/>
              </a:ext>
            </a:extLst>
          </p:cNvPr>
          <p:cNvSpPr>
            <a:spLocks noGrp="1"/>
          </p:cNvSpPr>
          <p:nvPr>
            <p:ph idx="15"/>
          </p:nvPr>
        </p:nvSpPr>
        <p:spPr>
          <a:xfrm>
            <a:off x="538161" y="4601668"/>
            <a:ext cx="3500439"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2">
            <a:extLst>
              <a:ext uri="{FF2B5EF4-FFF2-40B4-BE49-F238E27FC236}">
                <a16:creationId xmlns:a16="http://schemas.microsoft.com/office/drawing/2014/main" id="{599FE3A4-484C-7240-9A03-C0D58B29988D}"/>
              </a:ext>
            </a:extLst>
          </p:cNvPr>
          <p:cNvSpPr>
            <a:spLocks noGrp="1"/>
          </p:cNvSpPr>
          <p:nvPr>
            <p:ph type="body" idx="24" hasCustomPrompt="1"/>
          </p:nvPr>
        </p:nvSpPr>
        <p:spPr>
          <a:xfrm>
            <a:off x="4342039" y="4307350"/>
            <a:ext cx="349567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5" name="Content Placeholder 2">
            <a:extLst>
              <a:ext uri="{FF2B5EF4-FFF2-40B4-BE49-F238E27FC236}">
                <a16:creationId xmlns:a16="http://schemas.microsoft.com/office/drawing/2014/main" id="{430028FF-B82F-EC4C-999B-C024355F8F2F}"/>
              </a:ext>
            </a:extLst>
          </p:cNvPr>
          <p:cNvSpPr>
            <a:spLocks noGrp="1"/>
          </p:cNvSpPr>
          <p:nvPr>
            <p:ph idx="25"/>
          </p:nvPr>
        </p:nvSpPr>
        <p:spPr>
          <a:xfrm>
            <a:off x="4337275" y="4601668"/>
            <a:ext cx="3500439"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675243"/>
            <a:ext cx="3543300" cy="455102"/>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27"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606537"/>
            <a:ext cx="3543300" cy="380630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33804119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2">
            <a:extLst>
              <a:ext uri="{FF2B5EF4-FFF2-40B4-BE49-F238E27FC236}">
                <a16:creationId xmlns:a16="http://schemas.microsoft.com/office/drawing/2014/main" id="{A3994FF5-75CA-D542-AE8A-FF290128AD76}"/>
              </a:ext>
            </a:extLst>
          </p:cNvPr>
          <p:cNvSpPr>
            <a:spLocks noGrp="1"/>
          </p:cNvSpPr>
          <p:nvPr>
            <p:ph type="body" idx="15" hasCustomPrompt="1"/>
          </p:nvPr>
        </p:nvSpPr>
        <p:spPr>
          <a:xfrm>
            <a:off x="435768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3" name="Text Placeholder 12">
            <a:extLst>
              <a:ext uri="{FF2B5EF4-FFF2-40B4-BE49-F238E27FC236}">
                <a16:creationId xmlns:a16="http://schemas.microsoft.com/office/drawing/2014/main" id="{807A35C6-3861-BC41-830C-3E0AA8405654}"/>
              </a:ext>
            </a:extLst>
          </p:cNvPr>
          <p:cNvSpPr>
            <a:spLocks noGrp="1"/>
          </p:cNvSpPr>
          <p:nvPr>
            <p:ph type="body" sz="quarter" idx="17"/>
          </p:nvPr>
        </p:nvSpPr>
        <p:spPr>
          <a:xfrm>
            <a:off x="4357688"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4" name="Text Placeholder 12">
            <a:extLst>
              <a:ext uri="{FF2B5EF4-FFF2-40B4-BE49-F238E27FC236}">
                <a16:creationId xmlns:a16="http://schemas.microsoft.com/office/drawing/2014/main" id="{94ECD9F0-E726-484A-BAE6-AEAA3F1F9707}"/>
              </a:ext>
            </a:extLst>
          </p:cNvPr>
          <p:cNvSpPr>
            <a:spLocks noGrp="1"/>
          </p:cNvSpPr>
          <p:nvPr>
            <p:ph type="body" sz="quarter" idx="18"/>
          </p:nvPr>
        </p:nvSpPr>
        <p:spPr>
          <a:xfrm>
            <a:off x="528638"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5"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2" name="Text Placeholder 6">
            <a:extLst>
              <a:ext uri="{FF2B5EF4-FFF2-40B4-BE49-F238E27FC236}">
                <a16:creationId xmlns:a16="http://schemas.microsoft.com/office/drawing/2014/main" id="{B313E449-AF87-2545-978C-35A6F4CF96C4}"/>
              </a:ext>
            </a:extLst>
          </p:cNvPr>
          <p:cNvSpPr>
            <a:spLocks noGrp="1"/>
          </p:cNvSpPr>
          <p:nvPr>
            <p:ph type="body" sz="quarter" idx="14"/>
          </p:nvPr>
        </p:nvSpPr>
        <p:spPr>
          <a:xfrm>
            <a:off x="528638" y="200025"/>
            <a:ext cx="2428875" cy="236533"/>
          </a:xfrm>
          <a:prstGeom prst="rect">
            <a:avLst/>
          </a:prstGeom>
        </p:spPr>
        <p:txBody>
          <a:bodyPr>
            <a:normAutofit/>
          </a:bodyPr>
          <a:lstStyle>
            <a:lvl1pPr marL="0" indent="0" algn="l">
              <a:lnSpc>
                <a:spcPct val="100000"/>
              </a:lnSpc>
              <a:buNone/>
              <a:defRPr sz="800"/>
            </a:lvl1pPr>
          </a:lstStyle>
          <a:p>
            <a:pPr lvl="0"/>
            <a:r>
              <a:rPr lang="en-US"/>
              <a:t>Edit Master text styles</a:t>
            </a:r>
          </a:p>
        </p:txBody>
      </p:sp>
    </p:spTree>
    <p:extLst>
      <p:ext uri="{BB962C8B-B14F-4D97-AF65-F5344CB8AC3E}">
        <p14:creationId xmlns:p14="http://schemas.microsoft.com/office/powerpoint/2010/main" val="8896825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Large photography or infographic">
    <p:spTree>
      <p:nvGrpSpPr>
        <p:cNvPr id="1" name=""/>
        <p:cNvGrpSpPr/>
        <p:nvPr/>
      </p:nvGrpSpPr>
      <p:grpSpPr>
        <a:xfrm>
          <a:off x="0" y="0"/>
          <a:ext cx="0" cy="0"/>
          <a:chOff x="0" y="0"/>
          <a:chExt cx="0" cy="0"/>
        </a:xfrm>
      </p:grpSpPr>
      <p:sp>
        <p:nvSpPr>
          <p:cNvPr id="3" name="Picture Placeholder 2"/>
          <p:cNvSpPr>
            <a:spLocks noGrp="1"/>
          </p:cNvSpPr>
          <p:nvPr>
            <p:ph type="pic" sz="quarter" idx="16"/>
          </p:nvPr>
        </p:nvSpPr>
        <p:spPr>
          <a:xfrm>
            <a:off x="0" y="655981"/>
            <a:ext cx="12192000" cy="4776706"/>
          </a:xfrm>
          <a:prstGeom prst="rect">
            <a:avLst/>
          </a:prstGeom>
        </p:spPr>
        <p:txBody>
          <a:bodyPr/>
          <a:lstStyle/>
          <a:p>
            <a:endParaRPr lang="en-US"/>
          </a:p>
        </p:txBody>
      </p:sp>
      <p:sp>
        <p:nvSpPr>
          <p:cNvPr id="6"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451364" y="5592101"/>
            <a:ext cx="5079103" cy="687513"/>
          </a:xfrm>
          <a:prstGeom prst="rect">
            <a:avLst/>
          </a:prstGeo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5715912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4417" y="2276872"/>
            <a:ext cx="10363200" cy="3687366"/>
          </a:xfrm>
          <a:prstGeom prst="rect">
            <a:avLst/>
          </a:prstGeom>
        </p:spPr>
        <p:txBody>
          <a:bodyPr/>
          <a:lstStyle>
            <a:lvl1pPr>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sldNum" sz="quarter" idx="10"/>
          </p:nvPr>
        </p:nvSpPr>
        <p:spPr>
          <a:xfrm>
            <a:off x="11565901" y="5589241"/>
            <a:ext cx="626100" cy="288925"/>
          </a:xfrm>
          <a:prstGeom prst="rect">
            <a:avLst/>
          </a:prstGeom>
          <a:ln/>
        </p:spPr>
        <p:txBody>
          <a:bodyPr/>
          <a:lstStyle>
            <a:lvl1pPr>
              <a:defRPr sz="1400" b="0">
                <a:latin typeface="+mj-lt"/>
              </a:defRPr>
            </a:lvl1pPr>
          </a:lstStyle>
          <a:p>
            <a:pPr>
              <a:defRPr/>
            </a:pPr>
            <a:fld id="{CED21A0C-2E3E-4652-8FB0-B1028A97061C}" type="slidenum">
              <a:rPr lang="en-US" altLang="en-US" smtClean="0"/>
              <a:pPr>
                <a:defRPr/>
              </a:pPr>
              <a:t>‹#›</a:t>
            </a:fld>
            <a:endParaRPr lang="en-US" altLang="en-US"/>
          </a:p>
        </p:txBody>
      </p:sp>
    </p:spTree>
    <p:extLst>
      <p:ext uri="{BB962C8B-B14F-4D97-AF65-F5344CB8AC3E}">
        <p14:creationId xmlns:p14="http://schemas.microsoft.com/office/powerpoint/2010/main" val="7693493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4417" y="2276872"/>
            <a:ext cx="10363200" cy="3687366"/>
          </a:xfrm>
          <a:prstGeom prst="rect">
            <a:avLst/>
          </a:prstGeom>
        </p:spPr>
        <p:txBody>
          <a:bodyPr/>
          <a:lstStyle>
            <a:lvl1pPr>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sldNum" sz="quarter" idx="10"/>
          </p:nvPr>
        </p:nvSpPr>
        <p:spPr>
          <a:xfrm>
            <a:off x="11474451" y="5661026"/>
            <a:ext cx="478367" cy="288925"/>
          </a:xfrm>
          <a:prstGeom prst="rect">
            <a:avLst/>
          </a:prstGeom>
          <a:ln/>
        </p:spPr>
        <p:txBody>
          <a:bodyPr/>
          <a:lstStyle>
            <a:lvl1pPr>
              <a:defRPr/>
            </a:lvl1pPr>
          </a:lstStyle>
          <a:p>
            <a:pPr>
              <a:defRPr/>
            </a:pPr>
            <a:fld id="{26DA66C1-2C78-4776-B34D-B900153256A5}" type="slidenum">
              <a:rPr lang="en-US" altLang="en-US">
                <a:solidFill>
                  <a:srgbClr val="5B1A51"/>
                </a:solidFill>
              </a:rPr>
              <a:pPr>
                <a:defRPr/>
              </a:pPr>
              <a:t>‹#›</a:t>
            </a:fld>
            <a:endParaRPr lang="en-US" altLang="en-US">
              <a:solidFill>
                <a:srgbClr val="5B1A51"/>
              </a:solidFill>
            </a:endParaRPr>
          </a:p>
        </p:txBody>
      </p:sp>
    </p:spTree>
    <p:extLst>
      <p:ext uri="{BB962C8B-B14F-4D97-AF65-F5344CB8AC3E}">
        <p14:creationId xmlns:p14="http://schemas.microsoft.com/office/powerpoint/2010/main" val="3400724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Tree>
    <p:extLst>
      <p:ext uri="{BB962C8B-B14F-4D97-AF65-F5344CB8AC3E}">
        <p14:creationId xmlns:p14="http://schemas.microsoft.com/office/powerpoint/2010/main" val="2200932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5411270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1822564"/>
            <a:ext cx="11115674" cy="1247775"/>
          </a:xfrm>
          <a:prstGeom prst="rect">
            <a:avLst/>
          </a:prstGeom>
          <a:noFill/>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530502" y="3900492"/>
            <a:ext cx="2584173"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3386138"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3388002" y="3900492"/>
            <a:ext cx="2586037"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5502" y="3900492"/>
            <a:ext cx="2586037"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6412" y="3900492"/>
            <a:ext cx="2587900"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3640429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9AFFC-2DE0-D215-E68C-A0DBBBF87A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8A2BFEC4-2D53-716B-2B0A-332E7FF282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88AB1921-1D0D-BDAD-BB61-29FA929C9752}"/>
              </a:ext>
            </a:extLst>
          </p:cNvPr>
          <p:cNvSpPr>
            <a:spLocks noGrp="1"/>
          </p:cNvSpPr>
          <p:nvPr>
            <p:ph type="dt" sz="half" idx="10"/>
          </p:nvPr>
        </p:nvSpPr>
        <p:spPr/>
        <p:txBody>
          <a:bodyPr/>
          <a:lstStyle/>
          <a:p>
            <a:fld id="{F84FB6D9-536E-4187-B70E-04B676489440}" type="datetimeFigureOut">
              <a:rPr lang="en-CA" smtClean="0"/>
              <a:t>2023-10-11</a:t>
            </a:fld>
            <a:endParaRPr lang="en-CA"/>
          </a:p>
        </p:txBody>
      </p:sp>
      <p:sp>
        <p:nvSpPr>
          <p:cNvPr id="5" name="Footer Placeholder 4">
            <a:extLst>
              <a:ext uri="{FF2B5EF4-FFF2-40B4-BE49-F238E27FC236}">
                <a16:creationId xmlns:a16="http://schemas.microsoft.com/office/drawing/2014/main" id="{4099808F-15A2-59FF-533B-6728866A755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7CB6739-99E3-FE1B-15E9-2AE3738838D2}"/>
              </a:ext>
            </a:extLst>
          </p:cNvPr>
          <p:cNvSpPr>
            <a:spLocks noGrp="1"/>
          </p:cNvSpPr>
          <p:nvPr>
            <p:ph type="sldNum" sz="quarter" idx="12"/>
          </p:nvPr>
        </p:nvSpPr>
        <p:spPr/>
        <p:txBody>
          <a:bodyPr/>
          <a:lstStyle/>
          <a:p>
            <a:fld id="{19EBF80B-8D37-46EF-9ED2-6394093797A2}" type="slidenum">
              <a:rPr lang="en-CA" smtClean="0"/>
              <a:t>‹#›</a:t>
            </a:fld>
            <a:endParaRPr lang="en-CA"/>
          </a:p>
        </p:txBody>
      </p:sp>
    </p:spTree>
    <p:extLst>
      <p:ext uri="{BB962C8B-B14F-4D97-AF65-F5344CB8AC3E}">
        <p14:creationId xmlns:p14="http://schemas.microsoft.com/office/powerpoint/2010/main" val="8489064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35A03-85D7-792F-FC4F-0B32BB39952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F1A330D-55FB-D619-A13E-46E5B5DACB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5B3F7A1-D223-D6AF-047F-0C438A118119}"/>
              </a:ext>
            </a:extLst>
          </p:cNvPr>
          <p:cNvSpPr>
            <a:spLocks noGrp="1"/>
          </p:cNvSpPr>
          <p:nvPr>
            <p:ph type="dt" sz="half" idx="10"/>
          </p:nvPr>
        </p:nvSpPr>
        <p:spPr/>
        <p:txBody>
          <a:bodyPr/>
          <a:lstStyle/>
          <a:p>
            <a:fld id="{F84FB6D9-536E-4187-B70E-04B676489440}" type="datetimeFigureOut">
              <a:rPr lang="en-CA" smtClean="0"/>
              <a:t>2023-10-11</a:t>
            </a:fld>
            <a:endParaRPr lang="en-CA"/>
          </a:p>
        </p:txBody>
      </p:sp>
      <p:sp>
        <p:nvSpPr>
          <p:cNvPr id="5" name="Footer Placeholder 4">
            <a:extLst>
              <a:ext uri="{FF2B5EF4-FFF2-40B4-BE49-F238E27FC236}">
                <a16:creationId xmlns:a16="http://schemas.microsoft.com/office/drawing/2014/main" id="{86EDB1AF-A821-6DE8-384A-30CDED52B50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D6D93DF-9869-0AC3-2ACE-98C3EAD415A5}"/>
              </a:ext>
            </a:extLst>
          </p:cNvPr>
          <p:cNvSpPr>
            <a:spLocks noGrp="1"/>
          </p:cNvSpPr>
          <p:nvPr>
            <p:ph type="sldNum" sz="quarter" idx="12"/>
          </p:nvPr>
        </p:nvSpPr>
        <p:spPr/>
        <p:txBody>
          <a:bodyPr/>
          <a:lstStyle/>
          <a:p>
            <a:fld id="{19EBF80B-8D37-46EF-9ED2-6394093797A2}" type="slidenum">
              <a:rPr lang="en-CA" smtClean="0"/>
              <a:t>‹#›</a:t>
            </a:fld>
            <a:endParaRPr lang="en-CA"/>
          </a:p>
        </p:txBody>
      </p:sp>
    </p:spTree>
    <p:extLst>
      <p:ext uri="{BB962C8B-B14F-4D97-AF65-F5344CB8AC3E}">
        <p14:creationId xmlns:p14="http://schemas.microsoft.com/office/powerpoint/2010/main" val="32244324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E6C3C-3E48-745A-0626-F4E60AA2A0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883C0FA2-FB77-7FE8-DA87-991A0A8DB1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0F23CB-DFED-DF8E-938B-B4992C780C93}"/>
              </a:ext>
            </a:extLst>
          </p:cNvPr>
          <p:cNvSpPr>
            <a:spLocks noGrp="1"/>
          </p:cNvSpPr>
          <p:nvPr>
            <p:ph type="dt" sz="half" idx="10"/>
          </p:nvPr>
        </p:nvSpPr>
        <p:spPr/>
        <p:txBody>
          <a:bodyPr/>
          <a:lstStyle/>
          <a:p>
            <a:fld id="{F84FB6D9-536E-4187-B70E-04B676489440}" type="datetimeFigureOut">
              <a:rPr lang="en-CA" smtClean="0"/>
              <a:t>2023-10-11</a:t>
            </a:fld>
            <a:endParaRPr lang="en-CA"/>
          </a:p>
        </p:txBody>
      </p:sp>
      <p:sp>
        <p:nvSpPr>
          <p:cNvPr id="5" name="Footer Placeholder 4">
            <a:extLst>
              <a:ext uri="{FF2B5EF4-FFF2-40B4-BE49-F238E27FC236}">
                <a16:creationId xmlns:a16="http://schemas.microsoft.com/office/drawing/2014/main" id="{E06F0AE0-C158-048B-3029-8AC570619D0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C38EC9D-605D-5C19-7156-4B230EF7309C}"/>
              </a:ext>
            </a:extLst>
          </p:cNvPr>
          <p:cNvSpPr>
            <a:spLocks noGrp="1"/>
          </p:cNvSpPr>
          <p:nvPr>
            <p:ph type="sldNum" sz="quarter" idx="12"/>
          </p:nvPr>
        </p:nvSpPr>
        <p:spPr/>
        <p:txBody>
          <a:bodyPr/>
          <a:lstStyle/>
          <a:p>
            <a:fld id="{19EBF80B-8D37-46EF-9ED2-6394093797A2}" type="slidenum">
              <a:rPr lang="en-CA" smtClean="0"/>
              <a:t>‹#›</a:t>
            </a:fld>
            <a:endParaRPr lang="en-CA"/>
          </a:p>
        </p:txBody>
      </p:sp>
    </p:spTree>
    <p:extLst>
      <p:ext uri="{BB962C8B-B14F-4D97-AF65-F5344CB8AC3E}">
        <p14:creationId xmlns:p14="http://schemas.microsoft.com/office/powerpoint/2010/main" val="37718616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07EC3-E463-FF2F-4F80-92E574F267A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460FEBD-67A3-F900-AFF9-93122B3B87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6049E5AA-B830-20DD-BEEA-8D2B6DF6A0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7252AAD1-4B91-735A-52DD-16ECB4B338CC}"/>
              </a:ext>
            </a:extLst>
          </p:cNvPr>
          <p:cNvSpPr>
            <a:spLocks noGrp="1"/>
          </p:cNvSpPr>
          <p:nvPr>
            <p:ph type="dt" sz="half" idx="10"/>
          </p:nvPr>
        </p:nvSpPr>
        <p:spPr/>
        <p:txBody>
          <a:bodyPr/>
          <a:lstStyle/>
          <a:p>
            <a:fld id="{F84FB6D9-536E-4187-B70E-04B676489440}" type="datetimeFigureOut">
              <a:rPr lang="en-CA" smtClean="0"/>
              <a:t>2023-10-11</a:t>
            </a:fld>
            <a:endParaRPr lang="en-CA"/>
          </a:p>
        </p:txBody>
      </p:sp>
      <p:sp>
        <p:nvSpPr>
          <p:cNvPr id="6" name="Footer Placeholder 5">
            <a:extLst>
              <a:ext uri="{FF2B5EF4-FFF2-40B4-BE49-F238E27FC236}">
                <a16:creationId xmlns:a16="http://schemas.microsoft.com/office/drawing/2014/main" id="{AFFD3F0C-C1AC-A5C8-F9C0-64424919E33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B1B8BC47-666E-B8D5-9D17-9DA1FFDABA89}"/>
              </a:ext>
            </a:extLst>
          </p:cNvPr>
          <p:cNvSpPr>
            <a:spLocks noGrp="1"/>
          </p:cNvSpPr>
          <p:nvPr>
            <p:ph type="sldNum" sz="quarter" idx="12"/>
          </p:nvPr>
        </p:nvSpPr>
        <p:spPr/>
        <p:txBody>
          <a:bodyPr/>
          <a:lstStyle/>
          <a:p>
            <a:fld id="{19EBF80B-8D37-46EF-9ED2-6394093797A2}" type="slidenum">
              <a:rPr lang="en-CA" smtClean="0"/>
              <a:t>‹#›</a:t>
            </a:fld>
            <a:endParaRPr lang="en-CA"/>
          </a:p>
        </p:txBody>
      </p:sp>
    </p:spTree>
    <p:extLst>
      <p:ext uri="{BB962C8B-B14F-4D97-AF65-F5344CB8AC3E}">
        <p14:creationId xmlns:p14="http://schemas.microsoft.com/office/powerpoint/2010/main" val="38793290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31D3-E555-F5A5-779D-C994F1767307}"/>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447050B6-5769-4248-A7F7-3AA4732577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B11053-3130-C9B9-F5A0-A7C5C50D6D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21EC2D3B-60E1-E57A-1E73-4CD142C9A2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BF09B6-DDB8-437C-6650-8C4DF134D3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BD0F48D9-38DB-B090-820C-C0E3FF22AE17}"/>
              </a:ext>
            </a:extLst>
          </p:cNvPr>
          <p:cNvSpPr>
            <a:spLocks noGrp="1"/>
          </p:cNvSpPr>
          <p:nvPr>
            <p:ph type="dt" sz="half" idx="10"/>
          </p:nvPr>
        </p:nvSpPr>
        <p:spPr/>
        <p:txBody>
          <a:bodyPr/>
          <a:lstStyle/>
          <a:p>
            <a:fld id="{F84FB6D9-536E-4187-B70E-04B676489440}" type="datetimeFigureOut">
              <a:rPr lang="en-CA" smtClean="0"/>
              <a:t>2023-10-11</a:t>
            </a:fld>
            <a:endParaRPr lang="en-CA"/>
          </a:p>
        </p:txBody>
      </p:sp>
      <p:sp>
        <p:nvSpPr>
          <p:cNvPr id="8" name="Footer Placeholder 7">
            <a:extLst>
              <a:ext uri="{FF2B5EF4-FFF2-40B4-BE49-F238E27FC236}">
                <a16:creationId xmlns:a16="http://schemas.microsoft.com/office/drawing/2014/main" id="{116A1F21-10B7-E6FF-9E2F-500337EA9C2A}"/>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C65338DF-67D2-1016-CB5F-C37B1D830AA1}"/>
              </a:ext>
            </a:extLst>
          </p:cNvPr>
          <p:cNvSpPr>
            <a:spLocks noGrp="1"/>
          </p:cNvSpPr>
          <p:nvPr>
            <p:ph type="sldNum" sz="quarter" idx="12"/>
          </p:nvPr>
        </p:nvSpPr>
        <p:spPr/>
        <p:txBody>
          <a:bodyPr/>
          <a:lstStyle/>
          <a:p>
            <a:fld id="{19EBF80B-8D37-46EF-9ED2-6394093797A2}" type="slidenum">
              <a:rPr lang="en-CA" smtClean="0"/>
              <a:t>‹#›</a:t>
            </a:fld>
            <a:endParaRPr lang="en-CA"/>
          </a:p>
        </p:txBody>
      </p:sp>
    </p:spTree>
    <p:extLst>
      <p:ext uri="{BB962C8B-B14F-4D97-AF65-F5344CB8AC3E}">
        <p14:creationId xmlns:p14="http://schemas.microsoft.com/office/powerpoint/2010/main" val="16200557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6C367-A8EB-6E59-78ED-EEADAFB8E09C}"/>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186E6954-AF2F-D7F3-A964-08CC3D6E8A31}"/>
              </a:ext>
            </a:extLst>
          </p:cNvPr>
          <p:cNvSpPr>
            <a:spLocks noGrp="1"/>
          </p:cNvSpPr>
          <p:nvPr>
            <p:ph type="dt" sz="half" idx="10"/>
          </p:nvPr>
        </p:nvSpPr>
        <p:spPr/>
        <p:txBody>
          <a:bodyPr/>
          <a:lstStyle/>
          <a:p>
            <a:fld id="{F84FB6D9-536E-4187-B70E-04B676489440}" type="datetimeFigureOut">
              <a:rPr lang="en-CA" smtClean="0"/>
              <a:t>2023-10-11</a:t>
            </a:fld>
            <a:endParaRPr lang="en-CA"/>
          </a:p>
        </p:txBody>
      </p:sp>
      <p:sp>
        <p:nvSpPr>
          <p:cNvPr id="4" name="Footer Placeholder 3">
            <a:extLst>
              <a:ext uri="{FF2B5EF4-FFF2-40B4-BE49-F238E27FC236}">
                <a16:creationId xmlns:a16="http://schemas.microsoft.com/office/drawing/2014/main" id="{CA19B073-64E0-E524-14FD-E514070802B7}"/>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1222CC95-1F13-D936-DFBA-3D9E8B859D63}"/>
              </a:ext>
            </a:extLst>
          </p:cNvPr>
          <p:cNvSpPr>
            <a:spLocks noGrp="1"/>
          </p:cNvSpPr>
          <p:nvPr>
            <p:ph type="sldNum" sz="quarter" idx="12"/>
          </p:nvPr>
        </p:nvSpPr>
        <p:spPr/>
        <p:txBody>
          <a:bodyPr/>
          <a:lstStyle/>
          <a:p>
            <a:fld id="{19EBF80B-8D37-46EF-9ED2-6394093797A2}" type="slidenum">
              <a:rPr lang="en-CA" smtClean="0"/>
              <a:t>‹#›</a:t>
            </a:fld>
            <a:endParaRPr lang="en-CA"/>
          </a:p>
        </p:txBody>
      </p:sp>
    </p:spTree>
    <p:extLst>
      <p:ext uri="{BB962C8B-B14F-4D97-AF65-F5344CB8AC3E}">
        <p14:creationId xmlns:p14="http://schemas.microsoft.com/office/powerpoint/2010/main" val="26376877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CD5A1B-F64A-BFD5-4301-5223CCD1CE03}"/>
              </a:ext>
            </a:extLst>
          </p:cNvPr>
          <p:cNvSpPr>
            <a:spLocks noGrp="1"/>
          </p:cNvSpPr>
          <p:nvPr>
            <p:ph type="dt" sz="half" idx="10"/>
          </p:nvPr>
        </p:nvSpPr>
        <p:spPr/>
        <p:txBody>
          <a:bodyPr/>
          <a:lstStyle/>
          <a:p>
            <a:fld id="{F84FB6D9-536E-4187-B70E-04B676489440}" type="datetimeFigureOut">
              <a:rPr lang="en-CA" smtClean="0"/>
              <a:t>2023-10-11</a:t>
            </a:fld>
            <a:endParaRPr lang="en-CA"/>
          </a:p>
        </p:txBody>
      </p:sp>
      <p:sp>
        <p:nvSpPr>
          <p:cNvPr id="3" name="Footer Placeholder 2">
            <a:extLst>
              <a:ext uri="{FF2B5EF4-FFF2-40B4-BE49-F238E27FC236}">
                <a16:creationId xmlns:a16="http://schemas.microsoft.com/office/drawing/2014/main" id="{6BC47ED9-FC6D-738A-72C3-BABB74B3B8FF}"/>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283B98DF-C89C-51A4-40E0-510A6E33ADDD}"/>
              </a:ext>
            </a:extLst>
          </p:cNvPr>
          <p:cNvSpPr>
            <a:spLocks noGrp="1"/>
          </p:cNvSpPr>
          <p:nvPr>
            <p:ph type="sldNum" sz="quarter" idx="12"/>
          </p:nvPr>
        </p:nvSpPr>
        <p:spPr/>
        <p:txBody>
          <a:bodyPr/>
          <a:lstStyle/>
          <a:p>
            <a:fld id="{19EBF80B-8D37-46EF-9ED2-6394093797A2}" type="slidenum">
              <a:rPr lang="en-CA" smtClean="0"/>
              <a:t>‹#›</a:t>
            </a:fld>
            <a:endParaRPr lang="en-CA"/>
          </a:p>
        </p:txBody>
      </p:sp>
    </p:spTree>
    <p:extLst>
      <p:ext uri="{BB962C8B-B14F-4D97-AF65-F5344CB8AC3E}">
        <p14:creationId xmlns:p14="http://schemas.microsoft.com/office/powerpoint/2010/main" val="14565595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F7C33-E302-9078-6F49-B23C80D05A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736922BD-78AF-CD40-0940-FDE7E3D881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775E5F7F-8469-664F-4EBC-CD1C3A4A35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07246F-6FA2-5466-D846-B9C7F06F45A8}"/>
              </a:ext>
            </a:extLst>
          </p:cNvPr>
          <p:cNvSpPr>
            <a:spLocks noGrp="1"/>
          </p:cNvSpPr>
          <p:nvPr>
            <p:ph type="dt" sz="half" idx="10"/>
          </p:nvPr>
        </p:nvSpPr>
        <p:spPr/>
        <p:txBody>
          <a:bodyPr/>
          <a:lstStyle/>
          <a:p>
            <a:fld id="{F84FB6D9-536E-4187-B70E-04B676489440}" type="datetimeFigureOut">
              <a:rPr lang="en-CA" smtClean="0"/>
              <a:t>2023-10-11</a:t>
            </a:fld>
            <a:endParaRPr lang="en-CA"/>
          </a:p>
        </p:txBody>
      </p:sp>
      <p:sp>
        <p:nvSpPr>
          <p:cNvPr id="6" name="Footer Placeholder 5">
            <a:extLst>
              <a:ext uri="{FF2B5EF4-FFF2-40B4-BE49-F238E27FC236}">
                <a16:creationId xmlns:a16="http://schemas.microsoft.com/office/drawing/2014/main" id="{BF5D3539-FC46-F292-4930-26C62362CE5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BD4D032E-CC00-919A-8AB9-288E66D055A6}"/>
              </a:ext>
            </a:extLst>
          </p:cNvPr>
          <p:cNvSpPr>
            <a:spLocks noGrp="1"/>
          </p:cNvSpPr>
          <p:nvPr>
            <p:ph type="sldNum" sz="quarter" idx="12"/>
          </p:nvPr>
        </p:nvSpPr>
        <p:spPr/>
        <p:txBody>
          <a:bodyPr/>
          <a:lstStyle/>
          <a:p>
            <a:fld id="{19EBF80B-8D37-46EF-9ED2-6394093797A2}" type="slidenum">
              <a:rPr lang="en-CA" smtClean="0"/>
              <a:t>‹#›</a:t>
            </a:fld>
            <a:endParaRPr lang="en-CA"/>
          </a:p>
        </p:txBody>
      </p:sp>
    </p:spTree>
    <p:extLst>
      <p:ext uri="{BB962C8B-B14F-4D97-AF65-F5344CB8AC3E}">
        <p14:creationId xmlns:p14="http://schemas.microsoft.com/office/powerpoint/2010/main" val="13321287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EA4E4-051D-AAA3-A93F-72F11BF320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BDA94EC0-80CC-ADFF-0E23-BFBB81804A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A0889E7D-EF81-2EA0-DDA0-05E9957B88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26E6A1-2A7B-D436-46B2-42C2294DFBC1}"/>
              </a:ext>
            </a:extLst>
          </p:cNvPr>
          <p:cNvSpPr>
            <a:spLocks noGrp="1"/>
          </p:cNvSpPr>
          <p:nvPr>
            <p:ph type="dt" sz="half" idx="10"/>
          </p:nvPr>
        </p:nvSpPr>
        <p:spPr/>
        <p:txBody>
          <a:bodyPr/>
          <a:lstStyle/>
          <a:p>
            <a:fld id="{F84FB6D9-536E-4187-B70E-04B676489440}" type="datetimeFigureOut">
              <a:rPr lang="en-CA" smtClean="0"/>
              <a:t>2023-10-11</a:t>
            </a:fld>
            <a:endParaRPr lang="en-CA"/>
          </a:p>
        </p:txBody>
      </p:sp>
      <p:sp>
        <p:nvSpPr>
          <p:cNvPr id="6" name="Footer Placeholder 5">
            <a:extLst>
              <a:ext uri="{FF2B5EF4-FFF2-40B4-BE49-F238E27FC236}">
                <a16:creationId xmlns:a16="http://schemas.microsoft.com/office/drawing/2014/main" id="{2DC756E5-CA77-9254-F6E1-532D636274D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BD3C32DE-44E0-725E-F467-C70BE7AB9264}"/>
              </a:ext>
            </a:extLst>
          </p:cNvPr>
          <p:cNvSpPr>
            <a:spLocks noGrp="1"/>
          </p:cNvSpPr>
          <p:nvPr>
            <p:ph type="sldNum" sz="quarter" idx="12"/>
          </p:nvPr>
        </p:nvSpPr>
        <p:spPr/>
        <p:txBody>
          <a:bodyPr/>
          <a:lstStyle/>
          <a:p>
            <a:fld id="{19EBF80B-8D37-46EF-9ED2-6394093797A2}" type="slidenum">
              <a:rPr lang="en-CA" smtClean="0"/>
              <a:t>‹#›</a:t>
            </a:fld>
            <a:endParaRPr lang="en-CA"/>
          </a:p>
        </p:txBody>
      </p:sp>
    </p:spTree>
    <p:extLst>
      <p:ext uri="{BB962C8B-B14F-4D97-AF65-F5344CB8AC3E}">
        <p14:creationId xmlns:p14="http://schemas.microsoft.com/office/powerpoint/2010/main" val="38637298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E72EA-793A-5822-1C14-715F1E6176F9}"/>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A58EC3D-BEEF-5AB5-3D19-9F679AF463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313066E-B482-E9C3-7BFD-52792F26625D}"/>
              </a:ext>
            </a:extLst>
          </p:cNvPr>
          <p:cNvSpPr>
            <a:spLocks noGrp="1"/>
          </p:cNvSpPr>
          <p:nvPr>
            <p:ph type="dt" sz="half" idx="10"/>
          </p:nvPr>
        </p:nvSpPr>
        <p:spPr/>
        <p:txBody>
          <a:bodyPr/>
          <a:lstStyle/>
          <a:p>
            <a:fld id="{F84FB6D9-536E-4187-B70E-04B676489440}" type="datetimeFigureOut">
              <a:rPr lang="en-CA" smtClean="0"/>
              <a:t>2023-10-11</a:t>
            </a:fld>
            <a:endParaRPr lang="en-CA"/>
          </a:p>
        </p:txBody>
      </p:sp>
      <p:sp>
        <p:nvSpPr>
          <p:cNvPr id="5" name="Footer Placeholder 4">
            <a:extLst>
              <a:ext uri="{FF2B5EF4-FFF2-40B4-BE49-F238E27FC236}">
                <a16:creationId xmlns:a16="http://schemas.microsoft.com/office/drawing/2014/main" id="{1C6D5A32-3490-ABF5-3814-EB31B8F37C6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FC1F317-0D20-B5F0-25E6-2B7EA31EE638}"/>
              </a:ext>
            </a:extLst>
          </p:cNvPr>
          <p:cNvSpPr>
            <a:spLocks noGrp="1"/>
          </p:cNvSpPr>
          <p:nvPr>
            <p:ph type="sldNum" sz="quarter" idx="12"/>
          </p:nvPr>
        </p:nvSpPr>
        <p:spPr/>
        <p:txBody>
          <a:bodyPr/>
          <a:lstStyle/>
          <a:p>
            <a:fld id="{19EBF80B-8D37-46EF-9ED2-6394093797A2}" type="slidenum">
              <a:rPr lang="en-CA" smtClean="0"/>
              <a:t>‹#›</a:t>
            </a:fld>
            <a:endParaRPr lang="en-CA"/>
          </a:p>
        </p:txBody>
      </p:sp>
    </p:spTree>
    <p:extLst>
      <p:ext uri="{BB962C8B-B14F-4D97-AF65-F5344CB8AC3E}">
        <p14:creationId xmlns:p14="http://schemas.microsoft.com/office/powerpoint/2010/main" val="1457483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and contact us slide 2">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8862878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3" name="Picture Placeholder 22">
            <a:extLst>
              <a:ext uri="{FF2B5EF4-FFF2-40B4-BE49-F238E27FC236}">
                <a16:creationId xmlns:a16="http://schemas.microsoft.com/office/drawing/2014/main" id="{1C0A461C-0294-B44F-97D5-FC39D0DC404B}"/>
              </a:ext>
            </a:extLst>
          </p:cNvPr>
          <p:cNvSpPr>
            <a:spLocks noGrp="1"/>
          </p:cNvSpPr>
          <p:nvPr>
            <p:ph type="pic" sz="quarter" idx="29"/>
          </p:nvPr>
        </p:nvSpPr>
        <p:spPr>
          <a:xfrm>
            <a:off x="0" y="0"/>
            <a:ext cx="5257800" cy="6857999"/>
          </a:xfrm>
          <a:prstGeom prst="rect">
            <a:avLst/>
          </a:prstGeom>
        </p:spPr>
        <p:txBody>
          <a:bodyPr/>
          <a:lstStyle/>
          <a:p>
            <a:endParaRPr lang="en-US"/>
          </a:p>
          <a:p>
            <a:endParaRPr lang="en-US"/>
          </a:p>
          <a:p>
            <a:endParaRPr lang="en-US"/>
          </a:p>
          <a:p>
            <a:endParaRPr lang="en-US"/>
          </a:p>
          <a:p>
            <a:endParaRPr lang="en-US"/>
          </a:p>
          <a:p>
            <a:endParaRPr lang="en-US"/>
          </a:p>
          <a:p>
            <a:endParaRPr lang="en-US"/>
          </a:p>
        </p:txBody>
      </p:sp>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6213821" y="1000076"/>
            <a:ext cx="5443537" cy="1491404"/>
          </a:xfrm>
          <a:prstGeom prst="rect">
            <a:avLst/>
          </a:prstGeom>
          <a:noFill/>
        </p:spPr>
        <p:txBody>
          <a:bodyPr anchor="t">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6243638" y="219145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6243638" y="2491480"/>
            <a:ext cx="2586037" cy="1593197"/>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9101139" y="2191451"/>
            <a:ext cx="2543174"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9101139" y="2491480"/>
            <a:ext cx="2543174" cy="1593197"/>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4426163"/>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3638" y="4726192"/>
            <a:ext cx="2586037" cy="14041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4426163"/>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8276" y="4726192"/>
            <a:ext cx="2586037" cy="14041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6168125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8A6C3F-D9B1-9A47-EDBF-54CF8ECC6B9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15A8246-4769-61F4-A4FD-C56ACC6658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9A31500-F112-F290-3910-44FD012D65E0}"/>
              </a:ext>
            </a:extLst>
          </p:cNvPr>
          <p:cNvSpPr>
            <a:spLocks noGrp="1"/>
          </p:cNvSpPr>
          <p:nvPr>
            <p:ph type="dt" sz="half" idx="10"/>
          </p:nvPr>
        </p:nvSpPr>
        <p:spPr/>
        <p:txBody>
          <a:bodyPr/>
          <a:lstStyle/>
          <a:p>
            <a:fld id="{F84FB6D9-536E-4187-B70E-04B676489440}" type="datetimeFigureOut">
              <a:rPr lang="en-CA" smtClean="0"/>
              <a:t>2023-10-11</a:t>
            </a:fld>
            <a:endParaRPr lang="en-CA"/>
          </a:p>
        </p:txBody>
      </p:sp>
      <p:sp>
        <p:nvSpPr>
          <p:cNvPr id="5" name="Footer Placeholder 4">
            <a:extLst>
              <a:ext uri="{FF2B5EF4-FFF2-40B4-BE49-F238E27FC236}">
                <a16:creationId xmlns:a16="http://schemas.microsoft.com/office/drawing/2014/main" id="{BE4E76D6-BA02-CD6D-0465-842FD941F71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019EC1E-1955-A602-0E6C-20236E2A3FDC}"/>
              </a:ext>
            </a:extLst>
          </p:cNvPr>
          <p:cNvSpPr>
            <a:spLocks noGrp="1"/>
          </p:cNvSpPr>
          <p:nvPr>
            <p:ph type="sldNum" sz="quarter" idx="12"/>
          </p:nvPr>
        </p:nvSpPr>
        <p:spPr/>
        <p:txBody>
          <a:bodyPr/>
          <a:lstStyle/>
          <a:p>
            <a:fld id="{19EBF80B-8D37-46EF-9ED2-6394093797A2}" type="slidenum">
              <a:rPr lang="en-CA" smtClean="0"/>
              <a:t>‹#›</a:t>
            </a:fld>
            <a:endParaRPr lang="en-CA"/>
          </a:p>
        </p:txBody>
      </p:sp>
    </p:spTree>
    <p:extLst>
      <p:ext uri="{BB962C8B-B14F-4D97-AF65-F5344CB8AC3E}">
        <p14:creationId xmlns:p14="http://schemas.microsoft.com/office/powerpoint/2010/main" val="29353222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3622894"/>
            <a:ext cx="11115674" cy="939581"/>
          </a:xfr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9" y="4573459"/>
            <a:ext cx="5573988" cy="1027374"/>
          </a:xfr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9">
            <a:extLst>
              <a:ext uri="{FF2B5EF4-FFF2-40B4-BE49-F238E27FC236}">
                <a16:creationId xmlns:a16="http://schemas.microsoft.com/office/drawing/2014/main" id="{582DCF5F-B937-2640-A4A5-1D021401E3B1}"/>
              </a:ext>
            </a:extLst>
          </p:cNvPr>
          <p:cNvSpPr>
            <a:spLocks noGrp="1"/>
          </p:cNvSpPr>
          <p:nvPr>
            <p:ph type="body" sz="quarter" idx="16"/>
          </p:nvPr>
        </p:nvSpPr>
        <p:spPr>
          <a:xfrm>
            <a:off x="528638" y="2085280"/>
            <a:ext cx="11115674" cy="1621662"/>
          </a:xfrm>
        </p:spPr>
        <p:txBody>
          <a:bodyPr anchor="b">
            <a:normAutofit/>
          </a:bodyPr>
          <a:lstStyle>
            <a:lvl1pPr marL="0" indent="0">
              <a:buNone/>
              <a:defRPr sz="6600" b="1"/>
            </a:lvl1pPr>
          </a:lstStyle>
          <a:p>
            <a:pPr lvl="0"/>
            <a:r>
              <a:rPr lang="en-US"/>
              <a:t>Edit Master text styles</a:t>
            </a:r>
          </a:p>
        </p:txBody>
      </p:sp>
    </p:spTree>
    <p:extLst>
      <p:ext uri="{BB962C8B-B14F-4D97-AF65-F5344CB8AC3E}">
        <p14:creationId xmlns:p14="http://schemas.microsoft.com/office/powerpoint/2010/main" val="2795585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2">
            <a:extLst>
              <a:ext uri="{FF2B5EF4-FFF2-40B4-BE49-F238E27FC236}">
                <a16:creationId xmlns:a16="http://schemas.microsoft.com/office/drawing/2014/main" id="{A3994FF5-75CA-D542-AE8A-FF290128AD76}"/>
              </a:ext>
            </a:extLst>
          </p:cNvPr>
          <p:cNvSpPr>
            <a:spLocks noGrp="1"/>
          </p:cNvSpPr>
          <p:nvPr>
            <p:ph type="body" idx="15" hasCustomPrompt="1"/>
          </p:nvPr>
        </p:nvSpPr>
        <p:spPr>
          <a:xfrm>
            <a:off x="435768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3" name="Text Placeholder 12">
            <a:extLst>
              <a:ext uri="{FF2B5EF4-FFF2-40B4-BE49-F238E27FC236}">
                <a16:creationId xmlns:a16="http://schemas.microsoft.com/office/drawing/2014/main" id="{807A35C6-3861-BC41-830C-3E0AA8405654}"/>
              </a:ext>
            </a:extLst>
          </p:cNvPr>
          <p:cNvSpPr>
            <a:spLocks noGrp="1"/>
          </p:cNvSpPr>
          <p:nvPr>
            <p:ph type="body" sz="quarter" idx="17"/>
          </p:nvPr>
        </p:nvSpPr>
        <p:spPr>
          <a:xfrm>
            <a:off x="4357688"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4" name="Text Placeholder 12">
            <a:extLst>
              <a:ext uri="{FF2B5EF4-FFF2-40B4-BE49-F238E27FC236}">
                <a16:creationId xmlns:a16="http://schemas.microsoft.com/office/drawing/2014/main" id="{94ECD9F0-E726-484A-BAE6-AEAA3F1F9707}"/>
              </a:ext>
            </a:extLst>
          </p:cNvPr>
          <p:cNvSpPr>
            <a:spLocks noGrp="1"/>
          </p:cNvSpPr>
          <p:nvPr>
            <p:ph type="body" sz="quarter" idx="18"/>
          </p:nvPr>
        </p:nvSpPr>
        <p:spPr>
          <a:xfrm>
            <a:off x="528638"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5"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3605922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A143651-3799-F24B-AEFE-AAAD1187C7AF}"/>
              </a:ext>
            </a:extLst>
          </p:cNvPr>
          <p:cNvSpPr>
            <a:spLocks noGrp="1"/>
          </p:cNvSpPr>
          <p:nvPr>
            <p:ph idx="1" hasCustomPrompt="1"/>
          </p:nvPr>
        </p:nvSpPr>
        <p:spPr>
          <a:xfrm>
            <a:off x="538161" y="1657350"/>
            <a:ext cx="5405440"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3C0C7668-8CC7-CF4A-8570-FDE604593FB0}"/>
              </a:ext>
            </a:extLst>
          </p:cNvPr>
          <p:cNvSpPr>
            <a:spLocks noGrp="1"/>
          </p:cNvSpPr>
          <p:nvPr>
            <p:ph idx="13" hasCustomPrompt="1"/>
          </p:nvPr>
        </p:nvSpPr>
        <p:spPr>
          <a:xfrm>
            <a:off x="6226267" y="1657350"/>
            <a:ext cx="5288837"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274FB544-0753-1E4B-A414-CB8CEF8925D1}"/>
              </a:ext>
            </a:extLst>
          </p:cNvPr>
          <p:cNvSpPr>
            <a:spLocks noGrp="1"/>
          </p:cNvSpPr>
          <p:nvPr>
            <p:ph type="title"/>
          </p:nvPr>
        </p:nvSpPr>
        <p:spPr>
          <a:xfrm>
            <a:off x="508760" y="550861"/>
            <a:ext cx="11006344" cy="835027"/>
          </a:xfrm>
          <a:prstGeom prst="rect">
            <a:avLst/>
          </a:prstGeom>
        </p:spPr>
        <p:txBody>
          <a:bodyPr>
            <a:normAutofit/>
          </a:bodyPr>
          <a:lstStyle>
            <a:lvl1pPr>
              <a:defRPr sz="2800"/>
            </a:lvl1pPr>
          </a:lstStyle>
          <a:p>
            <a:r>
              <a:rPr lang="en-US"/>
              <a:t>Click to edit Master title style</a:t>
            </a:r>
          </a:p>
        </p:txBody>
      </p:sp>
      <p:cxnSp>
        <p:nvCxnSpPr>
          <p:cNvPr id="16" name="Straight Connector 15">
            <a:extLst>
              <a:ext uri="{FF2B5EF4-FFF2-40B4-BE49-F238E27FC236}">
                <a16:creationId xmlns:a16="http://schemas.microsoft.com/office/drawing/2014/main" id="{BF354029-E75E-6F47-88D0-33B7164E6319}"/>
              </a:ext>
            </a:extLst>
          </p:cNvPr>
          <p:cNvCxnSpPr/>
          <p:nvPr userDrawn="1"/>
        </p:nvCxnSpPr>
        <p:spPr>
          <a:xfrm>
            <a:off x="616226" y="1282149"/>
            <a:ext cx="108988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8093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A9B164-9C2C-4D48-8696-9484E8FF7626}"/>
              </a:ext>
            </a:extLst>
          </p:cNvPr>
          <p:cNvSpPr>
            <a:spLocks noGrp="1"/>
          </p:cNvSpPr>
          <p:nvPr>
            <p:ph type="body" idx="1" hasCustomPrompt="1"/>
          </p:nvPr>
        </p:nvSpPr>
        <p:spPr>
          <a:xfrm>
            <a:off x="542925" y="1681171"/>
            <a:ext cx="5400676"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a:extLst>
              <a:ext uri="{FF2B5EF4-FFF2-40B4-BE49-F238E27FC236}">
                <a16:creationId xmlns:a16="http://schemas.microsoft.com/office/drawing/2014/main" id="{9A45142E-614C-1941-A4E8-E24EA5A0D501}"/>
              </a:ext>
            </a:extLst>
          </p:cNvPr>
          <p:cNvSpPr>
            <a:spLocks noGrp="1"/>
          </p:cNvSpPr>
          <p:nvPr>
            <p:ph type="body" sz="quarter" idx="3" hasCustomPrompt="1"/>
          </p:nvPr>
        </p:nvSpPr>
        <p:spPr>
          <a:xfrm>
            <a:off x="6226267" y="1681171"/>
            <a:ext cx="5285752"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Content Placeholder 2">
            <a:extLst>
              <a:ext uri="{FF2B5EF4-FFF2-40B4-BE49-F238E27FC236}">
                <a16:creationId xmlns:a16="http://schemas.microsoft.com/office/drawing/2014/main" id="{A76002A2-2BEE-E84D-91F0-54ED39ABA3CA}"/>
              </a:ext>
            </a:extLst>
          </p:cNvPr>
          <p:cNvSpPr>
            <a:spLocks noGrp="1"/>
          </p:cNvSpPr>
          <p:nvPr>
            <p:ph idx="13"/>
          </p:nvPr>
        </p:nvSpPr>
        <p:spPr>
          <a:xfrm>
            <a:off x="538161" y="1986374"/>
            <a:ext cx="5405440" cy="4143971"/>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E3047B5C-8C66-DD49-8353-D9A1331573E0}"/>
              </a:ext>
            </a:extLst>
          </p:cNvPr>
          <p:cNvSpPr>
            <a:spLocks noGrp="1"/>
          </p:cNvSpPr>
          <p:nvPr>
            <p:ph idx="14"/>
          </p:nvPr>
        </p:nvSpPr>
        <p:spPr>
          <a:xfrm>
            <a:off x="6226267" y="1986374"/>
            <a:ext cx="5288837" cy="4143971"/>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1">
            <a:extLst>
              <a:ext uri="{FF2B5EF4-FFF2-40B4-BE49-F238E27FC236}">
                <a16:creationId xmlns:a16="http://schemas.microsoft.com/office/drawing/2014/main" id="{274FB544-0753-1E4B-A414-CB8CEF8925D1}"/>
              </a:ext>
            </a:extLst>
          </p:cNvPr>
          <p:cNvSpPr>
            <a:spLocks noGrp="1"/>
          </p:cNvSpPr>
          <p:nvPr>
            <p:ph type="title"/>
          </p:nvPr>
        </p:nvSpPr>
        <p:spPr>
          <a:xfrm>
            <a:off x="528638" y="442013"/>
            <a:ext cx="5434841" cy="730804"/>
          </a:xfrm>
          <a:prstGeom prst="rect">
            <a:avLst/>
          </a:prstGeom>
        </p:spPr>
        <p:txBody>
          <a:bodyPr anchor="b">
            <a:normAutofit/>
          </a:bodyPr>
          <a:lstStyle>
            <a:lvl1pPr>
              <a:defRPr sz="2000"/>
            </a:lvl1pPr>
          </a:lstStyle>
          <a:p>
            <a:r>
              <a:rPr lang="en-US"/>
              <a:t>Click to edit Master title style</a:t>
            </a:r>
          </a:p>
        </p:txBody>
      </p:sp>
      <p:cxnSp>
        <p:nvCxnSpPr>
          <p:cNvPr id="20" name="Straight Connector 19">
            <a:extLst>
              <a:ext uri="{FF2B5EF4-FFF2-40B4-BE49-F238E27FC236}">
                <a16:creationId xmlns:a16="http://schemas.microsoft.com/office/drawing/2014/main" id="{BF354029-E75E-6F47-88D0-33B7164E6319}"/>
              </a:ext>
            </a:extLst>
          </p:cNvPr>
          <p:cNvCxnSpPr/>
          <p:nvPr userDrawn="1"/>
        </p:nvCxnSpPr>
        <p:spPr>
          <a:xfrm flipV="1">
            <a:off x="616226"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F354029-E75E-6F47-88D0-33B7164E6319}"/>
              </a:ext>
            </a:extLst>
          </p:cNvPr>
          <p:cNvCxnSpPr/>
          <p:nvPr userDrawn="1"/>
        </p:nvCxnSpPr>
        <p:spPr>
          <a:xfrm flipV="1">
            <a:off x="6206997"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0" cy="730802"/>
          </a:xfrm>
          <a:prstGeom prst="rect">
            <a:avLst/>
          </a:prstGeom>
        </p:spPr>
        <p:txBody>
          <a:bodyPr anchor="b">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Tree>
    <p:extLst>
      <p:ext uri="{BB962C8B-B14F-4D97-AF65-F5344CB8AC3E}">
        <p14:creationId xmlns:p14="http://schemas.microsoft.com/office/powerpoint/2010/main" val="3769447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00676" cy="1085850"/>
          </a:xfrm>
          <a:prstGeom prst="rect">
            <a:avLst/>
          </a:prstGeo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1085850"/>
          </a:xfrm>
          <a:prstGeom prst="rect">
            <a:avLst/>
          </a:prstGeom>
        </p:spPr>
        <p:txBody>
          <a:bodyPr/>
          <a:lstStyle/>
          <a:p>
            <a:endParaRPr lang="en-US"/>
          </a:p>
        </p:txBody>
      </p:sp>
      <p:sp>
        <p:nvSpPr>
          <p:cNvPr id="15" name="Text Placeholder 2">
            <a:extLst>
              <a:ext uri="{FF2B5EF4-FFF2-40B4-BE49-F238E27FC236}">
                <a16:creationId xmlns:a16="http://schemas.microsoft.com/office/drawing/2014/main" id="{CBBDF55F-90F0-1C41-908C-56A922379254}"/>
              </a:ext>
            </a:extLst>
          </p:cNvPr>
          <p:cNvSpPr>
            <a:spLocks noGrp="1"/>
          </p:cNvSpPr>
          <p:nvPr>
            <p:ph type="body" idx="1" hasCustomPrompt="1"/>
          </p:nvPr>
        </p:nvSpPr>
        <p:spPr>
          <a:xfrm>
            <a:off x="542925" y="2878599"/>
            <a:ext cx="5430838"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4">
            <a:extLst>
              <a:ext uri="{FF2B5EF4-FFF2-40B4-BE49-F238E27FC236}">
                <a16:creationId xmlns:a16="http://schemas.microsoft.com/office/drawing/2014/main" id="{2EA49D96-8068-0E46-8E04-581AD2DEEBF8}"/>
              </a:ext>
            </a:extLst>
          </p:cNvPr>
          <p:cNvSpPr>
            <a:spLocks noGrp="1"/>
          </p:cNvSpPr>
          <p:nvPr>
            <p:ph type="body" sz="quarter" idx="3" hasCustomPrompt="1"/>
          </p:nvPr>
        </p:nvSpPr>
        <p:spPr>
          <a:xfrm>
            <a:off x="6229352" y="2878599"/>
            <a:ext cx="5285752"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Content Placeholder 2">
            <a:extLst>
              <a:ext uri="{FF2B5EF4-FFF2-40B4-BE49-F238E27FC236}">
                <a16:creationId xmlns:a16="http://schemas.microsoft.com/office/drawing/2014/main" id="{37DEAE7C-B91C-3A45-9797-1CA40EEE86FC}"/>
              </a:ext>
            </a:extLst>
          </p:cNvPr>
          <p:cNvSpPr>
            <a:spLocks noGrp="1"/>
          </p:cNvSpPr>
          <p:nvPr>
            <p:ph idx="15"/>
          </p:nvPr>
        </p:nvSpPr>
        <p:spPr>
          <a:xfrm>
            <a:off x="538161" y="3194688"/>
            <a:ext cx="5405440"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a:extLst>
              <a:ext uri="{FF2B5EF4-FFF2-40B4-BE49-F238E27FC236}">
                <a16:creationId xmlns:a16="http://schemas.microsoft.com/office/drawing/2014/main" id="{ACBF5F4D-C8DF-6B40-9757-7862B3F3D013}"/>
              </a:ext>
            </a:extLst>
          </p:cNvPr>
          <p:cNvSpPr>
            <a:spLocks noGrp="1"/>
          </p:cNvSpPr>
          <p:nvPr>
            <p:ph idx="16"/>
          </p:nvPr>
        </p:nvSpPr>
        <p:spPr>
          <a:xfrm>
            <a:off x="6226267" y="3194688"/>
            <a:ext cx="5288837"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23" name="Straight Connector 22">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306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3495675" cy="1085850"/>
          </a:xfrm>
          <a:prstGeom prst="rect">
            <a:avLst/>
          </a:prstGeo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4329113" y="1606538"/>
            <a:ext cx="3529012" cy="1085850"/>
          </a:xfrm>
          <a:prstGeom prst="rect">
            <a:avLst/>
          </a:prstGeom>
        </p:spPr>
        <p:txBody>
          <a:bodyPr/>
          <a:lstStyle/>
          <a:p>
            <a:endParaRPr lang="en-US"/>
          </a:p>
        </p:txBody>
      </p:sp>
      <p:sp>
        <p:nvSpPr>
          <p:cNvPr id="14" name="Picture Placeholder 6">
            <a:extLst>
              <a:ext uri="{FF2B5EF4-FFF2-40B4-BE49-F238E27FC236}">
                <a16:creationId xmlns:a16="http://schemas.microsoft.com/office/drawing/2014/main" id="{30BC5AE0-0A2C-0A47-AED3-72F396E00B93}"/>
              </a:ext>
            </a:extLst>
          </p:cNvPr>
          <p:cNvSpPr>
            <a:spLocks noGrp="1"/>
          </p:cNvSpPr>
          <p:nvPr>
            <p:ph type="pic" sz="quarter" idx="17"/>
          </p:nvPr>
        </p:nvSpPr>
        <p:spPr>
          <a:xfrm>
            <a:off x="8115301" y="1606538"/>
            <a:ext cx="3430302" cy="1085850"/>
          </a:xfrm>
          <a:prstGeom prst="rect">
            <a:avLst/>
          </a:prstGeom>
        </p:spPr>
        <p:txBody>
          <a:bodyPr/>
          <a:lstStyle/>
          <a:p>
            <a:endParaRPr lang="en-US"/>
          </a:p>
        </p:txBody>
      </p:sp>
      <p:sp>
        <p:nvSpPr>
          <p:cNvPr id="15" name="Text Placeholder 2">
            <a:extLst>
              <a:ext uri="{FF2B5EF4-FFF2-40B4-BE49-F238E27FC236}">
                <a16:creationId xmlns:a16="http://schemas.microsoft.com/office/drawing/2014/main" id="{A9B8C281-38F9-7B4F-9053-E5183E02C72C}"/>
              </a:ext>
            </a:extLst>
          </p:cNvPr>
          <p:cNvSpPr>
            <a:spLocks noGrp="1"/>
          </p:cNvSpPr>
          <p:nvPr>
            <p:ph type="body" idx="19" hasCustomPrompt="1"/>
          </p:nvPr>
        </p:nvSpPr>
        <p:spPr>
          <a:xfrm>
            <a:off x="4329113" y="2878599"/>
            <a:ext cx="351688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2">
            <a:extLst>
              <a:ext uri="{FF2B5EF4-FFF2-40B4-BE49-F238E27FC236}">
                <a16:creationId xmlns:a16="http://schemas.microsoft.com/office/drawing/2014/main" id="{C18917B6-ED6E-5247-A016-E8EB5828083B}"/>
              </a:ext>
            </a:extLst>
          </p:cNvPr>
          <p:cNvSpPr>
            <a:spLocks noGrp="1"/>
          </p:cNvSpPr>
          <p:nvPr>
            <p:ph idx="15"/>
          </p:nvPr>
        </p:nvSpPr>
        <p:spPr>
          <a:xfrm>
            <a:off x="4324349" y="3194688"/>
            <a:ext cx="3500438"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2">
            <a:extLst>
              <a:ext uri="{FF2B5EF4-FFF2-40B4-BE49-F238E27FC236}">
                <a16:creationId xmlns:a16="http://schemas.microsoft.com/office/drawing/2014/main" id="{E23316C5-42E3-A546-BFAD-685CA83063A4}"/>
              </a:ext>
            </a:extLst>
          </p:cNvPr>
          <p:cNvSpPr>
            <a:spLocks noGrp="1"/>
          </p:cNvSpPr>
          <p:nvPr>
            <p:ph type="body" idx="20" hasCustomPrompt="1"/>
          </p:nvPr>
        </p:nvSpPr>
        <p:spPr>
          <a:xfrm>
            <a:off x="529998" y="2878599"/>
            <a:ext cx="351688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7736DC52-B567-4A40-86E6-A926C985A3C3}"/>
              </a:ext>
            </a:extLst>
          </p:cNvPr>
          <p:cNvSpPr>
            <a:spLocks noGrp="1"/>
          </p:cNvSpPr>
          <p:nvPr>
            <p:ph idx="21"/>
          </p:nvPr>
        </p:nvSpPr>
        <p:spPr>
          <a:xfrm>
            <a:off x="525234" y="3194688"/>
            <a:ext cx="3500438"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9E92BD2B-6F22-EA49-83E7-283C14BE4AA6}"/>
              </a:ext>
            </a:extLst>
          </p:cNvPr>
          <p:cNvSpPr>
            <a:spLocks noGrp="1"/>
          </p:cNvSpPr>
          <p:nvPr>
            <p:ph type="body" idx="22" hasCustomPrompt="1"/>
          </p:nvPr>
        </p:nvSpPr>
        <p:spPr>
          <a:xfrm>
            <a:off x="8117341" y="2878599"/>
            <a:ext cx="3397763"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2">
            <a:extLst>
              <a:ext uri="{FF2B5EF4-FFF2-40B4-BE49-F238E27FC236}">
                <a16:creationId xmlns:a16="http://schemas.microsoft.com/office/drawing/2014/main" id="{447E32C1-C9CF-044C-AA5E-2ED6C83D1E1F}"/>
              </a:ext>
            </a:extLst>
          </p:cNvPr>
          <p:cNvSpPr>
            <a:spLocks noGrp="1"/>
          </p:cNvSpPr>
          <p:nvPr>
            <p:ph idx="23"/>
          </p:nvPr>
        </p:nvSpPr>
        <p:spPr>
          <a:xfrm>
            <a:off x="8112577" y="3194688"/>
            <a:ext cx="3402527"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28" name="Straight Connector 2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311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emf"/><Relationship Id="rId38"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oleObject" Target="../embeddings/oleObject1.bin"/><Relationship Id="rId37"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3.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 Id="rId35"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1"/>
            </p:custDataLst>
            <p:extLst>
              <p:ext uri="{D42A27DB-BD31-4B8C-83A1-F6EECF244321}">
                <p14:modId xmlns:p14="http://schemas.microsoft.com/office/powerpoint/2010/main" val="1205918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2" imgW="473" imgH="473" progId="TCLayout.ActiveDocument.1">
                  <p:embed/>
                </p:oleObj>
              </mc:Choice>
              <mc:Fallback>
                <p:oleObj name="think-cell Slide" r:id="rId32" imgW="473" imgH="473" progId="TCLayout.ActiveDocument.1">
                  <p:embed/>
                  <p:pic>
                    <p:nvPicPr>
                      <p:cNvPr id="4" name="Object 3" hidden="1"/>
                      <p:cNvPicPr/>
                      <p:nvPr/>
                    </p:nvPicPr>
                    <p:blipFill>
                      <a:blip r:embed="rId33"/>
                      <a:stretch>
                        <a:fillRect/>
                      </a:stretch>
                    </p:blipFill>
                    <p:spPr>
                      <a:xfrm>
                        <a:off x="1588" y="1588"/>
                        <a:ext cx="1587" cy="1587"/>
                      </a:xfrm>
                      <a:prstGeom prst="rect">
                        <a:avLst/>
                      </a:prstGeom>
                    </p:spPr>
                  </p:pic>
                </p:oleObj>
              </mc:Fallback>
            </mc:AlternateContent>
          </a:graphicData>
        </a:graphic>
      </p:graphicFrame>
      <p:pic>
        <p:nvPicPr>
          <p:cNvPr id="9" name="Picture 8" descr="Image result for canada wordmark">
            <a:hlinkClick r:id="rId34"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userDrawn="1"/>
        </p:nvPicPr>
        <p:blipFill>
          <a:blip r:embed="rId35" cstate="email">
            <a:extLst>
              <a:ext uri="{28A0092B-C50C-407E-A947-70E740481C1C}">
                <a14:useLocalDpi xmlns:a14="http://schemas.microsoft.com/office/drawing/2010/main"/>
              </a:ext>
            </a:extLst>
          </a:blip>
          <a:srcRect/>
          <a:stretch>
            <a:fillRect/>
          </a:stretch>
        </p:blipFill>
        <p:spPr bwMode="auto">
          <a:xfrm>
            <a:off x="10758920" y="6396193"/>
            <a:ext cx="885392" cy="229331"/>
          </a:xfrm>
          <a:prstGeom prst="rect">
            <a:avLst/>
          </a:prstGeom>
          <a:noFill/>
          <a:ln>
            <a:noFill/>
          </a:ln>
        </p:spPr>
      </p:pic>
      <p:pic>
        <p:nvPicPr>
          <p:cNvPr id="8" name="Picture 7">
            <a:extLst>
              <a:ext uri="{FF2B5EF4-FFF2-40B4-BE49-F238E27FC236}">
                <a16:creationId xmlns:a16="http://schemas.microsoft.com/office/drawing/2014/main" id="{89CA9733-78EF-5F49-81C1-064DE89D5260}"/>
              </a:ext>
            </a:extLst>
          </p:cNvPr>
          <p:cNvPicPr>
            <a:picLocks noChangeAspect="1"/>
          </p:cNvPicPr>
          <p:nvPr userDrawn="1"/>
        </p:nvPicPr>
        <p:blipFill>
          <a:blip r:embed="rId36" cstate="email">
            <a:extLst>
              <a:ext uri="{28A0092B-C50C-407E-A947-70E740481C1C}">
                <a14:useLocalDpi xmlns:a14="http://schemas.microsoft.com/office/drawing/2010/main"/>
              </a:ext>
            </a:extLst>
          </a:blip>
          <a:stretch>
            <a:fillRect/>
          </a:stretch>
        </p:blipFill>
        <p:spPr>
          <a:xfrm>
            <a:off x="552450" y="6374859"/>
            <a:ext cx="2036645" cy="250665"/>
          </a:xfrm>
          <a:prstGeom prst="rect">
            <a:avLst/>
          </a:prstGeom>
        </p:spPr>
      </p:pic>
      <p:pic>
        <p:nvPicPr>
          <p:cNvPr id="5" name="Picture 4">
            <a:extLst>
              <a:ext uri="{FF2B5EF4-FFF2-40B4-BE49-F238E27FC236}">
                <a16:creationId xmlns:a16="http://schemas.microsoft.com/office/drawing/2014/main" id="{5247D211-F14F-DC93-8C22-994B039A7562}"/>
              </a:ext>
              <a:ext uri="{C183D7F6-B498-43B3-948B-1728B52AA6E4}">
                <adec:decorative xmlns:adec="http://schemas.microsoft.com/office/drawing/2017/decorative" val="1"/>
              </a:ext>
            </a:extLst>
          </p:cNvPr>
          <p:cNvPicPr>
            <a:picLocks noChangeAspect="1"/>
          </p:cNvPicPr>
          <p:nvPr userDrawn="1"/>
        </p:nvPicPr>
        <p:blipFill>
          <a:blip r:embed="rId37" cstate="screen">
            <a:extLst>
              <a:ext uri="{28A0092B-C50C-407E-A947-70E740481C1C}">
                <a14:useLocalDpi xmlns:a14="http://schemas.microsoft.com/office/drawing/2010/main"/>
              </a:ext>
            </a:extLst>
          </a:blip>
          <a:srcRect/>
          <a:stretch>
            <a:fillRect/>
          </a:stretch>
        </p:blipFill>
        <p:spPr bwMode="auto">
          <a:xfrm>
            <a:off x="10227164" y="208561"/>
            <a:ext cx="1822390" cy="349705"/>
          </a:xfrm>
          <a:prstGeom prst="rect">
            <a:avLst/>
          </a:prstGeom>
          <a:noFill/>
          <a:ln>
            <a:noFill/>
          </a:ln>
        </p:spPr>
      </p:pic>
      <p:pic>
        <p:nvPicPr>
          <p:cNvPr id="6" name="Image 9">
            <a:extLst>
              <a:ext uri="{FF2B5EF4-FFF2-40B4-BE49-F238E27FC236}">
                <a16:creationId xmlns:a16="http://schemas.microsoft.com/office/drawing/2014/main" id="{5EA3575B-5BEB-E23C-2496-D9E476BE08BB}"/>
              </a:ext>
              <a:ext uri="{C183D7F6-B498-43B3-948B-1728B52AA6E4}">
                <adec:decorative xmlns:adec="http://schemas.microsoft.com/office/drawing/2017/decorative" val="1"/>
              </a:ext>
            </a:extLst>
          </p:cNvPr>
          <p:cNvPicPr>
            <a:picLocks noChangeAspect="1"/>
          </p:cNvPicPr>
          <p:nvPr userDrawn="1"/>
        </p:nvPicPr>
        <p:blipFill rotWithShape="1">
          <a:blip r:embed="rId38" cstate="print">
            <a:extLst>
              <a:ext uri="{28A0092B-C50C-407E-A947-70E740481C1C}">
                <a14:useLocalDpi xmlns:a14="http://schemas.microsoft.com/office/drawing/2010/main"/>
              </a:ext>
            </a:extLst>
          </a:blip>
          <a:srcRect b="-114"/>
          <a:stretch/>
        </p:blipFill>
        <p:spPr>
          <a:xfrm>
            <a:off x="0" y="6124534"/>
            <a:ext cx="12196141" cy="5348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360177643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3" r:id="rId3"/>
    <p:sldLayoutId id="2147483674" r:id="rId4"/>
    <p:sldLayoutId id="2147483672" r:id="rId5"/>
    <p:sldLayoutId id="2147483652" r:id="rId6"/>
    <p:sldLayoutId id="2147483653" r:id="rId7"/>
    <p:sldLayoutId id="2147483660" r:id="rId8"/>
    <p:sldLayoutId id="2147483661" r:id="rId9"/>
    <p:sldLayoutId id="2147483662" r:id="rId10"/>
    <p:sldLayoutId id="2147483665" r:id="rId11"/>
    <p:sldLayoutId id="2147483666" r:id="rId12"/>
    <p:sldLayoutId id="2147483667" r:id="rId13"/>
    <p:sldLayoutId id="2147483654" r:id="rId14"/>
    <p:sldLayoutId id="2147483655" r:id="rId15"/>
    <p:sldLayoutId id="2147483656" r:id="rId16"/>
    <p:sldLayoutId id="2147483663" r:id="rId17"/>
    <p:sldLayoutId id="2147483664" r:id="rId18"/>
    <p:sldLayoutId id="2147483668" r:id="rId19"/>
    <p:sldLayoutId id="2147483669" r:id="rId20"/>
    <p:sldLayoutId id="2147483670" r:id="rId21"/>
    <p:sldLayoutId id="2147483657" r:id="rId22"/>
    <p:sldLayoutId id="2147483671" r:id="rId23"/>
    <p:sldLayoutId id="2147483675" r:id="rId24"/>
    <p:sldLayoutId id="2147483676" r:id="rId25"/>
    <p:sldLayoutId id="2147483677" r:id="rId26"/>
    <p:sldLayoutId id="2147483679" r:id="rId27"/>
    <p:sldLayoutId id="2147483680" r:id="rId28"/>
    <p:sldLayoutId id="2147483682" r:id="rId29"/>
  </p:sldLayoutIdLst>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AAEBEA-D65C-F453-7814-486655DEB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738F573-D0C2-2403-5B0C-E72D4226FC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2730FF5-1660-5482-FCFE-7D81AC49B4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4FB6D9-536E-4187-B70E-04B676489440}" type="datetimeFigureOut">
              <a:rPr lang="en-CA" smtClean="0"/>
              <a:t>2023-10-11</a:t>
            </a:fld>
            <a:endParaRPr lang="en-CA"/>
          </a:p>
        </p:txBody>
      </p:sp>
      <p:sp>
        <p:nvSpPr>
          <p:cNvPr id="5" name="Footer Placeholder 4">
            <a:extLst>
              <a:ext uri="{FF2B5EF4-FFF2-40B4-BE49-F238E27FC236}">
                <a16:creationId xmlns:a16="http://schemas.microsoft.com/office/drawing/2014/main" id="{C5C600C8-FAD2-5BBE-FA0E-CA566E51C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198B6C71-D1F2-8CB4-31C2-133CC84B6A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EBF80B-8D37-46EF-9ED2-6394093797A2}" type="slidenum">
              <a:rPr lang="en-CA" smtClean="0"/>
              <a:t>‹#›</a:t>
            </a:fld>
            <a:endParaRPr lang="en-CA"/>
          </a:p>
        </p:txBody>
      </p:sp>
    </p:spTree>
    <p:extLst>
      <p:ext uri="{BB962C8B-B14F-4D97-AF65-F5344CB8AC3E}">
        <p14:creationId xmlns:p14="http://schemas.microsoft.com/office/powerpoint/2010/main" val="361305230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iki.gccollab.ca/images/b/b6/WTP_-_Townhall_Presentation_FR.pptx" TargetMode="External"/><Relationship Id="rId2" Type="http://schemas.openxmlformats.org/officeDocument/2006/relationships/notesSlide" Target="../notesSlides/notesSlide2.xml"/><Relationship Id="rId1" Type="http://schemas.openxmlformats.org/officeDocument/2006/relationships/slideLayout" Target="../slideLayouts/slideLayout28.xml"/><Relationship Id="rId5" Type="http://schemas.openxmlformats.org/officeDocument/2006/relationships/hyperlink" Target="https://wiki.gccollab.ca/images/8/8b/WTP_-_Pre-opening_Q_A_session_FR.pptx" TargetMode="External"/><Relationship Id="rId4" Type="http://schemas.openxmlformats.org/officeDocument/2006/relationships/hyperlink" Target="https://wiki.gccollab.ca/images/7/77/WTP_-_A_day_in_a_life_into_a_GCworkplace_FR.pptx"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e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3.xml"/><Relationship Id="rId16" Type="http://schemas.openxmlformats.org/officeDocument/2006/relationships/image" Target="../media/image20.png"/><Relationship Id="rId1" Type="http://schemas.openxmlformats.org/officeDocument/2006/relationships/slideLayout" Target="../slideLayouts/slideLayout4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312" y="3063302"/>
            <a:ext cx="7937684" cy="514211"/>
          </a:xfrm>
        </p:spPr>
        <p:txBody>
          <a:bodyPr>
            <a:normAutofit fontScale="90000"/>
          </a:bodyPr>
          <a:lstStyle/>
          <a:p>
            <a:r>
              <a:rPr lang="fr-CA" altLang="en-US" sz="2800" dirty="0">
                <a:solidFill>
                  <a:schemeClr val="accent3">
                    <a:lumMod val="75000"/>
                  </a:schemeClr>
                </a:solidFill>
                <a:latin typeface="Avenir Next LT Pro Demi" panose="020B0704020202020204" pitchFamily="34" charset="0"/>
                <a:ea typeface="+mn-ea"/>
                <a:cs typeface="+mn-cs"/>
              </a:rPr>
              <a:t>MON MILIEU DE TRAVAIL AXÉ SUR LES ACTIVITÉS</a:t>
            </a:r>
          </a:p>
        </p:txBody>
      </p:sp>
      <p:sp>
        <p:nvSpPr>
          <p:cNvPr id="3" name="Subtitle 2"/>
          <p:cNvSpPr>
            <a:spLocks noGrp="1"/>
          </p:cNvSpPr>
          <p:nvPr>
            <p:ph type="subTitle" idx="1"/>
          </p:nvPr>
        </p:nvSpPr>
        <p:spPr>
          <a:xfrm>
            <a:off x="3810312" y="3595274"/>
            <a:ext cx="4971058" cy="436185"/>
          </a:xfrm>
        </p:spPr>
        <p:txBody>
          <a:bodyPr>
            <a:normAutofit/>
          </a:bodyPr>
          <a:lstStyle/>
          <a:p>
            <a:r>
              <a:rPr lang="fr-CA" sz="1600"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rPr>
              <a:t>Une présentation pour déterminer votre propre parcours</a:t>
            </a:r>
          </a:p>
        </p:txBody>
      </p:sp>
      <p:sp>
        <p:nvSpPr>
          <p:cNvPr id="10" name="Rectangle 9">
            <a:extLst>
              <a:ext uri="{FF2B5EF4-FFF2-40B4-BE49-F238E27FC236}">
                <a16:creationId xmlns:a16="http://schemas.microsoft.com/office/drawing/2014/main" id="{BF7E3CFB-45C1-0193-84A3-04F4699CB81F}"/>
              </a:ext>
            </a:extLst>
          </p:cNvPr>
          <p:cNvSpPr/>
          <p:nvPr/>
        </p:nvSpPr>
        <p:spPr>
          <a:xfrm>
            <a:off x="3810312" y="2497276"/>
            <a:ext cx="7937684" cy="349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4400" b="1" dirty="0">
                <a:solidFill>
                  <a:srgbClr val="003B5C"/>
                </a:solidFill>
                <a:highlight>
                  <a:srgbClr val="FFFF00"/>
                </a:highlight>
                <a:latin typeface="Avenir Next LT Pro Demi" panose="020B0704020202020204" pitchFamily="34" charset="0"/>
              </a:rPr>
              <a:t>[LIEU DU PROJET]</a:t>
            </a:r>
          </a:p>
        </p:txBody>
      </p:sp>
      <p:sp>
        <p:nvSpPr>
          <p:cNvPr id="12" name="Subtitle 2">
            <a:extLst>
              <a:ext uri="{FF2B5EF4-FFF2-40B4-BE49-F238E27FC236}">
                <a16:creationId xmlns:a16="http://schemas.microsoft.com/office/drawing/2014/main" id="{BC0D2C5C-1F8A-8B5B-B90D-580B4FDC8019}"/>
              </a:ext>
            </a:extLst>
          </p:cNvPr>
          <p:cNvSpPr txBox="1">
            <a:spLocks/>
          </p:cNvSpPr>
          <p:nvPr/>
        </p:nvSpPr>
        <p:spPr>
          <a:xfrm>
            <a:off x="325283" y="5510285"/>
            <a:ext cx="5519664" cy="507860"/>
          </a:xfrm>
          <a:prstGeom prst="rect">
            <a:avLst/>
          </a:prstGeom>
        </p:spPr>
        <p:txBody>
          <a:bodyPr>
            <a:noAutofit/>
          </a:bodyPr>
          <a:lst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200"/>
              </a:lnSpc>
              <a:spcBef>
                <a:spcPts val="600"/>
              </a:spcBef>
              <a:buNone/>
            </a:pPr>
            <a:r>
              <a:rPr lang="fr-CA" sz="1200" dirty="0">
                <a:solidFill>
                  <a:srgbClr val="4B4F54"/>
                </a:solidFill>
                <a:highlight>
                  <a:srgbClr val="FFFF00"/>
                </a:highlight>
                <a:latin typeface="Avenir Next LT Pro Demi" panose="020B0704020202020204" pitchFamily="34" charset="0"/>
              </a:rPr>
              <a:t>DATE</a:t>
            </a:r>
          </a:p>
        </p:txBody>
      </p:sp>
      <p:pic>
        <p:nvPicPr>
          <p:cNvPr id="15" name="Content Placeholder 10">
            <a:extLst>
              <a:ext uri="{FF2B5EF4-FFF2-40B4-BE49-F238E27FC236}">
                <a16:creationId xmlns:a16="http://schemas.microsoft.com/office/drawing/2014/main" id="{6AC55FAD-A074-D1C4-960F-B069A46575C2}"/>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1285" y="1607996"/>
            <a:ext cx="3335303" cy="2910612"/>
          </a:xfrm>
          <a:prstGeom prst="rect">
            <a:avLst/>
          </a:prstGeom>
        </p:spPr>
      </p:pic>
    </p:spTree>
    <p:extLst>
      <p:ext uri="{BB962C8B-B14F-4D97-AF65-F5344CB8AC3E}">
        <p14:creationId xmlns:p14="http://schemas.microsoft.com/office/powerpoint/2010/main" val="3780333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Shape 271"/>
        <p:cNvGrpSpPr/>
        <p:nvPr/>
      </p:nvGrpSpPr>
      <p:grpSpPr>
        <a:xfrm>
          <a:off x="0" y="0"/>
          <a:ext cx="0" cy="0"/>
          <a:chOff x="0" y="0"/>
          <a:chExt cx="0" cy="0"/>
        </a:xfrm>
      </p:grpSpPr>
      <p:sp>
        <p:nvSpPr>
          <p:cNvPr id="272" name="Google Shape;272;p2"/>
          <p:cNvSpPr txBox="1">
            <a:spLocks noGrp="1"/>
          </p:cNvSpPr>
          <p:nvPr>
            <p:ph type="title" idx="4294967295"/>
          </p:nvPr>
        </p:nvSpPr>
        <p:spPr>
          <a:xfrm>
            <a:off x="508086" y="497562"/>
            <a:ext cx="11175825" cy="8350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Arial"/>
              <a:buNone/>
            </a:pPr>
            <a:r>
              <a:rPr lang="fr-CA" sz="3200" b="0" dirty="0">
                <a:solidFill>
                  <a:schemeClr val="accent5"/>
                </a:solidFill>
                <a:latin typeface="Arial Rounded MT Bold" panose="020F0704030504030204" pitchFamily="34" charset="0"/>
              </a:rPr>
              <a:t>Comment utiliser ce document</a:t>
            </a:r>
          </a:p>
        </p:txBody>
      </p:sp>
      <p:sp>
        <p:nvSpPr>
          <p:cNvPr id="274" name="Google Shape;274;p2"/>
          <p:cNvSpPr txBox="1"/>
          <p:nvPr/>
        </p:nvSpPr>
        <p:spPr>
          <a:xfrm>
            <a:off x="4020105" y="145814"/>
            <a:ext cx="5008788" cy="369332"/>
          </a:xfrm>
          <a:prstGeom prst="rect">
            <a:avLst/>
          </a:prstGeom>
          <a:noFill/>
          <a:ln>
            <a:noFill/>
          </a:ln>
        </p:spPr>
        <p:txBody>
          <a:bodyPr spcFirstLastPara="1" wrap="square" lIns="91425" tIns="45700" rIns="91425" bIns="45700" anchor="t" anchorCtr="0">
            <a:spAutoFit/>
          </a:bodyPr>
          <a:lstStyle/>
          <a:p>
            <a:r>
              <a:rPr lang="fr-CA" i="1"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rPr>
              <a:t>Directives</a:t>
            </a:r>
            <a:r>
              <a:rPr lang="fr-CA" sz="1800" i="1"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rPr>
              <a:t> - Retirez cette page avant l'utilisation</a:t>
            </a:r>
          </a:p>
        </p:txBody>
      </p:sp>
      <p:sp>
        <p:nvSpPr>
          <p:cNvPr id="273" name="Google Shape;273;p2"/>
          <p:cNvSpPr txBox="1"/>
          <p:nvPr/>
        </p:nvSpPr>
        <p:spPr>
          <a:xfrm>
            <a:off x="508085" y="1173916"/>
            <a:ext cx="11175825" cy="4801274"/>
          </a:xfrm>
          <a:prstGeom prst="rect">
            <a:avLst/>
          </a:prstGeom>
          <a:noFill/>
          <a:ln>
            <a:noFill/>
          </a:ln>
        </p:spPr>
        <p:txBody>
          <a:bodyPr spcFirstLastPara="1" wrap="square" lIns="91425" tIns="45700" rIns="91425" bIns="45700" anchor="t" anchorCtr="0">
            <a:spAutoFit/>
          </a:bodyPr>
          <a:lstStyle/>
          <a:p>
            <a:pPr algn="just"/>
            <a:r>
              <a:rPr lang="fr-CA"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rPr>
              <a:t>Cette présentation vise à fournir aux cadres supérieurs, aux gestionnaires du personnel et aux employés un exemple de journée de travail dans un milieu de travail axé sur l'activité (MTAA). Il peut être utilisé à titre de complément à d'autres activités telles que la </a:t>
            </a:r>
            <a:r>
              <a:rPr lang="fr-CA" i="1"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hlinkClick r:id="rId3"/>
              </a:rPr>
              <a:t>séance d’information ouverte avec les employés</a:t>
            </a:r>
            <a:r>
              <a:rPr lang="fr-CA"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rPr>
              <a:t>, la </a:t>
            </a:r>
            <a:r>
              <a:rPr lang="fr-CA" i="1"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hlinkClick r:id="rId4"/>
              </a:rPr>
              <a:t>présentation « Une journée dans la vie »</a:t>
            </a:r>
            <a:r>
              <a:rPr lang="fr-CA" i="1"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rPr>
              <a:t> </a:t>
            </a:r>
            <a:r>
              <a:rPr lang="fr-CA"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rPr>
              <a:t>ainsi qu’un rappel pendant la </a:t>
            </a:r>
            <a:r>
              <a:rPr lang="fr-CA" i="1"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hlinkClick r:id="rId5"/>
              </a:rPr>
              <a:t>séance de questions et réponses de préouverture</a:t>
            </a:r>
            <a:r>
              <a:rPr lang="fr-CA"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rPr>
              <a:t>.</a:t>
            </a:r>
          </a:p>
          <a:p>
            <a:pPr algn="just"/>
            <a:endParaRPr lang="fr-CA"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endParaRPr>
          </a:p>
          <a:p>
            <a:pPr algn="just"/>
            <a:r>
              <a:rPr lang="fr-FR"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rPr>
              <a:t>Veuillez noter que la présentation montre le parcours d'un employé qui est très actif et qui profite pleinement de ce qu’un MTAA a à offrir. Cet exemple n'est donc pas nécessairement représentatif du parcours typique d'un employé dans son nouveau milieu de travail.</a:t>
            </a:r>
          </a:p>
          <a:p>
            <a:pPr algn="just"/>
            <a:endParaRPr lang="fr-CA"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endParaRPr>
          </a:p>
          <a:p>
            <a:pPr algn="just"/>
            <a:r>
              <a:rPr lang="fr-CA" i="1"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rPr>
              <a:t>* Il est essentiel de souligner à tous les participants que le parcours de chacun sera différent et qu'ils sont encouragés à explorer les diverses possibilités qu’offre votre nouveau milieu de travail. </a:t>
            </a:r>
          </a:p>
          <a:p>
            <a:pPr marL="285750" indent="-285750" algn="just">
              <a:buFont typeface="Arial" panose="020B0604020202020204" pitchFamily="34" charset="0"/>
              <a:buChar char="•"/>
            </a:pPr>
            <a:endParaRPr lang="fr-CA"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endParaRPr>
          </a:p>
          <a:p>
            <a:pPr algn="just"/>
            <a:r>
              <a:rPr lang="fr-CA" b="1" i="1"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rPr>
              <a:t>Facultatif</a:t>
            </a:r>
            <a:r>
              <a:rPr lang="fr-CA" i="1"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rPr>
              <a:t> : Si vous avez accès à Slido, Microsoft Forms, Survey Monkey, etc., vous pouvez également mener une activité interactive en proposant une série d'activités de travail au cours desquelles les employés tracent leur propre parcours en utilisant lesdites activités en fonction de leur emploi du temps, de leurs tâches quotidiennes et de leurs préférences personnelles. Bien entendu, il n'y a pas de bon ou de mauvais parcours, mais simplement différentes façons de travailler et d'utiliser les outils disponibles!</a:t>
            </a:r>
          </a:p>
        </p:txBody>
      </p:sp>
      <p:sp>
        <p:nvSpPr>
          <p:cNvPr id="2" name="TextBox 1">
            <a:extLst>
              <a:ext uri="{FF2B5EF4-FFF2-40B4-BE49-F238E27FC236}">
                <a16:creationId xmlns:a16="http://schemas.microsoft.com/office/drawing/2014/main" id="{63BB0369-63C9-FEAE-F549-1C353F66B7FB}"/>
              </a:ext>
            </a:extLst>
          </p:cNvPr>
          <p:cNvSpPr txBox="1"/>
          <p:nvPr/>
        </p:nvSpPr>
        <p:spPr>
          <a:xfrm>
            <a:off x="432170" y="6063101"/>
            <a:ext cx="5407315" cy="276999"/>
          </a:xfrm>
          <a:prstGeom prst="rect">
            <a:avLst/>
          </a:prstGeom>
          <a:noFill/>
        </p:spPr>
        <p:txBody>
          <a:bodyPr wrap="square">
            <a:spAutoFit/>
          </a:bodyPr>
          <a:lstStyle/>
          <a:p>
            <a:r>
              <a:rPr lang="fr-CA" sz="1200"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rPr>
              <a:t>* Lien à la version anglaise de la présentation : </a:t>
            </a:r>
            <a:r>
              <a:rPr lang="fr-CA" sz="1200" dirty="0">
                <a:solidFill>
                  <a:srgbClr val="FF0000"/>
                </a:solidFill>
                <a:highlight>
                  <a:srgbClr val="FFFF00"/>
                </a:highlight>
                <a:latin typeface="Calibri Light" panose="020F0302020204030204" pitchFamily="34" charset="0"/>
                <a:ea typeface="Calibri Light" panose="020F0302020204030204" pitchFamily="34" charset="0"/>
                <a:cs typeface="Calibri Light" panose="020F0302020204030204" pitchFamily="34" charset="0"/>
              </a:rPr>
              <a:t>Version ANG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descr="A picture containing electronics, circuit&#10;&#10;Description automatically generated">
            <a:extLst>
              <a:ext uri="{FF2B5EF4-FFF2-40B4-BE49-F238E27FC236}">
                <a16:creationId xmlns:a16="http://schemas.microsoft.com/office/drawing/2014/main" id="{87D025F5-4675-CF1D-BB49-552BAF95198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14860" y="298707"/>
            <a:ext cx="8607962" cy="6684699"/>
          </a:xfrm>
          <a:prstGeom prst="rect">
            <a:avLst/>
          </a:prstGeom>
        </p:spPr>
      </p:pic>
      <p:grpSp>
        <p:nvGrpSpPr>
          <p:cNvPr id="14" name="Group 13">
            <a:extLst>
              <a:ext uri="{FF2B5EF4-FFF2-40B4-BE49-F238E27FC236}">
                <a16:creationId xmlns:a16="http://schemas.microsoft.com/office/drawing/2014/main" id="{0E066634-33A1-AE07-F520-AB870E50FDCB}"/>
              </a:ext>
            </a:extLst>
          </p:cNvPr>
          <p:cNvGrpSpPr/>
          <p:nvPr/>
        </p:nvGrpSpPr>
        <p:grpSpPr>
          <a:xfrm>
            <a:off x="439635" y="2635858"/>
            <a:ext cx="2448019" cy="3131356"/>
            <a:chOff x="434319" y="2423801"/>
            <a:chExt cx="2448019" cy="3131356"/>
          </a:xfrm>
        </p:grpSpPr>
        <p:sp>
          <p:nvSpPr>
            <p:cNvPr id="12" name="Text Placeholder 3">
              <a:extLst>
                <a:ext uri="{FF2B5EF4-FFF2-40B4-BE49-F238E27FC236}">
                  <a16:creationId xmlns:a16="http://schemas.microsoft.com/office/drawing/2014/main" id="{BEAFE1D3-C06F-548B-A59E-7450FEDF017B}"/>
                </a:ext>
              </a:extLst>
            </p:cNvPr>
            <p:cNvSpPr txBox="1">
              <a:spLocks/>
            </p:cNvSpPr>
            <p:nvPr/>
          </p:nvSpPr>
          <p:spPr>
            <a:xfrm>
              <a:off x="434319" y="3956404"/>
              <a:ext cx="2448019" cy="1598753"/>
            </a:xfrm>
            <a:prstGeom prst="rect">
              <a:avLst/>
            </a:prstGeom>
            <a:solidFill>
              <a:schemeClr val="bg1"/>
            </a:solidFill>
            <a:ln>
              <a:solidFill>
                <a:schemeClr val="bg1"/>
              </a:solidFill>
              <a:prstDash/>
            </a:ln>
            <a:effectLst/>
          </p:spPr>
          <p:txBody>
            <a:bodyPr rot="0" spcFirstLastPara="0" vertOverflow="overflow" horzOverflow="overflow" vert="horz" wrap="square" lIns="28932" tIns="14466" rIns="28932" bIns="14466" numCol="1" spcCol="0" rtlCol="0" fromWordArt="0" anchor="t" anchorCtr="0" forceAA="0" compatLnSpc="1">
              <a:prstTxWarp prst="textNoShape">
                <a:avLst/>
              </a:prstTxWarp>
              <a:normAutofit/>
            </a:bodyPr>
            <a:lstStyle>
              <a:lvl1pPr marL="0" indent="0" algn="l" defTabSz="914400" rtl="0" eaLnBrk="1" latinLnBrk="0" hangingPunct="1">
                <a:lnSpc>
                  <a:spcPts val="2400"/>
                </a:lnSpc>
                <a:spcBef>
                  <a:spcPts val="1000"/>
                </a:spcBef>
                <a:buFont typeface="Arial" panose="020B0604020202020204" pitchFamily="34" charset="0"/>
                <a:buNone/>
                <a:defRPr sz="6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fr-FR" sz="1200" b="0" i="0" u="none" strike="noStrike" kern="1200" cap="none" spc="0" normalizeH="0" baseline="0" noProof="0" dirty="0">
                  <a:ln>
                    <a:noFill/>
                  </a:ln>
                  <a:solidFill>
                    <a:srgbClr val="595959"/>
                  </a:solidFill>
                  <a:effectLst/>
                  <a:uLnTx/>
                  <a:uFillTx/>
                  <a:latin typeface="Avenir Next LT Pro" panose="020B0504020202020204" pitchFamily="34" charset="0"/>
                  <a:ea typeface="ＭＳ Ｐゴシック" panose="020B0600070205080204" pitchFamily="34" charset="-128"/>
                  <a:cs typeface="Arial" panose="020B0604020202020204" pitchFamily="34" charset="0"/>
                </a:rPr>
                <a:t>Jetons un coup d’œil à une journée typique au bureau.</a:t>
              </a:r>
              <a:endParaRPr kumimoji="0" lang="en-CA" sz="1200" b="0" i="0" u="none" strike="noStrike" kern="1200" cap="none" spc="0" normalizeH="0" baseline="0" noProof="0" dirty="0">
                <a:ln>
                  <a:noFill/>
                </a:ln>
                <a:solidFill>
                  <a:srgbClr val="595959"/>
                </a:solidFill>
                <a:effectLst/>
                <a:highlight>
                  <a:srgbClr val="FFFF00"/>
                </a:highlight>
                <a:uLnTx/>
                <a:uFillTx/>
                <a:latin typeface="Avenir Next LT Pro" panose="020B0504020202020204" pitchFamily="34" charset="0"/>
                <a:ea typeface="+mn-ea"/>
                <a:cs typeface="Arial" panose="020B0604020202020204" pitchFamily="34" charset="0"/>
              </a:endParaRPr>
            </a:p>
          </p:txBody>
        </p:sp>
        <p:pic>
          <p:nvPicPr>
            <p:cNvPr id="13" name="Picture 12" descr="Shape&#10;&#10;Description automatically generated with medium confidence">
              <a:extLst>
                <a:ext uri="{FF2B5EF4-FFF2-40B4-BE49-F238E27FC236}">
                  <a16:creationId xmlns:a16="http://schemas.microsoft.com/office/drawing/2014/main" id="{3D9AA7FC-4D44-14AA-408D-12AD5454C86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294990" y="2423801"/>
              <a:ext cx="759572" cy="1268408"/>
            </a:xfrm>
            <a:prstGeom prst="rect">
              <a:avLst/>
            </a:prstGeom>
          </p:spPr>
        </p:pic>
      </p:grpSp>
      <p:grpSp>
        <p:nvGrpSpPr>
          <p:cNvPr id="8" name="Group 7">
            <a:extLst>
              <a:ext uri="{FF2B5EF4-FFF2-40B4-BE49-F238E27FC236}">
                <a16:creationId xmlns:a16="http://schemas.microsoft.com/office/drawing/2014/main" id="{CC988D5C-CB70-DC36-0F6F-BB2379F5AA9F}"/>
              </a:ext>
            </a:extLst>
          </p:cNvPr>
          <p:cNvGrpSpPr/>
          <p:nvPr/>
        </p:nvGrpSpPr>
        <p:grpSpPr>
          <a:xfrm>
            <a:off x="434869" y="2495153"/>
            <a:ext cx="5846855" cy="3919296"/>
            <a:chOff x="411442" y="2283096"/>
            <a:chExt cx="5846855" cy="3919296"/>
          </a:xfrm>
        </p:grpSpPr>
        <p:pic>
          <p:nvPicPr>
            <p:cNvPr id="4" name="Picture 3">
              <a:extLst>
                <a:ext uri="{FF2B5EF4-FFF2-40B4-BE49-F238E27FC236}">
                  <a16:creationId xmlns:a16="http://schemas.microsoft.com/office/drawing/2014/main" id="{2EDFB703-BFF0-5217-7E04-CF9C024C0E53}"/>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11442" y="2283096"/>
              <a:ext cx="2465709" cy="1538357"/>
            </a:xfrm>
            <a:prstGeom prst="roundRect">
              <a:avLst/>
            </a:prstGeom>
            <a:ln>
              <a:solidFill>
                <a:schemeClr val="bg2">
                  <a:lumMod val="90000"/>
                </a:schemeClr>
              </a:solidFill>
            </a:ln>
          </p:spPr>
        </p:pic>
        <p:sp>
          <p:nvSpPr>
            <p:cNvPr id="2" name="Text Placeholder 3">
              <a:extLst>
                <a:ext uri="{FF2B5EF4-FFF2-40B4-BE49-F238E27FC236}">
                  <a16:creationId xmlns:a16="http://schemas.microsoft.com/office/drawing/2014/main" id="{3DC4AB64-0E8C-76CF-0BB6-D8A2B6F96394}"/>
                </a:ext>
              </a:extLst>
            </p:cNvPr>
            <p:cNvSpPr txBox="1">
              <a:spLocks/>
            </p:cNvSpPr>
            <p:nvPr/>
          </p:nvSpPr>
          <p:spPr>
            <a:xfrm>
              <a:off x="435451" y="3906502"/>
              <a:ext cx="2672487" cy="2295890"/>
            </a:xfrm>
            <a:prstGeom prst="rect">
              <a:avLst/>
            </a:prstGeom>
            <a:solidFill>
              <a:schemeClr val="bg1"/>
            </a:solidFill>
            <a:ln>
              <a:noFill/>
              <a:prstDash/>
            </a:ln>
            <a:effectLst/>
          </p:spPr>
          <p:txBody>
            <a:bodyPr rot="0" spcFirstLastPara="0" vertOverflow="overflow" horzOverflow="overflow" vert="horz" wrap="square" lIns="28932" tIns="14466" rIns="28932" bIns="14466" numCol="1" spcCol="0" rtlCol="0" fromWordArt="0" anchor="t" anchorCtr="0" forceAA="0" compatLnSpc="1">
              <a:prstTxWarp prst="textNoShape">
                <a:avLst/>
              </a:prstTxWarp>
              <a:normAutofit fontScale="92500" lnSpcReduction="10000"/>
            </a:bodyPr>
            <a:lstStyle>
              <a:lvl1pPr marL="0" indent="0" algn="l" defTabSz="914400" rtl="0" eaLnBrk="1" latinLnBrk="0" hangingPunct="1">
                <a:lnSpc>
                  <a:spcPts val="2400"/>
                </a:lnSpc>
                <a:spcBef>
                  <a:spcPts val="1000"/>
                </a:spcBef>
                <a:buFont typeface="Arial" panose="020B0604020202020204" pitchFamily="34" charset="0"/>
                <a:buNone/>
                <a:defRPr sz="6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pt-BR" sz="1400" b="0" i="0" u="none" strike="noStrike" kern="1200" cap="none" spc="0" normalizeH="0" baseline="0" noProof="0" dirty="0">
                  <a:ln>
                    <a:noFill/>
                  </a:ln>
                  <a:solidFill>
                    <a:srgbClr val="595959"/>
                  </a:solidFill>
                  <a:effectLst/>
                  <a:uLnTx/>
                  <a:uFillTx/>
                  <a:latin typeface="Avenir Next LT Pro Demi" panose="020B0704020202020204" pitchFamily="34" charset="0"/>
                  <a:ea typeface="ＭＳ Ｐゴシック" panose="020B0600070205080204" pitchFamily="34" charset="-128"/>
                  <a:cs typeface="Arial" panose="020B0604020202020204" pitchFamily="34" charset="0"/>
                </a:rPr>
                <a:t>8 h 00 - 8 h 05</a:t>
              </a:r>
              <a:r>
                <a:rPr kumimoji="0" lang="en-CA" sz="14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rPr>
                <a:t> </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fr-FR" sz="1400" b="0" i="0" u="none" strike="noStrike" kern="1200" cap="none" spc="0" normalizeH="0" baseline="0" noProof="0" dirty="0">
                  <a:ln>
                    <a:noFill/>
                  </a:ln>
                  <a:solidFill>
                    <a:srgbClr val="595959"/>
                  </a:solidFill>
                  <a:effectLst/>
                  <a:uLnTx/>
                  <a:uFillTx/>
                  <a:latin typeface="Avenir Next LT Pro Demi" panose="020B0704020202020204" pitchFamily="34" charset="0"/>
                  <a:ea typeface="ＭＳ Ｐゴシック" panose="020B0600070205080204" pitchFamily="34" charset="-128"/>
                  <a:cs typeface="Arial" panose="020B0604020202020204" pitchFamily="34" charset="0"/>
                </a:rPr>
                <a:t>ARRIVÉE AU MILIEU DE TRAVAIL</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endParaRPr kumimoji="0" lang="en-CA" sz="11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endParaRP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fr-FR" sz="1400" b="0" i="0" u="none" strike="noStrike" kern="1200" cap="none" spc="0" normalizeH="0" baseline="0" noProof="0" dirty="0">
                  <a:ln>
                    <a:noFill/>
                  </a:ln>
                  <a:solidFill>
                    <a:srgbClr val="595959"/>
                  </a:solidFill>
                  <a:effectLst/>
                  <a:uLnTx/>
                  <a:uFillTx/>
                  <a:latin typeface="Avenir Next LT Pro" panose="020B0504020202020204" pitchFamily="34" charset="0"/>
                  <a:ea typeface="ＭＳ Ｐゴシック" panose="020B0600070205080204" pitchFamily="34" charset="-128"/>
                  <a:cs typeface="Arial" panose="020B0604020202020204" pitchFamily="34" charset="0"/>
                </a:rPr>
                <a:t>Vous arrivez au bureau et vous vous dirigez vers la zone des casiers près de l'entrée. Vous rangez vos effets personnels dont vous n’avez pas besoin dans un casier.</a:t>
              </a:r>
              <a:endParaRPr kumimoji="0" lang="en-CA" sz="11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endParaRP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endParaRPr kumimoji="0" lang="en-CA" sz="1200" b="0" i="0" u="none" strike="noStrike" kern="1200" cap="none" spc="0" normalizeH="0" baseline="0" noProof="0" dirty="0">
                <a:ln>
                  <a:noFill/>
                </a:ln>
                <a:solidFill>
                  <a:srgbClr val="595959"/>
                </a:solidFill>
                <a:effectLst/>
                <a:highlight>
                  <a:srgbClr val="FFFF00"/>
                </a:highlight>
                <a:uLnTx/>
                <a:uFillTx/>
                <a:latin typeface="Avenir Next LT Pro" panose="020B0504020202020204" pitchFamily="34" charset="0"/>
                <a:ea typeface="+mn-ea"/>
                <a:cs typeface="Arial" panose="020B0604020202020204" pitchFamily="34" charset="0"/>
              </a:endParaRPr>
            </a:p>
          </p:txBody>
        </p:sp>
        <p:cxnSp>
          <p:nvCxnSpPr>
            <p:cNvPr id="7" name="Straight Connector 6">
              <a:extLst>
                <a:ext uri="{FF2B5EF4-FFF2-40B4-BE49-F238E27FC236}">
                  <a16:creationId xmlns:a16="http://schemas.microsoft.com/office/drawing/2014/main" id="{9371CBB2-34E5-525E-43CA-41D7EEACD316}"/>
                </a:ext>
              </a:extLst>
            </p:cNvPr>
            <p:cNvCxnSpPr>
              <a:cxnSpLocks/>
              <a:stCxn id="4" idx="3"/>
            </p:cNvCxnSpPr>
            <p:nvPr/>
          </p:nvCxnSpPr>
          <p:spPr>
            <a:xfrm flipV="1">
              <a:off x="2877151" y="2658152"/>
              <a:ext cx="3381146" cy="394123"/>
            </a:xfrm>
            <a:prstGeom prst="line">
              <a:avLst/>
            </a:prstGeom>
            <a:ln>
              <a:solidFill>
                <a:schemeClr val="tx1">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677720E-908B-AA78-311F-51B6B8959D44}"/>
              </a:ext>
            </a:extLst>
          </p:cNvPr>
          <p:cNvGrpSpPr/>
          <p:nvPr/>
        </p:nvGrpSpPr>
        <p:grpSpPr>
          <a:xfrm>
            <a:off x="438829" y="2493098"/>
            <a:ext cx="5205387" cy="4006400"/>
            <a:chOff x="412988" y="2272808"/>
            <a:chExt cx="5205387" cy="4006400"/>
          </a:xfrm>
        </p:grpSpPr>
        <p:pic>
          <p:nvPicPr>
            <p:cNvPr id="5" name="Picture 4" descr="A picture containing text&#10;&#10;Description automatically generated">
              <a:extLst>
                <a:ext uri="{FF2B5EF4-FFF2-40B4-BE49-F238E27FC236}">
                  <a16:creationId xmlns:a16="http://schemas.microsoft.com/office/drawing/2014/main" id="{687DA653-A2CF-77A7-198B-BD0B38DAD526}"/>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12988" y="2272808"/>
              <a:ext cx="2465709" cy="1548852"/>
            </a:xfrm>
            <a:prstGeom prst="roundRect">
              <a:avLst/>
            </a:prstGeom>
            <a:ln>
              <a:solidFill>
                <a:schemeClr val="bg2">
                  <a:lumMod val="90000"/>
                </a:schemeClr>
              </a:solidFill>
            </a:ln>
          </p:spPr>
        </p:pic>
        <p:sp>
          <p:nvSpPr>
            <p:cNvPr id="6" name="Text Placeholder 3">
              <a:extLst>
                <a:ext uri="{FF2B5EF4-FFF2-40B4-BE49-F238E27FC236}">
                  <a16:creationId xmlns:a16="http://schemas.microsoft.com/office/drawing/2014/main" id="{4E137528-6FD4-D941-3C04-F2CB1A45C320}"/>
                </a:ext>
              </a:extLst>
            </p:cNvPr>
            <p:cNvSpPr txBox="1">
              <a:spLocks/>
            </p:cNvSpPr>
            <p:nvPr/>
          </p:nvSpPr>
          <p:spPr>
            <a:xfrm>
              <a:off x="434319" y="3906501"/>
              <a:ext cx="2853149" cy="2372707"/>
            </a:xfrm>
            <a:prstGeom prst="rect">
              <a:avLst/>
            </a:prstGeom>
            <a:solidFill>
              <a:schemeClr val="bg1"/>
            </a:solidFill>
            <a:ln>
              <a:solidFill>
                <a:schemeClr val="bg1"/>
              </a:solidFill>
              <a:prstDash/>
            </a:ln>
            <a:effectLst/>
          </p:spPr>
          <p:txBody>
            <a:bodyPr rot="0" spcFirstLastPara="0" vertOverflow="overflow" horzOverflow="overflow" vert="horz" wrap="square" lIns="28932" tIns="14466" rIns="28932" bIns="14466" numCol="1" spcCol="0" rtlCol="0" fromWordArt="0" anchor="t" anchorCtr="0" forceAA="0" compatLnSpc="1">
              <a:prstTxWarp prst="textNoShape">
                <a:avLst/>
              </a:prstTxWarp>
              <a:normAutofit lnSpcReduction="10000"/>
            </a:bodyPr>
            <a:lstStyle>
              <a:lvl1pPr marL="0" indent="0" algn="l" defTabSz="914400" rtl="0" eaLnBrk="1" latinLnBrk="0" hangingPunct="1">
                <a:lnSpc>
                  <a:spcPts val="2400"/>
                </a:lnSpc>
                <a:spcBef>
                  <a:spcPts val="1000"/>
                </a:spcBef>
                <a:buFont typeface="Arial" panose="020B0604020202020204" pitchFamily="34" charset="0"/>
                <a:buNone/>
                <a:defRPr sz="6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pt-BR" sz="1200" b="0" i="0" u="none" strike="noStrike" kern="1200" cap="none" spc="0" normalizeH="0" baseline="0" noProof="0" dirty="0">
                  <a:ln>
                    <a:noFill/>
                  </a:ln>
                  <a:solidFill>
                    <a:srgbClr val="595959"/>
                  </a:solidFill>
                  <a:effectLst/>
                  <a:uLnTx/>
                  <a:uFillTx/>
                  <a:latin typeface="Avenir Next LT Pro Demi" panose="020B0704020202020204" pitchFamily="34" charset="0"/>
                  <a:ea typeface="ＭＳ Ｐゴシック" panose="020B0600070205080204" pitchFamily="34" charset="-128"/>
                  <a:cs typeface="Arial" panose="020B0604020202020204" pitchFamily="34" charset="0"/>
                </a:rPr>
                <a:t>8 h 05 - 10 h</a:t>
              </a:r>
              <a:r>
                <a:rPr kumimoji="0" lang="en-CA" sz="12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rPr>
                <a:t> </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fr-FR" sz="1200" b="0" i="0" u="none" strike="noStrike" kern="1200" cap="none" spc="0" normalizeH="0" baseline="0" noProof="0" dirty="0">
                  <a:ln>
                    <a:noFill/>
                  </a:ln>
                  <a:solidFill>
                    <a:srgbClr val="595959"/>
                  </a:solidFill>
                  <a:effectLst/>
                  <a:uLnTx/>
                  <a:uFillTx/>
                  <a:latin typeface="Avenir Next LT Pro Demi" panose="020B0704020202020204" pitchFamily="34" charset="0"/>
                  <a:ea typeface="ＭＳ Ｐゴシック" panose="020B0600070205080204" pitchFamily="34" charset="-128"/>
                  <a:cs typeface="Arial" panose="020B0604020202020204" pitchFamily="34" charset="0"/>
                </a:rPr>
                <a:t>UTILISER UN POSTE DE TRAVAIL POUR ACCOMPLIR UNE TÂCHE NÉCESSITANT DE LA CONCENTRATION</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endParaRPr kumimoji="0" lang="en-CA" sz="12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endParaRP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fr-FR" sz="1200" b="0" i="0" u="none" strike="noStrike" kern="1200" cap="none" spc="0" normalizeH="0" baseline="0" noProof="0" dirty="0">
                  <a:ln>
                    <a:noFill/>
                  </a:ln>
                  <a:solidFill>
                    <a:srgbClr val="595959"/>
                  </a:solidFill>
                  <a:effectLst/>
                  <a:uLnTx/>
                  <a:uFillTx/>
                  <a:latin typeface="Avenir Next LT Pro" panose="020B0504020202020204" pitchFamily="34" charset="0"/>
                  <a:ea typeface="ＭＳ Ｐゴシック" panose="020B0600070205080204" pitchFamily="34" charset="-128"/>
                  <a:cs typeface="Arial" panose="020B0604020202020204" pitchFamily="34" charset="0"/>
                </a:rPr>
                <a:t>Vous vous installez à un poste de travail disponible dans la zone tranquille et vous consacrez un peu de temps à une tâche nécessitant de la concentration.</a:t>
              </a:r>
              <a:endParaRPr kumimoji="0" lang="en-CA" sz="1200" b="0" i="0" u="none" strike="noStrike" kern="1200" cap="none" spc="0" normalizeH="0" baseline="0" noProof="0" dirty="0">
                <a:ln>
                  <a:noFill/>
                </a:ln>
                <a:solidFill>
                  <a:srgbClr val="595959"/>
                </a:solidFill>
                <a:effectLst/>
                <a:highlight>
                  <a:srgbClr val="FFFF00"/>
                </a:highlight>
                <a:uLnTx/>
                <a:uFillTx/>
                <a:latin typeface="Avenir Next LT Pro" panose="020B0504020202020204" pitchFamily="34" charset="0"/>
                <a:ea typeface="+mn-ea"/>
                <a:cs typeface="Arial" panose="020B0604020202020204" pitchFamily="34" charset="0"/>
              </a:endParaRPr>
            </a:p>
          </p:txBody>
        </p:sp>
        <p:cxnSp>
          <p:nvCxnSpPr>
            <p:cNvPr id="10" name="Straight Connector 9">
              <a:extLst>
                <a:ext uri="{FF2B5EF4-FFF2-40B4-BE49-F238E27FC236}">
                  <a16:creationId xmlns:a16="http://schemas.microsoft.com/office/drawing/2014/main" id="{01D6AF6A-3A40-E111-C351-3EA1B6081206}"/>
                </a:ext>
              </a:extLst>
            </p:cNvPr>
            <p:cNvCxnSpPr>
              <a:cxnSpLocks/>
              <a:stCxn id="5" idx="3"/>
            </p:cNvCxnSpPr>
            <p:nvPr/>
          </p:nvCxnSpPr>
          <p:spPr>
            <a:xfrm>
              <a:off x="2878697" y="3047234"/>
              <a:ext cx="2739678" cy="1807570"/>
            </a:xfrm>
            <a:prstGeom prst="line">
              <a:avLst/>
            </a:prstGeom>
            <a:ln>
              <a:solidFill>
                <a:schemeClr val="tx1">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EE9BEDA6-643D-46C1-8E46-CD7323B5ACF4}"/>
              </a:ext>
            </a:extLst>
          </p:cNvPr>
          <p:cNvGrpSpPr/>
          <p:nvPr/>
        </p:nvGrpSpPr>
        <p:grpSpPr>
          <a:xfrm>
            <a:off x="436772" y="2485883"/>
            <a:ext cx="4567935" cy="4013615"/>
            <a:chOff x="414179" y="2279101"/>
            <a:chExt cx="4567935" cy="4013615"/>
          </a:xfrm>
        </p:grpSpPr>
        <p:pic>
          <p:nvPicPr>
            <p:cNvPr id="16" name="Picture 15" descr="A picture containing text&#10;&#10;Description automatically generated">
              <a:extLst>
                <a:ext uri="{FF2B5EF4-FFF2-40B4-BE49-F238E27FC236}">
                  <a16:creationId xmlns:a16="http://schemas.microsoft.com/office/drawing/2014/main" id="{CDB65E8B-385B-F1A7-8401-A041BD52EF63}"/>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b="-1"/>
            <a:stretch/>
          </p:blipFill>
          <p:spPr>
            <a:xfrm>
              <a:off x="414179" y="2279101"/>
              <a:ext cx="2472184" cy="1551192"/>
            </a:xfrm>
            <a:prstGeom prst="roundRect">
              <a:avLst/>
            </a:prstGeom>
            <a:ln>
              <a:solidFill>
                <a:schemeClr val="bg2">
                  <a:lumMod val="90000"/>
                </a:schemeClr>
              </a:solidFill>
            </a:ln>
          </p:spPr>
        </p:pic>
        <p:sp>
          <p:nvSpPr>
            <p:cNvPr id="17" name="Text Placeholder 3">
              <a:extLst>
                <a:ext uri="{FF2B5EF4-FFF2-40B4-BE49-F238E27FC236}">
                  <a16:creationId xmlns:a16="http://schemas.microsoft.com/office/drawing/2014/main" id="{99DF5EF1-AE9C-0952-200B-7BBF26AC38F2}"/>
                </a:ext>
              </a:extLst>
            </p:cNvPr>
            <p:cNvSpPr txBox="1">
              <a:spLocks/>
            </p:cNvSpPr>
            <p:nvPr/>
          </p:nvSpPr>
          <p:spPr>
            <a:xfrm>
              <a:off x="443464" y="3956403"/>
              <a:ext cx="2833863" cy="2336313"/>
            </a:xfrm>
            <a:prstGeom prst="rect">
              <a:avLst/>
            </a:prstGeom>
            <a:solidFill>
              <a:schemeClr val="bg1"/>
            </a:solidFill>
            <a:ln>
              <a:solidFill>
                <a:schemeClr val="bg1"/>
              </a:solidFill>
              <a:prstDash/>
            </a:ln>
            <a:effectLst/>
          </p:spPr>
          <p:txBody>
            <a:bodyPr rot="0" spcFirstLastPara="0" vertOverflow="overflow" horzOverflow="overflow" vert="horz" wrap="square" lIns="28932" tIns="14466" rIns="28932" bIns="14466" numCol="1" spcCol="0" rtlCol="0" fromWordArt="0" anchor="t" anchorCtr="0" forceAA="0" compatLnSpc="1">
              <a:prstTxWarp prst="textNoShape">
                <a:avLst/>
              </a:prstTxWarp>
              <a:normAutofit/>
            </a:bodyPr>
            <a:lstStyle>
              <a:lvl1pPr marL="0" indent="0" algn="l" defTabSz="914400" rtl="0" eaLnBrk="1" latinLnBrk="0" hangingPunct="1">
                <a:lnSpc>
                  <a:spcPts val="2400"/>
                </a:lnSpc>
                <a:spcBef>
                  <a:spcPts val="1000"/>
                </a:spcBef>
                <a:buFont typeface="Arial" panose="020B0604020202020204" pitchFamily="34" charset="0"/>
                <a:buNone/>
                <a:defRPr sz="6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pt-BR" sz="1300" b="0" i="0" u="none" strike="noStrike" kern="1200" cap="none" spc="0" normalizeH="0" baseline="0" noProof="0" dirty="0">
                  <a:ln>
                    <a:noFill/>
                  </a:ln>
                  <a:solidFill>
                    <a:srgbClr val="595959"/>
                  </a:solidFill>
                  <a:effectLst/>
                  <a:uLnTx/>
                  <a:uFillTx/>
                  <a:latin typeface="Avenir Next LT Pro Demi" panose="020B0704020202020204" pitchFamily="34" charset="0"/>
                  <a:ea typeface="ＭＳ Ｐゴシック" panose="020B0600070205080204" pitchFamily="34" charset="-128"/>
                  <a:cs typeface="Arial" panose="020B0604020202020204" pitchFamily="34" charset="0"/>
                </a:rPr>
                <a:t>10 h – 11 h</a:t>
              </a:r>
              <a:r>
                <a:rPr kumimoji="0" lang="en-CA" sz="13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rPr>
                <a:t> </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fr-FR" sz="1300" b="0" i="0" u="none" strike="noStrike" kern="1200" cap="none" spc="0" normalizeH="0" baseline="0" noProof="0" dirty="0">
                  <a:ln>
                    <a:noFill/>
                  </a:ln>
                  <a:solidFill>
                    <a:srgbClr val="595959"/>
                  </a:solidFill>
                  <a:effectLst/>
                  <a:uLnTx/>
                  <a:uFillTx/>
                  <a:latin typeface="Avenir Next LT Pro Demi" panose="020B0704020202020204" pitchFamily="34" charset="0"/>
                  <a:ea typeface="ＭＳ Ｐゴシック" panose="020B0600070205080204" pitchFamily="34" charset="-128"/>
                  <a:cs typeface="Arial" panose="020B0604020202020204" pitchFamily="34" charset="0"/>
                </a:rPr>
                <a:t>PARTICIPER À UNE RÉUNION VIRTUELLE</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endParaRPr kumimoji="0" lang="en-CA" sz="13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endParaRP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fr-FR" sz="1300" b="0" i="0" u="none" strike="noStrike" kern="1200" cap="none" spc="0" normalizeH="0" baseline="0" noProof="0" dirty="0">
                  <a:ln>
                    <a:noFill/>
                  </a:ln>
                  <a:solidFill>
                    <a:srgbClr val="595959"/>
                  </a:solidFill>
                  <a:effectLst/>
                  <a:uLnTx/>
                  <a:uFillTx/>
                  <a:latin typeface="Avenir Next LT Pro" panose="020B0504020202020204" pitchFamily="34" charset="0"/>
                  <a:ea typeface="ＭＳ Ｐゴシック" panose="020B0600070205080204" pitchFamily="34" charset="-128"/>
                  <a:cs typeface="Arial" panose="020B0604020202020204" pitchFamily="34" charset="0"/>
                </a:rPr>
                <a:t>Vous utilisez une salle de concentration afin de participer à une réunion virtuelle avec vos collègues qui travaillent à distance.</a:t>
              </a:r>
              <a:endParaRPr kumimoji="0" lang="en-CA" sz="1200" b="0" i="0" u="none" strike="noStrike" kern="1200" cap="none" spc="0" normalizeH="0" baseline="0" noProof="0" dirty="0">
                <a:ln>
                  <a:noFill/>
                </a:ln>
                <a:solidFill>
                  <a:srgbClr val="595959"/>
                </a:solidFill>
                <a:effectLst/>
                <a:highlight>
                  <a:srgbClr val="FFFF00"/>
                </a:highlight>
                <a:uLnTx/>
                <a:uFillTx/>
                <a:latin typeface="Avenir Next LT Pro" panose="020B0504020202020204" pitchFamily="34" charset="0"/>
                <a:ea typeface="+mn-ea"/>
                <a:cs typeface="Arial" panose="020B0604020202020204" pitchFamily="34" charset="0"/>
              </a:endParaRPr>
            </a:p>
          </p:txBody>
        </p:sp>
        <p:cxnSp>
          <p:nvCxnSpPr>
            <p:cNvPr id="19" name="Straight Connector 18">
              <a:extLst>
                <a:ext uri="{FF2B5EF4-FFF2-40B4-BE49-F238E27FC236}">
                  <a16:creationId xmlns:a16="http://schemas.microsoft.com/office/drawing/2014/main" id="{4F6DBABA-5DA3-981B-10A9-F946351AED07}"/>
                </a:ext>
              </a:extLst>
            </p:cNvPr>
            <p:cNvCxnSpPr>
              <a:cxnSpLocks/>
              <a:stCxn id="16" idx="3"/>
            </p:cNvCxnSpPr>
            <p:nvPr/>
          </p:nvCxnSpPr>
          <p:spPr>
            <a:xfrm>
              <a:off x="2886363" y="3054697"/>
              <a:ext cx="2095751" cy="1005239"/>
            </a:xfrm>
            <a:prstGeom prst="line">
              <a:avLst/>
            </a:prstGeom>
            <a:ln>
              <a:solidFill>
                <a:schemeClr val="tx1">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BF24FAF2-1DCE-050C-9316-DBA661D6C0EA}"/>
              </a:ext>
            </a:extLst>
          </p:cNvPr>
          <p:cNvGrpSpPr/>
          <p:nvPr/>
        </p:nvGrpSpPr>
        <p:grpSpPr>
          <a:xfrm>
            <a:off x="420332" y="2492072"/>
            <a:ext cx="5817215" cy="4284614"/>
            <a:chOff x="408771" y="2283096"/>
            <a:chExt cx="5817215" cy="4284614"/>
          </a:xfrm>
        </p:grpSpPr>
        <p:pic>
          <p:nvPicPr>
            <p:cNvPr id="22" name="Picture 21" descr="A picture containing furniture, seat, chair&#10;&#10;Description automatically generated">
              <a:extLst>
                <a:ext uri="{FF2B5EF4-FFF2-40B4-BE49-F238E27FC236}">
                  <a16:creationId xmlns:a16="http://schemas.microsoft.com/office/drawing/2014/main" id="{9A9B0C5B-D387-F5A3-B2C0-36CA367E4D16}"/>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408771" y="2283096"/>
              <a:ext cx="2485495" cy="1538564"/>
            </a:xfrm>
            <a:prstGeom prst="roundRect">
              <a:avLst/>
            </a:prstGeom>
            <a:ln>
              <a:solidFill>
                <a:schemeClr val="bg2">
                  <a:lumMod val="90000"/>
                </a:schemeClr>
              </a:solidFill>
            </a:ln>
          </p:spPr>
        </p:pic>
        <p:sp>
          <p:nvSpPr>
            <p:cNvPr id="26" name="Text Placeholder 3">
              <a:extLst>
                <a:ext uri="{FF2B5EF4-FFF2-40B4-BE49-F238E27FC236}">
                  <a16:creationId xmlns:a16="http://schemas.microsoft.com/office/drawing/2014/main" id="{35CD6C14-A563-2D48-3C64-65B70330E45F}"/>
                </a:ext>
              </a:extLst>
            </p:cNvPr>
            <p:cNvSpPr txBox="1">
              <a:spLocks/>
            </p:cNvSpPr>
            <p:nvPr/>
          </p:nvSpPr>
          <p:spPr>
            <a:xfrm>
              <a:off x="428947" y="3966687"/>
              <a:ext cx="2821245" cy="2601023"/>
            </a:xfrm>
            <a:prstGeom prst="rect">
              <a:avLst/>
            </a:prstGeom>
            <a:solidFill>
              <a:schemeClr val="bg1"/>
            </a:solidFill>
            <a:ln>
              <a:solidFill>
                <a:schemeClr val="bg1"/>
              </a:solidFill>
              <a:prstDash/>
            </a:ln>
            <a:effectLst/>
          </p:spPr>
          <p:txBody>
            <a:bodyPr rot="0" spcFirstLastPara="0" vertOverflow="overflow" horzOverflow="overflow" vert="horz" wrap="square" lIns="28932" tIns="14466" rIns="28932" bIns="14466" numCol="1" spcCol="0" rtlCol="0" fromWordArt="0" anchor="t" anchorCtr="0" forceAA="0" compatLnSpc="1">
              <a:prstTxWarp prst="textNoShape">
                <a:avLst/>
              </a:prstTxWarp>
              <a:normAutofit fontScale="70000" lnSpcReduction="20000"/>
            </a:bodyPr>
            <a:lstStyle>
              <a:lvl1pPr marL="0" indent="0" algn="l" defTabSz="914400" rtl="0" eaLnBrk="1" latinLnBrk="0" hangingPunct="1">
                <a:lnSpc>
                  <a:spcPts val="2400"/>
                </a:lnSpc>
                <a:spcBef>
                  <a:spcPts val="1000"/>
                </a:spcBef>
                <a:buFont typeface="Arial" panose="020B0604020202020204" pitchFamily="34" charset="0"/>
                <a:buNone/>
                <a:defRPr sz="6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pt-BR" sz="1700" b="0" i="0" u="none" strike="noStrike" kern="1200" cap="none" spc="0" normalizeH="0" baseline="0" noProof="0" dirty="0">
                  <a:ln>
                    <a:noFill/>
                  </a:ln>
                  <a:solidFill>
                    <a:srgbClr val="595959"/>
                  </a:solidFill>
                  <a:effectLst/>
                  <a:uLnTx/>
                  <a:uFillTx/>
                  <a:latin typeface="Avenir Next LT Pro Demi" panose="020B0704020202020204" pitchFamily="34" charset="0"/>
                  <a:ea typeface="ＭＳ Ｐゴシック" panose="020B0600070205080204" pitchFamily="34" charset="-128"/>
                  <a:cs typeface="Arial" panose="020B0604020202020204" pitchFamily="34" charset="0"/>
                </a:rPr>
                <a:t>11 h – 12 h</a:t>
              </a:r>
              <a:r>
                <a:rPr kumimoji="0" lang="en-CA" sz="17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rPr>
                <a:t> </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fr-FR" sz="1700" b="0" i="0" u="none" strike="noStrike" kern="1200" cap="none" spc="0" normalizeH="0" baseline="0" noProof="0" dirty="0">
                  <a:ln>
                    <a:noFill/>
                  </a:ln>
                  <a:solidFill>
                    <a:srgbClr val="595959"/>
                  </a:solidFill>
                  <a:effectLst/>
                  <a:uLnTx/>
                  <a:uFillTx/>
                  <a:latin typeface="Avenir Next LT Pro Demi" panose="020B0704020202020204" pitchFamily="34" charset="0"/>
                  <a:ea typeface="ＭＳ Ｐゴシック" panose="020B0600070205080204" pitchFamily="34" charset="-128"/>
                  <a:cs typeface="Arial" panose="020B0604020202020204" pitchFamily="34" charset="0"/>
                </a:rPr>
                <a:t>PARTICIPER À UNE RÉUNION EN PERSONNE</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endParaRPr kumimoji="0" lang="en-CA" sz="13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endParaRP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fr-FR" sz="1800" b="0" i="0" u="none" strike="noStrike" kern="1200" cap="none" spc="0" normalizeH="0" baseline="0" noProof="0" dirty="0">
                  <a:ln>
                    <a:noFill/>
                  </a:ln>
                  <a:solidFill>
                    <a:srgbClr val="595959"/>
                  </a:solidFill>
                  <a:effectLst/>
                  <a:uLnTx/>
                  <a:uFillTx/>
                  <a:latin typeface="Avenir Next LT Pro" panose="020B0504020202020204" pitchFamily="34" charset="0"/>
                  <a:ea typeface="ＭＳ Ｐゴシック" panose="020B0600070205080204" pitchFamily="34" charset="-128"/>
                  <a:cs typeface="Arial" panose="020B0604020202020204" pitchFamily="34" charset="0"/>
                </a:rPr>
                <a:t>Vous rejoignez deux collègues dans une enclave située dans la zone interactive, où vous connectez votre ordinateur portable à l'écran au moyen de la connexion sans fil et discutez de certains documents sur lesquels vous avez travaillé.</a:t>
              </a:r>
              <a:endParaRPr kumimoji="0" lang="en-CA" sz="1400" b="0" i="0" u="none" strike="noStrike" kern="1200" cap="none" spc="0" normalizeH="0" baseline="0" noProof="0" dirty="0">
                <a:ln>
                  <a:noFill/>
                </a:ln>
                <a:solidFill>
                  <a:srgbClr val="595959"/>
                </a:solidFill>
                <a:effectLst/>
                <a:highlight>
                  <a:srgbClr val="FFFF00"/>
                </a:highlight>
                <a:uLnTx/>
                <a:uFillTx/>
                <a:latin typeface="Avenir Next LT Pro" panose="020B0504020202020204" pitchFamily="34" charset="0"/>
                <a:ea typeface="+mn-ea"/>
                <a:cs typeface="Arial" panose="020B0604020202020204" pitchFamily="34" charset="0"/>
              </a:endParaRPr>
            </a:p>
          </p:txBody>
        </p:sp>
        <p:cxnSp>
          <p:nvCxnSpPr>
            <p:cNvPr id="23" name="Straight Connector 22">
              <a:extLst>
                <a:ext uri="{FF2B5EF4-FFF2-40B4-BE49-F238E27FC236}">
                  <a16:creationId xmlns:a16="http://schemas.microsoft.com/office/drawing/2014/main" id="{1A5252CE-7EEE-AEE7-EF8B-430C8ABFFF95}"/>
                </a:ext>
              </a:extLst>
            </p:cNvPr>
            <p:cNvCxnSpPr>
              <a:cxnSpLocks/>
              <a:stCxn id="22" idx="3"/>
            </p:cNvCxnSpPr>
            <p:nvPr/>
          </p:nvCxnSpPr>
          <p:spPr>
            <a:xfrm>
              <a:off x="2894266" y="3052378"/>
              <a:ext cx="3331720" cy="580284"/>
            </a:xfrm>
            <a:prstGeom prst="line">
              <a:avLst/>
            </a:prstGeom>
            <a:ln>
              <a:solidFill>
                <a:schemeClr val="tx1">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A32B4079-52F6-F4E7-5AA7-2A6E59EB0516}"/>
              </a:ext>
            </a:extLst>
          </p:cNvPr>
          <p:cNvGrpSpPr/>
          <p:nvPr/>
        </p:nvGrpSpPr>
        <p:grpSpPr>
          <a:xfrm>
            <a:off x="430451" y="2491246"/>
            <a:ext cx="10748809" cy="4200268"/>
            <a:chOff x="406871" y="2274783"/>
            <a:chExt cx="10748809" cy="4200268"/>
          </a:xfrm>
        </p:grpSpPr>
        <p:pic>
          <p:nvPicPr>
            <p:cNvPr id="37" name="Picture 36">
              <a:extLst>
                <a:ext uri="{FF2B5EF4-FFF2-40B4-BE49-F238E27FC236}">
                  <a16:creationId xmlns:a16="http://schemas.microsoft.com/office/drawing/2014/main" id="{7DA56A13-9C7C-4787-903F-61DC4AC36FFB}"/>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406871" y="2274783"/>
              <a:ext cx="2479097" cy="1535945"/>
            </a:xfrm>
            <a:prstGeom prst="roundRect">
              <a:avLst/>
            </a:prstGeom>
            <a:ln>
              <a:solidFill>
                <a:schemeClr val="bg2">
                  <a:lumMod val="90000"/>
                </a:schemeClr>
              </a:solidFill>
            </a:ln>
          </p:spPr>
        </p:pic>
        <p:sp>
          <p:nvSpPr>
            <p:cNvPr id="38" name="Text Placeholder 3">
              <a:extLst>
                <a:ext uri="{FF2B5EF4-FFF2-40B4-BE49-F238E27FC236}">
                  <a16:creationId xmlns:a16="http://schemas.microsoft.com/office/drawing/2014/main" id="{EA3BE695-78AC-BC29-FEA0-0E6B6A263FB6}"/>
                </a:ext>
              </a:extLst>
            </p:cNvPr>
            <p:cNvSpPr txBox="1">
              <a:spLocks/>
            </p:cNvSpPr>
            <p:nvPr/>
          </p:nvSpPr>
          <p:spPr>
            <a:xfrm>
              <a:off x="420934" y="3976972"/>
              <a:ext cx="2890159" cy="2498079"/>
            </a:xfrm>
            <a:prstGeom prst="rect">
              <a:avLst/>
            </a:prstGeom>
            <a:solidFill>
              <a:schemeClr val="bg1"/>
            </a:solidFill>
            <a:ln>
              <a:solidFill>
                <a:schemeClr val="bg1"/>
              </a:solidFill>
              <a:prstDash/>
            </a:ln>
            <a:effectLst/>
          </p:spPr>
          <p:txBody>
            <a:bodyPr rot="0" spcFirstLastPara="0" vertOverflow="overflow" horzOverflow="overflow" vert="horz" wrap="square" lIns="28932" tIns="14466" rIns="28932" bIns="14466" numCol="1" spcCol="0" rtlCol="0" fromWordArt="0" anchor="t" anchorCtr="0" forceAA="0" compatLnSpc="1">
              <a:prstTxWarp prst="textNoShape">
                <a:avLst/>
              </a:prstTxWarp>
              <a:normAutofit/>
            </a:bodyPr>
            <a:lstStyle>
              <a:lvl1pPr marL="0" indent="0" algn="l" defTabSz="914400" rtl="0" eaLnBrk="1" latinLnBrk="0" hangingPunct="1">
                <a:lnSpc>
                  <a:spcPts val="2400"/>
                </a:lnSpc>
                <a:spcBef>
                  <a:spcPts val="1000"/>
                </a:spcBef>
                <a:buFont typeface="Arial" panose="020B0604020202020204" pitchFamily="34" charset="0"/>
                <a:buNone/>
                <a:defRPr sz="6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pt-BR" sz="1300" b="0" i="0" u="none" strike="noStrike" kern="1200" cap="none" spc="0" normalizeH="0" baseline="0" noProof="0" dirty="0">
                  <a:ln>
                    <a:noFill/>
                  </a:ln>
                  <a:solidFill>
                    <a:srgbClr val="595959"/>
                  </a:solidFill>
                  <a:effectLst/>
                  <a:uLnTx/>
                  <a:uFillTx/>
                  <a:latin typeface="Avenir Next LT Pro Demi" panose="020B0704020202020204" pitchFamily="34" charset="0"/>
                  <a:ea typeface="ＭＳ Ｐゴシック" panose="020B0600070205080204" pitchFamily="34" charset="-128"/>
                  <a:cs typeface="Arial" panose="020B0604020202020204" pitchFamily="34" charset="0"/>
                </a:rPr>
                <a:t>12 h – 12 h </a:t>
              </a:r>
              <a:r>
                <a:rPr kumimoji="0" lang="fr-CA" sz="1300" b="0" i="0" u="none" strike="noStrike" kern="1200" cap="none" spc="0" normalizeH="0" baseline="0" noProof="0" dirty="0">
                  <a:ln>
                    <a:noFill/>
                  </a:ln>
                  <a:solidFill>
                    <a:srgbClr val="595959"/>
                  </a:solidFill>
                  <a:effectLst/>
                  <a:uLnTx/>
                  <a:uFillTx/>
                  <a:latin typeface="Avenir Next LT Pro Demi" panose="020B0704020202020204" pitchFamily="34" charset="0"/>
                  <a:ea typeface="ＭＳ Ｐゴシック" panose="020B0600070205080204" pitchFamily="34" charset="-128"/>
                  <a:cs typeface="Arial" panose="020B0604020202020204" pitchFamily="34" charset="0"/>
                </a:rPr>
                <a:t>30</a:t>
              </a:r>
              <a:endParaRPr kumimoji="0" lang="en-CA" sz="13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endParaRP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en-CA" sz="1300" b="0" i="0" u="none" strike="noStrike" kern="1200" cap="none" spc="0" normalizeH="0" baseline="0" noProof="0" dirty="0">
                  <a:ln>
                    <a:noFill/>
                  </a:ln>
                  <a:solidFill>
                    <a:srgbClr val="595959"/>
                  </a:solidFill>
                  <a:effectLst/>
                  <a:uLnTx/>
                  <a:uFillTx/>
                  <a:latin typeface="Avenir Next LT Pro Demi" panose="020B0704020202020204" pitchFamily="34" charset="0"/>
                  <a:ea typeface="ＭＳ Ｐゴシック" panose="020B0600070205080204" pitchFamily="34" charset="-128"/>
                  <a:cs typeface="Arial" panose="020B0604020202020204" pitchFamily="34" charset="0"/>
                </a:rPr>
                <a:t>DÎNER AVEC DES COLLÈGUES</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endParaRPr kumimoji="0" lang="en-CA" sz="13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endParaRP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fr-FR" sz="1300" b="0" i="0" u="none" strike="noStrike" kern="1200" cap="none" spc="0" normalizeH="0" baseline="0" noProof="0" dirty="0">
                  <a:ln>
                    <a:noFill/>
                  </a:ln>
                  <a:solidFill>
                    <a:srgbClr val="595959"/>
                  </a:solidFill>
                  <a:effectLst/>
                  <a:uLnTx/>
                  <a:uFillTx/>
                  <a:latin typeface="Avenir Next LT Pro" panose="020B0504020202020204" pitchFamily="34" charset="0"/>
                  <a:ea typeface="ＭＳ Ｐゴシック" panose="020B0600070205080204" pitchFamily="34" charset="-128"/>
                  <a:cs typeface="Arial" panose="020B0604020202020204" pitchFamily="34" charset="0"/>
                </a:rPr>
                <a:t>Vous dînez avec vos collègues dans le salon.</a:t>
              </a:r>
              <a:endParaRPr kumimoji="0" lang="en-CA" sz="1300" b="0" i="0" u="none" strike="noStrike" kern="1200" cap="none" spc="0" normalizeH="0" baseline="0" noProof="0" dirty="0">
                <a:ln>
                  <a:noFill/>
                </a:ln>
                <a:solidFill>
                  <a:srgbClr val="595959"/>
                </a:solidFill>
                <a:effectLst/>
                <a:highlight>
                  <a:srgbClr val="FFFF00"/>
                </a:highlight>
                <a:uLnTx/>
                <a:uFillTx/>
                <a:latin typeface="Avenir Next LT Pro" panose="020B0504020202020204" pitchFamily="34" charset="0"/>
                <a:ea typeface="+mn-ea"/>
                <a:cs typeface="Arial" panose="020B0604020202020204" pitchFamily="34" charset="0"/>
              </a:endParaRPr>
            </a:p>
          </p:txBody>
        </p:sp>
        <p:cxnSp>
          <p:nvCxnSpPr>
            <p:cNvPr id="39" name="Straight Connector 38">
              <a:extLst>
                <a:ext uri="{FF2B5EF4-FFF2-40B4-BE49-F238E27FC236}">
                  <a16:creationId xmlns:a16="http://schemas.microsoft.com/office/drawing/2014/main" id="{5E8BD695-5CA3-0694-180B-847A5DB4F75A}"/>
                </a:ext>
              </a:extLst>
            </p:cNvPr>
            <p:cNvCxnSpPr>
              <a:cxnSpLocks/>
              <a:stCxn id="37" idx="3"/>
            </p:cNvCxnSpPr>
            <p:nvPr/>
          </p:nvCxnSpPr>
          <p:spPr>
            <a:xfrm flipV="1">
              <a:off x="2885968" y="2893283"/>
              <a:ext cx="8269712" cy="149473"/>
            </a:xfrm>
            <a:prstGeom prst="line">
              <a:avLst/>
            </a:prstGeom>
            <a:ln>
              <a:solidFill>
                <a:schemeClr val="tx1">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A782631F-5960-25EC-37D4-C828D1ED87C7}"/>
              </a:ext>
            </a:extLst>
          </p:cNvPr>
          <p:cNvGrpSpPr/>
          <p:nvPr/>
        </p:nvGrpSpPr>
        <p:grpSpPr>
          <a:xfrm>
            <a:off x="381742" y="2486798"/>
            <a:ext cx="6859862" cy="4237405"/>
            <a:chOff x="372960" y="2277797"/>
            <a:chExt cx="6859862" cy="4237405"/>
          </a:xfrm>
        </p:grpSpPr>
        <p:pic>
          <p:nvPicPr>
            <p:cNvPr id="45" name="Picture 44">
              <a:extLst>
                <a:ext uri="{FF2B5EF4-FFF2-40B4-BE49-F238E27FC236}">
                  <a16:creationId xmlns:a16="http://schemas.microsoft.com/office/drawing/2014/main" id="{F12BA613-0A15-C7C9-2DA3-93441E535628}"/>
                </a:ext>
              </a:extLst>
            </p:cNvPr>
            <p:cNvPicPr>
              <a:picLocks noChangeAspect="1"/>
            </p:cNvPicPr>
            <p:nvPr/>
          </p:nvPicPr>
          <p:blipFill>
            <a:blip r:embed="rId10" cstate="print">
              <a:extLst>
                <a:ext uri="{28A0092B-C50C-407E-A947-70E740481C1C}">
                  <a14:useLocalDpi xmlns:a14="http://schemas.microsoft.com/office/drawing/2010/main"/>
                </a:ext>
              </a:extLst>
            </a:blip>
            <a:srcRect/>
            <a:stretch/>
          </p:blipFill>
          <p:spPr>
            <a:xfrm>
              <a:off x="426839" y="2277797"/>
              <a:ext cx="2457022" cy="1548852"/>
            </a:xfrm>
            <a:prstGeom prst="roundRect">
              <a:avLst/>
            </a:prstGeom>
            <a:ln>
              <a:solidFill>
                <a:schemeClr val="bg2">
                  <a:lumMod val="90000"/>
                </a:schemeClr>
              </a:solidFill>
            </a:ln>
          </p:spPr>
        </p:pic>
        <p:cxnSp>
          <p:nvCxnSpPr>
            <p:cNvPr id="46" name="Straight Connector 45">
              <a:extLst>
                <a:ext uri="{FF2B5EF4-FFF2-40B4-BE49-F238E27FC236}">
                  <a16:creationId xmlns:a16="http://schemas.microsoft.com/office/drawing/2014/main" id="{DF5924CB-C953-8F95-CE2A-296EDD9C19BE}"/>
                </a:ext>
              </a:extLst>
            </p:cNvPr>
            <p:cNvCxnSpPr>
              <a:cxnSpLocks/>
              <a:stCxn id="45" idx="3"/>
            </p:cNvCxnSpPr>
            <p:nvPr/>
          </p:nvCxnSpPr>
          <p:spPr>
            <a:xfrm>
              <a:off x="2883861" y="3052223"/>
              <a:ext cx="4348961" cy="1602155"/>
            </a:xfrm>
            <a:prstGeom prst="line">
              <a:avLst/>
            </a:prstGeom>
            <a:ln>
              <a:solidFill>
                <a:schemeClr val="tx1">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sp>
          <p:nvSpPr>
            <p:cNvPr id="49" name="Text Placeholder 3">
              <a:extLst>
                <a:ext uri="{FF2B5EF4-FFF2-40B4-BE49-F238E27FC236}">
                  <a16:creationId xmlns:a16="http://schemas.microsoft.com/office/drawing/2014/main" id="{6CBDD135-C9C8-2FAB-178A-DE1580B02E8E}"/>
                </a:ext>
              </a:extLst>
            </p:cNvPr>
            <p:cNvSpPr txBox="1">
              <a:spLocks/>
            </p:cNvSpPr>
            <p:nvPr/>
          </p:nvSpPr>
          <p:spPr>
            <a:xfrm>
              <a:off x="372960" y="3992817"/>
              <a:ext cx="2946529" cy="2522385"/>
            </a:xfrm>
            <a:prstGeom prst="rect">
              <a:avLst/>
            </a:prstGeom>
            <a:solidFill>
              <a:schemeClr val="bg1"/>
            </a:solidFill>
            <a:ln>
              <a:solidFill>
                <a:schemeClr val="bg1"/>
              </a:solidFill>
              <a:prstDash/>
            </a:ln>
            <a:effectLst/>
          </p:spPr>
          <p:txBody>
            <a:bodyPr rot="0" spcFirstLastPara="0" vertOverflow="overflow" horzOverflow="overflow" vert="horz" wrap="square" lIns="28932" tIns="14466" rIns="28932" bIns="14466" numCol="1" spcCol="0" rtlCol="0" fromWordArt="0" anchor="t" anchorCtr="0" forceAA="0" compatLnSpc="1">
              <a:prstTxWarp prst="textNoShape">
                <a:avLst/>
              </a:prstTxWarp>
              <a:noAutofit/>
            </a:bodyPr>
            <a:lstStyle>
              <a:lvl1pPr marL="0" indent="0" algn="l" defTabSz="914400" rtl="0" eaLnBrk="1" latinLnBrk="0" hangingPunct="1">
                <a:lnSpc>
                  <a:spcPts val="2400"/>
                </a:lnSpc>
                <a:spcBef>
                  <a:spcPts val="1000"/>
                </a:spcBef>
                <a:buFont typeface="Arial" panose="020B0604020202020204" pitchFamily="34" charset="0"/>
                <a:buNone/>
                <a:defRPr sz="6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pt-BR" sz="1200" b="0" i="0" u="none" strike="noStrike" kern="1200" cap="none" spc="0" normalizeH="0" baseline="0" noProof="0" dirty="0">
                  <a:ln>
                    <a:noFill/>
                  </a:ln>
                  <a:solidFill>
                    <a:srgbClr val="595959"/>
                  </a:solidFill>
                  <a:effectLst/>
                  <a:uLnTx/>
                  <a:uFillTx/>
                  <a:latin typeface="Avenir Next LT Pro Demi" panose="020B0704020202020204" pitchFamily="34" charset="0"/>
                  <a:ea typeface="ＭＳ Ｐゴシック" panose="020B0600070205080204" pitchFamily="34" charset="-128"/>
                  <a:cs typeface="Arial" panose="020B0604020202020204" pitchFamily="34" charset="0"/>
                </a:rPr>
                <a:t>12 h </a:t>
              </a:r>
              <a:r>
                <a:rPr lang="pt-BR" sz="1200" b="0" dirty="0">
                  <a:solidFill>
                    <a:srgbClr val="595959"/>
                  </a:solidFill>
                  <a:latin typeface="Avenir Next LT Pro Demi" panose="020B0704020202020204" pitchFamily="34" charset="0"/>
                  <a:ea typeface="ＭＳ Ｐゴシック" panose="020B0600070205080204" pitchFamily="34" charset="-128"/>
                </a:rPr>
                <a:t>30</a:t>
              </a:r>
              <a:r>
                <a:rPr kumimoji="0" lang="pt-BR" sz="1200" b="0" i="0" u="none" strike="noStrike" kern="1200" cap="none" spc="0" normalizeH="0" baseline="0" noProof="0" dirty="0">
                  <a:ln>
                    <a:noFill/>
                  </a:ln>
                  <a:solidFill>
                    <a:srgbClr val="595959"/>
                  </a:solidFill>
                  <a:effectLst/>
                  <a:uLnTx/>
                  <a:uFillTx/>
                  <a:latin typeface="Avenir Next LT Pro Demi" panose="020B0704020202020204" pitchFamily="34" charset="0"/>
                  <a:ea typeface="ＭＳ Ｐゴシック" panose="020B0600070205080204" pitchFamily="34" charset="-128"/>
                  <a:cs typeface="Arial" panose="020B0604020202020204" pitchFamily="34" charset="0"/>
                </a:rPr>
                <a:t> – 14 h</a:t>
              </a:r>
              <a:r>
                <a:rPr kumimoji="0" lang="en-CA" sz="12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rPr>
                <a:t> </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fr-FR" sz="1200" b="0" i="0" u="none" strike="noStrike" kern="1200" cap="none" spc="0" normalizeH="0" baseline="0" noProof="0" dirty="0">
                  <a:ln>
                    <a:noFill/>
                  </a:ln>
                  <a:solidFill>
                    <a:srgbClr val="595959"/>
                  </a:solidFill>
                  <a:effectLst/>
                  <a:uLnTx/>
                  <a:uFillTx/>
                  <a:latin typeface="Avenir Next LT Pro Demi" panose="020B0704020202020204" pitchFamily="34" charset="0"/>
                  <a:ea typeface="ＭＳ Ｐゴシック" panose="020B0600070205080204" pitchFamily="34" charset="-128"/>
                  <a:cs typeface="Arial" panose="020B0604020202020204" pitchFamily="34" charset="0"/>
                </a:rPr>
                <a:t>UTILISER UN POSTE DE TRAVAIL POUR ACCOMPLIR UNE TÂCHE NÉCESSITANT DE LA CONCENTRATION</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endParaRPr kumimoji="0" lang="en-CA" sz="12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endParaRP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fr-FR" sz="1100" b="0" i="0" u="none" strike="noStrike" kern="1200" cap="none" spc="0" normalizeH="0" baseline="0" noProof="0" dirty="0">
                  <a:ln>
                    <a:noFill/>
                  </a:ln>
                  <a:solidFill>
                    <a:srgbClr val="595959"/>
                  </a:solidFill>
                  <a:effectLst/>
                  <a:uLnTx/>
                  <a:uFillTx/>
                  <a:latin typeface="Avenir Next LT Pro" panose="020B0504020202020204" pitchFamily="34" charset="0"/>
                  <a:ea typeface="ＭＳ Ｐゴシック" panose="020B0600070205080204" pitchFamily="34" charset="-128"/>
                  <a:cs typeface="Arial" panose="020B0604020202020204" pitchFamily="34" charset="0"/>
                </a:rPr>
                <a:t>Vous passez un peu de temps à un poste de travail disponible dans la zone tranquille pour accomplir une tâche nécessitant de la concentration avant votre prochaine réunion.</a:t>
              </a:r>
              <a:endParaRPr kumimoji="0" lang="en-CA" sz="1100" b="0" i="0" u="none" strike="noStrike" kern="1200" cap="none" spc="0" normalizeH="0" baseline="0" noProof="0" dirty="0">
                <a:ln>
                  <a:noFill/>
                </a:ln>
                <a:solidFill>
                  <a:srgbClr val="595959"/>
                </a:solidFill>
                <a:effectLst/>
                <a:highlight>
                  <a:srgbClr val="FFFF00"/>
                </a:highlight>
                <a:uLnTx/>
                <a:uFillTx/>
                <a:latin typeface="Avenir Next LT Pro" panose="020B0504020202020204" pitchFamily="34" charset="0"/>
                <a:ea typeface="+mn-ea"/>
                <a:cs typeface="Arial" panose="020B0604020202020204" pitchFamily="34" charset="0"/>
              </a:endParaRPr>
            </a:p>
          </p:txBody>
        </p:sp>
      </p:grpSp>
      <p:grpSp>
        <p:nvGrpSpPr>
          <p:cNvPr id="25" name="Group 24">
            <a:extLst>
              <a:ext uri="{FF2B5EF4-FFF2-40B4-BE49-F238E27FC236}">
                <a16:creationId xmlns:a16="http://schemas.microsoft.com/office/drawing/2014/main" id="{AF13D6F3-28FA-78E9-F201-769D6633B95F}"/>
              </a:ext>
            </a:extLst>
          </p:cNvPr>
          <p:cNvGrpSpPr/>
          <p:nvPr/>
        </p:nvGrpSpPr>
        <p:grpSpPr>
          <a:xfrm>
            <a:off x="394875" y="1974829"/>
            <a:ext cx="9219664" cy="4556031"/>
            <a:chOff x="363110" y="1764263"/>
            <a:chExt cx="9219664" cy="4556031"/>
          </a:xfrm>
        </p:grpSpPr>
        <p:pic>
          <p:nvPicPr>
            <p:cNvPr id="53" name="Picture 52" descr="A picture containing text, person&#10;&#10;Description automatically generated">
              <a:extLst>
                <a:ext uri="{FF2B5EF4-FFF2-40B4-BE49-F238E27FC236}">
                  <a16:creationId xmlns:a16="http://schemas.microsoft.com/office/drawing/2014/main" id="{5F645777-5786-0EF8-94D6-5B834C51F00C}"/>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420935" y="2288288"/>
              <a:ext cx="2462534" cy="1537689"/>
            </a:xfrm>
            <a:prstGeom prst="roundRect">
              <a:avLst/>
            </a:prstGeom>
            <a:ln>
              <a:solidFill>
                <a:schemeClr val="bg2">
                  <a:lumMod val="90000"/>
                </a:schemeClr>
              </a:solidFill>
            </a:ln>
          </p:spPr>
        </p:pic>
        <p:sp>
          <p:nvSpPr>
            <p:cNvPr id="9" name="Text Placeholder 3">
              <a:extLst>
                <a:ext uri="{FF2B5EF4-FFF2-40B4-BE49-F238E27FC236}">
                  <a16:creationId xmlns:a16="http://schemas.microsoft.com/office/drawing/2014/main" id="{5412E618-B768-A478-CCD2-A54E4119F3BC}"/>
                </a:ext>
              </a:extLst>
            </p:cNvPr>
            <p:cNvSpPr txBox="1">
              <a:spLocks/>
            </p:cNvSpPr>
            <p:nvPr/>
          </p:nvSpPr>
          <p:spPr>
            <a:xfrm>
              <a:off x="363110" y="4008664"/>
              <a:ext cx="2909530" cy="2311630"/>
            </a:xfrm>
            <a:prstGeom prst="rect">
              <a:avLst/>
            </a:prstGeom>
            <a:solidFill>
              <a:schemeClr val="bg1"/>
            </a:solidFill>
            <a:ln>
              <a:solidFill>
                <a:schemeClr val="bg1"/>
              </a:solidFill>
              <a:prstDash/>
            </a:ln>
            <a:effectLst/>
          </p:spPr>
          <p:txBody>
            <a:bodyPr rot="0" spcFirstLastPara="0" vertOverflow="overflow" horzOverflow="overflow" vert="horz" wrap="square" lIns="28932" tIns="14466" rIns="28932" bIns="14466" numCol="1" spcCol="0" rtlCol="0" fromWordArt="0" anchor="t" anchorCtr="0" forceAA="0" compatLnSpc="1">
              <a:prstTxWarp prst="textNoShape">
                <a:avLst/>
              </a:prstTxWarp>
              <a:normAutofit/>
            </a:bodyPr>
            <a:lstStyle>
              <a:lvl1pPr marL="0" indent="0" algn="l" defTabSz="914400" rtl="0" eaLnBrk="1" latinLnBrk="0" hangingPunct="1">
                <a:lnSpc>
                  <a:spcPts val="2400"/>
                </a:lnSpc>
                <a:spcBef>
                  <a:spcPts val="1000"/>
                </a:spcBef>
                <a:buFont typeface="Arial" panose="020B0604020202020204" pitchFamily="34" charset="0"/>
                <a:buNone/>
                <a:defRPr sz="6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pt-BR" sz="1300" b="0" i="0" u="none" strike="noStrike" kern="1200" cap="none" spc="0" normalizeH="0" baseline="0" noProof="0" dirty="0">
                  <a:ln>
                    <a:noFill/>
                  </a:ln>
                  <a:solidFill>
                    <a:srgbClr val="595959"/>
                  </a:solidFill>
                  <a:effectLst/>
                  <a:uLnTx/>
                  <a:uFillTx/>
                  <a:latin typeface="Avenir Next LT Pro Demi" panose="020B0704020202020204" pitchFamily="34" charset="0"/>
                  <a:ea typeface="ＭＳ Ｐゴシック" panose="020B0600070205080204" pitchFamily="34" charset="-128"/>
                  <a:cs typeface="Arial" panose="020B0604020202020204" pitchFamily="34" charset="0"/>
                </a:rPr>
                <a:t>14 h – 15 h</a:t>
              </a:r>
              <a:r>
                <a:rPr kumimoji="0" lang="en-CA" sz="13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rPr>
                <a:t> </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en-CA" sz="1300" b="0" i="0" u="none" strike="noStrike" kern="1200" cap="none" spc="0" normalizeH="0" baseline="0" noProof="0" dirty="0">
                  <a:ln>
                    <a:noFill/>
                  </a:ln>
                  <a:solidFill>
                    <a:srgbClr val="595959"/>
                  </a:solidFill>
                  <a:effectLst/>
                  <a:uLnTx/>
                  <a:uFillTx/>
                  <a:latin typeface="Avenir Next LT Pro Demi" panose="020B0704020202020204" pitchFamily="34" charset="0"/>
                  <a:ea typeface="ＭＳ Ｐゴシック" panose="020B0600070205080204" pitchFamily="34" charset="-128"/>
                  <a:cs typeface="Arial" panose="020B0604020202020204" pitchFamily="34" charset="0"/>
                </a:rPr>
                <a:t>PARTICIPER À UNE RÉUNION</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endParaRPr kumimoji="0" lang="en-CA" sz="13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endParaRP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fr-FR" sz="1200" b="0" i="0" u="none" strike="noStrike" kern="1200" cap="none" spc="0" normalizeH="0" baseline="0" noProof="0" dirty="0">
                  <a:ln>
                    <a:noFill/>
                  </a:ln>
                  <a:solidFill>
                    <a:srgbClr val="595959"/>
                  </a:solidFill>
                  <a:effectLst/>
                  <a:uLnTx/>
                  <a:uFillTx/>
                  <a:latin typeface="Avenir Next LT Pro" panose="020B0504020202020204" pitchFamily="34" charset="0"/>
                  <a:ea typeface="ＭＳ Ｐゴシック" panose="020B0600070205080204" pitchFamily="34" charset="-128"/>
                  <a:cs typeface="Arial" panose="020B0604020202020204" pitchFamily="34" charset="0"/>
                </a:rPr>
                <a:t>Vous animez une présentation avec votre collègue dans une salle de réunion.</a:t>
              </a:r>
              <a:endParaRPr kumimoji="0" lang="en-CA" sz="1200" b="0" i="0" u="none" strike="noStrike" kern="1200" cap="none" spc="0" normalizeH="0" baseline="0" noProof="0" dirty="0">
                <a:ln>
                  <a:noFill/>
                </a:ln>
                <a:solidFill>
                  <a:srgbClr val="595959"/>
                </a:solidFill>
                <a:effectLst/>
                <a:highlight>
                  <a:srgbClr val="FFFF00"/>
                </a:highlight>
                <a:uLnTx/>
                <a:uFillTx/>
                <a:latin typeface="Avenir Next LT Pro" panose="020B0504020202020204" pitchFamily="34" charset="0"/>
                <a:ea typeface="+mn-ea"/>
                <a:cs typeface="Arial" panose="020B0604020202020204" pitchFamily="34" charset="0"/>
              </a:endParaRPr>
            </a:p>
          </p:txBody>
        </p:sp>
        <p:cxnSp>
          <p:nvCxnSpPr>
            <p:cNvPr id="15" name="Straight Connector 14">
              <a:extLst>
                <a:ext uri="{FF2B5EF4-FFF2-40B4-BE49-F238E27FC236}">
                  <a16:creationId xmlns:a16="http://schemas.microsoft.com/office/drawing/2014/main" id="{DD5CC62D-28E6-EE24-A46F-0885883C3C1B}"/>
                </a:ext>
              </a:extLst>
            </p:cNvPr>
            <p:cNvCxnSpPr>
              <a:cxnSpLocks/>
              <a:stCxn id="53" idx="3"/>
            </p:cNvCxnSpPr>
            <p:nvPr/>
          </p:nvCxnSpPr>
          <p:spPr>
            <a:xfrm flipV="1">
              <a:off x="2883469" y="1764263"/>
              <a:ext cx="6699305" cy="1292870"/>
            </a:xfrm>
            <a:prstGeom prst="line">
              <a:avLst/>
            </a:prstGeom>
            <a:ln>
              <a:solidFill>
                <a:schemeClr val="tx1">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906D67B-80CA-4654-D3BF-91770FDF5043}"/>
              </a:ext>
            </a:extLst>
          </p:cNvPr>
          <p:cNvGrpSpPr/>
          <p:nvPr/>
        </p:nvGrpSpPr>
        <p:grpSpPr>
          <a:xfrm>
            <a:off x="351654" y="1728706"/>
            <a:ext cx="7307581" cy="4195922"/>
            <a:chOff x="315529" y="1519742"/>
            <a:chExt cx="7307581" cy="4195922"/>
          </a:xfrm>
        </p:grpSpPr>
        <p:pic>
          <p:nvPicPr>
            <p:cNvPr id="31" name="Picture 30" descr="A picture containing text&#10;&#10;Description automatically generated">
              <a:extLst>
                <a:ext uri="{FF2B5EF4-FFF2-40B4-BE49-F238E27FC236}">
                  <a16:creationId xmlns:a16="http://schemas.microsoft.com/office/drawing/2014/main" id="{B3D400FE-9AA8-7705-83E7-424F8E6062EA}"/>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414179" y="2288012"/>
              <a:ext cx="2461387" cy="1538837"/>
            </a:xfrm>
            <a:prstGeom prst="roundRect">
              <a:avLst/>
            </a:prstGeom>
            <a:ln>
              <a:solidFill>
                <a:schemeClr val="bg2">
                  <a:lumMod val="90000"/>
                </a:schemeClr>
              </a:solidFill>
            </a:ln>
          </p:spPr>
        </p:pic>
        <p:cxnSp>
          <p:nvCxnSpPr>
            <p:cNvPr id="32" name="Straight Connector 31">
              <a:extLst>
                <a:ext uri="{FF2B5EF4-FFF2-40B4-BE49-F238E27FC236}">
                  <a16:creationId xmlns:a16="http://schemas.microsoft.com/office/drawing/2014/main" id="{E62E6A8C-21DD-44F2-C72C-1969F018BDEE}"/>
                </a:ext>
              </a:extLst>
            </p:cNvPr>
            <p:cNvCxnSpPr>
              <a:cxnSpLocks/>
              <a:stCxn id="31" idx="3"/>
            </p:cNvCxnSpPr>
            <p:nvPr/>
          </p:nvCxnSpPr>
          <p:spPr>
            <a:xfrm flipV="1">
              <a:off x="2875566" y="1519742"/>
              <a:ext cx="4747544" cy="1537689"/>
            </a:xfrm>
            <a:prstGeom prst="line">
              <a:avLst/>
            </a:prstGeom>
            <a:ln>
              <a:solidFill>
                <a:schemeClr val="tx1">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45D9A14C-1FE9-8E4B-55B0-DABEA8837AAD}"/>
                </a:ext>
              </a:extLst>
            </p:cNvPr>
            <p:cNvSpPr txBox="1">
              <a:spLocks/>
            </p:cNvSpPr>
            <p:nvPr/>
          </p:nvSpPr>
          <p:spPr>
            <a:xfrm>
              <a:off x="315529" y="3947493"/>
              <a:ext cx="2960481" cy="1768171"/>
            </a:xfrm>
            <a:prstGeom prst="rect">
              <a:avLst/>
            </a:prstGeom>
            <a:solidFill>
              <a:schemeClr val="bg1"/>
            </a:solidFill>
            <a:ln>
              <a:solidFill>
                <a:schemeClr val="bg1"/>
              </a:solidFill>
              <a:prstDash/>
            </a:ln>
            <a:effectLst/>
          </p:spPr>
          <p:txBody>
            <a:bodyPr rot="0" spcFirstLastPara="0" vertOverflow="overflow" horzOverflow="overflow" vert="horz" wrap="square" lIns="28932" tIns="14466" rIns="28932" bIns="14466" numCol="1" spcCol="0" rtlCol="0" fromWordArt="0" anchor="t" anchorCtr="0" forceAA="0" compatLnSpc="1">
              <a:prstTxWarp prst="textNoShape">
                <a:avLst/>
              </a:prstTxWarp>
              <a:normAutofit/>
            </a:bodyPr>
            <a:lstStyle>
              <a:lvl1pPr marL="0" indent="0" algn="l" defTabSz="914400" rtl="0" eaLnBrk="1" latinLnBrk="0" hangingPunct="1">
                <a:lnSpc>
                  <a:spcPts val="2400"/>
                </a:lnSpc>
                <a:spcBef>
                  <a:spcPts val="1000"/>
                </a:spcBef>
                <a:buFont typeface="Arial" panose="020B0604020202020204" pitchFamily="34" charset="0"/>
                <a:buNone/>
                <a:defRPr sz="6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pt-BR" sz="1300" b="0" i="0" u="none" strike="noStrike" kern="1200" cap="none" spc="0" normalizeH="0" baseline="0" noProof="0" dirty="0">
                  <a:ln>
                    <a:noFill/>
                  </a:ln>
                  <a:solidFill>
                    <a:srgbClr val="595959"/>
                  </a:solidFill>
                  <a:effectLst/>
                  <a:uLnTx/>
                  <a:uFillTx/>
                  <a:latin typeface="Avenir Next LT Pro Demi" panose="020B0704020202020204" pitchFamily="34" charset="0"/>
                  <a:ea typeface="ＭＳ Ｐゴシック" panose="020B0600070205080204" pitchFamily="34" charset="-128"/>
                  <a:cs typeface="Arial" panose="020B0604020202020204" pitchFamily="34" charset="0"/>
                </a:rPr>
                <a:t>15 h – 15 h 10</a:t>
              </a:r>
              <a:r>
                <a:rPr kumimoji="0" lang="en-CA" sz="13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rPr>
                <a:t> </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en-CA" sz="1300" b="0" i="0" u="none" strike="noStrike" kern="1200" cap="none" spc="0" normalizeH="0" baseline="0" noProof="0" dirty="0">
                  <a:ln>
                    <a:noFill/>
                  </a:ln>
                  <a:solidFill>
                    <a:srgbClr val="595959"/>
                  </a:solidFill>
                  <a:effectLst/>
                  <a:uLnTx/>
                  <a:uFillTx/>
                  <a:latin typeface="Avenir Next LT Pro Demi" panose="020B0704020202020204" pitchFamily="34" charset="0"/>
                  <a:ea typeface="ＭＳ Ｐゴシック" panose="020B0600070205080204" pitchFamily="34" charset="-128"/>
                  <a:cs typeface="Arial" panose="020B0604020202020204" pitchFamily="34" charset="0"/>
                </a:rPr>
                <a:t>FAIRE UN APPEL TÉLÉPHONIQUE</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endParaRPr kumimoji="0" lang="en-CA" sz="13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endParaRP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fr-FR" sz="1200" b="0" i="0" u="none" strike="noStrike" kern="1200" cap="none" spc="0" normalizeH="0" baseline="0" noProof="0" dirty="0">
                  <a:ln>
                    <a:noFill/>
                  </a:ln>
                  <a:solidFill>
                    <a:srgbClr val="595959"/>
                  </a:solidFill>
                  <a:effectLst/>
                  <a:uLnTx/>
                  <a:uFillTx/>
                  <a:latin typeface="Avenir Next LT Pro" panose="020B0504020202020204" pitchFamily="34" charset="0"/>
                  <a:ea typeface="ＭＳ Ｐゴシック" panose="020B0600070205080204" pitchFamily="34" charset="-128"/>
                  <a:cs typeface="Arial" panose="020B0604020202020204" pitchFamily="34" charset="0"/>
                </a:rPr>
                <a:t>Vous devez passer un court appel téléphonique alors vous utilisez une des cabines téléphoniques disponibles.</a:t>
              </a:r>
              <a:endParaRPr kumimoji="0" lang="en-CA" sz="1200" b="0" i="0" u="none" strike="noStrike" kern="1200" cap="none" spc="0" normalizeH="0" baseline="0" noProof="0" dirty="0">
                <a:ln>
                  <a:noFill/>
                </a:ln>
                <a:solidFill>
                  <a:srgbClr val="595959"/>
                </a:solidFill>
                <a:effectLst/>
                <a:highlight>
                  <a:srgbClr val="FFFF00"/>
                </a:highlight>
                <a:uLnTx/>
                <a:uFillTx/>
                <a:latin typeface="Avenir Next LT Pro" panose="020B0504020202020204" pitchFamily="34" charset="0"/>
                <a:ea typeface="+mn-ea"/>
                <a:cs typeface="Arial" panose="020B0604020202020204" pitchFamily="34" charset="0"/>
              </a:endParaRPr>
            </a:p>
          </p:txBody>
        </p:sp>
      </p:grpSp>
      <p:grpSp>
        <p:nvGrpSpPr>
          <p:cNvPr id="52" name="Group 51">
            <a:extLst>
              <a:ext uri="{FF2B5EF4-FFF2-40B4-BE49-F238E27FC236}">
                <a16:creationId xmlns:a16="http://schemas.microsoft.com/office/drawing/2014/main" id="{63BD9AF4-A3A8-A975-3358-7F33075F2694}"/>
              </a:ext>
            </a:extLst>
          </p:cNvPr>
          <p:cNvGrpSpPr/>
          <p:nvPr/>
        </p:nvGrpSpPr>
        <p:grpSpPr>
          <a:xfrm>
            <a:off x="341688" y="2499430"/>
            <a:ext cx="8300977" cy="3641028"/>
            <a:chOff x="314280" y="2288011"/>
            <a:chExt cx="8300977" cy="3641028"/>
          </a:xfrm>
        </p:grpSpPr>
        <p:pic>
          <p:nvPicPr>
            <p:cNvPr id="42" name="Picture 41" descr="A person sitting at a table&#10;&#10;Description automatically generated with medium confidence">
              <a:extLst>
                <a:ext uri="{FF2B5EF4-FFF2-40B4-BE49-F238E27FC236}">
                  <a16:creationId xmlns:a16="http://schemas.microsoft.com/office/drawing/2014/main" id="{9487219D-4008-DA93-92F0-FFE786E98DDF}"/>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414572" y="2288011"/>
              <a:ext cx="2461388" cy="1544898"/>
            </a:xfrm>
            <a:prstGeom prst="roundRect">
              <a:avLst/>
            </a:prstGeom>
            <a:ln>
              <a:solidFill>
                <a:schemeClr val="bg2">
                  <a:lumMod val="90000"/>
                </a:schemeClr>
              </a:solidFill>
            </a:ln>
          </p:spPr>
        </p:pic>
        <p:cxnSp>
          <p:nvCxnSpPr>
            <p:cNvPr id="44" name="Straight Connector 43">
              <a:extLst>
                <a:ext uri="{FF2B5EF4-FFF2-40B4-BE49-F238E27FC236}">
                  <a16:creationId xmlns:a16="http://schemas.microsoft.com/office/drawing/2014/main" id="{F0D4C432-417B-3C4A-F15D-D47EACFD579B}"/>
                </a:ext>
              </a:extLst>
            </p:cNvPr>
            <p:cNvCxnSpPr>
              <a:cxnSpLocks/>
              <a:stCxn id="42" idx="3"/>
            </p:cNvCxnSpPr>
            <p:nvPr/>
          </p:nvCxnSpPr>
          <p:spPr>
            <a:xfrm flipV="1">
              <a:off x="2875960" y="2658359"/>
              <a:ext cx="5739297" cy="402101"/>
            </a:xfrm>
            <a:prstGeom prst="line">
              <a:avLst/>
            </a:prstGeom>
            <a:ln>
              <a:solidFill>
                <a:schemeClr val="tx1">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sp>
          <p:nvSpPr>
            <p:cNvPr id="51" name="Text Placeholder 3">
              <a:extLst>
                <a:ext uri="{FF2B5EF4-FFF2-40B4-BE49-F238E27FC236}">
                  <a16:creationId xmlns:a16="http://schemas.microsoft.com/office/drawing/2014/main" id="{345EB0E2-00B0-7F5D-6ED6-5E7A15947A06}"/>
                </a:ext>
              </a:extLst>
            </p:cNvPr>
            <p:cNvSpPr txBox="1">
              <a:spLocks/>
            </p:cNvSpPr>
            <p:nvPr/>
          </p:nvSpPr>
          <p:spPr>
            <a:xfrm>
              <a:off x="314280" y="3946977"/>
              <a:ext cx="2828067" cy="1982062"/>
            </a:xfrm>
            <a:prstGeom prst="rect">
              <a:avLst/>
            </a:prstGeom>
            <a:solidFill>
              <a:schemeClr val="bg1"/>
            </a:solidFill>
            <a:ln>
              <a:solidFill>
                <a:schemeClr val="bg1"/>
              </a:solidFill>
              <a:prstDash/>
            </a:ln>
            <a:effectLst/>
          </p:spPr>
          <p:txBody>
            <a:bodyPr rot="0" spcFirstLastPara="0" vertOverflow="overflow" horzOverflow="overflow" vert="horz" wrap="square" lIns="28932" tIns="14466" rIns="28932" bIns="14466" numCol="1" spcCol="0" rtlCol="0" fromWordArt="0" anchor="t" anchorCtr="0" forceAA="0" compatLnSpc="1">
              <a:prstTxWarp prst="textNoShape">
                <a:avLst/>
              </a:prstTxWarp>
              <a:normAutofit/>
            </a:bodyPr>
            <a:lstStyle>
              <a:lvl1pPr marL="0" indent="0" algn="l" defTabSz="914400" rtl="0" eaLnBrk="1" latinLnBrk="0" hangingPunct="1">
                <a:lnSpc>
                  <a:spcPts val="2400"/>
                </a:lnSpc>
                <a:spcBef>
                  <a:spcPts val="1000"/>
                </a:spcBef>
                <a:buFont typeface="Arial" panose="020B0604020202020204" pitchFamily="34" charset="0"/>
                <a:buNone/>
                <a:defRPr sz="6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pt-BR" sz="1200" b="0" i="0" u="none" strike="noStrike" kern="1200" cap="none" spc="0" normalizeH="0" baseline="0" noProof="0" dirty="0">
                  <a:ln>
                    <a:noFill/>
                  </a:ln>
                  <a:solidFill>
                    <a:srgbClr val="595959"/>
                  </a:solidFill>
                  <a:effectLst/>
                  <a:uLnTx/>
                  <a:uFillTx/>
                  <a:latin typeface="Avenir Next LT Pro Demi" panose="020B0704020202020204" pitchFamily="34" charset="0"/>
                  <a:ea typeface="ＭＳ Ｐゴシック" panose="020B0600070205080204" pitchFamily="34" charset="-128"/>
                  <a:cs typeface="Arial" panose="020B0604020202020204" pitchFamily="34" charset="0"/>
                </a:rPr>
                <a:t>15 h 10 – 15 h </a:t>
              </a:r>
              <a:r>
                <a:rPr lang="pt-BR" sz="1200" b="0" dirty="0">
                  <a:solidFill>
                    <a:srgbClr val="595959"/>
                  </a:solidFill>
                  <a:latin typeface="Avenir Next LT Pro Demi" panose="020B0704020202020204" pitchFamily="34" charset="0"/>
                  <a:ea typeface="ＭＳ Ｐゴシック" panose="020B0600070205080204" pitchFamily="34" charset="-128"/>
                </a:rPr>
                <a:t>25</a:t>
              </a:r>
              <a:r>
                <a:rPr kumimoji="0" lang="en-CA" sz="12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rPr>
                <a:t> </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en-CA" sz="1200" b="0" i="0" u="none" strike="noStrike" kern="1200" cap="none" spc="0" normalizeH="0" baseline="0" noProof="0" dirty="0">
                  <a:ln>
                    <a:noFill/>
                  </a:ln>
                  <a:solidFill>
                    <a:srgbClr val="595959"/>
                  </a:solidFill>
                  <a:effectLst/>
                  <a:uLnTx/>
                  <a:uFillTx/>
                  <a:latin typeface="Avenir Next LT Pro Demi" panose="020B0704020202020204" pitchFamily="34" charset="0"/>
                  <a:ea typeface="ＭＳ Ｐゴシック" panose="020B0600070205080204" pitchFamily="34" charset="-128"/>
                  <a:cs typeface="Arial" panose="020B0604020202020204" pitchFamily="34" charset="0"/>
                </a:rPr>
                <a:t>AVOIR UNE DISCUSSION BRÈVE</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endParaRPr kumimoji="0" lang="en-CA" sz="12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endParaRP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fr-FR" sz="1200" b="0" i="0" u="none" strike="noStrike" kern="1200" cap="none" spc="0" normalizeH="0" baseline="0" noProof="0" dirty="0">
                  <a:ln>
                    <a:noFill/>
                  </a:ln>
                  <a:solidFill>
                    <a:srgbClr val="595959"/>
                  </a:solidFill>
                  <a:effectLst/>
                  <a:uLnTx/>
                  <a:uFillTx/>
                  <a:latin typeface="Avenir Next LT Pro" panose="020B0504020202020204" pitchFamily="34" charset="0"/>
                  <a:ea typeface="ＭＳ Ｐゴシック" panose="020B0600070205080204" pitchFamily="34" charset="-128"/>
                  <a:cs typeface="Arial" panose="020B0604020202020204" pitchFamily="34" charset="0"/>
                </a:rPr>
                <a:t>Vous rencontrez un collègue et avez une brève discussion dans un point de discussion au sujet d’un projet à venir. </a:t>
              </a:r>
              <a:endParaRPr kumimoji="0" lang="en-CA" sz="1200" b="0" i="0" u="none" strike="noStrike" kern="1200" cap="none" spc="0" normalizeH="0" baseline="0" noProof="0" dirty="0">
                <a:ln>
                  <a:noFill/>
                </a:ln>
                <a:solidFill>
                  <a:srgbClr val="595959"/>
                </a:solidFill>
                <a:effectLst/>
                <a:highlight>
                  <a:srgbClr val="FFFF00"/>
                </a:highlight>
                <a:uLnTx/>
                <a:uFillTx/>
                <a:latin typeface="Avenir Next LT Pro" panose="020B0504020202020204" pitchFamily="34" charset="0"/>
                <a:ea typeface="+mn-ea"/>
                <a:cs typeface="Arial" panose="020B0604020202020204" pitchFamily="34" charset="0"/>
              </a:endParaRPr>
            </a:p>
          </p:txBody>
        </p:sp>
      </p:grpSp>
      <p:grpSp>
        <p:nvGrpSpPr>
          <p:cNvPr id="54" name="Group 53">
            <a:extLst>
              <a:ext uri="{FF2B5EF4-FFF2-40B4-BE49-F238E27FC236}">
                <a16:creationId xmlns:a16="http://schemas.microsoft.com/office/drawing/2014/main" id="{A646A6B8-B470-1E08-E2A3-F522F0E64280}"/>
              </a:ext>
            </a:extLst>
          </p:cNvPr>
          <p:cNvGrpSpPr/>
          <p:nvPr/>
        </p:nvGrpSpPr>
        <p:grpSpPr>
          <a:xfrm>
            <a:off x="326726" y="2485885"/>
            <a:ext cx="7319481" cy="3795513"/>
            <a:chOff x="597810" y="2274153"/>
            <a:chExt cx="7319481" cy="3795513"/>
          </a:xfrm>
        </p:grpSpPr>
        <p:pic>
          <p:nvPicPr>
            <p:cNvPr id="55" name="Picture 54">
              <a:extLst>
                <a:ext uri="{FF2B5EF4-FFF2-40B4-BE49-F238E27FC236}">
                  <a16:creationId xmlns:a16="http://schemas.microsoft.com/office/drawing/2014/main" id="{08E12852-0AC0-DD83-5CBE-7D3F69D47984}"/>
                </a:ext>
              </a:extLst>
            </p:cNvPr>
            <p:cNvPicPr>
              <a:picLocks noChangeAspect="1"/>
            </p:cNvPicPr>
            <p:nvPr/>
          </p:nvPicPr>
          <p:blipFill>
            <a:blip r:embed="rId14" cstate="print">
              <a:extLst>
                <a:ext uri="{28A0092B-C50C-407E-A947-70E740481C1C}">
                  <a14:useLocalDpi xmlns:a14="http://schemas.microsoft.com/office/drawing/2010/main"/>
                </a:ext>
              </a:extLst>
            </a:blip>
            <a:srcRect/>
            <a:stretch/>
          </p:blipFill>
          <p:spPr>
            <a:xfrm>
              <a:off x="709853" y="2274153"/>
              <a:ext cx="2457022" cy="1548852"/>
            </a:xfrm>
            <a:prstGeom prst="roundRect">
              <a:avLst/>
            </a:prstGeom>
            <a:ln>
              <a:solidFill>
                <a:schemeClr val="bg2">
                  <a:lumMod val="90000"/>
                </a:schemeClr>
              </a:solidFill>
            </a:ln>
          </p:spPr>
        </p:pic>
        <p:cxnSp>
          <p:nvCxnSpPr>
            <p:cNvPr id="56" name="Straight Connector 55">
              <a:extLst>
                <a:ext uri="{FF2B5EF4-FFF2-40B4-BE49-F238E27FC236}">
                  <a16:creationId xmlns:a16="http://schemas.microsoft.com/office/drawing/2014/main" id="{E1FFB045-DE20-DA39-8AFD-1D61A52450AC}"/>
                </a:ext>
              </a:extLst>
            </p:cNvPr>
            <p:cNvCxnSpPr>
              <a:cxnSpLocks/>
              <a:stCxn id="55" idx="3"/>
            </p:cNvCxnSpPr>
            <p:nvPr/>
          </p:nvCxnSpPr>
          <p:spPr>
            <a:xfrm>
              <a:off x="3166875" y="3048579"/>
              <a:ext cx="4750416" cy="36646"/>
            </a:xfrm>
            <a:prstGeom prst="line">
              <a:avLst/>
            </a:prstGeom>
            <a:ln>
              <a:solidFill>
                <a:schemeClr val="tx1">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sp>
          <p:nvSpPr>
            <p:cNvPr id="57" name="Text Placeholder 3">
              <a:extLst>
                <a:ext uri="{FF2B5EF4-FFF2-40B4-BE49-F238E27FC236}">
                  <a16:creationId xmlns:a16="http://schemas.microsoft.com/office/drawing/2014/main" id="{2355212A-24A4-0546-2E92-C66840A40FF0}"/>
                </a:ext>
              </a:extLst>
            </p:cNvPr>
            <p:cNvSpPr txBox="1">
              <a:spLocks/>
            </p:cNvSpPr>
            <p:nvPr/>
          </p:nvSpPr>
          <p:spPr>
            <a:xfrm>
              <a:off x="597810" y="4001870"/>
              <a:ext cx="2820428" cy="2067796"/>
            </a:xfrm>
            <a:prstGeom prst="rect">
              <a:avLst/>
            </a:prstGeom>
            <a:solidFill>
              <a:schemeClr val="bg1"/>
            </a:solidFill>
            <a:ln>
              <a:solidFill>
                <a:schemeClr val="bg1"/>
              </a:solidFill>
              <a:prstDash/>
            </a:ln>
            <a:effectLst/>
          </p:spPr>
          <p:txBody>
            <a:bodyPr rot="0" spcFirstLastPara="0" vertOverflow="overflow" horzOverflow="overflow" vert="horz" wrap="square" lIns="28932" tIns="14466" rIns="28932" bIns="14466" numCol="1" spcCol="0" rtlCol="0" fromWordArt="0" anchor="t" anchorCtr="0" forceAA="0" compatLnSpc="1">
              <a:prstTxWarp prst="textNoShape">
                <a:avLst/>
              </a:prstTxWarp>
              <a:normAutofit/>
            </a:bodyPr>
            <a:lstStyle>
              <a:lvl1pPr marL="0" indent="0" algn="l" defTabSz="914400" rtl="0" eaLnBrk="1" latinLnBrk="0" hangingPunct="1">
                <a:lnSpc>
                  <a:spcPts val="2400"/>
                </a:lnSpc>
                <a:spcBef>
                  <a:spcPts val="1000"/>
                </a:spcBef>
                <a:buFont typeface="Arial" panose="020B0604020202020204" pitchFamily="34" charset="0"/>
                <a:buNone/>
                <a:defRPr sz="6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pt-BR" sz="1200" b="0" i="0" u="none" strike="noStrike" kern="1200" cap="none" spc="0" normalizeH="0" baseline="0" noProof="0" dirty="0">
                  <a:ln>
                    <a:noFill/>
                  </a:ln>
                  <a:solidFill>
                    <a:srgbClr val="595959"/>
                  </a:solidFill>
                  <a:effectLst/>
                  <a:uLnTx/>
                  <a:uFillTx/>
                  <a:latin typeface="Avenir Next LT Pro Demi" panose="020B0704020202020204" pitchFamily="34" charset="0"/>
                  <a:ea typeface="ＭＳ Ｐゴシック" panose="020B0600070205080204" pitchFamily="34" charset="-128"/>
                  <a:cs typeface="Arial" panose="020B0604020202020204" pitchFamily="34" charset="0"/>
                </a:rPr>
                <a:t>15 h 30 – 15 h 55</a:t>
              </a:r>
              <a:r>
                <a:rPr kumimoji="0" lang="en-CA" sz="12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rPr>
                <a:t> </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fr-FR" sz="1200" b="0" i="0" u="none" strike="noStrike" kern="1200" cap="none" spc="0" normalizeH="0" baseline="0" noProof="0" dirty="0">
                  <a:ln>
                    <a:noFill/>
                  </a:ln>
                  <a:solidFill>
                    <a:srgbClr val="595959"/>
                  </a:solidFill>
                  <a:effectLst/>
                  <a:uLnTx/>
                  <a:uFillTx/>
                  <a:latin typeface="Avenir Next LT Pro Demi" panose="020B0704020202020204" pitchFamily="34" charset="0"/>
                  <a:ea typeface="ＭＳ Ｐゴシック" panose="020B0600070205080204" pitchFamily="34" charset="-128"/>
                  <a:cs typeface="Arial" panose="020B0604020202020204" pitchFamily="34" charset="0"/>
                </a:rPr>
                <a:t>UTILISER UN POSTE DE TRAVAIL POUR RÉPONDRE À DES COURRIELS</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endParaRPr kumimoji="0" lang="en-CA" sz="12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endParaRP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fr-FR" sz="1200" b="0" i="0" u="none" strike="noStrike" kern="1200" cap="none" spc="0" normalizeH="0" baseline="0" noProof="0" dirty="0">
                  <a:ln>
                    <a:noFill/>
                  </a:ln>
                  <a:solidFill>
                    <a:srgbClr val="595959"/>
                  </a:solidFill>
                  <a:effectLst/>
                  <a:uLnTx/>
                  <a:uFillTx/>
                  <a:latin typeface="Avenir Next LT Pro" panose="020B0504020202020204" pitchFamily="34" charset="0"/>
                  <a:ea typeface="ＭＳ Ｐゴシック" panose="020B0600070205080204" pitchFamily="34" charset="-128"/>
                  <a:cs typeface="Arial" panose="020B0604020202020204" pitchFamily="34" charset="0"/>
                </a:rPr>
                <a:t>Vous vous dirigez vers un poste de travail ouvert à proximité pour répondre à quelques courriels avant la fin de votre journée de travail.</a:t>
              </a:r>
              <a:endParaRPr kumimoji="0" lang="en-CA" sz="1200" b="0" i="0" u="none" strike="noStrike" kern="1200" cap="none" spc="0" normalizeH="0" baseline="0" noProof="0" dirty="0">
                <a:ln>
                  <a:noFill/>
                </a:ln>
                <a:solidFill>
                  <a:srgbClr val="595959"/>
                </a:solidFill>
                <a:effectLst/>
                <a:highlight>
                  <a:srgbClr val="FFFF00"/>
                </a:highlight>
                <a:uLnTx/>
                <a:uFillTx/>
                <a:latin typeface="Avenir Next LT Pro" panose="020B0504020202020204" pitchFamily="34" charset="0"/>
                <a:ea typeface="+mn-ea"/>
                <a:cs typeface="Arial" panose="020B0604020202020204" pitchFamily="34" charset="0"/>
              </a:endParaRPr>
            </a:p>
          </p:txBody>
        </p:sp>
      </p:grpSp>
      <p:grpSp>
        <p:nvGrpSpPr>
          <p:cNvPr id="63" name="Group 62">
            <a:extLst>
              <a:ext uri="{FF2B5EF4-FFF2-40B4-BE49-F238E27FC236}">
                <a16:creationId xmlns:a16="http://schemas.microsoft.com/office/drawing/2014/main" id="{160422F9-D507-6AD3-34B5-F7414850DDAB}"/>
              </a:ext>
            </a:extLst>
          </p:cNvPr>
          <p:cNvGrpSpPr/>
          <p:nvPr/>
        </p:nvGrpSpPr>
        <p:grpSpPr>
          <a:xfrm>
            <a:off x="326726" y="2484990"/>
            <a:ext cx="5958063" cy="3919296"/>
            <a:chOff x="317818" y="2283096"/>
            <a:chExt cx="5958063" cy="3919296"/>
          </a:xfrm>
        </p:grpSpPr>
        <p:pic>
          <p:nvPicPr>
            <p:cNvPr id="64" name="Picture 63">
              <a:extLst>
                <a:ext uri="{FF2B5EF4-FFF2-40B4-BE49-F238E27FC236}">
                  <a16:creationId xmlns:a16="http://schemas.microsoft.com/office/drawing/2014/main" id="{7C4388B3-C3DF-6906-D041-397BBE9052A2}"/>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29026" y="2283096"/>
              <a:ext cx="2465709" cy="1538357"/>
            </a:xfrm>
            <a:prstGeom prst="roundRect">
              <a:avLst/>
            </a:prstGeom>
            <a:ln>
              <a:solidFill>
                <a:schemeClr val="bg2">
                  <a:lumMod val="90000"/>
                </a:schemeClr>
              </a:solidFill>
            </a:ln>
          </p:spPr>
        </p:pic>
        <p:sp>
          <p:nvSpPr>
            <p:cNvPr id="65" name="Text Placeholder 3">
              <a:extLst>
                <a:ext uri="{FF2B5EF4-FFF2-40B4-BE49-F238E27FC236}">
                  <a16:creationId xmlns:a16="http://schemas.microsoft.com/office/drawing/2014/main" id="{2F4E45AD-E78C-E7F8-AF34-ECD82DF80EEE}"/>
                </a:ext>
              </a:extLst>
            </p:cNvPr>
            <p:cNvSpPr txBox="1">
              <a:spLocks/>
            </p:cNvSpPr>
            <p:nvPr/>
          </p:nvSpPr>
          <p:spPr>
            <a:xfrm>
              <a:off x="317818" y="3906502"/>
              <a:ext cx="2796507" cy="2295890"/>
            </a:xfrm>
            <a:prstGeom prst="rect">
              <a:avLst/>
            </a:prstGeom>
            <a:solidFill>
              <a:schemeClr val="bg1"/>
            </a:solidFill>
            <a:ln>
              <a:noFill/>
              <a:prstDash/>
            </a:ln>
            <a:effectLst/>
          </p:spPr>
          <p:txBody>
            <a:bodyPr rot="0" spcFirstLastPara="0" vertOverflow="overflow" horzOverflow="overflow" vert="horz" wrap="square" lIns="28932" tIns="14466" rIns="28932" bIns="14466" numCol="1" spcCol="0" rtlCol="0" fromWordArt="0" anchor="t" anchorCtr="0" forceAA="0" compatLnSpc="1">
              <a:prstTxWarp prst="textNoShape">
                <a:avLst/>
              </a:prstTxWarp>
              <a:normAutofit/>
            </a:bodyPr>
            <a:lstStyle>
              <a:lvl1pPr marL="0" indent="0" algn="l" defTabSz="914400" rtl="0" eaLnBrk="1" latinLnBrk="0" hangingPunct="1">
                <a:lnSpc>
                  <a:spcPts val="2400"/>
                </a:lnSpc>
                <a:spcBef>
                  <a:spcPts val="1000"/>
                </a:spcBef>
                <a:buFont typeface="Arial" panose="020B0604020202020204" pitchFamily="34" charset="0"/>
                <a:buNone/>
                <a:defRPr sz="6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pt-BR" sz="1200" b="0" i="0" u="none" strike="noStrike" kern="1200" cap="none" spc="0" normalizeH="0" baseline="0" noProof="0" dirty="0">
                  <a:ln>
                    <a:noFill/>
                  </a:ln>
                  <a:solidFill>
                    <a:srgbClr val="595959"/>
                  </a:solidFill>
                  <a:effectLst/>
                  <a:uLnTx/>
                  <a:uFillTx/>
                  <a:latin typeface="Avenir Next LT Pro Demi" panose="020B0704020202020204" pitchFamily="34" charset="0"/>
                  <a:ea typeface="ＭＳ Ｐゴシック" panose="020B0600070205080204" pitchFamily="34" charset="-128"/>
                  <a:cs typeface="Arial" panose="020B0604020202020204" pitchFamily="34" charset="0"/>
                </a:rPr>
                <a:t>15 h 55 – 16 h</a:t>
              </a:r>
              <a:r>
                <a:rPr kumimoji="0" lang="en-CA" sz="12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rPr>
                <a:t> </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fr-FR" sz="1200" b="0" i="0" u="none" strike="noStrike" kern="1200" cap="none" spc="0" normalizeH="0" baseline="0" noProof="0" dirty="0">
                  <a:ln>
                    <a:noFill/>
                  </a:ln>
                  <a:solidFill>
                    <a:srgbClr val="595959"/>
                  </a:solidFill>
                  <a:effectLst/>
                  <a:uLnTx/>
                  <a:uFillTx/>
                  <a:latin typeface="Avenir Next LT Pro Demi" panose="020B0704020202020204" pitchFamily="34" charset="0"/>
                  <a:ea typeface="ＭＳ Ｐゴシック" panose="020B0600070205080204" pitchFamily="34" charset="-128"/>
                  <a:cs typeface="Arial" panose="020B0604020202020204" pitchFamily="34" charset="0"/>
                </a:rPr>
                <a:t>QUITTER LE MILIEU DE TRAVAIL</a:t>
              </a: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endParaRPr kumimoji="0" lang="en-CA" sz="13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endParaRP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fr-FR" sz="1200" b="0" i="0" u="none" strike="noStrike" kern="1200" cap="none" spc="0" normalizeH="0" baseline="0" noProof="0" dirty="0">
                  <a:ln>
                    <a:noFill/>
                  </a:ln>
                  <a:solidFill>
                    <a:srgbClr val="595959"/>
                  </a:solidFill>
                  <a:effectLst/>
                  <a:uLnTx/>
                  <a:uFillTx/>
                  <a:latin typeface="Avenir Next LT Pro" panose="020B0504020202020204" pitchFamily="34" charset="0"/>
                  <a:ea typeface="ＭＳ Ｐゴシック" panose="020B0600070205080204" pitchFamily="34" charset="-128"/>
                  <a:cs typeface="Arial" panose="020B0604020202020204" pitchFamily="34" charset="0"/>
                </a:rPr>
                <a:t>Vous rangez votre équipement, vous vous rendez à votre casier pour récupérer vos effets personnels et vous quittez le bureau pour la journée.</a:t>
              </a:r>
              <a:endParaRPr kumimoji="0" lang="en-CA" sz="1100" b="0" i="0" u="none" strike="noStrike" kern="1200" cap="none" spc="0" normalizeH="0" baseline="0" noProof="0" dirty="0">
                <a:ln>
                  <a:noFill/>
                </a:ln>
                <a:solidFill>
                  <a:srgbClr val="595959"/>
                </a:solidFill>
                <a:effectLst/>
                <a:uLnTx/>
                <a:uFillTx/>
                <a:latin typeface="Avenir Next LT Pro Demi" panose="020B0704020202020204" pitchFamily="34" charset="0"/>
                <a:ea typeface="+mn-ea"/>
                <a:cs typeface="Arial" panose="020B0604020202020204" pitchFamily="34" charset="0"/>
              </a:endParaRPr>
            </a:p>
            <a:p>
              <a:pPr marL="0" marR="0" lvl="0" indent="0" algn="l" defTabSz="289341" rtl="0" eaLnBrk="1" fontAlgn="auto" latinLnBrk="0" hangingPunct="1">
                <a:lnSpc>
                  <a:spcPct val="135000"/>
                </a:lnSpc>
                <a:spcBef>
                  <a:spcPts val="0"/>
                </a:spcBef>
                <a:spcAft>
                  <a:spcPts val="0"/>
                </a:spcAft>
                <a:buClrTx/>
                <a:buSzTx/>
                <a:buFont typeface="Arial" panose="020B0604020202020204" pitchFamily="34" charset="0"/>
                <a:buNone/>
                <a:tabLst/>
                <a:defRPr/>
              </a:pPr>
              <a:endParaRPr kumimoji="0" lang="en-CA" sz="1200" b="0" i="0" u="none" strike="noStrike" kern="1200" cap="none" spc="0" normalizeH="0" baseline="0" noProof="0" dirty="0">
                <a:ln>
                  <a:noFill/>
                </a:ln>
                <a:solidFill>
                  <a:srgbClr val="595959"/>
                </a:solidFill>
                <a:effectLst/>
                <a:highlight>
                  <a:srgbClr val="FFFF00"/>
                </a:highlight>
                <a:uLnTx/>
                <a:uFillTx/>
                <a:latin typeface="Avenir Next LT Pro" panose="020B0504020202020204" pitchFamily="34" charset="0"/>
                <a:ea typeface="+mn-ea"/>
                <a:cs typeface="Arial" panose="020B0604020202020204" pitchFamily="34" charset="0"/>
              </a:endParaRPr>
            </a:p>
          </p:txBody>
        </p:sp>
        <p:cxnSp>
          <p:nvCxnSpPr>
            <p:cNvPr id="66" name="Straight Connector 65">
              <a:extLst>
                <a:ext uri="{FF2B5EF4-FFF2-40B4-BE49-F238E27FC236}">
                  <a16:creationId xmlns:a16="http://schemas.microsoft.com/office/drawing/2014/main" id="{74E4789E-A6FC-25B0-5054-FDC09390F98D}"/>
                </a:ext>
              </a:extLst>
            </p:cNvPr>
            <p:cNvCxnSpPr>
              <a:cxnSpLocks/>
              <a:stCxn id="64" idx="3"/>
            </p:cNvCxnSpPr>
            <p:nvPr/>
          </p:nvCxnSpPr>
          <p:spPr>
            <a:xfrm flipV="1">
              <a:off x="2894735" y="2658152"/>
              <a:ext cx="3381146" cy="394123"/>
            </a:xfrm>
            <a:prstGeom prst="line">
              <a:avLst/>
            </a:prstGeom>
            <a:ln>
              <a:solidFill>
                <a:schemeClr val="tx1">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grpSp>
      <p:pic>
        <p:nvPicPr>
          <p:cNvPr id="41" name="Picture 40" descr="Shape&#10;&#10;Description automatically generated with medium confidence">
            <a:extLst>
              <a:ext uri="{FF2B5EF4-FFF2-40B4-BE49-F238E27FC236}">
                <a16:creationId xmlns:a16="http://schemas.microsoft.com/office/drawing/2014/main" id="{3B66F917-B40E-E4FF-8664-912154751FA1}"/>
              </a:ext>
            </a:extLst>
          </p:cNvPr>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8019969" y="1605405"/>
            <a:ext cx="288906" cy="482444"/>
          </a:xfrm>
          <a:prstGeom prst="rect">
            <a:avLst/>
          </a:prstGeom>
        </p:spPr>
      </p:pic>
      <p:pic>
        <p:nvPicPr>
          <p:cNvPr id="18" name="Picture 25">
            <a:extLst>
              <a:ext uri="{FF2B5EF4-FFF2-40B4-BE49-F238E27FC236}">
                <a16:creationId xmlns:a16="http://schemas.microsoft.com/office/drawing/2014/main" id="{096D6F1F-27D4-0724-F1F9-14128C1A9324}"/>
              </a:ext>
            </a:extLst>
          </p:cNvPr>
          <p:cNvPicPr>
            <a:picLocks noChangeAspect="1"/>
          </p:cNvPicPr>
          <p:nvPr/>
        </p:nvPicPr>
        <p:blipFill rotWithShape="1">
          <a:blip r:embed="rId16" cstate="print">
            <a:extLst>
              <a:ext uri="{28A0092B-C50C-407E-A947-70E740481C1C}">
                <a14:useLocalDpi xmlns:a14="http://schemas.microsoft.com/office/drawing/2010/main"/>
              </a:ext>
            </a:extLst>
          </a:blip>
          <a:srcRect/>
          <a:stretch/>
        </p:blipFill>
        <p:spPr>
          <a:xfrm>
            <a:off x="336941" y="391452"/>
            <a:ext cx="643849" cy="596402"/>
          </a:xfrm>
          <a:prstGeom prst="rect">
            <a:avLst/>
          </a:prstGeom>
        </p:spPr>
      </p:pic>
      <p:sp>
        <p:nvSpPr>
          <p:cNvPr id="21" name="Text Placeholder 3">
            <a:extLst>
              <a:ext uri="{FF2B5EF4-FFF2-40B4-BE49-F238E27FC236}">
                <a16:creationId xmlns:a16="http://schemas.microsoft.com/office/drawing/2014/main" id="{563DF7DE-B09B-3CE4-69E6-5C84FDCD6878}"/>
              </a:ext>
            </a:extLst>
          </p:cNvPr>
          <p:cNvSpPr txBox="1">
            <a:spLocks/>
          </p:cNvSpPr>
          <p:nvPr/>
        </p:nvSpPr>
        <p:spPr>
          <a:xfrm>
            <a:off x="1064933" y="298707"/>
            <a:ext cx="4482752" cy="656504"/>
          </a:xfrm>
          <a:prstGeom prst="rect">
            <a:avLst/>
          </a:prstGeom>
          <a:noFill/>
          <a:ln>
            <a:noFill/>
            <a:prstDash/>
          </a:ln>
          <a:effectLst/>
        </p:spPr>
        <p:txBody>
          <a:bodyPr rot="0" spcFirstLastPara="0" vertOverflow="overflow" horzOverflow="overflow" vert="horz" wrap="square" lIns="28932" tIns="14466" rIns="28932" bIns="14466" numCol="1" spcCol="0" rtlCol="0" fromWordArt="0" anchor="b" anchorCtr="0" forceAA="0" compatLnSpc="1">
            <a:prstTxWarp prst="textNoShape">
              <a:avLst/>
            </a:prstTxWarp>
            <a:noAutofit/>
          </a:bodyPr>
          <a:lstStyle>
            <a:lvl1pPr marL="0" indent="0" algn="l" defTabSz="914400" rtl="0" eaLnBrk="1" latinLnBrk="0" hangingPunct="1">
              <a:lnSpc>
                <a:spcPts val="2400"/>
              </a:lnSpc>
              <a:spcBef>
                <a:spcPts val="1000"/>
              </a:spcBef>
              <a:buFont typeface="Arial" panose="020B0604020202020204" pitchFamily="34" charset="0"/>
              <a:buNone/>
              <a:defRPr sz="6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289341" rtl="0" eaLnBrk="1" fontAlgn="auto" latinLnBrk="0" hangingPunct="1">
              <a:lnSpc>
                <a:spcPct val="100000"/>
              </a:lnSpc>
              <a:spcBef>
                <a:spcPts val="316"/>
              </a:spcBef>
              <a:spcAft>
                <a:spcPts val="0"/>
              </a:spcAft>
              <a:buClrTx/>
              <a:buSzTx/>
              <a:buFont typeface="Arial" panose="020B0604020202020204" pitchFamily="34" charset="0"/>
              <a:buNone/>
              <a:tabLst/>
              <a:defRPr/>
            </a:pPr>
            <a:r>
              <a:rPr kumimoji="0" lang="fr-FR" sz="1800" b="0" i="0" u="none" strike="noStrike" kern="1200" cap="none" spc="0" normalizeH="0" baseline="0" noProof="0" dirty="0">
                <a:ln>
                  <a:noFill/>
                </a:ln>
                <a:solidFill>
                  <a:srgbClr val="595959"/>
                </a:solidFill>
                <a:effectLst/>
                <a:uLnTx/>
                <a:uFillTx/>
                <a:latin typeface="Avenir Next LT Pro" panose="020B0504020202020204" pitchFamily="34" charset="0"/>
                <a:ea typeface="ＭＳ Ｐゴシック" panose="020B0600070205080204" pitchFamily="34" charset="-128"/>
                <a:cs typeface="Arial" panose="020B0604020202020204" pitchFamily="34" charset="0"/>
              </a:rPr>
              <a:t>UNE JOURNÉE DANS MON MILIEU DE TRAVAIL AXÉ SUR LES ACTIVITÉS</a:t>
            </a:r>
            <a:endParaRPr kumimoji="0" lang="fr-CA" sz="1800" b="0" i="0" u="none" strike="noStrike" kern="1200" cap="none" spc="0" normalizeH="0" baseline="0" noProof="0" dirty="0">
              <a:ln>
                <a:noFill/>
              </a:ln>
              <a:solidFill>
                <a:srgbClr val="595959"/>
              </a:solidFill>
              <a:effectLst/>
              <a:uLnTx/>
              <a:uFillTx/>
              <a:latin typeface="Avenir Next LT Pro" panose="020B0504020202020204" pitchFamily="34" charset="0"/>
              <a:ea typeface="ＭＳ Ｐゴシック" panose="020B0600070205080204" pitchFamily="34" charset="-128"/>
              <a:cs typeface="Arial" panose="020B0604020202020204" pitchFamily="34" charset="0"/>
            </a:endParaRPr>
          </a:p>
        </p:txBody>
      </p:sp>
      <p:sp>
        <p:nvSpPr>
          <p:cNvPr id="24" name="Text Placeholder 3">
            <a:extLst>
              <a:ext uri="{FF2B5EF4-FFF2-40B4-BE49-F238E27FC236}">
                <a16:creationId xmlns:a16="http://schemas.microsoft.com/office/drawing/2014/main" id="{B449F9C0-094E-4774-DB53-0723526657D9}"/>
              </a:ext>
            </a:extLst>
          </p:cNvPr>
          <p:cNvSpPr txBox="1">
            <a:spLocks/>
          </p:cNvSpPr>
          <p:nvPr/>
        </p:nvSpPr>
        <p:spPr>
          <a:xfrm>
            <a:off x="432867" y="1316092"/>
            <a:ext cx="4993038" cy="945608"/>
          </a:xfrm>
          <a:prstGeom prst="rect">
            <a:avLst/>
          </a:prstGeom>
          <a:noFill/>
          <a:ln>
            <a:noFill/>
            <a:prstDash/>
          </a:ln>
          <a:effectLst/>
        </p:spPr>
        <p:txBody>
          <a:bodyPr rot="0" spcFirstLastPara="0" vertOverflow="overflow" horzOverflow="overflow" vert="horz" wrap="square" lIns="28932" tIns="14466" rIns="28932" bIns="14466" numCol="1" spcCol="0" rtlCol="0" fromWordArt="0" anchor="t" anchorCtr="0" forceAA="0" compatLnSpc="1">
            <a:prstTxWarp prst="textNoShape">
              <a:avLst/>
            </a:prstTxWarp>
            <a:normAutofit lnSpcReduction="10000"/>
          </a:bodyPr>
          <a:lstStyle>
            <a:lvl1pPr marL="0" indent="0" algn="l" defTabSz="914400" rtl="0" eaLnBrk="1" latinLnBrk="0" hangingPunct="1">
              <a:lnSpc>
                <a:spcPts val="2400"/>
              </a:lnSpc>
              <a:spcBef>
                <a:spcPts val="1000"/>
              </a:spcBef>
              <a:buFont typeface="Arial" panose="020B0604020202020204" pitchFamily="34" charset="0"/>
              <a:buNone/>
              <a:defRPr sz="6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289341" rtl="0" eaLnBrk="1" fontAlgn="auto" latinLnBrk="0" hangingPunct="1">
              <a:lnSpc>
                <a:spcPct val="135000"/>
              </a:lnSpc>
              <a:spcBef>
                <a:spcPts val="0"/>
              </a:spcBef>
              <a:spcAft>
                <a:spcPts val="0"/>
              </a:spcAft>
              <a:buClrTx/>
              <a:buSzTx/>
              <a:buFont typeface="Arial" panose="020B0604020202020204" pitchFamily="34" charset="0"/>
              <a:buNone/>
              <a:tabLst/>
              <a:defRPr/>
            </a:pPr>
            <a:r>
              <a:rPr kumimoji="0" lang="fr-FR" sz="1200" b="0" i="0" u="none" strike="noStrike" kern="1200" cap="none" spc="0" normalizeH="0" baseline="0" noProof="0" dirty="0">
                <a:ln>
                  <a:noFill/>
                </a:ln>
                <a:solidFill>
                  <a:srgbClr val="595959"/>
                </a:solidFill>
                <a:effectLst/>
                <a:uLnTx/>
                <a:uFillTx/>
                <a:latin typeface="Avenir Next LT Pro" panose="020B0504020202020204" pitchFamily="34" charset="0"/>
                <a:ea typeface="ＭＳ Ｐゴシック" panose="020B0600070205080204" pitchFamily="34" charset="-128"/>
                <a:cs typeface="Arial" panose="020B0604020202020204" pitchFamily="34" charset="0"/>
              </a:rPr>
              <a:t>Voici un exemple de ce à quoi pourrait ressembler votre journée lorsque vous entrerez dans notre nouveau milieu de travail! Le parcours de chacun sera différent, nous vous encourageons à explorer les différentes possibilités qu’offre notre nouveau milieu de travail.</a:t>
            </a:r>
            <a:endParaRPr kumimoji="0" lang="en-CA" sz="1200" b="0" i="0" u="none" strike="noStrike" kern="1200" cap="none" spc="0" normalizeH="0" baseline="0" noProof="0" dirty="0">
              <a:ln>
                <a:noFill/>
              </a:ln>
              <a:solidFill>
                <a:srgbClr val="595959"/>
              </a:solidFill>
              <a:effectLst/>
              <a:uLnTx/>
              <a:uFillTx/>
              <a:latin typeface="Avenir Next LT Pro"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13583229"/>
      </p:ext>
    </p:extLst>
  </p:cSld>
  <p:clrMapOvr>
    <a:masterClrMapping/>
  </p:clrMapOvr>
  <p:transition spd="slow" advTm="18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6000"/>
                                  </p:stCondLst>
                                  <p:childTnLst>
                                    <p:animMotion origin="layout" path="M 5E-6 4.81481E-6 C 0.00599 0.01064 0.00899 0.03449 0.01576 0.04652 C -0.03619 0.08518 -0.08672 0.12361 -0.13529 0.17291 C -0.16758 0.11851 -0.15665 0.14259 -0.16329 0.11643 " pathEditMode="relative" rAng="0" ptsTypes="AAAA">
                                      <p:cBhvr>
                                        <p:cTn id="6" dur="6000" fill="hold"/>
                                        <p:tgtEl>
                                          <p:spTgt spid="41"/>
                                        </p:tgtEl>
                                        <p:attrNameLst>
                                          <p:attrName>ppt_x</p:attrName>
                                          <p:attrName>ppt_y</p:attrName>
                                        </p:attrNameLst>
                                      </p:cBhvr>
                                      <p:rCtr x="-7383" y="8634"/>
                                    </p:animMotion>
                                  </p:childTnLst>
                                </p:cTn>
                              </p:par>
                            </p:childTnLst>
                          </p:cTn>
                        </p:par>
                        <p:par>
                          <p:cTn id="7" fill="hold">
                            <p:stCondLst>
                              <p:cond delay="12000"/>
                            </p:stCondLst>
                            <p:childTnLst>
                              <p:par>
                                <p:cTn id="8" presetID="10"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par>
                                <p:cTn id="11" presetID="10" presetClass="exit" presetSubtype="0" fill="hold" nodeType="withEffect">
                                  <p:stCondLst>
                                    <p:cond delay="0"/>
                                  </p:stCondLst>
                                  <p:childTnLst>
                                    <p:animEffect transition="out" filter="fade">
                                      <p:cBhvr>
                                        <p:cTn id="12" dur="2000"/>
                                        <p:tgtEl>
                                          <p:spTgt spid="14"/>
                                        </p:tgtEl>
                                      </p:cBhvr>
                                    </p:animEffect>
                                    <p:set>
                                      <p:cBhvr>
                                        <p:cTn id="13" dur="1" fill="hold">
                                          <p:stCondLst>
                                            <p:cond delay="1999"/>
                                          </p:stCondLst>
                                        </p:cTn>
                                        <p:tgtEl>
                                          <p:spTgt spid="14"/>
                                        </p:tgtEl>
                                        <p:attrNameLst>
                                          <p:attrName>style.visibility</p:attrName>
                                        </p:attrNameLst>
                                      </p:cBhvr>
                                      <p:to>
                                        <p:strVal val="hidden"/>
                                      </p:to>
                                    </p:set>
                                  </p:childTnLst>
                                </p:cTn>
                              </p:par>
                            </p:childTnLst>
                          </p:cTn>
                        </p:par>
                        <p:par>
                          <p:cTn id="14" fill="hold">
                            <p:stCondLst>
                              <p:cond delay="14000"/>
                            </p:stCondLst>
                            <p:childTnLst>
                              <p:par>
                                <p:cTn id="15" presetID="0" presetClass="path" presetSubtype="0" accel="50000" decel="50000" fill="hold" nodeType="afterEffect">
                                  <p:stCondLst>
                                    <p:cond delay="7000"/>
                                  </p:stCondLst>
                                  <p:childTnLst>
                                    <p:animMotion origin="layout" path="M -0.16328 0.11643 L -0.15065 0.14745 L -0.22799 0.20995 C -0.2 0.25046 -0.17213 0.2949 -0.14414 0.33541 C -0.17656 0.36828 -0.21927 0.39537 -0.25065 0.42777 C -0.24101 0.44351 -0.23138 0.4493 -0.22174 0.46527 C -0.21836 0.4574 -0.20898 0.46967 -0.2056 0.4625 " pathEditMode="relative" rAng="0" ptsTypes="AAAAAAA">
                                      <p:cBhvr>
                                        <p:cTn id="16" dur="7000" fill="hold"/>
                                        <p:tgtEl>
                                          <p:spTgt spid="41"/>
                                        </p:tgtEl>
                                        <p:attrNameLst>
                                          <p:attrName>ppt_x</p:attrName>
                                          <p:attrName>ppt_y</p:attrName>
                                        </p:attrNameLst>
                                      </p:cBhvr>
                                      <p:rCtr x="-3411" y="17431"/>
                                    </p:animMotion>
                                  </p:childTnLst>
                                </p:cTn>
                              </p:par>
                            </p:childTnLst>
                          </p:cTn>
                        </p:par>
                        <p:par>
                          <p:cTn id="17" fill="hold">
                            <p:stCondLst>
                              <p:cond delay="28000"/>
                            </p:stCondLst>
                            <p:childTnLst>
                              <p:par>
                                <p:cTn id="18" presetID="10" presetClass="exit" presetSubtype="0" fill="hold" nodeType="afterEffect">
                                  <p:stCondLst>
                                    <p:cond delay="0"/>
                                  </p:stCondLst>
                                  <p:childTnLst>
                                    <p:animEffect transition="out" filter="fade">
                                      <p:cBhvr>
                                        <p:cTn id="19" dur="2000"/>
                                        <p:tgtEl>
                                          <p:spTgt spid="8"/>
                                        </p:tgtEl>
                                      </p:cBhvr>
                                    </p:animEffect>
                                    <p:set>
                                      <p:cBhvr>
                                        <p:cTn id="20" dur="1" fill="hold">
                                          <p:stCondLst>
                                            <p:cond delay="1999"/>
                                          </p:stCondLst>
                                        </p:cTn>
                                        <p:tgtEl>
                                          <p:spTgt spid="8"/>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2000"/>
                                        <p:tgtEl>
                                          <p:spTgt spid="11"/>
                                        </p:tgtEl>
                                      </p:cBhvr>
                                    </p:animEffect>
                                  </p:childTnLst>
                                </p:cTn>
                              </p:par>
                            </p:childTnLst>
                          </p:cTn>
                        </p:par>
                        <p:par>
                          <p:cTn id="24" fill="hold">
                            <p:stCondLst>
                              <p:cond delay="30000"/>
                            </p:stCondLst>
                            <p:childTnLst>
                              <p:par>
                                <p:cTn id="25" presetID="0" presetClass="path" presetSubtype="0" accel="50000" decel="50000" fill="hold" nodeType="afterEffect">
                                  <p:stCondLst>
                                    <p:cond delay="6000"/>
                                  </p:stCondLst>
                                  <p:childTnLst>
                                    <p:animMotion origin="layout" path="M -0.20586 0.46297 C -0.21536 0.46667 -0.21536 0.47662 -0.22461 0.48056 C -0.23229 0.44908 -0.2457 0.42917 -0.2526 0.39977 " pathEditMode="relative" rAng="0" ptsTypes="AAA">
                                      <p:cBhvr>
                                        <p:cTn id="26" dur="3000" fill="hold"/>
                                        <p:tgtEl>
                                          <p:spTgt spid="41"/>
                                        </p:tgtEl>
                                        <p:attrNameLst>
                                          <p:attrName>ppt_x</p:attrName>
                                          <p:attrName>ppt_y</p:attrName>
                                        </p:attrNameLst>
                                      </p:cBhvr>
                                      <p:rCtr x="-2344" y="-2292"/>
                                    </p:animMotion>
                                  </p:childTnLst>
                                </p:cTn>
                              </p:par>
                            </p:childTnLst>
                          </p:cTn>
                        </p:par>
                        <p:par>
                          <p:cTn id="27" fill="hold">
                            <p:stCondLst>
                              <p:cond delay="39000"/>
                            </p:stCondLst>
                            <p:childTnLst>
                              <p:par>
                                <p:cTn id="28" presetID="10"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2000"/>
                                        <p:tgtEl>
                                          <p:spTgt spid="20"/>
                                        </p:tgtEl>
                                      </p:cBhvr>
                                    </p:animEffect>
                                  </p:childTnLst>
                                </p:cTn>
                              </p:par>
                              <p:par>
                                <p:cTn id="31" presetID="10" presetClass="exit" presetSubtype="0" fill="hold" nodeType="withEffect">
                                  <p:stCondLst>
                                    <p:cond delay="0"/>
                                  </p:stCondLst>
                                  <p:childTnLst>
                                    <p:animEffect transition="out" filter="fade">
                                      <p:cBhvr>
                                        <p:cTn id="32" dur="2000"/>
                                        <p:tgtEl>
                                          <p:spTgt spid="11"/>
                                        </p:tgtEl>
                                      </p:cBhvr>
                                    </p:animEffect>
                                    <p:set>
                                      <p:cBhvr>
                                        <p:cTn id="33" dur="1" fill="hold">
                                          <p:stCondLst>
                                            <p:cond delay="1999"/>
                                          </p:stCondLst>
                                        </p:cTn>
                                        <p:tgtEl>
                                          <p:spTgt spid="11"/>
                                        </p:tgtEl>
                                        <p:attrNameLst>
                                          <p:attrName>style.visibility</p:attrName>
                                        </p:attrNameLst>
                                      </p:cBhvr>
                                      <p:to>
                                        <p:strVal val="hidden"/>
                                      </p:to>
                                    </p:set>
                                  </p:childTnLst>
                                </p:cTn>
                              </p:par>
                            </p:childTnLst>
                          </p:cTn>
                        </p:par>
                        <p:par>
                          <p:cTn id="34" fill="hold">
                            <p:stCondLst>
                              <p:cond delay="41000"/>
                            </p:stCondLst>
                            <p:childTnLst>
                              <p:par>
                                <p:cTn id="35" presetID="0" presetClass="path" presetSubtype="0" accel="50000" decel="50000" fill="hold" nodeType="afterEffect">
                                  <p:stCondLst>
                                    <p:cond delay="7000"/>
                                  </p:stCondLst>
                                  <p:childTnLst>
                                    <p:animMotion origin="layout" path="M -0.2526 0.39953 L -0.24362 0.43888 L -0.14232 0.33588 C -0.14766 0.32083 -0.147 0.3037 -0.15234 0.28888 " pathEditMode="relative" rAng="0" ptsTypes="AAAA">
                                      <p:cBhvr>
                                        <p:cTn id="36" dur="5000" fill="hold"/>
                                        <p:tgtEl>
                                          <p:spTgt spid="41"/>
                                        </p:tgtEl>
                                        <p:attrNameLst>
                                          <p:attrName>ppt_x</p:attrName>
                                          <p:attrName>ppt_y</p:attrName>
                                        </p:attrNameLst>
                                      </p:cBhvr>
                                      <p:rCtr x="5508" y="-3565"/>
                                    </p:animMotion>
                                  </p:childTnLst>
                                </p:cTn>
                              </p:par>
                            </p:childTnLst>
                          </p:cTn>
                        </p:par>
                        <p:par>
                          <p:cTn id="37" fill="hold">
                            <p:stCondLst>
                              <p:cond delay="53000"/>
                            </p:stCondLst>
                            <p:childTnLst>
                              <p:par>
                                <p:cTn id="38" presetID="10" presetClass="entr" presetSubtype="0"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2000"/>
                                        <p:tgtEl>
                                          <p:spTgt spid="27"/>
                                        </p:tgtEl>
                                      </p:cBhvr>
                                    </p:animEffect>
                                  </p:childTnLst>
                                </p:cTn>
                              </p:par>
                              <p:par>
                                <p:cTn id="41" presetID="10" presetClass="exit" presetSubtype="0" fill="hold" nodeType="withEffect">
                                  <p:stCondLst>
                                    <p:cond delay="0"/>
                                  </p:stCondLst>
                                  <p:childTnLst>
                                    <p:animEffect transition="out" filter="fade">
                                      <p:cBhvr>
                                        <p:cTn id="42" dur="2000"/>
                                        <p:tgtEl>
                                          <p:spTgt spid="20"/>
                                        </p:tgtEl>
                                      </p:cBhvr>
                                    </p:animEffect>
                                    <p:set>
                                      <p:cBhvr>
                                        <p:cTn id="43" dur="1" fill="hold">
                                          <p:stCondLst>
                                            <p:cond delay="1999"/>
                                          </p:stCondLst>
                                        </p:cTn>
                                        <p:tgtEl>
                                          <p:spTgt spid="20"/>
                                        </p:tgtEl>
                                        <p:attrNameLst>
                                          <p:attrName>style.visibility</p:attrName>
                                        </p:attrNameLst>
                                      </p:cBhvr>
                                      <p:to>
                                        <p:strVal val="hidden"/>
                                      </p:to>
                                    </p:set>
                                  </p:childTnLst>
                                </p:cTn>
                              </p:par>
                            </p:childTnLst>
                          </p:cTn>
                        </p:par>
                        <p:par>
                          <p:cTn id="44" fill="hold">
                            <p:stCondLst>
                              <p:cond delay="55000"/>
                            </p:stCondLst>
                            <p:childTnLst>
                              <p:par>
                                <p:cTn id="45" presetID="0" presetClass="path" presetSubtype="0" accel="50000" decel="50000" fill="hold" nodeType="afterEffect">
                                  <p:stCondLst>
                                    <p:cond delay="7000"/>
                                  </p:stCondLst>
                                  <p:childTnLst>
                                    <p:animMotion origin="layout" path="M -0.15234 0.28888 C -0.14323 0.30347 -0.13945 0.31064 -0.12982 0.32569 C -0.05677 0.26296 0.01615 0.19768 0.08958 0.13634 C 0.10247 0.15324 0.11537 0.17384 0.12852 0.19189 C 0.14636 0.17384 0.17214 0.16041 0.18997 0.14305 C 0.20716 0.16759 0.21641 0.19444 0.23359 0.21967 C 0.23776 0.21713 0.24492 0.20416 0.24935 0.20115 " pathEditMode="relative" rAng="0" ptsTypes="AAAAAAA">
                                      <p:cBhvr>
                                        <p:cTn id="46" dur="8000" fill="hold"/>
                                        <p:tgtEl>
                                          <p:spTgt spid="41"/>
                                        </p:tgtEl>
                                        <p:attrNameLst>
                                          <p:attrName>ppt_x</p:attrName>
                                          <p:attrName>ppt_y</p:attrName>
                                        </p:attrNameLst>
                                      </p:cBhvr>
                                      <p:rCtr x="20078" y="-5787"/>
                                    </p:animMotion>
                                  </p:childTnLst>
                                </p:cTn>
                              </p:par>
                            </p:childTnLst>
                          </p:cTn>
                        </p:par>
                        <p:par>
                          <p:cTn id="47" fill="hold">
                            <p:stCondLst>
                              <p:cond delay="70000"/>
                            </p:stCondLst>
                            <p:childTnLst>
                              <p:par>
                                <p:cTn id="48" presetID="10" presetClass="entr" presetSubtype="0" fill="hold"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2000"/>
                                        <p:tgtEl>
                                          <p:spTgt spid="43"/>
                                        </p:tgtEl>
                                      </p:cBhvr>
                                    </p:animEffect>
                                  </p:childTnLst>
                                </p:cTn>
                              </p:par>
                              <p:par>
                                <p:cTn id="51" presetID="10" presetClass="exit" presetSubtype="0" fill="hold" nodeType="withEffect">
                                  <p:stCondLst>
                                    <p:cond delay="0"/>
                                  </p:stCondLst>
                                  <p:childTnLst>
                                    <p:animEffect transition="out" filter="fade">
                                      <p:cBhvr>
                                        <p:cTn id="52" dur="2000"/>
                                        <p:tgtEl>
                                          <p:spTgt spid="27"/>
                                        </p:tgtEl>
                                      </p:cBhvr>
                                    </p:animEffect>
                                    <p:set>
                                      <p:cBhvr>
                                        <p:cTn id="53" dur="1" fill="hold">
                                          <p:stCondLst>
                                            <p:cond delay="1999"/>
                                          </p:stCondLst>
                                        </p:cTn>
                                        <p:tgtEl>
                                          <p:spTgt spid="27"/>
                                        </p:tgtEl>
                                        <p:attrNameLst>
                                          <p:attrName>style.visibility</p:attrName>
                                        </p:attrNameLst>
                                      </p:cBhvr>
                                      <p:to>
                                        <p:strVal val="hidden"/>
                                      </p:to>
                                    </p:set>
                                  </p:childTnLst>
                                </p:cTn>
                              </p:par>
                            </p:childTnLst>
                          </p:cTn>
                        </p:par>
                        <p:par>
                          <p:cTn id="54" fill="hold">
                            <p:stCondLst>
                              <p:cond delay="72000"/>
                            </p:stCondLst>
                            <p:childTnLst>
                              <p:par>
                                <p:cTn id="55" presetID="0" presetClass="path" presetSubtype="0" accel="50000" decel="50000" fill="hold" nodeType="afterEffect">
                                  <p:stCondLst>
                                    <p:cond delay="7000"/>
                                  </p:stCondLst>
                                  <p:childTnLst>
                                    <p:animMotion origin="layout" path="M 0.24935 0.20115 L 0.23307 0.21944 L 0.19141 0.14537 L 0.12643 0.19328 C 0.1125 0.17384 0.10091 0.16088 0.08711 0.14513 C -0.02487 0.24213 -0.04883 0.26365 -0.16159 0.36759 C -0.09219 0.45416 -0.13086 0.40509 -0.09167 0.45347 " pathEditMode="relative" rAng="0" ptsTypes="AAAAAAA">
                                      <p:cBhvr>
                                        <p:cTn id="56" dur="9000" fill="hold"/>
                                        <p:tgtEl>
                                          <p:spTgt spid="41"/>
                                        </p:tgtEl>
                                        <p:attrNameLst>
                                          <p:attrName>ppt_x</p:attrName>
                                          <p:attrName>ppt_y</p:attrName>
                                        </p:attrNameLst>
                                      </p:cBhvr>
                                      <p:rCtr x="-20547" y="9815"/>
                                    </p:animMotion>
                                  </p:childTnLst>
                                </p:cTn>
                              </p:par>
                            </p:childTnLst>
                          </p:cTn>
                        </p:par>
                        <p:par>
                          <p:cTn id="57" fill="hold">
                            <p:stCondLst>
                              <p:cond delay="88000"/>
                            </p:stCondLst>
                            <p:childTnLst>
                              <p:par>
                                <p:cTn id="58" presetID="10" presetClass="entr" presetSubtype="0" fill="hold" nodeType="after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2000"/>
                                        <p:tgtEl>
                                          <p:spTgt spid="3"/>
                                        </p:tgtEl>
                                      </p:cBhvr>
                                    </p:animEffect>
                                  </p:childTnLst>
                                </p:cTn>
                              </p:par>
                              <p:par>
                                <p:cTn id="61" presetID="10" presetClass="exit" presetSubtype="0" fill="hold" nodeType="withEffect">
                                  <p:stCondLst>
                                    <p:cond delay="0"/>
                                  </p:stCondLst>
                                  <p:childTnLst>
                                    <p:animEffect transition="out" filter="fade">
                                      <p:cBhvr>
                                        <p:cTn id="62" dur="2000"/>
                                        <p:tgtEl>
                                          <p:spTgt spid="43"/>
                                        </p:tgtEl>
                                      </p:cBhvr>
                                    </p:animEffect>
                                    <p:set>
                                      <p:cBhvr>
                                        <p:cTn id="63" dur="1" fill="hold">
                                          <p:stCondLst>
                                            <p:cond delay="1999"/>
                                          </p:stCondLst>
                                        </p:cTn>
                                        <p:tgtEl>
                                          <p:spTgt spid="43"/>
                                        </p:tgtEl>
                                        <p:attrNameLst>
                                          <p:attrName>style.visibility</p:attrName>
                                        </p:attrNameLst>
                                      </p:cBhvr>
                                      <p:to>
                                        <p:strVal val="hidden"/>
                                      </p:to>
                                    </p:set>
                                  </p:childTnLst>
                                </p:cTn>
                              </p:par>
                            </p:childTnLst>
                          </p:cTn>
                        </p:par>
                        <p:par>
                          <p:cTn id="64" fill="hold">
                            <p:stCondLst>
                              <p:cond delay="90000"/>
                            </p:stCondLst>
                            <p:childTnLst>
                              <p:par>
                                <p:cTn id="65" presetID="0" presetClass="path" presetSubtype="0" accel="50000" decel="50000" fill="hold" nodeType="afterEffect">
                                  <p:stCondLst>
                                    <p:cond delay="7000"/>
                                  </p:stCondLst>
                                  <p:childTnLst>
                                    <p:animMotion origin="layout" path="M -0.09167 0.45347 C -0.16497 0.34027 -0.09167 0.45393 -0.15833 0.35393 C -0.14362 0.34027 0.00586 0.20578 0.08646 0.12708 C 0.09609 0.13611 0.10065 0.14652 0.11042 0.15509 C 0.1125 0.14583 0.11445 0.1287 0.11784 0.1206 " pathEditMode="relative" rAng="0" ptsTypes="AAAAA">
                                      <p:cBhvr>
                                        <p:cTn id="66" dur="7000" fill="hold"/>
                                        <p:tgtEl>
                                          <p:spTgt spid="41"/>
                                        </p:tgtEl>
                                        <p:attrNameLst>
                                          <p:attrName>ppt_x</p:attrName>
                                          <p:attrName>ppt_y</p:attrName>
                                        </p:attrNameLst>
                                      </p:cBhvr>
                                      <p:rCtr x="7135" y="-16644"/>
                                    </p:animMotion>
                                  </p:childTnLst>
                                </p:cTn>
                              </p:par>
                            </p:childTnLst>
                          </p:cTn>
                        </p:par>
                        <p:par>
                          <p:cTn id="67" fill="hold">
                            <p:stCondLst>
                              <p:cond delay="104000"/>
                            </p:stCondLst>
                            <p:childTnLst>
                              <p:par>
                                <p:cTn id="68" presetID="10" presetClass="entr" presetSubtype="0" fill="hold"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2000"/>
                                        <p:tgtEl>
                                          <p:spTgt spid="25"/>
                                        </p:tgtEl>
                                      </p:cBhvr>
                                    </p:animEffect>
                                  </p:childTnLst>
                                </p:cTn>
                              </p:par>
                              <p:par>
                                <p:cTn id="71" presetID="10" presetClass="exit" presetSubtype="0" fill="hold" nodeType="withEffect">
                                  <p:stCondLst>
                                    <p:cond delay="0"/>
                                  </p:stCondLst>
                                  <p:childTnLst>
                                    <p:animEffect transition="out" filter="fade">
                                      <p:cBhvr>
                                        <p:cTn id="72" dur="2000"/>
                                        <p:tgtEl>
                                          <p:spTgt spid="3"/>
                                        </p:tgtEl>
                                      </p:cBhvr>
                                    </p:animEffect>
                                    <p:set>
                                      <p:cBhvr>
                                        <p:cTn id="73" dur="1" fill="hold">
                                          <p:stCondLst>
                                            <p:cond delay="1999"/>
                                          </p:stCondLst>
                                        </p:cTn>
                                        <p:tgtEl>
                                          <p:spTgt spid="3"/>
                                        </p:tgtEl>
                                        <p:attrNameLst>
                                          <p:attrName>style.visibility</p:attrName>
                                        </p:attrNameLst>
                                      </p:cBhvr>
                                      <p:to>
                                        <p:strVal val="hidden"/>
                                      </p:to>
                                    </p:set>
                                  </p:childTnLst>
                                </p:cTn>
                              </p:par>
                            </p:childTnLst>
                          </p:cTn>
                        </p:par>
                        <p:par>
                          <p:cTn id="74" fill="hold">
                            <p:stCondLst>
                              <p:cond delay="106000"/>
                            </p:stCondLst>
                            <p:childTnLst>
                              <p:par>
                                <p:cTn id="75" presetID="0" presetClass="path" presetSubtype="0" accel="50000" decel="50000" fill="hold" nodeType="afterEffect">
                                  <p:stCondLst>
                                    <p:cond delay="7000"/>
                                  </p:stCondLst>
                                  <p:childTnLst>
                                    <p:animMotion origin="layout" path="M 0.11914 0.12477 L 0.10443 0.15209 L 0.02031 0.04121 C -0.00117 0.02686 -0.02396 0.00139 -0.04531 -0.01226 " pathEditMode="relative" rAng="0" ptsTypes="AAAA">
                                      <p:cBhvr>
                                        <p:cTn id="76" dur="5000" fill="hold"/>
                                        <p:tgtEl>
                                          <p:spTgt spid="41"/>
                                        </p:tgtEl>
                                        <p:attrNameLst>
                                          <p:attrName>ppt_x</p:attrName>
                                          <p:attrName>ppt_y</p:attrName>
                                        </p:attrNameLst>
                                      </p:cBhvr>
                                      <p:rCtr x="-8229" y="-5486"/>
                                    </p:animMotion>
                                  </p:childTnLst>
                                </p:cTn>
                              </p:par>
                            </p:childTnLst>
                          </p:cTn>
                        </p:par>
                        <p:par>
                          <p:cTn id="77" fill="hold">
                            <p:stCondLst>
                              <p:cond delay="118000"/>
                            </p:stCondLst>
                            <p:childTnLst>
                              <p:par>
                                <p:cTn id="78" presetID="10" presetClass="entr" presetSubtype="0"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2000"/>
                                        <p:tgtEl>
                                          <p:spTgt spid="36"/>
                                        </p:tgtEl>
                                      </p:cBhvr>
                                    </p:animEffect>
                                  </p:childTnLst>
                                </p:cTn>
                              </p:par>
                              <p:par>
                                <p:cTn id="81" presetID="10" presetClass="exit" presetSubtype="0" fill="hold" nodeType="withEffect">
                                  <p:stCondLst>
                                    <p:cond delay="0"/>
                                  </p:stCondLst>
                                  <p:childTnLst>
                                    <p:animEffect transition="out" filter="fade">
                                      <p:cBhvr>
                                        <p:cTn id="82" dur="2000"/>
                                        <p:tgtEl>
                                          <p:spTgt spid="25"/>
                                        </p:tgtEl>
                                      </p:cBhvr>
                                    </p:animEffect>
                                    <p:set>
                                      <p:cBhvr>
                                        <p:cTn id="83" dur="1" fill="hold">
                                          <p:stCondLst>
                                            <p:cond delay="1999"/>
                                          </p:stCondLst>
                                        </p:cTn>
                                        <p:tgtEl>
                                          <p:spTgt spid="25"/>
                                        </p:tgtEl>
                                        <p:attrNameLst>
                                          <p:attrName>style.visibility</p:attrName>
                                        </p:attrNameLst>
                                      </p:cBhvr>
                                      <p:to>
                                        <p:strVal val="hidden"/>
                                      </p:to>
                                    </p:set>
                                  </p:childTnLst>
                                </p:cTn>
                              </p:par>
                            </p:childTnLst>
                          </p:cTn>
                        </p:par>
                        <p:par>
                          <p:cTn id="84" fill="hold">
                            <p:stCondLst>
                              <p:cond delay="120000"/>
                            </p:stCondLst>
                            <p:childTnLst>
                              <p:par>
                                <p:cTn id="85" presetID="0" presetClass="path" presetSubtype="0" accel="50000" decel="50000" fill="hold" nodeType="afterEffect">
                                  <p:stCondLst>
                                    <p:cond delay="7000"/>
                                  </p:stCondLst>
                                  <p:childTnLst>
                                    <p:animMotion origin="layout" path="M -0.04531 -0.01227 L -0.00534 0.04144 L 0.0793 0.15278 L 0.03112 0.19792 L 0.02591 0.18218 " pathEditMode="relative" rAng="0" ptsTypes="AAAAA">
                                      <p:cBhvr>
                                        <p:cTn id="86" dur="5000" fill="hold"/>
                                        <p:tgtEl>
                                          <p:spTgt spid="41"/>
                                        </p:tgtEl>
                                        <p:attrNameLst>
                                          <p:attrName>ppt_x</p:attrName>
                                          <p:attrName>ppt_y</p:attrName>
                                        </p:attrNameLst>
                                      </p:cBhvr>
                                      <p:rCtr x="6224" y="10509"/>
                                    </p:animMotion>
                                  </p:childTnLst>
                                </p:cTn>
                              </p:par>
                            </p:childTnLst>
                          </p:cTn>
                        </p:par>
                        <p:par>
                          <p:cTn id="87" fill="hold">
                            <p:stCondLst>
                              <p:cond delay="132000"/>
                            </p:stCondLst>
                            <p:childTnLst>
                              <p:par>
                                <p:cTn id="88" presetID="10" presetClass="entr" presetSubtype="0" fill="hold"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2000"/>
                                        <p:tgtEl>
                                          <p:spTgt spid="52"/>
                                        </p:tgtEl>
                                      </p:cBhvr>
                                    </p:animEffect>
                                  </p:childTnLst>
                                </p:cTn>
                              </p:par>
                              <p:par>
                                <p:cTn id="91" presetID="10" presetClass="exit" presetSubtype="0" fill="hold" nodeType="withEffect">
                                  <p:stCondLst>
                                    <p:cond delay="0"/>
                                  </p:stCondLst>
                                  <p:childTnLst>
                                    <p:animEffect transition="out" filter="fade">
                                      <p:cBhvr>
                                        <p:cTn id="92" dur="2000"/>
                                        <p:tgtEl>
                                          <p:spTgt spid="36"/>
                                        </p:tgtEl>
                                      </p:cBhvr>
                                    </p:animEffect>
                                    <p:set>
                                      <p:cBhvr>
                                        <p:cTn id="93" dur="1" fill="hold">
                                          <p:stCondLst>
                                            <p:cond delay="1999"/>
                                          </p:stCondLst>
                                        </p:cTn>
                                        <p:tgtEl>
                                          <p:spTgt spid="36"/>
                                        </p:tgtEl>
                                        <p:attrNameLst>
                                          <p:attrName>style.visibility</p:attrName>
                                        </p:attrNameLst>
                                      </p:cBhvr>
                                      <p:to>
                                        <p:strVal val="hidden"/>
                                      </p:to>
                                    </p:set>
                                  </p:childTnLst>
                                </p:cTn>
                              </p:par>
                            </p:childTnLst>
                          </p:cTn>
                        </p:par>
                        <p:par>
                          <p:cTn id="94" fill="hold">
                            <p:stCondLst>
                              <p:cond delay="134000"/>
                            </p:stCondLst>
                            <p:childTnLst>
                              <p:par>
                                <p:cTn id="95" presetID="0" presetClass="path" presetSubtype="0" accel="50000" decel="50000" fill="hold" nodeType="afterEffect">
                                  <p:stCondLst>
                                    <p:cond delay="7000"/>
                                  </p:stCondLst>
                                  <p:childTnLst>
                                    <p:animMotion origin="layout" path="M 0.02617 0.18148 C 0.02747 0.18402 0.02839 0.18634 0.03021 0.18935 L -0.02682 0.24213 C -0.03372 0.22777 -0.02943 0.23564 -0.03581 0.21967 " pathEditMode="relative" rAng="0" ptsTypes="AAAA">
                                      <p:cBhvr>
                                        <p:cTn id="96" dur="3000" fill="hold"/>
                                        <p:tgtEl>
                                          <p:spTgt spid="41"/>
                                        </p:tgtEl>
                                        <p:attrNameLst>
                                          <p:attrName>ppt_x</p:attrName>
                                          <p:attrName>ppt_y</p:attrName>
                                        </p:attrNameLst>
                                      </p:cBhvr>
                                      <p:rCtr x="-2904" y="3032"/>
                                    </p:animMotion>
                                  </p:childTnLst>
                                </p:cTn>
                              </p:par>
                            </p:childTnLst>
                          </p:cTn>
                        </p:par>
                        <p:par>
                          <p:cTn id="97" fill="hold">
                            <p:stCondLst>
                              <p:cond delay="144000"/>
                            </p:stCondLst>
                            <p:childTnLst>
                              <p:par>
                                <p:cTn id="98" presetID="10" presetClass="entr" presetSubtype="0" fill="hold" nodeType="afterEffect">
                                  <p:stCondLst>
                                    <p:cond delay="0"/>
                                  </p:stCondLst>
                                  <p:childTnLst>
                                    <p:set>
                                      <p:cBhvr>
                                        <p:cTn id="99" dur="1" fill="hold">
                                          <p:stCondLst>
                                            <p:cond delay="0"/>
                                          </p:stCondLst>
                                        </p:cTn>
                                        <p:tgtEl>
                                          <p:spTgt spid="54"/>
                                        </p:tgtEl>
                                        <p:attrNameLst>
                                          <p:attrName>style.visibility</p:attrName>
                                        </p:attrNameLst>
                                      </p:cBhvr>
                                      <p:to>
                                        <p:strVal val="visible"/>
                                      </p:to>
                                    </p:set>
                                    <p:animEffect transition="in" filter="fade">
                                      <p:cBhvr>
                                        <p:cTn id="100" dur="2000"/>
                                        <p:tgtEl>
                                          <p:spTgt spid="54"/>
                                        </p:tgtEl>
                                      </p:cBhvr>
                                    </p:animEffect>
                                  </p:childTnLst>
                                </p:cTn>
                              </p:par>
                              <p:par>
                                <p:cTn id="101" presetID="10" presetClass="exit" presetSubtype="0" fill="hold" nodeType="withEffect">
                                  <p:stCondLst>
                                    <p:cond delay="0"/>
                                  </p:stCondLst>
                                  <p:childTnLst>
                                    <p:animEffect transition="out" filter="fade">
                                      <p:cBhvr>
                                        <p:cTn id="102" dur="2000"/>
                                        <p:tgtEl>
                                          <p:spTgt spid="52"/>
                                        </p:tgtEl>
                                      </p:cBhvr>
                                    </p:animEffect>
                                    <p:set>
                                      <p:cBhvr>
                                        <p:cTn id="103" dur="1" fill="hold">
                                          <p:stCondLst>
                                            <p:cond delay="1999"/>
                                          </p:stCondLst>
                                        </p:cTn>
                                        <p:tgtEl>
                                          <p:spTgt spid="52"/>
                                        </p:tgtEl>
                                        <p:attrNameLst>
                                          <p:attrName>style.visibility</p:attrName>
                                        </p:attrNameLst>
                                      </p:cBhvr>
                                      <p:to>
                                        <p:strVal val="hidden"/>
                                      </p:to>
                                    </p:set>
                                  </p:childTnLst>
                                </p:cTn>
                              </p:par>
                            </p:childTnLst>
                          </p:cTn>
                        </p:par>
                        <p:par>
                          <p:cTn id="104" fill="hold">
                            <p:stCondLst>
                              <p:cond delay="146000"/>
                            </p:stCondLst>
                            <p:childTnLst>
                              <p:par>
                                <p:cTn id="105" presetID="0" presetClass="path" presetSubtype="0" accel="50000" decel="50000" fill="hold" nodeType="afterEffect">
                                  <p:stCondLst>
                                    <p:cond delay="7000"/>
                                  </p:stCondLst>
                                  <p:childTnLst>
                                    <p:animMotion origin="layout" path="M -0.03581 0.21967 C -0.08359 0.17245 -0.03529 0.22152 -0.0957 0.1581 C -0.11315 0.1699 -0.11315 0.17199 -0.13255 0.18426 C -0.13594 0.17314 -0.16367 0.13125 -0.16549 0.12152 " pathEditMode="relative" rAng="0" ptsTypes="AAAA">
                                      <p:cBhvr>
                                        <p:cTn id="106" dur="5000" fill="hold"/>
                                        <p:tgtEl>
                                          <p:spTgt spid="41"/>
                                        </p:tgtEl>
                                        <p:attrNameLst>
                                          <p:attrName>ppt_x</p:attrName>
                                          <p:attrName>ppt_y</p:attrName>
                                        </p:attrNameLst>
                                      </p:cBhvr>
                                      <p:rCtr x="-6484" y="-4907"/>
                                    </p:animMotion>
                                  </p:childTnLst>
                                </p:cTn>
                              </p:par>
                            </p:childTnLst>
                          </p:cTn>
                        </p:par>
                        <p:par>
                          <p:cTn id="107" fill="hold">
                            <p:stCondLst>
                              <p:cond delay="158000"/>
                            </p:stCondLst>
                            <p:childTnLst>
                              <p:par>
                                <p:cTn id="108" presetID="10" presetClass="entr" presetSubtype="0" fill="hold"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fade">
                                      <p:cBhvr>
                                        <p:cTn id="110" dur="2000"/>
                                        <p:tgtEl>
                                          <p:spTgt spid="63"/>
                                        </p:tgtEl>
                                      </p:cBhvr>
                                    </p:animEffect>
                                  </p:childTnLst>
                                </p:cTn>
                              </p:par>
                              <p:par>
                                <p:cTn id="111" presetID="10" presetClass="exit" presetSubtype="0" fill="hold" nodeType="withEffect">
                                  <p:stCondLst>
                                    <p:cond delay="0"/>
                                  </p:stCondLst>
                                  <p:childTnLst>
                                    <p:animEffect transition="out" filter="fade">
                                      <p:cBhvr>
                                        <p:cTn id="112" dur="2000"/>
                                        <p:tgtEl>
                                          <p:spTgt spid="54"/>
                                        </p:tgtEl>
                                      </p:cBhvr>
                                    </p:animEffect>
                                    <p:set>
                                      <p:cBhvr>
                                        <p:cTn id="113" dur="1" fill="hold">
                                          <p:stCondLst>
                                            <p:cond delay="1999"/>
                                          </p:stCondLst>
                                        </p:cTn>
                                        <p:tgtEl>
                                          <p:spTgt spid="54"/>
                                        </p:tgtEl>
                                        <p:attrNameLst>
                                          <p:attrName>style.visibility</p:attrName>
                                        </p:attrNameLst>
                                      </p:cBhvr>
                                      <p:to>
                                        <p:strVal val="hidden"/>
                                      </p:to>
                                    </p:set>
                                  </p:childTnLst>
                                </p:cTn>
                              </p:par>
                            </p:childTnLst>
                          </p:cTn>
                        </p:par>
                        <p:par>
                          <p:cTn id="114" fill="hold">
                            <p:stCondLst>
                              <p:cond delay="160000"/>
                            </p:stCondLst>
                            <p:childTnLst>
                              <p:par>
                                <p:cTn id="115" presetID="0" presetClass="path" presetSubtype="0" accel="50000" decel="50000" fill="hold" nodeType="afterEffect">
                                  <p:stCondLst>
                                    <p:cond delay="7000"/>
                                  </p:stCondLst>
                                  <p:childTnLst>
                                    <p:animMotion origin="layout" path="M -0.16588 0.12083 L -0.13711 0.1743 L 0.01289 0.05162 L 0.00026 0.0037 " pathEditMode="relative" ptsTypes="AAAA">
                                      <p:cBhvr>
                                        <p:cTn id="116" dur="6000" fill="hold"/>
                                        <p:tgtEl>
                                          <p:spTgt spid="41"/>
                                        </p:tgtEl>
                                        <p:attrNameLst>
                                          <p:attrName>ppt_x</p:attrName>
                                          <p:attrName>ppt_y</p:attrName>
                                        </p:attrNameLst>
                                      </p:cBhvr>
                                    </p:animMotion>
                                  </p:childTnLst>
                                </p:cTn>
                              </p:par>
                            </p:childTnLst>
                          </p:cTn>
                        </p:par>
                        <p:par>
                          <p:cTn id="117" fill="hold">
                            <p:stCondLst>
                              <p:cond delay="173000"/>
                            </p:stCondLst>
                            <p:childTnLst>
                              <p:par>
                                <p:cTn id="118" presetID="10" presetClass="exit" presetSubtype="0" fill="hold" nodeType="afterEffect">
                                  <p:stCondLst>
                                    <p:cond delay="0"/>
                                  </p:stCondLst>
                                  <p:childTnLst>
                                    <p:animEffect transition="out" filter="fade">
                                      <p:cBhvr>
                                        <p:cTn id="119" dur="2000"/>
                                        <p:tgtEl>
                                          <p:spTgt spid="41"/>
                                        </p:tgtEl>
                                      </p:cBhvr>
                                    </p:animEffect>
                                    <p:set>
                                      <p:cBhvr>
                                        <p:cTn id="120" dur="1" fill="hold">
                                          <p:stCondLst>
                                            <p:cond delay="1999"/>
                                          </p:stCondLst>
                                        </p:cTn>
                                        <p:tgtEl>
                                          <p:spTgt spid="41"/>
                                        </p:tgtEl>
                                        <p:attrNameLst>
                                          <p:attrName>style.visibility</p:attrName>
                                        </p:attrNameLst>
                                      </p:cBhvr>
                                      <p:to>
                                        <p:strVal val="hidden"/>
                                      </p:to>
                                    </p:set>
                                  </p:childTnLst>
                                </p:cTn>
                              </p:par>
                              <p:par>
                                <p:cTn id="121" presetID="10" presetClass="exit" presetSubtype="0" fill="hold" nodeType="withEffect">
                                  <p:stCondLst>
                                    <p:cond delay="0"/>
                                  </p:stCondLst>
                                  <p:childTnLst>
                                    <p:animEffect transition="out" filter="fade">
                                      <p:cBhvr>
                                        <p:cTn id="122" dur="2000"/>
                                        <p:tgtEl>
                                          <p:spTgt spid="63"/>
                                        </p:tgtEl>
                                      </p:cBhvr>
                                    </p:animEffect>
                                    <p:set>
                                      <p:cBhvr>
                                        <p:cTn id="123" dur="1" fill="hold">
                                          <p:stCondLst>
                                            <p:cond delay="1999"/>
                                          </p:stCondLst>
                                        </p:cTn>
                                        <p:tgtEl>
                                          <p:spTgt spid="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ENGAGE" val="{&quot;SavedSwatch&quot;:&quot;-13737390|-5389529|-10807215|-8355712|-16724839|PSPC&quot;,&quot;Id&quot;:&quot;5f7c66ac4330373af0de706d&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10705</TotalTime>
  <Words>758</Words>
  <Application>Microsoft Office PowerPoint</Application>
  <PresentationFormat>Widescreen</PresentationFormat>
  <Paragraphs>64</Paragraphs>
  <Slides>3</Slides>
  <Notes>3</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3</vt:i4>
      </vt:variant>
    </vt:vector>
  </HeadingPairs>
  <TitlesOfParts>
    <vt:vector size="13" baseType="lpstr">
      <vt:lpstr>Arial</vt:lpstr>
      <vt:lpstr>Arial Rounded MT Bold</vt:lpstr>
      <vt:lpstr>Avenir Next LT Pro</vt:lpstr>
      <vt:lpstr>Avenir Next LT Pro Demi</vt:lpstr>
      <vt:lpstr>Calibri</vt:lpstr>
      <vt:lpstr>Calibri Light</vt:lpstr>
      <vt:lpstr>Georgia</vt:lpstr>
      <vt:lpstr>Office Theme</vt:lpstr>
      <vt:lpstr>1_Office Theme</vt:lpstr>
      <vt:lpstr>think-cell Slide</vt:lpstr>
      <vt:lpstr>MON MILIEU DE TRAVAIL AXÉ SUR LES ACTIVITÉS</vt:lpstr>
      <vt:lpstr>Comment utiliser ce document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Tu</dc:creator>
  <cp:lastModifiedBy>Genereux, Sophie (SPAC/PSPC) (elle-la / she-her)</cp:lastModifiedBy>
  <cp:revision>65</cp:revision>
  <dcterms:created xsi:type="dcterms:W3CDTF">2018-01-23T15:59:12Z</dcterms:created>
  <dcterms:modified xsi:type="dcterms:W3CDTF">2023-10-11T17:10:24Z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4ed4f5-eae4-40c7-82be-b1cdf720a1b9_Enabled">
    <vt:lpwstr>true</vt:lpwstr>
  </property>
  <property fmtid="{D5CDD505-2E9C-101B-9397-08002B2CF9AE}" pid="3" name="MSIP_Label_834ed4f5-eae4-40c7-82be-b1cdf720a1b9_SetDate">
    <vt:lpwstr>2023-09-29T11:51:20Z</vt:lpwstr>
  </property>
  <property fmtid="{D5CDD505-2E9C-101B-9397-08002B2CF9AE}" pid="4" name="MSIP_Label_834ed4f5-eae4-40c7-82be-b1cdf720a1b9_Method">
    <vt:lpwstr>Standard</vt:lpwstr>
  </property>
  <property fmtid="{D5CDD505-2E9C-101B-9397-08002B2CF9AE}" pid="5" name="MSIP_Label_834ed4f5-eae4-40c7-82be-b1cdf720a1b9_Name">
    <vt:lpwstr>Unclassified - Non classifié</vt:lpwstr>
  </property>
  <property fmtid="{D5CDD505-2E9C-101B-9397-08002B2CF9AE}" pid="6" name="MSIP_Label_834ed4f5-eae4-40c7-82be-b1cdf720a1b9_SiteId">
    <vt:lpwstr>e0d54a3c-7bbe-4a64-9d46-f9f84a41c833</vt:lpwstr>
  </property>
  <property fmtid="{D5CDD505-2E9C-101B-9397-08002B2CF9AE}" pid="7" name="MSIP_Label_834ed4f5-eae4-40c7-82be-b1cdf720a1b9_ActionId">
    <vt:lpwstr>7da7d14d-c0ad-4f34-a933-194dd89efae8</vt:lpwstr>
  </property>
  <property fmtid="{D5CDD505-2E9C-101B-9397-08002B2CF9AE}" pid="8" name="MSIP_Label_834ed4f5-eae4-40c7-82be-b1cdf720a1b9_ContentBits">
    <vt:lpwstr>0</vt:lpwstr>
  </property>
  <property fmtid="{D5CDD505-2E9C-101B-9397-08002B2CF9AE}" pid="9" name="_AdHocReviewCycleID">
    <vt:i4>-2097008612</vt:i4>
  </property>
  <property fmtid="{D5CDD505-2E9C-101B-9397-08002B2CF9AE}" pid="10" name="_NewReviewCycle">
    <vt:lpwstr/>
  </property>
  <property fmtid="{D5CDD505-2E9C-101B-9397-08002B2CF9AE}" pid="11" name="_EmailSubject">
    <vt:lpwstr>Révision du parcours de Tim</vt:lpwstr>
  </property>
  <property fmtid="{D5CDD505-2E9C-101B-9397-08002B2CF9AE}" pid="12" name="_AuthorEmail">
    <vt:lpwstr>Alain.Dion3@tpsgc-pwgsc.gc.ca</vt:lpwstr>
  </property>
  <property fmtid="{D5CDD505-2E9C-101B-9397-08002B2CF9AE}" pid="13" name="_AuthorEmailDisplayName">
    <vt:lpwstr>Dion3, Alain (SPAC/PSPC) (il-lui / he-him)</vt:lpwstr>
  </property>
  <property fmtid="{D5CDD505-2E9C-101B-9397-08002B2CF9AE}" pid="14" name="_PreviousAdHocReviewCycleID">
    <vt:i4>-123683168</vt:i4>
  </property>
</Properties>
</file>