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3" r:id="rId2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B58E1D-D7CD-526B-D5DF-113E5B04D636}" name="Chantal Bemeur" initials="CB" userId="S::Chantal.Bemeur@tpsgc-pwgsc.gc.ca::97d9d3ea-19b5-4147-b2f7-c6eb9c5930c3" providerId="AD"/>
  <p188:author id="{B82E8466-83BB-6317-73B9-A51F2FE0BC10}" name="Pare, Carine (SPAC/PSPC)" initials="PC(" userId="S::Carine.Pare@tpsgc-pwgsc.gc.ca::71f88b2f-db4c-4269-9577-1025f7fc65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Chantal Bemeur" initials="CB" lastIdx="26" clrIdx="6">
    <p:extLst>
      <p:ext uri="{19B8F6BF-5375-455C-9EA6-DF929625EA0E}">
        <p15:presenceInfo xmlns:p15="http://schemas.microsoft.com/office/powerpoint/2012/main" userId="S-1-5-21-1097746622-914383597-1481268402-182385" providerId="AD"/>
      </p:ext>
    </p:extLst>
  </p:cmAuthor>
  <p:cmAuthor id="1" name="Microsoft Office User" initials="MOU" lastIdx="4" clrIdx="0"/>
  <p:cmAuthor id="8" name="Carine Pare" initials="CP" lastIdx="83" clrIdx="7">
    <p:extLst>
      <p:ext uri="{19B8F6BF-5375-455C-9EA6-DF929625EA0E}">
        <p15:presenceInfo xmlns:p15="http://schemas.microsoft.com/office/powerpoint/2012/main" userId="S-1-5-21-1097746622-914383597-1481268402-287317" providerId="AD"/>
      </p:ext>
    </p:extLst>
  </p:cmAuthor>
  <p:cmAuthor id="2" name="Jeremy N Gooden" initials="JNG" lastIdx="1" clrIdx="1"/>
  <p:cmAuthor id="9" name="Isabelle Dupel" initials="ID" lastIdx="57" clrIdx="8">
    <p:extLst>
      <p:ext uri="{19B8F6BF-5375-455C-9EA6-DF929625EA0E}">
        <p15:presenceInfo xmlns:p15="http://schemas.microsoft.com/office/powerpoint/2012/main" userId="S-1-5-21-1097746622-914383597-1481268402-191382" providerId="AD"/>
      </p:ext>
    </p:extLst>
  </p:cmAuthor>
  <p:cmAuthor id="3" name="Microsoft Office User" initials="Office [5]" lastIdx="1" clrIdx="2"/>
  <p:cmAuthor id="10" name="Lisa Goodlet" initials="LG" lastIdx="1" clrIdx="9">
    <p:extLst>
      <p:ext uri="{19B8F6BF-5375-455C-9EA6-DF929625EA0E}">
        <p15:presenceInfo xmlns:p15="http://schemas.microsoft.com/office/powerpoint/2012/main" userId="S-1-5-21-1097746622-914383597-1481268402-296533" providerId="AD"/>
      </p:ext>
    </p:extLst>
  </p:cmAuthor>
  <p:cmAuthor id="4" name="Microsoft Office User" initials="Office [3]" lastIdx="1" clrIdx="3"/>
  <p:cmAuthor id="11" name="Irma Tabakovic" initials="IT" lastIdx="23" clrIdx="10">
    <p:extLst>
      <p:ext uri="{19B8F6BF-5375-455C-9EA6-DF929625EA0E}">
        <p15:presenceInfo xmlns:p15="http://schemas.microsoft.com/office/powerpoint/2012/main" userId="S-1-5-21-1097746622-914383597-1481268402-208649" providerId="AD"/>
      </p:ext>
    </p:extLst>
  </p:cmAuthor>
  <p:cmAuthor id="5" name="Microsoft Office User" initials="Office [4]" lastIdx="1" clrIdx="4"/>
  <p:cmAuthor id="6" name="Microsoft Office User" initials="Office" lastIdx="1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F9F"/>
    <a:srgbClr val="FFFFAF"/>
    <a:srgbClr val="A80000"/>
    <a:srgbClr val="DAC8B4"/>
    <a:srgbClr val="D5A99B"/>
    <a:srgbClr val="E3C7AB"/>
    <a:srgbClr val="D09F90"/>
    <a:srgbClr val="398B7B"/>
    <a:srgbClr val="ACDED3"/>
    <a:srgbClr val="A3D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77C569-C44A-4CA0-81FF-DCE69FAF6075}" v="1322" dt="2022-12-30T17:56:47.6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83155" autoAdjust="0"/>
  </p:normalViewPr>
  <p:slideViewPr>
    <p:cSldViewPr snapToGrid="0">
      <p:cViewPr varScale="1">
        <p:scale>
          <a:sx n="63" d="100"/>
          <a:sy n="63" d="100"/>
        </p:scale>
        <p:origin x="812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68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BA0B1-8B5E-6C42-BD6E-E01ECCB0DC63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F169B-D4BC-2D47-B1AD-909F43E50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7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66F0F-F449-CC4B-B881-E7F614156AC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9BAFD-0AFE-FC47-B839-C833EEBF7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59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95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0297060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316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2571751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AB5CA4C7-9DA8-9349-A7AE-66A5D6A6F6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71849" y="1606538"/>
            <a:ext cx="2571751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0BDB9676-2139-3E4A-8902-B788AA4A143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3636" y="1606538"/>
            <a:ext cx="2571751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3AAEAB4E-EA57-5D45-ADBA-C01E02C671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86849" y="1606538"/>
            <a:ext cx="2438028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DF9A85-81B8-594C-8E42-376FC3678A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07625D3-4631-D144-A38F-D00BCF2C212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A595DD1-B636-EA46-A519-6AA9C65FD62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73211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995848D-37D6-C04D-BDF8-0D871811288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368447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FC0A166-67A0-2340-971A-FD7BAF6FB8C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25268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0E95A27-B41C-7F48-9F77-4204B73512BE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6220504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D1A0976-12BB-6843-AA08-4891F82E3E1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9077325" y="2878599"/>
            <a:ext cx="2437779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CE6D17D-6FF8-034C-B243-541C6CC0C0A7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9072561" y="3194688"/>
            <a:ext cx="2442543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1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30838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D7B9AD-945C-F149-B2DA-39EC98B68E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7D4007-27E8-6B41-B124-3799DE9D341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5405440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E58BC4C-2568-1D44-AC5F-BB2715C9AD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7039" y="4307350"/>
            <a:ext cx="526806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961F923-F71F-6342-AF54-96059A45165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42275" y="4601668"/>
            <a:ext cx="5246813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57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B818FFBC-FCFC-9842-8A48-4D05E54A6C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9589" y="1606538"/>
            <a:ext cx="3385516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0311FA8-9690-B047-B085-60DB7E39A20E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141153" y="4307350"/>
            <a:ext cx="337395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19F1970-3114-824F-93E4-D6E3FA50D6C5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8136389" y="4601668"/>
            <a:ext cx="33787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49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6" y="1606538"/>
            <a:ext cx="2571750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954EBDC-0C0D-8C42-BD84-62A045BA7F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00426" y="1606538"/>
            <a:ext cx="2571750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D95A988-ADA4-2846-979A-FD44F1A4FBE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3639" y="1606538"/>
            <a:ext cx="2571750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6839EE6C-2C09-9949-AA2C-88119F2345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58276" y="1606538"/>
            <a:ext cx="2459757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079E8AD-12D3-6546-968E-72EB672317A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296A8EA-86DB-FC4D-BC77-160A57D989A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05B1A4-0935-A54C-982E-3DA340F87D4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05868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B80D97-AAE2-2D40-9CC8-0D12B6BEFD34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401104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55BB-B53E-F143-8DCC-368B651E833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236154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4610589-EA76-8540-99A0-FCF68932BE3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31390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95337D1-2A14-AC46-9E61-C0B6DF09A78E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9055554" y="4307350"/>
            <a:ext cx="247589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F7C987D-CA92-364A-A879-5D136287E47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9050791" y="4601668"/>
            <a:ext cx="2464314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90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87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358233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39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4E0B-F39F-1D43-9422-07A82894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73260"/>
            <a:ext cx="3484562" cy="414179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EA26D9-6642-A64C-BE94-B9F7CC25EA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9857" y="1657350"/>
            <a:ext cx="721524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43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7E1D94-0DDA-C347-B8A1-E074FA2B09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00426" y="1657350"/>
            <a:ext cx="811467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FC81611-5E2D-F944-B5DC-77F0EC08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26463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697742-5BFD-E94D-9B39-3F15B43192A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2654801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417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D81E4E-2C89-5449-A7CA-1170F511CF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2324" y="1657350"/>
            <a:ext cx="434278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222704C-5B0D-8243-A65D-0547A2F0905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3625" y="1995032"/>
            <a:ext cx="44370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2F83407-BFB3-F64E-B383-6B15D587BC0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42511" y="1657350"/>
            <a:ext cx="4451212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002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C1560E6-0616-1E46-BCD0-77413CEC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514" y="1995032"/>
            <a:ext cx="3350590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99CEF0-FDAD-0348-826B-EDF0A6A44E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1" y="1657350"/>
            <a:ext cx="3361276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5CC65B-0B09-0840-85B2-DC45DA3AEB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7344455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24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3622894"/>
            <a:ext cx="11115674" cy="939581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9" y="4573459"/>
            <a:ext cx="5573988" cy="102737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2DCF5F-B937-2640-A4A5-1D021401E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638" y="2085280"/>
            <a:ext cx="11115674" cy="1621662"/>
          </a:xfrm>
        </p:spPr>
        <p:txBody>
          <a:bodyPr anchor="b">
            <a:normAutofit/>
          </a:bodyPr>
          <a:lstStyle>
            <a:lvl1pPr marL="0" indent="0">
              <a:buNone/>
              <a:defRPr sz="66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0672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4FDB926-2E3C-2141-85F9-142126F4F4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8243886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3708FE2-7BD9-6741-AC35-E6D63406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0625" y="1995032"/>
            <a:ext cx="25144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89E29B-5E72-1B47-AC15-183EF5464E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989512" y="1657350"/>
            <a:ext cx="2522498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92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2D8366-3A72-774E-9DAF-409CBEB5B7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447198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F0A41A3-ADCC-F94C-98D5-4A734296F14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172325" y="1995032"/>
            <a:ext cx="43427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AF3FA9F-C428-6549-9B6A-202E0FD7937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167219" y="1657350"/>
            <a:ext cx="4356629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75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5693839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54513" y="1714499"/>
            <a:ext cx="7160592" cy="44005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D880A99-4201-3847-86F3-D77C5C2D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3484562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879568-7B89-6144-98EF-9A5090B5958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720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" y="1714499"/>
            <a:ext cx="7289799" cy="44158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D605E1-0CFB-CE42-AD97-57E1B5B4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9750" y="1995032"/>
            <a:ext cx="3355354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44D688F-F5DF-2843-BB18-D4261CED213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48636" y="1657350"/>
            <a:ext cx="336605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748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rge Three icon layout with test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49567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49567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675243"/>
            <a:ext cx="3543300" cy="455102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606537"/>
            <a:ext cx="3543300" cy="380630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119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B313E449-AF87-2545-978C-35A6F4CF96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8638" y="200025"/>
            <a:ext cx="2428875" cy="236533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825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rge photography or info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912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417" y="2276872"/>
            <a:ext cx="10363200" cy="3687366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565901" y="5589241"/>
            <a:ext cx="626100" cy="288925"/>
          </a:xfrm>
          <a:prstGeom prst="rect">
            <a:avLst/>
          </a:prstGeom>
          <a:ln/>
        </p:spPr>
        <p:txBody>
          <a:bodyPr/>
          <a:lstStyle>
            <a:lvl1pPr>
              <a:defRPr sz="1400" b="0">
                <a:latin typeface="+mj-lt"/>
              </a:defRPr>
            </a:lvl1pPr>
          </a:lstStyle>
          <a:p>
            <a:pPr>
              <a:defRPr/>
            </a:pPr>
            <a:fld id="{CED21A0C-2E3E-4652-8FB0-B1028A97061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3493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A98950-48BD-4C48-BF16-01ED7574D7CE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BD1D86-A2D7-49AE-8699-E2493E2C53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093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411270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1822564"/>
            <a:ext cx="11115674" cy="1247775"/>
          </a:xfrm>
          <a:noFill/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502" y="3900492"/>
            <a:ext cx="2584173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861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3880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55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6412" y="3900492"/>
            <a:ext cx="2587900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4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8628784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C0A461C-0294-B44F-97D5-FC39D0DC40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0"/>
            <a:ext cx="5257800" cy="6857999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1" y="1000076"/>
            <a:ext cx="5443537" cy="1491404"/>
          </a:xfrm>
          <a:noFill/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43638" y="219145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3638" y="2491480"/>
            <a:ext cx="2586037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01139" y="2191451"/>
            <a:ext cx="2543174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9101139" y="2491480"/>
            <a:ext cx="2543174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3638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8276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681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2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43651-3799-F24B-AEFE-AAAD1187C7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540544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0C7668-8CC7-CF4A-8570-FDE604593F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6267" y="1657350"/>
            <a:ext cx="528883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0" y="550861"/>
            <a:ext cx="11006344" cy="83502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>
            <a:off x="616226" y="1282149"/>
            <a:ext cx="10898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9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B164-9C2C-4D48-8696-9484E8FF762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1681171"/>
            <a:ext cx="540067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5142E-614C-1941-A4E8-E24EA5A0D50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6267" y="1681171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76002A2-2BEE-E84D-91F0-54ED39ABA3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161" y="1986374"/>
            <a:ext cx="5405440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3047B5C-8C66-DD49-8353-D9A1331573E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26267" y="1986374"/>
            <a:ext cx="5288837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442013"/>
            <a:ext cx="5434841" cy="730804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206997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6227003" y="442015"/>
            <a:ext cx="5327650" cy="73080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4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00676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BBDF55F-90F0-1C41-908C-56A922379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EA49D96-8068-0E46-8E04-581AD2DEEBF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9352" y="2878599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7DEAE7C-B91C-3A45-9797-1CA40EEE86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5405440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CBF5F4D-C8DF-6B40-9757-7862B3F3D0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26267" y="3194688"/>
            <a:ext cx="528883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0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3495675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113" y="1606538"/>
            <a:ext cx="3529012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30BC5AE0-0A2C-0A47-AED3-72F396E00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301" y="1606538"/>
            <a:ext cx="3430302" cy="108585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9B8C281-38F9-7B4F-9053-E5183E02C72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29113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18917B6-ED6E-5247-A016-E8EB582808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24349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23316C5-42E3-A546-BFAD-685CA83063A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29998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36DC52-B567-4A40-86E6-A926C985A3C3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525234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E92BD2B-6F22-EA49-83E7-283C14BE4AA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17341" y="2878599"/>
            <a:ext cx="339776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47E32C1-C9CF-044C-AA5E-2ED6C83D1E1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8112577" y="3194688"/>
            <a:ext cx="340252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ags" Target="../tags/tag2.xml"/><Relationship Id="rId35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30"/>
            </p:custDataLst>
            <p:extLst>
              <p:ext uri="{D42A27DB-BD31-4B8C-83A1-F6EECF244321}">
                <p14:modId xmlns:p14="http://schemas.microsoft.com/office/powerpoint/2010/main" val="12059187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1" imgW="473" imgH="473" progId="TCLayout.ActiveDocument.1">
                  <p:embed/>
                </p:oleObj>
              </mc:Choice>
              <mc:Fallback>
                <p:oleObj name="think-cell Slide" r:id="rId31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D8F89-9FB8-7B4E-9786-63C07B8CC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50861"/>
            <a:ext cx="11091862" cy="83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D4ACC-A397-1E47-B656-2FC4113D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49" y="1657350"/>
            <a:ext cx="11091863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Image result for canada wordmark">
            <a:hlinkClick r:id="rId33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 userDrawn="1"/>
        </p:nvPicPr>
        <p:blipFill>
          <a:blip r:embed="rId3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8920" y="6396193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 userDrawn="1"/>
        </p:nvPicPr>
        <p:blipFill>
          <a:blip r:embed="rId3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450" y="6374859"/>
            <a:ext cx="2036645" cy="25066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5854" y="136042"/>
            <a:ext cx="1392143" cy="414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776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3" r:id="rId3"/>
    <p:sldLayoutId id="2147483674" r:id="rId4"/>
    <p:sldLayoutId id="2147483672" r:id="rId5"/>
    <p:sldLayoutId id="2147483652" r:id="rId6"/>
    <p:sldLayoutId id="2147483653" r:id="rId7"/>
    <p:sldLayoutId id="2147483660" r:id="rId8"/>
    <p:sldLayoutId id="2147483661" r:id="rId9"/>
    <p:sldLayoutId id="2147483662" r:id="rId10"/>
    <p:sldLayoutId id="2147483665" r:id="rId11"/>
    <p:sldLayoutId id="2147483666" r:id="rId12"/>
    <p:sldLayoutId id="2147483667" r:id="rId13"/>
    <p:sldLayoutId id="2147483654" r:id="rId14"/>
    <p:sldLayoutId id="2147483655" r:id="rId15"/>
    <p:sldLayoutId id="2147483656" r:id="rId16"/>
    <p:sldLayoutId id="2147483663" r:id="rId17"/>
    <p:sldLayoutId id="2147483664" r:id="rId18"/>
    <p:sldLayoutId id="2147483668" r:id="rId19"/>
    <p:sldLayoutId id="2147483669" r:id="rId20"/>
    <p:sldLayoutId id="2147483670" r:id="rId21"/>
    <p:sldLayoutId id="2147483657" r:id="rId22"/>
    <p:sldLayoutId id="2147483671" r:id="rId23"/>
    <p:sldLayoutId id="2147483675" r:id="rId24"/>
    <p:sldLayoutId id="2147483676" r:id="rId25"/>
    <p:sldLayoutId id="2147483677" r:id="rId26"/>
    <p:sldLayoutId id="2147483679" r:id="rId27"/>
    <p:sldLayoutId id="2147483682" r:id="rId2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3.jpeg"/><Relationship Id="rId4" Type="http://schemas.openxmlformats.org/officeDocument/2006/relationships/image" Target="../media/image5.jpe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33" y="0"/>
            <a:ext cx="12189212" cy="6867848"/>
          </a:xfrm>
          <a:prstGeom prst="rect">
            <a:avLst/>
          </a:prstGeom>
        </p:spPr>
      </p:pic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-3" y="-15498"/>
            <a:ext cx="5852163" cy="6867848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65000"/>
                </a:schemeClr>
              </a:gs>
              <a:gs pos="24000">
                <a:schemeClr val="tx1">
                  <a:alpha val="59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512" y="2772009"/>
            <a:ext cx="4989021" cy="1587701"/>
          </a:xfrm>
        </p:spPr>
        <p:txBody>
          <a:bodyPr>
            <a:normAutofit fontScale="90000"/>
          </a:bodyPr>
          <a:lstStyle/>
          <a:p>
            <a:r>
              <a:rPr lang="en-CA" alt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A day in-a-life </a:t>
            </a:r>
            <a:br>
              <a:rPr lang="en-CA" alt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</a:br>
            <a:r>
              <a:rPr lang="en-CA" alt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in a GCworkplace – COMING SOON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5681" y="4469922"/>
            <a:ext cx="2760634" cy="1038583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 presentation to help you define your own journey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4513" y="4981549"/>
            <a:ext cx="3494087" cy="526957"/>
          </a:xfrm>
        </p:spPr>
        <p:txBody>
          <a:bodyPr/>
          <a:lstStyle/>
          <a:p>
            <a:b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Date: FEBRUARY 2023</a:t>
            </a:r>
          </a:p>
          <a:p>
            <a:endParaRPr lang="en-US" dirty="0">
              <a:solidFill>
                <a:schemeClr val="bg1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2" y="6130345"/>
            <a:ext cx="12192002" cy="737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399" y="306123"/>
            <a:ext cx="2316367" cy="646913"/>
          </a:xfrm>
          <a:prstGeom prst="rect">
            <a:avLst/>
          </a:prstGeom>
        </p:spPr>
      </p:pic>
      <p:pic>
        <p:nvPicPr>
          <p:cNvPr id="14" name="Picture 13" descr="Image result for canada wordmark">
            <a:hlinkClick r:id="rId8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2888" y="6396331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681" y="6374997"/>
            <a:ext cx="2036645" cy="25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3339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ENGAGE" val="{&quot;SavedSwatch&quot;:&quot;-13737390|-5389529|-10807215|-8355712|-16724839|PSPC&quot;,&quot;Id&quot;:&quot;5f7c66ac4330373af0de706d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GCworkplace-Color Palett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8601</TotalTime>
  <Words>25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Georgia</vt:lpstr>
      <vt:lpstr>Office Theme</vt:lpstr>
      <vt:lpstr>think-cell Slide</vt:lpstr>
      <vt:lpstr>A day in-a-life  in a GCworkplace – COMING SOON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Tu</dc:creator>
  <cp:lastModifiedBy>Genereux, Sophie (SPAC/PSPC) (elle-la / she-her)</cp:lastModifiedBy>
  <cp:revision>36</cp:revision>
  <dcterms:created xsi:type="dcterms:W3CDTF">2018-01-23T15:59:12Z</dcterms:created>
  <dcterms:modified xsi:type="dcterms:W3CDTF">2023-02-02T12:25:06Z</dcterms:modified>
</cp:coreProperties>
</file>