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312" r:id="rId3"/>
    <p:sldId id="326" r:id="rId4"/>
    <p:sldId id="327" r:id="rId5"/>
    <p:sldId id="325" r:id="rId6"/>
    <p:sldId id="328" r:id="rId7"/>
    <p:sldId id="314" r:id="rId8"/>
    <p:sldId id="316" r:id="rId9"/>
    <p:sldId id="320" r:id="rId10"/>
    <p:sldId id="321" r:id="rId11"/>
    <p:sldId id="319" r:id="rId12"/>
    <p:sldId id="322" r:id="rId13"/>
    <p:sldId id="324" r:id="rId14"/>
    <p:sldId id="286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therland.Johanne" initials="S" lastIdx="9" clrIdx="0">
    <p:extLst>
      <p:ext uri="{19B8F6BF-5375-455C-9EA6-DF929625EA0E}">
        <p15:presenceInfo xmlns:p15="http://schemas.microsoft.com/office/powerpoint/2012/main" userId="Sutherland.Joha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6FD"/>
    <a:srgbClr val="F8F8F8"/>
    <a:srgbClr val="EDEEE7"/>
    <a:srgbClr val="138372"/>
    <a:srgbClr val="AAECFC"/>
    <a:srgbClr val="CFF4FD"/>
    <a:srgbClr val="0A737D"/>
    <a:srgbClr val="099DC1"/>
    <a:srgbClr val="52B983"/>
    <a:srgbClr val="C5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7" autoAdjust="0"/>
    <p:restoredTop sz="96517" autoAdjust="0"/>
  </p:normalViewPr>
  <p:slideViewPr>
    <p:cSldViewPr snapToGrid="0">
      <p:cViewPr varScale="1">
        <p:scale>
          <a:sx n="81" d="100"/>
          <a:sy n="81" d="100"/>
        </p:scale>
        <p:origin x="82" y="2549"/>
      </p:cViewPr>
      <p:guideLst>
        <p:guide orient="horz" pos="2184"/>
        <p:guide pos="528"/>
      </p:guideLst>
    </p:cSldViewPr>
  </p:slideViewPr>
  <p:outlineViewPr>
    <p:cViewPr>
      <p:scale>
        <a:sx n="33" d="100"/>
        <a:sy n="33" d="100"/>
      </p:scale>
      <p:origin x="0" y="-3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672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A2D1F-4B12-4F37-AA80-A2343D99C830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E5B2-C950-46E2-812C-154E7E5B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874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05.40234"/>
      <inkml:brushProperty name="anchorY" value="-65822.00781"/>
      <inkml:brushProperty name="scaleFactor" value="0.5"/>
    </inkml:brush>
  </inkml:definitions>
  <inkml:trace contextRef="#ctx0" brushRef="#br0">952 0 6504 0 0,'0'0'4128'0'0,"-3"2"-3746"0"0,-1 2-26 0 0,-1-1-58 0 0,1 0-24 0 0,-1 0 0 0 0,0 1-142 0 0,-1 1 12 0 0,-2 1-22 0 0,2-2 0 0 0,0-1 16 0 0,-1 2 173 0 0,-1 0-216 0 0,0 0 129 0 0,-1 1-40 0 0,0 0 17 0 0,-1 0-2 0 0,1 1-65 0 0,-4 0 150 0 0,0 1-196 0 0,1 1 80 0 0,0-1-26 0 0,0-1 2 0 0,-1 0 0 0 0,1 0 37 0 0,-1 1-1 0 0,0-1 3 0 0,0 0 1 0 0,1-1-28 0 0,-2 1 8 0 0,1 0-4 0 0,0 0-1 0 0,0 0 39 0 0,1-1-12 0 0,1 1 6 0 0,-1 0 0 0 0,2 0-37 0 0,0 1 10 0 0,0 1-5 0 0,1-1 0 0 0,1 1-56 0 0,0 0-2 0 0,-1-1-4 0 0,0 3-2 0 0,0-1-37 0 0,-1 1-64 0 0,0 0 118 0 0,-1-1-142 0 0,0 2 183 0 0,-1-1-91 0 0,0 1 21 0 0,1 0-3 0 0,-1-1 18 0 0,-1 1 4 0 0,-1 1-1 0 0,-2 3 96 0 0,-1 2-158 0 0,0-1 50 0 0,1-1 94 0 0,1 0-106 0 0,1-1 36 0 0,-3 1 102 0 0,-1 1-153 0 0,2 1 50 0 0,0-1-17 0 0,2 0 0 0 0,0 0-9 0 0,3 0 2 0 0,1 0-1 0 0,1 0-28 0 0,0 1 8 0 0,0-1-4 0 0,1-1 0 0 0,-1 0-74 0 0,0 1 114 0 0,0-1-131 0 0,1 1 134 0 0,-1 0-134 0 0,1 0 152 0 0,0 0-157 0 0,0 1 160 0 0,0 0-85 0 0,0 1 26 0 0,0-1-5 0 0,0-1 0 0 0,1 1 38 0 0,-1-1-12 0 0,2-1 6 0 0,0 1 0 0 0,0-1-9 0 0,0 0 2 0 0,1 1-1 0 0,-1-1 0 0 0,2 2 28 0 0,-1-1 2 0 0,2 2 0 0 0,0-1 2 0 0,1 0 10 0 0,0 0 6 0 0,2 1-2 0 0,0 1 2 0 0,1 0-28 0 0,1 1-1 0 0,0 1-2 0 0,1 1-1 0 0,-1 0-46 0 0,0-1-62 0 0,-1-1 117 0 0,1 1-142 0 0,0 0 127 0 0,0 0-122 0 0,-1 0 36 0 0,-1 0 72 0 0,1 2-108 0 0,-1 0 36 0 0,0 1-12 0 0,0 1-7448 0 0,0 0 579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32.3125"/>
      <inkml:brushProperty name="anchorY" value="-68533.90625"/>
      <inkml:brushProperty name="scaleFactor" value="0.5"/>
    </inkml:brush>
  </inkml:definitions>
  <inkml:trace contextRef="#ctx0" brushRef="#br0">375 31 6912 0 0,'0'0'0'0'0,"0"-3"608"0"0,13-25 11469 0 0,-10 29-11427 0 0,1 1-347 0 0,0 2 33 0 0,1 3-40 0 0,0 5 329 0 0,0 3-414 0 0,-2 1 138 0 0,-1 4-45 0 0,0 0-46 0 0,-2 2 3 0 0,1 1-4 0 0,-3 1-1 0 0,0 1-74 0 0,0 2 11 0 0,0 0-17 0 0,-1 7 104 0 0,0 0-264 0 0,2 0 81 0 0,-1-1-33 0 0,1-1 38 0 0,1-1-12 0 0,0 1 6 0 0,0-1 0 0 0,0-1-28 0 0,-1 1 8 0 0,-1-1-4 0 0,0-1 0 0 0,-1-1-84 0 0,-1-2 99 0 0,-2 1-108 0 0,0-1 106 0 0,-2 1-106 0 0,-3 5 115 0 0,-1 1-118 0 0,-2 1 36 0 0,-1-1-12 0 0,-1-4 0 0 0,-1-1 75 0 0,-1-2-96 0 0,0-2 134 0 0,-1-1-142 0 0,-2-4 155 0 0,-1-1-55 0 0,-2-1 18 0 0,-1-2-1 0 0,-7 0-849 0 0,-6 0-1120 0 0,0-4-8767 0 0,6-2-2913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116.52344"/>
      <inkml:brushProperty name="anchorY" value="-65742.07031"/>
      <inkml:brushProperty name="scaleFactor" value="0.5"/>
    </inkml:brush>
  </inkml:definitions>
  <inkml:trace contextRef="#ctx0" brushRef="#br0">137 59 14256 0 0,'0'0'1544'0'0,"-2"1"-1802"0"0,-4 1 1365 0 0,-4 4 638 0 0,-4 1-1174 0 0,0 2 514 0 0,0 0-141 0 0,1 2 5 0 0,0 1 3 0 0,2 1-177 0 0,1 0 22 0 0,0 0-26 0 0,3 1-2 0 0,2 1-486 0 0,0 2 344 0 0,3 0-455 0 0,2-2 197 0 0,3 0 324 0 0,6 1-110 0 0,9-2 21 0 0,3-3-346 0 0,3-5 32 0 0,7-5 219 0 0,-1-3-352 0 0,-2-5-7 0 0,-3-3-24 0 0,-1-3-20 0 0,-1-1-1 0 0,-3-2-38 0 0,0-5 75 0 0,-3-1-98 0 0,-4-1-44 0 0,-6-4 11 0 0,-8 0-11 0 0,-4 0 0 0 0,-6 3 0 0 0,-3 2 0 0 0,-5 6 0 0 0,-4 3 0 0 0,-9 4-177 0 0,-5 7 153 0 0,18 6-2155 0 0,4 0 0 0 0,-18 5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889.29297"/>
      <inkml:brushProperty name="anchorY" value="-70716.875"/>
      <inkml:brushProperty name="scaleFactor" value="0.5"/>
    </inkml:brush>
  </inkml:definitions>
  <inkml:trace contextRef="#ctx0" brushRef="#br0">11 5 3224 0 0,'-10'-4'22487'0'0,"15"6"-21945"0"0,1 0-385 0 0,-1 0 79 0 0,3 1-51 0 0,3 2 121 0 0,4 2 375 0 0,1 2-473 0 0,-1 1-208 0 0,1 2 53 0 0,-1-1-137 0 0,-1 2 108 0 0,2 2 132 0 0,-1 2-111 0 0,-4-3 46 0 0,3 0 82 0 0,1 0-119 0 0,-1 0 39 0 0,-3-2-13 0 0,1-2 0 0 0,1 1 0 0 0,0 0-19 0 0,1 1 6 0 0,-3-1-3 0 0,4 3 75 0 0,2 2-171 0 0,-1 0 165 0 0,0 0-90 0 0,-1 1-49 0 0,3-1 129 0 0,-1-2-155 0 0,6 4 160 0 0,1-2-67 0 0,1 0-71 0 0,0-2 116 0 0,-2 0 17 0 0,-2-3-3 0 0,0-2 17 0 0,-1-2-2 0 0,-2-2-270 0 0,-1 0 87 0 0,-1-2-32 0 0,0 0 92 0 0,-3-1-146 0 0,-3-1 94 0 0,-1 0-834 0 0,-2-1-873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208.84375"/>
      <inkml:brushProperty name="anchorY" value="-71813.28125"/>
      <inkml:brushProperty name="scaleFactor" value="0.5"/>
    </inkml:brush>
  </inkml:definitions>
  <inkml:trace contextRef="#ctx0" brushRef="#br0">27 1 8752 0 0,'0'0'12022'0'0,"-3"3"-11274"0"0,0 2-3 0 0,0 3-5 0 0,-1 4 463 0 0,-1 2-1076 0 0,2 1 326 0 0,2 2 176 0 0,0 2-462 0 0,0-1 150 0 0,-1 0-53 0 0,2-1-37 0 0,0 0 1 0 0,0 0-3 0 0,-1 0-1 0 0,2 0-112 0 0,1 1 14 0 0,1-1-21 0 0,0 1 0 0 0,1 0-38 0 0,1 1 1 0 0,2 0-3 0 0,3 2-1 0 0,-1-1 0 0 0,8 6 75 0 0,4 1-97 0 0,3 0 33 0 0,1-2-86 0 0,5-1 134 0 0,2-3-80 0 0,3-2 26 0 0,2-2-5 0 0,2-2 0 0 0,1-2 0 0 0,3-3-75 0 0,1-3 22 0 0,0-2-11 0 0,-1-3 0 0 0,0-1-93 0 0,0-1-11 0 0,0-2-12 0 0,5-3-1421 0 0,8-3-1426 0 0,-2-2 1972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665.78516"/>
      <inkml:brushProperty name="anchorY" value="-73017.54688"/>
      <inkml:brushProperty name="scaleFactor" value="0.5"/>
    </inkml:brush>
  </inkml:definitions>
  <inkml:trace contextRef="#ctx0" brushRef="#br0">0 32 3680 0 0,'17'-31'22837'0'0,"-16"34"-22645"0"0,2 2-22 0 0,0 3-19 0 0,0 3-26 0 0,1 2-2 0 0,-1 1-2 0 0,1 1-1 0 0,-1 2-28 0 0,-1 0 8 0 0,0 1-4 0 0,0 1 0 0 0,0 1 0 0 0,0-2-9 0 0,0 2 2 0 0,0 4 102 0 0,-1 1-133 0 0,-1 1 45 0 0,0 0-15 0 0,0-1 9 0 0,0-1 7 0 0,0 0-1 0 0,0-2 1 0 0,-1 1-47 0 0,-1 4 14 0 0,0-1 30 0 0,0 0-122 0 0,0 0 112 0 0,-1-1-113 0 0,1 0 33 0 0,2-1 82 0 0,0-1-119 0 0,3 1 132 0 0,1 0-132 0 0,0-1 151 0 0,2 0-82 0 0,0 0-49 0 0,0 0 129 0 0,0 0-155 0 0,2 0 151 0 0,-1 1-149 0 0,0-1 138 0 0,0 1-22 0 0,-1-2 7 0 0,1 0 3 0 0,1 5-933 0 0,1 4-2440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387.52734"/>
      <inkml:brushProperty name="anchorY" value="-65085.52344"/>
      <inkml:brushProperty name="scaleFactor" value="0.5"/>
    </inkml:brush>
  </inkml:definitions>
  <inkml:trace contextRef="#ctx0" brushRef="#br0">672 0 920 0 0,'0'0'18957'0'0,"0"2"-18811"0"0,0 1-58 0 0,-2 1 119 0 0,-1 2-150 0 0,-2 3 103 0 0,0 0-13 0 0,0 1 2 0 0,-1 1 3 0 0,0-1 19 0 0,0 1 209 0 0,0 1-264 0 0,2-1 89 0 0,-1 1-29 0 0,1 0 0 0 0,-1-1 0 0 0,1 0-28 0 0,0 1-1 0 0,0 0-2 0 0,1 0-1 0 0,-1 0-168 0 0,1-1 142 0 0,0 1-145 0 0,-1 0 115 0 0,1 1 152 0 0,0 2 284 0 0,-1 3-356 0 0,-1 0-57 0 0,0 0-17 0 0,0 1-27 0 0,-3 5 110 0 0,0 2-107 0 0,-1 1 36 0 0,1 0-10 0 0,-1 2 0 0 0,-1 2 0 0 0,0 0 0 0 0,-2 0 0 0 0,1 0-112 0 0,-3 9 32 0 0,-4 7 96 0 0,1 1-22 0 0,-2-1 12 0 0,-3 2 2 0 0,-2 3-37 0 0,-2-4 1 0 0,0-3-77 0 0,1-7 19 0 0,1-4 74 0 0,-1-4-108 0 0,-1-2 36 0 0,-2-3 72 0 0,-1-1-108 0 0,-6-1-794 0 0,-6 1-1120 0 0,2-3-8535 0 0,6-4-2875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080.625"/>
      <inkml:brushProperty name="anchorY" value="-65674.78125"/>
      <inkml:brushProperty name="scaleFactor" value="0.5"/>
    </inkml:brush>
  </inkml:definitions>
  <inkml:trace contextRef="#ctx0" brushRef="#br0">868 4 5064 0 0,'0'0'9134'0'0,"-2"-1"-8718"0"0,0 0 28 0 0,-1 0-41 0 0,1 1 0 0 0,-4 1-106 0 0,-2 2 1 0 0,-1 0-6 0 0,-2 3-4 0 0,-1 0 28 0 0,-1 4-8 0 0,-1 0 4 0 0,-2 0 0 0 0,-2 2-65 0 0,0 1 0 0 0,-1 0-5 0 0,-6 4 288 0 0,-6 5-74 0 0,-5 4-64 0 0,-1 2-268 0 0,1-1 61 0 0,2-1-40 0 0,1-1-19 0 0,-3 7 135 0 0,-7 6-21 0 0,2 3-117 0 0,3-1 39 0 0,5-1-18 0 0,6 0 56 0 0,4-2 3 0 0,3 2 2 0 0,1 1 3 0 0,2 3-102 0 0,-5 13 112 0 0,-4 14-150 0 0,1 5-68 0 0,1 1 16 0 0,2-1-16 0 0,4-2 0 0 0,3-2 0 0 0,2-1 0 0 0,3 11 0 0 0,4 2 103 0 0,1-4-58 0 0,5-35-7444 0 0,1 0-1149 0 0,0 27 1885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894.96875"/>
      <inkml:brushProperty name="anchorY" value="-69228.85938"/>
      <inkml:brushProperty name="scaleFactor" value="0.5"/>
    </inkml:brush>
  </inkml:definitions>
  <inkml:trace contextRef="#ctx0" brushRef="#br0">1 87 1376 0 0,'6'-5'4722'0'0,"-3"1"-4224"0"0,2 0 456 0 0,-1 0-160 0 0,0 0-105 0 0,-2 2 2 0 0,6-7 2971 0 0,-4 6-3178 0 0,1-1 235 0 0,0 0-103 0 0,-1 1-23 0 0,1 0 1 0 0,2 0-208 0 0,0 1 442 0 0,-2 0-577 0 0,0 1 11 0 0,1-1-42 0 0,-2 0-25 0 0,1 1-2 0 0,-3 0-113 0 0,4-1-5 0 0,1 1-6 0 0,4-1 182 0 0,2 0-100 0 0,4 0 39 0 0,0 1-6 0 0,1 0-46 0 0,5 0 162 0 0,-1 2-208 0 0,1 1 104 0 0,2 0 181 0 0,-1 0-261 0 0,1-1 43 0 0,4-1 123 0 0,1 0-195 0 0,-1 0 34 0 0,2-1-22 0 0,0 0-2 0 0,2-1-1 0 0,1-1-28 0 0,8 1 74 0 0,14-1 42 0 0,2 1-75 0 0,0 0 28 0 0,-1 0-9 0 0,-4 0 0 0 0,7 2 150 0 0,-2 2-193 0 0,-4-1 83 0 0,-3 1-17 0 0,-4 0-1 0 0,-3 1 2 0 0,-4 0-74 0 0,-2 0 2 0 0,-4 1-6 0 0,4 0-2 0 0,-1 0-84 0 0,-3-1 24 0 0,-3 1 63 0 0,1 0-1926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020.16016"/>
      <inkml:brushProperty name="anchorY" value="-69819.5625"/>
      <inkml:brushProperty name="scaleFactor" value="0.5"/>
    </inkml:brush>
  </inkml:definitions>
  <inkml:trace contextRef="#ctx0" brushRef="#br0">303 0 5064 0 0,'0'0'8644'0'0,"0"3"-7484"0"0,0 3-980 0 0,-1 2 289 0 0,0 7 166 0 0,0 5-522 0 0,-1 2 156 0 0,0 3-60 0 0,1 2-47 0 0,0 1 3 0 0,-1 1-4 0 0,1 0-1 0 0,-2 2 10 0 0,1 10 192 0 0,-2 4-250 0 0,-2 0 56 0 0,-3 9 130 0 0,-5 7-206 0 0,-1 0 1 0 0,0-3-97 0 0,1-5 92 0 0,0-3-109 0 0,0-5 106 0 0,-2-3-106 0 0,0-3 106 0 0,1-1-106 0 0,-2 4 106 0 0,0-2-32 0 0,0-4-63 0 0,1-3 132 0 0,-1-3-154 0 0,-2-3 160 0 0,-12 4-3454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054.09375"/>
      <inkml:brushProperty name="anchorY" value="-70323.66406"/>
      <inkml:brushProperty name="scaleFactor" value="0.5"/>
    </inkml:brush>
  </inkml:definitions>
  <inkml:trace contextRef="#ctx0" brushRef="#br0">0 0 3224 0 0,'0'0'10290'0'0,"3"0"-9882"0"0,4 0-18 0 0,2 0-16 0 0,-1 0-71 0 0,2 0 346 0 0,4 1-262 0 0,0 1-282 0 0,3 1 75 0 0,-1 1-51 0 0,0 0-29 0 0,2 2 111 0 0,3 4-62 0 0,2 3-23 0 0,0 3-66 0 0,-1 0-60 0 0,3 5 85 0 0,-1 2-32 0 0,-1-1-63 0 0,-1-1 20 0 0,-1 0-10 0 0,0 1 0 0 0,-1 0 0 0 0,1 1 0 0 0,1 1 0 0 0,-1 1 0 0 0,1 1 0 0 0,-1 1 75 0 0,0 1-96 0 0,-1 0 106 0 0,-1 0-106 0 0,-1-1 31 0 0,-3 0-10 0 0,-2 0 0 0 0,-4 1 0 0 0,-3-1 0 0 0,-3-1 0 0 0,-5 5 0 0 0,-2 0 75 0 0,-3-1-96 0 0,-5 4-11868 0 0,2-6 6870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261.90234"/>
      <inkml:brushProperty name="anchorY" value="-71710.125"/>
      <inkml:brushProperty name="scaleFactor" value="0.5"/>
    </inkml:brush>
  </inkml:definitions>
  <inkml:trace contextRef="#ctx0" brushRef="#br0">0 32 5064 0 0,'0'0'224'0'0,"1"-1"56"0"0,3 0-334 0 0,2-1 100 0 0,3-1 1624 0 0,2-2-206 0 0,-1 0 208 0 0,-1 0 44 0 0,0 2-1072 0 0,-1 1 86 0 0,-1 0-128 0 0,1 2-20 0 0,1-1-212 0 0,1 1 22 0 0,2-1-28 0 0,0 0-2 0 0,1 1 25 0 0,0 1-7 0 0,1-1 4 0 0,0 1 0 0 0,1 0-65 0 0,0 2 9 0 0,1 0-7 0 0,0 1-1 0 0,1 0-56 0 0,-1 2-2 0 0,1 1-4 0 0,0 1-2 0 0,0 2-298 0 0,0 2-28 0 0,1 1-10 0 0,0 0-16 0 0,1 3 112 0 0,2 1-32 0 0,2 1 16 0 0,2 1 0 0 0,1 2 0 0 0,2 0 0 0 0,1 0 0 0 0,2 1 0 0 0,0 1 0 0 0,0 1 0 0 0,0 2 0 0 0,-3 1 0 0 0,0 2 0 0 0,-4 0 0 0 0,-3 2 0 0 0,0 5 0 0 0,-4 0 0 0 0,-4 0 0 0 0,-5 1-840 0 0,-3-1 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051.33984"/>
      <inkml:brushProperty name="anchorY" value="-72854.85938"/>
      <inkml:brushProperty name="scaleFactor" value="0.5"/>
    </inkml:brush>
  </inkml:definitions>
  <inkml:trace contextRef="#ctx0" brushRef="#br0">70 0 456 0 0,'0'0'17435'0'0,"3"1"-16727"0"0,2 1-50 0 0,-1 0-6 0 0,0 0-2 0 0,1 1-2 0 0,2 1-233 0 0,0 0 10 0 0,1 1-26 0 0,1 2-6 0 0,0-1-262 0 0,0 2 28 0 0,-2 0-43 0 0,1 3 204 0 0,0 0-174 0 0,1 1 62 0 0,2 3 78 0 0,0-1-270 0 0,0 1 8 0 0,0-1 98 0 0,-2-1-154 0 0,1-2 48 0 0,-1 0 59 0 0,0 0-96 0 0,0-1 181 0 0,1 0-44 0 0,-2-2 18 0 0,-1 0 2 0 0,0 1-37 0 0,2 3 113 0 0,0 1-147 0 0,1-1 85 0 0,1 3 122 0 0,-1 1-187 0 0,0-1 64 0 0,-1 0-21 0 0,0 0 0 0 0,-1 0 0 0 0,-1-1-18 0 0,-1 0 4 0 0,0-1-2 0 0,2 4 75 0 0,0 0-152 0 0,0 1-27 0 0,-1-2 114 0 0,0-1-154 0 0,-1-1 151 0 0,-1-1-148 0 0,-1 1 137 0 0,1-2-135 0 0,-2 1 115 0 0,0 1-109 0 0,-1 0 106 0 0,-1 0-32 0 0,-1 1 11 0 0,1 0 0 0 0,-2-1 0 0 0,1 1-75 0 0,0 1 22 0 0,0 0-11 0 0,-1 0 0 0 0,-1 0 149 0 0,1 0-23 0 0,-1 0 15 0 0,0 0 3 0 0,0 1-168 0 0,1 0 48 0 0,0-1-24 0 0,0 1 0 0 0,1-1 0 0 0,-1 4 0 0 0,-1 1 0 0 0,0 1 0 0 0,-1-1 0 0 0,-1 0 0 0 0,0-1 0 0 0,-2-2 0 0 0,0 1 0 0 0,-1-2 0 0 0,-1 1 0 0 0,0-1 0 0 0,-3 3 0 0 0,0 0 0 0 0,0 1 0 0 0,1-1 0 0 0,0-1 0 0 0,0 1 0 0 0,0-2 75 0 0,0 1-97 0 0,-1 1 33 0 0,1-2-11 0 0,-1 0 93 0 0,-1 1-119 0 0,2 0 114 0 0,-3-1-110 0 0,2 1 136 0 0,0-1-69 0 0,0-1-52 0 0,0 1 130 0 0,-1 0-155 0 0,-1 0 48 0 0,-2 0-16 0 0,0 1 0 0 0,-3 0 0 0 0,-5 4 75 0 0,-7 4-610 0 0,-9 1-614 0 0,-2-1-11272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736.64063"/>
      <inkml:brushProperty name="anchorY" value="-72951.85938"/>
      <inkml:brushProperty name="scaleFactor" value="0.5"/>
    </inkml:brush>
  </inkml:definitions>
  <inkml:trace contextRef="#ctx0" brushRef="#br0">490 11 3224 0 0,'0'0'12656'0'0,"2"-1"-12042"0"0,0-1 21 0 0,2 0-21 0 0,1 0-15 0 0,-2 1-138 0 0,3-1 1495 0 0,-5 4-1876 0 0,1 3 206 0 0,0 0-13 0 0,0 1 26 0 0,0 3 3 0 0,-1 1-212 0 0,0 1 14 0 0,-2 1-27 0 0,0 0-4 0 0,-1-2 121 0 0,1 1-17 0 0,0 0 22 0 0,1 2-1 0 0,-1 0-82 0 0,1 1 15 0 0,1 1-19 0 0,1 1 1 0 0,-1 0-57 0 0,0-1-58 0 0,0 2 115 0 0,-1-1-142 0 0,2 0 174 0 0,-1 0-89 0 0,1 0 20 0 0,-1-1-3 0 0,-1 0-1 0 0,1 0 0 0 0,-2 1 0 0 0,1 3 94 0 0,0 0-112 0 0,-1 0 38 0 0,0-2-12 0 0,0 0 10 0 0,0-1-4 0 0,0 0 2 0 0,0 0 0 0 0,-1 0-102 0 0,1 0 122 0 0,0-1-42 0 0,-1 0-79 0 0,0 1 26 0 0,-1-1-13 0 0,1 0 75 0 0,-1 0-96 0 0,1-1 31 0 0,-1 0 74 0 0,0-1-108 0 0,1 1 36 0 0,-1 0-12 0 0,0 0 0 0 0,1-1 75 0 0,0 0-96 0 0,-1 0 31 0 0,0-1-10 0 0,1 1 0 0 0,-2-1 75 0 0,2 0-96 0 0,-2 1 125 0 0,0-2-131 0 0,0 0 115 0 0,-1-1-109 0 0,0 1 31 0 0,0-1-10 0 0,-1 1 94 0 0,0-1-121 0 0,-1 2 134 0 0,1 0-134 0 0,1-1 40 0 0,-2 2-13 0 0,1-1 0 0 0,0 1 0 0 0,0 1 0 0 0,-2 3 75 0 0,0 3 72 0 0,0 1-101 0 0,0 0 38 0 0,1-2-12 0 0,1-1-84 0 0,-2 0-78 0 0,2-2 44 0 0,-3-1-22 0 0,1 0 79 0 0,-1-1-22 0 0,1-1 86 0 0,1 0-96 0 0,-1-1 31 0 0,1 1-10 0 0,0 0 0 0 0,-2 1 0 0 0,0-1 0 0 0,-1 0 0 0 0,2-1 75 0 0,0 0-96 0 0,1-2 31 0 0,-1 0-10 0 0,1 1 0 0 0,0-1 0 0 0,1 0 75 0 0,-1-1-96 0 0,0 1 31 0 0,-1 0-10 0 0,-2 0 0 0 0,-1 1 75 0 0,0-1-96 0 0,0 0 31 0 0,1-2-10 0 0,2-2 0 0 0,-1 1 0 0 0,2-2 75 0 0,-1 2-96 0 0,-1 0 31 0 0,1 1-10 0 0,2-1 0 0 0,-1 0 0 0 0,3-1 0 0 0,-1 2 0 0 0,0-1 0 0 0,0 0 0 0 0,0 1 0 0 0,0 0 0 0 0,-2 2 0 0 0,0 0-765 0 0,-1 4-1088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8.17578"/>
      <inkml:brushProperty name="anchorY" value="-73871.92969"/>
      <inkml:brushProperty name="scaleFactor" value="0.5"/>
    </inkml:brush>
  </inkml:definitions>
  <inkml:trace contextRef="#ctx0" brushRef="#br0">461 1 6912 0 0,'0'0'10895'0'0,"0"3"-10581"0"0,0 2-4 0 0,-1 2 2 0 0,-1 2 0 0 0,1 3-196 0 0,-2 2 140 0 0,-1 1-182 0 0,-1 0 2 0 0,-1 0-6 0 0,0-1-80 0 0,0 0 132 0 0,0-2-42 0 0,-1 1 16 0 0,-2-1 0 0 0,2 1 0 0 0,-2 0-112 0 0,0 0 135 0 0,-1-1-148 0 0,-2 2 230 0 0,0 0-161 0 0,0-1 53 0 0,-2 0-13 0 0,1-1 10 0 0,1-2-4 0 0,-1 0 2 0 0,2-1 0 0 0,-2-1 28 0 0,0-1 2 0 0,0-1 0 0 0,0 0 2 0 0,-1-1-28 0 0,-3 1 120 0 0,-1 0-148 0 0,0-2 11 0 0,0-1-6 0 0,0-2-79 0 0,1-2 132 0 0,-2-1-154 0 0,-2-3 132 0 0,-5-5-684 0 0,-7-6-849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640.54297"/>
      <inkml:brushProperty name="anchorY" value="-66784.20313"/>
      <inkml:brushProperty name="scaleFactor" value="0.5"/>
    </inkml:brush>
  </inkml:definitions>
  <inkml:trace contextRef="#ctx0" brushRef="#br0">0 11 8840 0 0,'2'-1'7206'0'0,"2"-1"-6405"0"0,-1 0-281 0 0,5 0 603 0 0,1 0-787 0 0,-1 2 115 0 0,-1-1-86 0 0,-2 1-8 0 0,0 0-5 0 0,3 0-242 0 0,0 3 12 0 0,0-1-18 0 0,1 2-17 0 0,0 0 12 0 0,5 3 107 0 0,0 2-142 0 0,3-1 86 0 0,0 0-28 0 0,0-1 16 0 0,3 3 192 0 0,1 0-203 0 0,-1-1 70 0 0,1 1-21 0 0,0-1 0 0 0,5 2 206 0 0,7 4-69 0 0,2 0-173 0 0,0 1 57 0 0,0 0-29 0 0,1 0-28 0 0,-1-1-1 0 0,0-1-2 0 0,1 0-1 0 0,1-1-18 0 0,2-1-5 0 0,-2-1 0 0 0,-2-1-1 0 0,-2 0-130 0 0,1 1 36 0 0,-2 1-18 0 0,4 4 0 0 0,5 4 75 0 0,0 6-96 0 0,-5-1 31 0 0,-4-1-10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340.58594"/>
      <inkml:brushProperty name="anchorY" value="-67877.71875"/>
      <inkml:brushProperty name="scaleFactor" value="0.5"/>
    </inkml:brush>
  </inkml:definitions>
  <inkml:trace contextRef="#ctx0" brushRef="#br0">1 18 4144 0 0,'11'-10'11900'0'0,"-9"9"-11243"0"0,1 0-395 0 0,-1 0 126 0 0,3 1 278 0 0,2-2-482 0 0,0 1 158 0 0,4 0 198 0 0,1 1-436 0 0,-2-1 140 0 0,4 2 79 0 0,1 2-280 0 0,2 1 78 0 0,-1-1-32 0 0,1 0-103 0 0,0 1 28 0 0,0-2 70 0 0,5 1-108 0 0,5 0 111 0 0,6 2-108 0 0,1 0 106 0 0,0 1-106 0 0,0-1 31 0 0,-4 1-10 0 0,6 0 84 0 0,1 0-108 0 0,-3 2 148 0 0,-2 0-156 0 0,-1 0 160 0 0,0 1-160 0 0,0 1 123 0 0,-1-1-112 0 0,1 2 31 0 0,0-1-10 0 0,0 1 0 0 0,-1 1 0 0 0,-2 3 75 0 0,-3 2-96 0 0,1 2 31 0 0,-3 3-10 0 0,-4 1 75 0 0,-3 2-96 0 0,-4 1 31 0 0,-1 1-10 0 0,-3 1 0 0 0,-3 1 0 0 0,-3 2 0 0 0,-3 0 75 0 0,-1 2-96 0 0,-1 0 31 0 0,-3 2 102 0 0,0 9 6 0 0,0 1-145 0 0,-1 4-2145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122.14063"/>
      <inkml:brushProperty name="anchorY" value="-69008.5625"/>
      <inkml:brushProperty name="scaleFactor" value="0.5"/>
    </inkml:brush>
  </inkml:definitions>
  <inkml:trace contextRef="#ctx0" brushRef="#br0">0 47 3680 0 0,'0'0'8174'0'0,"2"-1"-7298"0"0,1 0-6 0 0,0 0-324 0 0,4-2 633 0 0,0 1-826 0 0,-1-1 322 0 0,1 1-109 0 0,-1-3 20 0 0,0 2-4 0 0,-2-1-54 0 0,1 1-2 0 0,2-1-4 0 0,0 0 502 0 0,4 1-769 0 0,0 0 241 0 0,2 0-87 0 0,1 2-94 0 0,1 0 17 0 0,1 3-20 0 0,1-1 1 0 0,1 3-66 0 0,1 0 0 0 0,3 1-5 0 0,2 0-2 0 0,2 2-74 0 0,1 0 2 0 0,3 1-6 0 0,1 2-2 0 0,0 1-84 0 0,1 1-4 0 0,0 0-4 0 0,1 0-4 0 0,-1 2-74 0 0,-2 0 132 0 0,-2 0-154 0 0,-2 1 160 0 0,0 0-160 0 0,0 0 48 0 0,-5 1-128 0 0,-1 2-901 0 0,-4-2-1112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486.46875"/>
      <inkml:brushProperty name="anchorY" value="-69847.84375"/>
      <inkml:brushProperty name="scaleFactor" value="0.5"/>
    </inkml:brush>
  </inkml:definitions>
  <inkml:trace contextRef="#ctx0" brushRef="#br0">0 0 7832 0 0,'4'1'7442'0'0,"-1"0"-6728"0"0,4 2 101 0 0,2 0-137 0 0,2 2 432 0 0,1 1-946 0 0,2 3 278 0 0,3 1 234 0 0,-1 1-494 0 0,1 1 162 0 0,0 0-56 0 0,-1 0 28 0 0,0 0-8 0 0,0 0 4 0 0,0 1 0 0 0,-1 0-74 0 0,5 2 272 0 0,1 2-352 0 0,1 0 178 0 0,4 1 316 0 0,7 3-228 0 0,0-2-302 0 0,2-3 94 0 0,-2-3-56 0 0,-3-4-112 0 0,8-3 32 0 0,1-4-90 0 0,-1-3 20 0 0,-3-3-10 0 0,0-2 0 0 0,0-3 0 0 0,13-8-3724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668.97266"/>
      <inkml:brushProperty name="anchorY" value="-79562.375"/>
      <inkml:brushProperty name="scaleFactor" value="0.5"/>
    </inkml:brush>
  </inkml:definitions>
  <inkml:trace contextRef="#ctx0" brushRef="#br0">1 1 3224 0 0,'0'0'14302'0'0,"2"5"-13125"0"0,0 1-917 0 0,1 4 287 0 0,2 1 165 0 0,0 1-639 0 0,1 3 199 0 0,1 1-89 0 0,0 0-82 0 0,-1 3 117 0 0,1 1-152 0 0,0-1 46 0 0,0 1-25 0 0,0-1 2 0 0,-1 0-1 0 0,2-1 10 0 0,3 5 108 0 0,3 0-142 0 0,1 1-64 0 0,2 0 110 0 0,1-1-137 0 0,1 0 134 0 0,-1-2-134 0 0,4 4-240 0 0,0-1-9844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562.17578"/>
      <inkml:brushProperty name="anchorY" value="-80653.10156"/>
      <inkml:brushProperty name="scaleFactor" value="0.5"/>
    </inkml:brush>
  </inkml:definitions>
  <inkml:trace contextRef="#ctx0" brushRef="#br0">1 1 1376 0 0,'0'0'128'0'0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197.17578"/>
      <inkml:brushProperty name="anchorY" value="-81288.10156"/>
      <inkml:brushProperty name="scaleFactor" value="0.5"/>
    </inkml:brush>
  </inkml:definitions>
  <inkml:trace contextRef="#ctx0" brushRef="#br0">15 6 9416 0 0,'-6'-6'10813'0'0,"5"9"-10747"0"0,0 0 82 0 0,0 2-5 0 0,0 2 6 0 0,-1 2 3 0 0,0-1 131 0 0,1 3 336 0 0,2 0-425 0 0,-1 1-64 0 0,2 4 40 0 0,2 0-122 0 0,0-3 178 0 0,0 2 243 0 0,1 2-101 0 0,1-1-217 0 0,-1-1 71 0 0,3 2 149 0 0,0-1-278 0 0,0 0 91 0 0,-1-2-32 0 0,0-2-56 0 0,0 2 119 0 0,3 3-75 0 0,-1 1-87 0 0,0-2-47 0 0,0 3 116 0 0,-1-1-154 0 0,0-1 48 0 0,1-2-16 0 0,-3 0 0 0 0,0-2 0 0 0,1 0 84 0 0,-1-1-108 0 0,0 0 176 0 0,1 0-80 0 0,0 1 28 0 0,1-1-4 0 0,1 0 38 0 0,4 3 138 0 0,-1 0-187 0 0,2 2 8 0 0,-1-1-14 0 0,-1-1-6 0 0,-1-1-1 0 0,0-1 0 0 0,0 2 84 0 0,0 0-108 0 0,1 0-48 0 0,-1 0 87 0 0,-2-1-108 0 0,1 2 106 0 0,1 1-106 0 0,-2-1 115 0 0,3 1-118 0 0,1-2 36 0 0,-2-1-12 0 0,0-1 75 0 0,-1-1-22 0 0,2 2 86 0 0,0 2-96 0 0,1-2-43 0 0,0 4 10 0 0,3 0 65 0 0,-1 0-96 0 0,-2 0 31 0 0,1 1-10 0 0,-1-1 103 0 0,0-1-39 0 0,0 2 17 0 0,-1-3-94 0 0,-1 1 26 0 0,0-3-13 0 0,0 0 168 0 0,-1-2-29 0 0,0 0 18 0 0,2 3 3 0 0,3 3-187 0 0,2 0 54 0 0,0-1-27 0 0,0 0-131 0 0,-1-1 57 0 0,-2 0-16 0 0,1-2 104 0 0,0 0 102 0 0,-1-1-51 0 0,0-1 18 0 0,1 0-95 0 0,4 2 25 0 0,0 0-13 0 0,-1 1 0 0 0,2 2 0 0 0,-2 2 93 0 0,2 1-7 0 0,-2-1-105 0 0,0-1 35 0 0,2-1-16 0 0,1 0 0 0 0,0-2 0 0 0,3 1 0 0 0,-2 0 93 0 0,0-1-119 0 0,-1-1 39 0 0,0-1 71 0 0,-3-1-108 0 0,-1 0 111 0 0,-2 0-109 0 0,0-2 108 0 0,-1 0-108 0 0,-1 0 108 0 0,1 2-33 0 0,0-1-64 0 0,0 0 22 0 0,-1-1 73 0 0,-1 2-108 0 0,0-3 36 0 0,-1 1 72 0 0,-1-1-108 0 0,-1 0 36 0 0,1-2 72 0 0,0 1-108 0 0,1 1 36 0 0,1 1-12 0 0,0 0 0 0 0,1-1 0 0 0,-2 1 0 0 0,-1-1 0 0 0,1 0 84 0 0,-1 0-108 0 0,1 1 129 0 0,2 2-47 0 0,1-1-69 0 0,2 1 98 0 0,-1-2-109 0 0,-1 0 108 0 0,1 0-108 0 0,-1 0 108 0 0,2 2-108 0 0,1-1 108 0 0,1 1-108 0 0,3 1 33 0 0,0 1-11 0 0,-1-2 75 0 0,2 3-97 0 0,1 1 33 0 0,0 0-11 0 0,-1-1 0 0 0,0-1 0 0 0,-2-2 0 0 0,-1-1 75 0 0,0-1-97 0 0,2 2 117 0 0,1 0-119 0 0,0-1 36 0 0,-1 0 63 0 0,0 0-97 0 0,-2 0 33 0 0,-1-2-11 0 0,0 0 0 0 0,0 1 0 0 0,0-1 75 0 0,0-1-97 0 0,-1 0 33 0 0,0 1-11 0 0,0-1 0 0 0,0 0 0 0 0,-1 2 75 0 0,-1-1-97 0 0,1 0 33 0 0,-1-1-11 0 0,1 0 75 0 0,0 0-97 0 0,2 1 33 0 0,0-1-11 0 0,0 1 84 0 0,1-1-108 0 0,0 0 36 0 0,0-1 72 0 0,1 1-108 0 0,1 0 36 0 0,5 0 72 0 0,0 1-33 0 0,1-1-61 0 0,-1 0 96 0 0,-3 0-108 0 0,4 2 33 0 0,0-1-11 0 0,-2 0 0 0 0,1 0 0 0 0,-2 0 0 0 0,1-2 0 0 0,-2 1 0 0 0,-1-1 0 0 0,0 1 0 0 0,2-1 0 0 0,1 0 75 0 0,-2 0-97 0 0,-1 0 33 0 0,1-1-11 0 0,-1 0 75 0 0,0 0-97 0 0,-2 1 33 0 0,-1 0-11 0 0,-1-1 0 0 0,0 0 75 0 0,0 0-97 0 0,-1 0 33 0 0,2 1-11 0 0,2 0 0 0 0,-1 1 0 0 0,-2 0 0 0 0,2-1 75 0 0,-1 0-97 0 0,1-2 33 0 0,0 1-11 0 0,-1-1 0 0 0,1 0 0 0 0,1 0 0 0 0,1 0 0 0 0,-1 0 75 0 0,-1-1-97 0 0,2-1 33 0 0,0 1-11 0 0,0 0 0 0 0,-2 1 0 0 0,-1-1 0 0 0,-1 1 0 0 0,1 0 0 0 0,-3 0 0 0 0,-2-1 0 0 0,2 0 75 0 0,1 0-97 0 0,0-1 33 0 0,0 0-11 0 0,1 0 0 0 0,2-2 0 0 0,0 2 0 0 0,0-1 0 0 0,0 0 0 0 0,0 0 0 0 0,0-1 0 0 0,-1 1 0 0 0,-1 1 0 0 0,4-1 0 0 0,-1 1 0 0 0,0-2 75 0 0,-2 0-97 0 0,-3 0 33 0 0,0 1-11 0 0,-1 0 0 0 0,1 0 0 0 0,-4-1 0 0 0,1 2 0 0 0,0 0 0 0 0,0 0 0 0 0,0 0 0 0 0,1-1 0 0 0,0 0 0 0 0,1-1 0 0 0,0 0 0 0 0,-1 2 0 0 0,4-1 0 0 0,0 0 0 0 0,-2-1 0 0 0,1 1 0 0 0,0-1 0 0 0,1 0 0 0 0,-2 0 0 0 0,0 0 0 0 0,1-1 0 0 0,-1 0 0 0 0,0 1 0 0 0,0-1 0 0 0,-3 1 0 0 0,-1 0 0 0 0,2 1 0 0 0,0-1 0 0 0,0 1 0 0 0,0-1 0 0 0,2 1 0 0 0,1-1 0 0 0,0 0 0 0 0,-1 0 0 0 0,-1-1 0 0 0,2-1 0 0 0,0 1 0 0 0,2-3 0 0 0,0 1 75 0 0,1 0-97 0 0,1-1 33 0 0,2-1-11 0 0,-1 0 0 0 0,-2-2 0 0 0,1 0 0 0 0,-1 0 0 0 0,-2 0 75 0 0,-1 0-97 0 0,0-1 33 0 0,2-1-11 0 0,-1 0 0 0 0,-1 0 0 0 0,-2 1 0 0 0,0 1-84 0 0,1-1-1124 0 0,-1 0 129 0 0,-1-4-147 0 0,-3-4-26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573.0625"/>
      <inkml:brushProperty name="anchorY" value="-84482.23438"/>
      <inkml:brushProperty name="scaleFactor" value="0.5"/>
    </inkml:brush>
  </inkml:definitions>
  <inkml:trace contextRef="#ctx0" brushRef="#br0">1 21 920 0 0,'0'0'6826'0'0,"3"-1"-6188"0"0,3 0-141 0 0,-1 0-28 0 0,0-1 183 0 0,-1 2-17 0 0,1-2 25 0 0,2 0 3 0 0,0 0-37 0 0,2 0 2 0 0,0 0-2 0 0,2 1-2 0 0,1-1 18 0 0,-1 1 742 0 0,-1 0-957 0 0,1 1 179 0 0,-1-1-84 0 0,-1 1-25 0 0,0 0 0 0 0,1 0-253 0 0,-2 1 16 0 0,-2-1-29 0 0,0 0 144 0 0,1 0-343 0 0,2 1 106 0 0,-1-1-42 0 0,1 1 66 0 0,-2 0-10 0 0,1 1 6 0 0,1 2 2 0 0,2 0 84 0 0,0 1 4 0 0,2-1 4 0 0,0 1 4 0 0,0 0-93 0 0,1 0 8 0 0,0 2-9 0 0,0-1-2 0 0,1 1-56 0 0,0-1-2 0 0,1 0-4 0 0,2 0-2 0 0,-1 1 0 0 0,2 0 0 0 0,0 1 0 0 0,1-1 0 0 0,1 0 66 0 0,-1 1-10 0 0,3 0 6 0 0,-1-1 2 0 0,-1 0-65 0 0,0 0 9 0 0,2 0-7 0 0,2 0-1 0 0,-1 0-28 0 0,-2 1-1 0 0,3 0-2 0 0,0 0-1 0 0,0 0 38 0 0,1 0-12 0 0,-1 0 6 0 0,1 0 0 0 0,0 0-9 0 0,-1 0 2 0 0,-1 0-1 0 0,-2 1 0 0 0,-1 0-28 0 0,0-1-66 0 0,-1 2 128 0 0,-2 0-79 0 0,0 1 26 0 0,0-1-79 0 0,0 0 132 0 0,0 0-79 0 0,-2 1 54 0 0,1-1-13 0 0,0-1 4 0 0,1-1 0 0 0,-1 0-9 0 0,0 0 2 0 0,2 0-1 0 0,1 1 0 0 0,2 0-18 0 0,-1 1 4 0 0,-1-1-2 0 0,-1 0 0 0 0,1 0-74 0 0,0 0 20 0 0,-2 0 74 0 0,0 0-108 0 0,0 1 36 0 0,3 1-12 0 0,0 1 75 0 0,-2 0-96 0 0,0 0 115 0 0,-1-1-118 0 0,-2 0 130 0 0,-3-1-49 0 0,-2 0 16 0 0,1 1-1 0 0,0 0 0 0 0,-2 0 28 0 0,2 0 1 0 0,3 0 2 0 0,2 2 1 0 0,4-1-9 0 0,1 1 2 0 0,0 0-1 0 0,2 1 0 0 0,0-1 0 0 0,1 1-9 0 0,-1-2 2 0 0,5 3 74 0 0,-1 1-199 0 0,-2-1 173 0 0,-2 1-94 0 0,-2-1-49 0 0,-2-1 110 0 0,-3 1-130 0 0,-2-1 132 0 0,-2 0-132 0 0,0 1 114 0 0,-1-1-110 0 0,1 1 108 0 0,-1 0-108 0 0,2 2 33 0 0,1 0-11 0 0,-1 0 0 0 0,-2-2 0 0 0,-1 0 75 0 0,-1-1-97 0 0,0-1 33 0 0,-1 0-11 0 0,-3-4 0 0 0,4 4-523 0 0,-3 3-634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44.125"/>
      <inkml:brushProperty name="anchorY" value="-74627.65625"/>
      <inkml:brushProperty name="scaleFactor" value="0.5"/>
    </inkml:brush>
  </inkml:definitions>
  <inkml:trace contextRef="#ctx0" brushRef="#br0">0 0 4144 0 0,'0'0'15782'0'0,"2"2"-15165"0"0,0-1-66 0 0,1 0 0 0 0,-2 0-5 0 0,7 3 577 0 0,0-1-819 0 0,0 0 269 0 0,-2 0-93 0 0,2 1-205 0 0,0 2 310 0 0,-1 0-409 0 0,-2-2-6 0 0,0 2-36 0 0,-1-1-19 0 0,-1 1-2 0 0,0-1-38 0 0,0 3 1 0 0,0 1-3 0 0,0-1-1 0 0,-1 0 10 0 0,0-1-4 0 0,1 1 2 0 0,2 1 0 0 0,0-1 10 0 0,0 2-4 0 0,-1-2 2 0 0,3 0 0 0 0,4 1 0 0 0,2 1 0 0 0,0-1 0 0 0,2 4 121 0 0,-1 0-127 0 0,-3-2 43 0 0,2 3 99 0 0,1 1-163 0 0,-1 0 54 0 0,0 0-19 0 0,-1-2 0 0 0,0 0-9 0 0,1 0 2 0 0,0-1-1 0 0,-1 0-28 0 0,-1 0 8 0 0,3 1-4 0 0,1-1 0 0 0,0-1 0 0 0,1-1-75 0 0,2 0 134 0 0,-1-1-80 0 0,2 0-49 0 0,3 1 110 0 0,0 0-37 0 0,2-1-80 0 0,-1 1 101 0 0,-2-1-110 0 0,0-1 108 0 0,-1 1-108 0 0,0-1 145 0 0,1 0-155 0 0,0 1 160 0 0,-2 0-160 0 0,0 2 160 0 0,0-2-160 0 0,1 1 160 0 0,-1-1-160 0 0,-1 0 160 0 0,2-1-160 0 0,1 1 160 0 0,1-1-160 0 0,0 0 123 0 0,1 0-113 0 0,1 0 108 0 0,2 0-108 0 0,1 1 33 0 0,-1 0-11 0 0,6 1 0 0 0,1 0 0 0 0,-2-1 75 0 0,6 3-97 0 0,-3 0 33 0 0,-1-1-11 0 0,-4 0 0 0 0,-2-1 0 0 0,-4-2 75 0 0,-1 1-97 0 0,-1-1 33 0 0,-1-1 64 0 0,-1 0-97 0 0,2 1 33 0 0,0 0 64 0 0,-1-1-97 0 0,0 0 33 0 0,0-1 73 0 0,-1-1-108 0 0,1-1 36 0 0,0 1 63 0 0,-1-1-97 0 0,0 0 33 0 0,1 1-11 0 0,3 0 84 0 0,-1-1-108 0 0,0 0 36 0 0,1-1 81 0 0,-1 2-119 0 0,-1-2 114 0 0,-1 0-110 0 0,-1 1 108 0 0,0 0-108 0 0,0-2 108 0 0,-1 1-108 0 0,-4-2 108 0 0,1 2-108 0 0,0 0 108 0 0,4 0-108 0 0,-1-1 108 0 0,3 0-108 0 0,1 0 33 0 0,2-1 64 0 0,0 0-97 0 0,1-1 33 0 0,0 1-11 0 0,0-1 75 0 0,0 0-97 0 0,1-1 33 0 0,0 0-11 0 0,9-3-1195 0 0,-2-2 865 0 0,-1-2-13564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371.61719"/>
      <inkml:brushProperty name="anchorY" value="-86240.16406"/>
      <inkml:brushProperty name="scaleFactor" value="0.5"/>
    </inkml:brush>
  </inkml:definitions>
  <inkml:trace contextRef="#ctx0" brushRef="#br0">0 5 1152 0 0,'0'0'0'0'0,"4"0"96"0"0,38-5 17295 0 0,-36 10-16260 0 0,2 3-878 0 0,0 0 274 0 0,0 2 365 0 0,0 1-639 0 0,-1-2 211 0 0,-2-3-72 0 0,0 2-158 0 0,-2 0 7 0 0,0 2-21 0 0,-1 2-3 0 0,-1 1-1 0 0,2 0 0 0 0,0 1 0 0 0,3 0 0 0 0,-1 0-102 0 0,0 2 0 0 0,-1-1-6 0 0,2 1-4 0 0,2 1-9 0 0,-1 4 114 0 0,1 2-145 0 0,0-1-64 0 0,-1 0 100 0 0,0-1-124 0 0,-3-3 111 0 0,-2-1-34 0 0,0-1 11 0 0,0 0 0 0 0,0-1 0 0 0,-1-1 94 0 0,0 1-9 0 0,0 0 8 0 0,1-1 3 0 0,-2 1-93 0 0,0-1 8 0 0,1 1-9 0 0,2 3 110 0 0,1 0-106 0 0,1 0 36 0 0,1 0-10 0 0,1-1-112 0 0,0 1 126 0 0,0-2-137 0 0,0 0 134 0 0,1-1-134 0 0,1 1 40 0 0,0 0-13 0 0,-3-1 0 0 0,0-1 0 0 0,2 1 75 0 0,-3 0-96 0 0,-2 0 106 0 0,0 2-106 0 0,0 2 115 0 0,-3 1-118 0 0,-2-1 36 0 0,0-1-12 0 0,2-2 0 0 0,1-2 0 0 0,0-1 150 0 0,1-1-63 0 0,1 0 28 0 0,3 1-3 0 0,2 0-47 0 0,1 0 5 0 0,-3 0-5 0 0,0 0-1 0 0,0 0 9 0 0,1 1-2 0 0,-3 0 1 0 0,-2 0 0 0 0,2 1-9 0 0,0-2 2 0 0,-1 1-1 0 0,0 0 84 0 0,-2 0-99 0 0,2 0 34 0 0,-1 1-11 0 0,-1-1-84 0 0,0 0 99 0 0,2 0-109 0 0,0-1 108 0 0,-1 0-108 0 0,0-3 33 0 0,0 0-11 0 0,0 0 0 0 0,0 2 75 0 0,-1 1-97 0 0,1 0 33 0 0,1 0-11 0 0,-3-1 0 0 0,0 0 0 0 0,-1 0 0 0 0,0-1 0 0 0,0 0 0 0 0,-1-1 0 0 0,0 1 0 0 0,0 0 0 0 0,-1 0 0 0 0,1 1 0 0 0,-2 0-112 0 0,1-1-15 0 0,2 0-11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95.68359"/>
      <inkml:brushProperty name="anchorY" value="-88347.82813"/>
      <inkml:brushProperty name="scaleFactor" value="0.5"/>
    </inkml:brush>
  </inkml:definitions>
  <inkml:trace contextRef="#ctx0" brushRef="#br0">996 307 4144 0 0,'12'0'14558'0'0,"-10"0"-13701"0"0,3-1-178 0 0,0 0 13 0 0,-1 0-24 0 0,3 0 2004 0 0,-11 1-2535 0 0,-5 0-57 0 0,-4-1-2 0 0,-2-1-4 0 0,-2 0-2 0 0,-3 0-84 0 0,-2 1 24 0 0,-2 0-12 0 0,0 0 75 0 0,-1-1 44 0 0,-1 0 1 0 0,-1-1 6 0 0,-4-2 189 0 0,-2 0-203 0 0,0-1 79 0 0,-1-1-25 0 0,2 0 12 0 0,1 0-4 0 0,1-1 2 0 0,-1-2 0 0 0,0 0-18 0 0,0-2-5 0 0,-1-1 0 0 0,1-1-1 0 0,-3-1-177 0 0,-7-6 125 0 0,-3-1-121 0 0,-1 1 31 0 0,-1-1-10 0 0,7 2 0 0 0,-3 0-588 0 0,-1 2-681 0 0,-2 4-1232 0 0,0 6-1666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29.30078"/>
      <inkml:brushProperty name="anchorY" value="-87402.28125"/>
      <inkml:brushProperty name="scaleFactor" value="0.5"/>
    </inkml:brush>
  </inkml:definitions>
  <inkml:trace contextRef="#ctx0" brushRef="#br0">1 25 4144 0 0,'0'0'0'0'0,"4"-1"184"0"0,6-3 47 0 0,3 0-275 0 0,-1 0 81 0 0,1 1 2203 0 0,2 0 2496 0 0,-2 0-3218 0 0,-4 2 37 0 0,-2 0-287 0 0,0 0-144 0 0,-3 1-31 0 0,-1 0-414 0 0,-2 0 22 0 0,3 1-50 0 0,0 0-9 0 0,-1 0-244 0 0,0 0 12 0 0,-1-1-18 0 0,1 3-17 0 0,2 2-128 0 0,1 2 297 0 0,0 3-383 0 0,2 1-1 0 0,-1 3-25 0 0,-1 0-22 0 0,-1 1 0 0 0,-1 2-1 0 0,0-1 0 0 0,-1 0 0 0 0,-1 4 150 0 0,-2 0-174 0 0,1 0 58 0 0,1 0-18 0 0,-1-2-37 0 0,1 3 122 0 0,1 3 150 0 0,4 4 233 0 0,3-1-387 0 0,1-3-98 0 0,1 3 0 0 0,5 1-10 0 0,1 0-36 0 0,-2-2 2 0 0,1-1-2 0 0,-1-1-75 0 0,2-2 20 0 0,-2-1 74 0 0,-1-3-108 0 0,2-2 148 0 0,-1-1-53 0 0,2 0 9 0 0,-1 0 1 0 0,-1 0-1 0 0,-1 0 0 0 0,2-1 0 0 0,0-1 0 0 0,1 0 93 0 0,1-1 2 0 0,1 0 5 0 0,1 0 4 0 0,2-2-112 0 0,1-1 4 0 0,0 0-8 0 0,0-2-4 0 0,1 0-75 0 0,0-1 134 0 0,0-2-155 0 0,-1-1 160 0 0,2-1-160 0 0,4-1 160 0 0,0-1-48 0 0,-1 0-96 0 0,0-1 125 0 0,-2-1-135 0 0,0-3 132 0 0,-5-1-132 0 0,0-2 114 0 0,0-2-110 0 0,1 0 108 0 0,0-3-182 0 0,-1-1 16 0 0,0-1-20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541.75391"/>
      <inkml:brushProperty name="anchorY" value="-88688.32031"/>
      <inkml:brushProperty name="scaleFactor" value="0.5"/>
    </inkml:brush>
  </inkml:definitions>
  <inkml:trace contextRef="#ctx0" brushRef="#br0">1 1 9872 0 0,'0'0'2272'0'0,"2"0"-1639"0"0,4 2 23 0 0,4 1 419 0 0,2 2-35 0 0,-1 0 45 0 0,3 0 840 0 0,0 1-1626 0 0,-2-1 506 0 0,-1 2-205 0 0,-3 0-260 0 0,0 2 17 0 0,-1-2-30 0 0,-1 2-6 0 0,-2-2-47 0 0,-1 0 302 0 0,1 2-398 0 0,-1 0 140 0 0,1 2-48 0 0,-2 0 2 0 0,1 1 0 0 0,0 1-46 0 0,-2 1 3 0 0,0-1-4 0 0,1 1-1 0 0,1 0-130 0 0,0 1 8 0 0,-1-1-19 0 0,1 0-2 0 0,1 0 18 0 0,1 1-6 0 0,0 0 3 0 0,0 0 0 0 0,0 0 0 0 0,0 0 10 0 0,0 0-4 0 0,0 0 2 0 0,-1 0 38 0 0,1-1-2 0 0,-1 1 2 0 0,1 0 2 0 0,0 0-37 0 0,-1-1 1 0 0,0 0-3 0 0,0-1-1 0 0,1 0-37 0 0,-1-1 1 0 0,-1 0-3 0 0,1 2-1 0 0,1 0 19 0 0,-2 1-99 0 0,1 0 123 0 0,-1-2-134 0 0,1 1 40 0 0,0-2-13 0 0,-1 0 0 0 0,1-1 0 0 0,-1-1 0 0 0,-1 0 0 0 0,1 1 75 0 0,-1 0-96 0 0,1 2 31 0 0,0 1 65 0 0,0-2 109 0 0,0-1-8 0 0,2 0 22 0 0,0 0 1 0 0,1 0-232 0 0,1 0 66 0 0,-2-2-33 0 0,1 0 0 0 0,0-1 0 0 0,0 1 0 0 0,0 1 84 0 0,0 1-33 0 0,0-2-61 0 0,-2-2 124 0 0,0-1-144 0 0,-1 0 157 0 0,-1-2-159 0 0,2 2 48 0 0,0 2-16 0 0,2 0-103 0 0,-2 0 133 0 0,1 0-45 0 0,0 0 15 0 0,-1-1 0 0 0,0 0 0 0 0,1-1 0 0 0,2 1 0 0 0,1 0 0 0 0,1 1 0 0 0,2 1 0 0 0,-1 1 0 0 0,3-1 0 0 0,-1 0 75 0 0,-1-2-97 0 0,-2-1 33 0 0,1 0-11 0 0,2 2 0 0 0,3 3-784 0 0,0 0-672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763.44531"/>
      <inkml:brushProperty name="anchorY" value="-90378.05469"/>
      <inkml:brushProperty name="scaleFactor" value="0.5"/>
    </inkml:brush>
  </inkml:definitions>
  <inkml:trace contextRef="#ctx0" brushRef="#br0">0 1 11056 0 0,'0'0'1044'0'0,"2"1"-944"0"0,2 1 790 0 0,0 2-146 0 0,2 0 104 0 0,2 2 23 0 0,-1-1-140 0 0,1 0 12 0 0,1 0-20 0 0,0 1-2 0 0,1 0-206 0 0,2-1 12 0 0,0 2-26 0 0,3 1 360 0 0,2 1-730 0 0,-1 1 221 0 0,-1 0-87 0 0,0 0-10 0 0,-2 1-7 0 0,0-1 1 0 0,-1 0-1 0 0,1 1 84 0 0,-1 0 4 0 0,1 1 4 0 0,0-1 4 0 0,0 1-102 0 0,-1 0 0 0 0,1 0-6 0 0,0 1-4 0 0,0 0-112 0 0,1 0 14 0 0,0 0-21 0 0,0-1 0 0 0,-2 1-29 0 0,-1-1-1 0 0,0 1-2 0 0,0 1-1 0 0,-1 1 0 0 0,1-1 0 0 0,1 0 0 0 0,-1 1 0 0 0,2 0 56 0 0,-1-1-16 0 0,0 0 18 0 0,0-2-4 0 0,2-1 12 0 0,0 0-4 0 0,0 0 2 0 0,3 0 280 0 0,1-1-229 0 0,0-3 91 0 0,2-2-23 0 0,-1-1-456 0 0,-1-3 149 0 0,1-4-1191 0 0,2-5-1086 0 0,0-3 1540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30.67969"/>
      <inkml:brushProperty name="anchorY" value="-91495.28125"/>
      <inkml:brushProperty name="scaleFactor" value="0.5"/>
    </inkml:brush>
  </inkml:definitions>
  <inkml:trace contextRef="#ctx0" brushRef="#br0">0 26 1376 0 0,'0'0'8206'0'0,"3"-3"-7351"0"0,-1 0-147 0 0,10-16 7474 0 0,-8 19-7494 0 0,-1 0-177 0 0,2 1 592 0 0,3 2-769 0 0,0 0 41 0 0,2 1-63 0 0,1 3-19 0 0,0 3 201 0 0,-1 1-414 0 0,1 2 130 0 0,-2 0-50 0 0,0 1-28 0 0,-1 0-1 0 0,0 0-2 0 0,0 0-1 0 0,-1 1-37 0 0,1 1 10 0 0,0 0-14 0 0,2 3 114 0 0,2 4-5 0 0,1-1-113 0 0,1 0 66 0 0,-1-1-15 0 0,1-2 0 0 0,0 0 2 0 0,-2-2-37 0 0,2 1 1 0 0,1 0-3 0 0,0-1-1 0 0,-1 1 10 0 0,1 0-4 0 0,-1 0 2 0 0,4 4 75 0 0,0 1-143 0 0,1-1-29 0 0,2 5 199 0 0,-1-1-187 0 0,-2 0 62 0 0,-2-1-17 0 0,-2-2 0 0 0,-2-2 0 0 0,-1-1 0 0 0,0 5 0 0 0,0 2-74 0 0,-1 0 20 0 0,0-2-10 0 0,-1-1 75 0 0,-3-1-96 0 0,1-1 31 0 0,0-1 65 0 0,2 5-22 0 0,5 4-577 0 0,4 2-672 0 0,1-2-10633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430.57813"/>
      <inkml:brushProperty name="anchorY" value="-93113.05469"/>
      <inkml:brushProperty name="scaleFactor" value="0.5"/>
    </inkml:brush>
  </inkml:definitions>
  <inkml:trace contextRef="#ctx0" brushRef="#br0">852 428 6448 0 0,'-1'-2'5572'0'0,"-2"0"-4800"0"0,-1 0-4 0 0,1 0-150 0 0,1 1 6 0 0,-1-1-20 0 0,-2-1 623 0 0,1 1-899 0 0,0-1 294 0 0,-4-2 356 0 0,-2-1-766 0 0,0-2 237 0 0,0 1-88 0 0,0-1-94 0 0,-1-1-2 0 0,-1 0-5 0 0,1 1-4 0 0,0-1-168 0 0,0 0 11 0 0,-1 0-23 0 0,-2 0-3 0 0,-1-1 177 0 0,-6-3 275 0 0,-3 0-357 0 0,-2-4 83 0 0,-1 1-38 0 0,-2 0-4 0 0,-1 0-1 0 0,-1-1-93 0 0,-1 0-2 0 0,-2 0-5 0 0,-1-1-4 0 0,-1-1-121 0 0,-4 0 34 0 0,-2-1-17 0 0,-13-2-289 0 0,-17-2-254 0 0,-6 3-9828 0 0,12 4-2395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943.65625"/>
      <inkml:brushProperty name="anchorY" value="-92051.45313"/>
      <inkml:brushProperty name="scaleFactor" value="0.5"/>
    </inkml:brush>
  </inkml:definitions>
  <inkml:trace contextRef="#ctx0" brushRef="#br0">1 1 2304 0 0,'10'0'15007'0'0,"-8"2"-14471"0"0,0 0-233 0 0,1 3 20 0 0,0 0-30 0 0,0-1-4 0 0,0 2-141 0 0,1 2 12 0 0,0 1-21 0 0,-1 0-2 0 0,2-1 102 0 0,0-1-20 0 0,-2 1 21 0 0,0-1-2 0 0,-1-2 77 0 0,1 0-3 0 0,0 2 5 0 0,2 1 349 0 0,1 1-473 0 0,2 0 156 0 0,1-1-53 0 0,-1-2 66 0 0,0 0-20 0 0,-1-1 20 0 0,0-2-4 0 0,2 0-156 0 0,1 1 16 0 0,2-2-23 0 0,0-1-2 0 0,2-2-10 0 0,-1-1-7 0 0,1-2 1 0 0,0-2-1 0 0,1-2-93 0 0,3-3 110 0 0,0-2-139 0 0,0-1-53 0 0,-1-1 12 0 0,-2 0-13 0 0,-1-2-1017 0 0,-1-4-1287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942.84375"/>
      <inkml:brushProperty name="anchorY" value="-92680.79688"/>
      <inkml:brushProperty name="scaleFactor" value="0.5"/>
    </inkml:brush>
  </inkml:definitions>
  <inkml:trace contextRef="#ctx0" brushRef="#br0">340 2 2304 0 0,'0'0'12488'0'0,"-2"0"-12036"0"0,0 0 8 0 0,-3-1-4 0 0,1 0-1 0 0,-2 1-148 0 0,1 0 14 0 0,0 1-22 0 0,1-1-2 0 0,-2 0-47 0 0,-3 3 302 0 0,-2-1-388 0 0,2 0 108 0 0,0 2-38 0 0,-2 0-2 0 0,0 2 0 0 0,-1 0-28 0 0,0 1-1 0 0,-1-1-2 0 0,0-1-1 0 0,-1 2-9 0 0,0-1 2 0 0,-1 2-1 0 0,0 0 0 0 0,0 0-37 0 0,0 2 10 0 0,-1 2-14 0 0,1 0 2 0 0,1-2-85 0 0,2 1 6 0 0,-1-1-8 0 0,3 1-2 0 0,2-3-74 0 0,1 2 20 0 0,3 0-10 0 0,1 3 75 0 0,3 2-96 0 0,3 1 31 0 0,1 0-10 0 0,9 4-858 0 0,7 5-1025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029.20313"/>
      <inkml:brushProperty name="anchorY" value="-92357.875"/>
      <inkml:brushProperty name="scaleFactor" value="0.5"/>
    </inkml:brush>
  </inkml:definitions>
  <inkml:trace contextRef="#ctx0" brushRef="#br0">0 622 6848 0 0,'0'0'4749'0'0,"2"1"-4378"0"0,4 2-59 0 0,-1 0-3 0 0,0 0-2 0 0,-1-1-3 0 0,2 0 168 0 0,-1 0-11 0 0,0-1 23 0 0,-2 0 3 0 0,-1 0 1 0 0,3 2 569 0 0,0 0-732 0 0,0 0 207 0 0,-1-1-80 0 0,2 1-3 0 0,-1-1-1 0 0,-1 0-93 0 0,-1-1 8 0 0,2 2-18 0 0,3 1 0 0 0,2-1-113 0 0,2 2 4 0 0,-1-1-8 0 0,1-1-4 0 0,1 0-18 0 0,2-1-5 0 0,-2 0 0 0 0,0 0-1 0 0,3 0-74 0 0,1-1 11 0 0,-1 0-17 0 0,-1 0 1 0 0,1-1 55 0 0,-2 1 3 0 0,0-1 2 0 0,-3-1 3 0 0,-2 1 38 0 0,-1 0-2 0 0,1-1 2 0 0,1-1 2 0 0,-1 0-149 0 0,2-1 5 0 0,1-2-11 0 0,1 1-5 0 0,1 0-74 0 0,2-3 20 0 0,3 1-112 0 0,0-1 131 0 0,0 0 59 0 0,-3 2-43 0 0,-2-1 23 0 0,-1-1-4 0 0,-1-1 0 0 0,0-2 0 0 0,-1 0 0 0 0,0 0-74 0 0,1 0 20 0 0,-2 0 74 0 0,0 1-108 0 0,-2 2 139 0 0,-1 0-70 0 0,-1 0 23 0 0,0-1-4 0 0,-3 0-74 0 0,1-1 20 0 0,1-1-10 0 0,0-2 0 0 0,0 2 94 0 0,-2-1-121 0 0,1 0 134 0 0,1 2-134 0 0,0 0 40 0 0,-1 0-13 0 0,-1 0-102 0 0,2-1 131 0 0,-1-3 134 0 0,-1 1-139 0 0,0-1-20 0 0,-2 2 6 0 0,0 0 74 0 0,-1 1-108 0 0,-2 1 232 0 0,-1-1-68 0 0,0 2 28 0 0,0-1 0 0 0,0 0-196 0 0,-1 0-18 0 0,-1 0-8 0 0,1 0-10 0 0,0 0 168 0 0,-1 0-10 0 0,0 0 22 0 0,0 0 2 0 0,1 1-138 0 0,1-1 40 0 0,-1 0-20 0 0,-1 1 0 0 0,1 0 0 0 0,1 0 0 0 0,-1 0 0 0 0,-1-1 0 0 0,-1 1 0 0 0,-2 0 103 0 0,0 0-132 0 0,0-1 137 0 0,-1 1-135 0 0,0 0 40 0 0,1-1-13 0 0,-1 0-102 0 0,-1 1 131 0 0,-1 0-44 0 0,0 2 15 0 0,-1-2 84 0 0,-2-1 4 0 0,1 2-108 0 0,4 2 148 0 0,-5-2-10 0 0,1 0-145 0 0,2 0 142 0 0,0 1-142 0 0,-1 1 115 0 0,-2 0-109 0 0,-1 0 31 0 0,0 0 65 0 0,1 1-96 0 0,-5 2-426 0 0,-6 4-962 0 0,0 4 2297 0 0,4 3-704 0 0,1 7 292 0 0,2 3-642 0 0,3 3 158 0 0,1 7-1288 0 0,-1 8-1190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35.20313"/>
      <inkml:brushProperty name="anchorY" value="-68708.59375"/>
      <inkml:brushProperty name="scaleFactor" value="0.5"/>
    </inkml:brush>
  </inkml:definitions>
  <inkml:trace contextRef="#ctx0" brushRef="#br0">0 0 1808 0 0,'0'0'176'0'0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827.55469"/>
      <inkml:brushProperty name="anchorY" value="-92544.67969"/>
      <inkml:brushProperty name="scaleFactor" value="0.5"/>
    </inkml:brush>
  </inkml:definitions>
  <inkml:trace contextRef="#ctx0" brushRef="#br0">31 1 1376 0 0,'8'0'16623'0'0,"-4"0"-15995"0"0,0 1 14 0 0,0 0-24 0 0,-1 0-19 0 0,2 1-212 0 0,-2 1 442 0 0,1 2-578 0 0,-3 2 49 0 0,-1-1-63 0 0,1 2-8 0 0,-1 1-5 0 0,0 1-149 0 0,-1 1 14 0 0,0-2-22 0 0,0 0-2 0 0,-1 1-75 0 0,-2 0-82 0 0,-1 1 46 0 0,-1 5-1627 0 0,-4 0 238 0 0,-7 3-221 0 0,-4 0-34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43.20313"/>
      <inkml:brushProperty name="anchorY" value="-92109.01563"/>
      <inkml:brushProperty name="scaleFactor" value="0.5"/>
    </inkml:brush>
  </inkml:definitions>
  <inkml:trace contextRef="#ctx0" brushRef="#br0">378 4 2304 0 0,'0'0'0'0'0,"-5"0"96"0"0,-2 0 37 0 0,2 0-159 0 0,-16 0 8296 0 0,17 0-7515 0 0,0 0 129 0 0,0 0-180 0 0,1 0-43 0 0,-1 0-208 0 0,-2 0 19 0 0,1 0-18 0 0,1 0-16 0 0,1 0-202 0 0,1 0 20 0 0,-3 0-28 0 0,1 0-3 0 0,1 0 93 0 0,-3-1 364 0 0,1 0-471 0 0,0 1 134 0 0,2-1-45 0 0,-2 1-4 0 0,-3 1 0 0 0,-1 0-130 0 0,-2 2 8 0 0,1 0-19 0 0,1-1-2 0 0,-4 0-66 0 0,1 2 121 0 0,1-2-151 0 0,0 3 38 0 0,-1-1-14 0 0,1 2-1 0 0,2 0 0 0 0,1 0-93 0 0,1 1 101 0 0,-1 0-109 0 0,1 1 106 0 0,1-2 6 0 0,0 2-1 0 0,0 0 6 0 0,-2 1 0 0 0,2 0 38 0 0,0 2-12 0 0,-1 0 16 0 0,0 0-4 0 0,0 0 30 0 0,-1 0 198 0 0,1 1-252 0 0,-2-1 40 0 0,2 0-34 0 0,1 1-2 0 0,1-1-2 0 0,2 0-9 0 0,0 0 2 0 0,1-1-1 0 0,3 0 0 0 0,0 1 0 0 0,2-2 122 0 0,2 2-157 0 0,1 0 24 0 0,1 0-18 0 0,-1-1-2 0 0,0 1-1 0 0,0 0-84 0 0,1 0 136 0 0,1 0-156 0 0,1 2 160 0 0,1 0-66 0 0,1-1-73 0 0,-1 0 118 0 0,-1-3-134 0 0,-1 0 134 0 0,2-2-134 0 0,0 0 134 0 0,-1-1-59 0 0,-1 0-56 0 0,4 0 130 0 0,1-1-79 0 0,2 1-48 0 0,2-1 127 0 0,-1-1-154 0 0,2-2 160 0 0,2 0-85 0 0,0-2-48 0 0,-3 0 127 0 0,0-1-79 0 0,1-1 26 0 0,0-1-5 0 0,0 0 0 0 0,-1-1 0 0 0,-1-1-74 0 0,3 0 95 0 0,-1 0-32 0 0,-4 1-63 0 0,-2-2 20 0 0,2-1-10 0 0,-1 0 0 0 0,0-1 0 0 0,-2 0 75 0 0,1-3-96 0 0,-1 1 106 0 0,1-1-106 0 0,-1 0 106 0 0,0-1-106 0 0,-2 0 106 0 0,2 0-106 0 0,-1-1-71 0 0,-2 1 46 0 0,-1-6-22 0 0,-1 1 79 0 0,-3-2-22 0 0,-2-1 11 0 0,-4-5-1614 0 0,-11-30-21268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010.8125"/>
      <inkml:brushProperty name="anchorY" value="-92907.01563"/>
      <inkml:brushProperty name="scaleFactor" value="0.5"/>
    </inkml:brush>
  </inkml:definitions>
  <inkml:trace contextRef="#ctx0" brushRef="#br0">0 1 10192 0 0,'0'0'1104'0'0,"2"1"-1288"0"0,0 0 1002 0 0,3 1 504 0 0,-1 1-896 0 0,0 0 18 0 0,0 2-70 0 0,-1 1-49 0 0,0 3-2 0 0,0 1-218 0 0,2 2 15 0 0,-3 0-17 0 0,0 2-698 0 0,-1 2-64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85.95313"/>
      <inkml:brushProperty name="anchorY" value="-93648.95313"/>
      <inkml:brushProperty name="scaleFactor" value="0.5"/>
    </inkml:brush>
  </inkml:definitions>
  <inkml:trace contextRef="#ctx0" brushRef="#br0">244 104 2760 0 0,'0'0'0'0'0,"5"-1"272"0"0,3-1-317 0 0,-1 0 90 0 0,6-1 1094 0 0,-1-1 1242 0 0,-1 2-1611 0 0,0-2-600 0 0,0-1-182 0 0,-2 1-48 0 0,-3 2 74 0 0,1-3-32 0 0,0 0-76 0 0,-2 0 121 0 0,0-1 212 0 0,1-10 6657 0 0,-5 14-6658 0 0,-1-1 286 0 0,0 1-106 0 0,-1 0 44 0 0,0 0-3 0 0,0-1 3 0 0,-3 0 2 0 0,-2 0-196 0 0,0-1 19 0 0,0 1-27 0 0,-1 0-3 0 0,-3 0-113 0 0,-2 1 14 0 0,1 1-21 0 0,2 0 0 0 0,0 1-75 0 0,0 0 11 0 0,-2 0-82 0 0,2 3 131 0 0,-1-1-154 0 0,0 1 48 0 0,-2-1 59 0 0,1 0-96 0 0,3 0 190 0 0,-1 0-46 0 0,-1-1 19 0 0,0 2 2 0 0,1-1-56 0 0,1 1 16 0 0,1 0-17 0 0,1 0 2 0 0,-4 0-19 0 0,-1 1 4 0 0,1-1-2 0 0,-3 2 75 0 0,1 0-180 0 0,1 0 167 0 0,3 2-91 0 0,-1 0 45 0 0,2 2-11 0 0,0 0 3 0 0,3 2 0 0 0,0 0 28 0 0,1 2 2 0 0,-1-1 0 0 0,2 0 2 0 0,-1 1 10 0 0,2-1-4 0 0,-2-1 2 0 0,0 0 0 0 0,0-1-37 0 0,0 0 1 0 0,0 1-3 0 0,0 0-1 0 0,1-1 47 0 0,-1 2-4 0 0,2 0 3 0 0,0-1 2 0 0,0 0-149 0 0,0-2 42 0 0,3 1-21 0 0,0-3 0 0 0,-1-2 150 0 0,1 1-62 0 0,0 0 17 0 0,2 0 0 0 0,0 0-10 0 0,0-2 2 0 0,-2-1-1 0 0,3 0 0 0 0,4 0 10 0 0,2 1-4 0 0,-2 0 2 0 0,6 1 131 0 0,1-2-159 0 0,0 0 53 0 0,-2-2-17 0 0,-4 0-130 0 0,-1 0 36 0 0,3-2 57 0 0,0-1-96 0 0,-1-1 115 0 0,-3 1-43 0 0,0 0 14 0 0,1-2-1 0 0,-1 0-74 0 0,1-2 132 0 0,1-1-154 0 0,0 0 160 0 0,1-2-160 0 0,1 0 48 0 0,0-1-16 0 0,1-1 75 0 0,3-1-12 0 0,-2 0 7 0 0,-2 0 2 0 0,-3-1 0 0 0,0-1-84 0 0,-1-2 24 0 0,-3 0-12 0 0,-1-2 0 0 0,-3-7-821 0 0,-3-3-895 0 0,-2-2-1792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26.10938"/>
      <inkml:brushProperty name="anchorY" value="-94265.35938"/>
      <inkml:brushProperty name="scaleFactor" value="0.5"/>
    </inkml:brush>
  </inkml:definitions>
  <inkml:trace contextRef="#ctx0" brushRef="#br0">40 15 11056 0 0,'0'0'0'0'0,"3"-2"984"0"0,11-7 4842 0 0,-16 8-5489 0 0,0 0 98 0 0,0 1-144 0 0,0-1-30 0 0,-4 3-302 0 0,-1 3 83 0 0,-2 3-42 0 0,-5 8-2921 0 0,2 5 480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740.60156"/>
      <inkml:brushProperty name="anchorY" value="-93688.03125"/>
      <inkml:brushProperty name="scaleFactor" value="0.5"/>
    </inkml:brush>
  </inkml:definitions>
  <inkml:trace contextRef="#ctx0" brushRef="#br0">190 0 5728 0 0,'0'0'0'0'0,"4"2"624"0"0,15 7 6880 0 0,-21-9-7416 0 0,1 0 33 0 0,0 0-45 0 0,-2 1-1 0 0,-2-1-13 0 0,-2 1 4 0 0,0 0-2 0 0,1-1 0 0 0,-1 2 74 0 0,-2-1-20 0 0,1 0 19 0 0,3-1-2 0 0,0 1 29 0 0,3-1 1 0 0,-3 1 2 0 0,1 1 1 0 0,1-1-38 0 0,1 0 2 0 0,-3 2-2 0 0,-2 0-2 0 0,0 0-28 0 0,2 0-2 0 0,-1 0-1 0 0,-3 2 158 0 0,0 0-148 0 0,2-1 51 0 0,0 1-14 0 0,-2 1 0 0 0,2-1 168 0 0,0 2-216 0 0,-1 1 54 0 0,0 2 111 0 0,1 2-180 0 0,2 0 106 0 0,2 1-34 0 0,-2 0 17 0 0,2-2-4 0 0,0-4-35 0 0,2 1 1 0 0,0 0-3 0 0,0-2-1 0 0,1 2 38 0 0,1 3 175 0 0,0 1-234 0 0,1 1-107 0 0,0-1 26 0 0,-3-1 68 0 0,2 3 28 0 0,3-1-76 0 0,-1-3-46 0 0,0-2 10 0 0,0-3 74 0 0,1 0-108 0 0,3 0 148 0 0,-1-1-72 0 0,-1-1 24 0 0,1 1-4 0 0,1 0-84 0 0,0 0 108 0 0,1 0-8 0 0,2-1-24 0 0,-1 0 12 0 0,-2-2-4 0 0,-1 0 10 0 0,0 0-97 0 0,-1-1 122 0 0,-1 0-134 0 0,4-3 115 0 0,0 0-35 0 0,0 0-63 0 0,0-1 20 0 0,3-1 74 0 0,1-1-108 0 0,1 0 36 0 0,2-1-12 0 0,-4 2 0 0 0,3-4 187 0 0,0 0-54 0 0,-2 1 27 0 0,-3-2 0 0 0,-2 1-186 0 0,0-1-284 0 0,-4-4 266 0 0,-3-1 36 0 0,-2 0-12 0 0,0 1 20 0 0,-2-2-84 0 0,-3-4-246 0 0,-3-5-1896 0 0,-1 0 326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17.10938"/>
      <inkml:brushProperty name="anchorY" value="-94403.50781"/>
      <inkml:brushProperty name="scaleFactor" value="0.5"/>
    </inkml:brush>
  </inkml:definitions>
  <inkml:trace contextRef="#ctx0" brushRef="#br0">1 0 5528 0 0,'0'0'11597'0'0,"3"6"-12217"0"0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8.78125"/>
      <inkml:brushProperty name="anchorY" value="-95051.02344"/>
      <inkml:brushProperty name="scaleFactor" value="0.5"/>
    </inkml:brush>
  </inkml:definitions>
  <inkml:trace contextRef="#ctx0" brushRef="#br0">339 65 2760 0 0,'0'0'0'0'0,"-6"-1"272"0"0,-2 0-317 0 0,-8-3 6314 0 0,12-1-4900 0 0,-2 0-601 0 0,1 0-184 0 0,1 2-211 0 0,1-2-46 0 0,0-1 220 0 0,0 1-30 0 0,0 0 22 0 0,0 1 14 0 0,1 1-133 0 0,-1-1 487 0 0,0 1-633 0 0,0 1 73 0 0,-1 0 266 0 0,1 1-430 0 0,0 1-5 0 0,1-1-34 0 0,1 1-21 0 0,-3 1-2 0 0,-2 0-141 0 0,-2 1 124 0 0,1 0-53 0 0,-4 1-60 0 0,-3 3 19 0 0,0 3-10 0 0,-1-1 0 0 0,0 3 0 0 0,2 1 0 0 0,-1 3 0 0 0,1 1 0 0 0,3-1 0 0 0,1 0 0 0 0,1-1 0 0 0,1 0 0 0 0,1-2 0 0 0,0 0 0 0 0,0-1 0 0 0,0 0 75 0 0,-2 1-96 0 0,1-1 106 0 0,0-3-106 0 0,1 2 106 0 0,-1-1-106 0 0,0 1 31 0 0,2-1-10 0 0,2-1 75 0 0,-1 2-96 0 0,1 1 125 0 0,1 1-38 0 0,3 0-4 0 0,-1-2 4 0 0,1-3-2 0 0,2 3 75 0 0,0-2-171 0 0,1 0 165 0 0,1 1-90 0 0,1 0 64 0 0,-1-2-129 0 0,-1-1 150 0 0,0-2 18 0 0,1 0 6 0 0,1 0 16 0 0,0-1-2 0 0,2 2-194 0 0,1-1 56 0 0,3 2-28 0 0,0-1 131 0 0,1-1-66 0 0,0 0 18 0 0,3 0-20 0 0,0 0 41 0 0,-1-2-51 0 0,3 0-58 0 0,-1-1 109 0 0,0-1-38 0 0,0-1-4 0 0,1-2 42 0 0,-3 0-51 0 0,-3 0-58 0 0,0-2 15 0 0,-1-1-10 0 0,-3-1 0 0 0,-2 0 0 0 0,0 1 84 0 0,0-2-108 0 0,0-1 111 0 0,-2-4-34 0 0,0 0-63 0 0,1-1 95 0 0,-1 1-106 0 0,-3 0 125 0 0,-2-1-131 0 0,0-1 115 0 0,-1-2-109 0 0,-2-2 31 0 0,-5-3-159 0 0,-6-3-312 0 0,-7-1-1125 0 0,-2 2 322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40.50781"/>
      <inkml:brushProperty name="anchorY" value="-94488.40625"/>
      <inkml:brushProperty name="scaleFactor" value="0.5"/>
    </inkml:brush>
  </inkml:definitions>
  <inkml:trace contextRef="#ctx0" brushRef="#br0">63 1 10136 0 0,'0'0'0'0'0,"-2"0"1096"0"0,-4 1-1279 0 0,2 0 366 0 0,0 1 937 0 0,-1 0-115 0 0,-2 3 139 0 0,0 1 28 0 0,2 0-1080 0 0,0 2 96 0 0,0 0-168 0 0,0 2 65 0 0,1-2-106 0 0,1-2 106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41.08594"/>
      <inkml:brushProperty name="anchorY" value="-93927.625"/>
      <inkml:brushProperty name="scaleFactor" value="0.5"/>
    </inkml:brush>
  </inkml:definitions>
  <inkml:trace contextRef="#ctx0" brushRef="#br0">1 0 8720 0 0,'16'0'11319'0'0,"-13"0"-11433"0"0,1 0 15 0 0,-1 0-25 0 0,4 2-628 0 0,3-1-513 0 0,0 0 826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070.20313"/>
      <inkml:brushProperty name="anchorY" value="-69343.59375"/>
      <inkml:brushProperty name="scaleFactor" value="0.5"/>
    </inkml:brush>
  </inkml:definitions>
  <inkml:trace contextRef="#ctx0" brushRef="#br0">253 21 4144 0 0,'12'-20'18582'0'0,"-10"22"-18270"0"0,-1 1 1 0 0,0 0-1 0 0,1 2-46 0 0,1 2 311 0 0,1 1-400 0 0,-1-1-27 0 0,1 2-28 0 0,0 2-23 0 0,0-2-2 0 0,0 0 149 0 0,-1 1-25 0 0,-1 1 26 0 0,0 1-1 0 0,-1 1-287 0 0,-1 0 82 0 0,0-3-41 0 0,0 1 0 0 0,-1 0 75 0 0,-1 1-96 0 0,1 2 31 0 0,0-1 74 0 0,0 1 32 0 0,1-3 6 0 0,-1-2 4 0 0,1 2 161 0 0,0-1-186 0 0,0 2 63 0 0,1 1-20 0 0,1 0-19 0 0,0 1 6 0 0,0-2-3 0 0,1 1 0 0 0,0 1-47 0 0,2 0-5 0 0,-1-3-1 0 0,-1-1-3 0 0,-1-2-84 0 0,0 0 99 0 0,-1 1-109 0 0,-2 0 108 0 0,-1 1-108 0 0,0 2 145 0 0,-2 0-43 0 0,0 2-96 0 0,-1 0 32 0 0,1 1-16 0 0,-1-1 0 0 0,-1 0 0 0 0,0-1 0 0 0,1-3 0 0 0,0 0 75 0 0,1 0-97 0 0,0 0 108 0 0,1-1-108 0 0,-1 0 108 0 0,-1 0-108 0 0,1 1 108 0 0,0 1-108 0 0,0 0 108 0 0,-1 1-108 0 0,0 0 33 0 0,0 0-11 0 0,-1-1 75 0 0,1 1-97 0 0,1 0 33 0 0,-1-1-11 0 0,1-1 0 0 0,-1 0 75 0 0,0 1-97 0 0,-1 0 33 0 0,1 0-11 0 0,0 1 0 0 0,-2 0 0 0 0,-1 2 0 0 0,-1 3 75 0 0,0 0-97 0 0,0-1 33 0 0,0-1-11 0 0,1-1 0 0 0,-1-1 0 0 0,2-2 0 0 0,-1 2 75 0 0,0-1-97 0 0,0 0 33 0 0,3-1-11 0 0,-1 0 84 0 0,1 2-108 0 0,1-1 36 0 0,0 1-12 0 0,-1 0 0 0 0,0 0-75 0 0,-1-1-71 0 0,0 0-4 0 0,0 0-7 0 0,-3 3-2243 0 0,-13 7-5100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37.02344"/>
      <inkml:brushProperty name="anchorY" value="-94567.42969"/>
      <inkml:brushProperty name="scaleFactor" value="0.5"/>
    </inkml:brush>
  </inkml:definitions>
  <inkml:trace contextRef="#ctx0" brushRef="#br0">1 0 6448 0 0,'0'0'2722'0'0,"3"1"-1995"0"0,3 1-579 0 0,1 0 55 0 0,-1 0-70 0 0,-1 0-20 0 0,2 1 1 0 0,-1 0 128 0 0,-1-1-167 0 0,-2 0 224 0 0,-1-1-39 0 0,2 1 25 0 0,-2-1 2 0 0,0 0-233 0 0,0 0-35 0 0,1 1 89 0 0,0 0-135 0 0,-1 1 41 0 0,2 0-154 0 0,0 1 58 0 0,-1-1-24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4.09375"/>
      <inkml:brushProperty name="anchorY" value="-95245.72656"/>
      <inkml:brushProperty name="scaleFactor" value="0.5"/>
    </inkml:brush>
  </inkml:definitions>
  <inkml:trace contextRef="#ctx0" brushRef="#br0">0 0 7344 0 0,'0'0'3292'0'0,"2"1"-3162"0"0,0 0-18 0 0,1 0-129 0 0,-2 0 36 0 0,1-1-19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699.60156"/>
      <inkml:brushProperty name="anchorY" value="-95884.92188"/>
      <inkml:brushProperty name="scaleFactor" value="0.5"/>
    </inkml:brush>
  </inkml:definitions>
  <inkml:trace contextRef="#ctx0" brushRef="#br0">1 1 9328 0 0,'0'2'3485'0'0,"0"0"-2944"0"0,1 2 42 0 0,1 2-99 0 0,0 0-52 0 0,1 0-5 0 0,0 0-367 0 0,-1 0-27 0 0,0-1 70 0 0,0 0-127 0 0,1 2-86 0 0,1-1-51 0 0,1 1-15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377.25781"/>
      <inkml:brushProperty name="anchorY" value="-96600.75"/>
      <inkml:brushProperty name="scaleFactor" value="0.5"/>
    </inkml:brush>
  </inkml:definitions>
  <inkml:trace contextRef="#ctx0" brushRef="#br0">1 1 456 0 0,'0'0'9997'0'0,"1"3"-9872"0"0,0 0 606 0 0,2 2-492 0 0,-1 1-13 0 0,2 0 242 0 0,0 0-322 0 0,-1-1-146 0 0,-1 0 36 0 0,0-1-36 0 0,1 1-224 0 0,-1-1-20 0 0,1-1-36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052.16406"/>
      <inkml:brushProperty name="anchorY" value="-97301.125"/>
      <inkml:brushProperty name="scaleFactor" value="0.5"/>
    </inkml:brush>
  </inkml:definitions>
  <inkml:trace contextRef="#ctx0" brushRef="#br0">1 0 4144 0 0,'0'0'9166'0'0,"3"2"-8083"0"0,2 1-238 0 0,1 0-213 0 0,-1 0-49 0 0,1 0-481 0 0,2 1 116 0 0,0 1-166 0 0,0 0-48 0 0,-1-1 6 0 0,-1 1-10 0 0,0 1 0 0 0,2 1-158 0 0,-1-2 82 0 0,-1 2-323 0 0,1 5-182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795.97656"/>
      <inkml:brushProperty name="anchorY" value="-98031.99219"/>
      <inkml:brushProperty name="scaleFactor" value="0.5"/>
    </inkml:brush>
  </inkml:definitions>
  <inkml:trace contextRef="#ctx0" brushRef="#br0">1 1 13184 0 0,'0'0'2393'0'0,"1"2"-1889"0"0,0 0 16 0 0,1 3-39 0 0,0 0 3 0 0,-1 1-3 0 0,1-1-1 0 0,-1 0-429 0 0,1 0-8 0 0,-1 0-25 0 0,0 1 57 0 0,1 2-96 0 0,0-1 31 0 0,-1 1-654 0 0,1-1-646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455.50781"/>
      <inkml:brushProperty name="anchorY" value="-98754.82813"/>
      <inkml:brushProperty name="scaleFactor" value="0.5"/>
    </inkml:brush>
  </inkml:definitions>
  <inkml:trace contextRef="#ctx0" brushRef="#br0">1 0 3224 0 0,'0'0'13863'0'0,"0"5"-13452"0"0,3 3-110 0 0,-1 0-222 0 0,0 1-56 0 0,-1-1-13 0 0,1 0-10 0 0,1 1 0 0 0,2 0 0 0 0,0-1-140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122.97656"/>
      <inkml:brushProperty name="anchorY" value="-99475.14844"/>
      <inkml:brushProperty name="scaleFactor" value="0.5"/>
    </inkml:brush>
  </inkml:definitions>
  <inkml:trace contextRef="#ctx0" brushRef="#br0">0 1 12896 0 0,'0'0'4951'0'0,"0"3"-4164"0"0,0 0 2 0 0,2 6 330 0 0,2 1-1139 0 0,-1 0 327 0 0,1 1-154 0 0,0 0-177 0 0,2 0 49 0 0,0-2-25 0 0,0 3-420 0 0,2 1-496 0 0,1 2-164 0 0,-2-1-353 0 0,0 1 180 0 0,-2-2 121 0 0,2 0 267 0 0,0 0 370 0 0,3 0-32 0 0,-1-2 77 0 0,0-2 259 0 0,-2-4 42 0 0,-1 0 23 0 0,0-1 21 0 0,0-1 0 0 0,-1-1 281 0 0,0-1-15 0 0,0 0 22 0 0,1 0 18 0 0,1 1 184 0 0,0 0-14 0 0,0 0 25 0 0,0 0 3 0 0,-2 0 57 0 0,1 0 2 0 0,1 1 4 0 0,1 1 2 0 0,-2-1-131 0 0,1 1 0 0 0,-2 0-8 0 0,0 1-5 0 0,0 3-112 0 0,0 0-5 0 0,-1 2-6 0 0,0 1-5 0 0,-1 0-224 0 0,0 4-178 0 0,0 2-1587 0 0,-2-2 205 0 0,0 1-2390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022.07031"/>
      <inkml:brushProperty name="anchorY" value="-100509.4375"/>
      <inkml:brushProperty name="scaleFactor" value="0.5"/>
    </inkml:brush>
  </inkml:definitions>
  <inkml:trace contextRef="#ctx0" brushRef="#br0">1 0 12872 0 0,'1'3'1408'0'0,"0"2"-1643"0"0,0 2 470 0 0,0 2-385 0 0,0-1 81 0 0,0-2-23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63.375"/>
      <inkml:brushProperty name="anchorY" value="-101186.48438"/>
      <inkml:brushProperty name="scaleFactor" value="0.5"/>
    </inkml:brush>
  </inkml:definitions>
  <inkml:trace contextRef="#ctx0" brushRef="#br0">1 0 920 0 0,'0'0'16930'0'0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60.41797"/>
      <inkml:brushProperty name="anchorY" value="-69815.40625"/>
      <inkml:brushProperty name="scaleFactor" value="0.5"/>
    </inkml:brush>
  </inkml:definitions>
  <inkml:trace contextRef="#ctx0" brushRef="#br0">4421 2554 3680 0 0,'37'10'19687'0'0,"-36"-11"-19599"0"0,1 0 0 0 0,-1-1 0 0 0,0 0 140 0 0,0-3-133 0 0,-1 1 46 0 0,-1-2-13 0 0,0 1 38 0 0,0-4 212 0 0,-1-1-263 0 0,0-1 90 0 0,0 0-29 0 0,-1 1 0 0 0,1 0 0 0 0,0 0-18 0 0,-1-3 172 0 0,0 1-227 0 0,0 1 9 0 0,-1-2 68 0 0,0 1-124 0 0,0 0 28 0 0,-1-2 73 0 0,0 1-109 0 0,0 0 46 0 0,1-1 78 0 0,0-1-119 0 0,0 2 50 0 0,-1-1-17 0 0,1 1 2 0 0,0 1 0 0 0,0 0 0 0 0,0-1 0 0 0,-1 1 0 0 0,0 0 0 0 0,0 0-9 0 0,-1-3 95 0 0,-1 1-120 0 0,-1-1-54 0 0,1 1 13 0 0,-1 0-13 0 0,1 0 0 0 0,-1 1 0 0 0,-2-4 75 0 0,-3-3-97 0 0,0 0 33 0 0,-1 1-11 0 0,1 0 0 0 0,1 1 0 0 0,1 2 0 0 0,3 1 75 0 0,1 0-13 0 0,-1-1 93 0 0,-1-1-107 0 0,0 0-48 0 0,0 0 12 0 0,1 2-12 0 0,-4-1 168 0 0,2-1-123 0 0,-1 1 46 0 0,1 0-11 0 0,0 0-19 0 0,1 1 6 0 0,0 0-3 0 0,0 1 0 0 0,2 0-75 0 0,-1-1 22 0 0,1-1-11 0 0,-1 0 0 0 0,0 1 0 0 0,1 1 0 0 0,-2-1 0 0 0,-1-2 0 0 0,-2-1 0 0 0,1 0 0 0 0,0 1 0 0 0,-1 1 0 0 0,1 1 0 0 0,0 0 0 0 0,0 0 0 0 0,1 2 243 0 0,-1-2 238 0 0,0-1-324 0 0,1 1-83 0 0,1 0-56 0 0,0 0-7 0 0,-2-2-11 0 0,1-3 0 0 0,-4-4 0 0 0,1 1 0 0 0,2 1 0 0 0,-2-1 0 0 0,0 2-149 0 0,0 2 70 0 0,0 2-20 0 0,1 1 114 0 0,0 1-31 0 0,1 0 16 0 0,0 1 0 0 0,0 0 0 0 0,1 1 0 0 0,0 0 0 0 0,-2-1 0 0 0,-1 1 0 0 0,0 0 0 0 0,1-1 0 0 0,0 0 0 0 0,-3-1 0 0 0,-1-3 0 0 0,2 0 121 0 0,-1 0-53 0 0,2 2 14 0 0,0 1-94 0 0,0 0 25 0 0,0 1-125 0 0,1 1 144 0 0,0 1-48 0 0,-1 0 16 0 0,0 0 0 0 0,-1 0 0 0 0,-2 1 0 0 0,1 0 0 0 0,-2 1 0 0 0,-2-2 0 0 0,0 0 0 0 0,0-1 0 0 0,-3 0 0 0 0,-2-3 0 0 0,1 2 0 0 0,0 0 0 0 0,-1-1 0 0 0,-2 0 0 0 0,1-1 0 0 0,2 3 0 0 0,3 0 0 0 0,0 1 0 0 0,-2 1 0 0 0,-1-2 0 0 0,0 2 0 0 0,1-1 0 0 0,2 1 0 0 0,3 0 0 0 0,0-1 0 0 0,2 1 0 0 0,1 0 0 0 0,1 1 0 0 0,0 0 0 0 0,1 0 0 0 0,-1 0 0 0 0,-3-2 0 0 0,-1-1 0 0 0,0 0 0 0 0,-3-2 0 0 0,-4-2 75 0 0,-5-2-97 0 0,-1-3 33 0 0,1 3-11 0 0,2 3 0 0 0,1 2 0 0 0,3 2 0 0 0,-1 1 0 0 0,0 0 0 0 0,-1 2 0 0 0,-1 0 0 0 0,2 0 0 0 0,0 1 0 0 0,-2 0 0 0 0,0 0 0 0 0,2 2 0 0 0,1-1 0 0 0,0 2 0 0 0,2 0 0 0 0,2-1 0 0 0,0 0 0 0 0,0-1 0 0 0,0 0 0 0 0,0 0 0 0 0,-1 0 0 0 0,1 0 0 0 0,-1 0 0 0 0,2 0 0 0 0,-3 0 0 0 0,-3-2 0 0 0,0 0 0 0 0,3 1 0 0 0,0 1 0 0 0,3 0 0 0 0,0 2 0 0 0,1 1 0 0 0,-2-1 0 0 0,-1 1 0 0 0,1 0 0 0 0,-2-1 0 0 0,0-1 0 0 0,0 1 0 0 0,-1 0 0 0 0,1 2 0 0 0,1-1 0 0 0,-1 1 0 0 0,-5 0 0 0 0,-3-2 0 0 0,-5 0 0 0 0,2-1 0 0 0,4 1 0 0 0,1-2 75 0 0,1 1-97 0 0,3 1 145 0 0,3 1-80 0 0,2 0-49 0 0,1 1 17 0 0,1 0-104 0 0,0 1 119 0 0,-1-1-39 0 0,1 1 13 0 0,-1 2 75 0 0,-4 0-97 0 0,-3-1 33 0 0,-3 0-123 0 0,1 1 144 0 0,1-1-48 0 0,1 0 16 0 0,0 0 0 0 0,3 0 0 0 0,1 0 0 0 0,4 0 0 0 0,3 1 0 0 0,5 0 0 0 0,0 0 0 0 0,0 0 0 0 0,1 0 0 0 0,0 0 0 0 0,-4 0 0 0 0,-1 0 75 0 0,-5 0-97 0 0,1 0 33 0 0,2 0-11 0 0,-1 0 0 0 0,0-1 0 0 0,-1 0 0 0 0,1-1 0 0 0,1 0 0 0 0,1 0 0 0 0,-1 1 0 0 0,0 0 0 0 0,0 1 0 0 0,-3 0 0 0 0,2 0 0 0 0,0 0 0 0 0,-1-1 0 0 0,-3 0 0 0 0,0 0 0 0 0,1 1 0 0 0,3 0 0 0 0,0 0 0 0 0,-2 0 0 0 0,-4-2 0 0 0,-5 1 75 0 0,0-1-97 0 0,2 1 33 0 0,-4-1-11 0 0,-1 1 0 0 0,2 0 0 0 0,1 0 0 0 0,-4 1 0 0 0,2-1 0 0 0,0 1 0 0 0,1 0 0 0 0,1 0 0 0 0,-6 1 0 0 0,-1 0 0 0 0,0 0 0 0 0,-6 1-84 0 0,-1 0-32 0 0,-1 0-5 0 0,-7 2-1014 0 0,-11 2-973 0 0,25-2-6266 0 0,-3 0-1337 0 0,-25 2 1785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298.375"/>
      <inkml:brushProperty name="anchorY" value="-101821.48438"/>
      <inkml:brushProperty name="scaleFactor" value="0.5"/>
    </inkml:brush>
  </inkml:definitions>
  <inkml:trace contextRef="#ctx0" brushRef="#br0">29 17 7832 0 0,'-2'-3'3340'0'0,"-2"1"-1994"0"0,1 1 24 0 0,0-1-1030 0 0,0 1 90 0 0,-1-1-135 0 0,0 0-26 0 0,2 1-311 0 0,0 0 86 0 0,0 0-156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33.86719"/>
      <inkml:brushProperty name="anchorY" value="-101169.73438"/>
      <inkml:brushProperty name="scaleFactor" value="0.5"/>
    </inkml:brush>
  </inkml:definitions>
  <inkml:trace contextRef="#ctx0" brushRef="#br0">187 285 2760 0 0,'-4'-7'6681'0'0,"1"2"-4689"0"0,-1-3-1987 0 0,-1 0 498 0 0,1 1-732 0 0,-2 1-522 0 0,0 0-686 0 0,0 0-985 0 0,-2-2 693 0 0,-2-1 465 0 0,1 0 626 0 0,0 1 484 0 0,2 2 90 0 0,2 2 43 0 0,0 0 21 0 0,0 0 551 0 0,0-1-18 0 0,-1-1 67 0 0,0 0 21 0 0,1 1-8 0 0,-1-2 5 0 0,-1 0-2 0 0,2 0 0 0 0,1-1 28 0 0,1-1-8 0 0,0 0 4 0 0,1-1 625 0 0,-1-1-953 0 0,1 1 311 0 0,0 2-111 0 0,0-1-411 0 0,1 1 24 0 0,-1 1-50 0 0,0 0-8 0 0,1 0-78 0 0,-1 2 22 0 0,0 1-11 0 0,-1-2-150 0 0,-2 0-96 0 0,0 0-122 0 0,-2 0-195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797.97656"/>
      <inkml:brushProperty name="anchorY" value="-100239.51563"/>
      <inkml:brushProperty name="scaleFactor" value="0.5"/>
    </inkml:brush>
  </inkml:definitions>
  <inkml:trace contextRef="#ctx0" brushRef="#br0">82 31 3224 0 0,'0'0'0'0'0,"-1"0"312"0"0,-2-2-364 0 0,-4-1 2222 0 0,-2-1-274 0 0,1 0 268 0 0,-1 1 43 0 0,1 0-1747 0 0,1 0 157 0 0,2 2-226 0 0,2 0-47 0 0,-1-1-276 0 0,1 0 28 0 0,-2 1-100 0 0,1 0-237 0 0,1 0-593 0 0,0 1-240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080.77344"/>
      <inkml:brushProperty name="anchorY" value="-99567.51563"/>
      <inkml:brushProperty name="scaleFactor" value="0.5"/>
    </inkml:brush>
  </inkml:definitions>
  <inkml:trace contextRef="#ctx0" brushRef="#br0">195 183 3224 0 0,'-9'0'6326'0'0,"1"-1"-5000"0"0,-2-1-277 0 0,1 0-212 0 0,0 0-167 0 0,1 1-22 0 0,2 0-531 0 0,0 0 140 0 0,-2 0-454 0 0,2 0-415 0 0,2 0-391 0 0,-9-21-5846 0 0,11 12 6419 0 0,0-2 287 0 0,0 1 111 0 0,-1 1-91 0 0,0-1 153 0 0,-1 2 95 0 0,-1 1 59 0 0,1 2 5 0 0,0-1 19 0 0,0 2 428 0 0,-1-1-28 0 0,0 1 53 0 0,-1-1 9 0 0,2 1 151 0 0,0 0-14 0 0,-2 0 22 0 0,1 2 2 0 0,0-2-242 0 0,0 1 23 0 0,2 0-31 0 0,0 1-3 0 0,1 1-394 0 0,1 0 28 0 0,-2 1-42 0 0,0 0-18 0 0,1 0-250 0 0,0 0 14 0 0,0 1-30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245.75"/>
      <inkml:brushProperty name="anchorY" value="-98744.99219"/>
      <inkml:brushProperty name="scaleFactor" value="0.5"/>
    </inkml:brush>
  </inkml:definitions>
  <inkml:trace contextRef="#ctx0" brushRef="#br0">24 38 1840 0 0,'0'0'0'0'0,"-16"-22"8732"0"0,13 19-8354 0 0,1-1 526 0 0,1 1-384 0 0,0 0-454 0 0,1 1 70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587.50781"/>
      <inkml:brushProperty name="anchorY" value="-98070.53125"/>
      <inkml:brushProperty name="scaleFactor" value="0.5"/>
    </inkml:brush>
  </inkml:definitions>
  <inkml:trace contextRef="#ctx0" brushRef="#br0">71 34 3680 0 0,'-12'-8'5905'0'0,"6"4"-3929"0"0,-1-1-1412 0 0,0 1 127 0 0,1-1-179 0 0,1 2-43 0 0,-1 1-348 0 0,1 0 31 0 0,0 2-49 0 0,0-1-350 0 0,-1 1-575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872.98438"/>
      <inkml:brushProperty name="anchorY" value="-97402.11719"/>
      <inkml:brushProperty name="scaleFactor" value="0.5"/>
    </inkml:brush>
  </inkml:definitions>
  <inkml:trace contextRef="#ctx0" brushRef="#br0">152 41 7056 0 0,'0'0'312'0'0,"-2"-1"158"0"0,-3-1-567 0 0,0-1 172 0 0,-4-1 438 0 0,-2-1-62 0 0,0 1 58 0 0,0 1 19 0 0,-2 0-85 0 0,1 0 15 0 0,0 0-18 0 0,3-1 2 0 0,0 2-30 0 0,1 1-2 0 0,1 0 0 0 0,1 0-2 0 0,-1 1-262 0 0,1 0 20 0 0,2 0-32 0 0,1 0-182 0 0,1 0-426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084.80469"/>
      <inkml:brushProperty name="anchorY" value="-96727.90625"/>
      <inkml:brushProperty name="scaleFactor" value="0.5"/>
    </inkml:brush>
  </inkml:definitions>
  <inkml:trace contextRef="#ctx0" brushRef="#br0">44 30 9936 0 0,'0'0'1104'0'0,"-3"-1"-1242"0"0,1-1 244 0 0,-3-1 678 0 0,-1-1 858 0 0,0 1-1111 0 0,1 0 14 0 0,2 0 349 0 0,1 2-629 0 0,-2-2-262 0 0,1 0-51 0 0,0 1-51 0 0,1 1-608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401.47656"/>
      <inkml:brushProperty name="anchorY" value="-96054.125"/>
      <inkml:brushProperty name="scaleFactor" value="0.5"/>
    </inkml:brush>
  </inkml:definitions>
  <inkml:trace contextRef="#ctx0" brushRef="#br0">81 57 5064 0 0,'0'0'485'0'0,"0"-2"-442"0"0,-5-10 4257 0 0,-1 7-2295 0 0,-4-3-453 0 0,1 2-777 0 0,0-1-210 0 0,2 3-109 0 0,-1-1-48 0 0,3 2-5 0 0,-1 1-330 0 0,2 0 28 0 0,0 2-102 0 0,2-1 114 0 0,0 1-142 0 0,0 0-115 0 0,0 1 68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679.05469"/>
      <inkml:brushProperty name="anchorY" value="-95363.40625"/>
      <inkml:brushProperty name="scaleFactor" value="0.5"/>
    </inkml:brush>
  </inkml:definitions>
  <inkml:trace contextRef="#ctx0" brushRef="#br0">40 21 5528 0 0,'-13'-6'6305'0'0,"8"3"-5046"0"0,-1 1-322 0 0,2 0-196 0 0,0 0-167 0 0,1 0-22 0 0,0 0-447 0 0,2 1 42 0 0,0 1-49 0 0,1-1-18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04.89844"/>
      <inkml:brushProperty name="anchorY" value="-66659.76563"/>
      <inkml:brushProperty name="scaleFactor" value="0.5"/>
    </inkml:brush>
  </inkml:definitions>
  <inkml:trace contextRef="#ctx0" brushRef="#br0">1539 53 5408 0 0,'0'0'1384'0'0,"2"0"-591"0"0,0 0-358 0 0,0 0 155 0 0,3 0 808 0 0,11 0 4282 0 0,-18 2-5514 0 0,-2 3-4 0 0,-1 1-2 0 0,-3 2-187 0 0,-2 0 54 0 0,-3-1-27 0 0,-1 1-75 0 0,-2-2 96 0 0,1 1-31 0 0,-1-1 84 0 0,0-1-95 0 0,-2-2 209 0 0,-4 2 97 0 0,-3-1-1 0 0,-2 0-151 0 0,1 1 51 0 0,2-1-24 0 0,3 0 38 0 0,2 0-12 0 0,2 0 16 0 0,-1 1 174 0 0,-1 2-143 0 0,0-1-106 0 0,1-1 3 0 0,2 1 98 0 0,0-1-157 0 0,2 0 78 0 0,-3-1 143 0 0,2 0-202 0 0,0-1 31 0 0,1-1-21 0 0,1-1-3 0 0,0 1-1 0 0,1-1-18 0 0,-4 1 79 0 0,-1 0-108 0 0,1 0 73 0 0,-1 0-14 0 0,2 1 2 0 0,-1 0 2 0 0,1 0 56 0 0,0 0-16 0 0,0 0 18 0 0,1 0-4 0 0,0-1-16 0 0,-1 0-5 0 0,1-1 0 0 0,-1-1-1 0 0,0-2-18 0 0,-4 0 135 0 0,-2 0-180 0 0,-1-2 22 0 0,-1 1-19 0 0,0-1-3 0 0,0 0-1 0 0,1 0-9 0 0,-1-1 2 0 0,0-1-1 0 0,0-1 0 0 0,-2 0 28 0 0,-2-2 2 0 0,-2 0 0 0 0,-1-1 2 0 0,-3 0-18 0 0,-1 0-5 0 0,-2-1 0 0 0,0-1-1 0 0,-1 0 10 0 0,1-1-4 0 0,0 0 2 0 0,2-1 0 0 0,-1-1-102 0 0,2 1-84 0 0,-2 1 37 0 0,13 5-7599 0 0,0 0-1170 0 0,-15-5 1930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998.27344"/>
      <inkml:brushProperty name="anchorY" value="-94707.78906"/>
      <inkml:brushProperty name="scaleFactor" value="0.5"/>
    </inkml:brush>
  </inkml:definitions>
  <inkml:trace contextRef="#ctx0" brushRef="#br0">51 12 3680 0 0,'-11'-5'7896'0'0,"4"2"-7378"0"0,0 1 486 0 0,0 1-328 0 0,1 1-460 0 0,0 2 242 0 0,-1 2-332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305.92188"/>
      <inkml:brushProperty name="anchorY" value="-94072.375"/>
      <inkml:brushProperty name="scaleFactor" value="0.5"/>
    </inkml:brush>
  </inkml:definitions>
  <inkml:trace contextRef="#ctx0" brushRef="#br0">101 1 7168 0 0,'0'0'5678'0'0,"-1"2"-5030"0"0,0 0-6 0 0,-3 1-226 0 0,-1 0 26 0 0,-2 2-39 0 0,-1-1 364 0 0,0 2-602 0 0,-1 1 193 0 0,-1 4 164 0 0,2 1-422 0 0,-1 1 125 0 0,2 2 36 0 0,1 1-202 0 0,0 3-50 0 0,1-1 7 0 0,2-3-128 0 0,0-1-210 0 0,2-1-218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569"/>
      <inkml:brushProperty name="anchorY" value="-93633.17969"/>
      <inkml:brushProperty name="scaleFactor" value="0.5"/>
    </inkml:brush>
  </inkml:definitions>
  <inkml:trace contextRef="#ctx0" brushRef="#br0">170 1 13104 0 0,'0'0'2114'0'0,"-3"4"-1746"0"0,-2 1-208 0 0,-1 2 70 0 0,-2 2-38 0 0,1 1-224 0 0,-1 1 64 0 0,0 0-32 0 0,0 0 0 0 0,1-1 74 0 0,1 0-95 0 0,0-1 32 0 0,0 1 63 0 0,2-1-95 0 0,-1-1 106 0 0,0 0-106 0 0,-1 1 106 0 0,0 0-106 0 0,0 1 106 0 0,-1 1-106 0 0,-1 0 31 0 0,0 1-10 0 0,-1-1 0 0 0,0 1-1101 0 0,2-1 165 0 0,0-3-142 0 0,3-2-24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761.83594"/>
      <inkml:brushProperty name="anchorY" value="-93244.15625"/>
      <inkml:brushProperty name="scaleFactor" value="0.5"/>
    </inkml:brush>
  </inkml:definitions>
  <inkml:trace contextRef="#ctx0" brushRef="#br0">197 0 8752 0 0,'0'0'833'0'0,"-2"2"-496"0"0,-3 2-114 0 0,-1 1 17 0 0,-3 3-1 0 0,-1 1 141 0 0,-1 1-12 0 0,0 0 21 0 0,-1 0 2 0 0,1 1-233 0 0,1 1 30 0 0,-2 0-41 0 0,1 0 0 0 0,-1 0 99 0 0,1 0 0 0 0,1 0 6 0 0,0 0 4 0 0,1 1-140 0 0,-1 1 152 0 0,3-2-192 0 0,0-2-150 0 0,1-2-7 0 0,2-4-26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926.57031"/>
      <inkml:brushProperty name="anchorY" value="-92827.33594"/>
      <inkml:brushProperty name="scaleFactor" value="0.5"/>
    </inkml:brush>
  </inkml:definitions>
  <inkml:trace contextRef="#ctx0" brushRef="#br0">143 0 9072 0 0,'0'0'981'0'0,"-2"2"-689"0"0,-1 1-141 0 0,-5 3 533 0 0,-2 1-255 0 0,0 1 124 0 0,-3 2 223 0 0,-1 1-766 0 0,2 0 215 0 0,-2 2 55 0 0,0-1-204 0 0,1 1 67 0 0,2 0-23 0 0,1-1-140 0 0,1 1-156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133.33984"/>
      <inkml:brushProperty name="anchorY" value="-92351.96094"/>
      <inkml:brushProperty name="scaleFactor" value="0.5"/>
    </inkml:brush>
  </inkml:definitions>
  <inkml:trace contextRef="#ctx0" brushRef="#br0">181 1 8752 0 0,'0'0'0'0'0,"-2"0"952"0"0,-6 1-1111 0 0,-2 3 1139 0 0,-5 1 764 0 0,-4 4-764 0 0,0 1-797 0 0,0 1 222 0 0,0 2-14 0 0,3 0-342 0 0,2-1 96 0 0,1 0-39 0 0,3-3-124 0 0,1 2 36 0 0,1-2-392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09.41016"/>
      <inkml:brushProperty name="anchorY" value="-91847.86719"/>
      <inkml:brushProperty name="scaleFactor" value="0.5"/>
    </inkml:brush>
  </inkml:definitions>
  <inkml:trace contextRef="#ctx0" brushRef="#br0">129 0 15056 0 0,'-2'0'1655'0'0,"-3"2"-1931"0"0,-5 2 552 0 0,-2 1-378 0 0,1 0 131 0 0,0 1-118 0 0,0 1 110 0 0,-1 2-517 0 0,-2 2-336 0 0,-1 2-1022 0 0,2-1 512 0 0,0 0-2099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535.75391"/>
      <inkml:brushProperty name="anchorY" value="-91308.28125"/>
      <inkml:brushProperty name="scaleFactor" value="0.5"/>
    </inkml:brush>
  </inkml:definitions>
  <inkml:trace contextRef="#ctx0" brushRef="#br0">199 0 6912 0 0,'0'0'5333'0'0,"-2"1"-4708"0"0,-4 2-118 0 0,-2 1-114 0 0,-2 1-21 0 0,-2 1-30 0 0,-2 1-4 0 0,-2 0 0 0 0,0 1-2 0 0,0 1-392 0 0,-1 1 112 0 0,-1-2-56 0 0,-1 2-224 0 0,-5 2-7235 0 0,4-1-754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02.29688"/>
      <inkml:brushProperty name="anchorY" value="-90773.84375"/>
      <inkml:brushProperty name="scaleFactor" value="0.5"/>
    </inkml:brush>
  </inkml:definitions>
  <inkml:trace contextRef="#ctx0" brushRef="#br0">145 1 11520 0 0,'0'0'1248'0'0,"-4"0"-1456"0"0,-5 0 1181 0 0,-1 0-296 0 0,-2 1 91 0 0,0 0 23 0 0,-1 1-682 0 0,-3 1 141 0 0,-1 1-456 0 0,-3 3-376 0 0,4-2-553 0 0,1 1-754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912.10156"/>
      <inkml:brushProperty name="anchorY" value="-90172.39844"/>
      <inkml:brushProperty name="scaleFactor" value="0.5"/>
    </inkml:brush>
  </inkml:definitions>
  <inkml:trace contextRef="#ctx0" brushRef="#br0">163 1 12440 0 0,'0'0'1328'0'0,"-3"0"-1204"0"0,-3 0 372 0 0,-2 0-180 0 0,-2 1 4 0 0,-1 1 317 0 0,0 1-25 0 0,-1 2 45 0 0,-2 2 368 0 0,0-1-959 0 0,0 0 278 0 0,1-2-118 0 0,1 0-347 0 0,3-1 24 0 0,0 0-47 0 0,0 0-1004 0 0,2-1-893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931.79297"/>
      <inkml:brushProperty name="anchorY" value="-65972.52344"/>
      <inkml:brushProperty name="scaleFactor" value="0.5"/>
    </inkml:brush>
  </inkml:definitions>
  <inkml:trace contextRef="#ctx0" brushRef="#br0">1 0 4608 0 0,'8'0'8766'0'0,"-5"1"-7928"0"0,0 0-28 0 0,2 2-383 0 0,0 0 24 0 0,0 2-50 0 0,0 3 423 0 0,0 3-592 0 0,-1-1 194 0 0,-1 1-66 0 0,0 2-56 0 0,0-2-2 0 0,0 0-4 0 0,-1 2-2 0 0,0 1-9 0 0,1 0-7 0 0,0 1 1 0 0,0 1-1 0 0,1 0-28 0 0,1 0 8 0 0,1-1-4 0 0,1-1 0 0 0,0 0-9 0 0,1 1-7 0 0,0-1 1 0 0,2 3-1 0 0,1-1-28 0 0,2 2-1 0 0,1 0-2 0 0,3 1-1 0 0,0 0-65 0 0,2 0 0 0 0,2-2-5 0 0,0 0-2 0 0,2 0-9 0 0,1-2-7 0 0,3 1 1 0 0,2-1-1 0 0,2-1 0 0 0,2-1 0 0 0,2-1 0 0 0,-1-1 0 0 0,2-2-9 0 0,0-1 2 0 0,-1-2-1 0 0,0 0 0 0 0,0-2-130 0 0,-2-1 36 0 0,-2-1-18 0 0,3-4-1568 0 0,-1 0 112 0 0,3-8-2172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105.88281"/>
      <inkml:brushProperty name="anchorY" value="-89590.09375"/>
      <inkml:brushProperty name="scaleFactor" value="0.5"/>
    </inkml:brush>
  </inkml:definitions>
  <inkml:trace contextRef="#ctx0" brushRef="#br0">55 10 10592 0 0,'0'0'5404'0'0,"-2"-1"-4918"0"0,0 0-105 0 0,0 0-114 0 0,-1 0-23 0 0,-2 0-283 0 0,-2-1 79 0 0,-1 1-40 0 0,-1-1-550 0 0,0 3-749 0 0,2 0-846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397.85156"/>
      <inkml:brushProperty name="anchorY" value="-88950.96875"/>
      <inkml:brushProperty name="scaleFactor" value="0.5"/>
    </inkml:brush>
  </inkml:definitions>
  <inkml:trace contextRef="#ctx0" brushRef="#br0">165 0 15520 0 0,'0'0'0'0'0,"-8"2"1703"0"0,-8 1-1912 0 0,-1-1 546 0 0,-2 2-273 0 0,-3 0 140 0 0,2 1-105 0 0,2-1 38 0 0,1 0-9 0 0,2 0-2295 0 0,3-2-2332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585.01953"/>
      <inkml:brushProperty name="anchorY" value="-88351.40625"/>
      <inkml:brushProperty name="scaleFactor" value="0.5"/>
    </inkml:brush>
  </inkml:definitions>
  <inkml:trace contextRef="#ctx0" brushRef="#br0">86 46 17015 0 0,'-1'-1'1848'0'0,"-1"-1"-2156"0"0,0-3 616 0 0,-1-1-233 0 0,-2 0-96 0 0,-2 0 106 0 0,-1 1-106 0 0,-2 1 31 0 0,-1 0-10 0 0,0 1 0 0 0,-2 1-662 0 0,1 1-540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837.32813"/>
      <inkml:brushProperty name="anchorY" value="-87670.45313"/>
      <inkml:brushProperty name="scaleFactor" value="0.5"/>
    </inkml:brush>
  </inkml:definitions>
  <inkml:trace contextRef="#ctx0" brushRef="#br0">117 1 12896 0 0,'-2'0'1376'0'0,"-2"0"-536"0"0,1 0-128 0 0,-2 0 106 0 0,-1 0 21 0 0,-3 0-561 0 0,0 0 50 0 0,-2 0-66 0 0,0 0-21 0 0,0 1-65 0 0,-1 0-1 0 0,1 0-5 0 0,-1-1-375 0 0,2 1-706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072.60547"/>
      <inkml:brushProperty name="anchorY" value="-87039.64844"/>
      <inkml:brushProperty name="scaleFactor" value="0.5"/>
    </inkml:brush>
  </inkml:definitions>
  <inkml:trace contextRef="#ctx0" brushRef="#br0">97 0 7832 0 0,'-2'0'7705'0'0,"-1"0"-7456"0"0,-3 1 671 0 0,-1 1-284 0 0,-3 0-479 0 0,-1 1 33 0 0,0 0-49 0 0,-2-2-152 0 0,-3 1-343 0 0,-1-1-369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310.83203"/>
      <inkml:brushProperty name="anchorY" value="-86419.53125"/>
      <inkml:brushProperty name="scaleFactor" value="0.5"/>
    </inkml:brush>
  </inkml:definitions>
  <inkml:trace contextRef="#ctx0" brushRef="#br0">77 1 12696 0 0,'0'0'1392'0'0,"-1"2"-1372"0"0,-2 1 709 0 0,-3 1-566 0 0,-2 1 97 0 0,-2 0-42 0 0,2 0 0 0 0,1-2-2 0 0,0 0-392 0 0,1 2 37 0 0,-1-2-44 0 0,1 0-371 0 0,-2 0-449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2.65234"/>
      <inkml:brushProperty name="anchorY" value="-85831.09375"/>
      <inkml:brushProperty name="scaleFactor" value="0.5"/>
    </inkml:brush>
  </inkml:definitions>
  <inkml:trace contextRef="#ctx0" brushRef="#br0">25 21 10592 0 0,'-11'-7'6913'0'0,"7"2"-6684"0"0,-1 0 111 0 0,1 1-167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919.51953"/>
      <inkml:brushProperty name="anchorY" value="-85164.67188"/>
      <inkml:brushProperty name="scaleFactor" value="0.5"/>
    </inkml:brush>
  </inkml:definitions>
  <inkml:trace contextRef="#ctx0" brushRef="#br0">0 4 4144 0 0,'0'0'9218'0'0,"3"0"-8316"0"0,1-1-165 0 0,1 0 8 0 0,6-1 3340 0 0,-11 4-3749 0 0,0 0-121 0 0,1 3 16 0 0,0 2-22 0 0,2 3 0 0 0,-1 1-113 0 0,-1 1 14 0 0,-1 1-21 0 0,0-1 0 0 0,0 1-103 0 0,-1 3-177 0 0,1 2-898 0 0,-1 1-1170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83.29688"/>
      <inkml:brushProperty name="anchorY" value="-85964.82031"/>
      <inkml:brushProperty name="scaleFactor" value="0.5"/>
    </inkml:brush>
  </inkml:definitions>
  <inkml:trace contextRef="#ctx0" brushRef="#br0">0 1 13360 0 0,'0'0'2305'0'0,"1"3"-2120"0"0,1 0 38 0 0,-1 2-26 0 0,0-1-21 0 0,0 3 76 0 0,-1 2-303 0 0,0 2 166 0 0,0 0-136 0 0,1-1 31 0 0,-2 1 65 0 0,1-3-96 0 0,0-2 31 0 0,0 2-10 0 0,2 1 0 0 0,-1-1 0 0 0,0 3 0 0 0,0-3-74 0 0,1 2 20 0 0,0-2-10 0 0,1 4-494 0 0,1-1-466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242.72656"/>
      <inkml:brushProperty name="anchorY" value="-86781.52344"/>
      <inkml:brushProperty name="scaleFactor" value="0.5"/>
    </inkml:brush>
  </inkml:definitions>
  <inkml:trace contextRef="#ctx0" brushRef="#br0">7 1 6912 0 0,'0'0'4721'0'0,"-1"4"-3849"0"0,0 0 108 0 0,-1 3-161 0 0,1 0-70 0 0,0 2-20 0 0,1 1-606 0 0,0 3 50 0 0,0-2-70 0 0,0 1-22 0 0,0 0-93 0 0,0-1 26 0 0,0-1-14 0 0,0-2-514 0 0,1 1-291 0 0,1 2-3728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432.23047"/>
      <inkml:brushProperty name="anchorY" value="-67157.75"/>
      <inkml:brushProperty name="scaleFactor" value="0.5"/>
    </inkml:brush>
  </inkml:definitions>
  <inkml:trace contextRef="#ctx0" brushRef="#br0">89 0 8808 0 0,'0'0'9183'0'0,"0"3"-8703"0"0,-2 3-93 0 0,0 4 8 0 0,0 0-9 0 0,-1 3-2 0 0,-1 0-93 0 0,0 0 8 0 0,-1 0-18 0 0,-1 0 0 0 0,1 0-38 0 0,-1 1 1 0 0,1 0-3 0 0,-2 1-1 0 0,1-1-28 0 0,1 2-1 0 0,-1 1-2 0 0,1 1-1 0 0,1 1 66 0 0,0 0-1 0 0,0 2 4 0 0,2 1 3 0 0,1 1-186 0 0,1 5 108 0 0,2 1-144 0 0,0-1 55 0 0,1-2-20 0 0,1-2 3 0 0,0-1 0 0 0,0-2-112 0 0,0 0 107 0 0,1 0-112 0 0,1-1 106 0 0,0 1-106 0 0,2-1 143 0 0,1-1-154 0 0,4 4 67 0 0,1 0-171 0 0,3 0 36 0 0,1-3-7625 0 0,0-2 650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878.88281"/>
      <inkml:brushProperty name="anchorY" value="-87571.69531"/>
      <inkml:brushProperty name="scaleFactor" value="0.5"/>
    </inkml:brush>
  </inkml:definitions>
  <inkml:trace contextRef="#ctx0" brushRef="#br0">0 1 11952 0 0,'0'0'1296'0'0,"2"2"-1512"0"0,-1 0 842 0 0,1 3-286 0 0,2 2 64 0 0,-1-1 2 0 0,1 1-101 0 0,0 2 2 0 0,1 1-7 0 0,-1 1-4 0 0,0 1-262 0 0,1-1-8 0 0,-1 0-14 0 0,1-1-12 0 0,-1-3-84 0 0,2 2-60 0 0,-1-2-7 0 0,5 1-678 0 0,3 0 263 0 0,4-1-126 0 0,5-3 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656.55078"/>
      <inkml:brushProperty name="anchorY" value="-88362.25781"/>
      <inkml:brushProperty name="scaleFactor" value="0.5"/>
    </inkml:brush>
  </inkml:definitions>
  <inkml:trace contextRef="#ctx0" brushRef="#br0">1 1 5984 0 0,'0'0'11479'0'0,"2"1"-10703"0"0,0 0-633 0 0,0 1 57 0 0,0-1-73 0 0,4 3-22 0 0,0 2-121 0 0,1 1 33 0 0,-1 0-17 0 0,-2-1 0 0 0,2 1-298 0 0,-1 0-970 0 0,2 0-1328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357.80078"/>
      <inkml:brushProperty name="anchorY" value="-89063.625"/>
      <inkml:brushProperty name="scaleFactor" value="0.5"/>
    </inkml:brush>
  </inkml:definitions>
  <inkml:trace contextRef="#ctx0" brushRef="#br0">0 1 17447 0 0,'0'0'2307'0'0,"0"2"-2139"0"0,2 3 5 0 0,2 3 3 0 0,-1 0-205 0 0,0-2-16 0 0,1 1-9 0 0,1-1-10 0 0,-1-1-9 0 0,3 1-82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052.05859"/>
      <inkml:brushProperty name="anchorY" value="-89768.25781"/>
      <inkml:brushProperty name="scaleFactor" value="0.5"/>
    </inkml:brush>
  </inkml:definitions>
  <inkml:trace contextRef="#ctx0" brushRef="#br0">1 15 11056 0 0,'2'0'5108'0'0,"4"-2"-2990"0"0,6 0 461 0 0,2 0-3062 0 0,2-1 792 0 0,32-3-20393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785.47656"/>
      <inkml:brushProperty name="anchorY" value="-90388.17969"/>
      <inkml:brushProperty name="scaleFactor" value="0.5"/>
    </inkml:brush>
  </inkml:definitions>
  <inkml:trace contextRef="#ctx0" brushRef="#br0">1 38 10592 0 0,'10'0'6755'0'0,"-6"-2"-6080"0"0,1-2 401 0 0,3-1-949 0 0,4-2 277 0 0,2 0-114 0 0,1 2-338 0 0,-3 0-100 0 0,-3 2 27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526.48047"/>
      <inkml:brushProperty name="anchorY" value="-90980.51563"/>
      <inkml:brushProperty name="scaleFactor" value="0.5"/>
    </inkml:brush>
  </inkml:definitions>
  <inkml:trace contextRef="#ctx0" brushRef="#br0">18 11 18511 0 0,'-3'-2'2008'0'0,"-1"0"-2342"0"0,1 0 668 0 0,0 0-334 0 0,1 1 75 0 0,1 0-96 0 0,0 0 31 0 0,1 1-10 0 0,0 0 0 0 0,2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822.06641"/>
      <inkml:brushProperty name="anchorY" value="-59900.20313"/>
      <inkml:brushProperty name="scaleFactor" value="0.5"/>
    </inkml:brush>
  </inkml:definitions>
  <inkml:trace contextRef="#ctx0" brushRef="#br0">56 359 1376 0 0,'0'0'18567'0'0,"2"0"-18316"0"0,2 1 282 0 0,4 1-373 0 0,2 3 159 0 0,1 1-44 0 0,1 2 3 0 0,1 3 2 0 0,0 0-205 0 0,1 2 21 0 0,2 0-28 0 0,5 5 81 0 0,2 0-99 0 0,2 1 32 0 0,9 3 149 0 0,2-2-111 0 0,2-2 41 0 0,0-4-9 0 0,2-3 94 0 0,-1-4 0 0 0,1-4 6 0 0,3-5 4 0 0,3-3-28 0 0,1-6 8 0 0,1-3-4 0 0,10-9 187 0 0,7-9-194 0 0,-3-4-91 0 0,-4 0-22 0 0,-1-6 65 0 0,-8 0-121 0 0,-8 1 19 0 0,-3-2 66 0 0,-5-4-14 0 0,-7 4-67 0 0,-5 4 22 0 0,-7 5-10 0 0,-4 7-84 0 0,-5 6 99 0 0,-2 4-108 0 0,-3 5 106 0 0,0 5-106 0 0,-1 3 31 0 0,-2 5-10 0 0,-6 10 0 0 0,-2 6-102 0 0,-1 6 131 0 0,-2 5-44 0 0,-1 4 15 0 0,-2 14 0 0 0,-1 9 0 0 0,0 7 0 0 0,0 8 0 0 0,-1 6 0 0 0,-7 29 75 0 0,-5 33-96 0 0,-3 11 115 0 0,0 3-118 0 0,0-3 36 0 0,1-7 63 0 0,-4 11-96 0 0,0-12 31 0 0,3-10 84 0 0,2-15-121 0 0,3-14 115 0 0,-2-1 3 0 0,1-12-38 0 0,1-11 16 0 0,1-11-5 0 0,1-8 28 0 0,1-9-8 0 0,-1-8 4 0 0,0-5 0 0 0,0-6 28 0 0,1-5 1 0 0,0-4 2 0 0,-2-5 1 0 0,0-3-56 0 0,-7-6 81 0 0,-1-5-101 0 0,1-3-44 0 0,2-4 86 0 0,2-2-108 0 0,3-2 108 0 0,1 0-108 0 0,4-2 33 0 0,4 1-11 0 0,-1-4 0 0 0,4 1 0 0 0,3 2 0 0 0,4 2 0 0 0,3 0 0 0 0,2 3 0 0 0,2-2 0 0 0,1 2 0 0 0,1-1 0 0 0,0 1 0 0 0,0 0 0 0 0,-1 1 0 0 0,1 0 0 0 0,-1 2 0 0 0,1 1 0 0 0,0 0 0 0 0,0 1 0 0 0,0 0 0 0 0,0 1 0 0 0,0-1 0 0 0,2 2 75 0 0,0-1-97 0 0,1 3 33 0 0,1 3 64 0 0,1 1-97 0 0,0 2 108 0 0,-1-1-108 0 0,0 1 117 0 0,1 0-16 0 0,1 1 53 0 0,-1-3 26 0 0,-1-1 34 0 0,0-3-117 0 0,-2-2-75 0 0,-1 0 109 0 0,-1-2-42 0 0,0 2-80 0 0,0-1 26 0 0,0 1-13 0 0,0-1 75 0 0,-1 1 434 0 0,0-4-397 0 0,0 0-131 0 0,-1 0-111 0 0,0-1 51 0 0,0 1-20 0 0,0-2 114 0 0,1 1-31 0 0,0 0 16 0 0,1 1-532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174.44141"/>
      <inkml:brushProperty name="anchorY" value="-61387.90625"/>
      <inkml:brushProperty name="scaleFactor" value="0.5"/>
    </inkml:brush>
  </inkml:definitions>
  <inkml:trace contextRef="#ctx0" brushRef="#br0">769 0 19175 0 0,'0'0'2080'0'0,"-3"0"-2426"0"0,-3 3 767 0 0,-4 3-442 0 0,-1 4 517 0 0,-1 5-94 0 0,-4 4 64 0 0,-2 7 4 0 0,-2 4-54 0 0,-2 8 7 0 0,-1 5-6 0 0,-7 23 345 0 0,-1 11-613 0 0,-1 8 187 0 0,-6 27 116 0 0,-5 27-251 0 0,-1 5-66 0 0,3 2-32 0 0,4-6-27 0 0,4-8-2 0 0,-1 10 120 0 0,-2 10 20 0 0,-1 8-16 0 0,4-11-128 0 0,3-15 38 0 0,6-20-20 0 0,3-18 75 0 0,3-7 183 0 0,1-7-140 0 0,3-9-160 0 0,3-14 86 0 0,2-14 15 0 0,3-15-2 0 0,3-11 6 0 0,1-10 1 0 0,1-6 65 0 0,0-8 1 0 0,0-6 3 0 0,1-8 3 0 0,2-7-149 0 0,1-7 23 0 0,1-7-24 0 0,4-20-1 0 0,3-7-85 0 0,2-7 24 0 0,6-20-12 0 0,3-2 0 0 0,3-2-112 0 0,4 5 144 0 0,0 6-169 0 0,8-4 97 0 0,1 9-78 0 0,-1 10 142 0 0,-1 12-41 0 0,-3 11-76 0 0,1 10 119 0 0,-1 9-142 0 0,-3 11 71 0 0,-26 17 24 0 0,-1 0 0 0 0,1 0 0 0 0,0 1 0 0 0,7-2 0 0 0,-10 3 13 0 0,1 0-1 0 0,0-1 1 0 0,0 1 0 0 0,-1 0 0 0 0,1 0-1 0 0,0 1 1 0 0,0-1 0 0 0,-1 0 0 0 0,1 0-1 0 0,2 2 1 0 0,-3-2 0 0 0,0 0 0 0 0,0 1 0 0 0,0 0 0 0 0,1-1 0 0 0,-1 1 0 0 0,0 0 0 0 0,0 0 0 0 0,0-1 0 0 0,0 1 0 0 0,0 0 0 0 0,1 2 0 0 0,0-1-6 0 0,0 0 1 0 0,-1 1-1 0 0,0-1 0 0 0,1 0 1 0 0,-1 1-1 0 0,1 3 0 0 0,4 20 151 0 0,-3 17 158 0 0,-4 6-199 0 0,-2 6-13 0 0,0 2-7 0 0,1 1-86 0 0,-1 1 133 0 0,1-1-155 0 0,2 11 123 0 0,3 7-113 0 0,8 6 108 0 0,8 1-33 0 0,6-10-64 0 0,3-12 22 0 0,-20-47 17 0 0,0-2 0 0 0,14 15 0 0 0,-13-17-8 0 0,0-1 0 0 0,20 15 0 0 0,-17-15 1 0 0,0-2 0 0 0,20 11 0 0 0,-18-12-26 0 0,29 10 0 0 0,-27-10 48 0 0,23 2 0 0 0,-22-5-54 0 0,27-1 0 0 0,-27-3 59 0 0,31-5-1 0 0,16-10-71 0 0,-5-5 120 0 0,4-10-120 0 0,2-13 120 0 0,2-11-36 0 0,0-13-72 0 0,-1-12 24 0 0,-6-12 63 0 0,-10 4-97 0 0,-11 8 33 0 0,-10 10-11 0 0,-9 9 0 0 0,-7-1-93 0 0,-3 0 26 0 0,-5 3 80 0 0,-2 2-26 0 0,-3 6-71 0 0,-2 6 108 0 0,0 12-36 0 0,0 9 12 0 0,-1 6 0 0 0,1 6 0 0 0,1 6-93 0 0,0 0 119 0 0,1 2-39 0 0,0 0 13 0 0,0 1 0 0 0,-2-1 0 0 0,1 1 0 0 0,0 1 0 0 0,0-1 0 0 0,-1-1 0 0 0,1 0 0 0 0,-2-1 0 0 0,0 1 0 0 0,1-1 0 0 0,-3 1 0 0 0,0 0 0 0 0,-2 1 0 0 0,-2 1-93 0 0,0 2 119 0 0,-3 1-123 0 0,-3 2 121 0 0,-2 3-36 0 0,-2 2 12 0 0,-5 7-75 0 0,-4 12 97 0 0,-1 6-33 0 0,-2 5 11 0 0,-7 15 0 0 0,1 4 84 0 0,-1 4-108 0 0,-4 15 148 0 0,3 1-81 0 0,2 0-49 0 0,4-4 92 0 0,4-6-108 0 0,4-5 33 0 0,3-5-11 0 0,6-5 75 0 0,3-5-97 0 0,5-3 108 0 0,4-4-108 0 0,4-3 108 0 0,3-4-108 0 0,6 0 126 0 0,3-4-37 0 0,4-6 4 0 0,-12-20-40 0 0,-1 0 1 0 0,1 0-1 0 0,0 0 1 0 0,6 3-1 0 0,19 7 17 0 0,4-8 55 0 0,1-6-18 0 0,1-7 3 0 0,1-4 0 0 0,-3-6-28 0 0,7-10 83 0 0,6-13-101 0 0,-3-4 70 0 0,-2-1-133 0 0,-4-1 149 0 0,-4 1-160 0 0,-1-8 48 0 0,-2-9-16 0 0,-4 0 0 0 0,-4 2 0 0 0,-4 6 0 0 0,-3 7 0 0 0,-4 7 0 0 0,-1 8 0 0 0,-4 4 0 0 0,-1 6 0 0 0,-2 6 0 0 0,-2 6 0 0 0,0 5-103 0 0,-1 4 133 0 0,-2 4-120 0 0,-2 6 112 0 0,-3 11-108 0 0,-1 7 33 0 0,-1 5 64 0 0,0 6-22 0 0,0 2 11 0 0,-1 14 0 0 0,-1 14 0 0 0,2 15 0 0 0,2 9 0 0 0,4-4 0 0 0,3-9 0 0 0,3-11 0 0 0,2-13 0 0 0,5-6 0 0 0,3-9 0 0 0,1-8 0 0 0,4-7 0 0 0,3-7 0 0 0,0-7 0 0 0,1-8 0 0 0,0-6 0 0 0,0-6 0 0 0,2-7 0 0 0,5-13 0 0 0,5-14 0 0 0,1-8 0 0 0,-1-5 0 0 0,-2-2 0 0 0,-2-2 0 0 0,-3-2 0 0 0,0-3 0 0 0,-1-1 0 0 0,-2-1 0 0 0,2-11-187 0 0,0-6 17 0 0,-1 6 95 0 0,-2 10 75 0 0,-1 12-16 0 0,-4 11 16 0 0,0 8 0 0 0,-3 9 0 0 0,-2 8 0 0 0,-3 7 0 0 0,-3 6 0 0 0,-1 5 0 0 0,-1 5 0 0 0,1 3 0 0 0,0 5 0 0 0,-1 12 0 0 0,-1 11 0 0 0,-4 16 0 0 0,-5 17 0 0 0,-2 5 0 0 0,-2-1 75 0 0,-2-1-97 0 0,-1-3 126 0 0,-3 7-56 0 0,1-3 56 0 0,1-2-125 0 0,3 4 37 0 0,2-6-16 0 0,0-8 0 0 0,3-4 0 0 0,1-6 0 0 0,1-7-233 0 0,0-10 187 0 0,2-11 166 0 0,0-8 194 0 0,0-6-214 0 0,1-7-18 0 0,0-7-4 0 0,1-6-88 0 0,2-5 133 0 0,2-7-71 0 0,2-7 15 0 0,4-6-2 0 0,5-6-1 0 0,4-6-75 0 0,3-4 22 0 0,3-4-11 0 0,2-4-103 0 0,2 0 30 0 0,8-11-118 0 0,6-5 133 0 0,-1 5 58 0 0,-2 8-99 0 0,-1 8 198 0 0,-4 11-11 0 0,-6 12 28 0 0,-2 11-214 0 0,-26 25 46 0 0,-1-2 0 0 0,1 1 0 0 0,-1-1-1 0 0,1 1 1 0 0,-1-1 0 0 0,1 1 0 0 0,-1 0-1 0 0,1 0 1 0 0,0-1 0 0 0,-1 1 0 0 0,1 0-1 0 0,-1 0 1 0 0,1 1 0 0 0,0-1 0 0 0,1 1-1 0 0,-2 0 89 0 0,1-1 0 0 0,-1 1 0 0 0,1 0 0 0 0,0 0-1 0 0,-1 0 1 0 0,1 1 0 0 0,-1-1 0 0 0,1 0 0 0 0,-1 1-1 0 0,0-1 1 0 0,0 0 0 0 0,0 1 0 0 0,2 2 0 0 0,0 0-49 0 0,0 1-1 0 0,-1 0 1 0 0,0 0 0 0 0,0 0 0 0 0,2 6 0 0 0,-1-1 70 0 0,-1 0 0 0 0,2 15 0 0 0,-1 35 267 0 0,-4 13-224 0 0,-1 2-278 0 0,-2-2 114 0 0,1-4-52 0 0,2-3 208 0 0,1-6-10 0 0,3-3 24 0 0,4-4 5 0 0,4-5-130 0 0,2-4-111 0 0,4-6 51 0 0,10 1-20 0 0,4-6 207 0 0,2-7-76 0 0,-26-22-15 0 0,0-1 0 0 0,1 0-1 0 0,12 5 1 0 0,-9-6-20 0 0,-1 0 1 0 0,1-1-1 0 0,11 1 0 0 0,-7-4 7 0 0,-1 1-1 0 0,25-6 1 0 0,-20 1-32 0 0,1-1 0 0 0,18-8 0 0 0,-14 3 3 0 0,34-24-1 0 0,-31 16 31 0 0,30-28 0 0 0,-31 21-62 0 0,27-34 0 0 0,-31 30 25 0 0,27-47 0 0 0,8-33 44 0 0,-14 0-202 0 0,-11-13-58 0 0,-11-10 18 0 0,-8-8 9 0 0,-9 0 124 0 0,-6 16 97 0 0,-1 20-19 0 0,-3 22 19 0 0,-1 20 121 0 0,0 17-43 0 0,1 13 19 0 0,1 11-1 0 0,0 7-112 0 0,1 6-136 0 0,2 6 125 0 0,-1 6 25 0 0,-2 13 168 0 0,0 9-142 0 0,1 6-20 0 0,-2 19-170 0 0,-1 21 216 0 0,-1 8 28 0 0,-2 9 4 0 0,0 4 13 0 0,-1 5-111 0 0,-3 20 32 0 0,0 1-119 0 0,0-2 133 0 0,2-8-45 0 0,2-7 15 0 0,2-10 75 0 0,2-7-97 0 0,0-8 33 0 0,3-7-11 0 0,0 2-75 0 0,1 2 97 0 0,0-6-33 0 0,2-11 235 0 0,-2-7 291 0 0,1-12-350 0 0,0-11-326 0 0,0-13 165 0 0,1-10-12 0 0,0-3 17 0 0,3-17 156 0 0,3-11-141 0 0,1-13-20 0 0,7-21 7 0 0,7-24-11 0 0,3-6 0 0 0,5-3-84 0 0,9-14-41 0 0,3 4 43 0 0,2 5-10 0 0,2 11 3 0 0,0 10 104 0 0,0 9-123 0 0,0 9 134 0 0,9-1-226 0 0,-1 9 160 0 0,-1 5-53 0 0,-4 8 13 0 0,-5 7 93 0 0,1 4-26 0 0,-2 3 88 0 0,-6 6-97 0 0,-7 6 33 0 0,-8 4-86 0 0,-8 5 97 0 0,-6 3-33 0 0,-4 2 11 0 0,-3 1 0 0 0,-1 1 0 0 0,-3 2 0 0 0,-5 2 0 0 0,-2-1 0 0 0,-10 6-84 0 0,-3 0 108 0 0,-5 3-111 0 0,-3 1 109 0 0,-2 3-126 0 0,-1 3 130 0 0,-2 2-39 0 0,-1 4 13 0 0,0 2 0 0 0,0 6 0 0 0,1 1 0 0 0,0 5 0 0 0,2 2 0 0 0,1 4 0 0 0,0 3 0 0 0,3 3 0 0 0,3 1 121 0 0,5 1-71 0 0,3 0 18 0 0,3 10 34 0 0,8 0-48 0 0,5-1 52 0 0,5-44 5 0 0,5 27 0 0 0,-2-31-30 0 0,0 0 1 0 0,9 21 0 0 0,-7-25-1 0 0,1 1-1 0 0,0-1 1 0 0,12 16 0 0 0,-11-17-40 0 0,2 2-1 0 0,19 16 1 0 0,-18-19-41 0 0,0 0 0 0 0,21 11 0 0 0,-20-13 34 0 0,0-1 0 0 0,22 7 0 0 0,-22-9-41 0 0,1 0-1 0 0,22 2 1 0 0,-20-4 11 0 0,-1-1-1 0 0,19-2 1 0 0,-17 0 33 0 0,29-6 1 0 0,-22 1-49 0 0,26-11 0 0 0,31-23-473 0 0,-33 8-6846 0 0,3-6-1177 0 0,33-28-8668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393.19922"/>
      <inkml:brushProperty name="anchorY" value="-64143.03906"/>
      <inkml:brushProperty name="scaleFactor" value="0.5"/>
    </inkml:brush>
  </inkml:definitions>
  <inkml:trace contextRef="#ctx0" brushRef="#br0">27 902 5064 0 0,'0'0'17629'0'0,"-1"2"-17424"0"0,-2 2 270 0 0,-2 3-105 0 0,0 3-2 0 0,0 3 0 0 0,2 1 0 0 0,0 4 0 0 0,2 1-168 0 0,1 6 244 0 0,4 4-145 0 0,1 0-196 0 0,4-2 59 0 0,2-2-34 0 0,1-4-9 0 0,7-3 124 0 0,7-3 66 0 0,1-5-115 0 0,3-3 45 0 0,0-6-15 0 0,1-6-19 0 0,8-13 249 0 0,3-4-316 0 0,0-8 12 0 0,9-11 84 0 0,1-5-160 0 0,0-3 19 0 0,6-10 66 0 0,-3-1-110 0 0,-3 0 72 0 0,2-10 118 0 0,-6 1-166 0 0,-5 1 2 0 0,-2-8 25 0 0,-5-3-44 0 0,-5-2-63 0 0,-8 9 18 0 0,-5 11-11 0 0,-6 14 0 0 0,-3 12 0 0 0,-4 11 0 0 0,-3 8 112 0 0,-1 8-69 0 0,-1 5 26 0 0,-3 3-5 0 0,-2 4-75 0 0,-2 4 22 0 0,-1 4-11 0 0,-3 5 0 0 0,-2 13 0 0 0,-1 6 0 0 0,0 6 0 0 0,1 3 0 0 0,0 2 0 0 0,1 2 0 0 0,2 2 0 0 0,0 10 75 0 0,2 9-97 0 0,3-1 33 0 0,5-4 64 0 0,2-7-97 0 0,2-8 33 0 0,7 0 64 0 0,8-2-3 0 0,3-5-14 0 0,3-9 9 0 0,2-9-3 0 0,0-7-75 0 0,1-8 22 0 0,1-7-11 0 0,0-6 75 0 0,2-6-22 0 0,-1-5-64 0 0,1-4 134 0 0,7-13-80 0 0,4-10 26 0 0,6-15-5 0 0,4-14-75 0 0,-3-12 97 0 0,-6 2-108 0 0,-6 5 33 0 0,-7 10-11 0 0,-9 10 0 0 0,-5 4 0 0 0,-4 10 0 0 0,-6 8 0 0 0,-2 9 0 0 0,-3 7 0 0 0,0 7-112 0 0,-2 6 144 0 0,-3 6-160 0 0,-5 14 48 0 0,-5 18-16 0 0,-1 11 112 0 0,-3 9-32 0 0,0 5 16 0 0,1 5 0 0 0,-2 22-84 0 0,0 7 108 0 0,-3 9-36 0 0,-6 29 12 0 0,-7 26 0 0 0,-4 22 0 0 0,-3 11-93 0 0,3-15 119 0 0,3-22-39 0 0,-1-17 13 0 0,4-26 0 0 0,1-24 75 0 0,-2-17 53 0 0,25-54-107 0 0,-16 21 0 0 0,18-26 32 0 0,0-1 0 0 0,-12 9 0 0 0,13-12 32 0 0,1-2-1 0 0,-1 1 1 0 0,-11 5 0 0 0,12-7-65 0 0,-1 0 1 0 0,1-1-1 0 0,-1 0 1 0 0,-6 2-1 0 0,8-3 20 0 0,-1 0-1 0 0,0 0 0 0 0,0 0 0 0 0,-7-1 0 0 0,7 1-3 0 0,1-2-1 0 0,-1 1 0 0 0,0-1 0 0 0,-5-1 0 0 0,-16-8 140 0 0,21 6-117 0 0,1 0-1 0 0,0 1 1 0 0,0-1-1 0 0,-4-5 1 0 0,-16-23-35 0 0,4-6 82 0 0,14 21-69 0 0,-5-22 0 0 0,8 14-42 0 0,-2-27 0 0 0,8-45 121 0 0,8-2-145 0 0,9 2 45 0 0,6 6-15 0 0,7 5 0 0 0,4 6 0 0 0,5 6 0 0 0,13-9 0 0 0,4 4 0 0 0,0 3 0 0 0,12-5 0 0 0,12-4 0 0 0,0 4 0 0 0,-5 10 0 0 0,-7 8 0 0 0,-6 9 0 0 0,-8 8 0 0 0,-5 6 0 0 0,-6 6 0 0 0,-5 2 0 0 0,-4 4 0 0 0,-5 1 0 0 0,0-1 0 0 0,-4 2 0 0 0,-4 2 0 0 0,-5-1 0 0 0,-4 2 0 0 0,-4 2 0 0 0,-6 4 0 0 0,-5 2 0 0 0,-3 4 0 0 0,-2 3 0 0 0,1 3 0 0 0,0 3 0 0 0,-2 0 0 0 0,2 1 0 0 0,1 1 0 0 0,-2 0 0 0 0,-1 1 0 0 0,-2 5 0 0 0,-2 3 0 0 0,0 3 0 0 0,-1 2 0 0 0,1 4 0 0 0,0 2 0 0 0,0 3-93 0 0,1 1 119 0 0,0 0-39 0 0,0 4 13 0 0,0 0 0 0 0,1 2 75 0 0,2 2-78 0 0,1 9 8 0 0,0 10-2 0 0,1 2-3 0 0,1-1 0 0 0,3-3 0 0 0,1-2 0 0 0,2-4 0 0 0,3-3 0 0 0,7 2 0 0 0,8 3 0 0 0,4-5 0 0 0,3-2 0 0 0,2-7 0 0 0,1-7 0 0 0,-24-19 0 0 0,1-1 0 0 0,14 5 0 0 0,-13-6-19 0 0,-1-1 1 0 0,1 0-1 0 0,10 0 0 0 0,-9-1 26 0 0,2 0 1 0 0,12-2-1 0 0,21-4-18 0 0,-2-7 11 0 0,-3-5 0 0 0,6-12 75 0 0,0-5-97 0 0,-1-6 33 0 0,-4-1-11 0 0,-1-3 0 0 0,-4-2 0 0 0,-5-3 0 0 0,0-15 0 0 0,-6-17 0 0 0,-4-14 0 0 0,-7-1 0 0 0,-6 4 0 0 0,-6 10 0 0 0,-6 9 0 0 0,-6 2 0 0 0,-7 3-103 0 0,-3 10 21 0 0,-2 8-22 0 0,-2 11 1 0 0,2 8 120 0 0,-5 8-137 0 0,-4 4 56 0 0,0 8 76 0 0,0 5-109 0 0,3 6 121 0 0,1 6-36 0 0,3 4-72 0 0,-1 3 108 0 0,-3 9-36 0 0,-2 12-63 0 0,-3 12 97 0 0,2 4-33 0 0,3 2 11 0 0,0 8 0 0 0,3 9 0 0 0,5-1 0 0 0,2-4 0 0 0,5 5 261 0 0,4 3-223 0 0,6 3-33 0 0,5 2 11 0 0,9-1-16 0 0,6-3 0 0 0,6-5-196 0 0,2-13 168 0 0,1-11 24 0 0,-20-37 0 0 0,-1 0 0 0 0,14 13 0 0 0,-12-16 19 0 0,-1 0 0 0 0,-1 0 0 0 0,2-1 0 0 0,11 6 0 0 0,-9-5 2 0 0,1-1 1 0 0,17 5 0 0 0,-16-8 0 0 0,-1 1 1 0 0,0 0-1 0 0,14-1 0 0 0,-11-1-24 0 0,28-5-1 0 0,-26 3 69 0 0,22-9 0 0 0,-19 5-41 0 0,20-12 1 0 0,21-19-28 0 0,5-14 110 0 0,-5-4-56 0 0,-6-2 19 0 0,-2-10-3 0 0,-7-2-75 0 0,-5 0 22 0 0,-6 1 54 0 0,-5 0-83 0 0,0-7-66 0 0,-1-6-2 0 0,-3 5 105 0 0,-4 10 58 0 0,-2 8-103 0 0,-5 11 114 0 0,-2 13-110 0 0,-4 9 70 0 0,-4 11-58 0 0,-1 6-60 0 0,-1 6-2 0 0,-2 4 88 0 0,-5 9-104 0 0,-1 6 35 0 0,-2 6 64 0 0,-3 6-22 0 0,-1 6 86 0 0,0 3-97 0 0,-1 7 33 0 0,1 4-104 0 0,-1 4 35 0 0,-1 15-15 0 0,1 13 85 0 0,2 12-24 0 0,3-4 124 0 0,4-6-51 0 0,4-9 13 0 0,4-11-85 0 0,4-8 23 0 0,3-9-12 0 0,3-5 0 0 0,4-5 0 0 0,5-3-84 0 0,5-6-13 0 0,3-5 119 0 0,-23-18-5 0 0,0-1 0 0 0,0 1-1 0 0,11 2 1 0 0,-7-4 3 0 0,-1 0 0 0 0,19 0 0 0 0,23-5-32 0 0,0-7 99 0 0,-2-6-109 0 0,-5-6 108 0 0,-3-4-108 0 0,-3-4 33 0 0,-2-3 64 0 0,-1-6-69 0 0,0-3-3 0 0,-3-5 1 0 0,-1-5-4 0 0,-2-3 0 0 0,-2-5 0 0 0,-2-4 0 0 0,1-16 0 0 0,-3-1 0 0 0,-4 3 0 0 0,-3 8 0 0 0,-3 9 0 0 0,-6 6 0 0 0,-6 9 0 0 0,-3 11 0 0 0,-3 13-93 0 0,4 22 95 0 0,0 0-1 0 0,-1 0 1 0 0,1 1 0 0 0,-1-1 0 0 0,1 0 0 0 0,0 0 0 0 0,-1 0 0 0 0,0 1 0 0 0,1-1 0 0 0,-1 0 0 0 0,1 0 0 0 0,-1 1-1 0 0,-1-2 1 0 0,2 2-2 0 0,-1 0-1 0 0,1 0 0 0 0,-1-1 1 0 0,1 1-1 0 0,-1 0 0 0 0,1 0 1 0 0,-1 0-1 0 0,0 0 0 0 0,1 0 1 0 0,-1-1-1 0 0,1 1 0 0 0,-1 0 1 0 0,1 1-1 0 0,-1-1 0 0 0,1 0 1 0 0,-1 0-1 0 0,1 0 0 0 0,-1 0 1 0 0,0 1-1 0 0,-12 6 1 0 0,-4 17 0 0 0,0 10 0 0 0,1 8 0 0 0,2 5 0 0 0,2 4 0 0 0,4 3 0 0 0,4 2 0 0 0,5 10-112 0 0,9 9 219 0 0,10 6-42 0 0,5-6-84 0 0,4-8 34 0 0,3-9-15 0 0,1-11 0 0 0,2-9 0 0 0,2-7 0 0 0,2-7 28 0 0,0-7-36 0 0,4-6 12 0 0,0-5-97 0 0,13-8-627 0 0,11-11-779 0 0,10-13-1417 0 0,-49 9-897 0 0,42-29 0 0 0,-28 18-6347 0 0,2-6-1841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303.64844"/>
      <inkml:brushProperty name="anchorY" value="-64747.38672"/>
      <inkml:brushProperty name="scaleFactor" value="0.5"/>
    </inkml:brush>
  </inkml:definitions>
  <inkml:trace contextRef="#ctx0" brushRef="#br0">553 103 10136 0 0,'0'0'0'0'0,"3"-8"1096"0"0,2-5-1279 0 0,1-1 366 0 0,1 0-183 0 0,1 1 1904 0 0,0 2-180 0 0,1 1 233 0 0,0 3 1107 0 0,-2 1-2902 0 0,-1 2 842 0 0,-2 2-356 0 0,-2 1 179 0 0,-1 4-16 0 0,0 4 15 0 0,-3 4 16 0 0,-1 6-358 0 0,-3 6 28 0 0,-3 7-48 0 0,-8 16 405 0 0,-4 6-671 0 0,-4 7 208 0 0,-1 4-77 0 0,-1 2-57 0 0,-6 16 305 0 0,1 4-398 0 0,-1 1 54 0 0,-4 14 183 0 0,-1 12-181 0 0,1-2-182 0 0,2-5 54 0 0,0 2-35 0 0,4-11-84 0 0,3-11 24 0 0,4-11-12 0 0,2-11 75 0 0,0-3-97 0 0,-2-2-490 0 0,1-5-850 0 0,12-29-7603 0 0,-16 33-9807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69ACC-4B96-4FF8-8DC5-35F3C2F9FA76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8B94A-21C7-4450-9683-EBF4FECC7F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17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B94A-21C7-4450-9683-EBF4FECC7F3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55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F2526-93B6-4695-8E14-934F946230DF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609599" y="581891"/>
            <a:ext cx="11399521" cy="57927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31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888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779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Monitor Placeg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075" y="581891"/>
            <a:ext cx="11007241" cy="579270"/>
          </a:xfrm>
        </p:spPr>
        <p:txBody>
          <a:bodyPr anchor="b">
            <a:noAutofit/>
          </a:bodyPr>
          <a:lstStyle>
            <a:lvl1pPr>
              <a:defRPr sz="3600" b="1">
                <a:solidFill>
                  <a:srgbClr val="0248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93509" cy="316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Calibri" panose="020F0502020204030204" pitchFamily="34" charset="0"/>
              <a:buChar char="‒"/>
              <a:defRPr sz="20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alibri" panose="020F0502020204030204" pitchFamily="34" charset="0"/>
              <a:buChar char="‒"/>
              <a:defRPr sz="18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‒"/>
              <a:defRPr sz="1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Calibri" panose="020F0502020204030204" pitchFamily="34" charset="0"/>
              <a:buChar char="‒"/>
              <a:defRPr sz="1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7134131" y="1756071"/>
            <a:ext cx="5057869" cy="298601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3520" b="-13520"/>
            </a:stretch>
          </a:blipFill>
        </p:spPr>
        <p:txBody>
          <a:bodyPr anchor="ctr"/>
          <a:lstStyle>
            <a:lvl1pPr marL="182880" indent="0">
              <a:buNone/>
              <a:defRPr/>
            </a:lvl1pPr>
          </a:lstStyle>
          <a:p>
            <a:pPr lvl="0"/>
            <a:r>
              <a:rPr lang="en-CA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9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580709" cy="6858001"/>
          </a:xfrm>
          <a:blipFill>
            <a:blip r:embed="rId3"/>
            <a:stretch>
              <a:fillRect/>
            </a:stretch>
          </a:blipFill>
        </p:spPr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5198618" y="581891"/>
            <a:ext cx="6383781" cy="57927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198618" y="1749287"/>
            <a:ext cx="2973729" cy="44213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608670" y="1749287"/>
            <a:ext cx="2973729" cy="44213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81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84250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4562337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130485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84250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62337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130485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2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7529-3BFD-452B-9829-3D7A548FA3E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F2526-93B6-4695-8E14-934F946230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853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2" r:id="rId2"/>
    <p:sldLayoutId id="2147483665" r:id="rId3"/>
    <p:sldLayoutId id="2147483681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hyperlink" Target="https://www.hsdinstitute.org/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.png"/><Relationship Id="rId42" Type="http://schemas.openxmlformats.org/officeDocument/2006/relationships/customXml" Target="../ink/ink14.xml"/><Relationship Id="rId63" Type="http://schemas.openxmlformats.org/officeDocument/2006/relationships/image" Target="../media/image47.png"/><Relationship Id="rId84" Type="http://schemas.openxmlformats.org/officeDocument/2006/relationships/customXml" Target="../ink/ink35.xml"/><Relationship Id="rId138" Type="http://schemas.openxmlformats.org/officeDocument/2006/relationships/customXml" Target="../ink/ink62.xml"/><Relationship Id="rId159" Type="http://schemas.openxmlformats.org/officeDocument/2006/relationships/image" Target="../media/image95.png"/><Relationship Id="rId170" Type="http://schemas.openxmlformats.org/officeDocument/2006/relationships/customXml" Target="../ink/ink78.xml"/><Relationship Id="rId191" Type="http://schemas.openxmlformats.org/officeDocument/2006/relationships/image" Target="../media/image111.png"/><Relationship Id="rId205" Type="http://schemas.openxmlformats.org/officeDocument/2006/relationships/image" Target="../media/image118.png"/><Relationship Id="rId107" Type="http://schemas.openxmlformats.org/officeDocument/2006/relationships/image" Target="../media/image69.png"/><Relationship Id="rId11" Type="http://schemas.openxmlformats.org/officeDocument/2006/relationships/customXml" Target="../ink/ink4.xml"/><Relationship Id="rId32" Type="http://schemas.openxmlformats.org/officeDocument/2006/relationships/customXml" Target="../ink/ink9.xml"/><Relationship Id="rId53" Type="http://schemas.openxmlformats.org/officeDocument/2006/relationships/image" Target="../media/image42.png"/><Relationship Id="rId74" Type="http://schemas.openxmlformats.org/officeDocument/2006/relationships/customXml" Target="../ink/ink30.xml"/><Relationship Id="rId128" Type="http://schemas.openxmlformats.org/officeDocument/2006/relationships/customXml" Target="../ink/ink57.xml"/><Relationship Id="rId149" Type="http://schemas.openxmlformats.org/officeDocument/2006/relationships/image" Target="../media/image90.png"/><Relationship Id="rId5" Type="http://schemas.openxmlformats.org/officeDocument/2006/relationships/customXml" Target="../ink/ink1.xml"/><Relationship Id="rId95" Type="http://schemas.openxmlformats.org/officeDocument/2006/relationships/image" Target="../media/image63.png"/><Relationship Id="rId160" Type="http://schemas.openxmlformats.org/officeDocument/2006/relationships/customXml" Target="../ink/ink73.xml"/><Relationship Id="rId181" Type="http://schemas.openxmlformats.org/officeDocument/2006/relationships/image" Target="../media/image106.png"/><Relationship Id="rId216" Type="http://schemas.openxmlformats.org/officeDocument/2006/relationships/image" Target="../media/image3.jpg"/><Relationship Id="rId43" Type="http://schemas.openxmlformats.org/officeDocument/2006/relationships/image" Target="../media/image37.png"/><Relationship Id="rId64" Type="http://schemas.openxmlformats.org/officeDocument/2006/relationships/customXml" Target="../ink/ink25.xml"/><Relationship Id="rId118" Type="http://schemas.openxmlformats.org/officeDocument/2006/relationships/customXml" Target="../ink/ink52.xml"/><Relationship Id="rId139" Type="http://schemas.openxmlformats.org/officeDocument/2006/relationships/image" Target="../media/image85.png"/><Relationship Id="rId85" Type="http://schemas.openxmlformats.org/officeDocument/2006/relationships/image" Target="../media/image58.png"/><Relationship Id="rId150" Type="http://schemas.openxmlformats.org/officeDocument/2006/relationships/customXml" Target="../ink/ink68.xml"/><Relationship Id="rId171" Type="http://schemas.openxmlformats.org/officeDocument/2006/relationships/image" Target="../media/image101.png"/><Relationship Id="rId192" Type="http://schemas.openxmlformats.org/officeDocument/2006/relationships/customXml" Target="../ink/ink89.xml"/><Relationship Id="rId206" Type="http://schemas.openxmlformats.org/officeDocument/2006/relationships/customXml" Target="../ink/ink96.xml"/><Relationship Id="rId33" Type="http://schemas.openxmlformats.org/officeDocument/2006/relationships/image" Target="../media/image32.png"/><Relationship Id="rId108" Type="http://schemas.openxmlformats.org/officeDocument/2006/relationships/customXml" Target="../ink/ink47.xml"/><Relationship Id="rId129" Type="http://schemas.openxmlformats.org/officeDocument/2006/relationships/image" Target="../media/image80.png"/><Relationship Id="rId54" Type="http://schemas.openxmlformats.org/officeDocument/2006/relationships/customXml" Target="../ink/ink20.xml"/><Relationship Id="rId75" Type="http://schemas.openxmlformats.org/officeDocument/2006/relationships/image" Target="../media/image53.png"/><Relationship Id="rId96" Type="http://schemas.openxmlformats.org/officeDocument/2006/relationships/customXml" Target="../ink/ink41.xml"/><Relationship Id="rId140" Type="http://schemas.openxmlformats.org/officeDocument/2006/relationships/customXml" Target="../ink/ink63.xml"/><Relationship Id="rId161" Type="http://schemas.openxmlformats.org/officeDocument/2006/relationships/image" Target="../media/image96.png"/><Relationship Id="rId182" Type="http://schemas.openxmlformats.org/officeDocument/2006/relationships/customXml" Target="../ink/ink84.xml"/><Relationship Id="rId6" Type="http://schemas.openxmlformats.org/officeDocument/2006/relationships/image" Target="../media/image170.png"/><Relationship Id="rId23" Type="http://schemas.openxmlformats.org/officeDocument/2006/relationships/image" Target="../media/image27.png"/><Relationship Id="rId119" Type="http://schemas.openxmlformats.org/officeDocument/2006/relationships/image" Target="../media/image75.png"/><Relationship Id="rId44" Type="http://schemas.openxmlformats.org/officeDocument/2006/relationships/customXml" Target="../ink/ink15.xml"/><Relationship Id="rId65" Type="http://schemas.openxmlformats.org/officeDocument/2006/relationships/image" Target="../media/image48.png"/><Relationship Id="rId86" Type="http://schemas.openxmlformats.org/officeDocument/2006/relationships/customXml" Target="../ink/ink36.xml"/><Relationship Id="rId130" Type="http://schemas.openxmlformats.org/officeDocument/2006/relationships/customXml" Target="../ink/ink58.xml"/><Relationship Id="rId151" Type="http://schemas.openxmlformats.org/officeDocument/2006/relationships/image" Target="../media/image91.png"/><Relationship Id="rId172" Type="http://schemas.openxmlformats.org/officeDocument/2006/relationships/customXml" Target="../ink/ink79.xml"/><Relationship Id="rId193" Type="http://schemas.openxmlformats.org/officeDocument/2006/relationships/image" Target="../media/image112.png"/><Relationship Id="rId207" Type="http://schemas.openxmlformats.org/officeDocument/2006/relationships/image" Target="NULL"/><Relationship Id="rId109" Type="http://schemas.openxmlformats.org/officeDocument/2006/relationships/image" Target="../media/image70.png"/><Relationship Id="rId13" Type="http://schemas.openxmlformats.org/officeDocument/2006/relationships/image" Target="NULL"/><Relationship Id="rId34" Type="http://schemas.openxmlformats.org/officeDocument/2006/relationships/customXml" Target="../ink/ink10.xml"/><Relationship Id="rId55" Type="http://schemas.openxmlformats.org/officeDocument/2006/relationships/image" Target="../media/image43.png"/><Relationship Id="rId76" Type="http://schemas.openxmlformats.org/officeDocument/2006/relationships/customXml" Target="../ink/ink31.xml"/><Relationship Id="rId97" Type="http://schemas.openxmlformats.org/officeDocument/2006/relationships/image" Target="../media/image64.png"/><Relationship Id="rId120" Type="http://schemas.openxmlformats.org/officeDocument/2006/relationships/customXml" Target="../ink/ink53.xml"/><Relationship Id="rId141" Type="http://schemas.openxmlformats.org/officeDocument/2006/relationships/image" Target="../media/image86.png"/><Relationship Id="rId7" Type="http://schemas.openxmlformats.org/officeDocument/2006/relationships/customXml" Target="../ink/ink2.xml"/><Relationship Id="rId162" Type="http://schemas.openxmlformats.org/officeDocument/2006/relationships/customXml" Target="../ink/ink74.xml"/><Relationship Id="rId183" Type="http://schemas.openxmlformats.org/officeDocument/2006/relationships/image" Target="../media/image107.png"/><Relationship Id="rId24" Type="http://schemas.openxmlformats.org/officeDocument/2006/relationships/customXml" Target="../ink/ink5.xml"/><Relationship Id="rId40" Type="http://schemas.openxmlformats.org/officeDocument/2006/relationships/customXml" Target="../ink/ink13.xml"/><Relationship Id="rId45" Type="http://schemas.openxmlformats.org/officeDocument/2006/relationships/image" Target="../media/image38.png"/><Relationship Id="rId66" Type="http://schemas.openxmlformats.org/officeDocument/2006/relationships/customXml" Target="../ink/ink26.xml"/><Relationship Id="rId87" Type="http://schemas.openxmlformats.org/officeDocument/2006/relationships/image" Target="../media/image59.png"/><Relationship Id="rId110" Type="http://schemas.openxmlformats.org/officeDocument/2006/relationships/customXml" Target="../ink/ink48.xml"/><Relationship Id="rId115" Type="http://schemas.openxmlformats.org/officeDocument/2006/relationships/image" Target="../media/image73.png"/><Relationship Id="rId131" Type="http://schemas.openxmlformats.org/officeDocument/2006/relationships/image" Target="../media/image81.png"/><Relationship Id="rId136" Type="http://schemas.openxmlformats.org/officeDocument/2006/relationships/customXml" Target="../ink/ink61.xml"/><Relationship Id="rId157" Type="http://schemas.openxmlformats.org/officeDocument/2006/relationships/image" Target="../media/image94.png"/><Relationship Id="rId178" Type="http://schemas.openxmlformats.org/officeDocument/2006/relationships/customXml" Target="../ink/ink82.xml"/><Relationship Id="rId61" Type="http://schemas.openxmlformats.org/officeDocument/2006/relationships/image" Target="../media/image46.png"/><Relationship Id="rId82" Type="http://schemas.openxmlformats.org/officeDocument/2006/relationships/customXml" Target="../ink/ink34.xml"/><Relationship Id="rId152" Type="http://schemas.openxmlformats.org/officeDocument/2006/relationships/customXml" Target="../ink/ink69.xml"/><Relationship Id="rId173" Type="http://schemas.openxmlformats.org/officeDocument/2006/relationships/image" Target="../media/image102.png"/><Relationship Id="rId194" Type="http://schemas.openxmlformats.org/officeDocument/2006/relationships/customXml" Target="../ink/ink90.xml"/><Relationship Id="rId199" Type="http://schemas.openxmlformats.org/officeDocument/2006/relationships/image" Target="../media/image115.png"/><Relationship Id="rId203" Type="http://schemas.openxmlformats.org/officeDocument/2006/relationships/image" Target="../media/image117.png"/><Relationship Id="rId208" Type="http://schemas.openxmlformats.org/officeDocument/2006/relationships/customXml" Target="../ink/ink97.xml"/><Relationship Id="rId30" Type="http://schemas.openxmlformats.org/officeDocument/2006/relationships/customXml" Target="../ink/ink8.xml"/><Relationship Id="rId35" Type="http://schemas.openxmlformats.org/officeDocument/2006/relationships/image" Target="../media/image33.png"/><Relationship Id="rId56" Type="http://schemas.openxmlformats.org/officeDocument/2006/relationships/customXml" Target="../ink/ink21.xml"/><Relationship Id="rId77" Type="http://schemas.openxmlformats.org/officeDocument/2006/relationships/image" Target="../media/image54.png"/><Relationship Id="rId100" Type="http://schemas.openxmlformats.org/officeDocument/2006/relationships/customXml" Target="../ink/ink43.xml"/><Relationship Id="rId105" Type="http://schemas.openxmlformats.org/officeDocument/2006/relationships/image" Target="../media/image68.png"/><Relationship Id="rId126" Type="http://schemas.openxmlformats.org/officeDocument/2006/relationships/customXml" Target="../ink/ink56.xml"/><Relationship Id="rId147" Type="http://schemas.openxmlformats.org/officeDocument/2006/relationships/image" Target="../media/image89.png"/><Relationship Id="rId168" Type="http://schemas.openxmlformats.org/officeDocument/2006/relationships/customXml" Target="../ink/ink77.xml"/><Relationship Id="rId8" Type="http://schemas.openxmlformats.org/officeDocument/2006/relationships/image" Target="../media/image18.png"/><Relationship Id="rId51" Type="http://schemas.openxmlformats.org/officeDocument/2006/relationships/image" Target="../media/image41.png"/><Relationship Id="rId72" Type="http://schemas.openxmlformats.org/officeDocument/2006/relationships/customXml" Target="../ink/ink29.xml"/><Relationship Id="rId93" Type="http://schemas.openxmlformats.org/officeDocument/2006/relationships/image" Target="../media/image62.png"/><Relationship Id="rId98" Type="http://schemas.openxmlformats.org/officeDocument/2006/relationships/customXml" Target="../ink/ink42.xml"/><Relationship Id="rId121" Type="http://schemas.openxmlformats.org/officeDocument/2006/relationships/image" Target="../media/image76.png"/><Relationship Id="rId142" Type="http://schemas.openxmlformats.org/officeDocument/2006/relationships/customXml" Target="../ink/ink64.xml"/><Relationship Id="rId163" Type="http://schemas.openxmlformats.org/officeDocument/2006/relationships/image" Target="../media/image97.png"/><Relationship Id="rId184" Type="http://schemas.openxmlformats.org/officeDocument/2006/relationships/customXml" Target="../ink/ink85.xml"/><Relationship Id="rId189" Type="http://schemas.openxmlformats.org/officeDocument/2006/relationships/image" Target="../media/image110.png"/><Relationship Id="rId3" Type="http://schemas.openxmlformats.org/officeDocument/2006/relationships/image" Target="../media/image17.png"/><Relationship Id="rId214" Type="http://schemas.openxmlformats.org/officeDocument/2006/relationships/image" Target="../media/image11.png"/><Relationship Id="rId25" Type="http://schemas.openxmlformats.org/officeDocument/2006/relationships/image" Target="../media/image28.png"/><Relationship Id="rId46" Type="http://schemas.openxmlformats.org/officeDocument/2006/relationships/customXml" Target="../ink/ink16.xml"/><Relationship Id="rId67" Type="http://schemas.openxmlformats.org/officeDocument/2006/relationships/image" Target="../media/image49.png"/><Relationship Id="rId116" Type="http://schemas.openxmlformats.org/officeDocument/2006/relationships/customXml" Target="../ink/ink51.xml"/><Relationship Id="rId137" Type="http://schemas.openxmlformats.org/officeDocument/2006/relationships/image" Target="../media/image84.png"/><Relationship Id="rId158" Type="http://schemas.openxmlformats.org/officeDocument/2006/relationships/customXml" Target="../ink/ink72.xml"/><Relationship Id="rId41" Type="http://schemas.openxmlformats.org/officeDocument/2006/relationships/image" Target="../media/image36.png"/><Relationship Id="rId62" Type="http://schemas.openxmlformats.org/officeDocument/2006/relationships/customXml" Target="../ink/ink24.xml"/><Relationship Id="rId83" Type="http://schemas.openxmlformats.org/officeDocument/2006/relationships/image" Target="../media/image57.png"/><Relationship Id="rId88" Type="http://schemas.openxmlformats.org/officeDocument/2006/relationships/customXml" Target="../ink/ink37.xml"/><Relationship Id="rId111" Type="http://schemas.openxmlformats.org/officeDocument/2006/relationships/image" Target="../media/image71.png"/><Relationship Id="rId132" Type="http://schemas.openxmlformats.org/officeDocument/2006/relationships/customXml" Target="../ink/ink59.xml"/><Relationship Id="rId153" Type="http://schemas.openxmlformats.org/officeDocument/2006/relationships/image" Target="../media/image92.png"/><Relationship Id="rId174" Type="http://schemas.openxmlformats.org/officeDocument/2006/relationships/customXml" Target="../ink/ink80.xml"/><Relationship Id="rId179" Type="http://schemas.openxmlformats.org/officeDocument/2006/relationships/image" Target="../media/image105.png"/><Relationship Id="rId195" Type="http://schemas.openxmlformats.org/officeDocument/2006/relationships/image" Target="../media/image113.png"/><Relationship Id="rId209" Type="http://schemas.openxmlformats.org/officeDocument/2006/relationships/image" Target="NULL"/><Relationship Id="rId190" Type="http://schemas.openxmlformats.org/officeDocument/2006/relationships/customXml" Target="../ink/ink88.xml"/><Relationship Id="rId204" Type="http://schemas.openxmlformats.org/officeDocument/2006/relationships/customXml" Target="../ink/ink95.xml"/><Relationship Id="rId36" Type="http://schemas.openxmlformats.org/officeDocument/2006/relationships/customXml" Target="../ink/ink11.xml"/><Relationship Id="rId57" Type="http://schemas.openxmlformats.org/officeDocument/2006/relationships/image" Target="../media/image44.png"/><Relationship Id="rId106" Type="http://schemas.openxmlformats.org/officeDocument/2006/relationships/customXml" Target="../ink/ink46.xml"/><Relationship Id="rId127" Type="http://schemas.openxmlformats.org/officeDocument/2006/relationships/image" Target="../media/image79.png"/><Relationship Id="rId15" Type="http://schemas.openxmlformats.org/officeDocument/2006/relationships/image" Target="NULL"/><Relationship Id="rId10" Type="http://schemas.openxmlformats.org/officeDocument/2006/relationships/image" Target="../media/image19.png"/><Relationship Id="rId31" Type="http://schemas.openxmlformats.org/officeDocument/2006/relationships/image" Target="../media/image31.png"/><Relationship Id="rId52" Type="http://schemas.openxmlformats.org/officeDocument/2006/relationships/customXml" Target="../ink/ink19.xml"/><Relationship Id="rId73" Type="http://schemas.openxmlformats.org/officeDocument/2006/relationships/image" Target="../media/image52.png"/><Relationship Id="rId78" Type="http://schemas.openxmlformats.org/officeDocument/2006/relationships/customXml" Target="../ink/ink32.xml"/><Relationship Id="rId94" Type="http://schemas.openxmlformats.org/officeDocument/2006/relationships/customXml" Target="../ink/ink40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122" Type="http://schemas.openxmlformats.org/officeDocument/2006/relationships/customXml" Target="../ink/ink54.xml"/><Relationship Id="rId143" Type="http://schemas.openxmlformats.org/officeDocument/2006/relationships/image" Target="../media/image87.png"/><Relationship Id="rId148" Type="http://schemas.openxmlformats.org/officeDocument/2006/relationships/customXml" Target="../ink/ink67.xml"/><Relationship Id="rId164" Type="http://schemas.openxmlformats.org/officeDocument/2006/relationships/customXml" Target="../ink/ink75.xml"/><Relationship Id="rId169" Type="http://schemas.openxmlformats.org/officeDocument/2006/relationships/image" Target="../media/image100.png"/><Relationship Id="rId185" Type="http://schemas.openxmlformats.org/officeDocument/2006/relationships/image" Target="../media/image108.png"/><Relationship Id="rId4" Type="http://schemas.openxmlformats.org/officeDocument/2006/relationships/image" Target="../media/image18.svg"/><Relationship Id="rId9" Type="http://schemas.openxmlformats.org/officeDocument/2006/relationships/customXml" Target="../ink/ink3.xml"/><Relationship Id="rId180" Type="http://schemas.openxmlformats.org/officeDocument/2006/relationships/customXml" Target="../ink/ink83.xml"/><Relationship Id="rId210" Type="http://schemas.openxmlformats.org/officeDocument/2006/relationships/customXml" Target="../ink/ink98.xml"/><Relationship Id="rId215" Type="http://schemas.openxmlformats.org/officeDocument/2006/relationships/hyperlink" Target="https://www.hsdinstitute.org/" TargetMode="External"/><Relationship Id="rId26" Type="http://schemas.openxmlformats.org/officeDocument/2006/relationships/customXml" Target="../ink/ink6.xml"/><Relationship Id="rId47" Type="http://schemas.openxmlformats.org/officeDocument/2006/relationships/image" Target="../media/image39.png"/><Relationship Id="rId68" Type="http://schemas.openxmlformats.org/officeDocument/2006/relationships/customXml" Target="../ink/ink27.xml"/><Relationship Id="rId89" Type="http://schemas.openxmlformats.org/officeDocument/2006/relationships/image" Target="../media/image60.png"/><Relationship Id="rId112" Type="http://schemas.openxmlformats.org/officeDocument/2006/relationships/customXml" Target="../ink/ink49.xml"/><Relationship Id="rId133" Type="http://schemas.openxmlformats.org/officeDocument/2006/relationships/image" Target="../media/image82.png"/><Relationship Id="rId154" Type="http://schemas.openxmlformats.org/officeDocument/2006/relationships/customXml" Target="../ink/ink70.xml"/><Relationship Id="rId175" Type="http://schemas.openxmlformats.org/officeDocument/2006/relationships/image" Target="../media/image103.png"/><Relationship Id="rId196" Type="http://schemas.openxmlformats.org/officeDocument/2006/relationships/customXml" Target="../ink/ink91.xml"/><Relationship Id="rId200" Type="http://schemas.openxmlformats.org/officeDocument/2006/relationships/customXml" Target="../ink/ink93.xml"/><Relationship Id="rId37" Type="http://schemas.openxmlformats.org/officeDocument/2006/relationships/image" Target="../media/image34.png"/><Relationship Id="rId58" Type="http://schemas.openxmlformats.org/officeDocument/2006/relationships/customXml" Target="../ink/ink22.xml"/><Relationship Id="rId79" Type="http://schemas.openxmlformats.org/officeDocument/2006/relationships/image" Target="../media/image55.png"/><Relationship Id="rId102" Type="http://schemas.openxmlformats.org/officeDocument/2006/relationships/customXml" Target="../ink/ink44.xml"/><Relationship Id="rId123" Type="http://schemas.openxmlformats.org/officeDocument/2006/relationships/image" Target="../media/image77.png"/><Relationship Id="rId144" Type="http://schemas.openxmlformats.org/officeDocument/2006/relationships/customXml" Target="../ink/ink65.xml"/><Relationship Id="rId90" Type="http://schemas.openxmlformats.org/officeDocument/2006/relationships/customXml" Target="../ink/ink38.xml"/><Relationship Id="rId165" Type="http://schemas.openxmlformats.org/officeDocument/2006/relationships/image" Target="../media/image98.png"/><Relationship Id="rId186" Type="http://schemas.openxmlformats.org/officeDocument/2006/relationships/customXml" Target="../ink/ink86.xml"/><Relationship Id="rId211" Type="http://schemas.openxmlformats.org/officeDocument/2006/relationships/image" Target="NULL"/><Relationship Id="rId27" Type="http://schemas.openxmlformats.org/officeDocument/2006/relationships/image" Target="../media/image29.png"/><Relationship Id="rId48" Type="http://schemas.openxmlformats.org/officeDocument/2006/relationships/customXml" Target="../ink/ink17.xml"/><Relationship Id="rId69" Type="http://schemas.openxmlformats.org/officeDocument/2006/relationships/image" Target="../media/image50.png"/><Relationship Id="rId113" Type="http://schemas.openxmlformats.org/officeDocument/2006/relationships/image" Target="../media/image72.png"/><Relationship Id="rId134" Type="http://schemas.openxmlformats.org/officeDocument/2006/relationships/customXml" Target="../ink/ink60.xml"/><Relationship Id="rId80" Type="http://schemas.openxmlformats.org/officeDocument/2006/relationships/customXml" Target="../ink/ink33.xml"/><Relationship Id="rId155" Type="http://schemas.openxmlformats.org/officeDocument/2006/relationships/image" Target="../media/image93.png"/><Relationship Id="rId176" Type="http://schemas.openxmlformats.org/officeDocument/2006/relationships/customXml" Target="../ink/ink81.xml"/><Relationship Id="rId197" Type="http://schemas.openxmlformats.org/officeDocument/2006/relationships/image" Target="../media/image114.png"/><Relationship Id="rId201" Type="http://schemas.openxmlformats.org/officeDocument/2006/relationships/image" Target="../media/image116.png"/><Relationship Id="rId38" Type="http://schemas.openxmlformats.org/officeDocument/2006/relationships/customXml" Target="../ink/ink12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24" Type="http://schemas.openxmlformats.org/officeDocument/2006/relationships/customXml" Target="../ink/ink55.xml"/><Relationship Id="rId70" Type="http://schemas.openxmlformats.org/officeDocument/2006/relationships/customXml" Target="../ink/ink28.xml"/><Relationship Id="rId91" Type="http://schemas.openxmlformats.org/officeDocument/2006/relationships/image" Target="../media/image61.png"/><Relationship Id="rId145" Type="http://schemas.openxmlformats.org/officeDocument/2006/relationships/image" Target="../media/image88.png"/><Relationship Id="rId166" Type="http://schemas.openxmlformats.org/officeDocument/2006/relationships/customXml" Target="../ink/ink76.xml"/><Relationship Id="rId187" Type="http://schemas.openxmlformats.org/officeDocument/2006/relationships/image" Target="../media/image109.png"/><Relationship Id="rId1" Type="http://schemas.openxmlformats.org/officeDocument/2006/relationships/tags" Target="../tags/tag19.xml"/><Relationship Id="rId212" Type="http://schemas.openxmlformats.org/officeDocument/2006/relationships/customXml" Target="../ink/ink99.xml"/><Relationship Id="rId28" Type="http://schemas.openxmlformats.org/officeDocument/2006/relationships/customXml" Target="../ink/ink7.xml"/><Relationship Id="rId49" Type="http://schemas.openxmlformats.org/officeDocument/2006/relationships/image" Target="../media/image40.png"/><Relationship Id="rId114" Type="http://schemas.openxmlformats.org/officeDocument/2006/relationships/customXml" Target="../ink/ink50.xml"/><Relationship Id="rId60" Type="http://schemas.openxmlformats.org/officeDocument/2006/relationships/customXml" Target="../ink/ink23.xml"/><Relationship Id="rId81" Type="http://schemas.openxmlformats.org/officeDocument/2006/relationships/image" Target="../media/image56.png"/><Relationship Id="rId135" Type="http://schemas.openxmlformats.org/officeDocument/2006/relationships/image" Target="../media/image83.png"/><Relationship Id="rId156" Type="http://schemas.openxmlformats.org/officeDocument/2006/relationships/customXml" Target="../ink/ink71.xml"/><Relationship Id="rId177" Type="http://schemas.openxmlformats.org/officeDocument/2006/relationships/image" Target="../media/image104.png"/><Relationship Id="rId198" Type="http://schemas.openxmlformats.org/officeDocument/2006/relationships/customXml" Target="../ink/ink92.xml"/><Relationship Id="rId202" Type="http://schemas.openxmlformats.org/officeDocument/2006/relationships/customXml" Target="../ink/ink94.xml"/><Relationship Id="rId39" Type="http://schemas.openxmlformats.org/officeDocument/2006/relationships/image" Target="../media/image35.png"/><Relationship Id="rId50" Type="http://schemas.openxmlformats.org/officeDocument/2006/relationships/customXml" Target="../ink/ink18.xml"/><Relationship Id="rId104" Type="http://schemas.openxmlformats.org/officeDocument/2006/relationships/customXml" Target="../ink/ink45.xml"/><Relationship Id="rId125" Type="http://schemas.openxmlformats.org/officeDocument/2006/relationships/image" Target="../media/image78.png"/><Relationship Id="rId146" Type="http://schemas.openxmlformats.org/officeDocument/2006/relationships/customXml" Target="../ink/ink66.xml"/><Relationship Id="rId167" Type="http://schemas.openxmlformats.org/officeDocument/2006/relationships/image" Target="../media/image99.png"/><Relationship Id="rId188" Type="http://schemas.openxmlformats.org/officeDocument/2006/relationships/customXml" Target="../ink/ink87.xml"/><Relationship Id="rId71" Type="http://schemas.openxmlformats.org/officeDocument/2006/relationships/image" Target="../media/image51.png"/><Relationship Id="rId92" Type="http://schemas.openxmlformats.org/officeDocument/2006/relationships/customXml" Target="../ink/ink39.xml"/><Relationship Id="rId213" Type="http://schemas.openxmlformats.org/officeDocument/2006/relationships/customXml" Target="../ink/ink100.xml"/><Relationship Id="rId2" Type="http://schemas.openxmlformats.org/officeDocument/2006/relationships/slideLayout" Target="../slideLayouts/slideLayout4.xml"/><Relationship Id="rId2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pKwhEiv2f5tJUBFugsTvp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pKwhEiv2f5tJUBFugsTvp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pKwhEiv2f5tJUBFugsTvp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hyperlink" Target="https://www.hsdinstitute.org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resources/power-of-inquiry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 Placeholder" descr="Background Image - Update Alt-Text to reflect image description or write decorative if just a design element.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Blue Rectangle" descr="decorative"/>
          <p:cNvSpPr/>
          <p:nvPr/>
        </p:nvSpPr>
        <p:spPr>
          <a:xfrm>
            <a:off x="0" y="0"/>
            <a:ext cx="12192000" cy="891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n>
                <a:noFill/>
              </a:ln>
            </a:endParaRPr>
          </a:p>
        </p:txBody>
      </p:sp>
      <p:sp>
        <p:nvSpPr>
          <p:cNvPr id="6" name="White Rectangle" descr="decorative"/>
          <p:cNvSpPr/>
          <p:nvPr/>
        </p:nvSpPr>
        <p:spPr>
          <a:xfrm>
            <a:off x="1" y="4094329"/>
            <a:ext cx="12192000" cy="19106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/>
          <p:cNvSpPr txBox="1">
            <a:spLocks noGrp="1"/>
          </p:cNvSpPr>
          <p:nvPr>
            <p:ph type="title" idx="4294967295"/>
          </p:nvPr>
        </p:nvSpPr>
        <p:spPr>
          <a:xfrm>
            <a:off x="619836" y="4338504"/>
            <a:ext cx="10994408" cy="7478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Adaptive Action - The Power of Inquiry</a:t>
            </a:r>
          </a:p>
        </p:txBody>
      </p:sp>
      <p:grpSp>
        <p:nvGrpSpPr>
          <p:cNvPr id="10" name="Colour squares" descr="decorative"/>
          <p:cNvGrpSpPr/>
          <p:nvPr/>
        </p:nvGrpSpPr>
        <p:grpSpPr>
          <a:xfrm rot="10800000">
            <a:off x="740106" y="5140336"/>
            <a:ext cx="1697833" cy="140494"/>
            <a:chOff x="781050" y="5174456"/>
            <a:chExt cx="1697833" cy="14049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1050" y="5174456"/>
              <a:ext cx="140494" cy="14049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92518" y="5174456"/>
              <a:ext cx="140494" cy="1404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403986" y="5174456"/>
              <a:ext cx="140494" cy="140494"/>
            </a:xfrm>
            <a:prstGeom prst="rect">
              <a:avLst/>
            </a:prstGeom>
            <a:solidFill>
              <a:srgbClr val="097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715454" y="5174456"/>
              <a:ext cx="140494" cy="140494"/>
            </a:xfrm>
            <a:prstGeom prst="rect">
              <a:avLst/>
            </a:prstGeom>
            <a:solidFill>
              <a:srgbClr val="03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026922" y="5174456"/>
              <a:ext cx="140494" cy="140494"/>
            </a:xfrm>
            <a:prstGeom prst="rect">
              <a:avLst/>
            </a:prstGeom>
            <a:solidFill>
              <a:srgbClr val="138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338389" y="5174456"/>
              <a:ext cx="140494" cy="140494"/>
            </a:xfrm>
            <a:prstGeom prst="rect">
              <a:avLst/>
            </a:prstGeom>
            <a:solidFill>
              <a:srgbClr val="51B8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Text Placeholder 8"/>
          <p:cNvSpPr txBox="1">
            <a:spLocks/>
          </p:cNvSpPr>
          <p:nvPr/>
        </p:nvSpPr>
        <p:spPr>
          <a:xfrm>
            <a:off x="619125" y="5424488"/>
            <a:ext cx="9430566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In collaboration with Interdepartmental Organizational Change Network (IOCN)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0158984" y="5424488"/>
            <a:ext cx="1460500" cy="3048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72157529-3BFD-452B-9829-3D7A548FA3ED}" type="datetimeFigureOut">
              <a:rPr lang="en-CA" smtClean="0"/>
              <a:pPr/>
              <a:t>2024-05-27</a:t>
            </a:fld>
            <a:endParaRPr lang="en-CA" dirty="0"/>
          </a:p>
        </p:txBody>
      </p:sp>
      <p:pic>
        <p:nvPicPr>
          <p:cNvPr id="19" name="FIP" descr="Immigration, Refugees and Citizenship Canada Logo and Canada Word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7" y="6007654"/>
            <a:ext cx="12239767" cy="853678"/>
          </a:xfrm>
          <a:prstGeom prst="rect">
            <a:avLst/>
          </a:prstGeom>
        </p:spPr>
      </p:pic>
      <p:grpSp>
        <p:nvGrpSpPr>
          <p:cNvPr id="2" name="Group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692" y="181252"/>
            <a:ext cx="3817161" cy="584775"/>
            <a:chOff x="616692" y="181252"/>
            <a:chExt cx="3817161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616692" y="181252"/>
              <a:ext cx="13019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>
                  <a:solidFill>
                    <a:schemeClr val="bg1"/>
                  </a:solidFill>
                </a:rPr>
                <a:t>ECLA</a:t>
              </a:r>
            </a:p>
          </p:txBody>
        </p:sp>
        <p:sp>
          <p:nvSpPr>
            <p:cNvPr id="21" name="Rectangle 20" descr="decorative"/>
            <p:cNvSpPr/>
            <p:nvPr/>
          </p:nvSpPr>
          <p:spPr>
            <a:xfrm>
              <a:off x="2027123" y="264244"/>
              <a:ext cx="65433" cy="1896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827" y="251595"/>
              <a:ext cx="225102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CA" sz="1400" dirty="0">
                  <a:solidFill>
                    <a:schemeClr val="bg1"/>
                  </a:solidFill>
                </a:rPr>
                <a:t>Enterprise Change</a:t>
              </a:r>
            </a:p>
            <a:p>
              <a:pPr>
                <a:lnSpc>
                  <a:spcPts val="1400"/>
                </a:lnSpc>
              </a:pPr>
              <a:r>
                <a:rPr lang="en-CA" sz="1400" dirty="0">
                  <a:solidFill>
                    <a:schemeClr val="bg1"/>
                  </a:solidFill>
                </a:rPr>
                <a:t>and</a:t>
              </a:r>
              <a:r>
                <a:rPr lang="en-CA" sz="1400" baseline="0" dirty="0">
                  <a:solidFill>
                    <a:schemeClr val="bg1"/>
                  </a:solidFill>
                </a:rPr>
                <a:t> Learning Academy</a:t>
              </a:r>
              <a:endParaRPr lang="en-CA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 descr="decorative"/>
            <p:cNvSpPr/>
            <p:nvPr/>
          </p:nvSpPr>
          <p:spPr>
            <a:xfrm>
              <a:off x="2027123" y="481891"/>
              <a:ext cx="65433" cy="1920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5D22-2EDC-61D2-2405-51FE194BF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58114" y="888907"/>
            <a:ext cx="5740400" cy="1074364"/>
            <a:chOff x="2005012" y="2690812"/>
            <a:chExt cx="8181975" cy="147637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BC15F2A-5592-0615-B953-1CB189DA054B}"/>
                </a:ext>
              </a:extLst>
            </p:cNvPr>
            <p:cNvSpPr/>
            <p:nvPr/>
          </p:nvSpPr>
          <p:spPr>
            <a:xfrm>
              <a:off x="5486400" y="2740811"/>
              <a:ext cx="1416424" cy="1371600"/>
            </a:xfrm>
            <a:prstGeom prst="ellipse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logo with dots on it&#10;&#10;Description automatically generated with medium confidence">
              <a:extLst>
                <a:ext uri="{FF2B5EF4-FFF2-40B4-BE49-F238E27FC236}">
                  <a16:creationId xmlns:a16="http://schemas.microsoft.com/office/drawing/2014/main" id="{EE6F4EB4-E662-2FBF-A2DA-38A40000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12" y="2690812"/>
              <a:ext cx="8181975" cy="14763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44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icky notes with question marks">
            <a:extLst>
              <a:ext uri="{FF2B5EF4-FFF2-40B4-BE49-F238E27FC236}">
                <a16:creationId xmlns:a16="http://schemas.microsoft.com/office/drawing/2014/main" id="{04EAA778-9D20-8D03-FFE4-38F53BE9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430" y="17974"/>
            <a:ext cx="5956570" cy="61524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1" y="731520"/>
            <a:ext cx="4015578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do we mean by Inquiry?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19" y="2140084"/>
            <a:ext cx="7867731" cy="295720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CA" sz="2400" b="1" dirty="0">
                <a:solidFill>
                  <a:srgbClr val="044860"/>
                </a:solidFill>
              </a:rPr>
              <a:t>The intention is to cultivate relationships, thus an invitation to...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judgment into </a:t>
            </a:r>
            <a:r>
              <a:rPr lang="en-CA" sz="2000" b="1" dirty="0"/>
              <a:t>curiosity</a:t>
            </a:r>
            <a:r>
              <a:rPr lang="en-CA" sz="2000" dirty="0"/>
              <a:t>.</a:t>
            </a:r>
            <a:endParaRPr lang="en-CA" sz="2000" b="1" dirty="0"/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disagreement into </a:t>
            </a:r>
            <a:r>
              <a:rPr lang="en-CA" sz="2000" b="1" dirty="0"/>
              <a:t>shared exploration</a:t>
            </a:r>
            <a:r>
              <a:rPr lang="en-CA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defensiveness into </a:t>
            </a:r>
            <a:r>
              <a:rPr lang="en-CA" sz="2000" b="1" dirty="0"/>
              <a:t>self-reflection</a:t>
            </a:r>
            <a:r>
              <a:rPr lang="en-CA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assumptions into </a:t>
            </a:r>
            <a:r>
              <a:rPr lang="en-CA" sz="2000" b="1" dirty="0"/>
              <a:t>questions</a:t>
            </a:r>
            <a:r>
              <a:rPr lang="en-CA" sz="2000" dirty="0"/>
              <a:t>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10</a:t>
            </a:fld>
            <a:endParaRPr lang="en-CA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34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1520" y="731520"/>
            <a:ext cx="10981510" cy="579270"/>
          </a:xfrm>
        </p:spPr>
        <p:txBody>
          <a:bodyPr anchor="ctr"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a </a:t>
            </a:r>
            <a:r>
              <a:rPr lang="en-CA" sz="3600" i="1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Wicked Challenge</a:t>
            </a: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520" y="1645920"/>
            <a:ext cx="5706291" cy="31602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44860"/>
                </a:solidFill>
              </a:rPr>
              <a:t>Or Sticky issue?</a:t>
            </a:r>
            <a:endParaRPr lang="en-CA" sz="1800" b="1" dirty="0">
              <a:solidFill>
                <a:srgbClr val="04486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levels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stakeholders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Massive interdependencies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Fuzzy boundaries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Repeating, but never exactly the same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 root cause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Cannot be solved, only influenced</a:t>
            </a:r>
          </a:p>
        </p:txBody>
      </p:sp>
      <p:sp>
        <p:nvSpPr>
          <p:cNvPr id="6" name="Grey Rectangle" descr="decorative"/>
          <p:cNvSpPr/>
          <p:nvPr/>
        </p:nvSpPr>
        <p:spPr>
          <a:xfrm>
            <a:off x="0" y="5267207"/>
            <a:ext cx="12241343" cy="1590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Monitor - Content placeholder" descr="Decorati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351" y="1556100"/>
            <a:ext cx="5670992" cy="4670755"/>
          </a:xfrm>
          <a:prstGeom prst="rect">
            <a:avLst/>
          </a:prstGeom>
        </p:spPr>
      </p:pic>
      <p:sp>
        <p:nvSpPr>
          <p:cNvPr id="8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11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moke from factory">
            <a:extLst>
              <a:ext uri="{FF2B5EF4-FFF2-40B4-BE49-F238E27FC236}">
                <a16:creationId xmlns:a16="http://schemas.microsoft.com/office/drawing/2014/main" id="{41D28DAA-1721-1278-3535-D0599996C65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7423546" y="2026023"/>
            <a:ext cx="4687772" cy="2501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4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48EFFE-FFFF-E902-C221-BE1221DC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887" y="1313700"/>
            <a:ext cx="3162300" cy="3276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shift this pattern?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19" y="1645920"/>
            <a:ext cx="8149833" cy="4404684"/>
          </a:xfrm>
        </p:spPr>
        <p:txBody>
          <a:bodyPr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What?</a:t>
            </a:r>
          </a:p>
          <a:p>
            <a:pPr marL="234950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How is the pattern currently manifesting?</a:t>
            </a:r>
          </a:p>
          <a:p>
            <a:pPr marL="854075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See the issue, with whatever you know.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 what?</a:t>
            </a:r>
          </a:p>
          <a:p>
            <a:pPr marL="234950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do you know? What are your insights and options? </a:t>
            </a:r>
          </a:p>
          <a:p>
            <a:pPr marL="854075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Whatever sense you can make of the situation.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Now what?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is the next wise action that will shift the pattern in a more productive direction?</a:t>
            </a:r>
          </a:p>
          <a:p>
            <a:pPr marL="854075" indent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With whatever power you have, no need to find something big or work on the whole pattern at one time.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12</a:t>
            </a:fld>
            <a:endParaRPr lang="en-CA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66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825900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en-CA" sz="32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apply Inquiry to a problem?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961198" y="2001585"/>
            <a:ext cx="3170238" cy="2149075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The problem is framed in three to five sentences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61198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Concrete facts and issues.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Where are things “stuck”?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is the pattern?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39285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Questions that explore the issue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39285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Open-ended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Not disguised as advice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Beyond the knowledge of the asker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107433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Describe your</a:t>
            </a:r>
            <a:br>
              <a:rPr lang="en-CA" sz="2400" dirty="0"/>
            </a:br>
            <a:r>
              <a:rPr lang="en-CA" sz="2400" dirty="0"/>
              <a:t>next wise action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107433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makes sense now?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can you do next?</a:t>
            </a:r>
          </a:p>
        </p:txBody>
      </p:sp>
      <p:sp>
        <p:nvSpPr>
          <p:cNvPr id="14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13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E63FF617-BA3D-34D8-F1DB-6983192E8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1017" y="585997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2;p10">
            <a:extLst>
              <a:ext uri="{FF2B5EF4-FFF2-40B4-BE49-F238E27FC236}">
                <a16:creationId xmlns:a16="http://schemas.microsoft.com/office/drawing/2014/main" id="{75CE2B9E-6AFC-C129-A3F2-C34BA7E19D89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70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12080" y="731520"/>
            <a:ext cx="638378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Group reflection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5198618" y="1645920"/>
            <a:ext cx="6383781" cy="4421326"/>
          </a:xfrm>
        </p:spPr>
        <p:txBody>
          <a:bodyPr>
            <a:norm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have we learned?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8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Any new insights?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8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4" name="Picture Placeholder 13" descr="Background Image - Update Alt-Text to reflect image description or write decorative if just a design element.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7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14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407C536-81D0-7E22-9C53-0B30B23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947" y="1372592"/>
            <a:ext cx="4112814" cy="4112814"/>
            <a:chOff x="4869274" y="2557264"/>
            <a:chExt cx="4112814" cy="4112814"/>
          </a:xfrm>
        </p:grpSpPr>
        <p:pic>
          <p:nvPicPr>
            <p:cNvPr id="187" name="Graphic 186" descr="Two koi fish circling each other">
              <a:extLst>
                <a:ext uri="{FF2B5EF4-FFF2-40B4-BE49-F238E27FC236}">
                  <a16:creationId xmlns:a16="http://schemas.microsoft.com/office/drawing/2014/main" id="{B1C032D4-B3A6-E0A2-8D93-B522D012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69274" y="2557264"/>
              <a:ext cx="4112814" cy="411281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0355F2B-53A8-783F-E8AA-C8F5533F687D}"/>
                    </a:ext>
                  </a:extLst>
                </p14:cNvPr>
                <p14:cNvContentPartPr/>
                <p14:nvPr/>
              </p14:nvContentPartPr>
              <p14:xfrm>
                <a:off x="5691185" y="4014886"/>
                <a:ext cx="342720" cy="567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0355F2B-53A8-783F-E8AA-C8F5533F687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73185" y="3996886"/>
                  <a:ext cx="37836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8CE5FA4-979C-BB4A-D4B8-BAE12A472A7C}"/>
                    </a:ext>
                  </a:extLst>
                </p14:cNvPr>
                <p14:cNvContentPartPr/>
                <p14:nvPr/>
              </p14:nvContentPartPr>
              <p14:xfrm>
                <a:off x="8199665" y="4113886"/>
                <a:ext cx="167760" cy="576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8CE5FA4-979C-BB4A-D4B8-BAE12A472A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1665" y="4095886"/>
                  <a:ext cx="20340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9B04F1A-5ABA-441B-4B1F-FD0D45D2B991}"/>
                    </a:ext>
                  </a:extLst>
                </p14:cNvPr>
                <p14:cNvContentPartPr/>
                <p14:nvPr/>
              </p14:nvContentPartPr>
              <p14:xfrm>
                <a:off x="6675065" y="5416006"/>
                <a:ext cx="796680" cy="321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9B04F1A-5ABA-441B-4B1F-FD0D45D2B9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57065" y="5398026"/>
                  <a:ext cx="832320" cy="356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80CF9E9-A563-BA49-41EB-FA4287E0A4E9}"/>
                </a:ext>
              </a:extLst>
            </p:cNvPr>
            <p:cNvGrpSpPr/>
            <p:nvPr/>
          </p:nvGrpSpPr>
          <p:grpSpPr>
            <a:xfrm>
              <a:off x="5357825" y="3510526"/>
              <a:ext cx="2861640" cy="2415600"/>
              <a:chOff x="5357825" y="3510526"/>
              <a:chExt cx="2861640" cy="24156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C849A65A-0308-09D8-0428-EAE04F07D377}"/>
                      </a:ext>
                    </a:extLst>
                  </p14:cNvPr>
                  <p14:cNvContentPartPr/>
                  <p14:nvPr/>
                </p14:nvContentPartPr>
                <p14:xfrm>
                  <a:off x="8206145" y="4126486"/>
                  <a:ext cx="360" cy="3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224DDAF-6BD8-4045-AC51-F211BC84EE1F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188145" y="410848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C0E05FC7-D3B5-6F17-9197-732ADAB73C5A}"/>
                      </a:ext>
                    </a:extLst>
                  </p14:cNvPr>
                  <p14:cNvContentPartPr/>
                  <p14:nvPr/>
                </p14:nvContentPartPr>
                <p14:xfrm>
                  <a:off x="8101025" y="4104886"/>
                  <a:ext cx="118440" cy="39888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1A335598-68D8-4DBB-A01C-883DC7FA09B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083025" y="4087246"/>
                    <a:ext cx="154080" cy="43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6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D1C5F826-2CE5-D2CF-A3F8-56786CD4DC9E}"/>
                      </a:ext>
                    </a:extLst>
                  </p14:cNvPr>
                  <p14:cNvContentPartPr/>
                  <p14:nvPr/>
                </p14:nvContentPartPr>
                <p14:xfrm>
                  <a:off x="6470945" y="3524206"/>
                  <a:ext cx="1607400" cy="9234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2454361D-35D1-4638-968D-05A55613F99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53305" y="3506206"/>
                    <a:ext cx="1643040" cy="95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8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F85CB190-42B3-7E8B-5566-2A0E9C7FB00E}"/>
                      </a:ext>
                    </a:extLst>
                  </p14:cNvPr>
                  <p14:cNvContentPartPr/>
                  <p14:nvPr/>
                </p14:nvContentPartPr>
                <p14:xfrm>
                  <a:off x="5933105" y="3510526"/>
                  <a:ext cx="563760" cy="885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9AACDD30-F2A8-430C-B1D2-0D8DAEFFE18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915465" y="3492886"/>
                    <a:ext cx="59940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0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F6EAA647-3001-26C1-328C-75FB6D1BD794}"/>
                      </a:ext>
                    </a:extLst>
                  </p14:cNvPr>
                  <p14:cNvContentPartPr/>
                  <p14:nvPr/>
                </p14:nvContentPartPr>
                <p14:xfrm>
                  <a:off x="5859305" y="3559846"/>
                  <a:ext cx="301320" cy="2070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5E17FE50-0225-4778-88DF-AB0D88BB18A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841665" y="3541846"/>
                    <a:ext cx="33696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2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D3D9888A-CE40-8315-92C0-8BF8A3540E72}"/>
                      </a:ext>
                    </a:extLst>
                  </p14:cNvPr>
                  <p14:cNvContentPartPr/>
                  <p14:nvPr/>
                </p14:nvContentPartPr>
                <p14:xfrm>
                  <a:off x="6198065" y="3727246"/>
                  <a:ext cx="50040" cy="262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CFF0431C-8751-4FC9-B620-52595179B8B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180425" y="3709246"/>
                    <a:ext cx="8568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E61C1D10-37AF-6EE7-5CCE-949E2C3494D2}"/>
                      </a:ext>
                    </a:extLst>
                  </p14:cNvPr>
                  <p14:cNvContentPartPr/>
                  <p14:nvPr/>
                </p14:nvContentPartPr>
                <p14:xfrm>
                  <a:off x="6297065" y="3627166"/>
                  <a:ext cx="151920" cy="41112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64C1F3C0-1C43-4D28-9341-6E0A0308A08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279065" y="3609166"/>
                    <a:ext cx="187560" cy="44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E02DC02C-755A-8C10-A87A-5C3E4547E46A}"/>
                      </a:ext>
                    </a:extLst>
                  </p14:cNvPr>
                  <p14:cNvContentPartPr/>
                  <p14:nvPr/>
                </p14:nvContentPartPr>
                <p14:xfrm>
                  <a:off x="7029665" y="3976726"/>
                  <a:ext cx="247680" cy="1677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A6679D7D-119D-4969-873F-74B33C652B27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012025" y="3959086"/>
                    <a:ext cx="28332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A6DD3AC7-44D6-3B5C-0E6E-4F9736D43ACA}"/>
                      </a:ext>
                    </a:extLst>
                  </p14:cNvPr>
                  <p14:cNvContentPartPr/>
                  <p14:nvPr/>
                </p14:nvContentPartPr>
                <p14:xfrm>
                  <a:off x="6968465" y="3967726"/>
                  <a:ext cx="289800" cy="2174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D2A5422E-E3C7-455F-AEE8-71D2FE50F814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950465" y="3950086"/>
                    <a:ext cx="32544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0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761AFECF-E32F-498C-A463-F60EFA8C0ABD}"/>
                      </a:ext>
                    </a:extLst>
                  </p14:cNvPr>
                  <p14:cNvContentPartPr/>
                  <p14:nvPr/>
                </p14:nvContentPartPr>
                <p14:xfrm>
                  <a:off x="6496505" y="4738846"/>
                  <a:ext cx="49320" cy="35244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DD965990-58CB-45B3-AB3D-8F81F5F59FD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478505" y="4721206"/>
                    <a:ext cx="84960" cy="38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2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D7988D9-925A-D99D-2410-CC62816E24C2}"/>
                      </a:ext>
                    </a:extLst>
                  </p14:cNvPr>
                  <p14:cNvContentPartPr/>
                  <p14:nvPr/>
                </p14:nvContentPartPr>
                <p14:xfrm>
                  <a:off x="5468705" y="4874566"/>
                  <a:ext cx="242280" cy="44100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1B848E4D-D1C4-4EFA-ABA6-2CDCC0E49C6A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450705" y="4856566"/>
                    <a:ext cx="27792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4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1E8563EC-AABC-01AC-59C6-840F7E495B83}"/>
                      </a:ext>
                    </a:extLst>
                  </p14:cNvPr>
                  <p14:cNvContentPartPr/>
                  <p14:nvPr/>
                </p14:nvContentPartPr>
                <p14:xfrm>
                  <a:off x="5404265" y="4602766"/>
                  <a:ext cx="312840" cy="5817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EE1B28A6-B061-493F-A4F7-51C8639BEF6B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386265" y="4585126"/>
                    <a:ext cx="348480" cy="61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6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0209FD11-7E77-C473-E6A4-0B3A1D4C3079}"/>
                      </a:ext>
                    </a:extLst>
                  </p14:cNvPr>
                  <p14:cNvContentPartPr/>
                  <p14:nvPr/>
                </p14:nvContentPartPr>
                <p14:xfrm>
                  <a:off x="7366625" y="5824966"/>
                  <a:ext cx="528120" cy="313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301DB1D1-25EF-4908-827E-DB075D110DC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348985" y="5806966"/>
                    <a:ext cx="56376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8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E9D85B90-6BC9-30CF-3064-C8E91DB3DB00}"/>
                      </a:ext>
                    </a:extLst>
                  </p14:cNvPr>
                  <p14:cNvContentPartPr/>
                  <p14:nvPr/>
                </p14:nvContentPartPr>
                <p14:xfrm>
                  <a:off x="7315505" y="5299006"/>
                  <a:ext cx="109440" cy="401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64F2DA46-899A-4229-B343-BDE036C2537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297505" y="5281006"/>
                    <a:ext cx="145080" cy="43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0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C786D043-DD3B-BBEC-4165-2E42D6D3F74E}"/>
                      </a:ext>
                    </a:extLst>
                  </p14:cNvPr>
                  <p14:cNvContentPartPr/>
                  <p14:nvPr/>
                </p14:nvContentPartPr>
                <p14:xfrm>
                  <a:off x="7446905" y="5313046"/>
                  <a:ext cx="219240" cy="2707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5DA349BC-7DE7-4795-B05D-03EEABA10ED6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428905" y="5295046"/>
                    <a:ext cx="254880" cy="30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2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9DD268-CC3C-EA38-E457-3B2B0E60C6CD}"/>
                      </a:ext>
                    </a:extLst>
                  </p14:cNvPr>
                  <p14:cNvContentPartPr/>
                  <p14:nvPr/>
                </p14:nvContentPartPr>
                <p14:xfrm>
                  <a:off x="7652825" y="5606086"/>
                  <a:ext cx="302040" cy="2199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C672400-C337-4547-BBF4-AD1EC671A4C5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634825" y="5588086"/>
                    <a:ext cx="33768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4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A5D6C617-D494-2B2B-A0C2-A878DA580866}"/>
                      </a:ext>
                    </a:extLst>
                  </p14:cNvPr>
                  <p14:cNvContentPartPr/>
                  <p14:nvPr/>
                </p14:nvContentPartPr>
                <p14:xfrm>
                  <a:off x="7946225" y="4671526"/>
                  <a:ext cx="190440" cy="5544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DE162D92-EE98-4CB4-9D17-44A8B6567E8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928585" y="4653886"/>
                    <a:ext cx="226080" cy="59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6D22A87-9AC3-C622-A425-CB2E251305A0}"/>
                      </a:ext>
                    </a:extLst>
                  </p14:cNvPr>
                  <p14:cNvContentPartPr/>
                  <p14:nvPr/>
                </p14:nvContentPartPr>
                <p14:xfrm>
                  <a:off x="7766225" y="5239606"/>
                  <a:ext cx="166320" cy="1292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EAE2696B-59BA-42E3-8F32-08E0221D1DC2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748225" y="5221966"/>
                    <a:ext cx="2019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8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95505788-977E-AF4F-2C1A-B364534C0F1E}"/>
                      </a:ext>
                    </a:extLst>
                  </p14:cNvPr>
                  <p14:cNvContentPartPr/>
                  <p14:nvPr/>
                </p14:nvContentPartPr>
                <p14:xfrm>
                  <a:off x="6430625" y="4689166"/>
                  <a:ext cx="365400" cy="15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42D47D8-3EC1-48B4-9B5F-102B14164A3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412625" y="4671526"/>
                    <a:ext cx="40104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0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C8626C48-1B70-3989-5A95-4BE86098444F}"/>
                      </a:ext>
                    </a:extLst>
                  </p14:cNvPr>
                  <p14:cNvContentPartPr/>
                  <p14:nvPr/>
                </p14:nvContentPartPr>
                <p14:xfrm>
                  <a:off x="6464465" y="4481446"/>
                  <a:ext cx="344880" cy="2498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A0CDC62-90B6-48D0-9B9E-2F7800E7256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446825" y="4463446"/>
                    <a:ext cx="380520" cy="28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2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D9F1099C-E536-D8B7-9853-A71E5A44F984}"/>
                      </a:ext>
                    </a:extLst>
                  </p14:cNvPr>
                  <p14:cNvContentPartPr/>
                  <p14:nvPr/>
                </p14:nvContentPartPr>
                <p14:xfrm>
                  <a:off x="6530705" y="5157166"/>
                  <a:ext cx="258480" cy="8568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F1FC9FEF-C9D8-4F7C-879C-AADDC62B36E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512705" y="5139166"/>
                    <a:ext cx="2941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4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51469FF9-A969-7D88-68A9-1DD2281C988C}"/>
                      </a:ext>
                    </a:extLst>
                  </p14:cNvPr>
                  <p14:cNvContentPartPr/>
                  <p14:nvPr/>
                </p14:nvContentPartPr>
                <p14:xfrm>
                  <a:off x="6470585" y="5247166"/>
                  <a:ext cx="262080" cy="103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07B0B5D5-CE26-4DFC-A562-0AE7697B6B9C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452585" y="5229166"/>
                    <a:ext cx="2977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46E046F0-C632-0DE7-52D0-F3018AA74DEB}"/>
                      </a:ext>
                    </a:extLst>
                  </p14:cNvPr>
                  <p14:cNvContentPartPr/>
                  <p14:nvPr/>
                </p14:nvContentPartPr>
                <p14:xfrm>
                  <a:off x="5357825" y="5124046"/>
                  <a:ext cx="87120" cy="1573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7D0FF64B-9342-4C7C-96B7-8B2D143618C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340185" y="5106406"/>
                    <a:ext cx="12276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8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55CD3B21-C3CB-178F-0345-6184876EA8D6}"/>
                      </a:ext>
                    </a:extLst>
                  </p14:cNvPr>
                  <p14:cNvContentPartPr/>
                  <p14:nvPr/>
                </p14:nvContentPartPr>
                <p14:xfrm>
                  <a:off x="5770385" y="4979686"/>
                  <a:ext cx="360" cy="36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2F99343B-84E5-48B6-9BF7-6B5FD705FB20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752745" y="496204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F1DAF900-D32E-6B34-446D-9B40D1DD1AC2}"/>
                      </a:ext>
                    </a:extLst>
                  </p14:cNvPr>
                  <p14:cNvContentPartPr/>
                  <p14:nvPr/>
                </p14:nvContentPartPr>
                <p14:xfrm>
                  <a:off x="5771825" y="4949446"/>
                  <a:ext cx="1709640" cy="97668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600BDFED-50CE-4CF2-8E3F-657EE5B90327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753825" y="4931446"/>
                    <a:ext cx="1745280" cy="10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2199CA6B-4518-B529-0B27-7B421F13C52E}"/>
                      </a:ext>
                    </a:extLst>
                  </p14:cNvPr>
                  <p14:cNvContentPartPr/>
                  <p14:nvPr/>
                </p14:nvContentPartPr>
                <p14:xfrm>
                  <a:off x="6450425" y="3616726"/>
                  <a:ext cx="775440" cy="3931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8A7C1679-9086-42FB-A614-F9AF144B5315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432785" y="3598726"/>
                    <a:ext cx="811080" cy="42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B8E614A0-FDD8-8222-2313-77EDAA417648}"/>
                      </a:ext>
                    </a:extLst>
                  </p14:cNvPr>
                  <p14:cNvContentPartPr/>
                  <p14:nvPr/>
                </p14:nvContentPartPr>
                <p14:xfrm>
                  <a:off x="7266185" y="4169326"/>
                  <a:ext cx="148680" cy="52380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780D5BE-8084-42E5-B73F-62106B6B1A09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248185" y="4151326"/>
                    <a:ext cx="184320" cy="55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99F25BD3-A182-F6A1-53B7-FD98F168B1B8}"/>
                      </a:ext>
                    </a:extLst>
                  </p14:cNvPr>
                  <p14:cNvContentPartPr/>
                  <p14:nvPr/>
                </p14:nvContentPartPr>
                <p14:xfrm>
                  <a:off x="7015985" y="4579006"/>
                  <a:ext cx="371160" cy="11052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06B275D2-A7F8-4CBF-9BBC-AA1DD7596B24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98345" y="4561366"/>
                    <a:ext cx="406800" cy="14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8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C2977724-60B7-6610-E881-7CD12A18534C}"/>
                      </a:ext>
                    </a:extLst>
                  </p14:cNvPr>
                  <p14:cNvContentPartPr/>
                  <p14:nvPr/>
                </p14:nvContentPartPr>
                <p14:xfrm>
                  <a:off x="6941465" y="4582606"/>
                  <a:ext cx="406080" cy="2876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A8A4D2D-8AC1-4280-8F0F-CEB93C59CB29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923825" y="4564606"/>
                    <a:ext cx="441720" cy="32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0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D88E0DC5-35FE-2E3A-2DD1-F83F9841F35F}"/>
                      </a:ext>
                    </a:extLst>
                  </p14:cNvPr>
                  <p14:cNvContentPartPr/>
                  <p14:nvPr/>
                </p14:nvContentPartPr>
                <p14:xfrm>
                  <a:off x="7374185" y="4762606"/>
                  <a:ext cx="203400" cy="3736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EB711BDC-1D8C-4FD8-9E9E-03DE2D7866FA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356545" y="4744966"/>
                    <a:ext cx="23904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2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3E284BAB-86DF-13B7-D689-22D4BF333034}"/>
                      </a:ext>
                    </a:extLst>
                  </p14:cNvPr>
                  <p14:cNvContentPartPr/>
                  <p14:nvPr/>
                </p14:nvContentPartPr>
                <p14:xfrm>
                  <a:off x="7577225" y="5203966"/>
                  <a:ext cx="257760" cy="1857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4B8202B-8D5B-4A22-9017-518B9EDC4F4F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559225" y="5186326"/>
                    <a:ext cx="29340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4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29C1CB46-1485-1885-A9D0-329B3267FEBA}"/>
                      </a:ext>
                    </a:extLst>
                  </p14:cNvPr>
                  <p14:cNvContentPartPr/>
                  <p14:nvPr/>
                </p14:nvContentPartPr>
                <p14:xfrm>
                  <a:off x="6240185" y="4206046"/>
                  <a:ext cx="234000" cy="35460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57C5447-C7A9-4FA7-B552-66BBD7F67C9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222185" y="4188406"/>
                    <a:ext cx="269640" cy="39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6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BC04D831-B5BC-21FD-E95D-38BCF5A92BEB}"/>
                      </a:ext>
                    </a:extLst>
                  </p14:cNvPr>
                  <p14:cNvContentPartPr/>
                  <p14:nvPr/>
                </p14:nvContentPartPr>
                <p14:xfrm>
                  <a:off x="5891345" y="3963766"/>
                  <a:ext cx="307080" cy="1540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298C52E-58CF-4F86-A854-58BA1D7FB27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3345" y="3946126"/>
                    <a:ext cx="34272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C83EAF8E-1CA6-E75F-CD4C-8F4FF810F12D}"/>
                      </a:ext>
                    </a:extLst>
                  </p14:cNvPr>
                  <p14:cNvContentPartPr/>
                  <p14:nvPr/>
                </p14:nvContentPartPr>
                <p14:xfrm>
                  <a:off x="7761545" y="5152126"/>
                  <a:ext cx="124560" cy="58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30FAA7E1-2EA0-4AEE-90C8-778BA605F73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743905" y="5134486"/>
                    <a:ext cx="160200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0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87F51714-1F7C-7FAA-A09E-AB8BFD2215F9}"/>
                      </a:ext>
                    </a:extLst>
                  </p14:cNvPr>
                  <p14:cNvContentPartPr/>
                  <p14:nvPr/>
                </p14:nvContentPartPr>
                <p14:xfrm>
                  <a:off x="5843105" y="4145206"/>
                  <a:ext cx="122400" cy="10548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5AA0D7D8-58D0-41F1-9913-84F9E650C7F9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825465" y="4127206"/>
                    <a:ext cx="15804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BCFE6C34-723D-1E02-E54A-8B568434EB83}"/>
                      </a:ext>
                    </a:extLst>
                  </p14:cNvPr>
                  <p14:cNvContentPartPr/>
                  <p14:nvPr/>
                </p14:nvContentPartPr>
                <p14:xfrm>
                  <a:off x="6943985" y="5149966"/>
                  <a:ext cx="248760" cy="2509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B668D63E-D5A4-4902-8CEA-7841F60353D8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925985" y="5132326"/>
                    <a:ext cx="28440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9302708E-BE94-EB6F-2EEE-FAC3A565D5A4}"/>
                      </a:ext>
                    </a:extLst>
                  </p14:cNvPr>
                  <p14:cNvContentPartPr/>
                  <p14:nvPr/>
                </p14:nvContentPartPr>
                <p14:xfrm>
                  <a:off x="7069265" y="5277406"/>
                  <a:ext cx="24840" cy="6660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B2BD119-5CBC-4045-9727-C89FAEFBCE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051265" y="5259766"/>
                    <a:ext cx="60480" cy="10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6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CF1684D7-8145-AFAC-FA80-C7BBADCBFA0E}"/>
                      </a:ext>
                    </a:extLst>
                  </p14:cNvPr>
                  <p14:cNvContentPartPr/>
                  <p14:nvPr/>
                </p14:nvContentPartPr>
                <p14:xfrm>
                  <a:off x="7180505" y="4921366"/>
                  <a:ext cx="226440" cy="177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4F5A22C2-CFCB-4939-861D-616DFC57564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62505" y="4903726"/>
                    <a:ext cx="26208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8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B5AA8EFB-52F0-FA38-F7EA-5BE04BAA9156}"/>
                      </a:ext>
                    </a:extLst>
                  </p14:cNvPr>
                  <p14:cNvContentPartPr/>
                  <p14:nvPr/>
                </p14:nvContentPartPr>
                <p14:xfrm>
                  <a:off x="7254305" y="5009926"/>
                  <a:ext cx="14760" cy="342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D8E459B-D936-497D-8BC0-9A94E75F18C5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36305" y="4992286"/>
                    <a:ext cx="5040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0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9080B107-07CD-D35E-DBB5-21FF59CB8B3E}"/>
                      </a:ext>
                    </a:extLst>
                  </p14:cNvPr>
                  <p14:cNvContentPartPr/>
                  <p14:nvPr/>
                </p14:nvContentPartPr>
                <p14:xfrm>
                  <a:off x="6930305" y="4266886"/>
                  <a:ext cx="132480" cy="1378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647AB640-A8CA-4818-AB85-77C9F7A6D64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6912305" y="4249246"/>
                    <a:ext cx="16812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2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CA436F3C-F887-96A6-BD1D-7B829E463AA9}"/>
                      </a:ext>
                    </a:extLst>
                  </p14:cNvPr>
                  <p14:cNvContentPartPr/>
                  <p14:nvPr/>
                </p14:nvContentPartPr>
                <p14:xfrm>
                  <a:off x="6970985" y="4333126"/>
                  <a:ext cx="20880" cy="190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81508FD3-AD33-4AAF-B5A9-A1423A510956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953345" y="4315486"/>
                    <a:ext cx="5652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4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5410A460-2D5B-AADC-5B10-425E19AE9D3D}"/>
                      </a:ext>
                    </a:extLst>
                  </p14:cNvPr>
                  <p14:cNvContentPartPr/>
                  <p14:nvPr/>
                </p14:nvContentPartPr>
                <p14:xfrm>
                  <a:off x="6731225" y="4231606"/>
                  <a:ext cx="99720" cy="1234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5C9B4F61-44A9-48A3-B84D-54B16D8D079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713585" y="4213606"/>
                    <a:ext cx="13536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6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58E2A8BD-6D57-1397-24A9-06DDC12676AD}"/>
                      </a:ext>
                    </a:extLst>
                  </p14:cNvPr>
                  <p14:cNvContentPartPr/>
                  <p14:nvPr/>
                </p14:nvContentPartPr>
                <p14:xfrm>
                  <a:off x="6757145" y="4295326"/>
                  <a:ext cx="1440" cy="25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3C4AB399-520D-4DFE-A0F4-D6785FC63EE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739505" y="4277326"/>
                    <a:ext cx="3708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8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453591D7-98D7-3E6E-6D99-6B5902D9901C}"/>
                      </a:ext>
                    </a:extLst>
                  </p14:cNvPr>
                  <p14:cNvContentPartPr/>
                  <p14:nvPr/>
                </p14:nvContentPartPr>
                <p14:xfrm>
                  <a:off x="6635465" y="3928486"/>
                  <a:ext cx="127800" cy="1594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12B2061E-675B-4C0B-814A-DA24F9D8F82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617465" y="3910486"/>
                    <a:ext cx="16344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0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EC432DAF-FBBD-C72C-6E4E-217504DB7176}"/>
                      </a:ext>
                    </a:extLst>
                  </p14:cNvPr>
                  <p14:cNvContentPartPr/>
                  <p14:nvPr/>
                </p14:nvContentPartPr>
                <p14:xfrm>
                  <a:off x="6692345" y="4017406"/>
                  <a:ext cx="23040" cy="230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69981C5-D08A-4D1F-AB15-2F0D45471ADA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674705" y="3999766"/>
                    <a:ext cx="5868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2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A7168694-A8C0-B057-274D-28357949F6C7}"/>
                      </a:ext>
                    </a:extLst>
                  </p14:cNvPr>
                  <p14:cNvContentPartPr/>
                  <p14:nvPr/>
                </p14:nvContentPartPr>
                <p14:xfrm>
                  <a:off x="7350425" y="4140526"/>
                  <a:ext cx="19440" cy="18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61250C8C-BC9C-40EC-8E54-C458189CF4B2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32785" y="4122526"/>
                    <a:ext cx="5508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4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9DC17A56-015A-AFE9-8F33-485F8E42A8B1}"/>
                      </a:ext>
                    </a:extLst>
                  </p14:cNvPr>
                  <p14:cNvContentPartPr/>
                  <p14:nvPr/>
                </p14:nvContentPartPr>
                <p14:xfrm>
                  <a:off x="7450505" y="4179766"/>
                  <a:ext cx="29160" cy="15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FC36237A-7AA0-4656-9799-610944840042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432865" y="4161766"/>
                    <a:ext cx="6480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6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D456838-170A-A4F1-6091-14F19A34C72C}"/>
                      </a:ext>
                    </a:extLst>
                  </p14:cNvPr>
                  <p14:cNvContentPartPr/>
                  <p14:nvPr/>
                </p14:nvContentPartPr>
                <p14:xfrm>
                  <a:off x="7537265" y="4244206"/>
                  <a:ext cx="3600" cy="18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D25B46B-C1EE-485E-9449-43E44A9CD59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519265" y="4226206"/>
                    <a:ext cx="3924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8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3F9BF8B4-8579-9E2D-FB5C-5625F989ACBE}"/>
                      </a:ext>
                    </a:extLst>
                  </p14:cNvPr>
                  <p14:cNvContentPartPr/>
                  <p14:nvPr/>
                </p14:nvContentPartPr>
                <p14:xfrm>
                  <a:off x="7597025" y="4277326"/>
                  <a:ext cx="10800" cy="248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DB8588F-4270-4703-A6F1-9A65497E548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579385" y="4259686"/>
                    <a:ext cx="4644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0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5EE50DC9-3D84-3C6F-7B64-49142D5FE5C1}"/>
                      </a:ext>
                    </a:extLst>
                  </p14:cNvPr>
                  <p14:cNvContentPartPr/>
                  <p14:nvPr/>
                </p14:nvContentPartPr>
                <p14:xfrm>
                  <a:off x="7674785" y="4350766"/>
                  <a:ext cx="11160" cy="205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5BF1FC13-5E24-45B8-86F0-42E46F4A4BD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7657145" y="4333126"/>
                    <a:ext cx="4680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2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9D7C7370-3EBB-2F54-F5BC-5C15F7044D44}"/>
                      </a:ext>
                    </a:extLst>
                  </p14:cNvPr>
                  <p14:cNvContentPartPr/>
                  <p14:nvPr/>
                </p14:nvContentPartPr>
                <p14:xfrm>
                  <a:off x="7747505" y="4395406"/>
                  <a:ext cx="34920" cy="270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EB23EE1A-8D69-4FD1-B3F4-7E5259136325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7729865" y="4377406"/>
                    <a:ext cx="705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DC73ABB4-4AC6-5BBA-014F-B192F627E90D}"/>
                      </a:ext>
                    </a:extLst>
                  </p14:cNvPr>
                  <p14:cNvContentPartPr/>
                  <p14:nvPr/>
                </p14:nvContentPartPr>
                <p14:xfrm>
                  <a:off x="7829585" y="4468486"/>
                  <a:ext cx="7920" cy="280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343A1326-18B2-4A57-A5C9-AAAAAB5F4E83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811945" y="4450846"/>
                    <a:ext cx="4356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6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909788B4-FD68-62EE-EC78-21B31598672A}"/>
                      </a:ext>
                    </a:extLst>
                  </p14:cNvPr>
                  <p14:cNvContentPartPr/>
                  <p14:nvPr/>
                </p14:nvContentPartPr>
                <p14:xfrm>
                  <a:off x="7863785" y="4525726"/>
                  <a:ext cx="8640" cy="2628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E1432AA5-81BB-42B5-8248-BBB3F8CCB017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846145" y="4507726"/>
                    <a:ext cx="4428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8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3C170592-3A1A-7791-9A34-E98F794F92A4}"/>
                      </a:ext>
                    </a:extLst>
                  </p14:cNvPr>
                  <p14:cNvContentPartPr/>
                  <p14:nvPr/>
                </p14:nvContentPartPr>
                <p14:xfrm>
                  <a:off x="7912025" y="4594486"/>
                  <a:ext cx="95400" cy="139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1AC9A7E7-D871-48C9-BA2B-36E1CA53331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894025" y="4576846"/>
                    <a:ext cx="13104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0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18644E10-6C02-BA44-FD9A-B1F40BC20E4F}"/>
                      </a:ext>
                    </a:extLst>
                  </p14:cNvPr>
                  <p14:cNvContentPartPr/>
                  <p14:nvPr/>
                </p14:nvContentPartPr>
                <p14:xfrm>
                  <a:off x="8029745" y="4785646"/>
                  <a:ext cx="2520" cy="140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F92499C2-C348-4DFC-BEB9-C3234B623E8F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8012105" y="4767646"/>
                    <a:ext cx="381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2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C10C790E-4B6F-825F-35B4-27CDDBDC59B8}"/>
                      </a:ext>
                    </a:extLst>
                  </p14:cNvPr>
                  <p14:cNvContentPartPr/>
                  <p14:nvPr/>
                </p14:nvContentPartPr>
                <p14:xfrm>
                  <a:off x="8109665" y="4783486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F2D3A684-88F3-47CA-92D3-4CEB2CB22A22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8092025" y="476548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4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6C1265DE-0035-8A74-4DC0-5673553798D3}"/>
                      </a:ext>
                    </a:extLst>
                  </p14:cNvPr>
                  <p14:cNvContentPartPr/>
                  <p14:nvPr/>
                </p14:nvContentPartPr>
                <p14:xfrm>
                  <a:off x="8077985" y="4747846"/>
                  <a:ext cx="10800" cy="612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F9441EF9-DE5B-4505-B5CD-38966B6741E7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8059985" y="4730206"/>
                    <a:ext cx="4644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6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1F3F9A2D-409F-E212-76F3-75E18FDC6D24}"/>
                      </a:ext>
                    </a:extLst>
                  </p14:cNvPr>
                  <p14:cNvContentPartPr/>
                  <p14:nvPr/>
                </p14:nvContentPartPr>
                <p14:xfrm>
                  <a:off x="7976825" y="4595926"/>
                  <a:ext cx="67680" cy="1026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333AEE37-6DCD-46F4-B9C3-43FEE8934834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958825" y="4578286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8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A9B2574B-B5DB-7162-79D7-A600DB058E52}"/>
                      </a:ext>
                    </a:extLst>
                  </p14:cNvPr>
                  <p14:cNvContentPartPr/>
                  <p14:nvPr/>
                </p14:nvContentPartPr>
                <p14:xfrm>
                  <a:off x="7908425" y="4550206"/>
                  <a:ext cx="29880" cy="1152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8F758F4-FE6E-4402-A74F-265C1A06FF14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890425" y="4532206"/>
                    <a:ext cx="65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0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33A7D8A0-1ABC-534A-BCBD-38900F187D1B}"/>
                      </a:ext>
                    </a:extLst>
                  </p14:cNvPr>
                  <p14:cNvContentPartPr/>
                  <p14:nvPr/>
                </p14:nvContentPartPr>
                <p14:xfrm>
                  <a:off x="7837505" y="4447246"/>
                  <a:ext cx="70560" cy="662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DE2973C8-A650-4A9A-9925-1EED77ABF571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819505" y="4429246"/>
                    <a:ext cx="10620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2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6390CEA5-A04E-8E52-CE0B-FA7D783C9B22}"/>
                      </a:ext>
                    </a:extLst>
                  </p14:cNvPr>
                  <p14:cNvContentPartPr/>
                  <p14:nvPr/>
                </p14:nvContentPartPr>
                <p14:xfrm>
                  <a:off x="7759025" y="4404766"/>
                  <a:ext cx="8640" cy="13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B5AD7B56-EF11-4282-9BCB-8BCDC913881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741385" y="4387126"/>
                    <a:ext cx="4428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4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98F1ED47-B802-CCE1-272E-067D23200FFC}"/>
                      </a:ext>
                    </a:extLst>
                  </p14:cNvPr>
                  <p14:cNvContentPartPr/>
                  <p14:nvPr/>
                </p14:nvContentPartPr>
                <p14:xfrm>
                  <a:off x="7719785" y="4357966"/>
                  <a:ext cx="25560" cy="1260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EF783965-A7D2-4977-855A-66707FD4F8D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702145" y="4339966"/>
                    <a:ext cx="6120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6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4706DA4A-0142-94C0-F6F0-7B0E9F7B34D3}"/>
                      </a:ext>
                    </a:extLst>
                  </p14:cNvPr>
                  <p14:cNvContentPartPr/>
                  <p14:nvPr/>
                </p14:nvContentPartPr>
                <p14:xfrm>
                  <a:off x="7652825" y="4297126"/>
                  <a:ext cx="55080" cy="147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CADA061-E22A-4351-94BD-26E4FEC4503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634825" y="4279486"/>
                    <a:ext cx="90720" cy="5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8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A42C6BB0-ED6D-6E53-F328-0611743E0249}"/>
                      </a:ext>
                    </a:extLst>
                  </p14:cNvPr>
                  <p14:cNvContentPartPr/>
                  <p14:nvPr/>
                </p14:nvContentPartPr>
                <p14:xfrm>
                  <a:off x="7567505" y="4278046"/>
                  <a:ext cx="16200" cy="1080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3743FFCB-996D-405E-A93E-26854470E47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549505" y="4260406"/>
                    <a:ext cx="5184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0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850ADF0E-46BE-13DD-3D1F-7C83F953D17A}"/>
                      </a:ext>
                    </a:extLst>
                  </p14:cNvPr>
                  <p14:cNvContentPartPr/>
                  <p14:nvPr/>
                </p14:nvContentPartPr>
                <p14:xfrm>
                  <a:off x="7521425" y="4215046"/>
                  <a:ext cx="29520" cy="205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CDA4299E-AF41-4EF8-8F1E-5856C4C6BCCD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503425" y="4197046"/>
                    <a:ext cx="6516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2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C4FF59EB-5063-647F-245B-F15D31B2D8CA}"/>
                      </a:ext>
                    </a:extLst>
                  </p14:cNvPr>
                  <p14:cNvContentPartPr/>
                  <p14:nvPr/>
                </p14:nvContentPartPr>
                <p14:xfrm>
                  <a:off x="7416305" y="4206406"/>
                  <a:ext cx="14760" cy="792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E24A1541-642A-4847-BDC1-BD6AE6C41E57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398305" y="4188406"/>
                    <a:ext cx="5040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4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B6303B8A-087F-05D5-469C-1199984995E6}"/>
                      </a:ext>
                    </a:extLst>
                  </p14:cNvPr>
                  <p14:cNvContentPartPr/>
                  <p14:nvPr/>
                </p14:nvContentPartPr>
                <p14:xfrm>
                  <a:off x="7366265" y="4180846"/>
                  <a:ext cx="18720" cy="432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8A845D28-36E5-4722-9155-14101B69F1F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7348265" y="4163206"/>
                    <a:ext cx="5436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6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8B7D7443-05C6-D777-6F17-5C9FF3D3F49E}"/>
                      </a:ext>
                    </a:extLst>
                  </p14:cNvPr>
                  <p14:cNvContentPartPr/>
                  <p14:nvPr/>
                </p14:nvContentPartPr>
                <p14:xfrm>
                  <a:off x="5740865" y="4701766"/>
                  <a:ext cx="36720" cy="6444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0CFF9E77-5291-416D-90A5-31837BC40EE7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5722865" y="4684126"/>
                    <a:ext cx="7236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8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EEBF016B-EA33-FADA-B5C4-9E005F40BA8D}"/>
                      </a:ext>
                    </a:extLst>
                  </p14:cNvPr>
                  <p14:cNvContentPartPr/>
                  <p14:nvPr/>
                </p14:nvContentPartPr>
                <p14:xfrm>
                  <a:off x="5827985" y="4676566"/>
                  <a:ext cx="61200" cy="8748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A2F74E30-21F1-48F8-9845-DC815F62D44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5810345" y="4658926"/>
                    <a:ext cx="9684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0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0BA912A6-65CD-0694-1191-81A9B3CA1AC7}"/>
                      </a:ext>
                    </a:extLst>
                  </p14:cNvPr>
                  <p14:cNvContentPartPr/>
                  <p14:nvPr/>
                </p14:nvContentPartPr>
                <p14:xfrm>
                  <a:off x="5892425" y="4679086"/>
                  <a:ext cx="70920" cy="774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2FAFF19-EB23-482D-A0C8-A58B4BBE0929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5874785" y="4661086"/>
                    <a:ext cx="10656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2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9A86D847-D042-3CEE-63CA-6988D3CA9A2C}"/>
                      </a:ext>
                    </a:extLst>
                  </p14:cNvPr>
                  <p14:cNvContentPartPr/>
                  <p14:nvPr/>
                </p14:nvContentPartPr>
                <p14:xfrm>
                  <a:off x="5982065" y="4707166"/>
                  <a:ext cx="51840" cy="4860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484BDF61-EA19-480F-9BE3-29DF3D4681E5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964065" y="4689166"/>
                    <a:ext cx="8748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4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CFB42FB7-E2FA-5925-F9C6-F49F21ADD20C}"/>
                      </a:ext>
                    </a:extLst>
                  </p14:cNvPr>
                  <p14:cNvContentPartPr/>
                  <p14:nvPr/>
                </p14:nvContentPartPr>
                <p14:xfrm>
                  <a:off x="6070625" y="4741006"/>
                  <a:ext cx="65520" cy="4320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10117F92-ADFD-4375-AC67-66E6F9E2C6DB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052625" y="4723366"/>
                    <a:ext cx="101160" cy="7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6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94B10311-34D7-EA7A-A797-7403F0D7665A}"/>
                      </a:ext>
                    </a:extLst>
                  </p14:cNvPr>
                  <p14:cNvContentPartPr/>
                  <p14:nvPr/>
                </p14:nvContentPartPr>
                <p14:xfrm>
                  <a:off x="6113105" y="4785646"/>
                  <a:ext cx="46800" cy="3132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5D346DAD-7E0F-4368-B51B-A91BCADF16A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6095105" y="4767646"/>
                    <a:ext cx="8244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8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FA311033-4F1E-CC55-FEA7-8D184F8959B5}"/>
                      </a:ext>
                    </a:extLst>
                  </p14:cNvPr>
                  <p14:cNvContentPartPr/>
                  <p14:nvPr/>
                </p14:nvContentPartPr>
                <p14:xfrm>
                  <a:off x="6162785" y="4821286"/>
                  <a:ext cx="71640" cy="3672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A84E38D7-5CF8-401A-B5BE-C8938093876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145145" y="4803286"/>
                    <a:ext cx="10728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0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FFE45BF5-5E2B-9403-8490-0F97EB0B5CC6}"/>
                      </a:ext>
                    </a:extLst>
                  </p14:cNvPr>
                  <p14:cNvContentPartPr/>
                  <p14:nvPr/>
                </p14:nvContentPartPr>
                <p14:xfrm>
                  <a:off x="6197705" y="4908406"/>
                  <a:ext cx="52200" cy="1080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B7F0A1A1-E4D2-428E-B1CA-1D26C6F9ED3B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6180065" y="4890766"/>
                    <a:ext cx="8784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2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1B12467B-2C47-9585-915A-3B441757146C}"/>
                      </a:ext>
                    </a:extLst>
                  </p14:cNvPr>
                  <p14:cNvContentPartPr/>
                  <p14:nvPr/>
                </p14:nvContentPartPr>
                <p14:xfrm>
                  <a:off x="6223985" y="4956646"/>
                  <a:ext cx="58680" cy="18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CC225634-8A96-4E9C-9656-A840BDB92D0C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206345" y="4939006"/>
                    <a:ext cx="94320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4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233FA53D-037B-FEE4-9982-6D5AF2234D5B}"/>
                      </a:ext>
                    </a:extLst>
                  </p14:cNvPr>
                  <p14:cNvContentPartPr/>
                  <p14:nvPr/>
                </p14:nvContentPartPr>
                <p14:xfrm>
                  <a:off x="6252425" y="5015686"/>
                  <a:ext cx="19800" cy="360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7B53D173-019F-469F-AFA7-D2D1E4AFBF9A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234785" y="4997686"/>
                    <a:ext cx="5544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6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DD308912-C5F4-9A6F-50CF-AC6921EAA21D}"/>
                      </a:ext>
                    </a:extLst>
                  </p14:cNvPr>
                  <p14:cNvContentPartPr/>
                  <p14:nvPr/>
                </p14:nvContentPartPr>
                <p14:xfrm>
                  <a:off x="6277265" y="5081206"/>
                  <a:ext cx="59400" cy="122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E74EA665-CE01-4C02-BA47-2F8D454C5DDD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259625" y="5063206"/>
                    <a:ext cx="95040" cy="4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8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F8FF55C0-E8A4-5B6C-4765-147EFC2C19E3}"/>
                      </a:ext>
                    </a:extLst>
                  </p14:cNvPr>
                  <p14:cNvContentPartPr/>
                  <p14:nvPr/>
                </p14:nvContentPartPr>
                <p14:xfrm>
                  <a:off x="6281225" y="5173726"/>
                  <a:ext cx="30960" cy="165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08628D43-39B3-43CD-B694-C9DF39D39635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6263585" y="5156086"/>
                    <a:ext cx="6660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0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63D590C8-37A8-FDD8-A99B-FB9C7CDB9E6E}"/>
                      </a:ext>
                    </a:extLst>
                  </p14:cNvPr>
                  <p14:cNvContentPartPr/>
                  <p14:nvPr/>
                </p14:nvContentPartPr>
                <p14:xfrm>
                  <a:off x="6270065" y="5243206"/>
                  <a:ext cx="42120" cy="180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7F4BE48C-2F10-439A-ADB3-84FE278017CD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6252425" y="5225566"/>
                    <a:ext cx="7776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2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2A1E7425-20C9-C786-036A-B38A458BCC27}"/>
                      </a:ext>
                    </a:extLst>
                  </p14:cNvPr>
                  <p14:cNvContentPartPr/>
                  <p14:nvPr/>
                </p14:nvContentPartPr>
                <p14:xfrm>
                  <a:off x="6259625" y="5313046"/>
                  <a:ext cx="34920" cy="54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E10BBD1D-8678-415C-A7B7-A2AFA6096EEB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241985" y="5295046"/>
                    <a:ext cx="7056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4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CEC6C928-1650-B18C-3C1C-B39FB1203E07}"/>
                      </a:ext>
                    </a:extLst>
                  </p14:cNvPr>
                  <p14:cNvContentPartPr/>
                  <p14:nvPr/>
                </p14:nvContentPartPr>
                <p14:xfrm>
                  <a:off x="6260705" y="5371366"/>
                  <a:ext cx="28080" cy="1620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895D504C-24C4-482E-8E37-BDBB61341D24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6242705" y="5353726"/>
                    <a:ext cx="6372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6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11F2B4B3-C380-F3F2-C322-3B169BE703F3}"/>
                      </a:ext>
                    </a:extLst>
                  </p14:cNvPr>
                  <p14:cNvContentPartPr/>
                  <p14:nvPr/>
                </p14:nvContentPartPr>
                <p14:xfrm>
                  <a:off x="6237305" y="5460286"/>
                  <a:ext cx="9000" cy="792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4BCAC6C3-BE41-4BCC-9DF5-15BC5106A7E0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219665" y="5442286"/>
                    <a:ext cx="4464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8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4AE2CAA7-E1C6-56B6-2ABC-E76588348272}"/>
                      </a:ext>
                    </a:extLst>
                  </p14:cNvPr>
                  <p14:cNvContentPartPr/>
                  <p14:nvPr/>
                </p14:nvContentPartPr>
                <p14:xfrm>
                  <a:off x="6406145" y="5272366"/>
                  <a:ext cx="11520" cy="5076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D76CF35F-EF31-4C1C-ACA7-23731BA58E75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6388145" y="5254366"/>
                    <a:ext cx="4716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0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AE7F4624-6770-8977-969D-59268A4E71B3}"/>
                      </a:ext>
                    </a:extLst>
                  </p14:cNvPr>
                  <p14:cNvContentPartPr/>
                  <p14:nvPr/>
                </p14:nvContentPartPr>
                <p14:xfrm>
                  <a:off x="6364025" y="5330686"/>
                  <a:ext cx="8280" cy="626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0E01F404-70D8-4ACD-8F77-B83E2AF933A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346025" y="5313046"/>
                    <a:ext cx="439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2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578C2988-CD2D-9E6C-9288-A27981EB5F9D}"/>
                      </a:ext>
                    </a:extLst>
                  </p14:cNvPr>
                  <p14:cNvContentPartPr/>
                  <p14:nvPr/>
                </p14:nvContentPartPr>
                <p14:xfrm>
                  <a:off x="6348185" y="5433646"/>
                  <a:ext cx="2520" cy="5004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AAADCA2D-44E9-4AC5-92CE-93BE43616A0B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330545" y="5416006"/>
                    <a:ext cx="3816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4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703DD437-D371-AC04-DFEF-47C6FE55E5B3}"/>
                      </a:ext>
                    </a:extLst>
                  </p14:cNvPr>
                  <p14:cNvContentPartPr/>
                  <p14:nvPr/>
                </p14:nvContentPartPr>
                <p14:xfrm>
                  <a:off x="6329825" y="5524726"/>
                  <a:ext cx="44640" cy="5544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D988FE6C-5AF1-4AF8-9E22-D2131FAD7FB7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311825" y="5507086"/>
                    <a:ext cx="80280" cy="91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4427DD9-45DC-916D-FD93-3BBEBE476ED6}"/>
                </a:ext>
              </a:extLst>
            </p:cNvPr>
            <p:cNvGrpSpPr/>
            <p:nvPr/>
          </p:nvGrpSpPr>
          <p:grpSpPr>
            <a:xfrm>
              <a:off x="6861545" y="5713726"/>
              <a:ext cx="144000" cy="127440"/>
              <a:chOff x="6861545" y="5713726"/>
              <a:chExt cx="144000" cy="1274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6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0F6A4164-ED46-09DA-9C51-62775B745FFA}"/>
                      </a:ext>
                    </a:extLst>
                  </p14:cNvPr>
                  <p14:cNvContentPartPr/>
                  <p14:nvPr/>
                </p14:nvContentPartPr>
                <p14:xfrm>
                  <a:off x="6861545" y="5820286"/>
                  <a:ext cx="20520" cy="208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91A5B407-2C83-4C71-986B-32536B2BEEFF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6843905" y="5802646"/>
                    <a:ext cx="5616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8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920591C5-0C7F-5407-1385-A478B78A58A3}"/>
                      </a:ext>
                    </a:extLst>
                  </p14:cNvPr>
                  <p14:cNvContentPartPr/>
                  <p14:nvPr/>
                </p14:nvContentPartPr>
                <p14:xfrm>
                  <a:off x="6943985" y="5778166"/>
                  <a:ext cx="11880" cy="1980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8B7E88A5-88A5-4ED5-A50C-B620E5529E25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925985" y="5760526"/>
                    <a:ext cx="4752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0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6A21A60B-E0EE-EE67-00D7-4C2EAB6ABB01}"/>
                      </a:ext>
                    </a:extLst>
                  </p14:cNvPr>
                  <p14:cNvContentPartPr/>
                  <p14:nvPr/>
                </p14:nvContentPartPr>
                <p14:xfrm>
                  <a:off x="6963785" y="5769166"/>
                  <a:ext cx="35640" cy="57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81257216-7047-4815-A8F6-2A137A723223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6946145" y="5751166"/>
                    <a:ext cx="7128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2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D10EF538-E9F1-10F6-3796-C181C21B575F}"/>
                      </a:ext>
                    </a:extLst>
                  </p14:cNvPr>
                  <p14:cNvContentPartPr/>
                  <p14:nvPr/>
                </p14:nvContentPartPr>
                <p14:xfrm>
                  <a:off x="6963785" y="5734246"/>
                  <a:ext cx="32760" cy="140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7D340C69-06B2-4212-A2CC-DE12C5DA9A76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946145" y="5716246"/>
                    <a:ext cx="6840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A82816B8-9752-C0E7-909A-9122BEF7D6E6}"/>
                      </a:ext>
                    </a:extLst>
                  </p14:cNvPr>
                  <p14:cNvContentPartPr/>
                  <p14:nvPr/>
                </p14:nvContentPartPr>
                <p14:xfrm>
                  <a:off x="6999065" y="5713726"/>
                  <a:ext cx="6480" cy="43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D095347F-D5E5-4012-B726-9D509BE10FF6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6981425" y="5695726"/>
                    <a:ext cx="42120" cy="39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2AF10-6777-633C-BB1F-EC3BFC6CD292}"/>
              </a:ext>
            </a:extLst>
          </p:cNvPr>
          <p:cNvGrpSpPr/>
          <p:nvPr/>
        </p:nvGrpSpPr>
        <p:grpSpPr>
          <a:xfrm>
            <a:off x="379418" y="4868186"/>
            <a:ext cx="3853440" cy="1268280"/>
            <a:chOff x="990665" y="4566406"/>
            <a:chExt cx="3853440" cy="1268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47F23D8-61F5-DCC7-5C21-E2E934C557E4}"/>
                    </a:ext>
                  </a:extLst>
                </p14:cNvPr>
                <p14:cNvContentPartPr/>
                <p14:nvPr/>
              </p14:nvContentPartPr>
              <p14:xfrm>
                <a:off x="990665" y="4574326"/>
                <a:ext cx="438480" cy="915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73025" y="4556686"/>
                  <a:ext cx="474120" cy="9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B32F6FD-3BAC-5AAB-0D37-78ABC869B01F}"/>
                    </a:ext>
                  </a:extLst>
                </p14:cNvPr>
                <p14:cNvContentPartPr/>
                <p14:nvPr/>
              </p14:nvContentPartPr>
              <p14:xfrm>
                <a:off x="1319345" y="4566406"/>
                <a:ext cx="1566720" cy="931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301705" y="4548406"/>
                  <a:ext cx="160236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7C1EBF-F387-3BAA-990C-BF75F3B10BD4}"/>
                    </a:ext>
                  </a:extLst>
                </p14:cNvPr>
                <p14:cNvContentPartPr/>
                <p14:nvPr/>
              </p14:nvContentPartPr>
              <p14:xfrm>
                <a:off x="3077225" y="4993726"/>
                <a:ext cx="1549080" cy="840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59585" y="4975726"/>
                  <a:ext cx="158472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5FAD487-B8C7-D58E-7A90-FED117F8E790}"/>
                    </a:ext>
                  </a:extLst>
                </p14:cNvPr>
                <p14:cNvContentPartPr/>
                <p14:nvPr/>
              </p14:nvContentPartPr>
              <p14:xfrm>
                <a:off x="4617665" y="4660006"/>
                <a:ext cx="226440" cy="62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00025" y="4642006"/>
                  <a:ext cx="26208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F036FC0-97D5-A83F-323A-3FE1A0211A84}"/>
                    </a:ext>
                  </a:extLst>
                </p14:cNvPr>
                <p14:cNvContentPartPr/>
                <p14:nvPr/>
              </p14:nvContentPartPr>
              <p14:xfrm>
                <a:off x="4479065" y="5665846"/>
                <a:ext cx="113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1425" y="5648206"/>
                  <a:ext cx="148680" cy="142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Google Shape;185;p8">
            <a:extLst>
              <a:ext uri="{FF2B5EF4-FFF2-40B4-BE49-F238E27FC236}">
                <a16:creationId xmlns:a16="http://schemas.microsoft.com/office/drawing/2014/main" id="{BD5BCAD3-E367-B69E-D4C7-0A864AA14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214">
            <a:alphaModFix/>
          </a:blip>
          <a:stretch>
            <a:fillRect/>
          </a:stretch>
        </p:blipFill>
        <p:spPr>
          <a:xfrm>
            <a:off x="8923006" y="5305290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C1F76E-14DE-F9DA-EDA6-3F2906D12F51}"/>
              </a:ext>
            </a:extLst>
          </p:cNvPr>
          <p:cNvSpPr txBox="1"/>
          <p:nvPr/>
        </p:nvSpPr>
        <p:spPr>
          <a:xfrm>
            <a:off x="7187610" y="6261912"/>
            <a:ext cx="4112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7630FC-900B-D4B5-741A-6D16DF8F1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626845" y="4080113"/>
            <a:ext cx="4592321" cy="859491"/>
            <a:chOff x="2005012" y="2690812"/>
            <a:chExt cx="8181975" cy="147637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96176C-AD44-7205-AF81-C82E0416E3AC}"/>
                </a:ext>
              </a:extLst>
            </p:cNvPr>
            <p:cNvSpPr/>
            <p:nvPr/>
          </p:nvSpPr>
          <p:spPr>
            <a:xfrm>
              <a:off x="5486400" y="2740811"/>
              <a:ext cx="1416424" cy="1371600"/>
            </a:xfrm>
            <a:prstGeom prst="ellipse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logo with dots on it&#10;&#10;Description automatically generated with medium confidence">
              <a:extLst>
                <a:ext uri="{FF2B5EF4-FFF2-40B4-BE49-F238E27FC236}">
                  <a16:creationId xmlns:a16="http://schemas.microsoft.com/office/drawing/2014/main" id="{537CD320-207C-769C-806D-CCCB512D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12" y="2690812"/>
              <a:ext cx="8181975" cy="147637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940C1F-6E2B-D2F7-012F-EEC0070F037E}"/>
              </a:ext>
            </a:extLst>
          </p:cNvPr>
          <p:cNvSpPr txBox="1"/>
          <p:nvPr/>
        </p:nvSpPr>
        <p:spPr>
          <a:xfrm>
            <a:off x="7805205" y="4910932"/>
            <a:ext cx="3495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https://wiki.gccollab.ca/IOCN-RICO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5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ck of colored pencils with copy space">
            <a:extLst>
              <a:ext uri="{FF2B5EF4-FFF2-40B4-BE49-F238E27FC236}">
                <a16:creationId xmlns:a16="http://schemas.microsoft.com/office/drawing/2014/main" id="{FBE22F23-4AB0-AD02-139B-36483D778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994662" y="0"/>
            <a:ext cx="9191964" cy="61264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en-CA" sz="36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20" y="1645920"/>
            <a:ext cx="6153374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400" b="1" dirty="0" err="1">
                <a:solidFill>
                  <a:srgbClr val="044860"/>
                </a:solidFill>
              </a:rPr>
              <a:t>Today</a:t>
            </a:r>
            <a:r>
              <a:rPr lang="fr-CA" sz="2400" b="1" dirty="0">
                <a:solidFill>
                  <a:srgbClr val="044860"/>
                </a:solidFill>
              </a:rPr>
              <a:t> </a:t>
            </a:r>
            <a:r>
              <a:rPr lang="fr-CA" sz="2400" b="1" dirty="0" err="1">
                <a:solidFill>
                  <a:srgbClr val="044860"/>
                </a:solidFill>
              </a:rPr>
              <a:t>we</a:t>
            </a:r>
            <a:r>
              <a:rPr lang="fr-CA" sz="2400" b="1" dirty="0">
                <a:solidFill>
                  <a:srgbClr val="044860"/>
                </a:solidFill>
              </a:rPr>
              <a:t> </a:t>
            </a:r>
            <a:r>
              <a:rPr lang="fr-CA" sz="2400" b="1" dirty="0" err="1">
                <a:solidFill>
                  <a:srgbClr val="044860"/>
                </a:solidFill>
              </a:rPr>
              <a:t>will</a:t>
            </a:r>
            <a:r>
              <a:rPr lang="fr-CA" sz="2400" b="1" dirty="0">
                <a:solidFill>
                  <a:srgbClr val="044860"/>
                </a:solidFill>
              </a:rPr>
              <a:t> explore:</a:t>
            </a:r>
            <a:endParaRPr lang="en-CA" sz="2400" b="1" dirty="0">
              <a:solidFill>
                <a:srgbClr val="04486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Informal icebreaker: Depending on participants, hear from a couple of us by introducing yourself, where you work and what is your </a:t>
            </a:r>
            <a:r>
              <a:rPr lang="en-US" sz="2000" dirty="0" err="1"/>
              <a:t>expection</a:t>
            </a:r>
            <a:r>
              <a:rPr lang="en-US" sz="2000" dirty="0"/>
              <a:t> from this session.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Grounding/centering mindfulness exercise.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Leverage the </a:t>
            </a:r>
            <a:r>
              <a:rPr lang="en-US" sz="2000" b="1" dirty="0">
                <a:solidFill>
                  <a:schemeClr val="accent5"/>
                </a:solidFill>
              </a:rPr>
              <a:t>collective wisdom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of this group and, using the</a:t>
            </a:r>
            <a:r>
              <a:rPr lang="en-US" sz="2000" b="1" i="1" dirty="0"/>
              <a:t> Power of</a:t>
            </a:r>
            <a:r>
              <a:rPr lang="en-US" sz="2000" dirty="0"/>
              <a:t> </a:t>
            </a:r>
            <a:r>
              <a:rPr lang="en-US" sz="2000" b="1" i="1" dirty="0"/>
              <a:t>Inquiry</a:t>
            </a:r>
            <a:r>
              <a:rPr lang="en-US" sz="2000" dirty="0"/>
              <a:t>, explore a challenge or issue.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Share &amp; Learn from the experience.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2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Web cam outline">
            <a:extLst>
              <a:ext uri="{FF2B5EF4-FFF2-40B4-BE49-F238E27FC236}">
                <a16:creationId xmlns:a16="http://schemas.microsoft.com/office/drawing/2014/main" id="{8040A119-97B1-9A31-0A17-7190D7013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836" y="490335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579B0-81FF-3203-BBA4-1F4BAF56EFFD}"/>
              </a:ext>
            </a:extLst>
          </p:cNvPr>
          <p:cNvSpPr txBox="1"/>
          <p:nvPr/>
        </p:nvSpPr>
        <p:spPr>
          <a:xfrm>
            <a:off x="8211566" y="4852722"/>
            <a:ext cx="2584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Connect with your colleagues - </a:t>
            </a:r>
          </a:p>
          <a:p>
            <a:pPr algn="ctr"/>
            <a:r>
              <a:rPr lang="en-US" sz="2000" b="1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w</a:t>
            </a:r>
            <a:r>
              <a:rPr lang="en-US" sz="2000" b="1" cap="none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eb cams welcome!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54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3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familiarity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 and </a:t>
            </a:r>
            <a:r>
              <a:rPr lang="fr-FR" dirty="0" err="1"/>
              <a:t>Complexity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:  </a:t>
            </a:r>
            <a:br>
              <a:rPr lang="fr-FR" dirty="0"/>
            </a:br>
            <a:br>
              <a:rPr lang="fr-FR" sz="2000" dirty="0"/>
            </a:br>
            <a:r>
              <a:rPr lang="fr-FR" dirty="0"/>
              <a:t>Je dirais que ma familiarité avec des problèmes et la complexité est :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2CA439-A98A-3995-24AB-FAE4ABE7F601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https://app.sli.do/event/pKwhEiv2f5tJUBFugsTvp5</a:t>
            </a:r>
            <a:r>
              <a:rPr lang="en-CA" sz="2400" dirty="0"/>
              <a:t>   </a:t>
            </a:r>
          </a:p>
        </p:txBody>
      </p:sp>
      <p:pic>
        <p:nvPicPr>
          <p:cNvPr id="17" name="Picture 16" descr="sli.do qr code: #ircc">
            <a:extLst>
              <a:ext uri="{FF2B5EF4-FFF2-40B4-BE49-F238E27FC236}">
                <a16:creationId xmlns:a16="http://schemas.microsoft.com/office/drawing/2014/main" id="{7A9914B4-3161-00F6-E7C8-57EC0B02A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473" y="3363192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4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CA" dirty="0"/>
              <a:t>How are you feeling right now?</a:t>
            </a:r>
            <a:br>
              <a:rPr lang="en-CA" dirty="0"/>
            </a:br>
            <a:br>
              <a:rPr lang="en-CA" dirty="0"/>
            </a:br>
            <a:r>
              <a:rPr lang="en-CA" dirty="0"/>
              <a:t>Comment </a:t>
            </a:r>
            <a:r>
              <a:rPr lang="en-CA" dirty="0" err="1"/>
              <a:t>te</a:t>
            </a:r>
            <a:r>
              <a:rPr lang="en-CA" dirty="0"/>
              <a:t> </a:t>
            </a:r>
            <a:r>
              <a:rPr lang="en-CA" dirty="0" err="1"/>
              <a:t>sens-tu</a:t>
            </a:r>
            <a:r>
              <a:rPr lang="en-CA" dirty="0"/>
              <a:t> en </a:t>
            </a:r>
            <a:r>
              <a:rPr lang="en-CA" dirty="0" err="1"/>
              <a:t>ce</a:t>
            </a:r>
            <a:r>
              <a:rPr lang="en-CA" dirty="0"/>
              <a:t> moment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2CA439-A98A-3995-24AB-FAE4ABE7F601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https://app.sli.do/event/pKwhEiv2f5tJUBFugsTvp5</a:t>
            </a:r>
            <a:r>
              <a:rPr lang="en-CA" sz="2400" dirty="0"/>
              <a:t>   </a:t>
            </a:r>
          </a:p>
        </p:txBody>
      </p:sp>
      <p:pic>
        <p:nvPicPr>
          <p:cNvPr id="17" name="Picture 16" descr="sli.do qr code: #ircc">
            <a:extLst>
              <a:ext uri="{FF2B5EF4-FFF2-40B4-BE49-F238E27FC236}">
                <a16:creationId xmlns:a16="http://schemas.microsoft.com/office/drawing/2014/main" id="{7A9914B4-3161-00F6-E7C8-57EC0B02A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473" y="3363192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9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12080" y="731520"/>
            <a:ext cx="6383781" cy="57927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Practice: </a:t>
            </a:r>
            <a:b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 safe, shared space</a:t>
            </a:r>
            <a:endParaRPr lang="en-CA" sz="36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5198618" y="2036190"/>
            <a:ext cx="6383781" cy="4031056"/>
          </a:xfrm>
        </p:spPr>
        <p:txBody>
          <a:bodyPr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Arrive to this meeting into a collective exploration space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Close your eyes if you are comfortable doing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Find a comfortable and attentive position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Take this as an invitation, I lead you through the exercise.</a:t>
            </a:r>
          </a:p>
        </p:txBody>
      </p:sp>
      <p:sp>
        <p:nvSpPr>
          <p:cNvPr id="14" name="Picture Placeholder 13" descr="Background Image - Update Alt-Text to reflect image description or write decorative if just a design element.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7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5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Hands-on top of each other">
            <a:extLst>
              <a:ext uri="{FF2B5EF4-FFF2-40B4-BE49-F238E27FC236}">
                <a16:creationId xmlns:a16="http://schemas.microsoft.com/office/drawing/2014/main" id="{F249041D-EE0C-4065-D475-E0A98DF8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8083" y="1937883"/>
            <a:ext cx="6876874" cy="30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74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6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And now, how you feel?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Et </a:t>
            </a:r>
            <a:r>
              <a:rPr lang="en-US" dirty="0" err="1"/>
              <a:t>maintenant</a:t>
            </a:r>
            <a:r>
              <a:rPr lang="en-US" dirty="0"/>
              <a:t>, comment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sens-tu</a:t>
            </a:r>
            <a:r>
              <a:rPr lang="en-US" dirty="0"/>
              <a:t> ?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2CA439-A98A-3995-24AB-FAE4ABE7F601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https://app.sli.do/event/pKwhEiv2f5tJUBFugsTvp5</a:t>
            </a:r>
            <a:r>
              <a:rPr lang="en-CA" sz="2400" dirty="0"/>
              <a:t>   </a:t>
            </a:r>
          </a:p>
        </p:txBody>
      </p:sp>
      <p:pic>
        <p:nvPicPr>
          <p:cNvPr id="17" name="Picture 16" descr="sli.do qr code: #ircc">
            <a:extLst>
              <a:ext uri="{FF2B5EF4-FFF2-40B4-BE49-F238E27FC236}">
                <a16:creationId xmlns:a16="http://schemas.microsoft.com/office/drawing/2014/main" id="{7A9914B4-3161-00F6-E7C8-57EC0B02A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473" y="3363192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2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7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40FDBDE-4017-BA9E-4FBE-3BFB7C0E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-1453736"/>
            <a:ext cx="10515600" cy="1325563"/>
          </a:xfrm>
        </p:spPr>
        <p:txBody>
          <a:bodyPr/>
          <a:lstStyle/>
          <a:p>
            <a:r>
              <a:rPr lang="fr-CA" dirty="0"/>
              <a:t>Viktor </a:t>
            </a:r>
            <a:r>
              <a:rPr lang="fr-CA" dirty="0" err="1"/>
              <a:t>Frankl’s</a:t>
            </a:r>
            <a:r>
              <a:rPr lang="fr-CA" dirty="0"/>
              <a:t> </a:t>
            </a:r>
            <a:r>
              <a:rPr lang="fr-CA" dirty="0" err="1"/>
              <a:t>quote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AD435-8428-C71A-5C7B-B164EB0B7D63}"/>
              </a:ext>
            </a:extLst>
          </p:cNvPr>
          <p:cNvSpPr txBox="1"/>
          <p:nvPr/>
        </p:nvSpPr>
        <p:spPr>
          <a:xfrm>
            <a:off x="865762" y="1443841"/>
            <a:ext cx="68190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Between stimulus and response, there is a space. In that space lies our freedom and power to choose our response. In our response lies our growth and freedom.		 - Victor Frankl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ED14344-0F17-2F0C-6C30-D2FC4D60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40646" y="981282"/>
            <a:ext cx="4019550" cy="40862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22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825900"/>
          </a:xfrm>
        </p:spPr>
        <p:txBody>
          <a:bodyPr anchor="t">
            <a:normAutofit/>
          </a:bodyPr>
          <a:lstStyle/>
          <a:p>
            <a:r>
              <a:rPr lang="fr-CA" sz="3200" dirty="0" err="1"/>
              <a:t>Three</a:t>
            </a:r>
            <a:r>
              <a:rPr lang="fr-CA" sz="3200" dirty="0"/>
              <a:t> </a:t>
            </a:r>
            <a:r>
              <a:rPr lang="fr-CA" sz="3200" dirty="0" err="1"/>
              <a:t>Steps</a:t>
            </a:r>
            <a:r>
              <a:rPr lang="fr-CA" sz="3200" dirty="0"/>
              <a:t> to </a:t>
            </a:r>
            <a:r>
              <a:rPr lang="fr-CA" sz="3200" dirty="0" err="1"/>
              <a:t>Inquiry</a:t>
            </a:r>
            <a:endParaRPr lang="en-CA" sz="32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961198" y="2001585"/>
            <a:ext cx="3170238" cy="2149075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Describe an Issue </a:t>
            </a:r>
            <a:br>
              <a:rPr lang="en-CA" sz="2400" b="1" dirty="0"/>
            </a:br>
            <a:r>
              <a:rPr lang="en-CA" sz="2400" b="1" dirty="0"/>
              <a:t>or Challenge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61198" y="4150660"/>
            <a:ext cx="3170238" cy="1667276"/>
          </a:xfrm>
        </p:spPr>
        <p:txBody>
          <a:bodyPr/>
          <a:lstStyle/>
          <a:p>
            <a:r>
              <a:rPr lang="en-CA" sz="2400" dirty="0"/>
              <a:t>The Context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39285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Use Questions to Explore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39285" y="4150660"/>
            <a:ext cx="3170238" cy="1667276"/>
          </a:xfrm>
        </p:spPr>
        <p:txBody>
          <a:bodyPr/>
          <a:lstStyle/>
          <a:p>
            <a:r>
              <a:rPr lang="en-CA" sz="2400" dirty="0"/>
              <a:t>Expand the 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107433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What’s Next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107433" y="4150660"/>
            <a:ext cx="3170238" cy="1667276"/>
          </a:xfrm>
        </p:spPr>
        <p:txBody>
          <a:bodyPr/>
          <a:lstStyle/>
          <a:p>
            <a:r>
              <a:rPr lang="en-CA" sz="2400" dirty="0"/>
              <a:t>Clear(er) Path Forward</a:t>
            </a:r>
          </a:p>
        </p:txBody>
      </p:sp>
      <p:sp>
        <p:nvSpPr>
          <p:cNvPr id="14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8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E63FF617-BA3D-34D8-F1DB-6983192E8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1017" y="585997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2;p10">
            <a:extLst>
              <a:ext uri="{FF2B5EF4-FFF2-40B4-BE49-F238E27FC236}">
                <a16:creationId xmlns:a16="http://schemas.microsoft.com/office/drawing/2014/main" id="{75CE2B9E-6AFC-C129-A3F2-C34BA7E19D89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5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Why Inquiry?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20" y="1645920"/>
            <a:ext cx="6457220" cy="2750982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“I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nquiry is the key to transformation. In a complex system, answers have short shelf-lives, but good questions serve you forever. Questions help you see a </a:t>
            </a:r>
            <a:r>
              <a:rPr lang="en-US" sz="2400" b="1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wicked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challenge clearly, understand it from a new perspective, and find surprising options for transformative action.</a:t>
            </a: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u="sng" dirty="0">
                <a:solidFill>
                  <a:schemeClr val="hlink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- HSD Institute, Power of Inquiry</a:t>
            </a:r>
            <a:endParaRPr lang="en-US" sz="2400" u="sng" dirty="0">
              <a:solidFill>
                <a:schemeClr val="hlink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9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Human brain nerve cells">
            <a:extLst>
              <a:ext uri="{FF2B5EF4-FFF2-40B4-BE49-F238E27FC236}">
                <a16:creationId xmlns:a16="http://schemas.microsoft.com/office/drawing/2014/main" id="{A5E04BCD-F646-880B-ABAD-92F34D5C1C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37769" y="1718798"/>
            <a:ext cx="3409417" cy="2557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11757-9583-1A29-F222-04AD8DBB32DB}"/>
              </a:ext>
            </a:extLst>
          </p:cNvPr>
          <p:cNvSpPr txBox="1"/>
          <p:nvPr/>
        </p:nvSpPr>
        <p:spPr>
          <a:xfrm>
            <a:off x="2385546" y="4732032"/>
            <a:ext cx="8091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other words, “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answers don't last long on complex systems, thus </a:t>
            </a:r>
            <a:r>
              <a:rPr lang="en-US" sz="2400" b="1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inquiry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allows you to identify what the next wise step is.</a:t>
            </a: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  <a:b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 Glenda </a:t>
            </a:r>
            <a:r>
              <a:rPr lang="en-US" sz="1600" dirty="0" err="1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Eoyang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Founder &amp; Executive Director HSD Institute</a:t>
            </a:r>
            <a:endParaRPr lang="en-US" sz="16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D2E579F4-7EB4-F9DF-0C27-49181A2F2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19344" y="520999"/>
            <a:ext cx="1516654" cy="8316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687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nj1Kb8il"/>
  <p:tag name="ARTICULATE_SLIDE_THUMBNAIL_REFRESH" val="1"/>
  <p:tag name="ARTICULATE_SLIDE_COUNT" val="4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ECLA">
      <a:dk1>
        <a:srgbClr val="044860"/>
      </a:dk1>
      <a:lt1>
        <a:srgbClr val="FFFFFF"/>
      </a:lt1>
      <a:dk2>
        <a:srgbClr val="044860"/>
      </a:dk2>
      <a:lt2>
        <a:srgbClr val="E6E7E8"/>
      </a:lt2>
      <a:accent1>
        <a:srgbClr val="6FB9BC"/>
      </a:accent1>
      <a:accent2>
        <a:srgbClr val="044860"/>
      </a:accent2>
      <a:accent3>
        <a:srgbClr val="C5E4EB"/>
      </a:accent3>
      <a:accent4>
        <a:srgbClr val="52B983"/>
      </a:accent4>
      <a:accent5>
        <a:srgbClr val="099DC1"/>
      </a:accent5>
      <a:accent6>
        <a:srgbClr val="0A737D"/>
      </a:accent6>
      <a:hlink>
        <a:srgbClr val="0097A7"/>
      </a:hlink>
      <a:folHlink>
        <a:srgbClr val="0097A7"/>
      </a:folHlink>
    </a:clrScheme>
    <a:fontScheme name="EC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44580</TotalTime>
  <Words>758</Words>
  <Application>Microsoft Office PowerPoint</Application>
  <PresentationFormat>Widescreen</PresentationFormat>
  <Paragraphs>100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Helvetica Neue</vt:lpstr>
      <vt:lpstr>Office Theme</vt:lpstr>
      <vt:lpstr>Adaptive Action - The Power of Inquiry</vt:lpstr>
      <vt:lpstr>Agenda</vt:lpstr>
      <vt:lpstr>Sli.do</vt:lpstr>
      <vt:lpstr>Sli.do</vt:lpstr>
      <vt:lpstr>Mindfulness Practice:  Creating a safe, shared space</vt:lpstr>
      <vt:lpstr>Sli.do</vt:lpstr>
      <vt:lpstr>Viktor Frankl’s quote</vt:lpstr>
      <vt:lpstr>Three Steps to Inquiry</vt:lpstr>
      <vt:lpstr>Why Inquiry?</vt:lpstr>
      <vt:lpstr>What do we mean by Inquiry?</vt:lpstr>
      <vt:lpstr>What is a Wicked Challenge?</vt:lpstr>
      <vt:lpstr>How do we shift this pattern?</vt:lpstr>
      <vt:lpstr>How do we apply Inquiry to a problem?</vt:lpstr>
      <vt:lpstr>Group reflection</vt:lpstr>
    </vt:vector>
  </TitlesOfParts>
  <Company>IRCC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Whissell.Jean-Francois</dc:creator>
  <cp:lastModifiedBy>Gonzalez, Alejandro (IRCC/IRCC)</cp:lastModifiedBy>
  <cp:revision>226</cp:revision>
  <dcterms:created xsi:type="dcterms:W3CDTF">2023-07-05T15:09:31Z</dcterms:created>
  <dcterms:modified xsi:type="dcterms:W3CDTF">2024-05-27T14:35:32Z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A063C9E5-1D65-4663-BFC3-DF191B145C85</vt:lpwstr>
  </property>
  <property fmtid="{D5CDD505-2E9C-101B-9397-08002B2CF9AE}" pid="3" name="ArticulatePath">
    <vt:lpwstr>Presentation Template (WIP)</vt:lpwstr>
  </property>
  <property fmtid="{D5CDD505-2E9C-101B-9397-08002B2CF9AE}" pid="4" name="_AdHocReviewCycleID">
    <vt:i4>221565231</vt:i4>
  </property>
  <property fmtid="{D5CDD505-2E9C-101B-9397-08002B2CF9AE}" pid="5" name="_NewReviewCycle">
    <vt:lpwstr/>
  </property>
  <property fmtid="{D5CDD505-2E9C-101B-9397-08002B2CF9AE}" pid="6" name="_EmailSubject">
    <vt:lpwstr>PPT Template</vt:lpwstr>
  </property>
  <property fmtid="{D5CDD505-2E9C-101B-9397-08002B2CF9AE}" pid="7" name="_AuthorEmail">
    <vt:lpwstr>Johanne.Sutherland@cic.gc.ca</vt:lpwstr>
  </property>
  <property fmtid="{D5CDD505-2E9C-101B-9397-08002B2CF9AE}" pid="8" name="_AuthorEmailDisplayName">
    <vt:lpwstr>Sutherland.Johanne</vt:lpwstr>
  </property>
  <property fmtid="{D5CDD505-2E9C-101B-9397-08002B2CF9AE}" pid="9" name="_PreviousAdHocReviewCycleID">
    <vt:i4>221565231</vt:i4>
  </property>
</Properties>
</file>