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84" r:id="rId2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B58E1D-D7CD-526B-D5DF-113E5B04D636}" name="Bemeur, Chantal (SPAC/PSPC)" initials="BC(" userId="S::Chantal.Bemeur@tpsgc-pwgsc.gc.ca::97d9d3ea-19b5-4147-b2f7-c6eb9c5930c3" providerId="AD"/>
  <p188:author id="{617F8A1F-6738-84AE-A7AD-BF406039386C}" name="Rickey Haley-Colpitts" initials="RH" userId="S::Rickey.Haley-Colpitts@bgis.com::d450c491-4712-4c27-9f1d-d9034ee29bdf" providerId="AD"/>
  <p188:author id="{B82E8466-83BB-6317-73B9-A51F2FE0BC10}" name="Pare, Carine (SPAC/PSPC)" initials="PC(" userId="S::Carine.Pare@tpsgc-pwgsc.gc.ca::71f88b2f-db4c-4269-9577-1025f7fc6543" providerId="AD"/>
  <p188:author id="{685D0F8D-5798-DA56-B0ED-0D6E00F4CB73}" name="Dion3, Alain (SPAC/PSPC)" initials="DA(" userId="S::alain.dion3@tpsgc-pwgsc.gc.ca::b5972ad0-fee1-4393-9fd4-8bc589782a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  <p:cmAuthor id="2" name="Jeremy N Gooden" initials="JNG" lastIdx="1" clrIdx="1"/>
  <p:cmAuthor id="3" name="Rickey Haley-Colpitts" initials="RH" lastIdx="1" clrIdx="2">
    <p:extLst>
      <p:ext uri="{19B8F6BF-5375-455C-9EA6-DF929625EA0E}">
        <p15:presenceInfo xmlns:p15="http://schemas.microsoft.com/office/powerpoint/2012/main" userId="S::Rickey.Haley-Colpitts@bgis.com::d450c491-4712-4c27-9f1d-d9034ee29bdf" providerId="AD"/>
      </p:ext>
    </p:extLst>
  </p:cmAuthor>
  <p:cmAuthor id="4" name="Carine Pare" initials="CP" lastIdx="3" clrIdx="3">
    <p:extLst>
      <p:ext uri="{19B8F6BF-5375-455C-9EA6-DF929625EA0E}">
        <p15:presenceInfo xmlns:p15="http://schemas.microsoft.com/office/powerpoint/2012/main" userId="S::Carine.Pare@tpsgc-pwgsc.gc.ca::71f88b2f-db4c-4269-9577-1025f7fc65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FCEED2"/>
    <a:srgbClr val="000000"/>
    <a:srgbClr val="8B8B8B"/>
    <a:srgbClr val="888888"/>
    <a:srgbClr val="898989"/>
    <a:srgbClr val="A8CF76"/>
    <a:srgbClr val="D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2562" autoAdjust="0"/>
  </p:normalViewPr>
  <p:slideViewPr>
    <p:cSldViewPr snapToGrid="0" snapToObjects="1">
      <p:cViewPr varScale="1">
        <p:scale>
          <a:sx n="93" d="100"/>
          <a:sy n="93" d="100"/>
        </p:scale>
        <p:origin x="12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42" d="100"/>
          <a:sy n="42" d="100"/>
        </p:scale>
        <p:origin x="231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06" y="2379518"/>
            <a:ext cx="11101387" cy="12954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33543-1E3F-E44E-9B20-569E29D9DE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307" y="3816351"/>
            <a:ext cx="3502586" cy="67835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CE7A44-3E45-CD44-B3AE-5AEBA351C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4335679"/>
            <a:ext cx="3494087" cy="5269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12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8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32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45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1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1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15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58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6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8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0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933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8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2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91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5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6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05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2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2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9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Relationship Id="rId30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3" progId="TCLayout.ActiveDocument.1">
                  <p:embed/>
                </p:oleObj>
              </mc:Choice>
              <mc:Fallback>
                <p:oleObj name="think-cell Slide" r:id="rId2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D8F89-9FB8-7B4E-9786-63C07B8C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50861"/>
            <a:ext cx="11091862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D4ACC-A397-1E47-B656-2FC4113D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49" y="1657350"/>
            <a:ext cx="110918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Image result for canada wordmark">
            <a:hlinkClick r:id="rId28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20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CA9733-78EF-5F49-81C1-064DE89D5260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6374859"/>
            <a:ext cx="2036645" cy="250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54" y="136042"/>
            <a:ext cx="1392143" cy="4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8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9" y="306123"/>
            <a:ext cx="2316367" cy="646913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0"/>
            <a:ext cx="12189212" cy="6867848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98031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0"/>
            <a:ext cx="5852163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6130345"/>
            <a:ext cx="12192002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CA9733-78EF-5F49-81C1-064DE89D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1" y="6374997"/>
            <a:ext cx="2036645" cy="250665"/>
          </a:xfrm>
          <a:prstGeom prst="rect">
            <a:avLst/>
          </a:prstGeom>
        </p:spPr>
      </p:pic>
      <p:pic>
        <p:nvPicPr>
          <p:cNvPr id="14" name="Picture 13">
            <a:hlinkClick r:id="rId9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851D0C-FB2D-405F-8356-3B01DC301E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5" y="484212"/>
            <a:ext cx="2267436" cy="77494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D3164821-B102-BF65-47DC-4E6893AA1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883" y="2087217"/>
            <a:ext cx="4704551" cy="1587701"/>
          </a:xfrm>
        </p:spPr>
        <p:txBody>
          <a:bodyPr>
            <a:noAutofit/>
          </a:bodyPr>
          <a:lstStyle/>
          <a:p>
            <a:r>
              <a:rPr lang="fr-CA" sz="3200" b="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Mood</a:t>
            </a:r>
            <a:r>
              <a:rPr lang="fr-CA" sz="32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fr-CA" sz="3200" b="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board</a:t>
            </a:r>
            <a:r>
              <a:rPr lang="fr-CA" sz="32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fr-CA" sz="3200" b="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activity</a:t>
            </a:r>
            <a:r>
              <a:rPr lang="fr-CA" sz="32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guide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358CCDA-376E-6635-A451-B23436037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307" y="3657327"/>
            <a:ext cx="3150393" cy="678352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Guideline for change managers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268DD0C2-536D-B758-58FE-D91A906A12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307" y="4188370"/>
            <a:ext cx="3494087" cy="526957"/>
          </a:xfrm>
        </p:spPr>
        <p:txBody>
          <a:bodyPr/>
          <a:lstStyle/>
          <a:p>
            <a:r>
              <a:rPr lang="fr-CA" sz="1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Date : </a:t>
            </a:r>
            <a:r>
              <a:rPr lang="fr-CA" sz="1400" dirty="0" err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September</a:t>
            </a:r>
            <a:r>
              <a:rPr lang="fr-CA" sz="1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2023</a:t>
            </a:r>
            <a:endParaRPr lang="en-CA" sz="14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06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ENGAGE" val="{&quot;SavedSwatch&quot;:&quot;-11579311|-10846711|-14797230|-8244963|-11249614|PSPC&quot;,&quot;Id&quot;:&quot;5d3782854232362d9cdb8410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GCworkplace-Color Palett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CB6A0"/>
      </a:accent2>
      <a:accent3>
        <a:srgbClr val="18853F"/>
      </a:accent3>
      <a:accent4>
        <a:srgbClr val="F2A920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23496</TotalTime>
  <Words>13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Georgia</vt:lpstr>
      <vt:lpstr>1_Office Theme</vt:lpstr>
      <vt:lpstr>think-cell Slide</vt:lpstr>
      <vt:lpstr>Mood board activity guide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</dc:creator>
  <cp:lastModifiedBy>Genereux, Sophie (SPAC/PSPC) (elle-la / she-her)</cp:lastModifiedBy>
  <cp:revision>542</cp:revision>
  <dcterms:created xsi:type="dcterms:W3CDTF">2018-01-23T15:59:12Z</dcterms:created>
  <dcterms:modified xsi:type="dcterms:W3CDTF">2023-09-12T13:07:37Z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2016153304</vt:i4>
  </property>
  <property fmtid="{D5CDD505-2E9C-101B-9397-08002B2CF9AE}" pid="3" name="_NewReviewCycle">
    <vt:lpwstr/>
  </property>
  <property fmtid="{D5CDD505-2E9C-101B-9397-08002B2CF9AE}" pid="4" name="_EmailSubject">
    <vt:lpwstr>People Manager toolkit</vt:lpwstr>
  </property>
  <property fmtid="{D5CDD505-2E9C-101B-9397-08002B2CF9AE}" pid="5" name="_AuthorEmail">
    <vt:lpwstr>Chantal.Bemeur@tpsgc-pwgsc.gc.ca</vt:lpwstr>
  </property>
  <property fmtid="{D5CDD505-2E9C-101B-9397-08002B2CF9AE}" pid="6" name="_AuthorEmailDisplayName">
    <vt:lpwstr>Bemeur, Chantal (SPAC/PSPC)</vt:lpwstr>
  </property>
  <property fmtid="{D5CDD505-2E9C-101B-9397-08002B2CF9AE}" pid="7" name="MSIP_Label_834ed4f5-eae4-40c7-82be-b1cdf720a1b9_Enabled">
    <vt:lpwstr>true</vt:lpwstr>
  </property>
  <property fmtid="{D5CDD505-2E9C-101B-9397-08002B2CF9AE}" pid="8" name="MSIP_Label_834ed4f5-eae4-40c7-82be-b1cdf720a1b9_SetDate">
    <vt:lpwstr>2023-09-12T13:07:16Z</vt:lpwstr>
  </property>
  <property fmtid="{D5CDD505-2E9C-101B-9397-08002B2CF9AE}" pid="9" name="MSIP_Label_834ed4f5-eae4-40c7-82be-b1cdf720a1b9_Method">
    <vt:lpwstr>Standard</vt:lpwstr>
  </property>
  <property fmtid="{D5CDD505-2E9C-101B-9397-08002B2CF9AE}" pid="10" name="MSIP_Label_834ed4f5-eae4-40c7-82be-b1cdf720a1b9_Name">
    <vt:lpwstr>Unclassified - Non classifié</vt:lpwstr>
  </property>
  <property fmtid="{D5CDD505-2E9C-101B-9397-08002B2CF9AE}" pid="11" name="MSIP_Label_834ed4f5-eae4-40c7-82be-b1cdf720a1b9_SiteId">
    <vt:lpwstr>e0d54a3c-7bbe-4a64-9d46-f9f84a41c833</vt:lpwstr>
  </property>
  <property fmtid="{D5CDD505-2E9C-101B-9397-08002B2CF9AE}" pid="12" name="MSIP_Label_834ed4f5-eae4-40c7-82be-b1cdf720a1b9_ActionId">
    <vt:lpwstr>973d846f-eee3-4fe8-b3b1-72b1851f9157</vt:lpwstr>
  </property>
  <property fmtid="{D5CDD505-2E9C-101B-9397-08002B2CF9AE}" pid="13" name="MSIP_Label_834ed4f5-eae4-40c7-82be-b1cdf720a1b9_ContentBits">
    <vt:lpwstr>0</vt:lpwstr>
  </property>
</Properties>
</file>