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5" r:id="rId2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4" clrIdx="0"/>
  <p:cmAuthor id="2" name="Jeremy N Gooden" initials="JNG" lastIdx="1" clrIdx="1"/>
  <p:cmAuthor id="3" name="Microsoft Office User" initials="Office [5]" lastIdx="1" clrIdx="2"/>
  <p:cmAuthor id="4" name="Microsoft Office User" initials="Office [3]" lastIdx="1" clrIdx="3"/>
  <p:cmAuthor id="5" name="Microsoft Office User" initials="Office [4]" lastIdx="1" clrIdx="4"/>
  <p:cmAuthor id="6" name="Microsoft Office User" initials="Office" lastIdx="1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F76"/>
    <a:srgbClr val="6D6E71"/>
    <a:srgbClr val="DCD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 autoAdjust="0"/>
    <p:restoredTop sz="93875" autoAdjust="0"/>
  </p:normalViewPr>
  <p:slideViewPr>
    <p:cSldViewPr snapToGrid="0" snapToObjects="1">
      <p:cViewPr varScale="1">
        <p:scale>
          <a:sx n="72" d="100"/>
          <a:sy n="72" d="100"/>
        </p:scale>
        <p:origin x="5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A0B1-8B5E-6C42-BD6E-E01ECCB0DC63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169B-D4BC-2D47-B1AD-909F43E50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47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66F0F-F449-CC4B-B881-E7F614156AC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9BAFD-0AFE-FC47-B839-C833EEBF7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5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9BAFD-0AFE-FC47-B839-C833EEBF7E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2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02970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DBF2B2-6E29-804D-BBC2-9BEE50153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06" y="2379518"/>
            <a:ext cx="11101387" cy="1295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33543-1E3F-E44E-9B20-569E29D9DE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5307" y="3816351"/>
            <a:ext cx="3502586" cy="67835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CE7A44-3E45-CD44-B3AE-5AEBA351C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513" y="4335679"/>
            <a:ext cx="3494087" cy="52695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900"/>
            </a:lvl2pPr>
            <a:lvl3pPr marL="914400" indent="0">
              <a:buNone/>
              <a:defRPr sz="800"/>
            </a:lvl3pPr>
            <a:lvl4pPr marL="1371600" indent="0">
              <a:buNone/>
              <a:defRPr sz="700"/>
            </a:lvl4pPr>
            <a:lvl5pPr marL="1828800" indent="0">
              <a:buNone/>
              <a:defRPr sz="7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1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AB5CA4C7-9DA8-9349-A7AE-66A5D6A6F6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71849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0BDB9676-2139-3E4A-8902-B788AA4A143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3636" y="1606538"/>
            <a:ext cx="2571751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6">
            <a:extLst>
              <a:ext uri="{FF2B5EF4-FFF2-40B4-BE49-F238E27FC236}">
                <a16:creationId xmlns:a16="http://schemas.microsoft.com/office/drawing/2014/main" id="{3AAEAB4E-EA57-5D45-ADBA-C01E02C671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86849" y="1606538"/>
            <a:ext cx="2438028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DDF9A85-81B8-594C-8E42-376FC3678A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7625D3-4631-D144-A38F-D00BCF2C212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595DD1-B636-EA46-A519-6AA9C65FD62C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3373211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995848D-37D6-C04D-BDF8-0D8718112883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368447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FC0A166-67A0-2340-971A-FD7BAF6FB8CF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225268" y="2878599"/>
            <a:ext cx="2588620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0E95A27-B41C-7F48-9F77-4204B73512BE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6220504" y="3194688"/>
            <a:ext cx="2576514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D1A0976-12BB-6843-AA08-4891F82E3E12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9077325" y="2878599"/>
            <a:ext cx="2437779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0CE6D17D-6FF8-034C-B243-541C6CC0C0A7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9072561" y="3194688"/>
            <a:ext cx="2442543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1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30838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FBD7B9AD-945C-F149-B2DA-39EC98B68E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7D4007-27E8-6B41-B124-3799DE9D341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5405440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E58BC4C-2568-1D44-AC5F-BB2715C9AD2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47039" y="4307350"/>
            <a:ext cx="526806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961F923-F71F-6342-AF54-96059A451659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42275" y="4601668"/>
            <a:ext cx="5246813" cy="1528678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5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F5A1D93D-18EA-B646-9C69-64B68DA7465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43400" y="1606538"/>
            <a:ext cx="3495675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B818FFBC-FCFC-9842-8A48-4D05E54A6C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9589" y="1606538"/>
            <a:ext cx="3385516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12EB366-A3C6-464A-BD08-014B0A3C9D0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F62171F-0172-564D-A50B-45829D68B82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99FE3A4-484C-7240-9A03-C0D58B29988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4342039" y="4307350"/>
            <a:ext cx="351688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30028FF-B82F-EC4C-999B-C024355F8F2F}"/>
              </a:ext>
            </a:extLst>
          </p:cNvPr>
          <p:cNvSpPr>
            <a:spLocks noGrp="1"/>
          </p:cNvSpPr>
          <p:nvPr>
            <p:ph idx="25"/>
          </p:nvPr>
        </p:nvSpPr>
        <p:spPr>
          <a:xfrm>
            <a:off x="4337275" y="4601668"/>
            <a:ext cx="3500439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0311FA8-9690-B047-B085-60DB7E39A20E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141153" y="4307350"/>
            <a:ext cx="337395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19F1970-3114-824F-93E4-D6E3FA50D6C5}"/>
              </a:ext>
            </a:extLst>
          </p:cNvPr>
          <p:cNvSpPr>
            <a:spLocks noGrp="1"/>
          </p:cNvSpPr>
          <p:nvPr>
            <p:ph idx="27"/>
          </p:nvPr>
        </p:nvSpPr>
        <p:spPr>
          <a:xfrm>
            <a:off x="8136389" y="4601668"/>
            <a:ext cx="33787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4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our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F954EBDC-0C0D-8C42-BD84-62A045BA7F6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00426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0D95A988-ADA4-2846-979A-FD44F1A4FBE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43639" y="1606538"/>
            <a:ext cx="2571750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6839EE6C-2C09-9949-AA2C-88119F2345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58276" y="1606538"/>
            <a:ext cx="2459757" cy="2522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079E8AD-12D3-6546-968E-72EB672317A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296A8EA-86DB-FC4D-BC77-160A57D989A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05B1A4-0935-A54C-982E-3DA340F87D4A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405868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AB80D97-AAE2-2D40-9CC8-0D12B6BEFD34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3401104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55BB-B53E-F143-8DCC-368B651E833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236154" y="4307350"/>
            <a:ext cx="2588621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4610589-EA76-8540-99A0-FCF68932BE3C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31390" y="4601668"/>
            <a:ext cx="2576515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195337D1-2A14-AC46-9E61-C0B6DF09A78E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9055554" y="4307350"/>
            <a:ext cx="247589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4F7C987D-CA92-364A-A879-5D136287E479}"/>
              </a:ext>
            </a:extLst>
          </p:cNvPr>
          <p:cNvSpPr>
            <a:spLocks noGrp="1"/>
          </p:cNvSpPr>
          <p:nvPr>
            <p:ph idx="32"/>
          </p:nvPr>
        </p:nvSpPr>
        <p:spPr>
          <a:xfrm>
            <a:off x="9050791" y="4601668"/>
            <a:ext cx="2464314" cy="152867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9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8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58233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0" y="655981"/>
            <a:ext cx="12192000" cy="47767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1364" y="5592101"/>
            <a:ext cx="5079103" cy="687513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39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324E0B-F39F-1D43-9422-07A82894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73260"/>
            <a:ext cx="3484562" cy="414179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8741D6-FD00-644A-9F60-65C96E7E86A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EA26D9-6642-A64C-BE94-B9F7CC25EA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99857" y="1657350"/>
            <a:ext cx="721524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4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7E1D94-0DDA-C347-B8A1-E074FA2B09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00426" y="1657350"/>
            <a:ext cx="811467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FC81611-5E2D-F944-B5DC-77F0EC084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26463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5697742-5BFD-E94D-9B39-3F15B43192A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2654801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417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on le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D81E4E-2C89-5449-A7CA-1170F511CF0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2324" y="1657350"/>
            <a:ext cx="434278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222704C-5B0D-8243-A65D-0547A2F0905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3625" y="1995032"/>
            <a:ext cx="4437061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2F83407-BFB3-F64E-B383-6B15D587BC0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42511" y="1657350"/>
            <a:ext cx="4451212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00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C1560E6-0616-1E46-BCD0-77413CEC3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4514" y="1995032"/>
            <a:ext cx="3350590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099CEF0-FDAD-0348-826B-EDF0A6A44E9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53401" y="1657350"/>
            <a:ext cx="3361276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75CC65B-0B09-0840-85B2-DC45DA3AEBB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7344455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3622894"/>
            <a:ext cx="11115674" cy="939581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9" y="4573459"/>
            <a:ext cx="5573988" cy="102737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2DCF5F-B937-2640-A4A5-1D021401E3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638" y="2085280"/>
            <a:ext cx="11115674" cy="1621662"/>
          </a:xfrm>
        </p:spPr>
        <p:txBody>
          <a:bodyPr anchor="b">
            <a:normAutofit/>
          </a:bodyPr>
          <a:lstStyle>
            <a:lvl1pPr marL="0" indent="0">
              <a:buNone/>
              <a:defRPr sz="6600" b="1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0672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 with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4FDB926-2E3C-2141-85F9-142126F4F4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8243886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708FE2-7BD9-6741-AC35-E6D63406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00625" y="1995032"/>
            <a:ext cx="25144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89E29B-5E72-1B47-AC15-183EF5464E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989512" y="1657350"/>
            <a:ext cx="2522498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92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with wide caption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42D8366-3A72-774E-9DAF-409CBEB5B74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2450" y="1657350"/>
            <a:ext cx="4471988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F0A41A3-ADCC-F94C-98D5-4A734296F14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7172325" y="1995032"/>
            <a:ext cx="4342779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AF3FA9F-C428-6549-9B6A-202E0FD7937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167219" y="1657350"/>
            <a:ext cx="4356629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5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69383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54513" y="1714499"/>
            <a:ext cx="7160592" cy="44005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D880A99-4201-3847-86F3-D77C5C2D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039" y="1995032"/>
            <a:ext cx="3484562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879568-7B89-6144-98EF-9A5090B5958B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42925" y="1657350"/>
            <a:ext cx="349567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72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6896E-0613-DC41-9582-A7BB6D35D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" y="1714499"/>
            <a:ext cx="7289799" cy="44158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3D605E1-0CFB-CE42-AD97-57E1B5B4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9750" y="1995032"/>
            <a:ext cx="3355354" cy="4120018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44D688F-F5DF-2843-BB18-D4261CED213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148636" y="1657350"/>
            <a:ext cx="3366055" cy="277809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11270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1822564"/>
            <a:ext cx="11115674" cy="1247775"/>
          </a:xfrm>
          <a:noFill/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502" y="3900492"/>
            <a:ext cx="2584173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3861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33880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5502" y="3900492"/>
            <a:ext cx="2586037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361247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6412" y="3900492"/>
            <a:ext cx="2587900" cy="22298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4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contact us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62878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1C0A461C-0294-B44F-97D5-FC39D0DC40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0"/>
            <a:ext cx="5257800" cy="68579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4581EE-8D51-5440-A998-B231FB90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1" y="1000076"/>
            <a:ext cx="5443537" cy="1491404"/>
          </a:xfrm>
          <a:noFill/>
        </p:spPr>
        <p:txBody>
          <a:bodyPr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43638" y="2191451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2F2F56F-96CA-6140-8BC2-E01E70245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3638" y="2491480"/>
            <a:ext cx="2586037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12EB146-5F86-304E-A51A-295F8092DC0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01139" y="2191451"/>
            <a:ext cx="2543174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0E9C34-4047-CA46-B1B0-8BF910AA1891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9101139" y="2491480"/>
            <a:ext cx="2543174" cy="15931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E53DD7D-0825-6B41-A63F-025B0695B6E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243638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A9BBC99-B117-F448-8745-97F0D1F9A1C1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243638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93902F-F09B-D24F-B7B3-22565938FF7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058276" y="4426163"/>
            <a:ext cx="2586037" cy="28802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0469521-F16C-7645-BF80-9C30AEA8ECD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058276" y="4726192"/>
            <a:ext cx="2586037" cy="140415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 and testimoni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18DE4-0234-E248-AACA-E37DB1A774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2863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3994FF5-75CA-D542-AE8A-FF290128AD76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576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08E50E4-226F-9847-9392-FE95E91D60DC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129588" y="5412692"/>
            <a:ext cx="3543300" cy="65949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07A35C6-3861-BC41-830C-3E0AA84056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68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ECD9F0-E726-484A-BAE6-AEAA3F1F97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638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5E63B64F-6E94-6A41-B8DD-27F9FD1875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15300" y="1209675"/>
            <a:ext cx="3543300" cy="3976688"/>
          </a:xfrm>
        </p:spPr>
        <p:txBody>
          <a:bodyPr anchor="b">
            <a:normAutofit/>
          </a:bodyPr>
          <a:lstStyle>
            <a:lvl1pPr marL="0" indent="0">
              <a:lnSpc>
                <a:spcPts val="4500"/>
              </a:lnSpc>
              <a:buNone/>
              <a:defRPr sz="3200" i="1">
                <a:latin typeface="Georgia" panose="020405020504050203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2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43651-3799-F24B-AEFE-AAAD1187C7A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161" y="1657350"/>
            <a:ext cx="5405440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0C7668-8CC7-CF4A-8570-FDE604593FB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6267" y="1657350"/>
            <a:ext cx="5288837" cy="4457700"/>
          </a:xfrm>
        </p:spPr>
        <p:txBody>
          <a:bodyPr/>
          <a:lstStyle>
            <a:lvl1pPr>
              <a:lnSpc>
                <a:spcPts val="2100"/>
              </a:lnSpc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60" y="550861"/>
            <a:ext cx="11006344" cy="83502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>
            <a:off x="616226" y="1282149"/>
            <a:ext cx="108988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9B164-9C2C-4D48-8696-9484E8FF762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1681171"/>
            <a:ext cx="5400676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5142E-614C-1941-A4E8-E24EA5A0D50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6267" y="1681171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76002A2-2BEE-E84D-91F0-54ED39ABA3C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161" y="1986374"/>
            <a:ext cx="5405440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047B5C-8C66-DD49-8353-D9A1331573E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26267" y="1986374"/>
            <a:ext cx="5288837" cy="4143971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38" y="442013"/>
            <a:ext cx="5434841" cy="730804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206997" y="1277039"/>
            <a:ext cx="5327375" cy="5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6227003" y="442015"/>
            <a:ext cx="5327650" cy="73080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4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wo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" y="1606538"/>
            <a:ext cx="540067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3638" y="1606538"/>
            <a:ext cx="5271466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BBDF55F-90F0-1C41-908C-56A922379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2925" y="2878599"/>
            <a:ext cx="5430838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2EA49D96-8068-0E46-8E04-581AD2DEEBF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29352" y="2878599"/>
            <a:ext cx="5285752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7DEAE7C-B91C-3A45-9797-1CA40EEE86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161" y="3194688"/>
            <a:ext cx="5405440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CBF5F4D-C8DF-6B40-9757-7862B3F3D013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226267" y="3194688"/>
            <a:ext cx="528883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0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hree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B20CF7-ABEA-2C4D-BB72-60BDB752E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4" y="1606538"/>
            <a:ext cx="3495675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0AB767C-C8CE-A646-995D-CEACD85456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113" y="1606538"/>
            <a:ext cx="352901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30BC5AE0-0A2C-0A47-AED3-72F396E00B9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301" y="1606538"/>
            <a:ext cx="3430302" cy="1085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A9B8C281-38F9-7B4F-9053-E5183E02C72C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4329113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18917B6-ED6E-5247-A016-E8EB5828083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24349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23316C5-42E3-A546-BFAD-685CA83063A4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29998" y="2878599"/>
            <a:ext cx="3516885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36DC52-B567-4A40-86E6-A926C985A3C3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525234" y="3194688"/>
            <a:ext cx="3500438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E92BD2B-6F22-EA49-83E7-283C14BE4AA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8117341" y="2878599"/>
            <a:ext cx="3397763" cy="31113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47E32C1-C9CF-044C-AA5E-2ED6C83D1E1F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8112577" y="3194688"/>
            <a:ext cx="3402527" cy="2935657"/>
          </a:xfrm>
        </p:spPr>
        <p:txBody>
          <a:bodyPr>
            <a:normAutofit/>
          </a:bodyPr>
          <a:lstStyle>
            <a:lvl1pPr>
              <a:lnSpc>
                <a:spcPts val="2100"/>
              </a:lnSpc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2100"/>
              </a:lnSpc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74FB544-0753-1E4B-A414-CB8CEF89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759" y="550861"/>
            <a:ext cx="11006345" cy="835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354029-E75E-6F47-88D0-33B7164E6319}"/>
              </a:ext>
            </a:extLst>
          </p:cNvPr>
          <p:cNvCxnSpPr/>
          <p:nvPr userDrawn="1"/>
        </p:nvCxnSpPr>
        <p:spPr>
          <a:xfrm flipV="1">
            <a:off x="616226" y="1271675"/>
            <a:ext cx="10918825" cy="10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E88AD31-4954-044A-B166-33D56A940E1C}"/>
              </a:ext>
            </a:extLst>
          </p:cNvPr>
          <p:cNvSpPr txBox="1">
            <a:spLocks/>
          </p:cNvSpPr>
          <p:nvPr userDrawn="1"/>
        </p:nvSpPr>
        <p:spPr>
          <a:xfrm>
            <a:off x="5829051" y="6456366"/>
            <a:ext cx="365760" cy="247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0CBB59C-0D25-7048-A082-95EACEC573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oc_fip_2c_f.png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84" y="6396331"/>
            <a:ext cx="2294641" cy="21712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1205918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7" imgW="473" imgH="473" progId="TCLayout.ActiveDocument.1">
                  <p:embed/>
                </p:oleObj>
              </mc:Choice>
              <mc:Fallback>
                <p:oleObj name="think-cell Slide" r:id="rId27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D8F89-9FB8-7B4E-9786-63C07B8CC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550861"/>
            <a:ext cx="11091862" cy="835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1D4ACC-A397-1E47-B656-2FC4113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2449" y="1657350"/>
            <a:ext cx="11091863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Image result for canada wordmark">
            <a:hlinkClick r:id="rId29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920" y="6396193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GCworkplace-FullColour-FR-grey.png"/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426" y="193640"/>
            <a:ext cx="1598612" cy="29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7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3" r:id="rId3"/>
    <p:sldLayoutId id="2147483674" r:id="rId4"/>
    <p:sldLayoutId id="2147483672" r:id="rId5"/>
    <p:sldLayoutId id="2147483652" r:id="rId6"/>
    <p:sldLayoutId id="2147483653" r:id="rId7"/>
    <p:sldLayoutId id="2147483660" r:id="rId8"/>
    <p:sldLayoutId id="2147483661" r:id="rId9"/>
    <p:sldLayoutId id="2147483662" r:id="rId10"/>
    <p:sldLayoutId id="2147483665" r:id="rId11"/>
    <p:sldLayoutId id="2147483666" r:id="rId12"/>
    <p:sldLayoutId id="2147483667" r:id="rId13"/>
    <p:sldLayoutId id="2147483654" r:id="rId14"/>
    <p:sldLayoutId id="2147483655" r:id="rId15"/>
    <p:sldLayoutId id="2147483656" r:id="rId16"/>
    <p:sldLayoutId id="2147483663" r:id="rId17"/>
    <p:sldLayoutId id="2147483664" r:id="rId18"/>
    <p:sldLayoutId id="2147483668" r:id="rId19"/>
    <p:sldLayoutId id="2147483669" r:id="rId20"/>
    <p:sldLayoutId id="2147483670" r:id="rId21"/>
    <p:sldLayoutId id="2147483657" r:id="rId22"/>
    <p:sldLayoutId id="2147483671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4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.png"/><Relationship Id="rId4" Type="http://schemas.openxmlformats.org/officeDocument/2006/relationships/image" Target="../media/image5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3" y="0"/>
            <a:ext cx="12189212" cy="6867848"/>
          </a:xfrm>
          <a:prstGeom prst="rect">
            <a:avLst/>
          </a:prstGeom>
        </p:spPr>
      </p:pic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3" imgH="473" progId="TCLayout.ActiveDocument.1">
                  <p:embed/>
                </p:oleObj>
              </mc:Choice>
              <mc:Fallback>
                <p:oleObj name="think-cell Slide" r:id="rId5" imgW="473" imgH="473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3" y="-15498"/>
            <a:ext cx="5852163" cy="686784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65000"/>
                </a:schemeClr>
              </a:gs>
              <a:gs pos="24000">
                <a:schemeClr val="tx1">
                  <a:alpha val="59000"/>
                </a:schemeClr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12" y="2772009"/>
            <a:ext cx="4989021" cy="1587701"/>
          </a:xfrm>
        </p:spPr>
        <p:txBody>
          <a:bodyPr>
            <a:normAutofit fontScale="90000"/>
          </a:bodyPr>
          <a:lstStyle/>
          <a:p>
            <a:r>
              <a:rPr lang="fr-CA" alt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Une journée dans la vie dans un Milieu de travail GC – À VENIR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5680" y="4469922"/>
            <a:ext cx="2906819" cy="1038583"/>
          </a:xfrm>
        </p:spPr>
        <p:txBody>
          <a:bodyPr>
            <a:normAutofit/>
          </a:bodyPr>
          <a:lstStyle/>
          <a:p>
            <a:r>
              <a:rPr lang="fr-CA" sz="1600" dirty="0">
                <a:solidFill>
                  <a:schemeClr val="accent2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Une présentation pour vous aider à définir votre propre parcours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4513" y="4981549"/>
            <a:ext cx="3494087" cy="526957"/>
          </a:xfrm>
        </p:spPr>
        <p:txBody>
          <a:bodyPr/>
          <a:lstStyle/>
          <a:p>
            <a:b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Date : FÉVRIER 2023</a:t>
            </a:r>
          </a:p>
          <a:p>
            <a:endParaRPr lang="en-US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" y="6130345"/>
            <a:ext cx="12192002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Image result for canada wordmark">
            <a:hlinkClick r:id="rId7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</p:cNvPr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88" y="6396331"/>
            <a:ext cx="885392" cy="229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GCworkplace-FullColour-FR.png">
            <a:extLst>
              <a:ext uri="{FF2B5EF4-FFF2-40B4-BE49-F238E27FC236}">
                <a16:creationId xmlns:a16="http://schemas.microsoft.com/office/drawing/2014/main" id="{DE3A470F-1795-2E7C-03F8-1EC249F7AA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82" y="422911"/>
            <a:ext cx="2906818" cy="567491"/>
          </a:xfrm>
          <a:prstGeom prst="rect">
            <a:avLst/>
          </a:prstGeom>
        </p:spPr>
      </p:pic>
      <p:pic>
        <p:nvPicPr>
          <p:cNvPr id="11" name="Picture 10" descr="goc_fip_2c_f.png">
            <a:extLst>
              <a:ext uri="{FF2B5EF4-FFF2-40B4-BE49-F238E27FC236}">
                <a16:creationId xmlns:a16="http://schemas.microsoft.com/office/drawing/2014/main" id="{C1E43B71-3699-E07A-8655-39BAF6E03A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23" y="6396331"/>
            <a:ext cx="2294641" cy="21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06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Cworkplace-Color Palett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5761</TotalTime>
  <Words>30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Georgia</vt:lpstr>
      <vt:lpstr>Office Theme</vt:lpstr>
      <vt:lpstr>think-cell Slide</vt:lpstr>
      <vt:lpstr>Une journée dans la vie dans un Milieu de travail GC – À VENIR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Tu</dc:creator>
  <cp:lastModifiedBy>Genereux, Sophie (SPAC/PSPC) (elle-la / she-her)</cp:lastModifiedBy>
  <cp:revision>337</cp:revision>
  <dcterms:created xsi:type="dcterms:W3CDTF">2018-01-23T15:59:12Z</dcterms:created>
  <dcterms:modified xsi:type="dcterms:W3CDTF">2023-02-02T12:24:50Z</dcterms:modified>
</cp:coreProperties>
</file>