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6.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8.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9.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0.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1.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2.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13.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14.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notesSlides/notesSlide15.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6.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notesSlides/notesSlide17.xml" ContentType="application/vnd.openxmlformats-officedocument.presentationml.notesSlide+xml"/>
  <Override PartName="/ppt/comments/comment1.xml" ContentType="application/vnd.openxmlformats-officedocument.presentationml.comment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notesSlides/notesSlide18.xml" ContentType="application/vnd.openxmlformats-officedocument.presentationml.notesSlide+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notesSlides/notesSlide19.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notesSlides/notesSlide20.xml" ContentType="application/vnd.openxmlformats-officedocument.presentationml.notesSlide+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21.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5"/>
  </p:notesMasterIdLst>
  <p:sldIdLst>
    <p:sldId id="450" r:id="rId3"/>
    <p:sldId id="499" r:id="rId4"/>
    <p:sldId id="500" r:id="rId5"/>
    <p:sldId id="501" r:id="rId6"/>
    <p:sldId id="470" r:id="rId7"/>
    <p:sldId id="266" r:id="rId8"/>
    <p:sldId id="483" r:id="rId9"/>
    <p:sldId id="494" r:id="rId10"/>
    <p:sldId id="496" r:id="rId11"/>
    <p:sldId id="497" r:id="rId12"/>
    <p:sldId id="485" r:id="rId13"/>
    <p:sldId id="498" r:id="rId14"/>
    <p:sldId id="486" r:id="rId15"/>
    <p:sldId id="487" r:id="rId16"/>
    <p:sldId id="490" r:id="rId17"/>
    <p:sldId id="491" r:id="rId18"/>
    <p:sldId id="484" r:id="rId19"/>
    <p:sldId id="471" r:id="rId20"/>
    <p:sldId id="472" r:id="rId21"/>
    <p:sldId id="473" r:id="rId22"/>
    <p:sldId id="474" r:id="rId23"/>
    <p:sldId id="4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AE25606D-3230-4EB1-B0F0-CDF16DB59E89}">
          <p14:sldIdLst>
            <p14:sldId id="450"/>
            <p14:sldId id="499"/>
            <p14:sldId id="500"/>
            <p14:sldId id="501"/>
          </p14:sldIdLst>
        </p14:section>
        <p14:section name="Avant de se présenter sur place" id="{DD6F9CBC-F067-42C6-8991-118D981DFC38}">
          <p14:sldIdLst>
            <p14:sldId id="470"/>
            <p14:sldId id="266"/>
            <p14:sldId id="483"/>
            <p14:sldId id="494"/>
            <p14:sldId id="496"/>
          </p14:sldIdLst>
        </p14:section>
        <p14:section name="Une fois sur place" id="{A2D5FD8D-5E5B-48B8-8CC7-40427ECE0E5E}">
          <p14:sldIdLst>
            <p14:sldId id="497"/>
            <p14:sldId id="485"/>
            <p14:sldId id="498"/>
            <p14:sldId id="486"/>
            <p14:sldId id="487"/>
            <p14:sldId id="490"/>
            <p14:sldId id="491"/>
            <p14:sldId id="484"/>
            <p14:sldId id="471"/>
          </p14:sldIdLst>
        </p14:section>
        <p14:section name="Astuces" id="{ABC1C7AD-9894-4BC4-8875-771DCBAC82A5}">
          <p14:sldIdLst>
            <p14:sldId id="472"/>
            <p14:sldId id="473"/>
            <p14:sldId id="474"/>
          </p14:sldIdLst>
        </p14:section>
        <p14:section name="Liste de vérification" id="{1EEC6CDC-AF54-4644-9485-96096BEAA67C}">
          <p14:sldIdLst>
            <p14:sldId id="4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y Marek" initials="CM" lastIdx="3" clrIdx="0">
    <p:extLst>
      <p:ext uri="{19B8F6BF-5375-455C-9EA6-DF929625EA0E}">
        <p15:presenceInfo xmlns:p15="http://schemas.microsoft.com/office/powerpoint/2012/main" userId="S::Carly.Marek@bgis.com::80d3de50-9a79-4c2a-9250-059360ed4fcf" providerId="AD"/>
      </p:ext>
    </p:extLst>
  </p:cmAuthor>
  <p:cmAuthor id="2" name="Carine Pare" initials="CP" lastIdx="8" clrIdx="1">
    <p:extLst>
      <p:ext uri="{19B8F6BF-5375-455C-9EA6-DF929625EA0E}">
        <p15:presenceInfo xmlns:p15="http://schemas.microsoft.com/office/powerpoint/2012/main" userId="S::Carine.Pare@tpsgc-pwgsc.gc.ca::71f88b2f-db4c-4269-9577-1025f7fc6543" providerId="AD"/>
      </p:ext>
    </p:extLst>
  </p:cmAuthor>
  <p:cmAuthor id="3" name="Sophie Genereux" initials="SG" lastIdx="2" clrIdx="2">
    <p:extLst>
      <p:ext uri="{19B8F6BF-5375-455C-9EA6-DF929625EA0E}">
        <p15:presenceInfo xmlns:p15="http://schemas.microsoft.com/office/powerpoint/2012/main" userId="S::Sophie.Genereux@tpsgc-pwgsc.gc.ca::fb217e55-5cbd-4b07-9ec1-a590548adf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8C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6E45C6-28D8-4086-AF79-A81270840F3F}" v="18" dt="2022-07-04T00:51:09.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5884" autoAdjust="0"/>
  </p:normalViewPr>
  <p:slideViewPr>
    <p:cSldViewPr snapToGrid="0">
      <p:cViewPr varScale="1">
        <p:scale>
          <a:sx n="114" d="100"/>
          <a:sy n="114" d="100"/>
        </p:scale>
        <p:origin x="174"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226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Ducasse" userId="75eba7c9-324b-4975-a33c-f867fc8840bf" providerId="ADAL" clId="{19306325-ABF0-4F0A-8CF6-18A0DE95033D}"/>
    <pc:docChg chg="undo custSel modSld">
      <pc:chgData name="Karina Ducasse" userId="75eba7c9-324b-4975-a33c-f867fc8840bf" providerId="ADAL" clId="{19306325-ABF0-4F0A-8CF6-18A0DE95033D}" dt="2022-07-04T10:53:30.214" v="17" actId="20577"/>
      <pc:docMkLst>
        <pc:docMk/>
      </pc:docMkLst>
      <pc:sldChg chg="modSp mod">
        <pc:chgData name="Karina Ducasse" userId="75eba7c9-324b-4975-a33c-f867fc8840bf" providerId="ADAL" clId="{19306325-ABF0-4F0A-8CF6-18A0DE95033D}" dt="2022-07-04T10:53:30.214" v="17" actId="20577"/>
        <pc:sldMkLst>
          <pc:docMk/>
          <pc:sldMk cId="229686266" sldId="450"/>
        </pc:sldMkLst>
        <pc:spChg chg="mod">
          <ac:chgData name="Karina Ducasse" userId="75eba7c9-324b-4975-a33c-f867fc8840bf" providerId="ADAL" clId="{19306325-ABF0-4F0A-8CF6-18A0DE95033D}" dt="2022-07-04T10:53:30.214" v="17" actId="20577"/>
          <ac:spMkLst>
            <pc:docMk/>
            <pc:sldMk cId="229686266" sldId="450"/>
            <ac:spMk id="11" creationId="{AB95815F-FCA4-4776-87EE-D214C130C9DE}"/>
          </ac:spMkLst>
        </pc:spChg>
      </pc:sldChg>
      <pc:sldChg chg="modSp mod">
        <pc:chgData name="Karina Ducasse" userId="75eba7c9-324b-4975-a33c-f867fc8840bf" providerId="ADAL" clId="{19306325-ABF0-4F0A-8CF6-18A0DE95033D}" dt="2022-07-04T10:53:15.334" v="14" actId="20577"/>
        <pc:sldMkLst>
          <pc:docMk/>
          <pc:sldMk cId="1623689514" sldId="490"/>
        </pc:sldMkLst>
        <pc:spChg chg="mod">
          <ac:chgData name="Karina Ducasse" userId="75eba7c9-324b-4975-a33c-f867fc8840bf" providerId="ADAL" clId="{19306325-ABF0-4F0A-8CF6-18A0DE95033D}" dt="2022-07-04T10:53:15.334" v="14" actId="20577"/>
          <ac:spMkLst>
            <pc:docMk/>
            <pc:sldMk cId="1623689514" sldId="490"/>
            <ac:spMk id="35" creationId="{0DAF1C96-B41F-44E5-AE44-E31B754C0E89}"/>
          </ac:spMkLst>
        </pc:spChg>
      </pc:sldChg>
      <pc:sldChg chg="modSp mod">
        <pc:chgData name="Karina Ducasse" userId="75eba7c9-324b-4975-a33c-f867fc8840bf" providerId="ADAL" clId="{19306325-ABF0-4F0A-8CF6-18A0DE95033D}" dt="2022-07-04T10:53:12.351" v="13" actId="20577"/>
        <pc:sldMkLst>
          <pc:docMk/>
          <pc:sldMk cId="2104524301" sldId="501"/>
        </pc:sldMkLst>
        <pc:spChg chg="mod">
          <ac:chgData name="Karina Ducasse" userId="75eba7c9-324b-4975-a33c-f867fc8840bf" providerId="ADAL" clId="{19306325-ABF0-4F0A-8CF6-18A0DE95033D}" dt="2022-07-04T10:53:12.351" v="13" actId="20577"/>
          <ac:spMkLst>
            <pc:docMk/>
            <pc:sldMk cId="2104524301" sldId="501"/>
            <ac:spMk id="2" creationId="{05B95B20-D3CE-4925-B4CD-648166A2F39C}"/>
          </ac:spMkLst>
        </pc:spChg>
      </pc:sldChg>
    </pc:docChg>
  </pc:docChgLst>
  <pc:docChgLst>
    <pc:chgData name="Julie Ouellet" userId="7b34ed2f94f437a0" providerId="LiveId" clId="{246E45C6-28D8-4086-AF79-A81270840F3F}"/>
    <pc:docChg chg="undo redo custSel modSld modSection">
      <pc:chgData name="Julie Ouellet" userId="7b34ed2f94f437a0" providerId="LiveId" clId="{246E45C6-28D8-4086-AF79-A81270840F3F}" dt="2022-07-04T00:52:00.442" v="704" actId="17846"/>
      <pc:docMkLst>
        <pc:docMk/>
      </pc:docMkLst>
      <pc:sldChg chg="modSp mod">
        <pc:chgData name="Julie Ouellet" userId="7b34ed2f94f437a0" providerId="LiveId" clId="{246E45C6-28D8-4086-AF79-A81270840F3F}" dt="2022-07-04T00:41:34.760" v="555" actId="20577"/>
        <pc:sldMkLst>
          <pc:docMk/>
          <pc:sldMk cId="2230495443" sldId="266"/>
        </pc:sldMkLst>
        <pc:spChg chg="replST">
          <ac:chgData name="Julie Ouellet" userId="7b34ed2f94f437a0" providerId="LiveId" clId="{246E45C6-28D8-4086-AF79-A81270840F3F}" dt="2022-07-03T19:08:16.275" v="32"/>
          <ac:spMkLst>
            <pc:docMk/>
            <pc:sldMk cId="2230495443" sldId="266"/>
            <ac:spMk id="5" creationId="{C83F6721-7036-4995-A2BB-6F721A405367}"/>
          </ac:spMkLst>
        </pc:spChg>
        <pc:spChg chg="mod replST">
          <ac:chgData name="Julie Ouellet" userId="7b34ed2f94f437a0" providerId="LiveId" clId="{246E45C6-28D8-4086-AF79-A81270840F3F}" dt="2022-07-04T00:39:59.016" v="533" actId="20577"/>
          <ac:spMkLst>
            <pc:docMk/>
            <pc:sldMk cId="2230495443" sldId="266"/>
            <ac:spMk id="8" creationId="{204FF5F0-1921-4739-8FE9-EF23E4621B04}"/>
          </ac:spMkLst>
        </pc:spChg>
        <pc:spChg chg="replST">
          <ac:chgData name="Julie Ouellet" userId="7b34ed2f94f437a0" providerId="LiveId" clId="{246E45C6-28D8-4086-AF79-A81270840F3F}" dt="2022-07-03T19:08:16.289" v="37"/>
          <ac:spMkLst>
            <pc:docMk/>
            <pc:sldMk cId="2230495443" sldId="266"/>
            <ac:spMk id="21" creationId="{EC44CDA2-9D78-4CA9-990B-F55A593FA0B8}"/>
          </ac:spMkLst>
        </pc:spChg>
        <pc:spChg chg="mod">
          <ac:chgData name="Julie Ouellet" userId="7b34ed2f94f437a0" providerId="LiveId" clId="{246E45C6-28D8-4086-AF79-A81270840F3F}" dt="2022-07-04T00:40:32.873" v="535" actId="1076"/>
          <ac:spMkLst>
            <pc:docMk/>
            <pc:sldMk cId="2230495443" sldId="266"/>
            <ac:spMk id="24" creationId="{22BC8059-72D9-4D79-9A77-0E6C24373017}"/>
          </ac:spMkLst>
        </pc:spChg>
        <pc:spChg chg="mod">
          <ac:chgData name="Julie Ouellet" userId="7b34ed2f94f437a0" providerId="LiveId" clId="{246E45C6-28D8-4086-AF79-A81270840F3F}" dt="2022-07-04T00:40:38.811" v="536" actId="14100"/>
          <ac:spMkLst>
            <pc:docMk/>
            <pc:sldMk cId="2230495443" sldId="266"/>
            <ac:spMk id="25" creationId="{E3035DC6-A318-4E77-8796-A7DC2F7995D4}"/>
          </ac:spMkLst>
        </pc:spChg>
        <pc:spChg chg="replST">
          <ac:chgData name="Julie Ouellet" userId="7b34ed2f94f437a0" providerId="LiveId" clId="{246E45C6-28D8-4086-AF79-A81270840F3F}" dt="2022-07-03T19:08:16.291" v="38"/>
          <ac:spMkLst>
            <pc:docMk/>
            <pc:sldMk cId="2230495443" sldId="266"/>
            <ac:spMk id="26" creationId="{FFA11767-FCF2-4D88-89F0-6ABD25897500}"/>
          </ac:spMkLst>
        </pc:spChg>
        <pc:spChg chg="mod">
          <ac:chgData name="Julie Ouellet" userId="7b34ed2f94f437a0" providerId="LiveId" clId="{246E45C6-28D8-4086-AF79-A81270840F3F}" dt="2022-07-04T00:41:34.760" v="555" actId="20577"/>
          <ac:spMkLst>
            <pc:docMk/>
            <pc:sldMk cId="2230495443" sldId="266"/>
            <ac:spMk id="27" creationId="{916C069F-CEFB-4770-A4E7-5779C8E9783A}"/>
          </ac:spMkLst>
        </pc:spChg>
        <pc:grpChg chg="replST">
          <ac:chgData name="Julie Ouellet" userId="7b34ed2f94f437a0" providerId="LiveId" clId="{246E45C6-28D8-4086-AF79-A81270840F3F}" dt="2022-07-03T19:08:16.286" v="36"/>
          <ac:grpSpMkLst>
            <pc:docMk/>
            <pc:sldMk cId="2230495443" sldId="266"/>
            <ac:grpSpMk id="34" creationId="{E88F07D4-44E6-4BF5-A85C-811A226C88FA}"/>
          </ac:grpSpMkLst>
        </pc:grpChg>
        <pc:grpChg chg="replST">
          <ac:chgData name="Julie Ouellet" userId="7b34ed2f94f437a0" providerId="LiveId" clId="{246E45C6-28D8-4086-AF79-A81270840F3F}" dt="2022-07-03T19:08:16.293" v="39"/>
          <ac:grpSpMkLst>
            <pc:docMk/>
            <pc:sldMk cId="2230495443" sldId="266"/>
            <ac:grpSpMk id="35" creationId="{101E3B2E-CAA8-4E1E-A0B8-252F018DEDE2}"/>
          </ac:grpSpMkLst>
        </pc:grpChg>
        <pc:grpChg chg="mod replST">
          <ac:chgData name="Julie Ouellet" userId="7b34ed2f94f437a0" providerId="LiveId" clId="{246E45C6-28D8-4086-AF79-A81270840F3F}" dt="2022-07-04T00:40:23.828" v="534" actId="14100"/>
          <ac:grpSpMkLst>
            <pc:docMk/>
            <pc:sldMk cId="2230495443" sldId="266"/>
            <ac:grpSpMk id="38" creationId="{B481A4FF-2E12-406B-81B2-D92C36314140}"/>
          </ac:grpSpMkLst>
        </pc:grpChg>
        <pc:picChg chg="replST">
          <ac:chgData name="Julie Ouellet" userId="7b34ed2f94f437a0" providerId="LiveId" clId="{246E45C6-28D8-4086-AF79-A81270840F3F}" dt="2022-07-03T19:08:16.277" v="33"/>
          <ac:picMkLst>
            <pc:docMk/>
            <pc:sldMk cId="2230495443" sldId="266"/>
            <ac:picMk id="6" creationId="{D5FEFD7A-377D-449A-AAFA-DB7DF83C8D53}"/>
          </ac:picMkLst>
        </pc:picChg>
      </pc:sldChg>
      <pc:sldChg chg="addSp delSp modSp mod">
        <pc:chgData name="Julie Ouellet" userId="7b34ed2f94f437a0" providerId="LiveId" clId="{246E45C6-28D8-4086-AF79-A81270840F3F}" dt="2022-07-03T22:20:23.768" v="457" actId="21"/>
        <pc:sldMkLst>
          <pc:docMk/>
          <pc:sldMk cId="229686266" sldId="450"/>
        </pc:sldMkLst>
        <pc:spChg chg="mod replST">
          <ac:chgData name="Julie Ouellet" userId="7b34ed2f94f437a0" providerId="LiveId" clId="{246E45C6-28D8-4086-AF79-A81270840F3F}" dt="2022-07-03T19:22:05.475" v="268" actId="14100"/>
          <ac:spMkLst>
            <pc:docMk/>
            <pc:sldMk cId="229686266" sldId="450"/>
            <ac:spMk id="2" creationId="{00000000-0000-0000-0000-000000000000}"/>
          </ac:spMkLst>
        </pc:spChg>
        <pc:spChg chg="replST">
          <ac:chgData name="Julie Ouellet" userId="7b34ed2f94f437a0" providerId="LiveId" clId="{246E45C6-28D8-4086-AF79-A81270840F3F}" dt="2022-07-03T19:08:16.173" v="3"/>
          <ac:spMkLst>
            <pc:docMk/>
            <pc:sldMk cId="229686266" sldId="450"/>
            <ac:spMk id="3" creationId="{00000000-0000-0000-0000-000000000000}"/>
          </ac:spMkLst>
        </pc:spChg>
        <pc:spChg chg="replST">
          <ac:chgData name="Julie Ouellet" userId="7b34ed2f94f437a0" providerId="LiveId" clId="{246E45C6-28D8-4086-AF79-A81270840F3F}" dt="2022-07-03T19:08:16.156" v="0"/>
          <ac:spMkLst>
            <pc:docMk/>
            <pc:sldMk cId="229686266" sldId="450"/>
            <ac:spMk id="8" creationId="{00000000-0000-0000-0000-000000000000}"/>
          </ac:spMkLst>
        </pc:spChg>
        <pc:spChg chg="replST">
          <ac:chgData name="Julie Ouellet" userId="7b34ed2f94f437a0" providerId="LiveId" clId="{246E45C6-28D8-4086-AF79-A81270840F3F}" dt="2022-07-03T19:08:16.175" v="4"/>
          <ac:spMkLst>
            <pc:docMk/>
            <pc:sldMk cId="229686266" sldId="450"/>
            <ac:spMk id="9" creationId="{00000000-0000-0000-0000-000000000000}"/>
          </ac:spMkLst>
        </pc:spChg>
        <pc:spChg chg="add del replST">
          <ac:chgData name="Julie Ouellet" userId="7b34ed2f94f437a0" providerId="LiveId" clId="{246E45C6-28D8-4086-AF79-A81270840F3F}" dt="2022-07-03T22:20:23.768" v="457" actId="21"/>
          <ac:spMkLst>
            <pc:docMk/>
            <pc:sldMk cId="229686266" sldId="450"/>
            <ac:spMk id="11" creationId="{AB95815F-FCA4-4776-87EE-D214C130C9DE}"/>
          </ac:spMkLst>
        </pc:spChg>
        <pc:spChg chg="replST">
          <ac:chgData name="Julie Ouellet" userId="7b34ed2f94f437a0" providerId="LiveId" clId="{246E45C6-28D8-4086-AF79-A81270840F3F}" dt="2022-07-03T19:08:16.201" v="8"/>
          <ac:spMkLst>
            <pc:docMk/>
            <pc:sldMk cId="229686266" sldId="450"/>
            <ac:spMk id="15" creationId="{00000000-0000-0000-0000-000000000000}"/>
          </ac:spMkLst>
        </pc:spChg>
        <pc:graphicFrameChg chg="replST">
          <ac:chgData name="Julie Ouellet" userId="7b34ed2f94f437a0" providerId="LiveId" clId="{246E45C6-28D8-4086-AF79-A81270840F3F}" dt="2022-07-03T19:08:16.169" v="1"/>
          <ac:graphicFrameMkLst>
            <pc:docMk/>
            <pc:sldMk cId="229686266" sldId="450"/>
            <ac:graphicFrameMk id="4" creationId="{00000000-0000-0000-0000-000000000000}"/>
          </ac:graphicFrameMkLst>
        </pc:graphicFrameChg>
        <pc:picChg chg="replST">
          <ac:chgData name="Julie Ouellet" userId="7b34ed2f94f437a0" providerId="LiveId" clId="{246E45C6-28D8-4086-AF79-A81270840F3F}" dt="2022-07-03T19:08:16.178" v="5"/>
          <ac:picMkLst>
            <pc:docMk/>
            <pc:sldMk cId="229686266" sldId="450"/>
            <ac:picMk id="13" creationId="{00000000-0000-0000-0000-000000000000}"/>
          </ac:picMkLst>
        </pc:picChg>
        <pc:picChg chg="replST">
          <ac:chgData name="Julie Ouellet" userId="7b34ed2f94f437a0" providerId="LiveId" clId="{246E45C6-28D8-4086-AF79-A81270840F3F}" dt="2022-07-03T19:08:16.180" v="6"/>
          <ac:picMkLst>
            <pc:docMk/>
            <pc:sldMk cId="229686266" sldId="450"/>
            <ac:picMk id="14" creationId="{00000000-0000-0000-0000-000000000000}"/>
          </ac:picMkLst>
        </pc:picChg>
        <pc:picChg chg="replST">
          <ac:chgData name="Julie Ouellet" userId="7b34ed2f94f437a0" providerId="LiveId" clId="{246E45C6-28D8-4086-AF79-A81270840F3F}" dt="2022-07-03T19:08:16.182" v="7"/>
          <ac:picMkLst>
            <pc:docMk/>
            <pc:sldMk cId="229686266" sldId="450"/>
            <ac:picMk id="17" creationId="{89CA9733-78EF-5F49-81C1-064DE89D5260}"/>
          </ac:picMkLst>
        </pc:picChg>
      </pc:sldChg>
      <pc:sldChg chg="modSp mod">
        <pc:chgData name="Julie Ouellet" userId="7b34ed2f94f437a0" providerId="LiveId" clId="{246E45C6-28D8-4086-AF79-A81270840F3F}" dt="2022-07-04T00:39:35.541" v="521" actId="20577"/>
        <pc:sldMkLst>
          <pc:docMk/>
          <pc:sldMk cId="328278118" sldId="470"/>
        </pc:sldMkLst>
        <pc:spChg chg="replST">
          <ac:chgData name="Julie Ouellet" userId="7b34ed2f94f437a0" providerId="LiveId" clId="{246E45C6-28D8-4086-AF79-A81270840F3F}" dt="2022-07-03T19:08:16.261" v="27"/>
          <ac:spMkLst>
            <pc:docMk/>
            <pc:sldMk cId="328278118" sldId="470"/>
            <ac:spMk id="2" creationId="{05B95B20-D3CE-4925-B4CD-648166A2F39C}"/>
          </ac:spMkLst>
        </pc:spChg>
        <pc:spChg chg="replST">
          <ac:chgData name="Julie Ouellet" userId="7b34ed2f94f437a0" providerId="LiveId" clId="{246E45C6-28D8-4086-AF79-A81270840F3F}" dt="2022-07-03T19:08:16.241" v="19"/>
          <ac:spMkLst>
            <pc:docMk/>
            <pc:sldMk cId="328278118" sldId="470"/>
            <ac:spMk id="5" creationId="{F13F501D-E792-4D7A-8667-850A0C894AB5}"/>
          </ac:spMkLst>
        </pc:spChg>
        <pc:spChg chg="replST">
          <ac:chgData name="Julie Ouellet" userId="7b34ed2f94f437a0" providerId="LiveId" clId="{246E45C6-28D8-4086-AF79-A81270840F3F}" dt="2022-07-03T19:08:16.243" v="20"/>
          <ac:spMkLst>
            <pc:docMk/>
            <pc:sldMk cId="328278118" sldId="470"/>
            <ac:spMk id="6" creationId="{200B494C-DF99-4D00-8B58-2941E1F1AF40}"/>
          </ac:spMkLst>
        </pc:spChg>
        <pc:spChg chg="replST">
          <ac:chgData name="Julie Ouellet" userId="7b34ed2f94f437a0" providerId="LiveId" clId="{246E45C6-28D8-4086-AF79-A81270840F3F}" dt="2022-07-03T19:08:16.247" v="22"/>
          <ac:spMkLst>
            <pc:docMk/>
            <pc:sldMk cId="328278118" sldId="470"/>
            <ac:spMk id="9" creationId="{17B16156-86D3-400F-BD50-A97A94DD59E4}"/>
          </ac:spMkLst>
        </pc:spChg>
        <pc:spChg chg="replST">
          <ac:chgData name="Julie Ouellet" userId="7b34ed2f94f437a0" providerId="LiveId" clId="{246E45C6-28D8-4086-AF79-A81270840F3F}" dt="2022-07-03T19:08:16.250" v="23"/>
          <ac:spMkLst>
            <pc:docMk/>
            <pc:sldMk cId="328278118" sldId="470"/>
            <ac:spMk id="11" creationId="{E591676B-018B-48C6-8FEF-8868EAB66402}"/>
          </ac:spMkLst>
        </pc:spChg>
        <pc:spChg chg="replST">
          <ac:chgData name="Julie Ouellet" userId="7b34ed2f94f437a0" providerId="LiveId" clId="{246E45C6-28D8-4086-AF79-A81270840F3F}" dt="2022-07-03T19:08:16.253" v="24"/>
          <ac:spMkLst>
            <pc:docMk/>
            <pc:sldMk cId="328278118" sldId="470"/>
            <ac:spMk id="12" creationId="{9F0D73B4-8665-4FDD-BB9A-A906FD8709F7}"/>
          </ac:spMkLst>
        </pc:spChg>
        <pc:spChg chg="replST">
          <ac:chgData name="Julie Ouellet" userId="7b34ed2f94f437a0" providerId="LiveId" clId="{246E45C6-28D8-4086-AF79-A81270840F3F}" dt="2022-07-03T19:08:16.256" v="25"/>
          <ac:spMkLst>
            <pc:docMk/>
            <pc:sldMk cId="328278118" sldId="470"/>
            <ac:spMk id="13" creationId="{2945C02A-6E51-4089-9591-69A62DA124B0}"/>
          </ac:spMkLst>
        </pc:spChg>
        <pc:spChg chg="replST">
          <ac:chgData name="Julie Ouellet" userId="7b34ed2f94f437a0" providerId="LiveId" clId="{246E45C6-28D8-4086-AF79-A81270840F3F}" dt="2022-07-03T19:08:16.259" v="26"/>
          <ac:spMkLst>
            <pc:docMk/>
            <pc:sldMk cId="328278118" sldId="470"/>
            <ac:spMk id="14" creationId="{60603297-53F6-41B4-8D7E-59A778379602}"/>
          </ac:spMkLst>
        </pc:spChg>
        <pc:spChg chg="replST">
          <ac:chgData name="Julie Ouellet" userId="7b34ed2f94f437a0" providerId="LiveId" clId="{246E45C6-28D8-4086-AF79-A81270840F3F}" dt="2022-07-03T19:08:16.264" v="28"/>
          <ac:spMkLst>
            <pc:docMk/>
            <pc:sldMk cId="328278118" sldId="470"/>
            <ac:spMk id="15" creationId="{454077E2-F05B-4A1F-8DEC-A0E278EB9EBA}"/>
          </ac:spMkLst>
        </pc:spChg>
        <pc:spChg chg="replST">
          <ac:chgData name="Julie Ouellet" userId="7b34ed2f94f437a0" providerId="LiveId" clId="{246E45C6-28D8-4086-AF79-A81270840F3F}" dt="2022-07-03T19:08:16.267" v="29"/>
          <ac:spMkLst>
            <pc:docMk/>
            <pc:sldMk cId="328278118" sldId="470"/>
            <ac:spMk id="16" creationId="{92E3AC5E-62D8-44EF-8720-0CA6E60BEBEF}"/>
          </ac:spMkLst>
        </pc:spChg>
        <pc:spChg chg="replST">
          <ac:chgData name="Julie Ouellet" userId="7b34ed2f94f437a0" providerId="LiveId" clId="{246E45C6-28D8-4086-AF79-A81270840F3F}" dt="2022-07-03T19:08:16.269" v="30"/>
          <ac:spMkLst>
            <pc:docMk/>
            <pc:sldMk cId="328278118" sldId="470"/>
            <ac:spMk id="17" creationId="{BCE579C9-5739-4536-B8B6-FDEE0290AB41}"/>
          </ac:spMkLst>
        </pc:spChg>
        <pc:spChg chg="mod replST">
          <ac:chgData name="Julie Ouellet" userId="7b34ed2f94f437a0" providerId="LiveId" clId="{246E45C6-28D8-4086-AF79-A81270840F3F}" dt="2022-07-04T00:39:35.541" v="521" actId="20577"/>
          <ac:spMkLst>
            <pc:docMk/>
            <pc:sldMk cId="328278118" sldId="470"/>
            <ac:spMk id="18" creationId="{E5B76280-42C9-4712-96B8-E678A59943DA}"/>
          </ac:spMkLst>
        </pc:spChg>
        <pc:picChg chg="replST">
          <ac:chgData name="Julie Ouellet" userId="7b34ed2f94f437a0" providerId="LiveId" clId="{246E45C6-28D8-4086-AF79-A81270840F3F}" dt="2022-07-03T19:08:16.245" v="21"/>
          <ac:picMkLst>
            <pc:docMk/>
            <pc:sldMk cId="328278118" sldId="470"/>
            <ac:picMk id="7" creationId="{B991898A-753E-4AC9-A43B-12E94B017DF1}"/>
          </ac:picMkLst>
        </pc:picChg>
      </pc:sldChg>
      <pc:sldChg chg="modSp mod">
        <pc:chgData name="Julie Ouellet" userId="7b34ed2f94f437a0" providerId="LiveId" clId="{246E45C6-28D8-4086-AF79-A81270840F3F}" dt="2022-07-03T19:08:16.547" v="147"/>
        <pc:sldMkLst>
          <pc:docMk/>
          <pc:sldMk cId="2511214043" sldId="471"/>
        </pc:sldMkLst>
        <pc:spChg chg="replST">
          <ac:chgData name="Julie Ouellet" userId="7b34ed2f94f437a0" providerId="LiveId" clId="{246E45C6-28D8-4086-AF79-A81270840F3F}" dt="2022-07-03T19:08:16.533" v="140"/>
          <ac:spMkLst>
            <pc:docMk/>
            <pc:sldMk cId="2511214043" sldId="471"/>
            <ac:spMk id="5" creationId="{C83F6721-7036-4995-A2BB-6F721A405367}"/>
          </ac:spMkLst>
        </pc:spChg>
        <pc:spChg chg="replST">
          <ac:chgData name="Julie Ouellet" userId="7b34ed2f94f437a0" providerId="LiveId" clId="{246E45C6-28D8-4086-AF79-A81270840F3F}" dt="2022-07-03T19:08:16.537" v="142"/>
          <ac:spMkLst>
            <pc:docMk/>
            <pc:sldMk cId="2511214043" sldId="471"/>
            <ac:spMk id="8" creationId="{204FF5F0-1921-4739-8FE9-EF23E4621B04}"/>
          </ac:spMkLst>
        </pc:spChg>
        <pc:grpChg chg="replST">
          <ac:chgData name="Julie Ouellet" userId="7b34ed2f94f437a0" providerId="LiveId" clId="{246E45C6-28D8-4086-AF79-A81270840F3F}" dt="2022-07-03T19:08:16.539" v="143"/>
          <ac:grpSpMkLst>
            <pc:docMk/>
            <pc:sldMk cId="2511214043" sldId="471"/>
            <ac:grpSpMk id="2" creationId="{4BB32818-928C-47F3-AEC5-2D473D6E4AD1}"/>
          </ac:grpSpMkLst>
        </pc:grpChg>
        <pc:grpChg chg="replST">
          <ac:chgData name="Julie Ouellet" userId="7b34ed2f94f437a0" providerId="LiveId" clId="{246E45C6-28D8-4086-AF79-A81270840F3F}" dt="2022-07-03T19:08:16.541" v="144"/>
          <ac:grpSpMkLst>
            <pc:docMk/>
            <pc:sldMk cId="2511214043" sldId="471"/>
            <ac:grpSpMk id="3" creationId="{E0ADA633-71E9-429F-836B-E128FDF1F951}"/>
          </ac:grpSpMkLst>
        </pc:grpChg>
        <pc:grpChg chg="replST">
          <ac:chgData name="Julie Ouellet" userId="7b34ed2f94f437a0" providerId="LiveId" clId="{246E45C6-28D8-4086-AF79-A81270840F3F}" dt="2022-07-03T19:08:16.545" v="146"/>
          <ac:grpSpMkLst>
            <pc:docMk/>
            <pc:sldMk cId="2511214043" sldId="471"/>
            <ac:grpSpMk id="4" creationId="{F137E987-CDDC-42FA-87D5-54D40E7DA8D1}"/>
          </ac:grpSpMkLst>
        </pc:grpChg>
        <pc:grpChg chg="replST">
          <ac:chgData name="Julie Ouellet" userId="7b34ed2f94f437a0" providerId="LiveId" clId="{246E45C6-28D8-4086-AF79-A81270840F3F}" dt="2022-07-03T19:08:16.543" v="145"/>
          <ac:grpSpMkLst>
            <pc:docMk/>
            <pc:sldMk cId="2511214043" sldId="471"/>
            <ac:grpSpMk id="9" creationId="{B2AD04EC-2DCE-49B3-9325-AC668B0DC98C}"/>
          </ac:grpSpMkLst>
        </pc:grpChg>
        <pc:picChg chg="replST">
          <ac:chgData name="Julie Ouellet" userId="7b34ed2f94f437a0" providerId="LiveId" clId="{246E45C6-28D8-4086-AF79-A81270840F3F}" dt="2022-07-03T19:08:16.535" v="141"/>
          <ac:picMkLst>
            <pc:docMk/>
            <pc:sldMk cId="2511214043" sldId="471"/>
            <ac:picMk id="6" creationId="{D5FEFD7A-377D-449A-AAFA-DB7DF83C8D53}"/>
          </ac:picMkLst>
        </pc:picChg>
        <pc:picChg chg="replST">
          <ac:chgData name="Julie Ouellet" userId="7b34ed2f94f437a0" providerId="LiveId" clId="{246E45C6-28D8-4086-AF79-A81270840F3F}" dt="2022-07-03T19:08:16.547" v="147"/>
          <ac:picMkLst>
            <pc:docMk/>
            <pc:sldMk cId="2511214043" sldId="471"/>
            <ac:picMk id="13" creationId="{8EB9CC9C-D085-4E02-95BC-43BA779442D7}"/>
          </ac:picMkLst>
        </pc:picChg>
      </pc:sldChg>
      <pc:sldChg chg="modSp mod">
        <pc:chgData name="Julie Ouellet" userId="7b34ed2f94f437a0" providerId="LiveId" clId="{246E45C6-28D8-4086-AF79-A81270840F3F}" dt="2022-07-03T19:13:20.309" v="217" actId="20577"/>
        <pc:sldMkLst>
          <pc:docMk/>
          <pc:sldMk cId="1021914740" sldId="472"/>
        </pc:sldMkLst>
        <pc:spChg chg="replST">
          <ac:chgData name="Julie Ouellet" userId="7b34ed2f94f437a0" providerId="LiveId" clId="{246E45C6-28D8-4086-AF79-A81270840F3F}" dt="2022-07-03T19:08:16.549" v="148"/>
          <ac:spMkLst>
            <pc:docMk/>
            <pc:sldMk cId="1021914740" sldId="472"/>
            <ac:spMk id="5" creationId="{C83F6721-7036-4995-A2BB-6F721A405367}"/>
          </ac:spMkLst>
        </pc:spChg>
        <pc:spChg chg="replST">
          <ac:chgData name="Julie Ouellet" userId="7b34ed2f94f437a0" providerId="LiveId" clId="{246E45C6-28D8-4086-AF79-A81270840F3F}" dt="2022-07-03T19:08:16.553" v="150"/>
          <ac:spMkLst>
            <pc:docMk/>
            <pc:sldMk cId="1021914740" sldId="472"/>
            <ac:spMk id="8" creationId="{204FF5F0-1921-4739-8FE9-EF23E4621B04}"/>
          </ac:spMkLst>
        </pc:spChg>
        <pc:spChg chg="replST">
          <ac:chgData name="Julie Ouellet" userId="7b34ed2f94f437a0" providerId="LiveId" clId="{246E45C6-28D8-4086-AF79-A81270840F3F}" dt="2022-07-03T19:08:16.557" v="152"/>
          <ac:spMkLst>
            <pc:docMk/>
            <pc:sldMk cId="1021914740" sldId="472"/>
            <ac:spMk id="34" creationId="{F18B853A-B960-4EDF-9C71-4E3B38A55982}"/>
          </ac:spMkLst>
        </pc:spChg>
        <pc:spChg chg="replST">
          <ac:chgData name="Julie Ouellet" userId="7b34ed2f94f437a0" providerId="LiveId" clId="{246E45C6-28D8-4086-AF79-A81270840F3F}" dt="2022-07-03T19:08:16.559" v="153"/>
          <ac:spMkLst>
            <pc:docMk/>
            <pc:sldMk cId="1021914740" sldId="472"/>
            <ac:spMk id="35" creationId="{73D05858-1B73-4FA3-ABF2-79038F447E3F}"/>
          </ac:spMkLst>
        </pc:spChg>
        <pc:spChg chg="replST">
          <ac:chgData name="Julie Ouellet" userId="7b34ed2f94f437a0" providerId="LiveId" clId="{246E45C6-28D8-4086-AF79-A81270840F3F}" dt="2022-07-03T19:08:16.561" v="154"/>
          <ac:spMkLst>
            <pc:docMk/>
            <pc:sldMk cId="1021914740" sldId="472"/>
            <ac:spMk id="38" creationId="{08297EE6-464E-41A2-9437-9C290081D12D}"/>
          </ac:spMkLst>
        </pc:spChg>
        <pc:spChg chg="replST">
          <ac:chgData name="Julie Ouellet" userId="7b34ed2f94f437a0" providerId="LiveId" clId="{246E45C6-28D8-4086-AF79-A81270840F3F}" dt="2022-07-03T19:08:16.564" v="156"/>
          <ac:spMkLst>
            <pc:docMk/>
            <pc:sldMk cId="1021914740" sldId="472"/>
            <ac:spMk id="46" creationId="{AFCBA884-A063-479C-9D2E-E52FF4A4EA9B}"/>
          </ac:spMkLst>
        </pc:spChg>
        <pc:spChg chg="mod replST">
          <ac:chgData name="Julie Ouellet" userId="7b34ed2f94f437a0" providerId="LiveId" clId="{246E45C6-28D8-4086-AF79-A81270840F3F}" dt="2022-07-03T19:13:20.309" v="217" actId="20577"/>
          <ac:spMkLst>
            <pc:docMk/>
            <pc:sldMk cId="1021914740" sldId="472"/>
            <ac:spMk id="47" creationId="{A4358BB5-FAD3-4D62-879E-4355203F9799}"/>
          </ac:spMkLst>
        </pc:spChg>
        <pc:spChg chg="replST">
          <ac:chgData name="Julie Ouellet" userId="7b34ed2f94f437a0" providerId="LiveId" clId="{246E45C6-28D8-4086-AF79-A81270840F3F}" dt="2022-07-03T19:08:16.568" v="158"/>
          <ac:spMkLst>
            <pc:docMk/>
            <pc:sldMk cId="1021914740" sldId="472"/>
            <ac:spMk id="48" creationId="{4DA42BF4-1C59-48B6-BE35-FF015A7977B6}"/>
          </ac:spMkLst>
        </pc:spChg>
        <pc:grpChg chg="replST">
          <ac:chgData name="Julie Ouellet" userId="7b34ed2f94f437a0" providerId="LiveId" clId="{246E45C6-28D8-4086-AF79-A81270840F3F}" dt="2022-07-03T19:08:16.555" v="151"/>
          <ac:grpSpMkLst>
            <pc:docMk/>
            <pc:sldMk cId="1021914740" sldId="472"/>
            <ac:grpSpMk id="22" creationId="{F27C7608-56D2-43DF-8950-534396CEF003}"/>
          </ac:grpSpMkLst>
        </pc:grpChg>
        <pc:picChg chg="replST">
          <ac:chgData name="Julie Ouellet" userId="7b34ed2f94f437a0" providerId="LiveId" clId="{246E45C6-28D8-4086-AF79-A81270840F3F}" dt="2022-07-03T19:08:16.551" v="149"/>
          <ac:picMkLst>
            <pc:docMk/>
            <pc:sldMk cId="1021914740" sldId="472"/>
            <ac:picMk id="6" creationId="{D5FEFD7A-377D-449A-AAFA-DB7DF83C8D53}"/>
          </ac:picMkLst>
        </pc:picChg>
        <pc:picChg chg="replST">
          <ac:chgData name="Julie Ouellet" userId="7b34ed2f94f437a0" providerId="LiveId" clId="{246E45C6-28D8-4086-AF79-A81270840F3F}" dt="2022-07-03T19:08:16.572" v="160"/>
          <ac:picMkLst>
            <pc:docMk/>
            <pc:sldMk cId="1021914740" sldId="472"/>
            <ac:picMk id="10" creationId="{CAC238DA-C9CA-429E-8760-FAD2E4234FCD}"/>
          </ac:picMkLst>
        </pc:picChg>
        <pc:picChg chg="replST">
          <ac:chgData name="Julie Ouellet" userId="7b34ed2f94f437a0" providerId="LiveId" clId="{246E45C6-28D8-4086-AF79-A81270840F3F}" dt="2022-07-03T19:08:16.574" v="161"/>
          <ac:picMkLst>
            <pc:docMk/>
            <pc:sldMk cId="1021914740" sldId="472"/>
            <ac:picMk id="12" creationId="{CBD8C708-066B-4192-9816-9CABB2B2FFE0}"/>
          </ac:picMkLst>
        </pc:picChg>
        <pc:picChg chg="replST">
          <ac:chgData name="Julie Ouellet" userId="7b34ed2f94f437a0" providerId="LiveId" clId="{246E45C6-28D8-4086-AF79-A81270840F3F}" dt="2022-07-03T19:08:16.576" v="162"/>
          <ac:picMkLst>
            <pc:docMk/>
            <pc:sldMk cId="1021914740" sldId="472"/>
            <ac:picMk id="17" creationId="{BC92F166-C661-4AA8-8015-609D5D947BFD}"/>
          </ac:picMkLst>
        </pc:picChg>
        <pc:cxnChg chg="replST">
          <ac:chgData name="Julie Ouellet" userId="7b34ed2f94f437a0" providerId="LiveId" clId="{246E45C6-28D8-4086-AF79-A81270840F3F}" dt="2022-07-03T19:08:16.563" v="155"/>
          <ac:cxnSpMkLst>
            <pc:docMk/>
            <pc:sldMk cId="1021914740" sldId="472"/>
            <ac:cxnSpMk id="43" creationId="{B53E0FE6-FD8A-4EEB-B4D8-F87E7DF48979}"/>
          </ac:cxnSpMkLst>
        </pc:cxnChg>
        <pc:cxnChg chg="replST">
          <ac:chgData name="Julie Ouellet" userId="7b34ed2f94f437a0" providerId="LiveId" clId="{246E45C6-28D8-4086-AF79-A81270840F3F}" dt="2022-07-03T19:08:16.570" v="159"/>
          <ac:cxnSpMkLst>
            <pc:docMk/>
            <pc:sldMk cId="1021914740" sldId="472"/>
            <ac:cxnSpMk id="49" creationId="{12BC785A-2063-4423-A640-3B98BDB3415F}"/>
          </ac:cxnSpMkLst>
        </pc:cxnChg>
      </pc:sldChg>
      <pc:sldChg chg="modSp mod">
        <pc:chgData name="Julie Ouellet" userId="7b34ed2f94f437a0" providerId="LiveId" clId="{246E45C6-28D8-4086-AF79-A81270840F3F}" dt="2022-07-03T19:26:10.697" v="379" actId="1038"/>
        <pc:sldMkLst>
          <pc:docMk/>
          <pc:sldMk cId="285570093" sldId="473"/>
        </pc:sldMkLst>
        <pc:spChg chg="replST">
          <ac:chgData name="Julie Ouellet" userId="7b34ed2f94f437a0" providerId="LiveId" clId="{246E45C6-28D8-4086-AF79-A81270840F3F}" dt="2022-07-03T19:08:16.578" v="163"/>
          <ac:spMkLst>
            <pc:docMk/>
            <pc:sldMk cId="285570093" sldId="473"/>
            <ac:spMk id="5" creationId="{C83F6721-7036-4995-A2BB-6F721A405367}"/>
          </ac:spMkLst>
        </pc:spChg>
        <pc:spChg chg="replST">
          <ac:chgData name="Julie Ouellet" userId="7b34ed2f94f437a0" providerId="LiveId" clId="{246E45C6-28D8-4086-AF79-A81270840F3F}" dt="2022-07-03T19:08:16.582" v="165"/>
          <ac:spMkLst>
            <pc:docMk/>
            <pc:sldMk cId="285570093" sldId="473"/>
            <ac:spMk id="8" creationId="{204FF5F0-1921-4739-8FE9-EF23E4621B04}"/>
          </ac:spMkLst>
        </pc:spChg>
        <pc:spChg chg="mod">
          <ac:chgData name="Julie Ouellet" userId="7b34ed2f94f437a0" providerId="LiveId" clId="{246E45C6-28D8-4086-AF79-A81270840F3F}" dt="2022-07-03T19:26:01.241" v="363" actId="14100"/>
          <ac:spMkLst>
            <pc:docMk/>
            <pc:sldMk cId="285570093" sldId="473"/>
            <ac:spMk id="25" creationId="{0F4B57ED-315D-4A20-B4BC-83A5AA0A3AE7}"/>
          </ac:spMkLst>
        </pc:spChg>
        <pc:spChg chg="replST">
          <ac:chgData name="Julie Ouellet" userId="7b34ed2f94f437a0" providerId="LiveId" clId="{246E45C6-28D8-4086-AF79-A81270840F3F}" dt="2022-07-03T19:08:16.585" v="167"/>
          <ac:spMkLst>
            <pc:docMk/>
            <pc:sldMk cId="285570093" sldId="473"/>
            <ac:spMk id="34" creationId="{F18B853A-B960-4EDF-9C71-4E3B38A55982}"/>
          </ac:spMkLst>
        </pc:spChg>
        <pc:spChg chg="replST">
          <ac:chgData name="Julie Ouellet" userId="7b34ed2f94f437a0" providerId="LiveId" clId="{246E45C6-28D8-4086-AF79-A81270840F3F}" dt="2022-07-03T19:08:16.587" v="168"/>
          <ac:spMkLst>
            <pc:docMk/>
            <pc:sldMk cId="285570093" sldId="473"/>
            <ac:spMk id="35" creationId="{73D05858-1B73-4FA3-ABF2-79038F447E3F}"/>
          </ac:spMkLst>
        </pc:spChg>
        <pc:spChg chg="replST">
          <ac:chgData name="Julie Ouellet" userId="7b34ed2f94f437a0" providerId="LiveId" clId="{246E45C6-28D8-4086-AF79-A81270840F3F}" dt="2022-07-03T19:08:16.589" v="169"/>
          <ac:spMkLst>
            <pc:docMk/>
            <pc:sldMk cId="285570093" sldId="473"/>
            <ac:spMk id="38" creationId="{08297EE6-464E-41A2-9437-9C290081D12D}"/>
          </ac:spMkLst>
        </pc:spChg>
        <pc:spChg chg="replST">
          <ac:chgData name="Julie Ouellet" userId="7b34ed2f94f437a0" providerId="LiveId" clId="{246E45C6-28D8-4086-AF79-A81270840F3F}" dt="2022-07-03T19:08:16.593" v="171"/>
          <ac:spMkLst>
            <pc:docMk/>
            <pc:sldMk cId="285570093" sldId="473"/>
            <ac:spMk id="46" creationId="{AFCBA884-A063-479C-9D2E-E52FF4A4EA9B}"/>
          </ac:spMkLst>
        </pc:spChg>
        <pc:spChg chg="mod replST">
          <ac:chgData name="Julie Ouellet" userId="7b34ed2f94f437a0" providerId="LiveId" clId="{246E45C6-28D8-4086-AF79-A81270840F3F}" dt="2022-07-03T19:26:10.697" v="379" actId="1038"/>
          <ac:spMkLst>
            <pc:docMk/>
            <pc:sldMk cId="285570093" sldId="473"/>
            <ac:spMk id="47" creationId="{A4358BB5-FAD3-4D62-879E-4355203F9799}"/>
          </ac:spMkLst>
        </pc:spChg>
        <pc:spChg chg="replST">
          <ac:chgData name="Julie Ouellet" userId="7b34ed2f94f437a0" providerId="LiveId" clId="{246E45C6-28D8-4086-AF79-A81270840F3F}" dt="2022-07-03T19:08:16.596" v="173"/>
          <ac:spMkLst>
            <pc:docMk/>
            <pc:sldMk cId="285570093" sldId="473"/>
            <ac:spMk id="48" creationId="{4DA42BF4-1C59-48B6-BE35-FF015A7977B6}"/>
          </ac:spMkLst>
        </pc:spChg>
        <pc:grpChg chg="replST">
          <ac:chgData name="Julie Ouellet" userId="7b34ed2f94f437a0" providerId="LiveId" clId="{246E45C6-28D8-4086-AF79-A81270840F3F}" dt="2022-07-03T19:08:16.583" v="166"/>
          <ac:grpSpMkLst>
            <pc:docMk/>
            <pc:sldMk cId="285570093" sldId="473"/>
            <ac:grpSpMk id="22" creationId="{F27C7608-56D2-43DF-8950-534396CEF003}"/>
          </ac:grpSpMkLst>
        </pc:grpChg>
        <pc:picChg chg="replST">
          <ac:chgData name="Julie Ouellet" userId="7b34ed2f94f437a0" providerId="LiveId" clId="{246E45C6-28D8-4086-AF79-A81270840F3F}" dt="2022-07-03T19:08:16.604" v="177"/>
          <ac:picMkLst>
            <pc:docMk/>
            <pc:sldMk cId="285570093" sldId="473"/>
            <ac:picMk id="3" creationId="{89FFC271-BC3F-4BEB-9B30-41E0E1B89BA9}"/>
          </ac:picMkLst>
        </pc:picChg>
        <pc:picChg chg="replST">
          <ac:chgData name="Julie Ouellet" userId="7b34ed2f94f437a0" providerId="LiveId" clId="{246E45C6-28D8-4086-AF79-A81270840F3F}" dt="2022-07-03T19:08:16.580" v="164"/>
          <ac:picMkLst>
            <pc:docMk/>
            <pc:sldMk cId="285570093" sldId="473"/>
            <ac:picMk id="6" creationId="{D5FEFD7A-377D-449A-AAFA-DB7DF83C8D53}"/>
          </ac:picMkLst>
        </pc:picChg>
        <pc:picChg chg="replST">
          <ac:chgData name="Julie Ouellet" userId="7b34ed2f94f437a0" providerId="LiveId" clId="{246E45C6-28D8-4086-AF79-A81270840F3F}" dt="2022-07-03T19:08:16.602" v="176"/>
          <ac:picMkLst>
            <pc:docMk/>
            <pc:sldMk cId="285570093" sldId="473"/>
            <ac:picMk id="7" creationId="{31970600-1D46-4DE1-8574-7840CA2C2BAB}"/>
          </ac:picMkLst>
        </pc:picChg>
        <pc:picChg chg="replST">
          <ac:chgData name="Julie Ouellet" userId="7b34ed2f94f437a0" providerId="LiveId" clId="{246E45C6-28D8-4086-AF79-A81270840F3F}" dt="2022-07-03T19:08:16.600" v="175"/>
          <ac:picMkLst>
            <pc:docMk/>
            <pc:sldMk cId="285570093" sldId="473"/>
            <ac:picMk id="15" creationId="{BE4908EC-67BD-4418-ABE6-05F4C07E7CC3}"/>
          </ac:picMkLst>
        </pc:picChg>
        <pc:cxnChg chg="replST">
          <ac:chgData name="Julie Ouellet" userId="7b34ed2f94f437a0" providerId="LiveId" clId="{246E45C6-28D8-4086-AF79-A81270840F3F}" dt="2022-07-03T19:08:16.591" v="170"/>
          <ac:cxnSpMkLst>
            <pc:docMk/>
            <pc:sldMk cId="285570093" sldId="473"/>
            <ac:cxnSpMk id="43" creationId="{B53E0FE6-FD8A-4EEB-B4D8-F87E7DF48979}"/>
          </ac:cxnSpMkLst>
        </pc:cxnChg>
        <pc:cxnChg chg="replST">
          <ac:chgData name="Julie Ouellet" userId="7b34ed2f94f437a0" providerId="LiveId" clId="{246E45C6-28D8-4086-AF79-A81270840F3F}" dt="2022-07-03T19:08:16.598" v="174"/>
          <ac:cxnSpMkLst>
            <pc:docMk/>
            <pc:sldMk cId="285570093" sldId="473"/>
            <ac:cxnSpMk id="49" creationId="{12BC785A-2063-4423-A640-3B98BDB3415F}"/>
          </ac:cxnSpMkLst>
        </pc:cxnChg>
      </pc:sldChg>
      <pc:sldChg chg="addSp delSp modSp mod">
        <pc:chgData name="Julie Ouellet" userId="7b34ed2f94f437a0" providerId="LiveId" clId="{246E45C6-28D8-4086-AF79-A81270840F3F}" dt="2022-07-04T00:51:09.044" v="701"/>
        <pc:sldMkLst>
          <pc:docMk/>
          <pc:sldMk cId="2526884460" sldId="474"/>
        </pc:sldMkLst>
        <pc:spChg chg="del replST">
          <ac:chgData name="Julie Ouellet" userId="7b34ed2f94f437a0" providerId="LiveId" clId="{246E45C6-28D8-4086-AF79-A81270840F3F}" dt="2022-07-03T19:26:26.242" v="380" actId="21"/>
          <ac:spMkLst>
            <pc:docMk/>
            <pc:sldMk cId="2526884460" sldId="474"/>
            <ac:spMk id="2" creationId="{FFF39C2E-0954-40FA-BECF-81A23828F59A}"/>
          </ac:spMkLst>
        </pc:spChg>
        <pc:spChg chg="replST">
          <ac:chgData name="Julie Ouellet" userId="7b34ed2f94f437a0" providerId="LiveId" clId="{246E45C6-28D8-4086-AF79-A81270840F3F}" dt="2022-07-03T19:08:16.607" v="178"/>
          <ac:spMkLst>
            <pc:docMk/>
            <pc:sldMk cId="2526884460" sldId="474"/>
            <ac:spMk id="5" creationId="{C83F6721-7036-4995-A2BB-6F721A405367}"/>
          </ac:spMkLst>
        </pc:spChg>
        <pc:spChg chg="replST">
          <ac:chgData name="Julie Ouellet" userId="7b34ed2f94f437a0" providerId="LiveId" clId="{246E45C6-28D8-4086-AF79-A81270840F3F}" dt="2022-07-03T19:08:16.610" v="180"/>
          <ac:spMkLst>
            <pc:docMk/>
            <pc:sldMk cId="2526884460" sldId="474"/>
            <ac:spMk id="8" creationId="{204FF5F0-1921-4739-8FE9-EF23E4621B04}"/>
          </ac:spMkLst>
        </pc:spChg>
        <pc:spChg chg="mod ord">
          <ac:chgData name="Julie Ouellet" userId="7b34ed2f94f437a0" providerId="LiveId" clId="{246E45C6-28D8-4086-AF79-A81270840F3F}" dt="2022-07-04T00:50:31.921" v="683" actId="20577"/>
          <ac:spMkLst>
            <pc:docMk/>
            <pc:sldMk cId="2526884460" sldId="474"/>
            <ac:spMk id="25" creationId="{0F4B57ED-315D-4A20-B4BC-83A5AA0A3AE7}"/>
          </ac:spMkLst>
        </pc:spChg>
        <pc:spChg chg="add del mod">
          <ac:chgData name="Julie Ouellet" userId="7b34ed2f94f437a0" providerId="LiveId" clId="{246E45C6-28D8-4086-AF79-A81270840F3F}" dt="2022-07-04T00:50:21.166" v="666" actId="21"/>
          <ac:spMkLst>
            <pc:docMk/>
            <pc:sldMk cId="2526884460" sldId="474"/>
            <ac:spMk id="29" creationId="{8A54297C-919E-199F-ACEF-2A8F1E9B3082}"/>
          </ac:spMkLst>
        </pc:spChg>
        <pc:spChg chg="add mod">
          <ac:chgData name="Julie Ouellet" userId="7b34ed2f94f437a0" providerId="LiveId" clId="{246E45C6-28D8-4086-AF79-A81270840F3F}" dt="2022-07-04T00:51:09.044" v="701"/>
          <ac:spMkLst>
            <pc:docMk/>
            <pc:sldMk cId="2526884460" sldId="474"/>
            <ac:spMk id="30" creationId="{234E0AB4-0F62-8C7D-E247-B8CAC4E30C58}"/>
          </ac:spMkLst>
        </pc:spChg>
        <pc:spChg chg="replST">
          <ac:chgData name="Julie Ouellet" userId="7b34ed2f94f437a0" providerId="LiveId" clId="{246E45C6-28D8-4086-AF79-A81270840F3F}" dt="2022-07-03T19:08:16.614" v="182"/>
          <ac:spMkLst>
            <pc:docMk/>
            <pc:sldMk cId="2526884460" sldId="474"/>
            <ac:spMk id="34" creationId="{F18B853A-B960-4EDF-9C71-4E3B38A55982}"/>
          </ac:spMkLst>
        </pc:spChg>
        <pc:spChg chg="mod replST">
          <ac:chgData name="Julie Ouellet" userId="7b34ed2f94f437a0" providerId="LiveId" clId="{246E45C6-28D8-4086-AF79-A81270840F3F}" dt="2022-07-04T00:50:51.966" v="700" actId="20577"/>
          <ac:spMkLst>
            <pc:docMk/>
            <pc:sldMk cId="2526884460" sldId="474"/>
            <ac:spMk id="35" creationId="{73D05858-1B73-4FA3-ABF2-79038F447E3F}"/>
          </ac:spMkLst>
        </pc:spChg>
        <pc:spChg chg="replST">
          <ac:chgData name="Julie Ouellet" userId="7b34ed2f94f437a0" providerId="LiveId" clId="{246E45C6-28D8-4086-AF79-A81270840F3F}" dt="2022-07-03T19:08:16.617" v="184"/>
          <ac:spMkLst>
            <pc:docMk/>
            <pc:sldMk cId="2526884460" sldId="474"/>
            <ac:spMk id="38" creationId="{08297EE6-464E-41A2-9437-9C290081D12D}"/>
          </ac:spMkLst>
        </pc:spChg>
        <pc:spChg chg="replST">
          <ac:chgData name="Julie Ouellet" userId="7b34ed2f94f437a0" providerId="LiveId" clId="{246E45C6-28D8-4086-AF79-A81270840F3F}" dt="2022-07-03T19:08:16.621" v="186"/>
          <ac:spMkLst>
            <pc:docMk/>
            <pc:sldMk cId="2526884460" sldId="474"/>
            <ac:spMk id="46" creationId="{AFCBA884-A063-479C-9D2E-E52FF4A4EA9B}"/>
          </ac:spMkLst>
        </pc:spChg>
        <pc:spChg chg="mod replST">
          <ac:chgData name="Julie Ouellet" userId="7b34ed2f94f437a0" providerId="LiveId" clId="{246E45C6-28D8-4086-AF79-A81270840F3F}" dt="2022-07-03T19:27:16.750" v="421" actId="1035"/>
          <ac:spMkLst>
            <pc:docMk/>
            <pc:sldMk cId="2526884460" sldId="474"/>
            <ac:spMk id="47" creationId="{A4358BB5-FAD3-4D62-879E-4355203F9799}"/>
          </ac:spMkLst>
        </pc:spChg>
        <pc:spChg chg="replST">
          <ac:chgData name="Julie Ouellet" userId="7b34ed2f94f437a0" providerId="LiveId" clId="{246E45C6-28D8-4086-AF79-A81270840F3F}" dt="2022-07-03T19:08:16.626" v="188"/>
          <ac:spMkLst>
            <pc:docMk/>
            <pc:sldMk cId="2526884460" sldId="474"/>
            <ac:spMk id="48" creationId="{4DA42BF4-1C59-48B6-BE35-FF015A7977B6}"/>
          </ac:spMkLst>
        </pc:spChg>
        <pc:grpChg chg="replST">
          <ac:chgData name="Julie Ouellet" userId="7b34ed2f94f437a0" providerId="LiveId" clId="{246E45C6-28D8-4086-AF79-A81270840F3F}" dt="2022-07-03T19:08:16.612" v="181"/>
          <ac:grpSpMkLst>
            <pc:docMk/>
            <pc:sldMk cId="2526884460" sldId="474"/>
            <ac:grpSpMk id="22" creationId="{F27C7608-56D2-43DF-8950-534396CEF003}"/>
          </ac:grpSpMkLst>
        </pc:grpChg>
        <pc:picChg chg="replST">
          <ac:chgData name="Julie Ouellet" userId="7b34ed2f94f437a0" providerId="LiveId" clId="{246E45C6-28D8-4086-AF79-A81270840F3F}" dt="2022-07-03T19:08:16.609" v="179"/>
          <ac:picMkLst>
            <pc:docMk/>
            <pc:sldMk cId="2526884460" sldId="474"/>
            <ac:picMk id="6" creationId="{D5FEFD7A-377D-449A-AAFA-DB7DF83C8D53}"/>
          </ac:picMkLst>
        </pc:picChg>
        <pc:picChg chg="replST">
          <ac:chgData name="Julie Ouellet" userId="7b34ed2f94f437a0" providerId="LiveId" clId="{246E45C6-28D8-4086-AF79-A81270840F3F}" dt="2022-07-03T19:08:16.631" v="191"/>
          <ac:picMkLst>
            <pc:docMk/>
            <pc:sldMk cId="2526884460" sldId="474"/>
            <ac:picMk id="21" creationId="{03DDE1A1-184F-4EB9-9B5A-AA78864A2725}"/>
          </ac:picMkLst>
        </pc:picChg>
        <pc:picChg chg="replST">
          <ac:chgData name="Julie Ouellet" userId="7b34ed2f94f437a0" providerId="LiveId" clId="{246E45C6-28D8-4086-AF79-A81270840F3F}" dt="2022-07-03T19:08:16.633" v="192"/>
          <ac:picMkLst>
            <pc:docMk/>
            <pc:sldMk cId="2526884460" sldId="474"/>
            <ac:picMk id="24" creationId="{A4F2975F-216C-4EED-8DEA-D135A78477C4}"/>
          </ac:picMkLst>
        </pc:picChg>
        <pc:picChg chg="replST">
          <ac:chgData name="Julie Ouellet" userId="7b34ed2f94f437a0" providerId="LiveId" clId="{246E45C6-28D8-4086-AF79-A81270840F3F}" dt="2022-07-03T19:08:16.629" v="190"/>
          <ac:picMkLst>
            <pc:docMk/>
            <pc:sldMk cId="2526884460" sldId="474"/>
            <ac:picMk id="28" creationId="{36A40671-7E17-411E-8AA4-BA30DB50B89C}"/>
          </ac:picMkLst>
        </pc:picChg>
        <pc:cxnChg chg="replST">
          <ac:chgData name="Julie Ouellet" userId="7b34ed2f94f437a0" providerId="LiveId" clId="{246E45C6-28D8-4086-AF79-A81270840F3F}" dt="2022-07-03T19:08:16.619" v="185"/>
          <ac:cxnSpMkLst>
            <pc:docMk/>
            <pc:sldMk cId="2526884460" sldId="474"/>
            <ac:cxnSpMk id="43" creationId="{B53E0FE6-FD8A-4EEB-B4D8-F87E7DF48979}"/>
          </ac:cxnSpMkLst>
        </pc:cxnChg>
        <pc:cxnChg chg="replST">
          <ac:chgData name="Julie Ouellet" userId="7b34ed2f94f437a0" providerId="LiveId" clId="{246E45C6-28D8-4086-AF79-A81270840F3F}" dt="2022-07-03T19:08:16.628" v="189"/>
          <ac:cxnSpMkLst>
            <pc:docMk/>
            <pc:sldMk cId="2526884460" sldId="474"/>
            <ac:cxnSpMk id="49" creationId="{12BC785A-2063-4423-A640-3B98BDB3415F}"/>
          </ac:cxnSpMkLst>
        </pc:cxnChg>
      </pc:sldChg>
      <pc:sldChg chg="modSp mod">
        <pc:chgData name="Julie Ouellet" userId="7b34ed2f94f437a0" providerId="LiveId" clId="{246E45C6-28D8-4086-AF79-A81270840F3F}" dt="2022-07-04T00:42:49.404" v="558" actId="14100"/>
        <pc:sldMkLst>
          <pc:docMk/>
          <pc:sldMk cId="3438436384" sldId="483"/>
        </pc:sldMkLst>
        <pc:spChg chg="replST">
          <ac:chgData name="Julie Ouellet" userId="7b34ed2f94f437a0" providerId="LiveId" clId="{246E45C6-28D8-4086-AF79-A81270840F3F}" dt="2022-07-03T19:08:16.317" v="48"/>
          <ac:spMkLst>
            <pc:docMk/>
            <pc:sldMk cId="3438436384" sldId="483"/>
            <ac:spMk id="3" creationId="{9959F7EC-ACD2-45AF-B6DD-0241A622E603}"/>
          </ac:spMkLst>
        </pc:spChg>
        <pc:spChg chg="replST">
          <ac:chgData name="Julie Ouellet" userId="7b34ed2f94f437a0" providerId="LiveId" clId="{246E45C6-28D8-4086-AF79-A81270840F3F}" dt="2022-07-03T19:08:16.319" v="49"/>
          <ac:spMkLst>
            <pc:docMk/>
            <pc:sldMk cId="3438436384" sldId="483"/>
            <ac:spMk id="4" creationId="{550A830B-D06A-46DB-A5AE-DAAF951BEC43}"/>
          </ac:spMkLst>
        </pc:spChg>
        <pc:spChg chg="replST">
          <ac:chgData name="Julie Ouellet" userId="7b34ed2f94f437a0" providerId="LiveId" clId="{246E45C6-28D8-4086-AF79-A81270840F3F}" dt="2022-07-03T19:08:16.296" v="40"/>
          <ac:spMkLst>
            <pc:docMk/>
            <pc:sldMk cId="3438436384" sldId="483"/>
            <ac:spMk id="5" creationId="{F13F501D-E792-4D7A-8667-850A0C894AB5}"/>
          </ac:spMkLst>
        </pc:spChg>
        <pc:spChg chg="replST">
          <ac:chgData name="Julie Ouellet" userId="7b34ed2f94f437a0" providerId="LiveId" clId="{246E45C6-28D8-4086-AF79-A81270840F3F}" dt="2022-07-03T19:08:16.299" v="41"/>
          <ac:spMkLst>
            <pc:docMk/>
            <pc:sldMk cId="3438436384" sldId="483"/>
            <ac:spMk id="6" creationId="{200B494C-DF99-4D00-8B58-2941E1F1AF40}"/>
          </ac:spMkLst>
        </pc:spChg>
        <pc:spChg chg="replST">
          <ac:chgData name="Julie Ouellet" userId="7b34ed2f94f437a0" providerId="LiveId" clId="{246E45C6-28D8-4086-AF79-A81270840F3F}" dt="2022-07-03T19:08:16.304" v="43"/>
          <ac:spMkLst>
            <pc:docMk/>
            <pc:sldMk cId="3438436384" sldId="483"/>
            <ac:spMk id="9" creationId="{17B16156-86D3-400F-BD50-A97A94DD59E4}"/>
          </ac:spMkLst>
        </pc:spChg>
        <pc:spChg chg="replST">
          <ac:chgData name="Julie Ouellet" userId="7b34ed2f94f437a0" providerId="LiveId" clId="{246E45C6-28D8-4086-AF79-A81270840F3F}" dt="2022-07-03T19:08:16.306" v="44"/>
          <ac:spMkLst>
            <pc:docMk/>
            <pc:sldMk cId="3438436384" sldId="483"/>
            <ac:spMk id="11" creationId="{E591676B-018B-48C6-8FEF-8868EAB66402}"/>
          </ac:spMkLst>
        </pc:spChg>
        <pc:spChg chg="replST">
          <ac:chgData name="Julie Ouellet" userId="7b34ed2f94f437a0" providerId="LiveId" clId="{246E45C6-28D8-4086-AF79-A81270840F3F}" dt="2022-07-03T19:08:16.310" v="45"/>
          <ac:spMkLst>
            <pc:docMk/>
            <pc:sldMk cId="3438436384" sldId="483"/>
            <ac:spMk id="12" creationId="{9F0D73B4-8665-4FDD-BB9A-A906FD8709F7}"/>
          </ac:spMkLst>
        </pc:spChg>
        <pc:spChg chg="replST">
          <ac:chgData name="Julie Ouellet" userId="7b34ed2f94f437a0" providerId="LiveId" clId="{246E45C6-28D8-4086-AF79-A81270840F3F}" dt="2022-07-03T19:08:16.312" v="46"/>
          <ac:spMkLst>
            <pc:docMk/>
            <pc:sldMk cId="3438436384" sldId="483"/>
            <ac:spMk id="13" creationId="{2945C02A-6E51-4089-9591-69A62DA124B0}"/>
          </ac:spMkLst>
        </pc:spChg>
        <pc:spChg chg="replST">
          <ac:chgData name="Julie Ouellet" userId="7b34ed2f94f437a0" providerId="LiveId" clId="{246E45C6-28D8-4086-AF79-A81270840F3F}" dt="2022-07-03T19:08:16.314" v="47"/>
          <ac:spMkLst>
            <pc:docMk/>
            <pc:sldMk cId="3438436384" sldId="483"/>
            <ac:spMk id="14" creationId="{60603297-53F6-41B4-8D7E-59A778379602}"/>
          </ac:spMkLst>
        </pc:spChg>
        <pc:spChg chg="mod replST">
          <ac:chgData name="Julie Ouellet" userId="7b34ed2f94f437a0" providerId="LiveId" clId="{246E45C6-28D8-4086-AF79-A81270840F3F}" dt="2022-07-04T00:42:40.244" v="556" actId="14100"/>
          <ac:spMkLst>
            <pc:docMk/>
            <pc:sldMk cId="3438436384" sldId="483"/>
            <ac:spMk id="15" creationId="{A3C8A643-B2CC-4F08-8938-E76205053974}"/>
          </ac:spMkLst>
        </pc:spChg>
        <pc:spChg chg="mod replST">
          <ac:chgData name="Julie Ouellet" userId="7b34ed2f94f437a0" providerId="LiveId" clId="{246E45C6-28D8-4086-AF79-A81270840F3F}" dt="2022-07-04T00:42:45.329" v="557" actId="14100"/>
          <ac:spMkLst>
            <pc:docMk/>
            <pc:sldMk cId="3438436384" sldId="483"/>
            <ac:spMk id="16" creationId="{95CCBB4B-6AC3-4CC8-ABA4-187301785A64}"/>
          </ac:spMkLst>
        </pc:spChg>
        <pc:spChg chg="mod replST">
          <ac:chgData name="Julie Ouellet" userId="7b34ed2f94f437a0" providerId="LiveId" clId="{246E45C6-28D8-4086-AF79-A81270840F3F}" dt="2022-07-04T00:42:49.404" v="558" actId="14100"/>
          <ac:spMkLst>
            <pc:docMk/>
            <pc:sldMk cId="3438436384" sldId="483"/>
            <ac:spMk id="17" creationId="{DFE89740-EB33-42EE-8F7A-5B654BA68A50}"/>
          </ac:spMkLst>
        </pc:spChg>
        <pc:spChg chg="mod replST">
          <ac:chgData name="Julie Ouellet" userId="7b34ed2f94f437a0" providerId="LiveId" clId="{246E45C6-28D8-4086-AF79-A81270840F3F}" dt="2022-07-03T19:22:39.054" v="299" actId="255"/>
          <ac:spMkLst>
            <pc:docMk/>
            <pc:sldMk cId="3438436384" sldId="483"/>
            <ac:spMk id="18" creationId="{9398F709-96D9-4B08-8613-52A246713285}"/>
          </ac:spMkLst>
        </pc:spChg>
        <pc:picChg chg="replST">
          <ac:chgData name="Julie Ouellet" userId="7b34ed2f94f437a0" providerId="LiveId" clId="{246E45C6-28D8-4086-AF79-A81270840F3F}" dt="2022-07-03T19:08:16.301" v="42"/>
          <ac:picMkLst>
            <pc:docMk/>
            <pc:sldMk cId="3438436384" sldId="483"/>
            <ac:picMk id="7" creationId="{B991898A-753E-4AC9-A43B-12E94B017DF1}"/>
          </ac:picMkLst>
        </pc:picChg>
      </pc:sldChg>
      <pc:sldChg chg="modSp mod">
        <pc:chgData name="Julie Ouellet" userId="7b34ed2f94f437a0" providerId="LiveId" clId="{246E45C6-28D8-4086-AF79-A81270840F3F}" dt="2022-07-03T19:08:16.531" v="139"/>
        <pc:sldMkLst>
          <pc:docMk/>
          <pc:sldMk cId="1060338773" sldId="484"/>
        </pc:sldMkLst>
        <pc:spChg chg="replST">
          <ac:chgData name="Julie Ouellet" userId="7b34ed2f94f437a0" providerId="LiveId" clId="{246E45C6-28D8-4086-AF79-A81270840F3F}" dt="2022-07-03T19:08:16.524" v="135"/>
          <ac:spMkLst>
            <pc:docMk/>
            <pc:sldMk cId="1060338773" sldId="484"/>
            <ac:spMk id="2" creationId="{CE5ACB61-EF76-4EA9-A70D-77505AFE9821}"/>
          </ac:spMkLst>
        </pc:spChg>
        <pc:spChg chg="replST">
          <ac:chgData name="Julie Ouellet" userId="7b34ed2f94f437a0" providerId="LiveId" clId="{246E45C6-28D8-4086-AF79-A81270840F3F}" dt="2022-07-03T19:08:16.526" v="136"/>
          <ac:spMkLst>
            <pc:docMk/>
            <pc:sldMk cId="1060338773" sldId="484"/>
            <ac:spMk id="4" creationId="{C758D24F-8B79-4443-BBAF-A4013AE7D030}"/>
          </ac:spMkLst>
        </pc:spChg>
        <pc:spChg chg="replST">
          <ac:chgData name="Julie Ouellet" userId="7b34ed2f94f437a0" providerId="LiveId" clId="{246E45C6-28D8-4086-AF79-A81270840F3F}" dt="2022-07-03T19:08:16.527" v="137"/>
          <ac:spMkLst>
            <pc:docMk/>
            <pc:sldMk cId="1060338773" sldId="484"/>
            <ac:spMk id="5" creationId="{C6D02BEA-3462-46E9-9033-419C2B27BCE0}"/>
          </ac:spMkLst>
        </pc:spChg>
        <pc:spChg chg="replST">
          <ac:chgData name="Julie Ouellet" userId="7b34ed2f94f437a0" providerId="LiveId" clId="{246E45C6-28D8-4086-AF79-A81270840F3F}" dt="2022-07-03T19:08:16.529" v="138"/>
          <ac:spMkLst>
            <pc:docMk/>
            <pc:sldMk cId="1060338773" sldId="484"/>
            <ac:spMk id="6" creationId="{473AB19B-154F-4F87-9C40-58E1E291C174}"/>
          </ac:spMkLst>
        </pc:spChg>
        <pc:spChg chg="replST">
          <ac:chgData name="Julie Ouellet" userId="7b34ed2f94f437a0" providerId="LiveId" clId="{246E45C6-28D8-4086-AF79-A81270840F3F}" dt="2022-07-03T19:08:16.531" v="139"/>
          <ac:spMkLst>
            <pc:docMk/>
            <pc:sldMk cId="1060338773" sldId="484"/>
            <ac:spMk id="7" creationId="{08DFB8AE-8AD9-4E3E-985C-3AF3F72D344A}"/>
          </ac:spMkLst>
        </pc:spChg>
        <pc:picChg chg="replST">
          <ac:chgData name="Julie Ouellet" userId="7b34ed2f94f437a0" providerId="LiveId" clId="{246E45C6-28D8-4086-AF79-A81270840F3F}" dt="2022-07-03T19:08:16.521" v="134"/>
          <ac:picMkLst>
            <pc:docMk/>
            <pc:sldMk cId="1060338773" sldId="484"/>
            <ac:picMk id="15" creationId="{D89292AA-92C6-450E-BCEB-66567476D00D}"/>
          </ac:picMkLst>
        </pc:picChg>
      </pc:sldChg>
      <pc:sldChg chg="modSp mod">
        <pc:chgData name="Julie Ouellet" userId="7b34ed2f94f437a0" providerId="LiveId" clId="{246E45C6-28D8-4086-AF79-A81270840F3F}" dt="2022-07-03T19:24:21.034" v="345" actId="255"/>
        <pc:sldMkLst>
          <pc:docMk/>
          <pc:sldMk cId="1708423028" sldId="485"/>
        </pc:sldMkLst>
        <pc:spChg chg="replST">
          <ac:chgData name="Julie Ouellet" userId="7b34ed2f94f437a0" providerId="LiveId" clId="{246E45C6-28D8-4086-AF79-A81270840F3F}" dt="2022-07-03T19:08:16.402" v="80"/>
          <ac:spMkLst>
            <pc:docMk/>
            <pc:sldMk cId="1708423028" sldId="485"/>
            <ac:spMk id="5" creationId="{F13F501D-E792-4D7A-8667-850A0C894AB5}"/>
          </ac:spMkLst>
        </pc:spChg>
        <pc:spChg chg="replST">
          <ac:chgData name="Julie Ouellet" userId="7b34ed2f94f437a0" providerId="LiveId" clId="{246E45C6-28D8-4086-AF79-A81270840F3F}" dt="2022-07-03T19:08:16.405" v="81"/>
          <ac:spMkLst>
            <pc:docMk/>
            <pc:sldMk cId="1708423028" sldId="485"/>
            <ac:spMk id="6" creationId="{200B494C-DF99-4D00-8B58-2941E1F1AF40}"/>
          </ac:spMkLst>
        </pc:spChg>
        <pc:spChg chg="mod">
          <ac:chgData name="Julie Ouellet" userId="7b34ed2f94f437a0" providerId="LiveId" clId="{246E45C6-28D8-4086-AF79-A81270840F3F}" dt="2022-07-03T19:24:21.034" v="345" actId="255"/>
          <ac:spMkLst>
            <pc:docMk/>
            <pc:sldMk cId="1708423028" sldId="485"/>
            <ac:spMk id="9" creationId="{ACB05BC0-4333-4EE9-AC9D-40173697BB23}"/>
          </ac:spMkLst>
        </pc:spChg>
        <pc:spChg chg="mod">
          <ac:chgData name="Julie Ouellet" userId="7b34ed2f94f437a0" providerId="LiveId" clId="{246E45C6-28D8-4086-AF79-A81270840F3F}" dt="2022-07-03T19:24:06.850" v="342" actId="255"/>
          <ac:spMkLst>
            <pc:docMk/>
            <pc:sldMk cId="1708423028" sldId="485"/>
            <ac:spMk id="10" creationId="{ED232793-67C3-44F1-82EC-4D79BA5BDDFF}"/>
          </ac:spMkLst>
        </pc:spChg>
        <pc:spChg chg="mod">
          <ac:chgData name="Julie Ouellet" userId="7b34ed2f94f437a0" providerId="LiveId" clId="{246E45C6-28D8-4086-AF79-A81270840F3F}" dt="2022-07-03T19:24:10.040" v="343" actId="255"/>
          <ac:spMkLst>
            <pc:docMk/>
            <pc:sldMk cId="1708423028" sldId="485"/>
            <ac:spMk id="12" creationId="{33CEF199-A678-496A-86B6-C75428E9FFDD}"/>
          </ac:spMkLst>
        </pc:spChg>
        <pc:spChg chg="mod">
          <ac:chgData name="Julie Ouellet" userId="7b34ed2f94f437a0" providerId="LiveId" clId="{246E45C6-28D8-4086-AF79-A81270840F3F}" dt="2022-07-03T19:24:17.500" v="344" actId="255"/>
          <ac:spMkLst>
            <pc:docMk/>
            <pc:sldMk cId="1708423028" sldId="485"/>
            <ac:spMk id="13" creationId="{95F1EB5B-8B19-4726-A0B8-230AD1D7ECA9}"/>
          </ac:spMkLst>
        </pc:spChg>
        <pc:grpChg chg="replST">
          <ac:chgData name="Julie Ouellet" userId="7b34ed2f94f437a0" providerId="LiveId" clId="{246E45C6-28D8-4086-AF79-A81270840F3F}" dt="2022-07-03T19:08:16.410" v="83"/>
          <ac:grpSpMkLst>
            <pc:docMk/>
            <pc:sldMk cId="1708423028" sldId="485"/>
            <ac:grpSpMk id="8" creationId="{7A657AFB-2096-454A-938E-7CB4D83000C9}"/>
          </ac:grpSpMkLst>
        </pc:grpChg>
        <pc:picChg chg="replST">
          <ac:chgData name="Julie Ouellet" userId="7b34ed2f94f437a0" providerId="LiveId" clId="{246E45C6-28D8-4086-AF79-A81270840F3F}" dt="2022-07-03T19:08:16.408" v="82"/>
          <ac:picMkLst>
            <pc:docMk/>
            <pc:sldMk cId="1708423028" sldId="485"/>
            <ac:picMk id="7" creationId="{B991898A-753E-4AC9-A43B-12E94B017DF1}"/>
          </ac:picMkLst>
        </pc:picChg>
        <pc:picChg chg="replST">
          <ac:chgData name="Julie Ouellet" userId="7b34ed2f94f437a0" providerId="LiveId" clId="{246E45C6-28D8-4086-AF79-A81270840F3F}" dt="2022-07-03T19:08:16.412" v="84"/>
          <ac:picMkLst>
            <pc:docMk/>
            <pc:sldMk cId="1708423028" sldId="485"/>
            <ac:picMk id="16" creationId="{EB262141-AEA8-42C1-8337-7B8FE50CF79E}"/>
          </ac:picMkLst>
        </pc:picChg>
      </pc:sldChg>
      <pc:sldChg chg="modSp mod">
        <pc:chgData name="Julie Ouellet" userId="7b34ed2f94f437a0" providerId="LiveId" clId="{246E45C6-28D8-4086-AF79-A81270840F3F}" dt="2022-07-04T00:46:26.613" v="611" actId="14100"/>
        <pc:sldMkLst>
          <pc:docMk/>
          <pc:sldMk cId="4093838451" sldId="486"/>
        </pc:sldMkLst>
        <pc:spChg chg="replST">
          <ac:chgData name="Julie Ouellet" userId="7b34ed2f94f437a0" providerId="LiveId" clId="{246E45C6-28D8-4086-AF79-A81270840F3F}" dt="2022-07-03T19:08:16.425" v="90"/>
          <ac:spMkLst>
            <pc:docMk/>
            <pc:sldMk cId="4093838451" sldId="486"/>
            <ac:spMk id="5" creationId="{F13F501D-E792-4D7A-8667-850A0C894AB5}"/>
          </ac:spMkLst>
        </pc:spChg>
        <pc:spChg chg="replST">
          <ac:chgData name="Julie Ouellet" userId="7b34ed2f94f437a0" providerId="LiveId" clId="{246E45C6-28D8-4086-AF79-A81270840F3F}" dt="2022-07-03T19:08:16.427" v="91"/>
          <ac:spMkLst>
            <pc:docMk/>
            <pc:sldMk cId="4093838451" sldId="486"/>
            <ac:spMk id="6" creationId="{200B494C-DF99-4D00-8B58-2941E1F1AF40}"/>
          </ac:spMkLst>
        </pc:spChg>
        <pc:spChg chg="replST">
          <ac:chgData name="Julie Ouellet" userId="7b34ed2f94f437a0" providerId="LiveId" clId="{246E45C6-28D8-4086-AF79-A81270840F3F}" dt="2022-07-03T19:08:16.431" v="93"/>
          <ac:spMkLst>
            <pc:docMk/>
            <pc:sldMk cId="4093838451" sldId="486"/>
            <ac:spMk id="15" creationId="{B98760F5-CF86-48F6-8AFC-7DF6EB652B02}"/>
          </ac:spMkLst>
        </pc:spChg>
        <pc:spChg chg="replST">
          <ac:chgData name="Julie Ouellet" userId="7b34ed2f94f437a0" providerId="LiveId" clId="{246E45C6-28D8-4086-AF79-A81270840F3F}" dt="2022-07-03T19:08:16.433" v="94"/>
          <ac:spMkLst>
            <pc:docMk/>
            <pc:sldMk cId="4093838451" sldId="486"/>
            <ac:spMk id="16" creationId="{30084DD2-E36B-4DD9-A011-1E252013A7C9}"/>
          </ac:spMkLst>
        </pc:spChg>
        <pc:spChg chg="replST">
          <ac:chgData name="Julie Ouellet" userId="7b34ed2f94f437a0" providerId="LiveId" clId="{246E45C6-28D8-4086-AF79-A81270840F3F}" dt="2022-07-03T19:08:16.436" v="95"/>
          <ac:spMkLst>
            <pc:docMk/>
            <pc:sldMk cId="4093838451" sldId="486"/>
            <ac:spMk id="17" creationId="{54D60FA3-EB52-4368-9B02-E7862A60F143}"/>
          </ac:spMkLst>
        </pc:spChg>
        <pc:spChg chg="replST">
          <ac:chgData name="Julie Ouellet" userId="7b34ed2f94f437a0" providerId="LiveId" clId="{246E45C6-28D8-4086-AF79-A81270840F3F}" dt="2022-07-03T19:08:16.438" v="96"/>
          <ac:spMkLst>
            <pc:docMk/>
            <pc:sldMk cId="4093838451" sldId="486"/>
            <ac:spMk id="18" creationId="{6E14A495-9251-4716-BE64-088B52048DC4}"/>
          </ac:spMkLst>
        </pc:spChg>
        <pc:spChg chg="replST">
          <ac:chgData name="Julie Ouellet" userId="7b34ed2f94f437a0" providerId="LiveId" clId="{246E45C6-28D8-4086-AF79-A81270840F3F}" dt="2022-07-03T19:08:16.440" v="97"/>
          <ac:spMkLst>
            <pc:docMk/>
            <pc:sldMk cId="4093838451" sldId="486"/>
            <ac:spMk id="19" creationId="{9A600917-1E1B-455C-9E1B-378852CA7D49}"/>
          </ac:spMkLst>
        </pc:spChg>
        <pc:spChg chg="replST">
          <ac:chgData name="Julie Ouellet" userId="7b34ed2f94f437a0" providerId="LiveId" clId="{246E45C6-28D8-4086-AF79-A81270840F3F}" dt="2022-07-03T19:08:16.442" v="98"/>
          <ac:spMkLst>
            <pc:docMk/>
            <pc:sldMk cId="4093838451" sldId="486"/>
            <ac:spMk id="20" creationId="{2FA0016A-7F4D-41AB-BA91-EC029BF9E9BF}"/>
          </ac:spMkLst>
        </pc:spChg>
        <pc:spChg chg="replST">
          <ac:chgData name="Julie Ouellet" userId="7b34ed2f94f437a0" providerId="LiveId" clId="{246E45C6-28D8-4086-AF79-A81270840F3F}" dt="2022-07-03T19:08:16.444" v="99"/>
          <ac:spMkLst>
            <pc:docMk/>
            <pc:sldMk cId="4093838451" sldId="486"/>
            <ac:spMk id="21" creationId="{FDA3720C-F489-4234-9049-277079221426}"/>
          </ac:spMkLst>
        </pc:spChg>
        <pc:spChg chg="mod replST">
          <ac:chgData name="Julie Ouellet" userId="7b34ed2f94f437a0" providerId="LiveId" clId="{246E45C6-28D8-4086-AF79-A81270840F3F}" dt="2022-07-04T00:46:26.613" v="611" actId="14100"/>
          <ac:spMkLst>
            <pc:docMk/>
            <pc:sldMk cId="4093838451" sldId="486"/>
            <ac:spMk id="22" creationId="{350EA0D8-4528-480B-9913-1DC856E244F1}"/>
          </ac:spMkLst>
        </pc:spChg>
        <pc:spChg chg="replST">
          <ac:chgData name="Julie Ouellet" userId="7b34ed2f94f437a0" providerId="LiveId" clId="{246E45C6-28D8-4086-AF79-A81270840F3F}" dt="2022-07-03T19:08:16.448" v="101"/>
          <ac:spMkLst>
            <pc:docMk/>
            <pc:sldMk cId="4093838451" sldId="486"/>
            <ac:spMk id="23" creationId="{30C449B7-9DEC-4EE3-B741-54E8A14A3A47}"/>
          </ac:spMkLst>
        </pc:spChg>
        <pc:picChg chg="replST">
          <ac:chgData name="Julie Ouellet" userId="7b34ed2f94f437a0" providerId="LiveId" clId="{246E45C6-28D8-4086-AF79-A81270840F3F}" dt="2022-07-03T19:08:16.429" v="92"/>
          <ac:picMkLst>
            <pc:docMk/>
            <pc:sldMk cId="4093838451" sldId="486"/>
            <ac:picMk id="7" creationId="{B991898A-753E-4AC9-A43B-12E94B017DF1}"/>
          </ac:picMkLst>
        </pc:picChg>
        <pc:cxnChg chg="mod replST">
          <ac:chgData name="Julie Ouellet" userId="7b34ed2f94f437a0" providerId="LiveId" clId="{246E45C6-28D8-4086-AF79-A81270840F3F}" dt="2022-07-04T00:46:26.613" v="611" actId="14100"/>
          <ac:cxnSpMkLst>
            <pc:docMk/>
            <pc:sldMk cId="4093838451" sldId="486"/>
            <ac:cxnSpMk id="24" creationId="{F3137477-6F87-48D5-BE01-D19E199B3B00}"/>
          </ac:cxnSpMkLst>
        </pc:cxnChg>
        <pc:cxnChg chg="mod replST">
          <ac:chgData name="Julie Ouellet" userId="7b34ed2f94f437a0" providerId="LiveId" clId="{246E45C6-28D8-4086-AF79-A81270840F3F}" dt="2022-07-04T00:46:26.613" v="611" actId="14100"/>
          <ac:cxnSpMkLst>
            <pc:docMk/>
            <pc:sldMk cId="4093838451" sldId="486"/>
            <ac:cxnSpMk id="25" creationId="{1A1DAF20-D441-4766-85D5-C69F989145A1}"/>
          </ac:cxnSpMkLst>
        </pc:cxnChg>
      </pc:sldChg>
      <pc:sldChg chg="modSp mod">
        <pc:chgData name="Julie Ouellet" userId="7b34ed2f94f437a0" providerId="LiveId" clId="{246E45C6-28D8-4086-AF79-A81270840F3F}" dt="2022-07-04T00:47:52.753" v="657" actId="20577"/>
        <pc:sldMkLst>
          <pc:docMk/>
          <pc:sldMk cId="2928066260" sldId="487"/>
        </pc:sldMkLst>
        <pc:spChg chg="mod replST">
          <ac:chgData name="Julie Ouellet" userId="7b34ed2f94f437a0" providerId="LiveId" clId="{246E45C6-28D8-4086-AF79-A81270840F3F}" dt="2022-07-03T19:25:29.342" v="359" actId="14100"/>
          <ac:spMkLst>
            <pc:docMk/>
            <pc:sldMk cId="2928066260" sldId="487"/>
            <ac:spMk id="26" creationId="{6CD14B22-3DD3-4B6E-9958-29588E3ABC24}"/>
          </ac:spMkLst>
        </pc:spChg>
        <pc:spChg chg="mod replST">
          <ac:chgData name="Julie Ouellet" userId="7b34ed2f94f437a0" providerId="LiveId" clId="{246E45C6-28D8-4086-AF79-A81270840F3F}" dt="2022-07-03T19:12:56.733" v="216" actId="20577"/>
          <ac:spMkLst>
            <pc:docMk/>
            <pc:sldMk cId="2928066260" sldId="487"/>
            <ac:spMk id="27" creationId="{749AFDE1-7A2C-42EC-9BA5-DC325EF8E7F3}"/>
          </ac:spMkLst>
        </pc:spChg>
        <pc:spChg chg="mod replST">
          <ac:chgData name="Julie Ouellet" userId="7b34ed2f94f437a0" providerId="LiveId" clId="{246E45C6-28D8-4086-AF79-A81270840F3F}" dt="2022-07-04T00:47:52.753" v="657" actId="20577"/>
          <ac:spMkLst>
            <pc:docMk/>
            <pc:sldMk cId="2928066260" sldId="487"/>
            <ac:spMk id="28" creationId="{F7236A6B-434C-4E93-AE79-87DF38602919}"/>
          </ac:spMkLst>
        </pc:spChg>
        <pc:spChg chg="mod replST">
          <ac:chgData name="Julie Ouellet" userId="7b34ed2f94f437a0" providerId="LiveId" clId="{246E45C6-28D8-4086-AF79-A81270840F3F}" dt="2022-07-04T00:47:50.990" v="653" actId="20577"/>
          <ac:spMkLst>
            <pc:docMk/>
            <pc:sldMk cId="2928066260" sldId="487"/>
            <ac:spMk id="29" creationId="{943A69DC-A5E1-4F19-9A1C-8D2FD6E66DCC}"/>
          </ac:spMkLst>
        </pc:spChg>
        <pc:spChg chg="replST">
          <ac:chgData name="Julie Ouellet" userId="7b34ed2f94f437a0" providerId="LiveId" clId="{246E45C6-28D8-4086-AF79-A81270840F3F}" dt="2022-07-03T19:08:16.465" v="109"/>
          <ac:spMkLst>
            <pc:docMk/>
            <pc:sldMk cId="2928066260" sldId="487"/>
            <ac:spMk id="30" creationId="{D600DC74-3086-4BB6-AFB1-CD92B5ACCC81}"/>
          </ac:spMkLst>
        </pc:spChg>
        <pc:spChg chg="replST">
          <ac:chgData name="Julie Ouellet" userId="7b34ed2f94f437a0" providerId="LiveId" clId="{246E45C6-28D8-4086-AF79-A81270840F3F}" dt="2022-07-03T19:08:16.466" v="110"/>
          <ac:spMkLst>
            <pc:docMk/>
            <pc:sldMk cId="2928066260" sldId="487"/>
            <ac:spMk id="31" creationId="{3A1CC17D-335F-4945-907F-865B8CE57BE4}"/>
          </ac:spMkLst>
        </pc:spChg>
        <pc:spChg chg="replST">
          <ac:chgData name="Julie Ouellet" userId="7b34ed2f94f437a0" providerId="LiveId" clId="{246E45C6-28D8-4086-AF79-A81270840F3F}" dt="2022-07-03T19:08:16.464" v="108"/>
          <ac:spMkLst>
            <pc:docMk/>
            <pc:sldMk cId="2928066260" sldId="487"/>
            <ac:spMk id="32" creationId="{E36B7C66-EDB0-4486-843E-639C6CD053A1}"/>
          </ac:spMkLst>
        </pc:spChg>
        <pc:spChg chg="replST">
          <ac:chgData name="Julie Ouellet" userId="7b34ed2f94f437a0" providerId="LiveId" clId="{246E45C6-28D8-4086-AF79-A81270840F3F}" dt="2022-07-03T19:08:16.467" v="111"/>
          <ac:spMkLst>
            <pc:docMk/>
            <pc:sldMk cId="2928066260" sldId="487"/>
            <ac:spMk id="33" creationId="{850F29CF-9AAD-4AD7-BC5D-626107376BB3}"/>
          </ac:spMkLst>
        </pc:spChg>
      </pc:sldChg>
      <pc:sldChg chg="modSp mod">
        <pc:chgData name="Julie Ouellet" userId="7b34ed2f94f437a0" providerId="LiveId" clId="{246E45C6-28D8-4086-AF79-A81270840F3F}" dt="2022-07-03T22:17:14.967" v="455"/>
        <pc:sldMkLst>
          <pc:docMk/>
          <pc:sldMk cId="1623689514" sldId="490"/>
        </pc:sldMkLst>
        <pc:spChg chg="replST">
          <ac:chgData name="Julie Ouellet" userId="7b34ed2f94f437a0" providerId="LiveId" clId="{246E45C6-28D8-4086-AF79-A81270840F3F}" dt="2022-07-03T19:08:16.486" v="116"/>
          <ac:spMkLst>
            <pc:docMk/>
            <pc:sldMk cId="1623689514" sldId="490"/>
            <ac:spMk id="17" creationId="{BFEBC97A-7269-4888-A74D-8D8EEFAB2BB2}"/>
          </ac:spMkLst>
        </pc:spChg>
        <pc:spChg chg="mod replST">
          <ac:chgData name="Julie Ouellet" userId="7b34ed2f94f437a0" providerId="LiveId" clId="{246E45C6-28D8-4086-AF79-A81270840F3F}" dt="2022-07-03T19:20:27.131" v="227" actId="1076"/>
          <ac:spMkLst>
            <pc:docMk/>
            <pc:sldMk cId="1623689514" sldId="490"/>
            <ac:spMk id="18" creationId="{C7E5696A-8A02-4D65-999E-CA855B0303CF}"/>
          </ac:spMkLst>
        </pc:spChg>
        <pc:spChg chg="mod replST">
          <ac:chgData name="Julie Ouellet" userId="7b34ed2f94f437a0" providerId="LiveId" clId="{246E45C6-28D8-4086-AF79-A81270840F3F}" dt="2022-07-03T19:20:24.722" v="225" actId="14100"/>
          <ac:spMkLst>
            <pc:docMk/>
            <pc:sldMk cId="1623689514" sldId="490"/>
            <ac:spMk id="19" creationId="{9F5F55D6-23D1-481C-9494-A1DCBC1049FA}"/>
          </ac:spMkLst>
        </pc:spChg>
        <pc:spChg chg="replST">
          <ac:chgData name="Julie Ouellet" userId="7b34ed2f94f437a0" providerId="LiveId" clId="{246E45C6-28D8-4086-AF79-A81270840F3F}" dt="2022-07-03T19:08:16.492" v="119"/>
          <ac:spMkLst>
            <pc:docMk/>
            <pc:sldMk cId="1623689514" sldId="490"/>
            <ac:spMk id="20" creationId="{7F75DC33-7F47-4AE9-AB6F-34B8EAED55CF}"/>
          </ac:spMkLst>
        </pc:spChg>
        <pc:spChg chg="mod replST">
          <ac:chgData name="Julie Ouellet" userId="7b34ed2f94f437a0" providerId="LiveId" clId="{246E45C6-28D8-4086-AF79-A81270840F3F}" dt="2022-07-03T19:20:18.428" v="223" actId="1076"/>
          <ac:spMkLst>
            <pc:docMk/>
            <pc:sldMk cId="1623689514" sldId="490"/>
            <ac:spMk id="21" creationId="{7F91537B-9666-487D-BFF3-9C0C1BED142F}"/>
          </ac:spMkLst>
        </pc:spChg>
        <pc:spChg chg="mod replST">
          <ac:chgData name="Julie Ouellet" userId="7b34ed2f94f437a0" providerId="LiveId" clId="{246E45C6-28D8-4086-AF79-A81270840F3F}" dt="2022-07-03T19:21:10.249" v="239" actId="1036"/>
          <ac:spMkLst>
            <pc:docMk/>
            <pc:sldMk cId="1623689514" sldId="490"/>
            <ac:spMk id="22" creationId="{FCCB4D6C-C1A9-471B-9F7E-4A5C5B4B477F}"/>
          </ac:spMkLst>
        </pc:spChg>
        <pc:spChg chg="mod replST">
          <ac:chgData name="Julie Ouellet" userId="7b34ed2f94f437a0" providerId="LiveId" clId="{246E45C6-28D8-4086-AF79-A81270840F3F}" dt="2022-07-03T19:20:35.095" v="230" actId="255"/>
          <ac:spMkLst>
            <pc:docMk/>
            <pc:sldMk cId="1623689514" sldId="490"/>
            <ac:spMk id="23" creationId="{B6C452F7-A0C7-4804-BBA1-81E759601447}"/>
          </ac:spMkLst>
        </pc:spChg>
        <pc:spChg chg="mod replST">
          <ac:chgData name="Julie Ouellet" userId="7b34ed2f94f437a0" providerId="LiveId" clId="{246E45C6-28D8-4086-AF79-A81270840F3F}" dt="2022-07-03T19:21:12.109" v="241" actId="1036"/>
          <ac:spMkLst>
            <pc:docMk/>
            <pc:sldMk cId="1623689514" sldId="490"/>
            <ac:spMk id="24" creationId="{CBCAD8D4-3099-41AE-A7D9-55B84E9397FB}"/>
          </ac:spMkLst>
        </pc:spChg>
        <pc:spChg chg="mod replST">
          <ac:chgData name="Julie Ouellet" userId="7b34ed2f94f437a0" providerId="LiveId" clId="{246E45C6-28D8-4086-AF79-A81270840F3F}" dt="2022-07-03T19:20:48.734" v="234" actId="14100"/>
          <ac:spMkLst>
            <pc:docMk/>
            <pc:sldMk cId="1623689514" sldId="490"/>
            <ac:spMk id="25" creationId="{95053B12-C8D7-425F-9EA3-F4A4C006A77D}"/>
          </ac:spMkLst>
        </pc:spChg>
        <pc:spChg chg="replST">
          <ac:chgData name="Julie Ouellet" userId="7b34ed2f94f437a0" providerId="LiveId" clId="{246E45C6-28D8-4086-AF79-A81270840F3F}" dt="2022-07-03T19:08:16.480" v="113"/>
          <ac:spMkLst>
            <pc:docMk/>
            <pc:sldMk cId="1623689514" sldId="490"/>
            <ac:spMk id="30" creationId="{D600DC74-3086-4BB6-AFB1-CD92B5ACCC81}"/>
          </ac:spMkLst>
        </pc:spChg>
        <pc:spChg chg="replST">
          <ac:chgData name="Julie Ouellet" userId="7b34ed2f94f437a0" providerId="LiveId" clId="{246E45C6-28D8-4086-AF79-A81270840F3F}" dt="2022-07-03T19:08:16.482" v="114"/>
          <ac:spMkLst>
            <pc:docMk/>
            <pc:sldMk cId="1623689514" sldId="490"/>
            <ac:spMk id="31" creationId="{3A1CC17D-335F-4945-907F-865B8CE57BE4}"/>
          </ac:spMkLst>
        </pc:spChg>
        <pc:spChg chg="replST">
          <ac:chgData name="Julie Ouellet" userId="7b34ed2f94f437a0" providerId="LiveId" clId="{246E45C6-28D8-4086-AF79-A81270840F3F}" dt="2022-07-03T19:08:16.478" v="112"/>
          <ac:spMkLst>
            <pc:docMk/>
            <pc:sldMk cId="1623689514" sldId="490"/>
            <ac:spMk id="32" creationId="{E36B7C66-EDB0-4486-843E-639C6CD053A1}"/>
          </ac:spMkLst>
        </pc:spChg>
        <pc:spChg chg="replST">
          <ac:chgData name="Julie Ouellet" userId="7b34ed2f94f437a0" providerId="LiveId" clId="{246E45C6-28D8-4086-AF79-A81270840F3F}" dt="2022-07-03T19:08:16.484" v="115"/>
          <ac:spMkLst>
            <pc:docMk/>
            <pc:sldMk cId="1623689514" sldId="490"/>
            <ac:spMk id="33" creationId="{850F29CF-9AAD-4AD7-BC5D-626107376BB3}"/>
          </ac:spMkLst>
        </pc:spChg>
        <pc:spChg chg="mod replST">
          <ac:chgData name="Julie Ouellet" userId="7b34ed2f94f437a0" providerId="LiveId" clId="{246E45C6-28D8-4086-AF79-A81270840F3F}" dt="2022-07-03T22:17:14.967" v="455"/>
          <ac:spMkLst>
            <pc:docMk/>
            <pc:sldMk cId="1623689514" sldId="490"/>
            <ac:spMk id="34" creationId="{85FF4A17-3F8B-46F8-A66F-3E05B2758418}"/>
          </ac:spMkLst>
        </pc:spChg>
        <pc:spChg chg="replST">
          <ac:chgData name="Julie Ouellet" userId="7b34ed2f94f437a0" providerId="LiveId" clId="{246E45C6-28D8-4086-AF79-A81270840F3F}" dt="2022-07-03T19:08:16.506" v="126"/>
          <ac:spMkLst>
            <pc:docMk/>
            <pc:sldMk cId="1623689514" sldId="490"/>
            <ac:spMk id="35" creationId="{0DAF1C96-B41F-44E5-AE44-E31B754C0E89}"/>
          </ac:spMkLst>
        </pc:spChg>
      </pc:sldChg>
      <pc:sldChg chg="addSp delSp modSp mod">
        <pc:chgData name="Julie Ouellet" userId="7b34ed2f94f437a0" providerId="LiveId" clId="{246E45C6-28D8-4086-AF79-A81270840F3F}" dt="2022-07-04T00:49:32.132" v="664"/>
        <pc:sldMkLst>
          <pc:docMk/>
          <pc:sldMk cId="1992473000" sldId="491"/>
        </pc:sldMkLst>
        <pc:spChg chg="add del replST">
          <ac:chgData name="Julie Ouellet" userId="7b34ed2f94f437a0" providerId="LiveId" clId="{246E45C6-28D8-4086-AF79-A81270840F3F}" dt="2022-07-04T00:49:27.817" v="662" actId="21"/>
          <ac:spMkLst>
            <pc:docMk/>
            <pc:sldMk cId="1992473000" sldId="491"/>
            <ac:spMk id="8" creationId="{D42D9715-5C49-48A0-818A-92499C89796D}"/>
          </ac:spMkLst>
        </pc:spChg>
        <pc:spChg chg="add mod">
          <ac:chgData name="Julie Ouellet" userId="7b34ed2f94f437a0" providerId="LiveId" clId="{246E45C6-28D8-4086-AF79-A81270840F3F}" dt="2022-07-04T00:49:32.132" v="664"/>
          <ac:spMkLst>
            <pc:docMk/>
            <pc:sldMk cId="1992473000" sldId="491"/>
            <ac:spMk id="9" creationId="{58EBAFCC-B918-D245-6A28-335B7840DC60}"/>
          </ac:spMkLst>
        </pc:spChg>
        <pc:spChg chg="replST">
          <ac:chgData name="Julie Ouellet" userId="7b34ed2f94f437a0" providerId="LiveId" clId="{246E45C6-28D8-4086-AF79-A81270840F3F}" dt="2022-07-03T19:08:16.517" v="132"/>
          <ac:spMkLst>
            <pc:docMk/>
            <pc:sldMk cId="1992473000" sldId="491"/>
            <ac:spMk id="29" creationId="{9C890624-0CD1-417A-B5CE-C4E33487EE56}"/>
          </ac:spMkLst>
        </pc:spChg>
        <pc:spChg chg="replST">
          <ac:chgData name="Julie Ouellet" userId="7b34ed2f94f437a0" providerId="LiveId" clId="{246E45C6-28D8-4086-AF79-A81270840F3F}" dt="2022-07-03T19:08:16.510" v="128"/>
          <ac:spMkLst>
            <pc:docMk/>
            <pc:sldMk cId="1992473000" sldId="491"/>
            <ac:spMk id="30" creationId="{D600DC74-3086-4BB6-AFB1-CD92B5ACCC81}"/>
          </ac:spMkLst>
        </pc:spChg>
        <pc:spChg chg="replST">
          <ac:chgData name="Julie Ouellet" userId="7b34ed2f94f437a0" providerId="LiveId" clId="{246E45C6-28D8-4086-AF79-A81270840F3F}" dt="2022-07-03T19:08:16.512" v="129"/>
          <ac:spMkLst>
            <pc:docMk/>
            <pc:sldMk cId="1992473000" sldId="491"/>
            <ac:spMk id="31" creationId="{3A1CC17D-335F-4945-907F-865B8CE57BE4}"/>
          </ac:spMkLst>
        </pc:spChg>
        <pc:spChg chg="replST">
          <ac:chgData name="Julie Ouellet" userId="7b34ed2f94f437a0" providerId="LiveId" clId="{246E45C6-28D8-4086-AF79-A81270840F3F}" dt="2022-07-03T19:08:16.508" v="127"/>
          <ac:spMkLst>
            <pc:docMk/>
            <pc:sldMk cId="1992473000" sldId="491"/>
            <ac:spMk id="32" creationId="{E36B7C66-EDB0-4486-843E-639C6CD053A1}"/>
          </ac:spMkLst>
        </pc:spChg>
        <pc:spChg chg="replST">
          <ac:chgData name="Julie Ouellet" userId="7b34ed2f94f437a0" providerId="LiveId" clId="{246E45C6-28D8-4086-AF79-A81270840F3F}" dt="2022-07-03T19:08:16.513" v="130"/>
          <ac:spMkLst>
            <pc:docMk/>
            <pc:sldMk cId="1992473000" sldId="491"/>
            <ac:spMk id="33" creationId="{850F29CF-9AAD-4AD7-BC5D-626107376BB3}"/>
          </ac:spMkLst>
        </pc:spChg>
        <pc:graphicFrameChg chg="replST modGraphic">
          <ac:chgData name="Julie Ouellet" userId="7b34ed2f94f437a0" providerId="LiveId" clId="{246E45C6-28D8-4086-AF79-A81270840F3F}" dt="2022-07-04T00:49:28.080" v="663" actId="20577"/>
          <ac:graphicFrameMkLst>
            <pc:docMk/>
            <pc:sldMk cId="1992473000" sldId="491"/>
            <ac:graphicFrameMk id="28" creationId="{F9F86A41-8C2F-4932-AEBD-DF3208BF960F}"/>
          </ac:graphicFrameMkLst>
        </pc:graphicFrameChg>
      </pc:sldChg>
      <pc:sldChg chg="modSp mod">
        <pc:chgData name="Julie Ouellet" userId="7b34ed2f94f437a0" providerId="LiveId" clId="{246E45C6-28D8-4086-AF79-A81270840F3F}" dt="2022-07-03T19:27:31.574" v="431" actId="255"/>
        <pc:sldMkLst>
          <pc:docMk/>
          <pc:sldMk cId="3347520410" sldId="492"/>
        </pc:sldMkLst>
        <pc:spChg chg="replST">
          <ac:chgData name="Julie Ouellet" userId="7b34ed2f94f437a0" providerId="LiveId" clId="{246E45C6-28D8-4086-AF79-A81270840F3F}" dt="2022-07-03T19:08:16.650" v="201"/>
          <ac:spMkLst>
            <pc:docMk/>
            <pc:sldMk cId="3347520410" sldId="492"/>
            <ac:spMk id="2" creationId="{C401169E-BCEB-42F0-A47D-85C6A5B35BEA}"/>
          </ac:spMkLst>
        </pc:spChg>
        <pc:spChg chg="mod replST">
          <ac:chgData name="Julie Ouellet" userId="7b34ed2f94f437a0" providerId="LiveId" clId="{246E45C6-28D8-4086-AF79-A81270840F3F}" dt="2022-07-03T19:27:31.574" v="431" actId="255"/>
          <ac:spMkLst>
            <pc:docMk/>
            <pc:sldMk cId="3347520410" sldId="492"/>
            <ac:spMk id="5" creationId="{7DCB80A4-D623-4D18-81E8-8AE3B8356D12}"/>
          </ac:spMkLst>
        </pc:spChg>
        <pc:spChg chg="replST">
          <ac:chgData name="Julie Ouellet" userId="7b34ed2f94f437a0" providerId="LiveId" clId="{246E45C6-28D8-4086-AF79-A81270840F3F}" dt="2022-07-03T19:08:16.647" v="199"/>
          <ac:spMkLst>
            <pc:docMk/>
            <pc:sldMk cId="3347520410" sldId="492"/>
            <ac:spMk id="12" creationId="{2DE85824-0771-4079-85B6-2DF32052272B}"/>
          </ac:spMkLst>
        </pc:spChg>
        <pc:picChg chg="replST">
          <ac:chgData name="Julie Ouellet" userId="7b34ed2f94f437a0" providerId="LiveId" clId="{246E45C6-28D8-4086-AF79-A81270840F3F}" dt="2022-07-03T19:08:16.639" v="195"/>
          <ac:picMkLst>
            <pc:docMk/>
            <pc:sldMk cId="3347520410" sldId="492"/>
            <ac:picMk id="8" creationId="{EAB074FA-3C14-40AF-87F0-382ADACBC28C}"/>
          </ac:picMkLst>
        </pc:picChg>
        <pc:picChg chg="replST">
          <ac:chgData name="Julie Ouellet" userId="7b34ed2f94f437a0" providerId="LiveId" clId="{246E45C6-28D8-4086-AF79-A81270840F3F}" dt="2022-07-03T19:08:16.642" v="196"/>
          <ac:picMkLst>
            <pc:docMk/>
            <pc:sldMk cId="3347520410" sldId="492"/>
            <ac:picMk id="9" creationId="{6F55CB26-B05D-4345-A146-B4D57E635FD3}"/>
          </ac:picMkLst>
        </pc:picChg>
        <pc:picChg chg="replST">
          <ac:chgData name="Julie Ouellet" userId="7b34ed2f94f437a0" providerId="LiveId" clId="{246E45C6-28D8-4086-AF79-A81270840F3F}" dt="2022-07-03T19:08:16.643" v="197"/>
          <ac:picMkLst>
            <pc:docMk/>
            <pc:sldMk cId="3347520410" sldId="492"/>
            <ac:picMk id="10" creationId="{F229C7FA-E567-4B5E-8BE1-28688E830141}"/>
          </ac:picMkLst>
        </pc:picChg>
        <pc:picChg chg="replST">
          <ac:chgData name="Julie Ouellet" userId="7b34ed2f94f437a0" providerId="LiveId" clId="{246E45C6-28D8-4086-AF79-A81270840F3F}" dt="2022-07-03T19:08:16.645" v="198"/>
          <ac:picMkLst>
            <pc:docMk/>
            <pc:sldMk cId="3347520410" sldId="492"/>
            <ac:picMk id="11" creationId="{61642E81-8B65-4BCB-9518-24C5326627FD}"/>
          </ac:picMkLst>
        </pc:picChg>
        <pc:picChg chg="replST">
          <ac:chgData name="Julie Ouellet" userId="7b34ed2f94f437a0" providerId="LiveId" clId="{246E45C6-28D8-4086-AF79-A81270840F3F}" dt="2022-07-03T19:08:16.648" v="200"/>
          <ac:picMkLst>
            <pc:docMk/>
            <pc:sldMk cId="3347520410" sldId="492"/>
            <ac:picMk id="13" creationId="{48BF0ABE-C727-4573-BDD9-014257D8ECB5}"/>
          </ac:picMkLst>
        </pc:picChg>
      </pc:sldChg>
      <pc:sldChg chg="modSp mod">
        <pc:chgData name="Julie Ouellet" userId="7b34ed2f94f437a0" providerId="LiveId" clId="{246E45C6-28D8-4086-AF79-A81270840F3F}" dt="2022-07-04T00:43:30.475" v="585" actId="20577"/>
        <pc:sldMkLst>
          <pc:docMk/>
          <pc:sldMk cId="1070678732" sldId="494"/>
        </pc:sldMkLst>
        <pc:spChg chg="mod replST">
          <ac:chgData name="Julie Ouellet" userId="7b34ed2f94f437a0" providerId="LiveId" clId="{246E45C6-28D8-4086-AF79-A81270840F3F}" dt="2022-07-04T00:43:30.475" v="585" actId="20577"/>
          <ac:spMkLst>
            <pc:docMk/>
            <pc:sldMk cId="1070678732" sldId="494"/>
            <ac:spMk id="2" creationId="{97B1B7C0-2DD2-489A-9434-FF19DAFBD238}"/>
          </ac:spMkLst>
        </pc:spChg>
        <pc:spChg chg="replST">
          <ac:chgData name="Julie Ouellet" userId="7b34ed2f94f437a0" providerId="LiveId" clId="{246E45C6-28D8-4086-AF79-A81270840F3F}" dt="2022-07-03T19:08:16.332" v="54"/>
          <ac:spMkLst>
            <pc:docMk/>
            <pc:sldMk cId="1070678732" sldId="494"/>
            <ac:spMk id="5" creationId="{F13F501D-E792-4D7A-8667-850A0C894AB5}"/>
          </ac:spMkLst>
        </pc:spChg>
        <pc:spChg chg="replST">
          <ac:chgData name="Julie Ouellet" userId="7b34ed2f94f437a0" providerId="LiveId" clId="{246E45C6-28D8-4086-AF79-A81270840F3F}" dt="2022-07-03T19:08:16.334" v="55"/>
          <ac:spMkLst>
            <pc:docMk/>
            <pc:sldMk cId="1070678732" sldId="494"/>
            <ac:spMk id="6" creationId="{200B494C-DF99-4D00-8B58-2941E1F1AF40}"/>
          </ac:spMkLst>
        </pc:spChg>
        <pc:spChg chg="mod replST">
          <ac:chgData name="Julie Ouellet" userId="7b34ed2f94f437a0" providerId="LiveId" clId="{246E45C6-28D8-4086-AF79-A81270840F3F}" dt="2022-07-03T19:22:52.468" v="300" actId="1076"/>
          <ac:spMkLst>
            <pc:docMk/>
            <pc:sldMk cId="1070678732" sldId="494"/>
            <ac:spMk id="13" creationId="{8DDEA3E5-D705-4470-94AA-7BE36B990365}"/>
          </ac:spMkLst>
        </pc:spChg>
        <pc:spChg chg="mod replST">
          <ac:chgData name="Julie Ouellet" userId="7b34ed2f94f437a0" providerId="LiveId" clId="{246E45C6-28D8-4086-AF79-A81270840F3F}" dt="2022-07-03T19:22:58.515" v="325" actId="1038"/>
          <ac:spMkLst>
            <pc:docMk/>
            <pc:sldMk cId="1070678732" sldId="494"/>
            <ac:spMk id="18" creationId="{A0128814-80A2-4268-B66B-0C7A28F1AC16}"/>
          </ac:spMkLst>
        </pc:spChg>
        <pc:picChg chg="replST">
          <ac:chgData name="Julie Ouellet" userId="7b34ed2f94f437a0" providerId="LiveId" clId="{246E45C6-28D8-4086-AF79-A81270840F3F}" dt="2022-07-03T19:08:16.337" v="56"/>
          <ac:picMkLst>
            <pc:docMk/>
            <pc:sldMk cId="1070678732" sldId="494"/>
            <ac:picMk id="7" creationId="{B991898A-753E-4AC9-A43B-12E94B017DF1}"/>
          </ac:picMkLst>
        </pc:picChg>
        <pc:picChg chg="replST">
          <ac:chgData name="Julie Ouellet" userId="7b34ed2f94f437a0" providerId="LiveId" clId="{246E45C6-28D8-4086-AF79-A81270840F3F}" dt="2022-07-03T19:08:16.342" v="58"/>
          <ac:picMkLst>
            <pc:docMk/>
            <pc:sldMk cId="1070678732" sldId="494"/>
            <ac:picMk id="15" creationId="{0A2F1591-BB0E-4C2B-A567-D412FC02B575}"/>
          </ac:picMkLst>
        </pc:picChg>
        <pc:picChg chg="replST">
          <ac:chgData name="Julie Ouellet" userId="7b34ed2f94f437a0" providerId="LiveId" clId="{246E45C6-28D8-4086-AF79-A81270840F3F}" dt="2022-07-03T19:08:16.345" v="59"/>
          <ac:picMkLst>
            <pc:docMk/>
            <pc:sldMk cId="1070678732" sldId="494"/>
            <ac:picMk id="16" creationId="{48BAAB7B-5517-420D-96EC-019A30A1692E}"/>
          </ac:picMkLst>
        </pc:picChg>
        <pc:picChg chg="replST">
          <ac:chgData name="Julie Ouellet" userId="7b34ed2f94f437a0" providerId="LiveId" clId="{246E45C6-28D8-4086-AF79-A81270840F3F}" dt="2022-07-03T19:08:16.353" v="62"/>
          <ac:picMkLst>
            <pc:docMk/>
            <pc:sldMk cId="1070678732" sldId="494"/>
            <ac:picMk id="20" creationId="{F2CC0F6F-2840-4DBD-B1CC-910B3E5EA2E5}"/>
          </ac:picMkLst>
        </pc:picChg>
      </pc:sldChg>
      <pc:sldChg chg="modSp mod">
        <pc:chgData name="Julie Ouellet" userId="7b34ed2f94f437a0" providerId="LiveId" clId="{246E45C6-28D8-4086-AF79-A81270840F3F}" dt="2022-07-04T00:43:49.549" v="594" actId="20577"/>
        <pc:sldMkLst>
          <pc:docMk/>
          <pc:sldMk cId="3500999667" sldId="496"/>
        </pc:sldMkLst>
        <pc:spChg chg="replST">
          <ac:chgData name="Julie Ouellet" userId="7b34ed2f94f437a0" providerId="LiveId" clId="{246E45C6-28D8-4086-AF79-A81270840F3F}" dt="2022-07-03T19:08:16.360" v="64"/>
          <ac:spMkLst>
            <pc:docMk/>
            <pc:sldMk cId="3500999667" sldId="496"/>
            <ac:spMk id="5" creationId="{F13F501D-E792-4D7A-8667-850A0C894AB5}"/>
          </ac:spMkLst>
        </pc:spChg>
        <pc:spChg chg="replST">
          <ac:chgData name="Julie Ouellet" userId="7b34ed2f94f437a0" providerId="LiveId" clId="{246E45C6-28D8-4086-AF79-A81270840F3F}" dt="2022-07-03T19:08:16.362" v="65"/>
          <ac:spMkLst>
            <pc:docMk/>
            <pc:sldMk cId="3500999667" sldId="496"/>
            <ac:spMk id="6" creationId="{200B494C-DF99-4D00-8B58-2941E1F1AF40}"/>
          </ac:spMkLst>
        </pc:spChg>
        <pc:spChg chg="replST">
          <ac:chgData name="Julie Ouellet" userId="7b34ed2f94f437a0" providerId="LiveId" clId="{246E45C6-28D8-4086-AF79-A81270840F3F}" dt="2022-07-03T19:08:16.367" v="67"/>
          <ac:spMkLst>
            <pc:docMk/>
            <pc:sldMk cId="3500999667" sldId="496"/>
            <ac:spMk id="14" creationId="{9D71C245-715A-47A5-8D08-35E68F6E9E28}"/>
          </ac:spMkLst>
        </pc:spChg>
        <pc:spChg chg="replST">
          <ac:chgData name="Julie Ouellet" userId="7b34ed2f94f437a0" providerId="LiveId" clId="{246E45C6-28D8-4086-AF79-A81270840F3F}" dt="2022-07-03T19:08:16.375" v="70"/>
          <ac:spMkLst>
            <pc:docMk/>
            <pc:sldMk cId="3500999667" sldId="496"/>
            <ac:spMk id="21" creationId="{98528A72-EA6F-4C95-880A-28518230C750}"/>
          </ac:spMkLst>
        </pc:spChg>
        <pc:graphicFrameChg chg="replST modGraphic">
          <ac:chgData name="Julie Ouellet" userId="7b34ed2f94f437a0" providerId="LiveId" clId="{246E45C6-28D8-4086-AF79-A81270840F3F}" dt="2022-07-04T00:43:49.549" v="594" actId="20577"/>
          <ac:graphicFrameMkLst>
            <pc:docMk/>
            <pc:sldMk cId="3500999667" sldId="496"/>
            <ac:graphicFrameMk id="2" creationId="{F35600F4-73D7-446A-8AB3-6FD97C3F4C5F}"/>
          </ac:graphicFrameMkLst>
        </pc:graphicFrameChg>
        <pc:picChg chg="mod replST">
          <ac:chgData name="Julie Ouellet" userId="7b34ed2f94f437a0" providerId="LiveId" clId="{246E45C6-28D8-4086-AF79-A81270840F3F}" dt="2022-07-03T19:23:16.794" v="332" actId="1036"/>
          <ac:picMkLst>
            <pc:docMk/>
            <pc:sldMk cId="3500999667" sldId="496"/>
            <ac:picMk id="4" creationId="{7DC162B0-60ED-4B1F-84CC-F8A97E395A84}"/>
          </ac:picMkLst>
        </pc:picChg>
        <pc:picChg chg="replST">
          <ac:chgData name="Julie Ouellet" userId="7b34ed2f94f437a0" providerId="LiveId" clId="{246E45C6-28D8-4086-AF79-A81270840F3F}" dt="2022-07-03T19:08:16.364" v="66"/>
          <ac:picMkLst>
            <pc:docMk/>
            <pc:sldMk cId="3500999667" sldId="496"/>
            <ac:picMk id="7" creationId="{B991898A-753E-4AC9-A43B-12E94B017DF1}"/>
          </ac:picMkLst>
        </pc:picChg>
        <pc:picChg chg="mod replST">
          <ac:chgData name="Julie Ouellet" userId="7b34ed2f94f437a0" providerId="LiveId" clId="{246E45C6-28D8-4086-AF79-A81270840F3F}" dt="2022-07-03T19:23:15.618" v="329" actId="1036"/>
          <ac:picMkLst>
            <pc:docMk/>
            <pc:sldMk cId="3500999667" sldId="496"/>
            <ac:picMk id="20" creationId="{4B1563D9-A43A-4DFA-94EC-1B6793F47D23}"/>
          </ac:picMkLst>
        </pc:picChg>
      </pc:sldChg>
      <pc:sldChg chg="addSp delSp modSp mod">
        <pc:chgData name="Julie Ouellet" userId="7b34ed2f94f437a0" providerId="LiveId" clId="{246E45C6-28D8-4086-AF79-A81270840F3F}" dt="2022-07-04T00:44:53.610" v="608" actId="21"/>
        <pc:sldMkLst>
          <pc:docMk/>
          <pc:sldMk cId="2419688729" sldId="497"/>
        </pc:sldMkLst>
        <pc:spChg chg="replST">
          <ac:chgData name="Julie Ouellet" userId="7b34ed2f94f437a0" providerId="LiveId" clId="{246E45C6-28D8-4086-AF79-A81270840F3F}" dt="2022-07-03T19:08:16.379" v="71"/>
          <ac:spMkLst>
            <pc:docMk/>
            <pc:sldMk cId="2419688729" sldId="497"/>
            <ac:spMk id="5" creationId="{F13F501D-E792-4D7A-8667-850A0C894AB5}"/>
          </ac:spMkLst>
        </pc:spChg>
        <pc:spChg chg="replST">
          <ac:chgData name="Julie Ouellet" userId="7b34ed2f94f437a0" providerId="LiveId" clId="{246E45C6-28D8-4086-AF79-A81270840F3F}" dt="2022-07-03T19:08:16.381" v="72"/>
          <ac:spMkLst>
            <pc:docMk/>
            <pc:sldMk cId="2419688729" sldId="497"/>
            <ac:spMk id="6" creationId="{200B494C-DF99-4D00-8B58-2941E1F1AF40}"/>
          </ac:spMkLst>
        </pc:spChg>
        <pc:spChg chg="add del replST">
          <ac:chgData name="Julie Ouellet" userId="7b34ed2f94f437a0" providerId="LiveId" clId="{246E45C6-28D8-4086-AF79-A81270840F3F}" dt="2022-07-04T00:44:53.610" v="608" actId="21"/>
          <ac:spMkLst>
            <pc:docMk/>
            <pc:sldMk cId="2419688729" sldId="497"/>
            <ac:spMk id="10" creationId="{BDDAF23A-4258-46D5-AECA-4ECB17152DBB}"/>
          </ac:spMkLst>
        </pc:spChg>
        <pc:spChg chg="replST">
          <ac:chgData name="Julie Ouellet" userId="7b34ed2f94f437a0" providerId="LiveId" clId="{246E45C6-28D8-4086-AF79-A81270840F3F}" dt="2022-07-03T19:08:16.385" v="74"/>
          <ac:spMkLst>
            <pc:docMk/>
            <pc:sldMk cId="2419688729" sldId="497"/>
            <ac:spMk id="16" creationId="{30084DD2-E36B-4DD9-A011-1E252013A7C9}"/>
          </ac:spMkLst>
        </pc:spChg>
        <pc:spChg chg="replST">
          <ac:chgData name="Julie Ouellet" userId="7b34ed2f94f437a0" providerId="LiveId" clId="{246E45C6-28D8-4086-AF79-A81270840F3F}" dt="2022-07-03T19:08:16.388" v="75"/>
          <ac:spMkLst>
            <pc:docMk/>
            <pc:sldMk cId="2419688729" sldId="497"/>
            <ac:spMk id="18" creationId="{6E14A495-9251-4716-BE64-088B52048DC4}"/>
          </ac:spMkLst>
        </pc:spChg>
        <pc:spChg chg="replST">
          <ac:chgData name="Julie Ouellet" userId="7b34ed2f94f437a0" providerId="LiveId" clId="{246E45C6-28D8-4086-AF79-A81270840F3F}" dt="2022-07-03T19:08:16.391" v="76"/>
          <ac:spMkLst>
            <pc:docMk/>
            <pc:sldMk cId="2419688729" sldId="497"/>
            <ac:spMk id="20" creationId="{2FA0016A-7F4D-41AB-BA91-EC029BF9E9BF}"/>
          </ac:spMkLst>
        </pc:spChg>
        <pc:spChg chg="mod replST">
          <ac:chgData name="Julie Ouellet" userId="7b34ed2f94f437a0" providerId="LiveId" clId="{246E45C6-28D8-4086-AF79-A81270840F3F}" dt="2022-07-04T00:44:19.269" v="605" actId="20577"/>
          <ac:spMkLst>
            <pc:docMk/>
            <pc:sldMk cId="2419688729" sldId="497"/>
            <ac:spMk id="26" creationId="{F9D7672A-D80D-4FDF-9323-E6DB92157E67}"/>
          </ac:spMkLst>
        </pc:spChg>
        <pc:spChg chg="mod replST">
          <ac:chgData name="Julie Ouellet" userId="7b34ed2f94f437a0" providerId="LiveId" clId="{246E45C6-28D8-4086-AF79-A81270840F3F}" dt="2022-07-04T00:44:25.885" v="606" actId="20577"/>
          <ac:spMkLst>
            <pc:docMk/>
            <pc:sldMk cId="2419688729" sldId="497"/>
            <ac:spMk id="28" creationId="{9ABB8477-3FAC-4C3B-A141-755C4DE0EE6A}"/>
          </ac:spMkLst>
        </pc:spChg>
        <pc:picChg chg="replST">
          <ac:chgData name="Julie Ouellet" userId="7b34ed2f94f437a0" providerId="LiveId" clId="{246E45C6-28D8-4086-AF79-A81270840F3F}" dt="2022-07-03T19:08:16.383" v="73"/>
          <ac:picMkLst>
            <pc:docMk/>
            <pc:sldMk cId="2419688729" sldId="497"/>
            <ac:picMk id="7" creationId="{B991898A-753E-4AC9-A43B-12E94B017DF1}"/>
          </ac:picMkLst>
        </pc:picChg>
      </pc:sldChg>
      <pc:sldChg chg="modSp mod">
        <pc:chgData name="Julie Ouellet" userId="7b34ed2f94f437a0" providerId="LiveId" clId="{246E45C6-28D8-4086-AF79-A81270840F3F}" dt="2022-07-03T19:27:19.484" v="423" actId="27636"/>
        <pc:sldMkLst>
          <pc:docMk/>
          <pc:sldMk cId="389900010" sldId="498"/>
        </pc:sldMkLst>
        <pc:spChg chg="replST">
          <ac:chgData name="Julie Ouellet" userId="7b34ed2f94f437a0" providerId="LiveId" clId="{246E45C6-28D8-4086-AF79-A81270840F3F}" dt="2022-07-03T19:08:16.414" v="85"/>
          <ac:spMkLst>
            <pc:docMk/>
            <pc:sldMk cId="389900010" sldId="498"/>
            <ac:spMk id="5" creationId="{F13F501D-E792-4D7A-8667-850A0C894AB5}"/>
          </ac:spMkLst>
        </pc:spChg>
        <pc:spChg chg="mod replST">
          <ac:chgData name="Julie Ouellet" userId="7b34ed2f94f437a0" providerId="LiveId" clId="{246E45C6-28D8-4086-AF79-A81270840F3F}" dt="2022-07-03T19:27:19.484" v="423" actId="27636"/>
          <ac:spMkLst>
            <pc:docMk/>
            <pc:sldMk cId="389900010" sldId="498"/>
            <ac:spMk id="6" creationId="{200B494C-DF99-4D00-8B58-2941E1F1AF40}"/>
          </ac:spMkLst>
        </pc:spChg>
        <pc:spChg chg="mod replST">
          <ac:chgData name="Julie Ouellet" userId="7b34ed2f94f437a0" providerId="LiveId" clId="{246E45C6-28D8-4086-AF79-A81270840F3F}" dt="2022-07-03T19:25:03.122" v="351" actId="948"/>
          <ac:spMkLst>
            <pc:docMk/>
            <pc:sldMk cId="389900010" sldId="498"/>
            <ac:spMk id="15" creationId="{48C1A26F-2B9D-4E92-9DDC-F0ED826589D4}"/>
          </ac:spMkLst>
        </pc:spChg>
        <pc:picChg chg="replST">
          <ac:chgData name="Julie Ouellet" userId="7b34ed2f94f437a0" providerId="LiveId" clId="{246E45C6-28D8-4086-AF79-A81270840F3F}" dt="2022-07-03T19:08:16.422" v="89"/>
          <ac:picMkLst>
            <pc:docMk/>
            <pc:sldMk cId="389900010" sldId="498"/>
            <ac:picMk id="3" creationId="{9B39F904-E86D-437F-862C-D2369FE46CBC}"/>
          </ac:picMkLst>
        </pc:picChg>
        <pc:picChg chg="replST">
          <ac:chgData name="Julie Ouellet" userId="7b34ed2f94f437a0" providerId="LiveId" clId="{246E45C6-28D8-4086-AF79-A81270840F3F}" dt="2022-07-03T19:08:16.418" v="87"/>
          <ac:picMkLst>
            <pc:docMk/>
            <pc:sldMk cId="389900010" sldId="498"/>
            <ac:picMk id="7" creationId="{B991898A-753E-4AC9-A43B-12E94B017DF1}"/>
          </ac:picMkLst>
        </pc:picChg>
      </pc:sldChg>
      <pc:sldChg chg="modSp mod">
        <pc:chgData name="Julie Ouellet" userId="7b34ed2f94f437a0" providerId="LiveId" clId="{246E45C6-28D8-4086-AF79-A81270840F3F}" dt="2022-07-03T22:20:40.381" v="472" actId="20577"/>
        <pc:sldMkLst>
          <pc:docMk/>
          <pc:sldMk cId="4067831640" sldId="499"/>
        </pc:sldMkLst>
        <pc:spChg chg="mod replST">
          <ac:chgData name="Julie Ouellet" userId="7b34ed2f94f437a0" providerId="LiveId" clId="{246E45C6-28D8-4086-AF79-A81270840F3F}" dt="2022-07-03T22:20:40.381" v="472" actId="20577"/>
          <ac:spMkLst>
            <pc:docMk/>
            <pc:sldMk cId="4067831640" sldId="499"/>
            <ac:spMk id="2" creationId="{05B95B20-D3CE-4925-B4CD-648166A2F39C}"/>
          </ac:spMkLst>
        </pc:spChg>
        <pc:spChg chg="replST">
          <ac:chgData name="Julie Ouellet" userId="7b34ed2f94f437a0" providerId="LiveId" clId="{246E45C6-28D8-4086-AF79-A81270840F3F}" dt="2022-07-03T19:08:16.209" v="10"/>
          <ac:spMkLst>
            <pc:docMk/>
            <pc:sldMk cId="4067831640" sldId="499"/>
            <ac:spMk id="5" creationId="{F13F501D-E792-4D7A-8667-850A0C894AB5}"/>
          </ac:spMkLst>
        </pc:spChg>
        <pc:spChg chg="mod replST">
          <ac:chgData name="Julie Ouellet" userId="7b34ed2f94f437a0" providerId="LiveId" clId="{246E45C6-28D8-4086-AF79-A81270840F3F}" dt="2022-07-03T22:20:30.486" v="459" actId="27636"/>
          <ac:spMkLst>
            <pc:docMk/>
            <pc:sldMk cId="4067831640" sldId="499"/>
            <ac:spMk id="6" creationId="{200B494C-DF99-4D00-8B58-2941E1F1AF40}"/>
          </ac:spMkLst>
        </pc:spChg>
      </pc:sldChg>
      <pc:sldChg chg="modSp mod">
        <pc:chgData name="Julie Ouellet" userId="7b34ed2f94f437a0" providerId="LiveId" clId="{246E45C6-28D8-4086-AF79-A81270840F3F}" dt="2022-07-04T00:38:41.865" v="496" actId="20577"/>
        <pc:sldMkLst>
          <pc:docMk/>
          <pc:sldMk cId="4254008522" sldId="500"/>
        </pc:sldMkLst>
        <pc:spChg chg="mod replST">
          <ac:chgData name="Julie Ouellet" userId="7b34ed2f94f437a0" providerId="LiveId" clId="{246E45C6-28D8-4086-AF79-A81270840F3F}" dt="2022-07-04T00:38:41.865" v="496" actId="20577"/>
          <ac:spMkLst>
            <pc:docMk/>
            <pc:sldMk cId="4254008522" sldId="500"/>
            <ac:spMk id="2" creationId="{05B95B20-D3CE-4925-B4CD-648166A2F39C}"/>
          </ac:spMkLst>
        </pc:spChg>
        <pc:spChg chg="replST">
          <ac:chgData name="Julie Ouellet" userId="7b34ed2f94f437a0" providerId="LiveId" clId="{246E45C6-28D8-4086-AF79-A81270840F3F}" dt="2022-07-03T19:08:16.221" v="13"/>
          <ac:spMkLst>
            <pc:docMk/>
            <pc:sldMk cId="4254008522" sldId="500"/>
            <ac:spMk id="5" creationId="{F13F501D-E792-4D7A-8667-850A0C894AB5}"/>
          </ac:spMkLst>
        </pc:spChg>
        <pc:spChg chg="mod replST">
          <ac:chgData name="Julie Ouellet" userId="7b34ed2f94f437a0" providerId="LiveId" clId="{246E45C6-28D8-4086-AF79-A81270840F3F}" dt="2022-07-04T00:37:01.737" v="474" actId="27636"/>
          <ac:spMkLst>
            <pc:docMk/>
            <pc:sldMk cId="4254008522" sldId="500"/>
            <ac:spMk id="6" creationId="{200B494C-DF99-4D00-8B58-2941E1F1AF40}"/>
          </ac:spMkLst>
        </pc:spChg>
      </pc:sldChg>
      <pc:sldChg chg="modSp mod">
        <pc:chgData name="Julie Ouellet" userId="7b34ed2f94f437a0" providerId="LiveId" clId="{246E45C6-28D8-4086-AF79-A81270840F3F}" dt="2022-07-04T00:38:54.049" v="505" actId="20577"/>
        <pc:sldMkLst>
          <pc:docMk/>
          <pc:sldMk cId="2104524301" sldId="501"/>
        </pc:sldMkLst>
        <pc:spChg chg="mod replST">
          <ac:chgData name="Julie Ouellet" userId="7b34ed2f94f437a0" providerId="LiveId" clId="{246E45C6-28D8-4086-AF79-A81270840F3F}" dt="2022-07-04T00:38:54.049" v="505" actId="20577"/>
          <ac:spMkLst>
            <pc:docMk/>
            <pc:sldMk cId="2104524301" sldId="501"/>
            <ac:spMk id="2" creationId="{05B95B20-D3CE-4925-B4CD-648166A2F39C}"/>
          </ac:spMkLst>
        </pc:spChg>
        <pc:spChg chg="replST">
          <ac:chgData name="Julie Ouellet" userId="7b34ed2f94f437a0" providerId="LiveId" clId="{246E45C6-28D8-4086-AF79-A81270840F3F}" dt="2022-07-03T19:08:16.231" v="16"/>
          <ac:spMkLst>
            <pc:docMk/>
            <pc:sldMk cId="2104524301" sldId="501"/>
            <ac:spMk id="5" creationId="{F13F501D-E792-4D7A-8667-850A0C894AB5}"/>
          </ac:spMkLst>
        </pc:spChg>
        <pc:spChg chg="replST">
          <ac:chgData name="Julie Ouellet" userId="7b34ed2f94f437a0" providerId="LiveId" clId="{246E45C6-28D8-4086-AF79-A81270840F3F}" dt="2022-07-03T19:08:16.234" v="17"/>
          <ac:spMkLst>
            <pc:docMk/>
            <pc:sldMk cId="2104524301" sldId="501"/>
            <ac:spMk id="6" creationId="{200B494C-DF99-4D00-8B58-2941E1F1AF4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2-07-12T09:11:37.392" idx="2">
    <p:pos x="5832" y="940"/>
    <p:text>Changer l'image</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7754B-DBB1-42E7-94DA-0F9CA7FD7F05}" type="datetimeFigureOut">
              <a:rPr lang="en-US" smtClean="0"/>
              <a:t>7/14/2022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718E7-4186-453C-A82F-0673DEC0A245}" type="slidenum">
              <a:rPr lang="en-US" smtClean="0"/>
              <a:t>‹#›</a:t>
            </a:fld>
            <a:endParaRPr lang="en-US"/>
          </a:p>
        </p:txBody>
      </p:sp>
    </p:spTree>
    <p:extLst>
      <p:ext uri="{BB962C8B-B14F-4D97-AF65-F5344CB8AC3E}">
        <p14:creationId xmlns:p14="http://schemas.microsoft.com/office/powerpoint/2010/main" val="162553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solidFill>
                <a:schemeClr val="bg1"/>
              </a:solidFill>
            </a:endParaRPr>
          </a:p>
        </p:txBody>
      </p:sp>
      <p:sp>
        <p:nvSpPr>
          <p:cNvPr id="5" name="Slide Number Placeholder 4"/>
          <p:cNvSpPr>
            <a:spLocks noGrp="1"/>
          </p:cNvSpPr>
          <p:nvPr>
            <p:ph type="sldNum" sz="quarter" idx="10"/>
          </p:nvPr>
        </p:nvSpPr>
        <p:spPr/>
        <p:txBody>
          <a:bodyPr/>
          <a:lstStyle/>
          <a:p>
            <a:pPr algn="l" rtl="0"/>
            <a:fld id="{11F9BAFD-0AFE-FC47-B839-C833EEBF7ECA}" type="slidenum">
              <a:rPr/>
              <a:t>1</a:t>
            </a:fld>
            <a:endParaRPr lang="fr-ca" dirty="0"/>
          </a:p>
        </p:txBody>
      </p:sp>
    </p:spTree>
    <p:extLst>
      <p:ext uri="{BB962C8B-B14F-4D97-AF65-F5344CB8AC3E}">
        <p14:creationId xmlns:p14="http://schemas.microsoft.com/office/powerpoint/2010/main" val="1095074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10</a:t>
            </a:fld>
            <a:endParaRPr lang="en-US"/>
          </a:p>
        </p:txBody>
      </p:sp>
    </p:spTree>
    <p:extLst>
      <p:ext uri="{BB962C8B-B14F-4D97-AF65-F5344CB8AC3E}">
        <p14:creationId xmlns:p14="http://schemas.microsoft.com/office/powerpoint/2010/main" val="244094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11</a:t>
            </a:fld>
            <a:endParaRPr lang="fr-ca"/>
          </a:p>
        </p:txBody>
      </p:sp>
    </p:spTree>
    <p:extLst>
      <p:ext uri="{BB962C8B-B14F-4D97-AF65-F5344CB8AC3E}">
        <p14:creationId xmlns:p14="http://schemas.microsoft.com/office/powerpoint/2010/main" val="3626065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12</a:t>
            </a:fld>
            <a:endParaRPr lang="fr-ca"/>
          </a:p>
        </p:txBody>
      </p:sp>
    </p:spTree>
    <p:extLst>
      <p:ext uri="{BB962C8B-B14F-4D97-AF65-F5344CB8AC3E}">
        <p14:creationId xmlns:p14="http://schemas.microsoft.com/office/powerpoint/2010/main" val="1462261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13</a:t>
            </a:fld>
            <a:endParaRPr lang="en-US"/>
          </a:p>
        </p:txBody>
      </p:sp>
    </p:spTree>
    <p:extLst>
      <p:ext uri="{BB962C8B-B14F-4D97-AF65-F5344CB8AC3E}">
        <p14:creationId xmlns:p14="http://schemas.microsoft.com/office/powerpoint/2010/main" val="249056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14</a:t>
            </a:fld>
            <a:endParaRPr lang="en-US"/>
          </a:p>
        </p:txBody>
      </p:sp>
    </p:spTree>
    <p:extLst>
      <p:ext uri="{BB962C8B-B14F-4D97-AF65-F5344CB8AC3E}">
        <p14:creationId xmlns:p14="http://schemas.microsoft.com/office/powerpoint/2010/main" val="1748961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15</a:t>
            </a:fld>
            <a:endParaRPr lang="en-US"/>
          </a:p>
        </p:txBody>
      </p:sp>
    </p:spTree>
    <p:extLst>
      <p:ext uri="{BB962C8B-B14F-4D97-AF65-F5344CB8AC3E}">
        <p14:creationId xmlns:p14="http://schemas.microsoft.com/office/powerpoint/2010/main" val="1628515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16</a:t>
            </a:fld>
            <a:endParaRPr lang="en-US"/>
          </a:p>
        </p:txBody>
      </p:sp>
    </p:spTree>
    <p:extLst>
      <p:ext uri="{BB962C8B-B14F-4D97-AF65-F5344CB8AC3E}">
        <p14:creationId xmlns:p14="http://schemas.microsoft.com/office/powerpoint/2010/main" val="843622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17</a:t>
            </a:fld>
            <a:endParaRPr lang="en-US"/>
          </a:p>
        </p:txBody>
      </p:sp>
    </p:spTree>
    <p:extLst>
      <p:ext uri="{BB962C8B-B14F-4D97-AF65-F5344CB8AC3E}">
        <p14:creationId xmlns:p14="http://schemas.microsoft.com/office/powerpoint/2010/main" val="1338543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88F16B6-D3A8-4949-949D-B4CC0ED24306}"/>
              </a:ext>
            </a:extLst>
          </p:cNvPr>
          <p:cNvSpPr>
            <a:spLocks noGrp="1"/>
          </p:cNvSpPr>
          <p:nvPr>
            <p:ph type="body" idx="1"/>
          </p:nvPr>
        </p:nvSpPr>
        <p:spPr/>
        <p:txBody>
          <a:bodyPr/>
          <a:lstStyle/>
          <a:p>
            <a:endParaRPr lang="fr-c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1A22C63-8289-4638-BE91-FB741ADF0EFB}"/>
              </a:ext>
            </a:extLst>
          </p:cNvPr>
          <p:cNvSpPr>
            <a:spLocks noGrp="1"/>
          </p:cNvSpPr>
          <p:nvPr>
            <p:ph type="body" idx="1"/>
          </p:nvPr>
        </p:nvSpPr>
        <p:spPr/>
        <p:txBody>
          <a:bodyPr/>
          <a:lstStyle/>
          <a:p>
            <a:endParaRPr lang="fr-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2</a:t>
            </a:fld>
            <a:endParaRPr lang="fr-ca"/>
          </a:p>
        </p:txBody>
      </p:sp>
    </p:spTree>
    <p:extLst>
      <p:ext uri="{BB962C8B-B14F-4D97-AF65-F5344CB8AC3E}">
        <p14:creationId xmlns:p14="http://schemas.microsoft.com/office/powerpoint/2010/main" val="2759923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54D5AE4-9BC0-44B2-A4D7-C7C18C4B7267}"/>
              </a:ext>
            </a:extLst>
          </p:cNvPr>
          <p:cNvSpPr>
            <a:spLocks noGrp="1"/>
          </p:cNvSpPr>
          <p:nvPr>
            <p:ph type="body" idx="1"/>
          </p:nvPr>
        </p:nvSpPr>
        <p:spPr/>
        <p:txBody>
          <a:bodyPr/>
          <a:lstStyle/>
          <a:p>
            <a:endParaRPr lang="fr-ca" dirty="0"/>
          </a:p>
          <a:p>
            <a:endParaRPr lang="fr-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2C2D3DF-B6A8-4795-8E47-968C8288218D}"/>
              </a:ext>
            </a:extLst>
          </p:cNvPr>
          <p:cNvSpPr>
            <a:spLocks noGrp="1"/>
          </p:cNvSpPr>
          <p:nvPr>
            <p:ph type="body" idx="1"/>
          </p:nvPr>
        </p:nvSpPr>
        <p:spPr/>
        <p:txBody>
          <a:bodyPr/>
          <a:lstStyle/>
          <a:p>
            <a:endParaRPr lang="fr-ca"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22</a:t>
            </a:fld>
            <a:endParaRPr lang="en-US"/>
          </a:p>
        </p:txBody>
      </p:sp>
    </p:spTree>
    <p:extLst>
      <p:ext uri="{BB962C8B-B14F-4D97-AF65-F5344CB8AC3E}">
        <p14:creationId xmlns:p14="http://schemas.microsoft.com/office/powerpoint/2010/main" val="100416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3</a:t>
            </a:fld>
            <a:endParaRPr lang="fr-ca"/>
          </a:p>
        </p:txBody>
      </p:sp>
    </p:spTree>
    <p:extLst>
      <p:ext uri="{BB962C8B-B14F-4D97-AF65-F5344CB8AC3E}">
        <p14:creationId xmlns:p14="http://schemas.microsoft.com/office/powerpoint/2010/main" val="3919669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4</a:t>
            </a:fld>
            <a:endParaRPr lang="fr-ca"/>
          </a:p>
        </p:txBody>
      </p:sp>
    </p:spTree>
    <p:extLst>
      <p:ext uri="{BB962C8B-B14F-4D97-AF65-F5344CB8AC3E}">
        <p14:creationId xmlns:p14="http://schemas.microsoft.com/office/powerpoint/2010/main" val="4116731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5</a:t>
            </a:fld>
            <a:endParaRPr lang="fr-ca"/>
          </a:p>
        </p:txBody>
      </p:sp>
    </p:spTree>
    <p:extLst>
      <p:ext uri="{BB962C8B-B14F-4D97-AF65-F5344CB8AC3E}">
        <p14:creationId xmlns:p14="http://schemas.microsoft.com/office/powerpoint/2010/main" val="296882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6</a:t>
            </a:fld>
            <a:endParaRPr lang="fr-ca"/>
          </a:p>
        </p:txBody>
      </p:sp>
    </p:spTree>
    <p:extLst>
      <p:ext uri="{BB962C8B-B14F-4D97-AF65-F5344CB8AC3E}">
        <p14:creationId xmlns:p14="http://schemas.microsoft.com/office/powerpoint/2010/main" val="51989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7</a:t>
            </a:fld>
            <a:endParaRPr lang="en-US"/>
          </a:p>
        </p:txBody>
      </p:sp>
    </p:spTree>
    <p:extLst>
      <p:ext uri="{BB962C8B-B14F-4D97-AF65-F5344CB8AC3E}">
        <p14:creationId xmlns:p14="http://schemas.microsoft.com/office/powerpoint/2010/main" val="257864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8</a:t>
            </a:fld>
            <a:endParaRPr lang="en-US"/>
          </a:p>
        </p:txBody>
      </p:sp>
    </p:spTree>
    <p:extLst>
      <p:ext uri="{BB962C8B-B14F-4D97-AF65-F5344CB8AC3E}">
        <p14:creationId xmlns:p14="http://schemas.microsoft.com/office/powerpoint/2010/main" val="462958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9</a:t>
            </a:fld>
            <a:endParaRPr lang="en-US"/>
          </a:p>
        </p:txBody>
      </p:sp>
    </p:spTree>
    <p:extLst>
      <p:ext uri="{BB962C8B-B14F-4D97-AF65-F5344CB8AC3E}">
        <p14:creationId xmlns:p14="http://schemas.microsoft.com/office/powerpoint/2010/main" val="640372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2.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7446321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7"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63529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6333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81860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78729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43265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57498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2447866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9"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14540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8539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51740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6222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8791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536670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52523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48579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9978590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3"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993074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854477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D1646C-BC13-433C-AAF5-CDA9E1C7E476}"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419449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D1646C-BC13-433C-AAF5-CDA9E1C7E476}" type="datetimeFigureOut">
              <a:rPr lang="en-US" smtClean="0"/>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242408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8109851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7"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06542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198858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25"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10189960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237244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767303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9"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20276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562075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1"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748536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42738058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73"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45981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36538228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00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Tree>
    <p:extLst>
      <p:ext uri="{BB962C8B-B14F-4D97-AF65-F5344CB8AC3E}">
        <p14:creationId xmlns:p14="http://schemas.microsoft.com/office/powerpoint/2010/main" val="15782996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1947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6375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9850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8291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0853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44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8547581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5" name="think-cell Slide" r:id="rId4" imgW="473" imgH="473" progId="TCLayout.ActiveDocument.1">
                  <p:embed/>
                </p:oleObj>
              </mc:Choice>
              <mc:Fallback>
                <p:oleObj name="think-cell Slide" r:id="rId4" imgW="473" imgH="473" progId="TCLayout.ActiveDocument.1">
                  <p:embed/>
                  <p:pic>
                    <p:nvPicPr>
                      <p:cNvPr id="4" name="Object 3"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3600509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6111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5356626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297"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7125578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2669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814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7811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0980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9657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7449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499963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21" name="think-cell Slide" r:id="rId4" imgW="473" imgH="473" progId="TCLayout.ActiveDocument.1">
                  <p:embed/>
                </p:oleObj>
              </mc:Choice>
              <mc:Fallback>
                <p:oleObj name="think-cell Slide" r:id="rId4" imgW="473" imgH="473"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7206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315045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688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427951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294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95414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6488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tags" Target="../tags/tag8.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vmlDrawing" Target="../drawings/vmlDrawing8.v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image" Target="../media/image1.emf"/><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image" Target="../media/image3.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oleObject" Target="../embeddings/oleObject8.bin"/><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9"/>
            </p:custDataLst>
            <p:extLst>
              <p:ext uri="{D42A27DB-BD31-4B8C-83A1-F6EECF244321}">
                <p14:modId xmlns:p14="http://schemas.microsoft.com/office/powerpoint/2010/main" val="34538779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3" name="think-cell Slide" r:id="rId30" imgW="473" imgH="473" progId="TCLayout.ActiveDocument.1">
                  <p:embed/>
                </p:oleObj>
              </mc:Choice>
              <mc:Fallback>
                <p:oleObj name="think-cell Slide" r:id="rId30" imgW="473" imgH="473" progId="TCLayout.ActiveDocument.1">
                  <p:embed/>
                  <p:pic>
                    <p:nvPicPr>
                      <p:cNvPr id="4" name="Object 3" hidden="1"/>
                      <p:cNvPicPr/>
                      <p:nvPr/>
                    </p:nvPicPr>
                    <p:blipFill>
                      <a:blip r:embed="rId31"/>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32"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3"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spTree>
    <p:extLst>
      <p:ext uri="{BB962C8B-B14F-4D97-AF65-F5344CB8AC3E}">
        <p14:creationId xmlns:p14="http://schemas.microsoft.com/office/powerpoint/2010/main" val="3891190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710" r:id="rId24"/>
    <p:sldLayoutId id="2147483711" r:id="rId25"/>
    <p:sldLayoutId id="2147483708" r:id="rId2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6"/>
            </p:custDataLst>
            <p:extLst>
              <p:ext uri="{D42A27DB-BD31-4B8C-83A1-F6EECF244321}">
                <p14:modId xmlns:p14="http://schemas.microsoft.com/office/powerpoint/2010/main" val="17512852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01" name="think-cell Slide" r:id="rId27" imgW="473" imgH="473" progId="TCLayout.ActiveDocument.1">
                  <p:embed/>
                </p:oleObj>
              </mc:Choice>
              <mc:Fallback>
                <p:oleObj name="think-cell Slide" r:id="rId27" imgW="473" imgH="473" progId="TCLayout.ActiveDocument.1">
                  <p:embed/>
                  <p:pic>
                    <p:nvPicPr>
                      <p:cNvPr id="4" name="Object 3" hidden="1"/>
                      <p:cNvPicPr/>
                      <p:nvPr/>
                    </p:nvPicPr>
                    <p:blipFill>
                      <a:blip r:embed="rId28"/>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29"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0"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spTree>
    <p:extLst>
      <p:ext uri="{BB962C8B-B14F-4D97-AF65-F5344CB8AC3E}">
        <p14:creationId xmlns:p14="http://schemas.microsoft.com/office/powerpoint/2010/main" val="13216029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notesSlide" Target="../notesSlides/notesSlide1.xml"/><Relationship Id="rId18" Type="http://schemas.openxmlformats.org/officeDocument/2006/relationships/image" Target="../media/image2.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slideLayout" Target="../slideLayouts/slideLayout1.xml"/><Relationship Id="rId17"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2" Type="http://schemas.openxmlformats.org/officeDocument/2006/relationships/tags" Target="../tags/tag14.xml"/><Relationship Id="rId16" Type="http://schemas.openxmlformats.org/officeDocument/2006/relationships/image" Target="../media/image4.png"/><Relationship Id="rId1" Type="http://schemas.openxmlformats.org/officeDocument/2006/relationships/vmlDrawing" Target="../drawings/vmlDrawing14.vml"/><Relationship Id="rId6" Type="http://schemas.openxmlformats.org/officeDocument/2006/relationships/tags" Target="../tags/tag18.xml"/><Relationship Id="rId11" Type="http://schemas.openxmlformats.org/officeDocument/2006/relationships/tags" Target="../tags/tag23.xml"/><Relationship Id="rId5" Type="http://schemas.openxmlformats.org/officeDocument/2006/relationships/tags" Target="../tags/tag17.xml"/><Relationship Id="rId15" Type="http://schemas.openxmlformats.org/officeDocument/2006/relationships/image" Target="../media/image1.emf"/><Relationship Id="rId10" Type="http://schemas.openxmlformats.org/officeDocument/2006/relationships/tags" Target="../tags/tag22.xml"/><Relationship Id="rId19" Type="http://schemas.openxmlformats.org/officeDocument/2006/relationships/image" Target="../media/image3.jpeg"/><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oleObject" Target="../embeddings/oleObject13.bin"/></Relationships>
</file>

<file path=ppt/slides/_rels/slide10.xml.rels><?xml version="1.0" encoding="UTF-8" standalone="yes"?>
<Relationships xmlns="http://schemas.openxmlformats.org/package/2006/relationships"><Relationship Id="rId8" Type="http://schemas.openxmlformats.org/officeDocument/2006/relationships/tags" Target="../tags/tag92.xml"/><Relationship Id="rId3" Type="http://schemas.openxmlformats.org/officeDocument/2006/relationships/tags" Target="../tags/tag87.xml"/><Relationship Id="rId7" Type="http://schemas.openxmlformats.org/officeDocument/2006/relationships/tags" Target="../tags/tag91.xml"/><Relationship Id="rId12" Type="http://schemas.openxmlformats.org/officeDocument/2006/relationships/image" Target="../media/image5.pn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notesSlide" Target="../notesSlides/notesSlide10.xml"/><Relationship Id="rId5" Type="http://schemas.openxmlformats.org/officeDocument/2006/relationships/tags" Target="../tags/tag89.xml"/><Relationship Id="rId10" Type="http://schemas.openxmlformats.org/officeDocument/2006/relationships/slideLayout" Target="../slideLayouts/slideLayout28.xml"/><Relationship Id="rId4" Type="http://schemas.openxmlformats.org/officeDocument/2006/relationships/tags" Target="../tags/tag88.xml"/><Relationship Id="rId9" Type="http://schemas.openxmlformats.org/officeDocument/2006/relationships/tags" Target="../tags/tag93.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96.xml"/><Relationship Id="rId7" Type="http://schemas.openxmlformats.org/officeDocument/2006/relationships/notesSlide" Target="../notesSlides/notesSlide11.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slideLayout" Target="../slideLayouts/slideLayout28.xml"/><Relationship Id="rId5" Type="http://schemas.openxmlformats.org/officeDocument/2006/relationships/tags" Target="../tags/tag98.xml"/><Relationship Id="rId4" Type="http://schemas.openxmlformats.org/officeDocument/2006/relationships/tags" Target="../tags/tag97.xml"/><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01.xml"/><Relationship Id="rId7" Type="http://schemas.openxmlformats.org/officeDocument/2006/relationships/notesSlide" Target="../notesSlides/notesSlide12.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slideLayout" Target="../slideLayouts/slideLayout28.xml"/><Relationship Id="rId5" Type="http://schemas.openxmlformats.org/officeDocument/2006/relationships/tags" Target="../tags/tag103.xml"/><Relationship Id="rId4" Type="http://schemas.openxmlformats.org/officeDocument/2006/relationships/tags" Target="../tags/tag102.xml"/><Relationship Id="rId9" Type="http://schemas.openxmlformats.org/officeDocument/2006/relationships/image" Target="../media/image14.png"/></Relationships>
</file>

<file path=ppt/slides/_rels/slide13.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tags" Target="../tags/tag116.xml"/><Relationship Id="rId3" Type="http://schemas.openxmlformats.org/officeDocument/2006/relationships/tags" Target="../tags/tag106.xml"/><Relationship Id="rId7" Type="http://schemas.openxmlformats.org/officeDocument/2006/relationships/tags" Target="../tags/tag110.xml"/><Relationship Id="rId12" Type="http://schemas.openxmlformats.org/officeDocument/2006/relationships/tags" Target="../tags/tag115.xml"/><Relationship Id="rId17" Type="http://schemas.openxmlformats.org/officeDocument/2006/relationships/image" Target="../media/image5.png"/><Relationship Id="rId2" Type="http://schemas.openxmlformats.org/officeDocument/2006/relationships/tags" Target="../tags/tag105.xml"/><Relationship Id="rId16" Type="http://schemas.openxmlformats.org/officeDocument/2006/relationships/notesSlide" Target="../notesSlides/notesSlide13.xml"/><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tags" Target="../tags/tag114.xml"/><Relationship Id="rId5" Type="http://schemas.openxmlformats.org/officeDocument/2006/relationships/tags" Target="../tags/tag108.xml"/><Relationship Id="rId15" Type="http://schemas.openxmlformats.org/officeDocument/2006/relationships/slideLayout" Target="../slideLayouts/slideLayout28.xml"/><Relationship Id="rId10" Type="http://schemas.openxmlformats.org/officeDocument/2006/relationships/tags" Target="../tags/tag113.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tags" Target="../tags/tag117.xml"/></Relationships>
</file>

<file path=ppt/slides/_rels/slide14.xml.rels><?xml version="1.0" encoding="UTF-8" standalone="yes"?>
<Relationships xmlns="http://schemas.openxmlformats.org/package/2006/relationships"><Relationship Id="rId8" Type="http://schemas.openxmlformats.org/officeDocument/2006/relationships/tags" Target="../tags/tag125.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10" Type="http://schemas.openxmlformats.org/officeDocument/2006/relationships/notesSlide" Target="../notesSlides/notesSlide14.xml"/><Relationship Id="rId4" Type="http://schemas.openxmlformats.org/officeDocument/2006/relationships/tags" Target="../tags/tag121.xml"/><Relationship Id="rId9"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8" Type="http://schemas.openxmlformats.org/officeDocument/2006/relationships/tags" Target="../tags/tag133.xml"/><Relationship Id="rId13" Type="http://schemas.openxmlformats.org/officeDocument/2006/relationships/tags" Target="../tags/tag138.xml"/><Relationship Id="rId18" Type="http://schemas.openxmlformats.org/officeDocument/2006/relationships/hyperlink" Target="https://masource-mysource.spac-pspc.gc.ca/fra/services/dpi-cio/gi-im/guides-howto/Pages/nettoyage-paper.aspx" TargetMode="External"/><Relationship Id="rId3" Type="http://schemas.openxmlformats.org/officeDocument/2006/relationships/tags" Target="../tags/tag128.xml"/><Relationship Id="rId7" Type="http://schemas.openxmlformats.org/officeDocument/2006/relationships/tags" Target="../tags/tag132.xml"/><Relationship Id="rId12" Type="http://schemas.openxmlformats.org/officeDocument/2006/relationships/tags" Target="../tags/tag137.xml"/><Relationship Id="rId17" Type="http://schemas.openxmlformats.org/officeDocument/2006/relationships/notesSlide" Target="../notesSlides/notesSlide15.xml"/><Relationship Id="rId2" Type="http://schemas.openxmlformats.org/officeDocument/2006/relationships/tags" Target="../tags/tag127.xml"/><Relationship Id="rId16" Type="http://schemas.openxmlformats.org/officeDocument/2006/relationships/slideLayout" Target="../slideLayouts/slideLayout28.xml"/><Relationship Id="rId1" Type="http://schemas.openxmlformats.org/officeDocument/2006/relationships/tags" Target="../tags/tag126.xml"/><Relationship Id="rId6" Type="http://schemas.openxmlformats.org/officeDocument/2006/relationships/tags" Target="../tags/tag131.xml"/><Relationship Id="rId11" Type="http://schemas.openxmlformats.org/officeDocument/2006/relationships/tags" Target="../tags/tag136.xml"/><Relationship Id="rId5" Type="http://schemas.openxmlformats.org/officeDocument/2006/relationships/tags" Target="../tags/tag130.xml"/><Relationship Id="rId15" Type="http://schemas.openxmlformats.org/officeDocument/2006/relationships/tags" Target="../tags/tag140.xml"/><Relationship Id="rId10" Type="http://schemas.openxmlformats.org/officeDocument/2006/relationships/tags" Target="../tags/tag135.xml"/><Relationship Id="rId4" Type="http://schemas.openxmlformats.org/officeDocument/2006/relationships/tags" Target="../tags/tag129.xml"/><Relationship Id="rId9" Type="http://schemas.openxmlformats.org/officeDocument/2006/relationships/tags" Target="../tags/tag134.xml"/><Relationship Id="rId14" Type="http://schemas.openxmlformats.org/officeDocument/2006/relationships/tags" Target="../tags/tag139.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tags" Target="../tags/tag143.xml"/><Relationship Id="rId7" Type="http://schemas.openxmlformats.org/officeDocument/2006/relationships/tags" Target="../tags/tag147.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5" Type="http://schemas.openxmlformats.org/officeDocument/2006/relationships/tags" Target="../tags/tag145.xml"/><Relationship Id="rId10" Type="http://schemas.openxmlformats.org/officeDocument/2006/relationships/hyperlink" Target="https://masource-mysource.spac-pspc.gc.ca/fra/services/dpi-cio/gi-im/guides-howto/Pages/nettoyage-paper.aspx" TargetMode="External"/><Relationship Id="rId4" Type="http://schemas.openxmlformats.org/officeDocument/2006/relationships/tags" Target="../tags/tag144.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50.xml"/><Relationship Id="rId7" Type="http://schemas.openxmlformats.org/officeDocument/2006/relationships/slideLayout" Target="../slideLayouts/slideLayout28.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5" Type="http://schemas.openxmlformats.org/officeDocument/2006/relationships/tags" Target="../tags/tag152.xml"/><Relationship Id="rId10" Type="http://schemas.openxmlformats.org/officeDocument/2006/relationships/comments" Target="../comments/comment1.xml"/><Relationship Id="rId4" Type="http://schemas.openxmlformats.org/officeDocument/2006/relationships/tags" Target="../tags/tag151.xml"/><Relationship Id="rId9" Type="http://schemas.openxmlformats.org/officeDocument/2006/relationships/image" Target="../media/image15.png"/></Relationships>
</file>

<file path=ppt/slides/_rels/slide18.xml.rels><?xml version="1.0" encoding="UTF-8" standalone="yes"?>
<Relationships xmlns="http://schemas.openxmlformats.org/package/2006/relationships"><Relationship Id="rId8" Type="http://schemas.openxmlformats.org/officeDocument/2006/relationships/tags" Target="../tags/tag161.xml"/><Relationship Id="rId3" Type="http://schemas.openxmlformats.org/officeDocument/2006/relationships/tags" Target="../tags/tag156.xml"/><Relationship Id="rId7" Type="http://schemas.openxmlformats.org/officeDocument/2006/relationships/tags" Target="../tags/tag160.xml"/><Relationship Id="rId12" Type="http://schemas.openxmlformats.org/officeDocument/2006/relationships/image" Target="../media/image16.png"/><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tags" Target="../tags/tag159.xml"/><Relationship Id="rId11" Type="http://schemas.openxmlformats.org/officeDocument/2006/relationships/image" Target="../media/image5.png"/><Relationship Id="rId5" Type="http://schemas.openxmlformats.org/officeDocument/2006/relationships/tags" Target="../tags/tag158.xml"/><Relationship Id="rId10" Type="http://schemas.openxmlformats.org/officeDocument/2006/relationships/notesSlide" Target="../notesSlides/notesSlide18.xml"/><Relationship Id="rId4" Type="http://schemas.openxmlformats.org/officeDocument/2006/relationships/tags" Target="../tags/tag157.xml"/><Relationship Id="rId9"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8" Type="http://schemas.openxmlformats.org/officeDocument/2006/relationships/tags" Target="../tags/tag169.xml"/><Relationship Id="rId13" Type="http://schemas.openxmlformats.org/officeDocument/2006/relationships/tags" Target="../tags/tag174.xml"/><Relationship Id="rId18" Type="http://schemas.openxmlformats.org/officeDocument/2006/relationships/image" Target="../media/image5.png"/><Relationship Id="rId3" Type="http://schemas.openxmlformats.org/officeDocument/2006/relationships/tags" Target="../tags/tag164.xml"/><Relationship Id="rId21" Type="http://schemas.openxmlformats.org/officeDocument/2006/relationships/image" Target="../media/image19.png"/><Relationship Id="rId7" Type="http://schemas.openxmlformats.org/officeDocument/2006/relationships/tags" Target="../tags/tag168.xml"/><Relationship Id="rId12" Type="http://schemas.openxmlformats.org/officeDocument/2006/relationships/tags" Target="../tags/tag173.xml"/><Relationship Id="rId17" Type="http://schemas.openxmlformats.org/officeDocument/2006/relationships/notesSlide" Target="../notesSlides/notesSlide19.xml"/><Relationship Id="rId2" Type="http://schemas.openxmlformats.org/officeDocument/2006/relationships/tags" Target="../tags/tag163.xml"/><Relationship Id="rId16" Type="http://schemas.openxmlformats.org/officeDocument/2006/relationships/slideLayout" Target="../slideLayouts/slideLayout24.xml"/><Relationship Id="rId20" Type="http://schemas.openxmlformats.org/officeDocument/2006/relationships/image" Target="../media/image18.png"/><Relationship Id="rId1" Type="http://schemas.openxmlformats.org/officeDocument/2006/relationships/tags" Target="../tags/tag162.xml"/><Relationship Id="rId6" Type="http://schemas.openxmlformats.org/officeDocument/2006/relationships/tags" Target="../tags/tag167.xml"/><Relationship Id="rId11" Type="http://schemas.openxmlformats.org/officeDocument/2006/relationships/tags" Target="../tags/tag172.xml"/><Relationship Id="rId5" Type="http://schemas.openxmlformats.org/officeDocument/2006/relationships/tags" Target="../tags/tag166.xml"/><Relationship Id="rId15" Type="http://schemas.openxmlformats.org/officeDocument/2006/relationships/tags" Target="../tags/tag176.xml"/><Relationship Id="rId10" Type="http://schemas.openxmlformats.org/officeDocument/2006/relationships/tags" Target="../tags/tag171.xml"/><Relationship Id="rId19" Type="http://schemas.openxmlformats.org/officeDocument/2006/relationships/image" Target="../media/image17.png"/><Relationship Id="rId4" Type="http://schemas.openxmlformats.org/officeDocument/2006/relationships/tags" Target="../tags/tag165.xml"/><Relationship Id="rId9" Type="http://schemas.openxmlformats.org/officeDocument/2006/relationships/tags" Target="../tags/tag170.xml"/><Relationship Id="rId14" Type="http://schemas.openxmlformats.org/officeDocument/2006/relationships/tags" Target="../tags/tag175.xml"/></Relationships>
</file>

<file path=ppt/slides/_rels/slide2.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184.xml"/><Relationship Id="rId13" Type="http://schemas.openxmlformats.org/officeDocument/2006/relationships/tags" Target="../tags/tag189.xml"/><Relationship Id="rId18" Type="http://schemas.openxmlformats.org/officeDocument/2006/relationships/image" Target="../media/image5.png"/><Relationship Id="rId3" Type="http://schemas.openxmlformats.org/officeDocument/2006/relationships/tags" Target="../tags/tag179.xml"/><Relationship Id="rId21" Type="http://schemas.openxmlformats.org/officeDocument/2006/relationships/image" Target="../media/image22.png"/><Relationship Id="rId7" Type="http://schemas.openxmlformats.org/officeDocument/2006/relationships/tags" Target="../tags/tag183.xml"/><Relationship Id="rId12" Type="http://schemas.openxmlformats.org/officeDocument/2006/relationships/tags" Target="../tags/tag188.xml"/><Relationship Id="rId17" Type="http://schemas.openxmlformats.org/officeDocument/2006/relationships/notesSlide" Target="../notesSlides/notesSlide20.xml"/><Relationship Id="rId2" Type="http://schemas.openxmlformats.org/officeDocument/2006/relationships/tags" Target="../tags/tag178.xml"/><Relationship Id="rId16" Type="http://schemas.openxmlformats.org/officeDocument/2006/relationships/slideLayout" Target="../slideLayouts/slideLayout24.xml"/><Relationship Id="rId20" Type="http://schemas.openxmlformats.org/officeDocument/2006/relationships/image" Target="../media/image21.png"/><Relationship Id="rId1" Type="http://schemas.openxmlformats.org/officeDocument/2006/relationships/tags" Target="../tags/tag177.xml"/><Relationship Id="rId6" Type="http://schemas.openxmlformats.org/officeDocument/2006/relationships/tags" Target="../tags/tag182.xml"/><Relationship Id="rId11" Type="http://schemas.openxmlformats.org/officeDocument/2006/relationships/tags" Target="../tags/tag187.xml"/><Relationship Id="rId5" Type="http://schemas.openxmlformats.org/officeDocument/2006/relationships/tags" Target="../tags/tag181.xml"/><Relationship Id="rId15" Type="http://schemas.openxmlformats.org/officeDocument/2006/relationships/tags" Target="../tags/tag191.xml"/><Relationship Id="rId10" Type="http://schemas.openxmlformats.org/officeDocument/2006/relationships/tags" Target="../tags/tag186.xml"/><Relationship Id="rId19" Type="http://schemas.openxmlformats.org/officeDocument/2006/relationships/image" Target="../media/image20.png"/><Relationship Id="rId4" Type="http://schemas.openxmlformats.org/officeDocument/2006/relationships/tags" Target="../tags/tag180.xml"/><Relationship Id="rId9" Type="http://schemas.openxmlformats.org/officeDocument/2006/relationships/tags" Target="../tags/tag185.xml"/><Relationship Id="rId14" Type="http://schemas.openxmlformats.org/officeDocument/2006/relationships/tags" Target="../tags/tag190.xml"/></Relationships>
</file>

<file path=ppt/slides/_rels/slide21.xml.rels><?xml version="1.0" encoding="UTF-8" standalone="yes"?>
<Relationships xmlns="http://schemas.openxmlformats.org/package/2006/relationships"><Relationship Id="rId8" Type="http://schemas.openxmlformats.org/officeDocument/2006/relationships/tags" Target="../tags/tag199.xml"/><Relationship Id="rId13" Type="http://schemas.openxmlformats.org/officeDocument/2006/relationships/tags" Target="../tags/tag204.xml"/><Relationship Id="rId18" Type="http://schemas.openxmlformats.org/officeDocument/2006/relationships/notesSlide" Target="../notesSlides/notesSlide21.xml"/><Relationship Id="rId3" Type="http://schemas.openxmlformats.org/officeDocument/2006/relationships/tags" Target="../tags/tag194.xml"/><Relationship Id="rId21" Type="http://schemas.openxmlformats.org/officeDocument/2006/relationships/image" Target="../media/image24.png"/><Relationship Id="rId7" Type="http://schemas.openxmlformats.org/officeDocument/2006/relationships/tags" Target="../tags/tag198.xml"/><Relationship Id="rId12" Type="http://schemas.openxmlformats.org/officeDocument/2006/relationships/tags" Target="../tags/tag203.xml"/><Relationship Id="rId17" Type="http://schemas.openxmlformats.org/officeDocument/2006/relationships/slideLayout" Target="../slideLayouts/slideLayout24.xml"/><Relationship Id="rId2" Type="http://schemas.openxmlformats.org/officeDocument/2006/relationships/tags" Target="../tags/tag193.xml"/><Relationship Id="rId16" Type="http://schemas.openxmlformats.org/officeDocument/2006/relationships/tags" Target="../tags/tag207.xml"/><Relationship Id="rId20" Type="http://schemas.openxmlformats.org/officeDocument/2006/relationships/image" Target="../media/image23.png"/><Relationship Id="rId1" Type="http://schemas.openxmlformats.org/officeDocument/2006/relationships/tags" Target="../tags/tag192.xml"/><Relationship Id="rId6" Type="http://schemas.openxmlformats.org/officeDocument/2006/relationships/tags" Target="../tags/tag197.xml"/><Relationship Id="rId11" Type="http://schemas.openxmlformats.org/officeDocument/2006/relationships/tags" Target="../tags/tag202.xml"/><Relationship Id="rId5" Type="http://schemas.openxmlformats.org/officeDocument/2006/relationships/tags" Target="../tags/tag196.xml"/><Relationship Id="rId15" Type="http://schemas.openxmlformats.org/officeDocument/2006/relationships/tags" Target="../tags/tag206.xml"/><Relationship Id="rId10" Type="http://schemas.openxmlformats.org/officeDocument/2006/relationships/tags" Target="../tags/tag201.xml"/><Relationship Id="rId19" Type="http://schemas.openxmlformats.org/officeDocument/2006/relationships/image" Target="../media/image5.png"/><Relationship Id="rId4" Type="http://schemas.openxmlformats.org/officeDocument/2006/relationships/tags" Target="../tags/tag195.xml"/><Relationship Id="rId9" Type="http://schemas.openxmlformats.org/officeDocument/2006/relationships/tags" Target="../tags/tag200.xml"/><Relationship Id="rId14" Type="http://schemas.openxmlformats.org/officeDocument/2006/relationships/tags" Target="../tags/tag205.xml"/><Relationship Id="rId22" Type="http://schemas.openxmlformats.org/officeDocument/2006/relationships/image" Target="../media/image25.png"/></Relationships>
</file>

<file path=ppt/slides/_rels/slide22.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image" Target="../media/image28.svg"/><Relationship Id="rId3" Type="http://schemas.openxmlformats.org/officeDocument/2006/relationships/tags" Target="../tags/tag210.xml"/><Relationship Id="rId7" Type="http://schemas.openxmlformats.org/officeDocument/2006/relationships/tags" Target="../tags/tag214.xml"/><Relationship Id="rId12" Type="http://schemas.openxmlformats.org/officeDocument/2006/relationships/image" Target="../media/image27.png"/><Relationship Id="rId2" Type="http://schemas.openxmlformats.org/officeDocument/2006/relationships/tags" Target="../tags/tag209.xml"/><Relationship Id="rId16" Type="http://schemas.openxmlformats.org/officeDocument/2006/relationships/image" Target="../media/image5.png"/><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image" Target="../media/image26.jpeg"/><Relationship Id="rId5" Type="http://schemas.openxmlformats.org/officeDocument/2006/relationships/tags" Target="../tags/tag212.xml"/><Relationship Id="rId15" Type="http://schemas.openxmlformats.org/officeDocument/2006/relationships/image" Target="../media/image30.png"/><Relationship Id="rId10" Type="http://schemas.openxmlformats.org/officeDocument/2006/relationships/notesSlide" Target="../notesSlides/notesSlide22.xml"/><Relationship Id="rId4" Type="http://schemas.openxmlformats.org/officeDocument/2006/relationships/tags" Target="../tags/tag211.xml"/><Relationship Id="rId9" Type="http://schemas.openxmlformats.org/officeDocument/2006/relationships/slideLayout" Target="../slideLayouts/slideLayout24.xml"/><Relationship Id="rId14" Type="http://schemas.openxmlformats.org/officeDocument/2006/relationships/image" Target="../media/image29.jpeg"/></Relationships>
</file>

<file path=ppt/slides/_rels/slide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gcconnex.gc.ca/file/view/84821324/example-email-training-on-information-management-bilingual-exemple-courriel-formation-sur-la-gestion-de-linformation-bilingue?language=fr" TargetMode="External"/><Relationship Id="rId3" Type="http://schemas.openxmlformats.org/officeDocument/2006/relationships/tags" Target="../tags/tag32.xml"/><Relationship Id="rId7" Type="http://schemas.openxmlformats.org/officeDocument/2006/relationships/hyperlink" Target="https://gcconnex.gc.ca/file/view/84825137/exemple-bulletin-dinformation-sur-lelimination-du-papier-fr?language=en" TargetMode="Externa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hyperlink" Target="https://gcconnex.gc.ca/file/view/84815300/exemple-gdc-presentation-gi-en-milieu-de-travail-fr?language=en" TargetMode="External"/><Relationship Id="rId5" Type="http://schemas.openxmlformats.org/officeDocument/2006/relationships/notesSlide" Target="../notesSlides/notesSlide4.xml"/><Relationship Id="rId4" Type="http://schemas.openxmlformats.org/officeDocument/2006/relationships/slideLayout" Target="../slideLayouts/slideLayout2.xml"/><Relationship Id="rId9" Type="http://schemas.openxmlformats.org/officeDocument/2006/relationships/hyperlink" Target="https://gcconnex.gc.ca/file/view/84824161/exemple-bulletin-dinformation-sur-la-formation-des-gi-fr?language=en"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tags" Target="../tags/tag44.xml"/><Relationship Id="rId2" Type="http://schemas.openxmlformats.org/officeDocument/2006/relationships/tags" Target="../tags/tag34.xml"/><Relationship Id="rId16" Type="http://schemas.openxmlformats.org/officeDocument/2006/relationships/image" Target="../media/image5.png"/><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5" Type="http://schemas.openxmlformats.org/officeDocument/2006/relationships/tags" Target="../tags/tag37.xml"/><Relationship Id="rId15" Type="http://schemas.openxmlformats.org/officeDocument/2006/relationships/notesSlide" Target="../notesSlides/notesSlide5.xml"/><Relationship Id="rId10" Type="http://schemas.openxmlformats.org/officeDocument/2006/relationships/tags" Target="../tags/tag42.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8" Type="http://schemas.openxmlformats.org/officeDocument/2006/relationships/tags" Target="../tags/tag53.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image" Target="../media/image5.png"/><Relationship Id="rId5" Type="http://schemas.openxmlformats.org/officeDocument/2006/relationships/tags" Target="../tags/tag50.xml"/><Relationship Id="rId10" Type="http://schemas.openxmlformats.org/officeDocument/2006/relationships/notesSlide" Target="../notesSlides/notesSlide6.xml"/><Relationship Id="rId4" Type="http://schemas.openxmlformats.org/officeDocument/2006/relationships/tags" Target="../tags/tag49.xml"/><Relationship Id="rId9"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tags" Target="../tags/tag66.xml"/><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tags" Target="../tags/tag65.xml"/><Relationship Id="rId17" Type="http://schemas.openxmlformats.org/officeDocument/2006/relationships/image" Target="../media/image5.png"/><Relationship Id="rId2" Type="http://schemas.openxmlformats.org/officeDocument/2006/relationships/tags" Target="../tags/tag55.xml"/><Relationship Id="rId16" Type="http://schemas.openxmlformats.org/officeDocument/2006/relationships/notesSlide" Target="../notesSlides/notesSlide7.xml"/><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tags" Target="../tags/tag64.xml"/><Relationship Id="rId5" Type="http://schemas.openxmlformats.org/officeDocument/2006/relationships/tags" Target="../tags/tag58.xml"/><Relationship Id="rId15" Type="http://schemas.openxmlformats.org/officeDocument/2006/relationships/slideLayout" Target="../slideLayouts/slideLayout28.xml"/><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tags" Target="../tags/tag67.xml"/></Relationships>
</file>

<file path=ppt/slides/_rels/slide8.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image" Target="../media/image6.pn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image" Target="../media/image5.pn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notesSlide" Target="../notesSlides/notesSlide8.xml"/><Relationship Id="rId5" Type="http://schemas.openxmlformats.org/officeDocument/2006/relationships/tags" Target="../tags/tag72.xml"/><Relationship Id="rId15" Type="http://schemas.openxmlformats.org/officeDocument/2006/relationships/image" Target="../media/image8.png"/><Relationship Id="rId10" Type="http://schemas.openxmlformats.org/officeDocument/2006/relationships/slideLayout" Target="../slideLayouts/slideLayout28.xml"/><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tags" Target="../tags/tag84.xml"/><Relationship Id="rId13" Type="http://schemas.openxmlformats.org/officeDocument/2006/relationships/image" Target="../media/image10.svg"/><Relationship Id="rId3" Type="http://schemas.openxmlformats.org/officeDocument/2006/relationships/tags" Target="../tags/tag79.xml"/><Relationship Id="rId7" Type="http://schemas.openxmlformats.org/officeDocument/2006/relationships/tags" Target="../tags/tag83.xml"/><Relationship Id="rId12" Type="http://schemas.openxmlformats.org/officeDocument/2006/relationships/image" Target="../media/image9.png"/><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image" Target="../media/image5.png"/><Relationship Id="rId5" Type="http://schemas.openxmlformats.org/officeDocument/2006/relationships/tags" Target="../tags/tag81.xml"/><Relationship Id="rId15" Type="http://schemas.openxmlformats.org/officeDocument/2006/relationships/image" Target="../media/image12.svg"/><Relationship Id="rId10" Type="http://schemas.openxmlformats.org/officeDocument/2006/relationships/notesSlide" Target="../notesSlides/notesSlide9.xml"/><Relationship Id="rId4" Type="http://schemas.openxmlformats.org/officeDocument/2006/relationships/tags" Target="../tags/tag80.xml"/><Relationship Id="rId9" Type="http://schemas.openxmlformats.org/officeDocument/2006/relationships/slideLayout" Target="../slideLayouts/slideLayout28.xml"/><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custDataLst>
              <p:tags r:id="rId2"/>
            </p:custDataLst>
          </p:nvPr>
        </p:nvSpPr>
        <p:spPr>
          <a:xfrm>
            <a:off x="4292" y="3175"/>
            <a:ext cx="12187708" cy="6864673"/>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graphicFrame>
        <p:nvGraphicFramePr>
          <p:cNvPr id="4" name="Object 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45" name="think-cell Slide" r:id="rId14" imgW="473" imgH="473" progId="TCLayout.ActiveDocument.1">
                  <p:embed/>
                </p:oleObj>
              </mc:Choice>
              <mc:Fallback>
                <p:oleObj name="think-cell Slide" r:id="rId14" imgW="473" imgH="473" progId="TCLayout.ActiveDocument.1">
                  <p:embed/>
                  <p:pic>
                    <p:nvPicPr>
                      <p:cNvPr id="4" name="Object 3"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ctrTitle"/>
            <p:custDataLst>
              <p:tags r:id="rId4"/>
            </p:custDataLst>
          </p:nvPr>
        </p:nvSpPr>
        <p:spPr>
          <a:xfrm>
            <a:off x="511882" y="2087217"/>
            <a:ext cx="10875588" cy="1587701"/>
          </a:xfrm>
        </p:spPr>
        <p:txBody>
          <a:bodyPr>
            <a:normAutofit/>
          </a:bodyPr>
          <a:lstStyle/>
          <a:p>
            <a:pPr algn="l" rtl="0"/>
            <a:r>
              <a:rPr lang="fr-CA" b="1" i="0" u="none" baseline="0">
                <a:solidFill>
                  <a:schemeClr val="bg1"/>
                </a:solidFill>
              </a:rPr>
              <a:t>Guide pour la récupération des biens personnels et professionnels</a:t>
            </a:r>
            <a:endParaRPr lang="fr-CA" dirty="0"/>
          </a:p>
        </p:txBody>
      </p:sp>
      <p:sp>
        <p:nvSpPr>
          <p:cNvPr id="3" name="Subtitle 2"/>
          <p:cNvSpPr>
            <a:spLocks noGrp="1"/>
          </p:cNvSpPr>
          <p:nvPr>
            <p:ph type="subTitle" idx="1"/>
            <p:custDataLst>
              <p:tags r:id="rId5"/>
            </p:custDataLst>
          </p:nvPr>
        </p:nvSpPr>
        <p:spPr>
          <a:xfrm>
            <a:off x="602177" y="3806552"/>
            <a:ext cx="5053555" cy="678352"/>
          </a:xfrm>
        </p:spPr>
        <p:txBody>
          <a:bodyPr>
            <a:noAutofit/>
          </a:bodyPr>
          <a:lstStyle/>
          <a:p>
            <a:pPr algn="l" rtl="0"/>
            <a:r>
              <a:rPr lang="fr-CA" sz="1600" b="1" i="1" u="none" baseline="0">
                <a:solidFill>
                  <a:schemeClr val="accent2"/>
                </a:solidFill>
              </a:rPr>
              <a:t>[nom du projet]</a:t>
            </a:r>
            <a:endParaRPr lang="fr-CA" sz="1600" b="1" i="1" u="none" baseline="0" dirty="0">
              <a:solidFill>
                <a:schemeClr val="accent2"/>
              </a:solidFill>
            </a:endParaRPr>
          </a:p>
        </p:txBody>
      </p:sp>
      <p:sp>
        <p:nvSpPr>
          <p:cNvPr id="9" name="Rectangle 8"/>
          <p:cNvSpPr/>
          <p:nvPr>
            <p:custDataLst>
              <p:tags r:id="rId6"/>
            </p:custDataLst>
          </p:nvPr>
        </p:nvSpPr>
        <p:spPr>
          <a:xfrm>
            <a:off x="-2" y="6149663"/>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13" name="Picture 12"/>
          <p:cNvPicPr>
            <a:picLocks noChangeAspect="1"/>
          </p:cNvPicPr>
          <p:nvPr>
            <p:custDataLst>
              <p:tags r:id="rId7"/>
            </p:custDataLst>
          </p:nvPr>
        </p:nvPicPr>
        <p:blipFill>
          <a:blip r:embed="rId16" cstate="print">
            <a:extLst>
              <a:ext uri="{28A0092B-C50C-407E-A947-70E740481C1C}">
                <a14:useLocalDpi xmlns:a14="http://schemas.microsoft.com/office/drawing/2010/main" val="0"/>
              </a:ext>
            </a:extLst>
          </a:blip>
          <a:stretch>
            <a:fillRect/>
          </a:stretch>
        </p:blipFill>
        <p:spPr>
          <a:xfrm>
            <a:off x="563399" y="306123"/>
            <a:ext cx="2316367" cy="646913"/>
          </a:xfrm>
          <a:prstGeom prst="rect">
            <a:avLst/>
          </a:prstGeom>
        </p:spPr>
      </p:pic>
      <p:pic>
        <p:nvPicPr>
          <p:cNvPr id="14" name="Picture 13" descr="Résultat d’image pour le mot-symbole « Canada »">
            <a:hlinkClick r:id="rId17"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p:custDataLst>
              <p:tags r:id="rId8"/>
            </p:custDataLst>
          </p:nvPr>
        </p:nvPicPr>
        <p:blipFill>
          <a:blip r:embed="rId18" cstate="print">
            <a:extLst>
              <a:ext uri="{28A0092B-C50C-407E-A947-70E740481C1C}">
                <a14:useLocalDpi xmlns:a14="http://schemas.microsoft.com/office/drawing/2010/main" val="0"/>
              </a:ext>
            </a:extLst>
          </a:blip>
          <a:srcRect/>
          <a:stretch>
            <a:fillRect/>
          </a:stretch>
        </p:blipFill>
        <p:spPr bwMode="auto">
          <a:xfrm>
            <a:off x="10752888" y="6396331"/>
            <a:ext cx="885392" cy="229331"/>
          </a:xfrm>
          <a:prstGeom prst="rect">
            <a:avLst/>
          </a:prstGeom>
          <a:noFill/>
          <a:ln>
            <a:noFill/>
          </a:ln>
        </p:spPr>
      </p:pic>
      <p:pic>
        <p:nvPicPr>
          <p:cNvPr id="17" name="Picture 16">
            <a:extLst>
              <a:ext uri="{FF2B5EF4-FFF2-40B4-BE49-F238E27FC236}">
                <a16:creationId xmlns:a16="http://schemas.microsoft.com/office/drawing/2014/main" id="{89CA9733-78EF-5F49-81C1-064DE89D5260}"/>
              </a:ext>
            </a:extLst>
          </p:cNvPr>
          <p:cNvPicPr>
            <a:picLocks noChangeAspect="1"/>
          </p:cNvPicPr>
          <p:nvPr>
            <p:custDataLst>
              <p:tags r:id="rId9"/>
            </p:custDataLst>
          </p:nvPr>
        </p:nvPicPr>
        <p:blipFill>
          <a:blip r:embed="rId19" cstate="print">
            <a:extLst>
              <a:ext uri="{28A0092B-C50C-407E-A947-70E740481C1C}">
                <a14:useLocalDpi xmlns:a14="http://schemas.microsoft.com/office/drawing/2010/main" val="0"/>
              </a:ext>
            </a:extLst>
          </a:blip>
          <a:stretch>
            <a:fillRect/>
          </a:stretch>
        </p:blipFill>
        <p:spPr>
          <a:xfrm>
            <a:off x="585681" y="6374997"/>
            <a:ext cx="2036645" cy="250665"/>
          </a:xfrm>
          <a:prstGeom prst="rect">
            <a:avLst/>
          </a:prstGeom>
        </p:spPr>
      </p:pic>
      <p:sp>
        <p:nvSpPr>
          <p:cNvPr id="15" name="Text Placeholder 4"/>
          <p:cNvSpPr txBox="1">
            <a:spLocks/>
          </p:cNvSpPr>
          <p:nvPr>
            <p:custDataLst>
              <p:tags r:id="rId10"/>
            </p:custDataLst>
          </p:nvPr>
        </p:nvSpPr>
        <p:spPr>
          <a:xfrm>
            <a:off x="707605" y="5044146"/>
            <a:ext cx="3494087" cy="52695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ts val="2400"/>
              </a:lnSpc>
              <a:spcBef>
                <a:spcPts val="5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ts val="2400"/>
              </a:lnSpc>
              <a:spcBef>
                <a:spcPts val="50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ts val="2400"/>
              </a:lnSpc>
              <a:spcBef>
                <a:spcPts val="500"/>
              </a:spcBef>
              <a:buFont typeface="Arial" panose="020B0604020202020204" pitchFamily="34" charset="0"/>
              <a:buNone/>
              <a:defRPr sz="7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ts val="2400"/>
              </a:lnSpc>
              <a:spcBef>
                <a:spcPts val="500"/>
              </a:spcBef>
              <a:buFont typeface="Arial" panose="020B0604020202020204" pitchFamily="34" charset="0"/>
              <a:buNone/>
              <a:defRPr sz="7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spcBef>
                <a:spcPts val="0"/>
              </a:spcBef>
            </a:pPr>
            <a:endParaRPr lang="fr-CA" sz="1400" b="1" dirty="0">
              <a:solidFill>
                <a:schemeClr val="bg1"/>
              </a:solidFill>
            </a:endParaRPr>
          </a:p>
        </p:txBody>
      </p:sp>
      <p:sp>
        <p:nvSpPr>
          <p:cNvPr id="11" name="TextBox 10">
            <a:extLst>
              <a:ext uri="{FF2B5EF4-FFF2-40B4-BE49-F238E27FC236}">
                <a16:creationId xmlns:a16="http://schemas.microsoft.com/office/drawing/2014/main" id="{AB95815F-FCA4-4776-87EE-D214C130C9DE}"/>
              </a:ext>
            </a:extLst>
          </p:cNvPr>
          <p:cNvSpPr txBox="1"/>
          <p:nvPr>
            <p:custDataLst>
              <p:tags r:id="rId11"/>
            </p:custDataLst>
          </p:nvPr>
        </p:nvSpPr>
        <p:spPr>
          <a:xfrm rot="20726505">
            <a:off x="1608909" y="837527"/>
            <a:ext cx="8974180" cy="3754874"/>
          </a:xfrm>
          <a:prstGeom prst="rect">
            <a:avLst/>
          </a:prstGeom>
          <a:noFill/>
        </p:spPr>
        <p:txBody>
          <a:bodyPr wrap="square" rtlCol="0">
            <a:spAutoFit/>
          </a:bodyPr>
          <a:lstStyle/>
          <a:p>
            <a:pPr algn="l" rtl="0"/>
            <a:r>
              <a:rPr lang="fr-CA" sz="16600" b="0" i="0" u="none" baseline="0" dirty="0">
                <a:solidFill>
                  <a:srgbClr val="FF0000"/>
                </a:solidFill>
              </a:rPr>
              <a:t>EXEMPLE</a:t>
            </a:r>
          </a:p>
          <a:p>
            <a:pPr algn="l" rtl="0"/>
            <a:r>
              <a:rPr lang="fr-CA" sz="3600" b="0" i="0" u="none" baseline="0" dirty="0">
                <a:solidFill>
                  <a:srgbClr val="FF0000"/>
                </a:solidFill>
                <a:highlight>
                  <a:srgbClr val="FFFF00"/>
                </a:highlight>
              </a:rPr>
              <a:t>Veuillez adapter ce guide selon les </a:t>
            </a:r>
            <a:br>
              <a:rPr lang="fr-CA" sz="3600" b="0" i="0" u="none" baseline="0" dirty="0">
                <a:solidFill>
                  <a:srgbClr val="FF0000"/>
                </a:solidFill>
                <a:highlight>
                  <a:srgbClr val="FFFF00"/>
                </a:highlight>
              </a:rPr>
            </a:br>
            <a:r>
              <a:rPr lang="fr-CA" sz="3600" b="0" i="0" u="none" baseline="0" dirty="0">
                <a:solidFill>
                  <a:srgbClr val="FF0000"/>
                </a:solidFill>
                <a:highlight>
                  <a:srgbClr val="FFFF00"/>
                </a:highlight>
              </a:rPr>
              <a:t>politiques de GI de votre organisation.</a:t>
            </a:r>
            <a:endParaRPr lang="fr-CA" sz="3600" dirty="0">
              <a:solidFill>
                <a:schemeClr val="bg1"/>
              </a:solidFill>
              <a:highlight>
                <a:srgbClr val="FFFF00"/>
              </a:highlight>
            </a:endParaRPr>
          </a:p>
        </p:txBody>
      </p:sp>
    </p:spTree>
    <p:extLst>
      <p:ext uri="{BB962C8B-B14F-4D97-AF65-F5344CB8AC3E}">
        <p14:creationId xmlns:p14="http://schemas.microsoft.com/office/powerpoint/2010/main" val="229686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Ce qui doit être fait</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6" name="Rectangle 15">
            <a:extLst>
              <a:ext uri="{FF2B5EF4-FFF2-40B4-BE49-F238E27FC236}">
                <a16:creationId xmlns:a16="http://schemas.microsoft.com/office/drawing/2014/main" id="{30084DD2-E36B-4DD9-A011-1E252013A7C9}"/>
              </a:ext>
            </a:extLst>
          </p:cNvPr>
          <p:cNvSpPr/>
          <p:nvPr>
            <p:custDataLst>
              <p:tags r:id="rId4"/>
            </p:custDataLst>
          </p:nvPr>
        </p:nvSpPr>
        <p:spPr>
          <a:xfrm>
            <a:off x="2690833" y="2318806"/>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Arial" panose="020B0604020202020204" pitchFamily="34" charset="0"/>
                <a:ea typeface="Arial" panose="020B0604020202020204" pitchFamily="34" charset="0"/>
                <a:cs typeface="Arial" panose="020B0604020202020204" pitchFamily="34" charset="0"/>
              </a:rPr>
              <a:t>1</a:t>
            </a:r>
            <a:endParaRPr lang="fr-CA" sz="135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6E14A495-9251-4716-BE64-088B52048DC4}"/>
              </a:ext>
            </a:extLst>
          </p:cNvPr>
          <p:cNvSpPr/>
          <p:nvPr>
            <p:custDataLst>
              <p:tags r:id="rId5"/>
            </p:custDataLst>
          </p:nvPr>
        </p:nvSpPr>
        <p:spPr>
          <a:xfrm>
            <a:off x="5528287" y="2318808"/>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Arial" panose="020B0604020202020204" pitchFamily="34" charset="0"/>
                <a:ea typeface="Arial" panose="020B0604020202020204" pitchFamily="34" charset="0"/>
                <a:cs typeface="Arial" panose="020B0604020202020204" pitchFamily="34" charset="0"/>
              </a:rPr>
              <a:t>2</a:t>
            </a:r>
            <a:endParaRPr lang="fr-CA" sz="1350"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2FA0016A-7F4D-41AB-BA91-EC029BF9E9BF}"/>
              </a:ext>
            </a:extLst>
          </p:cNvPr>
          <p:cNvSpPr/>
          <p:nvPr>
            <p:custDataLst>
              <p:tags r:id="rId6"/>
            </p:custDataLst>
          </p:nvPr>
        </p:nvSpPr>
        <p:spPr>
          <a:xfrm>
            <a:off x="8354916" y="2318807"/>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Arial" panose="020B0604020202020204" pitchFamily="34" charset="0"/>
                <a:ea typeface="Arial" panose="020B0604020202020204" pitchFamily="34" charset="0"/>
                <a:cs typeface="Arial" panose="020B0604020202020204" pitchFamily="34" charset="0"/>
              </a:rPr>
              <a:t>3</a:t>
            </a:r>
            <a:endParaRPr lang="fr-CA" sz="135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F9D7672A-D80D-4FDF-9323-E6DB92157E67}"/>
              </a:ext>
            </a:extLst>
          </p:cNvPr>
          <p:cNvSpPr txBox="1"/>
          <p:nvPr>
            <p:custDataLst>
              <p:tags r:id="rId7"/>
            </p:custDataLst>
          </p:nvPr>
        </p:nvSpPr>
        <p:spPr>
          <a:xfrm>
            <a:off x="402365" y="1744157"/>
            <a:ext cx="5544469" cy="4401205"/>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500" b="1" i="0" u="none" baseline="0" dirty="0">
                <a:latin typeface="Arial" panose="020B0604020202020204" pitchFamily="34" charset="0"/>
                <a:ea typeface="Arial" panose="020B0604020202020204" pitchFamily="34" charset="0"/>
                <a:cs typeface="Arial" panose="020B0604020202020204" pitchFamily="34" charset="0"/>
              </a:rPr>
              <a:t>Ménage des papiers : Les documents doivent être examinés, stockés, numérisés et jetés selon les renseignements fournis dans ce dossier. </a:t>
            </a:r>
          </a:p>
          <a:p>
            <a:pPr marL="285750" indent="-285750" algn="l" rtl="0">
              <a:spcAft>
                <a:spcPts val="1200"/>
              </a:spcAft>
              <a:buFont typeface="Wingdings" panose="05000000000000000000" pitchFamily="2" charset="2"/>
              <a:buChar char="ü"/>
            </a:pPr>
            <a:r>
              <a:rPr lang="fr-CA" sz="1500" b="0" i="0" u="none" baseline="0" dirty="0">
                <a:latin typeface="Arial" panose="020B0604020202020204" pitchFamily="34" charset="0"/>
                <a:ea typeface="Arial" panose="020B0604020202020204" pitchFamily="34" charset="0"/>
                <a:cs typeface="Arial" panose="020B0604020202020204" pitchFamily="34" charset="0"/>
              </a:rPr>
              <a:t>Les effets personnels doivent être retirés des postes de travail, des casiers, des armoires et des aires communes, y compris la cuisine et le vestiaire. </a:t>
            </a:r>
          </a:p>
          <a:p>
            <a:pPr marL="285750" indent="-285750" algn="l" rtl="0">
              <a:spcAft>
                <a:spcPts val="1200"/>
              </a:spcAft>
              <a:buFont typeface="Wingdings" panose="05000000000000000000" pitchFamily="2" charset="2"/>
              <a:buChar char="ü"/>
            </a:pPr>
            <a:r>
              <a:rPr lang="fr-CA" sz="1500" b="0" i="0" u="none" baseline="0" dirty="0">
                <a:latin typeface="Arial" panose="020B0604020202020204" pitchFamily="34" charset="0"/>
                <a:ea typeface="Arial" panose="020B0604020202020204" pitchFamily="34" charset="0"/>
                <a:cs typeface="Arial" panose="020B0604020202020204" pitchFamily="34" charset="0"/>
              </a:rPr>
              <a:t>Les effets professionnels comme la papeterie, les périphériques informatiques et les fournitures de bureau doivent être triés dans les zones prévues à cet effet. </a:t>
            </a:r>
          </a:p>
          <a:p>
            <a:pPr marL="285750" indent="-285750" algn="l" rtl="0">
              <a:spcAft>
                <a:spcPts val="1200"/>
              </a:spcAft>
              <a:buFont typeface="Wingdings" panose="05000000000000000000" pitchFamily="2" charset="2"/>
              <a:buChar char="ü"/>
            </a:pPr>
            <a:r>
              <a:rPr lang="fr-CA" sz="1500" b="0" i="0" u="none" baseline="0" dirty="0">
                <a:latin typeface="Arial" panose="020B0604020202020204" pitchFamily="34" charset="0"/>
                <a:ea typeface="Arial" panose="020B0604020202020204" pitchFamily="34" charset="0"/>
                <a:cs typeface="Arial" panose="020B0604020202020204" pitchFamily="34" charset="0"/>
              </a:rPr>
              <a:t>Le matériel informatique excédentaire (c’est-à-dire les imprimantes, les scanneurs et les ordinateurs de bureau) qui est trop volumineux pour être déplacé doit être étiqueté. </a:t>
            </a:r>
          </a:p>
          <a:p>
            <a:pPr marL="285750" indent="-285750" algn="l" rtl="0">
              <a:spcAft>
                <a:spcPts val="1200"/>
              </a:spcAft>
              <a:buFont typeface="Wingdings" panose="05000000000000000000" pitchFamily="2" charset="2"/>
              <a:buChar char="ü"/>
            </a:pPr>
            <a:r>
              <a:rPr lang="fr-CA" sz="1500" b="0" i="0" u="none" baseline="0" dirty="0">
                <a:latin typeface="Arial" panose="020B0604020202020204" pitchFamily="34" charset="0"/>
                <a:ea typeface="Arial" panose="020B0604020202020204" pitchFamily="34" charset="0"/>
                <a:cs typeface="Arial" panose="020B0604020202020204" pitchFamily="34" charset="0"/>
              </a:rPr>
              <a:t>Le mobilier non ergonomique doit rester au poste de travail et être étiqueté comme mobilier excédentaire par les capitaines de nettoyage ou par le fournisseur du service de déménagement.</a:t>
            </a:r>
          </a:p>
        </p:txBody>
      </p:sp>
      <p:sp>
        <p:nvSpPr>
          <p:cNvPr id="28" name="TextBox 27">
            <a:extLst>
              <a:ext uri="{FF2B5EF4-FFF2-40B4-BE49-F238E27FC236}">
                <a16:creationId xmlns:a16="http://schemas.microsoft.com/office/drawing/2014/main" id="{9ABB8477-3FAC-4C3B-A141-755C4DE0EE6A}"/>
              </a:ext>
            </a:extLst>
          </p:cNvPr>
          <p:cNvSpPr txBox="1"/>
          <p:nvPr>
            <p:custDataLst>
              <p:tags r:id="rId8"/>
            </p:custDataLst>
          </p:nvPr>
        </p:nvSpPr>
        <p:spPr>
          <a:xfrm>
            <a:off x="6095881" y="1680257"/>
            <a:ext cx="5780526" cy="5093702"/>
          </a:xfrm>
          <a:prstGeom prst="rect">
            <a:avLst/>
          </a:prstGeom>
          <a:solidFill>
            <a:schemeClr val="bg1"/>
          </a:solidFill>
          <a:ln>
            <a:solidFill>
              <a:schemeClr val="tx1">
                <a:lumMod val="50000"/>
                <a:lumOff val="50000"/>
              </a:schemeClr>
            </a:solidFill>
          </a:ln>
        </p:spPr>
        <p:txBody>
          <a:bodyPr wrap="square" rtlCol="0">
            <a:spAutoFit/>
          </a:bodyPr>
          <a:lstStyle/>
          <a:p>
            <a:pPr marL="285750" indent="-285750" algn="l" rtl="0">
              <a:spcAft>
                <a:spcPts val="1200"/>
              </a:spcAft>
              <a:buFont typeface="Wingdings" panose="05000000000000000000" pitchFamily="2" charset="2"/>
              <a:buChar char="ü"/>
            </a:pPr>
            <a:r>
              <a:rPr lang="fr-CA" sz="1500" b="0" i="0" u="none" baseline="0">
                <a:highlight>
                  <a:srgbClr val="FFFF00"/>
                </a:highlight>
                <a:latin typeface="Arial" panose="020B0604020202020204" pitchFamily="34" charset="0"/>
                <a:ea typeface="Arial" panose="020B0604020202020204" pitchFamily="34" charset="0"/>
                <a:cs typeface="Arial" panose="020B0604020202020204" pitchFamily="34" charset="0"/>
              </a:rPr>
              <a:t>Insérer des renseignements et des photos relatifs aux instructions d’étiquetage.</a:t>
            </a:r>
          </a:p>
          <a:p>
            <a:pPr marL="285750" indent="-285750" algn="l" rtl="0">
              <a:spcAft>
                <a:spcPts val="1200"/>
              </a:spcAft>
              <a:buFont typeface="Wingdings" panose="05000000000000000000" pitchFamily="2" charset="2"/>
              <a:buChar char="ü"/>
            </a:pPr>
            <a:r>
              <a:rPr lang="fr-CA" sz="1500" b="1" i="0" u="none" baseline="0">
                <a:latin typeface="Arial" panose="020B0604020202020204" pitchFamily="34" charset="0"/>
                <a:ea typeface="Arial" panose="020B0604020202020204" pitchFamily="34" charset="0"/>
                <a:cs typeface="Arial" panose="020B0604020202020204" pitchFamily="34" charset="0"/>
              </a:rPr>
              <a:t>Exemple :</a:t>
            </a:r>
            <a:r>
              <a:rPr lang="fr-CA" sz="1500" b="0" i="0" u="none" baseline="0">
                <a:latin typeface="Arial" panose="020B0604020202020204" pitchFamily="34" charset="0"/>
                <a:ea typeface="Arial" panose="020B0604020202020204" pitchFamily="34" charset="0"/>
                <a:cs typeface="Arial" panose="020B0604020202020204" pitchFamily="34" charset="0"/>
              </a:rPr>
              <a:t> Nous vous fournirons des boîtes, du ruban adhésif, des étiquettes (vertes, rouges, bleues et orange) et des marqueurs.</a:t>
            </a:r>
          </a:p>
          <a:p>
            <a:pPr marL="742950" lvl="1" indent="-285750" algn="l" rtl="0">
              <a:spcAft>
                <a:spcPts val="1200"/>
              </a:spcAft>
              <a:buFont typeface="Wingdings" panose="05000000000000000000" pitchFamily="2" charset="2"/>
              <a:buChar char="ü"/>
            </a:pPr>
            <a:r>
              <a:rPr lang="fr-CA" sz="1500" b="1" i="0" u="none" baseline="0">
                <a:solidFill>
                  <a:schemeClr val="accent3"/>
                </a:solidFill>
                <a:latin typeface="Arial" panose="020B0604020202020204" pitchFamily="34" charset="0"/>
                <a:ea typeface="Arial" panose="020B0604020202020204" pitchFamily="34" charset="0"/>
                <a:cs typeface="Arial" panose="020B0604020202020204" pitchFamily="34" charset="0"/>
              </a:rPr>
              <a:t>Vert</a:t>
            </a:r>
            <a:r>
              <a:rPr lang="fr-CA" sz="1500" b="0" i="0" u="none" baseline="0">
                <a:latin typeface="Arial" panose="020B0604020202020204" pitchFamily="34" charset="0"/>
                <a:ea typeface="Arial" panose="020B0604020202020204" pitchFamily="34" charset="0"/>
                <a:cs typeface="Arial" panose="020B0604020202020204" pitchFamily="34" charset="0"/>
              </a:rPr>
              <a:t> – objets personnels que vous devez retirer vous-même</a:t>
            </a:r>
          </a:p>
          <a:p>
            <a:pPr marL="742950" lvl="1" indent="-285750" algn="l" rtl="0">
              <a:spcAft>
                <a:spcPts val="1200"/>
              </a:spcAft>
              <a:buFont typeface="Wingdings" panose="05000000000000000000" pitchFamily="2" charset="2"/>
              <a:buChar char="ü"/>
            </a:pPr>
            <a:r>
              <a:rPr lang="fr-CA" sz="1500" b="1" i="0" u="none" baseline="0">
                <a:solidFill>
                  <a:srgbClr val="FF0000"/>
                </a:solidFill>
                <a:latin typeface="Arial" panose="020B0604020202020204" pitchFamily="34" charset="0"/>
                <a:ea typeface="Arial" panose="020B0604020202020204" pitchFamily="34" charset="0"/>
                <a:cs typeface="Arial" panose="020B0604020202020204" pitchFamily="34" charset="0"/>
              </a:rPr>
              <a:t>Rouge</a:t>
            </a:r>
            <a:r>
              <a:rPr lang="fr-CA" sz="1500" b="0" i="0" u="none" baseline="0">
                <a:latin typeface="Arial" panose="020B0604020202020204" pitchFamily="34" charset="0"/>
                <a:ea typeface="Arial" panose="020B0604020202020204" pitchFamily="34" charset="0"/>
                <a:cs typeface="Arial" panose="020B0604020202020204" pitchFamily="34" charset="0"/>
              </a:rPr>
              <a:t> – boîtes d’actifs commerciaux à conserver</a:t>
            </a:r>
          </a:p>
          <a:p>
            <a:pPr marL="742950" lvl="1" indent="-285750" algn="l" rtl="0">
              <a:spcAft>
                <a:spcPts val="1200"/>
              </a:spcAft>
              <a:buFont typeface="Wingdings" panose="05000000000000000000" pitchFamily="2" charset="2"/>
              <a:buChar char="ü"/>
            </a:pPr>
            <a:r>
              <a:rPr lang="fr-CA" sz="1500" b="1" i="0" u="none" baseline="0">
                <a:solidFill>
                  <a:srgbClr val="0070C0"/>
                </a:solidFill>
                <a:latin typeface="Arial" panose="020B0604020202020204" pitchFamily="34" charset="0"/>
                <a:ea typeface="Arial" panose="020B0604020202020204" pitchFamily="34" charset="0"/>
                <a:cs typeface="Arial" panose="020B0604020202020204" pitchFamily="34" charset="0"/>
              </a:rPr>
              <a:t>Bleu</a:t>
            </a:r>
            <a:r>
              <a:rPr lang="fr-CA" sz="1500" b="0" i="0" u="none" baseline="0">
                <a:latin typeface="Arial" panose="020B0604020202020204" pitchFamily="34" charset="0"/>
                <a:ea typeface="Arial" panose="020B0604020202020204" pitchFamily="34" charset="0"/>
                <a:cs typeface="Arial" panose="020B0604020202020204" pitchFamily="34" charset="0"/>
              </a:rPr>
              <a:t> – gros matériel informatique excédentaire (ex. : imprimantes)</a:t>
            </a:r>
          </a:p>
          <a:p>
            <a:pPr marL="742950" lvl="1" indent="-285750" algn="l" rtl="0">
              <a:spcAft>
                <a:spcPts val="1200"/>
              </a:spcAft>
              <a:buFont typeface="Wingdings" panose="05000000000000000000" pitchFamily="2" charset="2"/>
              <a:buChar char="ü"/>
            </a:pPr>
            <a:r>
              <a:rPr lang="fr-CA" sz="1500" b="1" i="0" u="none" baseline="0">
                <a:solidFill>
                  <a:schemeClr val="accent4">
                    <a:lumMod val="75000"/>
                  </a:schemeClr>
                </a:solidFill>
                <a:latin typeface="Arial" panose="020B0604020202020204" pitchFamily="34" charset="0"/>
                <a:ea typeface="Arial" panose="020B0604020202020204" pitchFamily="34" charset="0"/>
                <a:cs typeface="Arial" panose="020B0604020202020204" pitchFamily="34" charset="0"/>
              </a:rPr>
              <a:t>Orange</a:t>
            </a:r>
            <a:r>
              <a:rPr lang="fr-CA" sz="1500" b="0" i="0" u="none" baseline="0">
                <a:latin typeface="Arial" panose="020B0604020202020204" pitchFamily="34" charset="0"/>
                <a:ea typeface="Arial" panose="020B0604020202020204" pitchFamily="34" charset="0"/>
                <a:cs typeface="Arial" panose="020B0604020202020204" pitchFamily="34" charset="0"/>
              </a:rPr>
              <a:t> – meubles excédentaires pour la désaffectation </a:t>
            </a:r>
          </a:p>
          <a:p>
            <a:pPr marL="285750" indent="-285750" algn="l" rtl="0">
              <a:spcAft>
                <a:spcPts val="1200"/>
              </a:spcAft>
              <a:buFont typeface="Wingdings" panose="05000000000000000000" pitchFamily="2" charset="2"/>
              <a:buChar char="ü"/>
            </a:pPr>
            <a:r>
              <a:rPr lang="fr-CA" sz="1500" b="0" i="0" u="none" baseline="0">
                <a:latin typeface="Arial" panose="020B0604020202020204" pitchFamily="34" charset="0"/>
                <a:ea typeface="Arial" panose="020B0604020202020204" pitchFamily="34" charset="0"/>
                <a:cs typeface="Arial" panose="020B0604020202020204" pitchFamily="34" charset="0"/>
              </a:rPr>
              <a:t>Indiquez votre nom et votre ministère sur les étiquettes rouges, jaunes et orange. Il n’est pas nécessaire de marquer les étiquettes vertes étant donné que vous rapportez ces articles chez vous. Si vous emballez des articles personnels pour un collègue, veuillez écrire son nom sur l’étiquette. </a:t>
            </a:r>
          </a:p>
          <a:p>
            <a:pPr algn="l" rtl="0">
              <a:spcAft>
                <a:spcPts val="1200"/>
              </a:spcAft>
            </a:pPr>
            <a:endParaRPr lang="fr-CA" sz="15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DDAF23A-4258-46D5-AECA-4ECB17152DBB}"/>
              </a:ext>
            </a:extLst>
          </p:cNvPr>
          <p:cNvSpPr txBox="1"/>
          <p:nvPr>
            <p:custDataLst>
              <p:tags r:id="rId9"/>
            </p:custDataLst>
          </p:nvPr>
        </p:nvSpPr>
        <p:spPr>
          <a:xfrm rot="20726505">
            <a:off x="6502980" y="2724939"/>
            <a:ext cx="4534865" cy="1446550"/>
          </a:xfrm>
          <a:prstGeom prst="rect">
            <a:avLst/>
          </a:prstGeom>
          <a:noFill/>
        </p:spPr>
        <p:txBody>
          <a:bodyPr wrap="square" rtlCol="0">
            <a:spAutoFit/>
          </a:bodyPr>
          <a:lstStyle/>
          <a:p>
            <a:pPr algn="l" rtl="0"/>
            <a:r>
              <a:rPr lang="fr-CA" sz="8800" b="0" i="0" u="none" baseline="0" dirty="0">
                <a:solidFill>
                  <a:srgbClr val="FF0000"/>
                </a:solidFill>
              </a:rPr>
              <a:t>EXEMPLE</a:t>
            </a:r>
            <a:endParaRPr lang="fr-CA" sz="8800" dirty="0">
              <a:solidFill>
                <a:srgbClr val="FF0000"/>
              </a:solidFill>
            </a:endParaRPr>
          </a:p>
        </p:txBody>
      </p:sp>
    </p:spTree>
    <p:extLst>
      <p:ext uri="{BB962C8B-B14F-4D97-AF65-F5344CB8AC3E}">
        <p14:creationId xmlns:p14="http://schemas.microsoft.com/office/powerpoint/2010/main" val="2419688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Ce </a:t>
            </a:r>
            <a:r>
              <a:rPr lang="fr-CA" sz="3200" b="1" i="0" u="none" baseline="0">
                <a:solidFill>
                  <a:schemeClr val="bg1"/>
                </a:solidFill>
              </a:rPr>
              <a:t>que </a:t>
            </a:r>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vous </a:t>
            </a:r>
            <a:r>
              <a:rPr lang="fr-CA" sz="3200" b="1" i="0" u="none" baseline="0">
                <a:solidFill>
                  <a:schemeClr val="bg1"/>
                </a:solidFill>
              </a:rPr>
              <a:t>pouvez </a:t>
            </a:r>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ramener </a:t>
            </a:r>
            <a:r>
              <a:rPr lang="fr-CA" sz="3200" b="1" i="0" u="none" baseline="0">
                <a:solidFill>
                  <a:schemeClr val="bg1"/>
                </a:solidFill>
              </a:rPr>
              <a:t>à </a:t>
            </a:r>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la maison</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grpSp>
        <p:nvGrpSpPr>
          <p:cNvPr id="8" name="Group 7">
            <a:extLst>
              <a:ext uri="{FF2B5EF4-FFF2-40B4-BE49-F238E27FC236}">
                <a16:creationId xmlns:a16="http://schemas.microsoft.com/office/drawing/2014/main" id="{7A657AFB-2096-454A-938E-7CB4D83000C9}"/>
              </a:ext>
            </a:extLst>
          </p:cNvPr>
          <p:cNvGrpSpPr/>
          <p:nvPr>
            <p:custDataLst>
              <p:tags r:id="rId4"/>
            </p:custDataLst>
          </p:nvPr>
        </p:nvGrpSpPr>
        <p:grpSpPr>
          <a:xfrm>
            <a:off x="499489" y="1703096"/>
            <a:ext cx="9406511" cy="4456403"/>
            <a:chOff x="619125" y="1676400"/>
            <a:chExt cx="7981422" cy="4225153"/>
          </a:xfrm>
        </p:grpSpPr>
        <p:sp>
          <p:nvSpPr>
            <p:cNvPr id="9" name="Rectangle 8">
              <a:extLst>
                <a:ext uri="{FF2B5EF4-FFF2-40B4-BE49-F238E27FC236}">
                  <a16:creationId xmlns:a16="http://schemas.microsoft.com/office/drawing/2014/main" id="{ACB05BC0-4333-4EE9-AC9D-40173697BB23}"/>
                </a:ext>
              </a:extLst>
            </p:cNvPr>
            <p:cNvSpPr/>
            <p:nvPr/>
          </p:nvSpPr>
          <p:spPr>
            <a:xfrm>
              <a:off x="619125"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rPr>
                <a:t>À ramener à la maison</a:t>
              </a:r>
            </a:p>
          </p:txBody>
        </p:sp>
        <p:sp>
          <p:nvSpPr>
            <p:cNvPr id="10" name="Rectangle 9">
              <a:extLst>
                <a:ext uri="{FF2B5EF4-FFF2-40B4-BE49-F238E27FC236}">
                  <a16:creationId xmlns:a16="http://schemas.microsoft.com/office/drawing/2014/main" id="{ED232793-67C3-44F1-82EC-4D79BA5BDDFF}"/>
                </a:ext>
              </a:extLst>
            </p:cNvPr>
            <p:cNvSpPr/>
            <p:nvPr/>
          </p:nvSpPr>
          <p:spPr>
            <a:xfrm>
              <a:off x="619125" y="2076449"/>
              <a:ext cx="2571750" cy="3825103"/>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Articles personnels (chaussures, vêtements, nourriture, articles personnels au poste de travail, dans les casiers et dans la cuisine)</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Renseignements personnels ou de nature non délicate</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Cartables de formation non classifiés qui ne sont pas en ligne (envisager la numérisation)</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Périphériques informatiques</a:t>
              </a: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 conformément </a:t>
              </a: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aux </a:t>
              </a:r>
              <a:r>
                <a:rPr lang="fr-ca" sz="1300" b="0" i="0" u="none" baseline="0" dirty="0">
                  <a:solidFill>
                    <a:schemeClr val="accent5"/>
                  </a:solidFill>
                  <a:highlight>
                    <a:srgbClr val="FFFF00"/>
                  </a:highlight>
                  <a:latin typeface="Arial" panose="020B0604020202020204" pitchFamily="34" charset="0"/>
                  <a:ea typeface="Arial" panose="020B0604020202020204" pitchFamily="34" charset="0"/>
                  <a:cs typeface="Arial" panose="020B0604020202020204" pitchFamily="34" charset="0"/>
                </a:rPr>
                <a:t>[directives de votre organisation</a:t>
              </a: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 (clavier, souris, chargeur)</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Équipement ergonomique personnel (sauf les meubles ergonomiques comme les bureaux)</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Actifs</a:t>
              </a: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 conformément aux [</a:t>
              </a:r>
              <a:r>
                <a:rPr lang="fr-ca" sz="1300" b="0" i="0" u="none" baseline="0" dirty="0">
                  <a:solidFill>
                    <a:schemeClr val="accent5"/>
                  </a:solidFill>
                  <a:highlight>
                    <a:srgbClr val="FFFF00"/>
                  </a:highlight>
                  <a:latin typeface="Arial" panose="020B0604020202020204" pitchFamily="34" charset="0"/>
                  <a:ea typeface="Arial" panose="020B0604020202020204" pitchFamily="34" charset="0"/>
                  <a:cs typeface="Arial" panose="020B0604020202020204" pitchFamily="34" charset="0"/>
                </a:rPr>
                <a:t>directives de votre organisation</a:t>
              </a: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 (ordinateurs portables, écrans)</a:t>
              </a:r>
            </a:p>
          </p:txBody>
        </p:sp>
        <p:sp>
          <p:nvSpPr>
            <p:cNvPr id="11" name="Rectangle 10">
              <a:extLst>
                <a:ext uri="{FF2B5EF4-FFF2-40B4-BE49-F238E27FC236}">
                  <a16:creationId xmlns:a16="http://schemas.microsoft.com/office/drawing/2014/main" id="{302606DE-D032-4A2D-B6CA-E2087DA7C029}"/>
                </a:ext>
              </a:extLst>
            </p:cNvPr>
            <p:cNvSpPr/>
            <p:nvPr/>
          </p:nvSpPr>
          <p:spPr>
            <a:xfrm>
              <a:off x="3286125" y="1676400"/>
              <a:ext cx="266700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rPr>
                <a:t>À laisser au bureau</a:t>
              </a:r>
            </a:p>
          </p:txBody>
        </p:sp>
        <p:sp>
          <p:nvSpPr>
            <p:cNvPr id="12" name="Rectangle 11">
              <a:extLst>
                <a:ext uri="{FF2B5EF4-FFF2-40B4-BE49-F238E27FC236}">
                  <a16:creationId xmlns:a16="http://schemas.microsoft.com/office/drawing/2014/main" id="{33CEF199-A678-496A-86B6-C75428E9FFDD}"/>
                </a:ext>
              </a:extLst>
            </p:cNvPr>
            <p:cNvSpPr/>
            <p:nvPr/>
          </p:nvSpPr>
          <p:spPr>
            <a:xfrm>
              <a:off x="3286125" y="2076449"/>
              <a:ext cx="266700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Actifs informatiques qui ne sont pas marqués comme étant à la disposition des employés en télétravail (ex. : scanneurs)</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Duplicateurs de ports</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Imprimantes</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Téléphones </a:t>
              </a:r>
              <a:r>
                <a:rPr lang="fr-ca" sz="1300" b="0" i="0" u="none" baseline="0" dirty="0" err="1">
                  <a:solidFill>
                    <a:schemeClr val="accent5"/>
                  </a:solidFill>
                  <a:latin typeface="Arial" panose="020B0604020202020204" pitchFamily="34" charset="0"/>
                  <a:ea typeface="Arial" panose="020B0604020202020204" pitchFamily="34" charset="0"/>
                  <a:cs typeface="Arial" panose="020B0604020202020204" pitchFamily="34" charset="0"/>
                </a:rPr>
                <a:t>VoIP</a:t>
              </a:r>
              <a:endPar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endParaRP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Périphériques informatiques qui ne sont pas marqués comme étant à la disposition des employés en télétravail (adaptateurs, barres d’alimentation, etc.)</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Mobilier (chaises de bureau, caissons, etc.)</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Matériel de téléconférence et de vidéoconférence</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Informations classifiées (p. ex., documents secrets ou très secrets)</a:t>
              </a:r>
            </a:p>
            <a:p>
              <a:pPr marL="180975" indent="-180975" algn="l" rtl="0">
                <a:buFont typeface="Wingdings" panose="05000000000000000000" pitchFamily="2" charset="2"/>
                <a:buChar char="§"/>
              </a:pPr>
              <a:r>
                <a:rPr lang="fr-ca" sz="13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Documents Protégé B ou C</a:t>
              </a:r>
              <a:endParaRPr lang="fr-ca" sz="1300" dirty="0">
                <a:solidFill>
                  <a:schemeClr val="accent2"/>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95F1EB5B-8B19-4726-A0B8-230AD1D7ECA9}"/>
                </a:ext>
              </a:extLst>
            </p:cNvPr>
            <p:cNvSpPr/>
            <p:nvPr/>
          </p:nvSpPr>
          <p:spPr>
            <a:xfrm>
              <a:off x="6022413"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rPr>
                <a:t>Articles excédentaires</a:t>
              </a:r>
            </a:p>
          </p:txBody>
        </p:sp>
        <p:sp>
          <p:nvSpPr>
            <p:cNvPr id="14" name="Rectangle 13">
              <a:extLst>
                <a:ext uri="{FF2B5EF4-FFF2-40B4-BE49-F238E27FC236}">
                  <a16:creationId xmlns:a16="http://schemas.microsoft.com/office/drawing/2014/main" id="{FC0FF242-10B0-4AE6-971D-DFEC898CF9A8}"/>
                </a:ext>
              </a:extLst>
            </p:cNvPr>
            <p:cNvSpPr/>
            <p:nvPr/>
          </p:nvSpPr>
          <p:spPr>
            <a:xfrm>
              <a:off x="6028797" y="2076449"/>
              <a:ext cx="257175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gn="l" rtl="0">
                <a:buFont typeface="Wingdings" pitchFamily="2" charset="2"/>
                <a:buChar char="§"/>
              </a:pPr>
              <a:r>
                <a:rPr lang="fr-ca" sz="14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Claviers supplémentaires</a:t>
              </a:r>
            </a:p>
            <a:p>
              <a:pPr marL="285750" indent="-285750" algn="l" rtl="0">
                <a:buFont typeface="Wingdings" pitchFamily="2" charset="2"/>
                <a:buChar char="§"/>
              </a:pPr>
              <a:r>
                <a:rPr lang="fr-ca" sz="14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Souris supplémentaires</a:t>
              </a:r>
            </a:p>
            <a:p>
              <a:pPr marL="285750" indent="-285750" algn="l" rtl="0">
                <a:buFont typeface="Wingdings" pitchFamily="2" charset="2"/>
                <a:buChar char="§"/>
              </a:pPr>
              <a:r>
                <a:rPr lang="fr-ca" sz="14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Vieux cellulaires</a:t>
              </a:r>
            </a:p>
            <a:p>
              <a:pPr marL="285750" indent="-285750" algn="l" rtl="0">
                <a:buFont typeface="Wingdings" pitchFamily="2" charset="2"/>
                <a:buChar char="§"/>
              </a:pPr>
              <a:r>
                <a:rPr lang="fr-ca" sz="1400" b="0"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Matériel de TI non désiré</a:t>
              </a:r>
            </a:p>
            <a:p>
              <a:pPr marL="285750" indent="-285750" algn="l" rtl="0">
                <a:buFont typeface="Wingdings" pitchFamily="2" charset="2"/>
                <a:buChar char="§"/>
              </a:pPr>
              <a:r>
                <a:rPr lang="fr-ca" sz="1400"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Placez les articles excédentaires aux endroits désignés sur l’étage.</a:t>
              </a:r>
            </a:p>
          </p:txBody>
        </p:sp>
      </p:grpSp>
      <p:pic>
        <p:nvPicPr>
          <p:cNvPr id="16" name="Picture 15">
            <a:extLst>
              <a:ext uri="{FF2B5EF4-FFF2-40B4-BE49-F238E27FC236}">
                <a16:creationId xmlns:a16="http://schemas.microsoft.com/office/drawing/2014/main" id="{EB262141-AEA8-42C1-8337-7B8FE50CF79E}"/>
              </a:ext>
            </a:extLst>
          </p:cNvPr>
          <p:cNvPicPr>
            <a:picLocks noChangeAspect="1"/>
          </p:cNvPicPr>
          <p:nvPr>
            <p:custDataLst>
              <p:tags r:id="rId5"/>
            </p:custDataLst>
          </p:nvPr>
        </p:nvPicPr>
        <p:blipFill rotWithShape="1">
          <a:blip r:embed="rId9">
            <a:duotone>
              <a:schemeClr val="accent1">
                <a:shade val="45000"/>
                <a:satMod val="135000"/>
              </a:schemeClr>
              <a:prstClr val="white"/>
            </a:duotone>
            <a:extLst>
              <a:ext uri="{28A0092B-C50C-407E-A947-70E740481C1C}">
                <a14:useLocalDpi xmlns:a14="http://schemas.microsoft.com/office/drawing/2010/main" val="0"/>
              </a:ext>
            </a:extLst>
          </a:blip>
          <a:srcRect r="35239"/>
          <a:stretch/>
        </p:blipFill>
        <p:spPr>
          <a:xfrm>
            <a:off x="9768207" y="1977455"/>
            <a:ext cx="2423793" cy="3749996"/>
          </a:xfrm>
          <a:prstGeom prst="rect">
            <a:avLst/>
          </a:prstGeom>
        </p:spPr>
      </p:pic>
    </p:spTree>
    <p:extLst>
      <p:ext uri="{BB962C8B-B14F-4D97-AF65-F5344CB8AC3E}">
        <p14:creationId xmlns:p14="http://schemas.microsoft.com/office/powerpoint/2010/main" val="170842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9975017" cy="835027"/>
          </a:xfrm>
        </p:spPr>
        <p:txBody>
          <a:bodyPr>
            <a:normAutofit fontScale="90000"/>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Pourquoi vous devez ramener vos affaires à la maison</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5" name="TextBox 14">
            <a:extLst>
              <a:ext uri="{FF2B5EF4-FFF2-40B4-BE49-F238E27FC236}">
                <a16:creationId xmlns:a16="http://schemas.microsoft.com/office/drawing/2014/main" id="{48C1A26F-2B9D-4E92-9DDC-F0ED826589D4}"/>
              </a:ext>
            </a:extLst>
          </p:cNvPr>
          <p:cNvSpPr txBox="1"/>
          <p:nvPr>
            <p:custDataLst>
              <p:tags r:id="rId4"/>
            </p:custDataLst>
          </p:nvPr>
        </p:nvSpPr>
        <p:spPr>
          <a:xfrm>
            <a:off x="324116" y="1703097"/>
            <a:ext cx="7874793" cy="4701287"/>
          </a:xfrm>
          <a:prstGeom prst="rect">
            <a:avLst/>
          </a:prstGeom>
          <a:noFill/>
        </p:spPr>
        <p:txBody>
          <a:bodyPr wrap="square" rtlCol="0">
            <a:spAutoFit/>
          </a:bodyPr>
          <a:lstStyle/>
          <a:p>
            <a:pPr algn="l" rtl="0">
              <a:spcAft>
                <a:spcPts val="700"/>
              </a:spcAft>
            </a:pPr>
            <a:r>
              <a:rPr lang="fr-CA" sz="1600" b="1" i="0" u="none" baseline="0" dirty="0">
                <a:latin typeface="Arial" panose="020B0604020202020204" pitchFamily="34" charset="0"/>
                <a:ea typeface="Arial" panose="020B0604020202020204" pitchFamily="34" charset="0"/>
                <a:cs typeface="Arial" panose="020B0604020202020204" pitchFamily="34" charset="0"/>
              </a:rPr>
              <a:t>Tous les postes de travail et les bureaux situés au nouveau lieu de travail seront communs</a:t>
            </a:r>
            <a:r>
              <a:rPr lang="fr-CA" sz="1600" i="0" u="none" baseline="0" dirty="0">
                <a:latin typeface="Arial" panose="020B0604020202020204" pitchFamily="34" charset="0"/>
                <a:ea typeface="Arial" panose="020B0604020202020204" pitchFamily="34" charset="0"/>
                <a:cs typeface="Arial" panose="020B0604020202020204" pitchFamily="34" charset="0"/>
              </a:rPr>
              <a:t>, </a:t>
            </a:r>
            <a:r>
              <a:rPr lang="fr-CA" sz="1600" b="0" i="0" u="none" baseline="0" dirty="0">
                <a:latin typeface="Arial" panose="020B0604020202020204" pitchFamily="34" charset="0"/>
                <a:ea typeface="Arial" panose="020B0604020202020204" pitchFamily="34" charset="0"/>
                <a:cs typeface="Arial" panose="020B0604020202020204" pitchFamily="34" charset="0"/>
              </a:rPr>
              <a:t>ce qui signifie qu’aucun objet personnel ne pourra y être laissé. Vous aurez toutefois accès à un casier.</a:t>
            </a:r>
          </a:p>
          <a:p>
            <a:pPr algn="l" rtl="0">
              <a:spcAft>
                <a:spcPts val="700"/>
              </a:spcAft>
            </a:pP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[Insérez les renseignements relatifs à votre stratégie en matière de casiers ou d’armoires au nouveau lieu de travail.]</a:t>
            </a:r>
          </a:p>
          <a:p>
            <a:pPr marL="285750" indent="-285750" algn="l" rtl="0">
              <a:spcAft>
                <a:spcPts val="1200"/>
              </a:spcAft>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Exemple 1 :</a:t>
            </a:r>
            <a:r>
              <a:rPr lang="fr-CA" sz="1600" b="0" i="0" u="none" baseline="0" dirty="0">
                <a:latin typeface="Arial" panose="020B0604020202020204" pitchFamily="34" charset="0"/>
                <a:ea typeface="Arial" panose="020B0604020202020204" pitchFamily="34" charset="0"/>
                <a:cs typeface="Arial" panose="020B0604020202020204" pitchFamily="34" charset="0"/>
              </a:rPr>
              <a:t> Des casiers de jour seront mis à la disposition des employés de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[lieu</a:t>
            </a:r>
            <a:r>
              <a:rPr lang="fr-CA" sz="1600" b="0" i="0" u="none" baseline="0" dirty="0">
                <a:latin typeface="Arial" panose="020B0604020202020204" pitchFamily="34" charset="0"/>
                <a:ea typeface="Arial" panose="020B0604020202020204" pitchFamily="34" charset="0"/>
                <a:cs typeface="Arial" panose="020B0604020202020204" pitchFamily="34" charset="0"/>
              </a:rPr>
              <a:t>]. Les objets personnels doivent être retirés du bureau à la fin de chaque journée. </a:t>
            </a:r>
          </a:p>
          <a:p>
            <a:pPr marL="285750" indent="-285750" algn="l" rtl="0">
              <a:spcAft>
                <a:spcPts val="700"/>
              </a:spcAft>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Exemple 2 :</a:t>
            </a:r>
            <a:r>
              <a:rPr lang="fr-CA" sz="1600" b="0" i="0" u="none" baseline="0" dirty="0">
                <a:latin typeface="Arial" panose="020B0604020202020204" pitchFamily="34" charset="0"/>
                <a:ea typeface="Arial" panose="020B0604020202020204" pitchFamily="34" charset="0"/>
                <a:cs typeface="Arial" panose="020B0604020202020204" pitchFamily="34" charset="0"/>
              </a:rPr>
              <a:t> Les casiers seront attribués à des ministères ou à des équipes individuels à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[lieu</a:t>
            </a:r>
            <a:r>
              <a:rPr lang="fr-CA" sz="1600" b="0" i="0" u="none" baseline="0" dirty="0">
                <a:latin typeface="Arial" panose="020B0604020202020204" pitchFamily="34" charset="0"/>
                <a:ea typeface="Arial" panose="020B0604020202020204" pitchFamily="34" charset="0"/>
                <a:cs typeface="Arial" panose="020B0604020202020204" pitchFamily="34" charset="0"/>
              </a:rPr>
              <a:t>]. Votre gestionnaire vous informera des normes et des attentes de l’équipe concernant les casiers d’équipe et vous dira ce que vous pouvez garder ou pas sur le lieu de travail. </a:t>
            </a:r>
          </a:p>
          <a:p>
            <a:pPr marL="285750" indent="-285750" algn="l" rtl="0">
              <a:spcAft>
                <a:spcPts val="700"/>
              </a:spcAft>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Exemple 3</a:t>
            </a:r>
            <a:r>
              <a:rPr lang="fr-CA" sz="1600" b="0" i="0" u="none" baseline="0" dirty="0">
                <a:latin typeface="Arial" panose="020B0604020202020204" pitchFamily="34" charset="0"/>
                <a:ea typeface="Arial" panose="020B0604020202020204" pitchFamily="34" charset="0"/>
                <a:cs typeface="Arial" panose="020B0604020202020204" pitchFamily="34" charset="0"/>
              </a:rPr>
              <a:t> </a:t>
            </a:r>
            <a:r>
              <a:rPr lang="fr-CA" sz="1600" b="1" i="0" u="none" baseline="0" dirty="0">
                <a:latin typeface="Arial" panose="020B0604020202020204" pitchFamily="34" charset="0"/>
                <a:ea typeface="Arial" panose="020B0604020202020204" pitchFamily="34" charset="0"/>
                <a:cs typeface="Arial" panose="020B0604020202020204" pitchFamily="34" charset="0"/>
              </a:rPr>
              <a:t>:</a:t>
            </a:r>
            <a:r>
              <a:rPr lang="fr-CA" sz="1600" b="0" i="0" u="none" baseline="0" dirty="0">
                <a:latin typeface="Arial" panose="020B0604020202020204" pitchFamily="34" charset="0"/>
                <a:ea typeface="Arial" panose="020B0604020202020204" pitchFamily="34" charset="0"/>
                <a:cs typeface="Arial" panose="020B0604020202020204" pitchFamily="34" charset="0"/>
              </a:rPr>
              <a:t> Des casiers seront attribués aux employés. Rapportez vos objets personnels à la maison maintenant. Lorsque sera terminé le projet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[nom du projet</a:t>
            </a:r>
            <a:r>
              <a:rPr lang="fr-CA" sz="1600" b="0" i="0" u="none" baseline="0" dirty="0">
                <a:latin typeface="Arial" panose="020B0604020202020204" pitchFamily="34" charset="0"/>
                <a:ea typeface="Arial" panose="020B0604020202020204" pitchFamily="34" charset="0"/>
                <a:cs typeface="Arial" panose="020B0604020202020204" pitchFamily="34" charset="0"/>
              </a:rPr>
              <a:t>], vous pourrez rapporter certains objets personnels pour les ranger dans votre casier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[insérez des renseignements concernant la capacité des casiers, s’il y a lieu</a:t>
            </a:r>
            <a:r>
              <a:rPr lang="fr-CA" sz="1600" b="0" i="0" u="none" baseline="0" dirty="0">
                <a:latin typeface="Arial" panose="020B0604020202020204" pitchFamily="34" charset="0"/>
                <a:ea typeface="Arial" panose="020B0604020202020204" pitchFamily="34" charset="0"/>
                <a:cs typeface="Arial" panose="020B0604020202020204" pitchFamily="34" charset="0"/>
              </a:rPr>
              <a:t>].</a:t>
            </a:r>
          </a:p>
        </p:txBody>
      </p:sp>
      <p:pic>
        <p:nvPicPr>
          <p:cNvPr id="3" name="Picture 2">
            <a:extLst>
              <a:ext uri="{FF2B5EF4-FFF2-40B4-BE49-F238E27FC236}">
                <a16:creationId xmlns:a16="http://schemas.microsoft.com/office/drawing/2014/main" id="{9B39F904-E86D-437F-862C-D2369FE46CBC}"/>
              </a:ext>
            </a:extLst>
          </p:cNvPr>
          <p:cNvPicPr>
            <a:picLocks noChangeAspect="1"/>
          </p:cNvPicPr>
          <p:nvPr>
            <p:custDataLst>
              <p:tags r:id="rId5"/>
            </p:custDataLst>
          </p:nvPr>
        </p:nvPicPr>
        <p:blipFill rotWithShape="1">
          <a:blip r:embed="rId9">
            <a:duotone>
              <a:schemeClr val="accent1">
                <a:shade val="45000"/>
                <a:satMod val="135000"/>
              </a:schemeClr>
              <a:prstClr val="white"/>
            </a:duotone>
            <a:extLst>
              <a:ext uri="{28A0092B-C50C-407E-A947-70E740481C1C}">
                <a14:useLocalDpi xmlns:a14="http://schemas.microsoft.com/office/drawing/2010/main" val="0"/>
              </a:ext>
            </a:extLst>
          </a:blip>
          <a:srcRect r="10161"/>
          <a:stretch/>
        </p:blipFill>
        <p:spPr>
          <a:xfrm>
            <a:off x="8198909" y="1731532"/>
            <a:ext cx="3993091" cy="4444695"/>
          </a:xfrm>
          <a:prstGeom prst="rect">
            <a:avLst/>
          </a:prstGeom>
        </p:spPr>
      </p:pic>
    </p:spTree>
    <p:extLst>
      <p:ext uri="{BB962C8B-B14F-4D97-AF65-F5344CB8AC3E}">
        <p14:creationId xmlns:p14="http://schemas.microsoft.com/office/powerpoint/2010/main" val="389900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Comment </a:t>
            </a:r>
            <a:r>
              <a:rPr lang="fr-CA" sz="3200" b="1" i="0" u="none" baseline="0">
                <a:solidFill>
                  <a:schemeClr val="bg1"/>
                </a:solidFill>
              </a:rPr>
              <a:t>réaliser votre ménage de papier</a:t>
            </a:r>
            <a:endParaRPr lang="fr-CA" sz="3200" b="1"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5" name="Oval 14">
            <a:extLst>
              <a:ext uri="{FF2B5EF4-FFF2-40B4-BE49-F238E27FC236}">
                <a16:creationId xmlns:a16="http://schemas.microsoft.com/office/drawing/2014/main" id="{B98760F5-CF86-48F6-8AFC-7DF6EB652B02}"/>
              </a:ext>
            </a:extLst>
          </p:cNvPr>
          <p:cNvSpPr/>
          <p:nvPr>
            <p:custDataLst>
              <p:tags r:id="rId4"/>
            </p:custDataLst>
          </p:nvPr>
        </p:nvSpPr>
        <p:spPr>
          <a:xfrm>
            <a:off x="2226533" y="2205493"/>
            <a:ext cx="1746398" cy="1746398"/>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16" name="Rectangle 15">
            <a:extLst>
              <a:ext uri="{FF2B5EF4-FFF2-40B4-BE49-F238E27FC236}">
                <a16:creationId xmlns:a16="http://schemas.microsoft.com/office/drawing/2014/main" id="{30084DD2-E36B-4DD9-A011-1E252013A7C9}"/>
              </a:ext>
            </a:extLst>
          </p:cNvPr>
          <p:cNvSpPr/>
          <p:nvPr>
            <p:custDataLst>
              <p:tags r:id="rId5"/>
            </p:custDataLst>
          </p:nvPr>
        </p:nvSpPr>
        <p:spPr>
          <a:xfrm>
            <a:off x="2690833" y="2318806"/>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Arial" panose="020B0604020202020204" pitchFamily="34" charset="0"/>
                <a:ea typeface="Arial" panose="020B0604020202020204" pitchFamily="34" charset="0"/>
                <a:cs typeface="Arial" panose="020B0604020202020204" pitchFamily="34" charset="0"/>
              </a:rPr>
              <a:t>1</a:t>
            </a:r>
            <a:endParaRPr lang="fr-CA" sz="1350" dirty="0">
              <a:latin typeface="Arial" panose="020B0604020202020204" pitchFamily="34" charset="0"/>
              <a:cs typeface="Arial" panose="020B0604020202020204" pitchFamily="34" charset="0"/>
            </a:endParaRPr>
          </a:p>
        </p:txBody>
      </p:sp>
      <p:sp>
        <p:nvSpPr>
          <p:cNvPr id="17" name="Oval 16">
            <a:extLst>
              <a:ext uri="{FF2B5EF4-FFF2-40B4-BE49-F238E27FC236}">
                <a16:creationId xmlns:a16="http://schemas.microsoft.com/office/drawing/2014/main" id="{54D60FA3-EB52-4368-9B02-E7862A60F143}"/>
              </a:ext>
            </a:extLst>
          </p:cNvPr>
          <p:cNvSpPr/>
          <p:nvPr>
            <p:custDataLst>
              <p:tags r:id="rId6"/>
            </p:custDataLst>
          </p:nvPr>
        </p:nvSpPr>
        <p:spPr>
          <a:xfrm>
            <a:off x="5046783" y="2205493"/>
            <a:ext cx="1746398" cy="1746398"/>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18" name="Rectangle 17">
            <a:extLst>
              <a:ext uri="{FF2B5EF4-FFF2-40B4-BE49-F238E27FC236}">
                <a16:creationId xmlns:a16="http://schemas.microsoft.com/office/drawing/2014/main" id="{6E14A495-9251-4716-BE64-088B52048DC4}"/>
              </a:ext>
            </a:extLst>
          </p:cNvPr>
          <p:cNvSpPr/>
          <p:nvPr>
            <p:custDataLst>
              <p:tags r:id="rId7"/>
            </p:custDataLst>
          </p:nvPr>
        </p:nvSpPr>
        <p:spPr>
          <a:xfrm>
            <a:off x="5528287" y="2318808"/>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Arial" panose="020B0604020202020204" pitchFamily="34" charset="0"/>
                <a:ea typeface="Arial" panose="020B0604020202020204" pitchFamily="34" charset="0"/>
                <a:cs typeface="Arial" panose="020B0604020202020204" pitchFamily="34" charset="0"/>
              </a:rPr>
              <a:t>2</a:t>
            </a:r>
            <a:endParaRPr lang="fr-CA" sz="1350" dirty="0">
              <a:latin typeface="Arial" panose="020B0604020202020204" pitchFamily="34" charset="0"/>
              <a:cs typeface="Arial" panose="020B0604020202020204" pitchFamily="34" charset="0"/>
            </a:endParaRPr>
          </a:p>
        </p:txBody>
      </p:sp>
      <p:sp>
        <p:nvSpPr>
          <p:cNvPr id="19" name="Oval 18">
            <a:extLst>
              <a:ext uri="{FF2B5EF4-FFF2-40B4-BE49-F238E27FC236}">
                <a16:creationId xmlns:a16="http://schemas.microsoft.com/office/drawing/2014/main" id="{9A600917-1E1B-455C-9E1B-378852CA7D49}"/>
              </a:ext>
            </a:extLst>
          </p:cNvPr>
          <p:cNvSpPr/>
          <p:nvPr>
            <p:custDataLst>
              <p:tags r:id="rId8"/>
            </p:custDataLst>
          </p:nvPr>
        </p:nvSpPr>
        <p:spPr>
          <a:xfrm>
            <a:off x="7827485" y="2205493"/>
            <a:ext cx="1746398" cy="1746398"/>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20" name="Rectangle 19">
            <a:extLst>
              <a:ext uri="{FF2B5EF4-FFF2-40B4-BE49-F238E27FC236}">
                <a16:creationId xmlns:a16="http://schemas.microsoft.com/office/drawing/2014/main" id="{2FA0016A-7F4D-41AB-BA91-EC029BF9E9BF}"/>
              </a:ext>
            </a:extLst>
          </p:cNvPr>
          <p:cNvSpPr/>
          <p:nvPr>
            <p:custDataLst>
              <p:tags r:id="rId9"/>
            </p:custDataLst>
          </p:nvPr>
        </p:nvSpPr>
        <p:spPr>
          <a:xfrm>
            <a:off x="8354916" y="2318807"/>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Arial" panose="020B0604020202020204" pitchFamily="34" charset="0"/>
                <a:ea typeface="Arial" panose="020B0604020202020204" pitchFamily="34" charset="0"/>
                <a:cs typeface="Arial" panose="020B0604020202020204" pitchFamily="34" charset="0"/>
              </a:rPr>
              <a:t>3</a:t>
            </a:r>
            <a:endParaRPr lang="fr-CA" sz="1350" dirty="0">
              <a:latin typeface="Arial" panose="020B0604020202020204" pitchFamily="34" charset="0"/>
              <a:cs typeface="Arial" panose="020B0604020202020204" pitchFamily="34" charset="0"/>
            </a:endParaRPr>
          </a:p>
        </p:txBody>
      </p:sp>
      <p:sp>
        <p:nvSpPr>
          <p:cNvPr id="21" name="TextBox 10">
            <a:extLst>
              <a:ext uri="{FF2B5EF4-FFF2-40B4-BE49-F238E27FC236}">
                <a16:creationId xmlns:a16="http://schemas.microsoft.com/office/drawing/2014/main" id="{FDA3720C-F489-4234-9049-277079221426}"/>
              </a:ext>
            </a:extLst>
          </p:cNvPr>
          <p:cNvSpPr txBox="1"/>
          <p:nvPr>
            <p:custDataLst>
              <p:tags r:id="rId10"/>
            </p:custDataLst>
          </p:nvPr>
        </p:nvSpPr>
        <p:spPr>
          <a:xfrm>
            <a:off x="2013355" y="4192959"/>
            <a:ext cx="2142179"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SAVOIR</a:t>
            </a:r>
          </a:p>
          <a:p>
            <a:pPr algn="ctr" rtl="0">
              <a:lnSpc>
                <a:spcPct val="80000"/>
              </a:lnSpc>
            </a:pPr>
            <a:r>
              <a:rPr lang="fr-CA" sz="2400" b="0" i="0" u="none" baseline="0">
                <a:solidFill>
                  <a:schemeClr val="bg2">
                    <a:lumMod val="25000"/>
                  </a:schemeClr>
                </a:solidFill>
                <a:latin typeface="Arial" panose="020B0604020202020204" pitchFamily="34" charset="0"/>
                <a:ea typeface="Arial" panose="020B0604020202020204" pitchFamily="34" charset="0"/>
                <a:cs typeface="Arial" panose="020B0604020202020204" pitchFamily="34" charset="0"/>
              </a:rPr>
              <a:t>quoi nettoyer d’abord</a:t>
            </a:r>
            <a:endParaRPr lang="fr-CA" sz="2400" b="0" i="0" u="none" baseline="0" dirty="0">
              <a:solidFill>
                <a:schemeClr val="bg2">
                  <a:lumMod val="25000"/>
                </a:schemeClr>
              </a:solidFill>
              <a:latin typeface="Arial" panose="020B0604020202020204" pitchFamily="34" charset="0"/>
              <a:ea typeface="Arial" panose="020B0604020202020204" pitchFamily="34" charset="0"/>
              <a:cs typeface="Arial" panose="020B0604020202020204" pitchFamily="34" charset="0"/>
            </a:endParaRPr>
          </a:p>
        </p:txBody>
      </p:sp>
      <p:sp>
        <p:nvSpPr>
          <p:cNvPr id="22" name="TextBox 17">
            <a:extLst>
              <a:ext uri="{FF2B5EF4-FFF2-40B4-BE49-F238E27FC236}">
                <a16:creationId xmlns:a16="http://schemas.microsoft.com/office/drawing/2014/main" id="{350EA0D8-4528-480B-9913-1DC856E244F1}"/>
              </a:ext>
            </a:extLst>
          </p:cNvPr>
          <p:cNvSpPr txBox="1"/>
          <p:nvPr>
            <p:custDataLst>
              <p:tags r:id="rId11"/>
            </p:custDataLst>
          </p:nvPr>
        </p:nvSpPr>
        <p:spPr>
          <a:xfrm>
            <a:off x="4779390" y="4192959"/>
            <a:ext cx="2469822"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TRIER</a:t>
            </a:r>
          </a:p>
          <a:p>
            <a:pPr algn="ctr" rtl="0">
              <a:lnSpc>
                <a:spcPct val="80000"/>
              </a:lnSpc>
            </a:pPr>
            <a:r>
              <a:rPr lang="fr-CA" sz="2400" b="0" i="0" u="none" baseline="0">
                <a:solidFill>
                  <a:schemeClr val="bg2">
                    <a:lumMod val="25000"/>
                  </a:schemeClr>
                </a:solidFill>
                <a:latin typeface="Arial" panose="020B0604020202020204" pitchFamily="34" charset="0"/>
                <a:ea typeface="Arial" panose="020B0604020202020204" pitchFamily="34" charset="0"/>
                <a:cs typeface="Arial" panose="020B0604020202020204" pitchFamily="34" charset="0"/>
              </a:rPr>
              <a:t>vos renseignements</a:t>
            </a:r>
            <a:endParaRPr lang="fr-CA" sz="2400" b="0" i="0" u="none" baseline="0" dirty="0">
              <a:solidFill>
                <a:schemeClr val="bg2">
                  <a:lumMod val="25000"/>
                </a:schemeClr>
              </a:solidFill>
              <a:latin typeface="Arial" panose="020B0604020202020204" pitchFamily="34" charset="0"/>
              <a:ea typeface="Arial" panose="020B0604020202020204" pitchFamily="34" charset="0"/>
              <a:cs typeface="Arial" panose="020B0604020202020204" pitchFamily="34" charset="0"/>
            </a:endParaRPr>
          </a:p>
        </p:txBody>
      </p:sp>
      <p:sp>
        <p:nvSpPr>
          <p:cNvPr id="23" name="TextBox 18">
            <a:extLst>
              <a:ext uri="{FF2B5EF4-FFF2-40B4-BE49-F238E27FC236}">
                <a16:creationId xmlns:a16="http://schemas.microsoft.com/office/drawing/2014/main" id="{30C449B7-9DEC-4EE3-B741-54E8A14A3A47}"/>
              </a:ext>
            </a:extLst>
          </p:cNvPr>
          <p:cNvSpPr txBox="1"/>
          <p:nvPr>
            <p:custDataLst>
              <p:tags r:id="rId12"/>
            </p:custDataLst>
          </p:nvPr>
        </p:nvSpPr>
        <p:spPr>
          <a:xfrm>
            <a:off x="7653855" y="4192960"/>
            <a:ext cx="2228094"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DÉCIDER</a:t>
            </a:r>
          </a:p>
          <a:p>
            <a:pPr algn="ctr" rtl="0">
              <a:lnSpc>
                <a:spcPct val="80000"/>
              </a:lnSpc>
            </a:pPr>
            <a:r>
              <a:rPr lang="fr-CA" sz="2400" b="0" i="0" u="none" baseline="0">
                <a:solidFill>
                  <a:schemeClr val="bg2">
                    <a:lumMod val="25000"/>
                  </a:schemeClr>
                </a:solidFill>
                <a:latin typeface="Arial" panose="020B0604020202020204" pitchFamily="34" charset="0"/>
                <a:ea typeface="Arial" panose="020B0604020202020204" pitchFamily="34" charset="0"/>
                <a:cs typeface="Arial" panose="020B0604020202020204" pitchFamily="34" charset="0"/>
              </a:rPr>
              <a:t>quoi conserver et quoi jeter</a:t>
            </a:r>
            <a:endParaRPr lang="fr-CA" sz="2400" b="0" i="0" u="none" baseline="0" dirty="0">
              <a:solidFill>
                <a:schemeClr val="bg2">
                  <a:lumMod val="25000"/>
                </a:schemeClr>
              </a:solidFill>
              <a:latin typeface="Arial" panose="020B0604020202020204" pitchFamily="34" charset="0"/>
              <a:ea typeface="Arial" panose="020B0604020202020204" pitchFamily="34" charset="0"/>
              <a:cs typeface="Arial" panose="020B0604020202020204" pitchFamily="34" charset="0"/>
            </a:endParaRPr>
          </a:p>
        </p:txBody>
      </p:sp>
      <p:cxnSp>
        <p:nvCxnSpPr>
          <p:cNvPr id="24" name="Straight Arrow Connector 23">
            <a:extLst>
              <a:ext uri="{FF2B5EF4-FFF2-40B4-BE49-F238E27FC236}">
                <a16:creationId xmlns:a16="http://schemas.microsoft.com/office/drawing/2014/main" id="{F3137477-6F87-48D5-BE01-D19E199B3B00}"/>
              </a:ext>
            </a:extLst>
          </p:cNvPr>
          <p:cNvCxnSpPr>
            <a:cxnSpLocks/>
            <a:stCxn id="21" idx="3"/>
            <a:endCxn id="22" idx="1"/>
          </p:cNvCxnSpPr>
          <p:nvPr>
            <p:custDataLst>
              <p:tags r:id="rId13"/>
            </p:custDataLst>
          </p:nvPr>
        </p:nvCxnSpPr>
        <p:spPr>
          <a:xfrm>
            <a:off x="4155534" y="4682324"/>
            <a:ext cx="6238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A1DAF20-D441-4766-85D5-C69F989145A1}"/>
              </a:ext>
            </a:extLst>
          </p:cNvPr>
          <p:cNvCxnSpPr>
            <a:cxnSpLocks/>
            <a:stCxn id="22" idx="3"/>
            <a:endCxn id="23" idx="1"/>
          </p:cNvCxnSpPr>
          <p:nvPr>
            <p:custDataLst>
              <p:tags r:id="rId14"/>
            </p:custDataLst>
          </p:nvPr>
        </p:nvCxnSpPr>
        <p:spPr>
          <a:xfrm>
            <a:off x="7249212" y="4682324"/>
            <a:ext cx="40464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838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3">
            <a:extLst>
              <a:ext uri="{FF2B5EF4-FFF2-40B4-BE49-F238E27FC236}">
                <a16:creationId xmlns:a16="http://schemas.microsoft.com/office/drawing/2014/main" id="{6CD14B22-3DD3-4B6E-9958-29588E3ABC24}"/>
              </a:ext>
            </a:extLst>
          </p:cNvPr>
          <p:cNvSpPr txBox="1"/>
          <p:nvPr>
            <p:custDataLst>
              <p:tags r:id="rId1"/>
            </p:custDataLst>
          </p:nvPr>
        </p:nvSpPr>
        <p:spPr>
          <a:xfrm>
            <a:off x="691116" y="1599761"/>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CONSERVER</a:t>
            </a:r>
          </a:p>
          <a:p>
            <a:pPr algn="ctr" rtl="0">
              <a:lnSpc>
                <a:spcPct val="80000"/>
              </a:lnSpc>
            </a:pPr>
            <a:r>
              <a:rPr lang="fr-CA" sz="2400" b="0" i="0" u="none" baseline="0">
                <a:latin typeface="Arial" panose="020B0604020202020204" pitchFamily="34" charset="0"/>
                <a:ea typeface="Arial" panose="020B0604020202020204" pitchFamily="34" charset="0"/>
                <a:cs typeface="Arial" panose="020B0604020202020204" pitchFamily="34" charset="0"/>
              </a:rPr>
              <a:t>les ressources documentaires à valeur opérationnelle qui :</a:t>
            </a:r>
            <a:endParaRPr lang="fr-CA" sz="2400" dirty="0">
              <a:latin typeface="Arial" panose="020B0604020202020204" pitchFamily="34" charset="0"/>
              <a:cs typeface="Arial" panose="020B0604020202020204" pitchFamily="34" charset="0"/>
            </a:endParaRPr>
          </a:p>
        </p:txBody>
      </p:sp>
      <p:sp>
        <p:nvSpPr>
          <p:cNvPr id="27" name="TextBox 14">
            <a:extLst>
              <a:ext uri="{FF2B5EF4-FFF2-40B4-BE49-F238E27FC236}">
                <a16:creationId xmlns:a16="http://schemas.microsoft.com/office/drawing/2014/main" id="{749AFDE1-7A2C-42EC-9BA5-DC325EF8E7F3}"/>
              </a:ext>
            </a:extLst>
          </p:cNvPr>
          <p:cNvSpPr txBox="1"/>
          <p:nvPr>
            <p:custDataLst>
              <p:tags r:id="rId2"/>
            </p:custDataLst>
          </p:nvPr>
        </p:nvSpPr>
        <p:spPr>
          <a:xfrm>
            <a:off x="313454" y="2810901"/>
            <a:ext cx="5620621" cy="363791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favorisent la prestation des programmes et des services</a:t>
            </a:r>
            <a:r>
              <a:rPr lang="fr-CA" sz="1600" b="0" i="0" u="none" baseline="0" dirty="0">
                <a:latin typeface="Arial" panose="020B0604020202020204" pitchFamily="34" charset="0"/>
                <a:ea typeface="Arial" panose="020B0604020202020204" pitchFamily="34" charset="0"/>
                <a:cs typeface="Arial" panose="020B0604020202020204" pitchFamily="34" charset="0"/>
              </a:rPr>
              <a:t> (politiques, lignes directrices, dossiers des clients, documents de planification);</a:t>
            </a:r>
            <a:br>
              <a:rPr lang="fr-CA" sz="1600" dirty="0">
                <a:latin typeface="Arial" panose="020B0604020202020204" pitchFamily="34" charset="0"/>
                <a:cs typeface="Arial" panose="020B0604020202020204" pitchFamily="34" charset="0"/>
              </a:rPr>
            </a:br>
            <a:endParaRPr lang="fr-CA" sz="1600" dirty="0">
              <a:latin typeface="Arial" panose="020B0604020202020204" pitchFamily="34" charset="0"/>
              <a:cs typeface="Arial" panose="020B060402020202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traitent des activités opérationnelles </a:t>
            </a:r>
            <a:r>
              <a:rPr lang="fr-CA" sz="1600" b="0" i="0" u="none" baseline="0" dirty="0">
                <a:latin typeface="Arial" panose="020B0604020202020204" pitchFamily="34" charset="0"/>
                <a:ea typeface="Arial" panose="020B0604020202020204" pitchFamily="34" charset="0"/>
                <a:cs typeface="Arial" panose="020B0604020202020204" pitchFamily="34" charset="0"/>
              </a:rPr>
              <a:t>(affectations de tâches, documents du projet et des processus, offres d’emploi, contrats, transactions);</a:t>
            </a:r>
            <a:br>
              <a:rPr lang="fr-CA" sz="1600" dirty="0">
                <a:latin typeface="Arial" panose="020B0604020202020204" pitchFamily="34" charset="0"/>
                <a:cs typeface="Arial" panose="020B0604020202020204" pitchFamily="34" charset="0"/>
              </a:rPr>
            </a:br>
            <a:endParaRPr lang="fr-CA" sz="1600" dirty="0">
              <a:latin typeface="Arial" panose="020B0604020202020204" pitchFamily="34" charset="0"/>
              <a:cs typeface="Arial" panose="020B060402020202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consignent les faits et justifient les décisions ou les mesures prises</a:t>
            </a:r>
            <a:r>
              <a:rPr lang="fr-CA" sz="1600" b="0" i="0" u="none" baseline="0" dirty="0">
                <a:latin typeface="Arial" panose="020B0604020202020204" pitchFamily="34" charset="0"/>
                <a:ea typeface="Arial" panose="020B0604020202020204" pitchFamily="34" charset="0"/>
                <a:cs typeface="Arial" panose="020B0604020202020204" pitchFamily="34" charset="0"/>
              </a:rPr>
              <a:t> (comptes rendus des décisions, autorisations, notes d’information, conseils juridiques, documents de la réunion, documents faisant l’objet d’un litige);</a:t>
            </a:r>
            <a:br>
              <a:rPr lang="fr-CA" sz="1600" dirty="0">
                <a:latin typeface="Arial" panose="020B0604020202020204" pitchFamily="34" charset="0"/>
                <a:cs typeface="Arial" panose="020B0604020202020204" pitchFamily="34" charset="0"/>
              </a:rPr>
            </a:br>
            <a:endParaRPr lang="fr-CA" sz="1600" dirty="0">
              <a:latin typeface="Arial" panose="020B0604020202020204" pitchFamily="34" charset="0"/>
              <a:cs typeface="Arial" panose="020B060402020202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appuient les rapports, le rendement et la responsabilisation ministériels</a:t>
            </a:r>
            <a:r>
              <a:rPr lang="fr-CA" sz="1600" b="0" i="0" u="none" baseline="0" dirty="0">
                <a:latin typeface="Arial" panose="020B0604020202020204" pitchFamily="34" charset="0"/>
                <a:ea typeface="Arial" panose="020B0604020202020204" pitchFamily="34" charset="0"/>
                <a:cs typeface="Arial" panose="020B0604020202020204" pitchFamily="34" charset="0"/>
              </a:rPr>
              <a:t> (p. ex., plans stratégiques, rapports ministériels, statistiques).</a:t>
            </a:r>
          </a:p>
          <a:p>
            <a:pPr marL="342900" indent="-342900" algn="l" rtl="0">
              <a:lnSpc>
                <a:spcPct val="80000"/>
              </a:lnSpc>
              <a:buFont typeface="Wingdings" panose="05000000000000000000" pitchFamily="2" charset="2"/>
              <a:buChar char="ü"/>
            </a:pPr>
            <a:endParaRPr lang="fr-CA" sz="1600" dirty="0">
              <a:solidFill>
                <a:schemeClr val="accent5"/>
              </a:solidFill>
              <a:latin typeface="Arial" panose="020B0604020202020204" pitchFamily="34" charset="0"/>
              <a:cs typeface="Arial" panose="020B0604020202020204" pitchFamily="34" charset="0"/>
            </a:endParaRPr>
          </a:p>
        </p:txBody>
      </p:sp>
      <p:sp>
        <p:nvSpPr>
          <p:cNvPr id="28" name="TextBox 24">
            <a:extLst>
              <a:ext uri="{FF2B5EF4-FFF2-40B4-BE49-F238E27FC236}">
                <a16:creationId xmlns:a16="http://schemas.microsoft.com/office/drawing/2014/main" id="{F7236A6B-434C-4E93-AE79-87DF38602919}"/>
              </a:ext>
            </a:extLst>
          </p:cNvPr>
          <p:cNvSpPr txBox="1"/>
          <p:nvPr>
            <p:custDataLst>
              <p:tags r:id="rId3"/>
            </p:custDataLst>
          </p:nvPr>
        </p:nvSpPr>
        <p:spPr>
          <a:xfrm>
            <a:off x="6951481" y="1629660"/>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ÉLIMINER</a:t>
            </a:r>
          </a:p>
          <a:p>
            <a:pPr algn="ctr" rtl="0">
              <a:lnSpc>
                <a:spcPct val="80000"/>
              </a:lnSpc>
            </a:pPr>
            <a:r>
              <a:rPr lang="fr-CA" sz="2400" b="0" i="0" u="none" baseline="0">
                <a:latin typeface="Arial" panose="020B0604020202020204" pitchFamily="34" charset="0"/>
                <a:ea typeface="Arial" panose="020B0604020202020204" pitchFamily="34" charset="0"/>
                <a:cs typeface="Arial" panose="020B0604020202020204" pitchFamily="34" charset="0"/>
              </a:rPr>
              <a:t>l’information</a:t>
            </a:r>
            <a:br>
              <a:rPr lang="fr-CA" sz="2400">
                <a:latin typeface="Arial" panose="020B0604020202020204" pitchFamily="34" charset="0"/>
                <a:cs typeface="Arial" panose="020B0604020202020204" pitchFamily="34" charset="0"/>
              </a:rPr>
            </a:br>
            <a:r>
              <a:rPr lang="fr-CA" sz="2400" b="0" i="0" u="none" baseline="0">
                <a:latin typeface="Arial" panose="020B0604020202020204" pitchFamily="34" charset="0"/>
                <a:ea typeface="Arial" panose="020B0604020202020204" pitchFamily="34" charset="0"/>
                <a:cs typeface="Arial" panose="020B0604020202020204" pitchFamily="34" charset="0"/>
              </a:rPr>
              <a:t>éphémère qui :</a:t>
            </a:r>
            <a:endParaRPr lang="fr-CA" sz="2400" dirty="0">
              <a:latin typeface="Arial" panose="020B0604020202020204" pitchFamily="34" charset="0"/>
              <a:cs typeface="Arial" panose="020B0604020202020204" pitchFamily="34" charset="0"/>
            </a:endParaRPr>
          </a:p>
        </p:txBody>
      </p:sp>
      <p:sp>
        <p:nvSpPr>
          <p:cNvPr id="29" name="TextBox 25">
            <a:extLst>
              <a:ext uri="{FF2B5EF4-FFF2-40B4-BE49-F238E27FC236}">
                <a16:creationId xmlns:a16="http://schemas.microsoft.com/office/drawing/2014/main" id="{943A69DC-A5E1-4F19-9A1C-8D2FD6E66DCC}"/>
              </a:ext>
            </a:extLst>
          </p:cNvPr>
          <p:cNvSpPr txBox="1"/>
          <p:nvPr>
            <p:custDataLst>
              <p:tags r:id="rId4"/>
            </p:custDataLst>
          </p:nvPr>
        </p:nvSpPr>
        <p:spPr>
          <a:xfrm>
            <a:off x="6548062" y="2810901"/>
            <a:ext cx="5186737" cy="2653034"/>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favorise la création de ressources documentaires à valeur opérationnelle, mais qui n’est nécessaire que pour une période limitée</a:t>
            </a:r>
            <a:r>
              <a:rPr lang="fr-CA" sz="1600" b="0" i="0" u="none" baseline="0" dirty="0">
                <a:latin typeface="Arial" panose="020B0604020202020204" pitchFamily="34" charset="0"/>
                <a:ea typeface="Arial" panose="020B0604020202020204" pitchFamily="34" charset="0"/>
                <a:cs typeface="Arial" panose="020B0604020202020204" pitchFamily="34" charset="0"/>
              </a:rPr>
              <a:t> (copies d’appoint des présentations ou des documents, courriels ou bulletins informatifs, documents de formation et documents de travail pour lesquels d’importantes modifications ont été documentées dans une version ultérieure);</a:t>
            </a:r>
            <a:br>
              <a:rPr lang="fr-CA" sz="1600" dirty="0">
                <a:latin typeface="Arial" panose="020B0604020202020204" pitchFamily="34" charset="0"/>
                <a:cs typeface="Arial" panose="020B0604020202020204" pitchFamily="34" charset="0"/>
              </a:rPr>
            </a:br>
            <a:endParaRPr lang="fr-CA" sz="1600" dirty="0">
              <a:latin typeface="Arial" panose="020B0604020202020204" pitchFamily="34" charset="0"/>
              <a:cs typeface="Arial" panose="020B060402020202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Arial" panose="020B0604020202020204" pitchFamily="34" charset="0"/>
                <a:ea typeface="Arial" panose="020B0604020202020204" pitchFamily="34" charset="0"/>
                <a:cs typeface="Arial" panose="020B0604020202020204" pitchFamily="34" charset="0"/>
              </a:rPr>
              <a:t>ne favorise pas la création de ressources documentaires à valeur opérationnelle</a:t>
            </a:r>
            <a:r>
              <a:rPr lang="fr-CA" sz="1600" b="0" i="0" u="none" baseline="0" dirty="0">
                <a:latin typeface="Arial" panose="020B0604020202020204" pitchFamily="34" charset="0"/>
                <a:ea typeface="Arial" panose="020B0604020202020204" pitchFamily="34" charset="0"/>
                <a:cs typeface="Arial" panose="020B0604020202020204" pitchFamily="34" charset="0"/>
              </a:rPr>
              <a:t> (pourriels, avis de réunion, avis de vacances et de congés, renseignements personnels).</a:t>
            </a:r>
          </a:p>
        </p:txBody>
      </p:sp>
      <p:sp>
        <p:nvSpPr>
          <p:cNvPr id="32" name="Rectangle 31">
            <a:extLst>
              <a:ext uri="{FF2B5EF4-FFF2-40B4-BE49-F238E27FC236}">
                <a16:creationId xmlns:a16="http://schemas.microsoft.com/office/drawing/2014/main" id="{E36B7C66-EDB0-4486-843E-639C6CD053A1}"/>
              </a:ext>
            </a:extLst>
          </p:cNvPr>
          <p:cNvSpPr/>
          <p:nvPr>
            <p:custDataLst>
              <p:tags r:id="rId5"/>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0" name="Oval 29">
            <a:extLst>
              <a:ext uri="{FF2B5EF4-FFF2-40B4-BE49-F238E27FC236}">
                <a16:creationId xmlns:a16="http://schemas.microsoft.com/office/drawing/2014/main" id="{D600DC74-3086-4BB6-AFB1-CD92B5ACCC81}"/>
              </a:ext>
            </a:extLst>
          </p:cNvPr>
          <p:cNvSpPr/>
          <p:nvPr>
            <p:custDataLst>
              <p:tags r:id="rId6"/>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31" name="Rectangle 30">
            <a:extLst>
              <a:ext uri="{FF2B5EF4-FFF2-40B4-BE49-F238E27FC236}">
                <a16:creationId xmlns:a16="http://schemas.microsoft.com/office/drawing/2014/main" id="{3A1CC17D-335F-4945-907F-865B8CE57BE4}"/>
              </a:ext>
            </a:extLst>
          </p:cNvPr>
          <p:cNvSpPr/>
          <p:nvPr>
            <p:custDataLst>
              <p:tags r:id="rId7"/>
            </p:custDataLst>
          </p:nvPr>
        </p:nvSpPr>
        <p:spPr>
          <a:xfrm>
            <a:off x="392412" y="89624"/>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1</a:t>
            </a:r>
            <a:endParaRPr lang="fr-CA" sz="1200" dirty="0">
              <a:latin typeface="Arial" panose="020B0604020202020204" pitchFamily="34" charset="0"/>
              <a:cs typeface="Arial" panose="020B0604020202020204" pitchFamily="34" charset="0"/>
            </a:endParaRPr>
          </a:p>
        </p:txBody>
      </p:sp>
      <p:sp>
        <p:nvSpPr>
          <p:cNvPr id="33" name="Title 1">
            <a:extLst>
              <a:ext uri="{FF2B5EF4-FFF2-40B4-BE49-F238E27FC236}">
                <a16:creationId xmlns:a16="http://schemas.microsoft.com/office/drawing/2014/main" id="{850F29CF-9AAD-4AD7-BC5D-626107376BB3}"/>
              </a:ext>
            </a:extLst>
          </p:cNvPr>
          <p:cNvSpPr>
            <a:spLocks noGrp="1"/>
          </p:cNvSpPr>
          <p:nvPr>
            <p:ph type="title"/>
            <p:custDataLst>
              <p:tags r:id="rId8"/>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Savoir quoi nettoyer</a:t>
            </a:r>
            <a:r>
              <a:rPr lang="fr-CA" sz="3200" b="1" i="0" u="none" baseline="0">
                <a:solidFill>
                  <a:schemeClr val="bg1"/>
                </a:solidFill>
              </a:rPr>
              <a:t> </a:t>
            </a:r>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d’abord</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8066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36B7C66-EDB0-4486-843E-639C6CD053A1}"/>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0" name="Oval 29">
            <a:extLst>
              <a:ext uri="{FF2B5EF4-FFF2-40B4-BE49-F238E27FC236}">
                <a16:creationId xmlns:a16="http://schemas.microsoft.com/office/drawing/2014/main" id="{D600DC74-3086-4BB6-AFB1-CD92B5ACCC81}"/>
              </a:ext>
            </a:extLst>
          </p:cNvPr>
          <p:cNvSpPr/>
          <p:nvPr>
            <p:custDataLst>
              <p:tags r:id="rId2"/>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31" name="Rectangle 30">
            <a:extLst>
              <a:ext uri="{FF2B5EF4-FFF2-40B4-BE49-F238E27FC236}">
                <a16:creationId xmlns:a16="http://schemas.microsoft.com/office/drawing/2014/main" id="{3A1CC17D-335F-4945-907F-865B8CE57BE4}"/>
              </a:ext>
            </a:extLst>
          </p:cNvPr>
          <p:cNvSpPr/>
          <p:nvPr>
            <p:custDataLst>
              <p:tags r:id="rId3"/>
            </p:custDataLst>
          </p:nvPr>
        </p:nvSpPr>
        <p:spPr>
          <a:xfrm>
            <a:off x="430512" y="61049"/>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2</a:t>
            </a:r>
            <a:endParaRPr lang="fr-CA" sz="1200" dirty="0">
              <a:latin typeface="Arial" panose="020B0604020202020204" pitchFamily="34" charset="0"/>
              <a:cs typeface="Arial" panose="020B0604020202020204" pitchFamily="34" charset="0"/>
            </a:endParaRPr>
          </a:p>
        </p:txBody>
      </p:sp>
      <p:sp>
        <p:nvSpPr>
          <p:cNvPr id="33" name="Title 1">
            <a:extLst>
              <a:ext uri="{FF2B5EF4-FFF2-40B4-BE49-F238E27FC236}">
                <a16:creationId xmlns:a16="http://schemas.microsoft.com/office/drawing/2014/main" id="{850F29CF-9AAD-4AD7-BC5D-626107376BB3}"/>
              </a:ext>
            </a:extLst>
          </p:cNvPr>
          <p:cNvSpPr>
            <a:spLocks noGrp="1"/>
          </p:cNvSpPr>
          <p:nvPr>
            <p:ph type="title"/>
            <p:custDataLst>
              <p:tags r:id="rId4"/>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Trier vos renseignements</a:t>
            </a:r>
            <a:endParaRPr lang="fr-CA" sz="3200" b="1" dirty="0">
              <a:solidFill>
                <a:schemeClr val="bg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BFEBC97A-7269-4888-A74D-8D8EEFAB2BB2}"/>
              </a:ext>
            </a:extLst>
          </p:cNvPr>
          <p:cNvSpPr/>
          <p:nvPr>
            <p:custDataLst>
              <p:tags r:id="rId5"/>
            </p:custDataLst>
          </p:nvPr>
        </p:nvSpPr>
        <p:spPr>
          <a:xfrm>
            <a:off x="7610367" y="2885639"/>
            <a:ext cx="2973129" cy="1867175"/>
          </a:xfrm>
          <a:prstGeom prst="rect">
            <a:avLst/>
          </a:prstGeom>
          <a:solidFill>
            <a:schemeClr val="accent2">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C7E5696A-8A02-4D65-999E-CA855B0303CF}"/>
              </a:ext>
            </a:extLst>
          </p:cNvPr>
          <p:cNvSpPr/>
          <p:nvPr>
            <p:custDataLst>
              <p:tags r:id="rId6"/>
            </p:custDataLst>
          </p:nvPr>
        </p:nvSpPr>
        <p:spPr>
          <a:xfrm>
            <a:off x="4579918" y="2885639"/>
            <a:ext cx="2973129" cy="1867175"/>
          </a:xfrm>
          <a:prstGeom prst="rect">
            <a:avLst/>
          </a:prstGeom>
          <a:solidFill>
            <a:schemeClr val="accent5">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Arial" panose="020B0604020202020204" pitchFamily="34" charset="0"/>
              <a:cs typeface="Arial" panose="020B0604020202020204" pitchFamily="34" charset="0"/>
            </a:endParaRPr>
          </a:p>
        </p:txBody>
      </p:sp>
      <p:sp>
        <p:nvSpPr>
          <p:cNvPr id="19" name="TextBox 11">
            <a:extLst>
              <a:ext uri="{FF2B5EF4-FFF2-40B4-BE49-F238E27FC236}">
                <a16:creationId xmlns:a16="http://schemas.microsoft.com/office/drawing/2014/main" id="{9F5F55D6-23D1-481C-9494-A1DCBC1049FA}"/>
              </a:ext>
            </a:extLst>
          </p:cNvPr>
          <p:cNvSpPr txBox="1"/>
          <p:nvPr>
            <p:custDataLst>
              <p:tags r:id="rId7"/>
            </p:custDataLst>
          </p:nvPr>
        </p:nvSpPr>
        <p:spPr>
          <a:xfrm>
            <a:off x="1545976" y="2125310"/>
            <a:ext cx="9003432" cy="535531"/>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600" b="1" i="0" u="none" baseline="0">
                <a:solidFill>
                  <a:schemeClr val="accent2"/>
                </a:solidFill>
                <a:latin typeface="Arial" panose="020B0604020202020204" pitchFamily="34" charset="0"/>
                <a:ea typeface="Arial" panose="020B0604020202020204" pitchFamily="34" charset="0"/>
                <a:cs typeface="Arial" panose="020B0604020202020204" pitchFamily="34" charset="0"/>
              </a:rPr>
              <a:t>Classez vos papiers en trois piles</a:t>
            </a:r>
            <a:endParaRPr lang="fr-CA" sz="3600" b="1" dirty="0">
              <a:solidFill>
                <a:schemeClr val="accent2"/>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F75DC33-7F47-4AE9-AB6F-34B8EAED55CF}"/>
              </a:ext>
            </a:extLst>
          </p:cNvPr>
          <p:cNvSpPr/>
          <p:nvPr>
            <p:custDataLst>
              <p:tags r:id="rId8"/>
            </p:custDataLst>
          </p:nvPr>
        </p:nvSpPr>
        <p:spPr>
          <a:xfrm>
            <a:off x="1549469" y="2885639"/>
            <a:ext cx="2973129" cy="1867175"/>
          </a:xfrm>
          <a:prstGeom prst="rect">
            <a:avLst/>
          </a:prstGeom>
          <a:solidFill>
            <a:srgbClr val="8BC7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Arial" panose="020B0604020202020204" pitchFamily="34" charset="0"/>
              <a:cs typeface="Arial" panose="020B0604020202020204" pitchFamily="34" charset="0"/>
            </a:endParaRPr>
          </a:p>
        </p:txBody>
      </p:sp>
      <p:sp>
        <p:nvSpPr>
          <p:cNvPr id="21" name="TextBox 17">
            <a:extLst>
              <a:ext uri="{FF2B5EF4-FFF2-40B4-BE49-F238E27FC236}">
                <a16:creationId xmlns:a16="http://schemas.microsoft.com/office/drawing/2014/main" id="{7F91537B-9666-487D-BFF3-9C0C1BED142F}"/>
              </a:ext>
            </a:extLst>
          </p:cNvPr>
          <p:cNvSpPr txBox="1"/>
          <p:nvPr>
            <p:custDataLst>
              <p:tags r:id="rId9"/>
            </p:custDataLst>
          </p:nvPr>
        </p:nvSpPr>
        <p:spPr>
          <a:xfrm>
            <a:off x="1545976" y="2938032"/>
            <a:ext cx="2947941" cy="904863"/>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Arial" panose="020B0604020202020204" pitchFamily="34" charset="0"/>
                <a:ea typeface="Arial" panose="020B0604020202020204" pitchFamily="34" charset="0"/>
                <a:cs typeface="Arial" panose="020B0604020202020204" pitchFamily="34" charset="0"/>
              </a:rPr>
              <a:t>À CONSERVER</a:t>
            </a:r>
            <a:endParaRPr lang="fr-CA" sz="3300" b="1" dirty="0">
              <a:solidFill>
                <a:schemeClr val="bg1"/>
              </a:solidFill>
              <a:latin typeface="Arial" panose="020B0604020202020204" pitchFamily="34" charset="0"/>
              <a:cs typeface="Arial" panose="020B0604020202020204" pitchFamily="34" charset="0"/>
            </a:endParaRPr>
          </a:p>
        </p:txBody>
      </p:sp>
      <p:sp>
        <p:nvSpPr>
          <p:cNvPr id="22" name="TextBox 18">
            <a:extLst>
              <a:ext uri="{FF2B5EF4-FFF2-40B4-BE49-F238E27FC236}">
                <a16:creationId xmlns:a16="http://schemas.microsoft.com/office/drawing/2014/main" id="{FCCB4D6C-C1A9-471B-9F7E-4A5C5B4B477F}"/>
              </a:ext>
            </a:extLst>
          </p:cNvPr>
          <p:cNvSpPr txBox="1"/>
          <p:nvPr>
            <p:custDataLst>
              <p:tags r:id="rId10"/>
            </p:custDataLst>
          </p:nvPr>
        </p:nvSpPr>
        <p:spPr>
          <a:xfrm>
            <a:off x="1603296" y="3726970"/>
            <a:ext cx="2865474" cy="969496"/>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Arial" panose="020B0604020202020204" pitchFamily="34" charset="0"/>
                <a:ea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Ressources documentaires à valeur opérationnelle</a:t>
            </a:r>
            <a:endParaRPr lang="fr-CA" sz="1900" b="1" u="sng" dirty="0">
              <a:solidFill>
                <a:schemeClr val="bg1"/>
              </a:solidFill>
              <a:latin typeface="Arial" panose="020B0604020202020204" pitchFamily="34" charset="0"/>
              <a:cs typeface="Arial" panose="020B0604020202020204" pitchFamily="34" charset="0"/>
            </a:endParaRPr>
          </a:p>
        </p:txBody>
      </p:sp>
      <p:sp>
        <p:nvSpPr>
          <p:cNvPr id="23" name="TextBox 20">
            <a:extLst>
              <a:ext uri="{FF2B5EF4-FFF2-40B4-BE49-F238E27FC236}">
                <a16:creationId xmlns:a16="http://schemas.microsoft.com/office/drawing/2014/main" id="{B6C452F7-A0C7-4804-BBA1-81E759601447}"/>
              </a:ext>
            </a:extLst>
          </p:cNvPr>
          <p:cNvSpPr txBox="1"/>
          <p:nvPr>
            <p:custDataLst>
              <p:tags r:id="rId11"/>
            </p:custDataLst>
          </p:nvPr>
        </p:nvSpPr>
        <p:spPr>
          <a:xfrm>
            <a:off x="4909688" y="2976081"/>
            <a:ext cx="2490572" cy="904863"/>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Arial" panose="020B0604020202020204" pitchFamily="34" charset="0"/>
                <a:ea typeface="Arial" panose="020B0604020202020204" pitchFamily="34" charset="0"/>
                <a:cs typeface="Arial" panose="020B0604020202020204" pitchFamily="34" charset="0"/>
              </a:rPr>
              <a:t>À ÉLIMINER</a:t>
            </a:r>
            <a:endParaRPr lang="fr-CA" sz="3300" b="1" dirty="0">
              <a:solidFill>
                <a:schemeClr val="bg1"/>
              </a:solidFill>
              <a:latin typeface="Arial" panose="020B0604020202020204" pitchFamily="34" charset="0"/>
              <a:cs typeface="Arial" panose="020B0604020202020204" pitchFamily="34" charset="0"/>
            </a:endParaRPr>
          </a:p>
        </p:txBody>
      </p:sp>
      <p:sp>
        <p:nvSpPr>
          <p:cNvPr id="24" name="TextBox 21">
            <a:extLst>
              <a:ext uri="{FF2B5EF4-FFF2-40B4-BE49-F238E27FC236}">
                <a16:creationId xmlns:a16="http://schemas.microsoft.com/office/drawing/2014/main" id="{CBCAD8D4-3099-41AE-A7D9-55B84E9397FB}"/>
              </a:ext>
            </a:extLst>
          </p:cNvPr>
          <p:cNvSpPr txBox="1"/>
          <p:nvPr>
            <p:custDataLst>
              <p:tags r:id="rId12"/>
            </p:custDataLst>
          </p:nvPr>
        </p:nvSpPr>
        <p:spPr>
          <a:xfrm>
            <a:off x="4705056" y="3703727"/>
            <a:ext cx="2570675" cy="969496"/>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Arial" panose="020B0604020202020204" pitchFamily="34" charset="0"/>
                <a:ea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Ressources documentaires éphémères</a:t>
            </a:r>
            <a:endParaRPr lang="fr-CA" sz="1900" b="1" u="sng" dirty="0">
              <a:solidFill>
                <a:schemeClr val="bg1"/>
              </a:solidFill>
              <a:latin typeface="Arial" panose="020B0604020202020204" pitchFamily="34" charset="0"/>
              <a:cs typeface="Arial" panose="020B0604020202020204" pitchFamily="34" charset="0"/>
            </a:endParaRPr>
          </a:p>
        </p:txBody>
      </p:sp>
      <p:sp>
        <p:nvSpPr>
          <p:cNvPr id="25" name="TextBox 23">
            <a:extLst>
              <a:ext uri="{FF2B5EF4-FFF2-40B4-BE49-F238E27FC236}">
                <a16:creationId xmlns:a16="http://schemas.microsoft.com/office/drawing/2014/main" id="{95053B12-C8D7-425F-9EA3-F4A4C006A77D}"/>
              </a:ext>
            </a:extLst>
          </p:cNvPr>
          <p:cNvSpPr txBox="1"/>
          <p:nvPr>
            <p:custDataLst>
              <p:tags r:id="rId13"/>
            </p:custDataLst>
          </p:nvPr>
        </p:nvSpPr>
        <p:spPr>
          <a:xfrm>
            <a:off x="7623897" y="2938032"/>
            <a:ext cx="2959599" cy="904863"/>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Arial" panose="020B0604020202020204" pitchFamily="34" charset="0"/>
                <a:ea typeface="Arial" panose="020B0604020202020204" pitchFamily="34" charset="0"/>
                <a:cs typeface="Arial" panose="020B0604020202020204" pitchFamily="34" charset="0"/>
              </a:rPr>
              <a:t>À DÉTERMINER</a:t>
            </a:r>
            <a:endParaRPr lang="fr-CA" sz="3300" b="1" dirty="0">
              <a:solidFill>
                <a:schemeClr val="bg1"/>
              </a:solidFill>
              <a:latin typeface="Arial" panose="020B0604020202020204" pitchFamily="34" charset="0"/>
              <a:cs typeface="Arial" panose="020B0604020202020204" pitchFamily="34" charset="0"/>
            </a:endParaRPr>
          </a:p>
        </p:txBody>
      </p:sp>
      <p:sp>
        <p:nvSpPr>
          <p:cNvPr id="34" name="TextBox 28">
            <a:extLst>
              <a:ext uri="{FF2B5EF4-FFF2-40B4-BE49-F238E27FC236}">
                <a16:creationId xmlns:a16="http://schemas.microsoft.com/office/drawing/2014/main" id="{85FF4A17-3F8B-46F8-A66F-3E05B2758418}"/>
              </a:ext>
            </a:extLst>
          </p:cNvPr>
          <p:cNvSpPr txBox="1"/>
          <p:nvPr>
            <p:custDataLst>
              <p:tags r:id="rId14"/>
            </p:custDataLst>
          </p:nvPr>
        </p:nvSpPr>
        <p:spPr>
          <a:xfrm>
            <a:off x="7589809" y="3726970"/>
            <a:ext cx="2959599" cy="677108"/>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dirty="0">
                <a:solidFill>
                  <a:srgbClr val="FFFFFF"/>
                </a:solidFill>
                <a:latin typeface="Arial" panose="020B0604020202020204" pitchFamily="34" charset="0"/>
                <a:ea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Information dont vous n’êtes pas certain</a:t>
            </a:r>
            <a:endParaRPr lang="fr-CA" sz="1900" dirty="0">
              <a:solidFill>
                <a:srgbClr val="FFFFFF"/>
              </a:solidFill>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0DAF1C96-B41F-44E5-AE44-E31B754C0E89}"/>
              </a:ext>
            </a:extLst>
          </p:cNvPr>
          <p:cNvSpPr/>
          <p:nvPr>
            <p:custDataLst>
              <p:tags r:id="rId15"/>
            </p:custDataLst>
          </p:nvPr>
        </p:nvSpPr>
        <p:spPr>
          <a:xfrm>
            <a:off x="1964953" y="5068054"/>
            <a:ext cx="8262094" cy="646331"/>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b="0" i="0" u="none" baseline="0">
                <a:solidFill>
                  <a:schemeClr val="bg2">
                    <a:lumMod val="25000"/>
                  </a:schemeClr>
                </a:solidFill>
                <a:latin typeface="Arial" panose="020B0604020202020204" pitchFamily="34" charset="0"/>
                <a:ea typeface="Arial" panose="020B0604020202020204" pitchFamily="34" charset="0"/>
                <a:cs typeface="Arial" panose="020B0604020202020204" pitchFamily="34" charset="0"/>
              </a:rPr>
              <a:t>* Les documents liés à des demandes d’AIPRP ou visés par un litige doivent être préservés. *</a:t>
            </a:r>
            <a:endParaRPr lang="fr-CA"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689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E36B7C66-EDB0-4486-843E-639C6CD053A1}"/>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0" name="Oval 29">
            <a:extLst>
              <a:ext uri="{FF2B5EF4-FFF2-40B4-BE49-F238E27FC236}">
                <a16:creationId xmlns:a16="http://schemas.microsoft.com/office/drawing/2014/main" id="{D600DC74-3086-4BB6-AFB1-CD92B5ACCC81}"/>
              </a:ext>
            </a:extLst>
          </p:cNvPr>
          <p:cNvSpPr/>
          <p:nvPr>
            <p:custDataLst>
              <p:tags r:id="rId2"/>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31" name="Rectangle 30">
            <a:extLst>
              <a:ext uri="{FF2B5EF4-FFF2-40B4-BE49-F238E27FC236}">
                <a16:creationId xmlns:a16="http://schemas.microsoft.com/office/drawing/2014/main" id="{3A1CC17D-335F-4945-907F-865B8CE57BE4}"/>
              </a:ext>
            </a:extLst>
          </p:cNvPr>
          <p:cNvSpPr/>
          <p:nvPr>
            <p:custDataLst>
              <p:tags r:id="rId3"/>
            </p:custDataLst>
          </p:nvPr>
        </p:nvSpPr>
        <p:spPr>
          <a:xfrm>
            <a:off x="430512" y="61049"/>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3</a:t>
            </a:r>
            <a:endParaRPr lang="fr-CA" sz="1200" dirty="0">
              <a:latin typeface="Arial" panose="020B0604020202020204" pitchFamily="34" charset="0"/>
              <a:cs typeface="Arial" panose="020B0604020202020204" pitchFamily="34" charset="0"/>
            </a:endParaRPr>
          </a:p>
        </p:txBody>
      </p:sp>
      <p:sp>
        <p:nvSpPr>
          <p:cNvPr id="33" name="Title 1">
            <a:extLst>
              <a:ext uri="{FF2B5EF4-FFF2-40B4-BE49-F238E27FC236}">
                <a16:creationId xmlns:a16="http://schemas.microsoft.com/office/drawing/2014/main" id="{850F29CF-9AAD-4AD7-BC5D-626107376BB3}"/>
              </a:ext>
            </a:extLst>
          </p:cNvPr>
          <p:cNvSpPr>
            <a:spLocks noGrp="1"/>
          </p:cNvSpPr>
          <p:nvPr>
            <p:ph type="title"/>
            <p:custDataLst>
              <p:tags r:id="rId4"/>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Décider quoi conserver et quoi jeter (1 de 2)</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graphicFrame>
        <p:nvGraphicFramePr>
          <p:cNvPr id="28" name="Table 27">
            <a:extLst>
              <a:ext uri="{FF2B5EF4-FFF2-40B4-BE49-F238E27FC236}">
                <a16:creationId xmlns:a16="http://schemas.microsoft.com/office/drawing/2014/main" id="{F9F86A41-8C2F-4932-AEBD-DF3208BF960F}"/>
              </a:ext>
            </a:extLst>
          </p:cNvPr>
          <p:cNvGraphicFramePr>
            <a:graphicFrameLocks noGrp="1"/>
          </p:cNvGraphicFramePr>
          <p:nvPr>
            <p:custDataLst>
              <p:tags r:id="rId5"/>
            </p:custDataLst>
            <p:extLst>
              <p:ext uri="{D42A27DB-BD31-4B8C-83A1-F6EECF244321}">
                <p14:modId xmlns:p14="http://schemas.microsoft.com/office/powerpoint/2010/main" val="1246360788"/>
              </p:ext>
            </p:extLst>
          </p:nvPr>
        </p:nvGraphicFramePr>
        <p:xfrm>
          <a:off x="184487" y="1853824"/>
          <a:ext cx="11713471" cy="3921586"/>
        </p:xfrm>
        <a:graphic>
          <a:graphicData uri="http://schemas.openxmlformats.org/drawingml/2006/table">
            <a:tbl>
              <a:tblPr firstRow="1" bandRow="1">
                <a:tableStyleId>{7DF18680-E054-41AD-8BC1-D1AEF772440D}</a:tableStyleId>
              </a:tblPr>
              <a:tblGrid>
                <a:gridCol w="1965399">
                  <a:extLst>
                    <a:ext uri="{9D8B030D-6E8A-4147-A177-3AD203B41FA5}">
                      <a16:colId xmlns:a16="http://schemas.microsoft.com/office/drawing/2014/main" val="1007127850"/>
                    </a:ext>
                  </a:extLst>
                </a:gridCol>
                <a:gridCol w="1965399">
                  <a:extLst>
                    <a:ext uri="{9D8B030D-6E8A-4147-A177-3AD203B41FA5}">
                      <a16:colId xmlns:a16="http://schemas.microsoft.com/office/drawing/2014/main" val="20001"/>
                    </a:ext>
                  </a:extLst>
                </a:gridCol>
                <a:gridCol w="7782673">
                  <a:extLst>
                    <a:ext uri="{9D8B030D-6E8A-4147-A177-3AD203B41FA5}">
                      <a16:colId xmlns:a16="http://schemas.microsoft.com/office/drawing/2014/main" val="20002"/>
                    </a:ext>
                  </a:extLst>
                </a:gridCol>
              </a:tblGrid>
              <a:tr h="547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b="1" i="0" u="none" kern="1200" baseline="0">
                          <a:solidFill>
                            <a:schemeClr val="lt1"/>
                          </a:solidFill>
                          <a:latin typeface="+mn-lt"/>
                          <a:ea typeface="+mn-ea"/>
                          <a:cs typeface="+mn-cs"/>
                        </a:rPr>
                        <a:t>VALEUR</a:t>
                      </a:r>
                      <a:endParaRPr lang="fr-ca" sz="1800" b="1" kern="1200" dirty="0">
                        <a:solidFill>
                          <a:schemeClr val="lt1"/>
                        </a:solidFill>
                        <a:latin typeface="+mn-lt"/>
                        <a:ea typeface="+mn-ea"/>
                        <a:cs typeface="+mn-cs"/>
                      </a:endParaRPr>
                    </a:p>
                    <a:p>
                      <a:pPr algn="ctr" rtl="0"/>
                      <a:endParaRPr lang="fr-ca" sz="105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r>
                        <a:rPr lang="fr-ca" sz="1800" b="1" i="0" u="none" baseline="0" dirty="0"/>
                        <a:t>SENSIBILITÉ</a:t>
                      </a:r>
                    </a:p>
                    <a:p>
                      <a:pPr algn="ctr" rtl="0"/>
                      <a:r>
                        <a:rPr lang="fr-ca" sz="1050" b="1" i="0" u="none" baseline="0" dirty="0"/>
                        <a:t>Voir </a:t>
                      </a:r>
                      <a:r>
                        <a:rPr lang="fr-ca" sz="1050" b="1" i="0" u="none" strike="noStrike" kern="1200" cap="none" spc="0" normalizeH="0" baseline="0" dirty="0">
                          <a:ln>
                            <a:noFill/>
                          </a:ln>
                          <a:effectLst/>
                          <a:uLnTx/>
                          <a:uFillTx/>
                          <a:hlinkClick r:id="rId10">
                            <a:extLst>
                              <a:ext uri="{A12FA001-AC4F-418D-AE19-62706E023703}">
                                <ahyp:hlinkClr xmlns:ahyp="http://schemas.microsoft.com/office/drawing/2018/hyperlinkcolor" val="tx"/>
                              </a:ext>
                            </a:extLst>
                          </a:hlinkClick>
                        </a:rPr>
                        <a:t>les renseignements de nature délicate</a:t>
                      </a:r>
                      <a:r>
                        <a:rPr lang="fr-ca" sz="1050" b="1" i="0" u="none" strike="noStrike" kern="1200" cap="none" spc="0" normalizeH="0" baseline="0" dirty="0">
                          <a:ln>
                            <a:noFill/>
                          </a:ln>
                          <a:effectLst/>
                          <a:uLnTx/>
                          <a:uFillTx/>
                        </a:rPr>
                        <a:t> </a:t>
                      </a:r>
                      <a:r>
                        <a:rPr lang="fr-ca" sz="1050" b="1" i="0" u="none" baseline="0" dirty="0"/>
                        <a:t>ci-dessous.</a:t>
                      </a:r>
                      <a:endParaRPr lang="fr-ca" sz="105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r>
                        <a:rPr lang="fr-ca" sz="1800" b="1" i="0" u="none" baseline="0"/>
                        <a:t>MESURES </a:t>
                      </a:r>
                      <a:endParaRPr lang="fr-ca" sz="1800" dirty="0">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0000"/>
                  </a:ext>
                </a:extLst>
              </a:tr>
              <a:tr h="8071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t>Mise en suspens pour une raison juridique</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r>
                        <a:rPr lang="fr-ca" sz="1300" b="0" i="0" u="none" baseline="0"/>
                        <a:t>Tous</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l" rtl="0"/>
                      <a:r>
                        <a:rPr lang="fr-ca" sz="1300" b="0" i="0" u="none" baseline="0" dirty="0"/>
                        <a:t>Ne pas éliminer – Il faut conserver toutes les copies, y compris les versions numérisées, jusqu’à ce que </a:t>
                      </a:r>
                      <a:r>
                        <a:rPr lang="fr-ca" sz="1300" b="0" i="0" u="none" kern="1200" baseline="0" dirty="0"/>
                        <a:t>l’avis de conservation soit expressément levé par le ministère de la Justice. Placez les documents papier pertinents dans une boîte, clairement étiquetée avec votre nom et le nom du litige (p. ex., </a:t>
                      </a:r>
                      <a:r>
                        <a:rPr lang="fr-ca" sz="1300" b="0" i="1" u="none" kern="1200" baseline="0" dirty="0"/>
                        <a:t>Thompson c. PGC</a:t>
                      </a:r>
                      <a:r>
                        <a:rPr lang="fr-ca" sz="1300" b="0" i="0" u="none" kern="1200" baseline="0" dirty="0"/>
                        <a:t>; </a:t>
                      </a:r>
                      <a:r>
                        <a:rPr lang="fr-ca" sz="1300" b="0" i="1" u="none" kern="1200" baseline="0" dirty="0"/>
                        <a:t>Bouchard c.</a:t>
                      </a:r>
                      <a:r>
                        <a:rPr lang="fr-ca" sz="1300" b="0" i="0" u="none" kern="1200" baseline="0" dirty="0"/>
                        <a:t> </a:t>
                      </a:r>
                      <a:r>
                        <a:rPr lang="fr-ca" sz="1300" b="0" i="1" u="none" kern="1200" baseline="0" dirty="0"/>
                        <a:t>PGC</a:t>
                      </a:r>
                      <a:r>
                        <a:rPr lang="fr-ca" sz="1300" b="0" i="0" u="none" kern="1200" baseline="0" dirty="0"/>
                        <a:t>).</a:t>
                      </a:r>
                      <a:endParaRPr lang="fr-ca" sz="1300" kern="1200" baseline="0" dirty="0">
                        <a:solidFill>
                          <a:schemeClr val="bg1"/>
                        </a:solidFill>
                        <a:latin typeface="Arial" panose="020B0604020202020204" pitchFamily="34" charset="0"/>
                        <a:ea typeface="+mn-ea"/>
                        <a:cs typeface="Arial" panose="020B0604020202020204" pitchFamily="34" charset="0"/>
                      </a:endParaRPr>
                    </a:p>
                  </a:txBody>
                  <a:tcPr marL="68580" marR="68580" marT="34290" marB="34290" anchor="ctr"/>
                </a:tc>
                <a:extLst>
                  <a:ext uri="{0D108BD9-81ED-4DB2-BD59-A6C34878D82A}">
                    <a16:rowId xmlns:a16="http://schemas.microsoft.com/office/drawing/2014/main" val="10001"/>
                  </a:ext>
                </a:extLst>
              </a:tr>
              <a:tr h="6176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t>RDVO</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r>
                        <a:rPr lang="fr-ca" sz="1300" b="0" i="0" u="none" baseline="0" dirty="0"/>
                        <a:t>Non</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l" rtl="0"/>
                      <a:r>
                        <a:rPr lang="fr-ca" sz="1300" b="1" i="0" u="none" strike="noStrike" kern="1200" cap="none" spc="0" normalizeH="0" baseline="0">
                          <a:ln>
                            <a:noFill/>
                          </a:ln>
                          <a:effectLst/>
                          <a:uLnTx/>
                          <a:uFillTx/>
                        </a:rPr>
                        <a:t>Numériser les documents et les sauvegarder dans GCdocs</a:t>
                      </a:r>
                      <a:r>
                        <a:rPr lang="fr-ca" sz="1300" b="0" i="0" u="none" strike="noStrike" kern="1200" cap="none" spc="0" normalizeH="0" baseline="0">
                          <a:ln>
                            <a:noFill/>
                          </a:ln>
                          <a:effectLst/>
                          <a:uLnTx/>
                          <a:uFillTx/>
                        </a:rPr>
                        <a:t> </a:t>
                      </a:r>
                      <a:r>
                        <a:rPr lang="fr-ca" sz="1300" b="0" i="0" u="none" kern="1200" baseline="0"/>
                        <a:t>ou les déposer dans une boîte étiquetée </a:t>
                      </a:r>
                      <a:r>
                        <a:rPr lang="fr-ca" sz="1300" b="0" i="0" u="none" baseline="0"/>
                        <a:t>selon les normes ministérielles. Demander au responsable de la </a:t>
                      </a:r>
                      <a:r>
                        <a:rPr lang="fr-ca" sz="1300" b="1" i="0" u="none" baseline="0"/>
                        <a:t>GIDGR</a:t>
                      </a:r>
                      <a:r>
                        <a:rPr lang="fr-ca" sz="1300" b="0" i="0" u="none" baseline="0"/>
                        <a:t> ses directives, car des directions générales ont l’obligation juridique de préserver une copie papier de la ressource.</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0002"/>
                  </a:ext>
                </a:extLst>
              </a:tr>
              <a:tr h="6106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t>RDVO</a:t>
                      </a:r>
                      <a:endParaRPr lang="fr-ca" sz="1300" dirty="0">
                        <a:solidFill>
                          <a:schemeClr val="bg1"/>
                        </a:solidFill>
                        <a:latin typeface="Arial" panose="020B0604020202020204" pitchFamily="34" charset="0"/>
                        <a:cs typeface="Arial" panose="020B0604020202020204" pitchFamily="34" charset="0"/>
                      </a:endParaRPr>
                    </a:p>
                    <a:p>
                      <a:pPr algn="ctr" rtl="0"/>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r>
                        <a:rPr lang="fr-ca" sz="1300" b="0" i="0" u="none" baseline="0"/>
                        <a:t>Oui</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l" rtl="0"/>
                      <a:r>
                        <a:rPr lang="fr-ca" sz="1300" b="1" i="0" u="none" strike="noStrike" kern="1200" cap="none" spc="0" normalizeH="0" baseline="0" dirty="0">
                          <a:ln>
                            <a:noFill/>
                          </a:ln>
                          <a:effectLst/>
                          <a:uLnTx/>
                          <a:uFillTx/>
                        </a:rPr>
                        <a:t>Numériser les documents et les sauvegarder dans </a:t>
                      </a:r>
                      <a:r>
                        <a:rPr lang="fr-ca" sz="1300" b="1" i="0" u="none" strike="noStrike" kern="1200" cap="none" spc="0" normalizeH="0" baseline="0" dirty="0" err="1">
                          <a:ln>
                            <a:noFill/>
                          </a:ln>
                          <a:effectLst/>
                          <a:uLnTx/>
                          <a:uFillTx/>
                        </a:rPr>
                        <a:t>GCdocs</a:t>
                      </a:r>
                      <a:r>
                        <a:rPr lang="fr-ca" sz="1300" b="0" i="0" u="none" strike="noStrike" kern="1200" cap="none" spc="0" normalizeH="0" baseline="0" dirty="0">
                          <a:ln>
                            <a:noFill/>
                          </a:ln>
                          <a:effectLst/>
                          <a:uLnTx/>
                          <a:uFillTx/>
                        </a:rPr>
                        <a:t> </a:t>
                      </a:r>
                      <a:r>
                        <a:rPr lang="fr-ca" sz="1300" b="0" i="0" u="none" kern="1200" baseline="0" dirty="0"/>
                        <a:t>ou les déposer dans une boîte étiquetée </a:t>
                      </a:r>
                      <a:r>
                        <a:rPr lang="fr-ca" sz="1300" b="0" i="0" u="none" baseline="0" dirty="0"/>
                        <a:t>selon les normes ministérielles. Demander à l’équipe de la </a:t>
                      </a:r>
                      <a:r>
                        <a:rPr lang="fr-ca" sz="1300" b="1" i="0" u="none" baseline="0" dirty="0"/>
                        <a:t>GIDGR</a:t>
                      </a:r>
                      <a:r>
                        <a:rPr lang="fr-ca" sz="1300" b="0" i="0" u="none" baseline="0" dirty="0"/>
                        <a:t> ses directives, car des directions générales ont l’obligation juridique de préserver une copie papier de la ressource.</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0003"/>
                  </a:ext>
                </a:extLst>
              </a:tr>
              <a:tr h="219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t>Éphémère</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r>
                        <a:rPr lang="fr-ca" sz="1300" b="0" i="0" u="none" baseline="0"/>
                        <a:t>Non</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l" rtl="0"/>
                      <a:r>
                        <a:rPr lang="fr-ca" sz="1300" b="0" i="0" u="none" baseline="0"/>
                        <a:t>Déposer les ressources dans le bac de recyclage bleu. </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0004"/>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t>Éphémère</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r>
                        <a:rPr lang="fr-ca" sz="1300" b="0" i="0" u="none" baseline="0"/>
                        <a:t>Oui </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l" rtl="0"/>
                      <a:r>
                        <a:rPr lang="fr-ca" sz="1300" b="0" i="0" u="none" baseline="0" dirty="0"/>
                        <a:t>Services de déchiquetage : </a:t>
                      </a:r>
                      <a:r>
                        <a:rPr lang="fr-ca" sz="1300" b="1" i="0" u="none" baseline="0" dirty="0"/>
                        <a:t>Procédure ministérielle de destruction des renseignements de nature délicate</a:t>
                      </a:r>
                      <a:endParaRPr lang="fr-ca" sz="1300" b="1" dirty="0">
                        <a:solidFill>
                          <a:schemeClr val="bg1"/>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0005"/>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t>À déterminer</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tc>
                  <a:txBody>
                    <a:bodyPr/>
                    <a:lstStyle/>
                    <a:p>
                      <a:pPr algn="ctr" rtl="0"/>
                      <a:endParaRPr lang="fr-ca" sz="1300" dirty="0">
                        <a:latin typeface="Arial" panose="020B0604020202020204" pitchFamily="34" charset="0"/>
                        <a:cs typeface="Arial" panose="020B0604020202020204" pitchFamily="34" charset="0"/>
                      </a:endParaRPr>
                    </a:p>
                  </a:txBody>
                  <a:tcPr marL="68580" marR="68580" marT="34290" marB="34290" anchor="ctr"/>
                </a:tc>
                <a:tc>
                  <a:txBody>
                    <a:bodyPr/>
                    <a:lstStyle/>
                    <a:p>
                      <a:pPr algn="l" rtl="0"/>
                      <a:r>
                        <a:rPr lang="fr-ca" sz="1300" b="0" i="0" u="none" baseline="0" dirty="0"/>
                        <a:t>Valider avec vos pairs ou l’</a:t>
                      </a:r>
                      <a:r>
                        <a:rPr lang="fr-ca" sz="1300" b="1" i="0" u="none" baseline="0" dirty="0"/>
                        <a:t>équipe de la GIDGR</a:t>
                      </a:r>
                      <a:r>
                        <a:rPr lang="fr-ca" sz="1300" b="0" i="0" u="none" baseline="0" dirty="0"/>
                        <a:t> s’il s’agit d’une RDVO ou d’une ressource éphémère.</a:t>
                      </a:r>
                      <a:endParaRPr lang="fr-ca" sz="1300" dirty="0">
                        <a:solidFill>
                          <a:schemeClr val="bg1"/>
                        </a:solidFill>
                        <a:latin typeface="Arial" panose="020B0604020202020204" pitchFamily="34" charset="0"/>
                        <a:cs typeface="Arial" panose="020B0604020202020204" pitchFamily="34" charset="0"/>
                      </a:endParaRPr>
                    </a:p>
                  </a:txBody>
                  <a:tcPr marL="68580" marR="68580" marT="34290" marB="34290" anchor="ctr"/>
                </a:tc>
                <a:extLst>
                  <a:ext uri="{0D108BD9-81ED-4DB2-BD59-A6C34878D82A}">
                    <a16:rowId xmlns:a16="http://schemas.microsoft.com/office/drawing/2014/main" val="10006"/>
                  </a:ext>
                </a:extLst>
              </a:tr>
            </a:tbl>
          </a:graphicData>
        </a:graphic>
      </p:graphicFrame>
      <p:sp>
        <p:nvSpPr>
          <p:cNvPr id="29" name="Rectangle 28">
            <a:extLst>
              <a:ext uri="{FF2B5EF4-FFF2-40B4-BE49-F238E27FC236}">
                <a16:creationId xmlns:a16="http://schemas.microsoft.com/office/drawing/2014/main" id="{9C890624-0CD1-417A-B5CE-C4E33487EE56}"/>
              </a:ext>
            </a:extLst>
          </p:cNvPr>
          <p:cNvSpPr/>
          <p:nvPr>
            <p:custDataLst>
              <p:tags r:id="rId6"/>
            </p:custDataLst>
          </p:nvPr>
        </p:nvSpPr>
        <p:spPr>
          <a:xfrm>
            <a:off x="222457" y="5714436"/>
            <a:ext cx="8262094" cy="369332"/>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b="0" i="0" u="none" baseline="0">
                <a:solidFill>
                  <a:schemeClr val="bg2">
                    <a:lumMod val="25000"/>
                  </a:schemeClr>
                </a:solidFill>
                <a:latin typeface="Arial" panose="020B0604020202020204" pitchFamily="34" charset="0"/>
                <a:ea typeface="Arial" panose="020B0604020202020204" pitchFamily="34" charset="0"/>
                <a:cs typeface="Arial" panose="020B0604020202020204" pitchFamily="34" charset="0"/>
              </a:rPr>
              <a:t>* Voir l’arbre décisionnel à la diapositive 14 pour en savoir plus.</a:t>
            </a:r>
            <a:endParaRPr lang="fr-CA" dirty="0">
              <a:solidFill>
                <a:schemeClr val="bg2">
                  <a:lumMod val="25000"/>
                </a:schemeClr>
              </a:solidFill>
              <a:latin typeface="Arial" panose="020B0604020202020204" pitchFamily="34" charset="0"/>
              <a:cs typeface="Arial" panose="020B0604020202020204" pitchFamily="34" charset="0"/>
            </a:endParaRPr>
          </a:p>
        </p:txBody>
      </p:sp>
      <p:sp>
        <p:nvSpPr>
          <p:cNvPr id="9" name="TextBox 7">
            <a:extLst>
              <a:ext uri="{FF2B5EF4-FFF2-40B4-BE49-F238E27FC236}">
                <a16:creationId xmlns:a16="http://schemas.microsoft.com/office/drawing/2014/main" id="{58EBAFCC-B918-D245-6A28-335B7840DC60}"/>
              </a:ext>
            </a:extLst>
          </p:cNvPr>
          <p:cNvSpPr txBox="1"/>
          <p:nvPr>
            <p:custDataLst>
              <p:tags r:id="rId7"/>
            </p:custDataLst>
          </p:nvPr>
        </p:nvSpPr>
        <p:spPr>
          <a:xfrm rot="20726505">
            <a:off x="1397287" y="2409167"/>
            <a:ext cx="8515247" cy="2646878"/>
          </a:xfrm>
          <a:prstGeom prst="rect">
            <a:avLst/>
          </a:prstGeom>
          <a:noFill/>
        </p:spPr>
        <p:txBody>
          <a:bodyPr wrap="square" rtlCol="0">
            <a:spAutoFit/>
          </a:bodyPr>
          <a:lstStyle/>
          <a:p>
            <a:pPr algn="l" rtl="0"/>
            <a:r>
              <a:rPr lang="fr-CA" sz="16600" b="0" i="0" u="none" baseline="0" dirty="0">
                <a:solidFill>
                  <a:srgbClr val="FF0000"/>
                </a:solidFill>
              </a:rPr>
              <a:t>EXEMPLE</a:t>
            </a:r>
            <a:endParaRPr lang="fr-CA" sz="16600" dirty="0">
              <a:solidFill>
                <a:srgbClr val="FF0000"/>
              </a:solidFill>
            </a:endParaRPr>
          </a:p>
        </p:txBody>
      </p:sp>
    </p:spTree>
    <p:extLst>
      <p:ext uri="{BB962C8B-B14F-4D97-AF65-F5344CB8AC3E}">
        <p14:creationId xmlns:p14="http://schemas.microsoft.com/office/powerpoint/2010/main" val="1992473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89292AA-92C6-450E-BCEB-66567476D00D}"/>
              </a:ext>
            </a:extLst>
          </p:cNvPr>
          <p:cNvPicPr>
            <a:picLocks noChangeAspect="1"/>
          </p:cNvPicPr>
          <p:nvPr>
            <p:custDataLst>
              <p:tags r:id="rId1"/>
            </p:custDataLst>
          </p:nvPr>
        </p:nvPicPr>
        <p:blipFill>
          <a:blip r:embed="rId9"/>
          <a:stretch>
            <a:fillRect/>
          </a:stretch>
        </p:blipFill>
        <p:spPr>
          <a:xfrm>
            <a:off x="1792562" y="1492852"/>
            <a:ext cx="7465714" cy="5135202"/>
          </a:xfrm>
          <a:prstGeom prst="rect">
            <a:avLst/>
          </a:prstGeom>
        </p:spPr>
      </p:pic>
      <p:sp>
        <p:nvSpPr>
          <p:cNvPr id="2" name="TextBox 1">
            <a:extLst>
              <a:ext uri="{FF2B5EF4-FFF2-40B4-BE49-F238E27FC236}">
                <a16:creationId xmlns:a16="http://schemas.microsoft.com/office/drawing/2014/main" id="{CE5ACB61-EF76-4EA9-A70D-77505AFE9821}"/>
              </a:ext>
            </a:extLst>
          </p:cNvPr>
          <p:cNvSpPr txBox="1"/>
          <p:nvPr>
            <p:custDataLst>
              <p:tags r:id="rId2"/>
            </p:custDataLst>
          </p:nvPr>
        </p:nvSpPr>
        <p:spPr>
          <a:xfrm rot="20726505">
            <a:off x="1258480" y="2537891"/>
            <a:ext cx="8974180" cy="2646878"/>
          </a:xfrm>
          <a:prstGeom prst="rect">
            <a:avLst/>
          </a:prstGeom>
          <a:noFill/>
        </p:spPr>
        <p:txBody>
          <a:bodyPr wrap="square" rtlCol="0">
            <a:spAutoFit/>
          </a:bodyPr>
          <a:lstStyle/>
          <a:p>
            <a:pPr algn="l" rtl="0"/>
            <a:r>
              <a:rPr lang="fr-CA" sz="16600" b="0" i="0" u="none" baseline="0">
                <a:solidFill>
                  <a:srgbClr val="FF0000"/>
                </a:solidFill>
              </a:rPr>
              <a:t>EXEMPLE</a:t>
            </a:r>
            <a:endParaRPr lang="fr-CA" sz="16600" dirty="0">
              <a:solidFill>
                <a:srgbClr val="FF0000"/>
              </a:solidFill>
            </a:endParaRPr>
          </a:p>
        </p:txBody>
      </p:sp>
      <p:sp>
        <p:nvSpPr>
          <p:cNvPr id="4" name="Rectangle 3">
            <a:extLst>
              <a:ext uri="{FF2B5EF4-FFF2-40B4-BE49-F238E27FC236}">
                <a16:creationId xmlns:a16="http://schemas.microsoft.com/office/drawing/2014/main" id="{C758D24F-8B79-4443-BBAF-A4013AE7D030}"/>
              </a:ext>
            </a:extLst>
          </p:cNvPr>
          <p:cNvSpPr/>
          <p:nvPr>
            <p:custDataLst>
              <p:tags r:id="rId3"/>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5" name="Oval 4">
            <a:extLst>
              <a:ext uri="{FF2B5EF4-FFF2-40B4-BE49-F238E27FC236}">
                <a16:creationId xmlns:a16="http://schemas.microsoft.com/office/drawing/2014/main" id="{C6D02BEA-3462-46E9-9033-419C2B27BCE0}"/>
              </a:ext>
            </a:extLst>
          </p:cNvPr>
          <p:cNvSpPr/>
          <p:nvPr>
            <p:custDataLst>
              <p:tags r:id="rId4"/>
            </p:custDataLst>
          </p:nvPr>
        </p:nvSpPr>
        <p:spPr>
          <a:xfrm>
            <a:off x="222457" y="172388"/>
            <a:ext cx="1141123" cy="1141123"/>
          </a:xfrm>
          <a:prstGeom prst="ellipse">
            <a:avLst/>
          </a:prstGeom>
          <a:solidFill>
            <a:srgbClr val="6BB945">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p>
        </p:txBody>
      </p:sp>
      <p:sp>
        <p:nvSpPr>
          <p:cNvPr id="6" name="Rectangle 5">
            <a:extLst>
              <a:ext uri="{FF2B5EF4-FFF2-40B4-BE49-F238E27FC236}">
                <a16:creationId xmlns:a16="http://schemas.microsoft.com/office/drawing/2014/main" id="{473AB19B-154F-4F87-9C40-58E1E291C174}"/>
              </a:ext>
            </a:extLst>
          </p:cNvPr>
          <p:cNvSpPr/>
          <p:nvPr>
            <p:custDataLst>
              <p:tags r:id="rId5"/>
            </p:custDataLst>
          </p:nvPr>
        </p:nvSpPr>
        <p:spPr>
          <a:xfrm>
            <a:off x="430512" y="61049"/>
            <a:ext cx="838431" cy="132343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3</a:t>
            </a:r>
            <a:endParaRPr lang="fr-CA" sz="1200"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08DFB8AE-8AD9-4E3E-985C-3AF3F72D344A}"/>
              </a:ext>
            </a:extLst>
          </p:cNvPr>
          <p:cNvSpPr>
            <a:spLocks noGrp="1"/>
          </p:cNvSpPr>
          <p:nvPr>
            <p:ph type="title"/>
            <p:custDataLst>
              <p:tags r:id="rId6"/>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Décider quoi conserver et quoi jeter (2 de 2)</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33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33253"/>
            <a:ext cx="8411724" cy="835027"/>
          </a:xfrm>
        </p:spPr>
        <p:txBody>
          <a:bodyPr>
            <a:normAutofit fontScale="90000"/>
          </a:bodyPr>
          <a:lstStyle/>
          <a:p>
            <a:pPr algn="l" rtl="0"/>
            <a:br>
              <a:rPr lang="fr-CA" sz="2700">
                <a:solidFill>
                  <a:schemeClr val="bg1"/>
                </a:solidFill>
              </a:rPr>
            </a:br>
            <a:r>
              <a:rPr lang="fr-CA" sz="3100" b="1" i="0" u="none" baseline="0">
                <a:solidFill>
                  <a:schemeClr val="bg1"/>
                </a:solidFill>
              </a:rPr>
              <a:t>Avant de quitter le bureau</a:t>
            </a:r>
            <a:br>
              <a:rPr lang="fr-CA">
                <a:solidFill>
                  <a:schemeClr val="bg1"/>
                </a:solidFill>
              </a:rPr>
            </a:br>
            <a:endParaRPr lang="fr-CA" b="0" dirty="0"/>
          </a:p>
        </p:txBody>
      </p:sp>
      <p:grpSp>
        <p:nvGrpSpPr>
          <p:cNvPr id="2" name="Group 1">
            <a:extLst>
              <a:ext uri="{FF2B5EF4-FFF2-40B4-BE49-F238E27FC236}">
                <a16:creationId xmlns:a16="http://schemas.microsoft.com/office/drawing/2014/main" id="{4BB32818-928C-47F3-AEC5-2D473D6E4AD1}"/>
              </a:ext>
            </a:extLst>
          </p:cNvPr>
          <p:cNvGrpSpPr/>
          <p:nvPr>
            <p:custDataLst>
              <p:tags r:id="rId4"/>
            </p:custDataLst>
          </p:nvPr>
        </p:nvGrpSpPr>
        <p:grpSpPr>
          <a:xfrm>
            <a:off x="437870" y="1864476"/>
            <a:ext cx="4462272" cy="1794227"/>
            <a:chOff x="457598" y="1659936"/>
            <a:chExt cx="4462272" cy="1794227"/>
          </a:xfrm>
        </p:grpSpPr>
        <p:sp>
          <p:nvSpPr>
            <p:cNvPr id="18" name="Rectangle: Rounded Corners 17">
              <a:extLst>
                <a:ext uri="{FF2B5EF4-FFF2-40B4-BE49-F238E27FC236}">
                  <a16:creationId xmlns:a16="http://schemas.microsoft.com/office/drawing/2014/main" id="{2EE82360-D9E3-406D-8345-FF5F28CC453D}"/>
                </a:ext>
              </a:extLst>
            </p:cNvPr>
            <p:cNvSpPr/>
            <p:nvPr/>
          </p:nvSpPr>
          <p:spPr>
            <a:xfrm>
              <a:off x="673847" y="1818517"/>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8" name="TextBox 27">
              <a:extLst>
                <a:ext uri="{FF2B5EF4-FFF2-40B4-BE49-F238E27FC236}">
                  <a16:creationId xmlns:a16="http://schemas.microsoft.com/office/drawing/2014/main" id="{B207A660-2255-4296-B652-5AF3981BC46B}"/>
                </a:ext>
              </a:extLst>
            </p:cNvPr>
            <p:cNvSpPr txBox="1"/>
            <p:nvPr/>
          </p:nvSpPr>
          <p:spPr>
            <a:xfrm>
              <a:off x="1007287" y="1987794"/>
              <a:ext cx="3721048" cy="1077218"/>
            </a:xfrm>
            <a:prstGeom prst="rect">
              <a:avLst/>
            </a:prstGeom>
            <a:noFill/>
          </p:spPr>
          <p:txBody>
            <a:bodyPr wrap="square" rtlCol="0">
              <a:spAutoFit/>
            </a:bodyPr>
            <a:lstStyle/>
            <a:p>
              <a:pPr algn="ctr" rtl="0"/>
              <a:r>
                <a:rPr lang="fr-ca" sz="1600" b="1" i="0" u="none" baseline="0" dirty="0">
                  <a:latin typeface="Arial" panose="020B0604020202020204" pitchFamily="34" charset="0"/>
                  <a:ea typeface="Arial" panose="020B0604020202020204" pitchFamily="34" charset="0"/>
                  <a:cs typeface="Arial" panose="020B0604020202020204" pitchFamily="34" charset="0"/>
                </a:rPr>
                <a:t>Assurez-vous que les articles sont marqués avec exactitude au moyen des étiquettes fournies. Retournez au centre les étiquettes, les boîtes et les fournitures non utilisées.</a:t>
              </a:r>
            </a:p>
          </p:txBody>
        </p:sp>
        <p:sp>
          <p:nvSpPr>
            <p:cNvPr id="29" name="Oval 28">
              <a:extLst>
                <a:ext uri="{FF2B5EF4-FFF2-40B4-BE49-F238E27FC236}">
                  <a16:creationId xmlns:a16="http://schemas.microsoft.com/office/drawing/2014/main" id="{C06D9D1A-A406-47C8-9CEE-0C905023C416}"/>
                </a:ext>
              </a:extLst>
            </p:cNvPr>
            <p:cNvSpPr/>
            <p:nvPr/>
          </p:nvSpPr>
          <p:spPr>
            <a:xfrm>
              <a:off x="457598" y="1659936"/>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grpSp>
      <p:grpSp>
        <p:nvGrpSpPr>
          <p:cNvPr id="3" name="Group 2">
            <a:extLst>
              <a:ext uri="{FF2B5EF4-FFF2-40B4-BE49-F238E27FC236}">
                <a16:creationId xmlns:a16="http://schemas.microsoft.com/office/drawing/2014/main" id="{E0ADA633-71E9-429F-836B-E128FDF1F951}"/>
              </a:ext>
            </a:extLst>
          </p:cNvPr>
          <p:cNvGrpSpPr/>
          <p:nvPr>
            <p:custDataLst>
              <p:tags r:id="rId5"/>
            </p:custDataLst>
          </p:nvPr>
        </p:nvGrpSpPr>
        <p:grpSpPr>
          <a:xfrm>
            <a:off x="5061776" y="1864475"/>
            <a:ext cx="4480945" cy="1794227"/>
            <a:chOff x="5061776" y="1689753"/>
            <a:chExt cx="4480945" cy="1764410"/>
          </a:xfrm>
        </p:grpSpPr>
        <p:sp>
          <p:nvSpPr>
            <p:cNvPr id="31" name="Rectangle: Rounded Corners 30">
              <a:extLst>
                <a:ext uri="{FF2B5EF4-FFF2-40B4-BE49-F238E27FC236}">
                  <a16:creationId xmlns:a16="http://schemas.microsoft.com/office/drawing/2014/main" id="{DAF77C36-9ED1-4D0E-8526-624E51D80AF3}"/>
                </a:ext>
              </a:extLst>
            </p:cNvPr>
            <p:cNvSpPr/>
            <p:nvPr/>
          </p:nvSpPr>
          <p:spPr>
            <a:xfrm>
              <a:off x="5296698" y="1848334"/>
              <a:ext cx="4246023" cy="160582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32" name="TextBox 31">
              <a:extLst>
                <a:ext uri="{FF2B5EF4-FFF2-40B4-BE49-F238E27FC236}">
                  <a16:creationId xmlns:a16="http://schemas.microsoft.com/office/drawing/2014/main" id="{E1423A42-E9CA-4025-99AA-D9ACC56CBF73}"/>
                </a:ext>
              </a:extLst>
            </p:cNvPr>
            <p:cNvSpPr txBox="1"/>
            <p:nvPr/>
          </p:nvSpPr>
          <p:spPr>
            <a:xfrm>
              <a:off x="5630138" y="2022288"/>
              <a:ext cx="3579142" cy="1059316"/>
            </a:xfrm>
            <a:prstGeom prst="rect">
              <a:avLst/>
            </a:prstGeom>
            <a:noFill/>
          </p:spPr>
          <p:txBody>
            <a:bodyPr wrap="square" rtlCol="0">
              <a:spAutoFit/>
            </a:bodyPr>
            <a:lstStyle/>
            <a:p>
              <a:pPr algn="ctr" rtl="0"/>
              <a:r>
                <a:rPr lang="fr-ca" sz="1600" b="1" i="0" u="none" baseline="0" dirty="0">
                  <a:latin typeface="Arial" panose="020B0604020202020204" pitchFamily="34" charset="0"/>
                  <a:ea typeface="Arial" panose="020B0604020202020204" pitchFamily="34" charset="0"/>
                  <a:cs typeface="Arial" panose="020B0604020202020204" pitchFamily="34" charset="0"/>
                </a:rPr>
                <a:t>Assurez-vous d’avoir tous vos objets personnels. Ne laissez rien derrière vous : rapportez les objets personnels ou jetez-les. </a:t>
              </a:r>
            </a:p>
          </p:txBody>
        </p:sp>
        <p:sp>
          <p:nvSpPr>
            <p:cNvPr id="33" name="Oval 32">
              <a:extLst>
                <a:ext uri="{FF2B5EF4-FFF2-40B4-BE49-F238E27FC236}">
                  <a16:creationId xmlns:a16="http://schemas.microsoft.com/office/drawing/2014/main" id="{F17EEEEF-5B9A-4298-9433-B38F1CC6B5C9}"/>
                </a:ext>
              </a:extLst>
            </p:cNvPr>
            <p:cNvSpPr/>
            <p:nvPr/>
          </p:nvSpPr>
          <p:spPr>
            <a:xfrm>
              <a:off x="5061776" y="1689753"/>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grpSp>
      <p:grpSp>
        <p:nvGrpSpPr>
          <p:cNvPr id="9" name="Group 8">
            <a:extLst>
              <a:ext uri="{FF2B5EF4-FFF2-40B4-BE49-F238E27FC236}">
                <a16:creationId xmlns:a16="http://schemas.microsoft.com/office/drawing/2014/main" id="{B2AD04EC-2DCE-49B3-9325-AC668B0DC98C}"/>
              </a:ext>
            </a:extLst>
          </p:cNvPr>
          <p:cNvGrpSpPr/>
          <p:nvPr>
            <p:custDataLst>
              <p:tags r:id="rId6"/>
            </p:custDataLst>
          </p:nvPr>
        </p:nvGrpSpPr>
        <p:grpSpPr>
          <a:xfrm>
            <a:off x="437870" y="3825787"/>
            <a:ext cx="4462272" cy="1794227"/>
            <a:chOff x="457598" y="4188600"/>
            <a:chExt cx="4462272" cy="1794227"/>
          </a:xfrm>
        </p:grpSpPr>
        <p:sp>
          <p:nvSpPr>
            <p:cNvPr id="36" name="Rectangle: Rounded Corners 35">
              <a:extLst>
                <a:ext uri="{FF2B5EF4-FFF2-40B4-BE49-F238E27FC236}">
                  <a16:creationId xmlns:a16="http://schemas.microsoft.com/office/drawing/2014/main" id="{03578A55-D130-4D88-87C9-59881D92EC3A}"/>
                </a:ext>
              </a:extLst>
            </p:cNvPr>
            <p:cNvSpPr/>
            <p:nvPr/>
          </p:nvSpPr>
          <p:spPr>
            <a:xfrm>
              <a:off x="673847" y="4347181"/>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37" name="TextBox 36">
              <a:extLst>
                <a:ext uri="{FF2B5EF4-FFF2-40B4-BE49-F238E27FC236}">
                  <a16:creationId xmlns:a16="http://schemas.microsoft.com/office/drawing/2014/main" id="{09FD15E2-B70E-4754-A08A-2176EA088DA2}"/>
                </a:ext>
              </a:extLst>
            </p:cNvPr>
            <p:cNvSpPr txBox="1"/>
            <p:nvPr/>
          </p:nvSpPr>
          <p:spPr>
            <a:xfrm>
              <a:off x="1007287" y="4588295"/>
              <a:ext cx="3579142" cy="1323439"/>
            </a:xfrm>
            <a:prstGeom prst="rect">
              <a:avLst/>
            </a:prstGeom>
            <a:noFill/>
          </p:spPr>
          <p:txBody>
            <a:bodyPr wrap="square" rtlCol="0">
              <a:spAutoFit/>
            </a:bodyPr>
            <a:lstStyle/>
            <a:p>
              <a:pPr algn="ctr" rtl="0"/>
              <a:r>
                <a:rPr lang="fr-ca" sz="1600" b="1" i="0" u="none" baseline="0" dirty="0">
                  <a:latin typeface="Arial" panose="020B0604020202020204" pitchFamily="34" charset="0"/>
                  <a:ea typeface="Arial" panose="020B0604020202020204" pitchFamily="34" charset="0"/>
                  <a:cs typeface="Arial" panose="020B0604020202020204" pitchFamily="34" charset="0"/>
                </a:rPr>
                <a:t>Faites le point avec votre </a:t>
              </a:r>
              <a:r>
                <a:rPr lang="fr-ca" sz="1600" b="1"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[capitaine du nettoyage] </a:t>
              </a:r>
              <a:r>
                <a:rPr lang="fr-ca" sz="1600" b="1" i="0" u="none" baseline="0" dirty="0">
                  <a:latin typeface="Arial" panose="020B0604020202020204" pitchFamily="34" charset="0"/>
                  <a:ea typeface="Arial" panose="020B0604020202020204" pitchFamily="34" charset="0"/>
                  <a:cs typeface="Arial" panose="020B0604020202020204" pitchFamily="34" charset="0"/>
                </a:rPr>
                <a:t>avant de partir. Avisez votre responsable que vous avez terminé tout votre nettoyage.</a:t>
              </a:r>
            </a:p>
          </p:txBody>
        </p:sp>
        <p:sp>
          <p:nvSpPr>
            <p:cNvPr id="39" name="Oval 38">
              <a:extLst>
                <a:ext uri="{FF2B5EF4-FFF2-40B4-BE49-F238E27FC236}">
                  <a16:creationId xmlns:a16="http://schemas.microsoft.com/office/drawing/2014/main" id="{2FEFAB07-7D78-48A9-8E3F-0571A11D817D}"/>
                </a:ext>
              </a:extLst>
            </p:cNvPr>
            <p:cNvSpPr/>
            <p:nvPr/>
          </p:nvSpPr>
          <p:spPr>
            <a:xfrm>
              <a:off x="457598" y="4188600"/>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grpSp>
      <p:grpSp>
        <p:nvGrpSpPr>
          <p:cNvPr id="4" name="Group 3">
            <a:extLst>
              <a:ext uri="{FF2B5EF4-FFF2-40B4-BE49-F238E27FC236}">
                <a16:creationId xmlns:a16="http://schemas.microsoft.com/office/drawing/2014/main" id="{F137E987-CDDC-42FA-87D5-54D40E7DA8D1}"/>
              </a:ext>
            </a:extLst>
          </p:cNvPr>
          <p:cNvGrpSpPr/>
          <p:nvPr>
            <p:custDataLst>
              <p:tags r:id="rId7"/>
            </p:custDataLst>
          </p:nvPr>
        </p:nvGrpSpPr>
        <p:grpSpPr>
          <a:xfrm>
            <a:off x="5080448" y="3825786"/>
            <a:ext cx="4443600" cy="1794227"/>
            <a:chOff x="5099121" y="4238297"/>
            <a:chExt cx="4443600" cy="1744530"/>
          </a:xfrm>
        </p:grpSpPr>
        <p:sp>
          <p:nvSpPr>
            <p:cNvPr id="40" name="Rectangle: Rounded Corners 39">
              <a:extLst>
                <a:ext uri="{FF2B5EF4-FFF2-40B4-BE49-F238E27FC236}">
                  <a16:creationId xmlns:a16="http://schemas.microsoft.com/office/drawing/2014/main" id="{AC330076-E430-4485-B481-B6AF8C75DCD5}"/>
                </a:ext>
              </a:extLst>
            </p:cNvPr>
            <p:cNvSpPr/>
            <p:nvPr/>
          </p:nvSpPr>
          <p:spPr>
            <a:xfrm>
              <a:off x="5296698" y="4396878"/>
              <a:ext cx="4246023" cy="158594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41" name="TextBox 40">
              <a:extLst>
                <a:ext uri="{FF2B5EF4-FFF2-40B4-BE49-F238E27FC236}">
                  <a16:creationId xmlns:a16="http://schemas.microsoft.com/office/drawing/2014/main" id="{A1D265FB-9829-4D0A-A93F-5F91FF4C24CD}"/>
                </a:ext>
              </a:extLst>
            </p:cNvPr>
            <p:cNvSpPr txBox="1"/>
            <p:nvPr/>
          </p:nvSpPr>
          <p:spPr>
            <a:xfrm>
              <a:off x="5788335" y="4565181"/>
              <a:ext cx="3439618" cy="1047381"/>
            </a:xfrm>
            <a:prstGeom prst="rect">
              <a:avLst/>
            </a:prstGeom>
            <a:noFill/>
          </p:spPr>
          <p:txBody>
            <a:bodyPr wrap="square" rtlCol="0">
              <a:spAutoFit/>
            </a:bodyPr>
            <a:lstStyle/>
            <a:p>
              <a:pPr algn="ctr" rtl="0"/>
              <a:r>
                <a:rPr lang="fr-ca" sz="1600" b="1" i="0" u="none" baseline="0" dirty="0">
                  <a:latin typeface="Arial" panose="020B0604020202020204" pitchFamily="34" charset="0"/>
                  <a:ea typeface="Arial" panose="020B0604020202020204" pitchFamily="34" charset="0"/>
                  <a:cs typeface="Arial" panose="020B0604020202020204" pitchFamily="34" charset="0"/>
                </a:rPr>
                <a:t>Après le nettoyage, l’équipe de projet balaiera le sol, et jettera les articles non identifiés le [</a:t>
              </a:r>
              <a:r>
                <a:rPr lang="fr-ca" sz="1600" b="1"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DATE</a:t>
              </a:r>
              <a:r>
                <a:rPr lang="fr-ca" sz="1600" b="1" i="0" u="none" baseline="0" dirty="0">
                  <a:latin typeface="Arial" panose="020B0604020202020204" pitchFamily="34" charset="0"/>
                  <a:ea typeface="Arial" panose="020B0604020202020204" pitchFamily="34" charset="0"/>
                  <a:cs typeface="Arial" panose="020B0604020202020204" pitchFamily="34" charset="0"/>
                </a:rPr>
                <a:t>]. </a:t>
              </a:r>
            </a:p>
          </p:txBody>
        </p:sp>
        <p:sp>
          <p:nvSpPr>
            <p:cNvPr id="42" name="Oval 41">
              <a:extLst>
                <a:ext uri="{FF2B5EF4-FFF2-40B4-BE49-F238E27FC236}">
                  <a16:creationId xmlns:a16="http://schemas.microsoft.com/office/drawing/2014/main" id="{1302742D-C1FE-40B1-B905-6AE590C5235E}"/>
                </a:ext>
              </a:extLst>
            </p:cNvPr>
            <p:cNvSpPr/>
            <p:nvPr/>
          </p:nvSpPr>
          <p:spPr>
            <a:xfrm>
              <a:off x="5099121" y="423829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grpSp>
      <p:pic>
        <p:nvPicPr>
          <p:cNvPr id="13" name="Picture 12">
            <a:extLst>
              <a:ext uri="{FF2B5EF4-FFF2-40B4-BE49-F238E27FC236}">
                <a16:creationId xmlns:a16="http://schemas.microsoft.com/office/drawing/2014/main" id="{8EB9CC9C-D085-4E02-95BC-43BA779442D7}"/>
              </a:ext>
            </a:extLst>
          </p:cNvPr>
          <p:cNvPicPr>
            <a:picLocks noChangeAspect="1"/>
          </p:cNvPicPr>
          <p:nvPr>
            <p:custDataLst>
              <p:tags r:id="rId8"/>
            </p:custDataLst>
          </p:nvPr>
        </p:nvPicPr>
        <p:blipFill rotWithShape="1">
          <a:blip r:embed="rId12">
            <a:duotone>
              <a:schemeClr val="accent1">
                <a:shade val="45000"/>
                <a:satMod val="135000"/>
              </a:schemeClr>
              <a:prstClr val="white"/>
            </a:duotone>
            <a:extLst>
              <a:ext uri="{28A0092B-C50C-407E-A947-70E740481C1C}">
                <a14:useLocalDpi xmlns:a14="http://schemas.microsoft.com/office/drawing/2010/main" val="0"/>
              </a:ext>
            </a:extLst>
          </a:blip>
          <a:srcRect r="38979"/>
          <a:stretch/>
        </p:blipFill>
        <p:spPr>
          <a:xfrm>
            <a:off x="9789138" y="1915506"/>
            <a:ext cx="2402861" cy="3937755"/>
          </a:xfrm>
          <a:prstGeom prst="rect">
            <a:avLst/>
          </a:prstGeom>
        </p:spPr>
      </p:pic>
    </p:spTree>
    <p:extLst>
      <p:ext uri="{BB962C8B-B14F-4D97-AF65-F5344CB8AC3E}">
        <p14:creationId xmlns:p14="http://schemas.microsoft.com/office/powerpoint/2010/main" val="2511214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64673"/>
            <a:ext cx="8411724" cy="835027"/>
          </a:xfrm>
        </p:spPr>
        <p:txBody>
          <a:bodyPr>
            <a:normAutofit fontScale="90000"/>
          </a:bodyPr>
          <a:lstStyle/>
          <a:p>
            <a:pPr algn="l" rtl="0"/>
            <a:br>
              <a:rPr lang="fr-CA" sz="2700" dirty="0">
                <a:solidFill>
                  <a:schemeClr val="bg1"/>
                </a:solidFill>
              </a:rPr>
            </a:br>
            <a:r>
              <a:rPr lang="fr-CA" sz="3100" b="1" i="0" u="none" baseline="0" dirty="0">
                <a:solidFill>
                  <a:schemeClr val="bg1"/>
                </a:solidFill>
              </a:rPr>
              <a:t>Astuces (1 de 2)</a:t>
            </a:r>
            <a:br>
              <a:rPr lang="fr-CA" dirty="0">
                <a:solidFill>
                  <a:schemeClr val="bg1"/>
                </a:solidFill>
              </a:rPr>
            </a:br>
            <a:endParaRPr lang="fr-CA" b="0" dirty="0"/>
          </a:p>
        </p:txBody>
      </p:sp>
      <p:grpSp>
        <p:nvGrpSpPr>
          <p:cNvPr id="22" name="Group 21">
            <a:extLst>
              <a:ext uri="{FF2B5EF4-FFF2-40B4-BE49-F238E27FC236}">
                <a16:creationId xmlns:a16="http://schemas.microsoft.com/office/drawing/2014/main" id="{F27C7608-56D2-43DF-8950-534396CEF003}"/>
              </a:ext>
            </a:extLst>
          </p:cNvPr>
          <p:cNvGrpSpPr/>
          <p:nvPr>
            <p:custDataLst>
              <p:tags r:id="rId4"/>
            </p:custDataLst>
          </p:nvPr>
        </p:nvGrpSpPr>
        <p:grpSpPr>
          <a:xfrm>
            <a:off x="270716" y="1613782"/>
            <a:ext cx="3518084" cy="4608511"/>
            <a:chOff x="270716" y="1196752"/>
            <a:chExt cx="3518084" cy="4608511"/>
          </a:xfrm>
        </p:grpSpPr>
        <p:sp>
          <p:nvSpPr>
            <p:cNvPr id="23" name="Rectangle: Rounded Corners 22">
              <a:extLst>
                <a:ext uri="{FF2B5EF4-FFF2-40B4-BE49-F238E27FC236}">
                  <a16:creationId xmlns:a16="http://schemas.microsoft.com/office/drawing/2014/main" id="{CA07B125-9282-48CF-8011-0B041238C18E}"/>
                </a:ext>
              </a:extLst>
            </p:cNvPr>
            <p:cNvSpPr/>
            <p:nvPr/>
          </p:nvSpPr>
          <p:spPr>
            <a:xfrm>
              <a:off x="620448" y="1408294"/>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869766" y="1611035"/>
              <a:ext cx="2592288" cy="2031325"/>
            </a:xfrm>
            <a:prstGeom prst="rect">
              <a:avLst/>
            </a:prstGeom>
            <a:noFill/>
          </p:spPr>
          <p:txBody>
            <a:bodyPr wrap="square" rtlCol="0">
              <a:spAutoFit/>
            </a:bodyPr>
            <a:lstStyle/>
            <a:p>
              <a:pPr algn="ctr" rtl="0"/>
              <a:r>
                <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Cherchez partout pour identifier les documents à jeter, y compris les salles de réunion, les couloirs et les espaces communs.</a:t>
              </a:r>
            </a:p>
          </p:txBody>
        </p:sp>
        <p:sp>
          <p:nvSpPr>
            <p:cNvPr id="26" name="Oval 25">
              <a:extLst>
                <a:ext uri="{FF2B5EF4-FFF2-40B4-BE49-F238E27FC236}">
                  <a16:creationId xmlns:a16="http://schemas.microsoft.com/office/drawing/2014/main" id="{000C1463-F5C1-4AEA-BE83-8F039357345A}"/>
                </a:ext>
              </a:extLst>
            </p:cNvPr>
            <p:cNvSpPr/>
            <p:nvPr/>
          </p:nvSpPr>
          <p:spPr>
            <a:xfrm>
              <a:off x="270716" y="119675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Lst>
            </p:cNvPr>
            <p:cNvCxnSpPr/>
            <p:nvPr/>
          </p:nvCxnSpPr>
          <p:spPr>
            <a:xfrm>
              <a:off x="908480" y="3584040"/>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Rectangle: Rounded Corners 33">
            <a:extLst>
              <a:ext uri="{FF2B5EF4-FFF2-40B4-BE49-F238E27FC236}">
                <a16:creationId xmlns:a16="http://schemas.microsoft.com/office/drawing/2014/main" id="{F18B853A-B960-4EDF-9C71-4E3B38A55982}"/>
              </a:ext>
            </a:extLst>
          </p:cNvPr>
          <p:cNvSpPr/>
          <p:nvPr>
            <p:custDataLst>
              <p:tags r:id="rId5"/>
            </p:custDataLst>
          </p:nvPr>
        </p:nvSpPr>
        <p:spPr>
          <a:xfrm>
            <a:off x="4503050" y="1881507"/>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6"/>
            </p:custDataLst>
          </p:nvPr>
        </p:nvSpPr>
        <p:spPr>
          <a:xfrm>
            <a:off x="4828312" y="2028065"/>
            <a:ext cx="2694469" cy="2031325"/>
          </a:xfrm>
          <a:prstGeom prst="rect">
            <a:avLst/>
          </a:prstGeom>
          <a:noFill/>
        </p:spPr>
        <p:txBody>
          <a:bodyPr wrap="square" rtlCol="0">
            <a:spAutoFit/>
          </a:bodyPr>
          <a:lstStyle/>
          <a:p>
            <a:pPr algn="ctr" rtl="0"/>
            <a:r>
              <a:rPr lang="fr-CA"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Des bacs identifiés seront situés dans un endroit central de l’étage. Ne placez pas d’effets personnels à proximité des aires d’élimination.  </a:t>
            </a:r>
            <a:endPar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endParaRPr>
          </a:p>
        </p:txBody>
      </p:sp>
      <p:sp>
        <p:nvSpPr>
          <p:cNvPr id="38" name="Oval 37">
            <a:extLst>
              <a:ext uri="{FF2B5EF4-FFF2-40B4-BE49-F238E27FC236}">
                <a16:creationId xmlns:a16="http://schemas.microsoft.com/office/drawing/2014/main" id="{08297EE6-464E-41A2-9437-9C290081D12D}"/>
              </a:ext>
            </a:extLst>
          </p:cNvPr>
          <p:cNvSpPr/>
          <p:nvPr>
            <p:custDataLst>
              <p:tags r:id="rId7"/>
            </p:custDataLst>
          </p:nvPr>
        </p:nvSpPr>
        <p:spPr>
          <a:xfrm>
            <a:off x="4254210"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Lst>
          </p:cNvPr>
          <p:cNvCxnSpPr/>
          <p:nvPr>
            <p:custDataLst>
              <p:tags r:id="rId8"/>
            </p:custDataLst>
          </p:nvPr>
        </p:nvCxnSpPr>
        <p:spPr>
          <a:xfrm>
            <a:off x="4799856" y="4000397"/>
            <a:ext cx="2592288"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Lst>
          </p:cNvPr>
          <p:cNvSpPr/>
          <p:nvPr>
            <p:custDataLst>
              <p:tags r:id="rId9"/>
            </p:custDataLst>
          </p:nvPr>
        </p:nvSpPr>
        <p:spPr>
          <a:xfrm>
            <a:off x="8413493" y="1906098"/>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10"/>
            </p:custDataLst>
          </p:nvPr>
        </p:nvSpPr>
        <p:spPr>
          <a:xfrm>
            <a:off x="8701525" y="2097676"/>
            <a:ext cx="2592288" cy="1754326"/>
          </a:xfrm>
          <a:prstGeom prst="rect">
            <a:avLst/>
          </a:prstGeom>
          <a:noFill/>
          <a:ln>
            <a:noFill/>
          </a:ln>
        </p:spPr>
        <p:txBody>
          <a:bodyPr wrap="square" rtlCol="0">
            <a:spAutoFit/>
          </a:bodyPr>
          <a:lstStyle/>
          <a:p>
            <a:pPr algn="ctr" rtl="0"/>
            <a:r>
              <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Ne placez pas de plastique, de CD et de matériaux autres que le papier dans le bac de recyclage ou de déchiquetage. </a:t>
            </a:r>
          </a:p>
        </p:txBody>
      </p:sp>
      <p:sp>
        <p:nvSpPr>
          <p:cNvPr id="48" name="Oval 47">
            <a:extLst>
              <a:ext uri="{FF2B5EF4-FFF2-40B4-BE49-F238E27FC236}">
                <a16:creationId xmlns:a16="http://schemas.microsoft.com/office/drawing/2014/main" id="{4DA42BF4-1C59-48B6-BE35-FF015A7977B6}"/>
              </a:ext>
            </a:extLst>
          </p:cNvPr>
          <p:cNvSpPr/>
          <p:nvPr>
            <p:custDataLst>
              <p:tags r:id="rId11"/>
            </p:custDataLst>
          </p:nvPr>
        </p:nvSpPr>
        <p:spPr>
          <a:xfrm>
            <a:off x="8112224"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Lst>
          </p:cNvPr>
          <p:cNvCxnSpPr/>
          <p:nvPr>
            <p:custDataLst>
              <p:tags r:id="rId12"/>
            </p:custDataLst>
          </p:nvPr>
        </p:nvCxnSpPr>
        <p:spPr>
          <a:xfrm>
            <a:off x="8688288" y="4000397"/>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AC238DA-C9CA-429E-8760-FAD2E4234FCD}"/>
              </a:ext>
            </a:extLst>
          </p:cNvPr>
          <p:cNvPicPr>
            <a:picLocks noChangeAspect="1"/>
          </p:cNvPicPr>
          <p:nvPr>
            <p:custDataLst>
              <p:tags r:id="rId13"/>
            </p:custDataLst>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31033" y="4114863"/>
            <a:ext cx="1952542" cy="1952542"/>
          </a:xfrm>
          <a:prstGeom prst="rect">
            <a:avLst/>
          </a:prstGeom>
        </p:spPr>
      </p:pic>
      <p:pic>
        <p:nvPicPr>
          <p:cNvPr id="12" name="Picture 11">
            <a:extLst>
              <a:ext uri="{FF2B5EF4-FFF2-40B4-BE49-F238E27FC236}">
                <a16:creationId xmlns:a16="http://schemas.microsoft.com/office/drawing/2014/main" id="{CBD8C708-066B-4192-9816-9CABB2B2FFE0}"/>
              </a:ext>
            </a:extLst>
          </p:cNvPr>
          <p:cNvPicPr>
            <a:picLocks noChangeAspect="1"/>
          </p:cNvPicPr>
          <p:nvPr>
            <p:custDataLst>
              <p:tags r:id="rId14"/>
            </p:custDataLst>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89221" y="4217700"/>
            <a:ext cx="1799037" cy="1799037"/>
          </a:xfrm>
          <a:prstGeom prst="rect">
            <a:avLst/>
          </a:prstGeom>
        </p:spPr>
      </p:pic>
      <p:pic>
        <p:nvPicPr>
          <p:cNvPr id="17" name="Picture 16">
            <a:extLst>
              <a:ext uri="{FF2B5EF4-FFF2-40B4-BE49-F238E27FC236}">
                <a16:creationId xmlns:a16="http://schemas.microsoft.com/office/drawing/2014/main" id="{BC92F166-C661-4AA8-8015-609D5D947BFD}"/>
              </a:ext>
            </a:extLst>
          </p:cNvPr>
          <p:cNvPicPr>
            <a:picLocks noChangeAspect="1"/>
          </p:cNvPicPr>
          <p:nvPr>
            <p:custDataLst>
              <p:tags r:id="rId15"/>
            </p:custDataLst>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096637" y="4217700"/>
            <a:ext cx="1733183" cy="1733183"/>
          </a:xfrm>
          <a:prstGeom prst="rect">
            <a:avLst/>
          </a:prstGeom>
        </p:spPr>
      </p:pic>
    </p:spTree>
    <p:extLst>
      <p:ext uri="{BB962C8B-B14F-4D97-AF65-F5344CB8AC3E}">
        <p14:creationId xmlns:p14="http://schemas.microsoft.com/office/powerpoint/2010/main" val="102191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FF0000">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201717" y="214051"/>
            <a:ext cx="11035034"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Comment utiliser ce guide </a:t>
            </a:r>
            <a:r>
              <a:rPr lang="fr-CA" sz="3200" b="1" i="0" u="none" baseline="0">
                <a:latin typeface="Arial" panose="020B0604020202020204" pitchFamily="34" charset="0"/>
                <a:ea typeface="Arial" panose="020B0604020202020204" pitchFamily="34" charset="0"/>
                <a:cs typeface="Arial" panose="020B0604020202020204" pitchFamily="34" charset="0"/>
              </a:rPr>
              <a:t>(à supprimer avant l’envoi!)</a:t>
            </a:r>
            <a:endParaRPr lang="fr-CA" sz="3200" b="1" i="0" u="none" baseline="0" dirty="0">
              <a:latin typeface="Arial" panose="020B0604020202020204" pitchFamily="34" charset="0"/>
              <a:ea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5B95B20-D3CE-4925-B4CD-648166A2F39C}"/>
              </a:ext>
            </a:extLst>
          </p:cNvPr>
          <p:cNvSpPr/>
          <p:nvPr>
            <p:custDataLst>
              <p:tags r:id="rId3"/>
            </p:custDataLst>
          </p:nvPr>
        </p:nvSpPr>
        <p:spPr>
          <a:xfrm>
            <a:off x="559398" y="1906612"/>
            <a:ext cx="11048103" cy="4524315"/>
          </a:xfrm>
          <a:prstGeom prst="rect">
            <a:avLst/>
          </a:prstGeom>
        </p:spPr>
        <p:txBody>
          <a:bodyPr wrap="square">
            <a:spAutoFit/>
          </a:bodyPr>
          <a:lstStyle/>
          <a:p>
            <a:pPr algn="l" rtl="0"/>
            <a:r>
              <a:rPr lang="fr-CA" b="1" i="0" u="none" baseline="0" dirty="0">
                <a:latin typeface="Arial" panose="020B0604020202020204" pitchFamily="34" charset="0"/>
                <a:ea typeface="Arial" panose="020B0604020202020204" pitchFamily="34" charset="0"/>
                <a:cs typeface="Arial" panose="020B0604020202020204" pitchFamily="34" charset="0"/>
              </a:rPr>
              <a:t>1. Le présent guide traite du nettoyage des postes de travail dans les bureaux, et non des grandes salles de dossiers ou des espaces à usage particulier.</a:t>
            </a:r>
          </a:p>
          <a:p>
            <a:endParaRPr lang="fr-CA" b="1" dirty="0">
              <a:latin typeface="Arial" panose="020B0604020202020204" pitchFamily="34" charset="0"/>
              <a:cs typeface="Arial" panose="020B0604020202020204" pitchFamily="34" charset="0"/>
            </a:endParaRPr>
          </a:p>
          <a:p>
            <a:pPr algn="l" rtl="0"/>
            <a:r>
              <a:rPr lang="fr-CA" b="1" i="0" u="none" baseline="0" dirty="0">
                <a:latin typeface="Arial" panose="020B0604020202020204" pitchFamily="34" charset="0"/>
                <a:ea typeface="Arial" panose="020B0604020202020204" pitchFamily="34" charset="0"/>
                <a:cs typeface="Arial" panose="020B0604020202020204" pitchFamily="34" charset="0"/>
              </a:rPr>
              <a:t>2. Assurez-vous que les renseignements contenus dans le guide sont conformes à vos politiques et procédures internes en matière de GI. Collaborez avec vos collègues de la Gestion de l’information (GI). Il est également utile d’organiser des cours de perfectionnement sur le sujet avant que les employés se rendent sur place pour faire le ménage des papiers.</a:t>
            </a:r>
          </a:p>
          <a:p>
            <a:endParaRPr lang="fr-CA" b="1" dirty="0">
              <a:latin typeface="Arial" panose="020B0604020202020204" pitchFamily="34" charset="0"/>
              <a:cs typeface="Arial" panose="020B0604020202020204" pitchFamily="34" charset="0"/>
            </a:endParaRPr>
          </a:p>
          <a:p>
            <a:pPr algn="l" rtl="0"/>
            <a:r>
              <a:rPr lang="fr-CA" b="1" i="0" u="none" baseline="0" dirty="0">
                <a:latin typeface="Arial" panose="020B0604020202020204" pitchFamily="34" charset="0"/>
                <a:ea typeface="Arial" panose="020B0604020202020204" pitchFamily="34" charset="0"/>
                <a:cs typeface="Arial" panose="020B0604020202020204" pitchFamily="34" charset="0"/>
              </a:rPr>
              <a:t>3. Lors de son envoi, le guide sera accompagné des modèles de communiqués suivants. Ces documents devront également tenir compte des modifications apportées au guide.</a:t>
            </a:r>
          </a:p>
          <a:p>
            <a:endParaRPr lang="fr-CA" sz="2000" b="1" dirty="0">
              <a:latin typeface="Arial" panose="020B0604020202020204" pitchFamily="34" charset="0"/>
              <a:cs typeface="Arial" panose="020B0604020202020204" pitchFamily="34" charset="0"/>
            </a:endParaRPr>
          </a:p>
          <a:p>
            <a:pPr marL="742950" lvl="1" indent="-285750" algn="l" rtl="0">
              <a:buFont typeface="Calibri Light" panose="020F0302020204030204" pitchFamily="34" charset="0"/>
              <a:buChar char="–"/>
            </a:pPr>
            <a:r>
              <a:rPr lang="fr-CA" sz="1400" b="1" i="1" u="none" baseline="0" dirty="0">
                <a:effectLst/>
                <a:latin typeface="Arial" panose="020B0604020202020204" pitchFamily="34" charset="0"/>
                <a:ea typeface="Arial" panose="020B0604020202020204" pitchFamily="34" charset="0"/>
                <a:cs typeface="Arial" panose="020B0604020202020204" pitchFamily="34" charset="0"/>
              </a:rPr>
              <a:t>COMMUNIQUÉ – Annonce : Récupération des biens personnels et professionnels de la direction et des gestionnaires</a:t>
            </a:r>
          </a:p>
          <a:p>
            <a:pPr marL="742950" lvl="1" indent="-285750" algn="l" rtl="0">
              <a:buFont typeface="Calibri Light" panose="020F0302020204030204" pitchFamily="34" charset="0"/>
              <a:buChar char="–"/>
            </a:pPr>
            <a:r>
              <a:rPr lang="fr-CA" sz="1400" b="1" i="1" u="none" baseline="0" dirty="0">
                <a:latin typeface="Arial" panose="020B0604020202020204" pitchFamily="34" charset="0"/>
                <a:ea typeface="Arial" panose="020B0604020202020204" pitchFamily="34" charset="0"/>
                <a:cs typeface="Arial" panose="020B0604020202020204" pitchFamily="34" charset="0"/>
              </a:rPr>
              <a:t>COMMUNIQUÉ – Annonce : Récupération des biens personnels et professionnels des employés</a:t>
            </a:r>
            <a:endParaRPr lang="fr-CA" sz="1400" b="1" i="1" dirty="0">
              <a:latin typeface="Arial" panose="020B0604020202020204" pitchFamily="34" charset="0"/>
            </a:endParaRPr>
          </a:p>
          <a:p>
            <a:endParaRPr lang="fr-CA" sz="2000" b="1" dirty="0">
              <a:latin typeface="Arial" panose="020B0604020202020204" pitchFamily="34" charset="0"/>
              <a:cs typeface="Arial" panose="020B0604020202020204" pitchFamily="34" charset="0"/>
            </a:endParaRPr>
          </a:p>
          <a:p>
            <a:endParaRPr lang="fr-CA" sz="2000" b="1" dirty="0">
              <a:latin typeface="Arial" panose="020B0604020202020204" pitchFamily="34" charset="0"/>
              <a:cs typeface="Arial" panose="020B0604020202020204" pitchFamily="34" charset="0"/>
            </a:endParaRPr>
          </a:p>
          <a:p>
            <a:endParaRPr lang="fr-CA"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783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8"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64673"/>
            <a:ext cx="8411724" cy="835027"/>
          </a:xfrm>
        </p:spPr>
        <p:txBody>
          <a:bodyPr>
            <a:normAutofit fontScale="90000"/>
          </a:bodyPr>
          <a:lstStyle/>
          <a:p>
            <a:pPr algn="l" rtl="0"/>
            <a:br>
              <a:rPr lang="fr-CA" sz="2700">
                <a:solidFill>
                  <a:schemeClr val="bg1"/>
                </a:solidFill>
              </a:rPr>
            </a:br>
            <a:r>
              <a:rPr lang="fr-CA" sz="3100" b="1" i="0" u="none" baseline="0">
                <a:solidFill>
                  <a:schemeClr val="bg1"/>
                </a:solidFill>
              </a:rPr>
              <a:t>Astuces (2 de 2)</a:t>
            </a:r>
            <a:br>
              <a:rPr lang="fr-CA">
                <a:solidFill>
                  <a:schemeClr val="bg1"/>
                </a:solidFill>
              </a:rPr>
            </a:br>
            <a:endParaRPr lang="fr-CA" b="0" dirty="0"/>
          </a:p>
        </p:txBody>
      </p:sp>
      <p:grpSp>
        <p:nvGrpSpPr>
          <p:cNvPr id="22" name="Group 21">
            <a:extLst>
              <a:ext uri="{FF2B5EF4-FFF2-40B4-BE49-F238E27FC236}">
                <a16:creationId xmlns:a16="http://schemas.microsoft.com/office/drawing/2014/main" id="{F27C7608-56D2-43DF-8950-534396CEF003}"/>
              </a:ext>
            </a:extLst>
          </p:cNvPr>
          <p:cNvGrpSpPr/>
          <p:nvPr>
            <p:custDataLst>
              <p:tags r:id="rId4"/>
            </p:custDataLst>
          </p:nvPr>
        </p:nvGrpSpPr>
        <p:grpSpPr>
          <a:xfrm>
            <a:off x="270716" y="1613782"/>
            <a:ext cx="3518084" cy="4608511"/>
            <a:chOff x="270716" y="1196752"/>
            <a:chExt cx="3518084" cy="4608511"/>
          </a:xfrm>
        </p:grpSpPr>
        <p:sp>
          <p:nvSpPr>
            <p:cNvPr id="23" name="Rectangle: Rounded Corners 22">
              <a:extLst>
                <a:ext uri="{FF2B5EF4-FFF2-40B4-BE49-F238E27FC236}">
                  <a16:creationId xmlns:a16="http://schemas.microsoft.com/office/drawing/2014/main" id="{CA07B125-9282-48CF-8011-0B041238C18E}"/>
                </a:ext>
              </a:extLst>
            </p:cNvPr>
            <p:cNvSpPr/>
            <p:nvPr/>
          </p:nvSpPr>
          <p:spPr>
            <a:xfrm>
              <a:off x="620448" y="1408294"/>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869765" y="1611035"/>
              <a:ext cx="2809099" cy="2031325"/>
            </a:xfrm>
            <a:prstGeom prst="rect">
              <a:avLst/>
            </a:prstGeom>
            <a:noFill/>
          </p:spPr>
          <p:txBody>
            <a:bodyPr wrap="square" rtlCol="0">
              <a:spAutoFit/>
            </a:bodyPr>
            <a:lstStyle/>
            <a:p>
              <a:pPr algn="ctr" rtl="0"/>
              <a:r>
                <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Identifiez par une étiquette les meubles, les biens technologiques et les périphériques excédentaires qui sont brisés ou abandonnés.</a:t>
              </a:r>
            </a:p>
          </p:txBody>
        </p:sp>
        <p:sp>
          <p:nvSpPr>
            <p:cNvPr id="26" name="Oval 25">
              <a:extLst>
                <a:ext uri="{FF2B5EF4-FFF2-40B4-BE49-F238E27FC236}">
                  <a16:creationId xmlns:a16="http://schemas.microsoft.com/office/drawing/2014/main" id="{000C1463-F5C1-4AEA-BE83-8F039357345A}"/>
                </a:ext>
              </a:extLst>
            </p:cNvPr>
            <p:cNvSpPr/>
            <p:nvPr/>
          </p:nvSpPr>
          <p:spPr>
            <a:xfrm>
              <a:off x="270716" y="119675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Lst>
            </p:cNvPr>
            <p:cNvCxnSpPr/>
            <p:nvPr/>
          </p:nvCxnSpPr>
          <p:spPr>
            <a:xfrm>
              <a:off x="908480" y="3584040"/>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Rectangle: Rounded Corners 33">
            <a:extLst>
              <a:ext uri="{FF2B5EF4-FFF2-40B4-BE49-F238E27FC236}">
                <a16:creationId xmlns:a16="http://schemas.microsoft.com/office/drawing/2014/main" id="{F18B853A-B960-4EDF-9C71-4E3B38A55982}"/>
              </a:ext>
            </a:extLst>
          </p:cNvPr>
          <p:cNvSpPr/>
          <p:nvPr>
            <p:custDataLst>
              <p:tags r:id="rId5"/>
            </p:custDataLst>
          </p:nvPr>
        </p:nvSpPr>
        <p:spPr>
          <a:xfrm>
            <a:off x="4503050" y="1881507"/>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6"/>
            </p:custDataLst>
          </p:nvPr>
        </p:nvSpPr>
        <p:spPr>
          <a:xfrm>
            <a:off x="4828312" y="2028065"/>
            <a:ext cx="2694469" cy="1477328"/>
          </a:xfrm>
          <a:prstGeom prst="rect">
            <a:avLst/>
          </a:prstGeom>
          <a:noFill/>
        </p:spPr>
        <p:txBody>
          <a:bodyPr wrap="square" rtlCol="0">
            <a:spAutoFit/>
          </a:bodyPr>
          <a:lstStyle/>
          <a:p>
            <a:pPr algn="ctr" rtl="0"/>
            <a:r>
              <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Séparez les matériaux avant de les jeter. Veuillez utiliser les réceptacles prévus à cet effet.</a:t>
            </a:r>
          </a:p>
        </p:txBody>
      </p:sp>
      <p:sp>
        <p:nvSpPr>
          <p:cNvPr id="38" name="Oval 37">
            <a:extLst>
              <a:ext uri="{FF2B5EF4-FFF2-40B4-BE49-F238E27FC236}">
                <a16:creationId xmlns:a16="http://schemas.microsoft.com/office/drawing/2014/main" id="{08297EE6-464E-41A2-9437-9C290081D12D}"/>
              </a:ext>
            </a:extLst>
          </p:cNvPr>
          <p:cNvSpPr/>
          <p:nvPr>
            <p:custDataLst>
              <p:tags r:id="rId7"/>
            </p:custDataLst>
          </p:nvPr>
        </p:nvSpPr>
        <p:spPr>
          <a:xfrm>
            <a:off x="4254210"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Lst>
          </p:cNvPr>
          <p:cNvCxnSpPr/>
          <p:nvPr>
            <p:custDataLst>
              <p:tags r:id="rId8"/>
            </p:custDataLst>
          </p:nvPr>
        </p:nvCxnSpPr>
        <p:spPr>
          <a:xfrm>
            <a:off x="4799856" y="4000397"/>
            <a:ext cx="2592288"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Lst>
          </p:cNvPr>
          <p:cNvSpPr/>
          <p:nvPr>
            <p:custDataLst>
              <p:tags r:id="rId9"/>
            </p:custDataLst>
          </p:nvPr>
        </p:nvSpPr>
        <p:spPr>
          <a:xfrm>
            <a:off x="8413493" y="1906098"/>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10"/>
            </p:custDataLst>
          </p:nvPr>
        </p:nvSpPr>
        <p:spPr>
          <a:xfrm>
            <a:off x="8572988" y="2097676"/>
            <a:ext cx="2880320" cy="1754326"/>
          </a:xfrm>
          <a:prstGeom prst="rect">
            <a:avLst/>
          </a:prstGeom>
          <a:noFill/>
          <a:ln>
            <a:noFill/>
          </a:ln>
        </p:spPr>
        <p:txBody>
          <a:bodyPr wrap="square" rtlCol="0">
            <a:spAutoFit/>
          </a:bodyPr>
          <a:lstStyle/>
          <a:p>
            <a:pPr algn="ctr" rtl="0"/>
            <a:r>
              <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Ne jetez aucun produit chimique et aucune solution inconnue dans la poubelle. Placez ces articles dans la zone prévue à cet effet.</a:t>
            </a:r>
          </a:p>
        </p:txBody>
      </p:sp>
      <p:sp>
        <p:nvSpPr>
          <p:cNvPr id="48" name="Oval 47">
            <a:extLst>
              <a:ext uri="{FF2B5EF4-FFF2-40B4-BE49-F238E27FC236}">
                <a16:creationId xmlns:a16="http://schemas.microsoft.com/office/drawing/2014/main" id="{4DA42BF4-1C59-48B6-BE35-FF015A7977B6}"/>
              </a:ext>
            </a:extLst>
          </p:cNvPr>
          <p:cNvSpPr/>
          <p:nvPr>
            <p:custDataLst>
              <p:tags r:id="rId11"/>
            </p:custDataLst>
          </p:nvPr>
        </p:nvSpPr>
        <p:spPr>
          <a:xfrm>
            <a:off x="8112224"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Lst>
          </p:cNvPr>
          <p:cNvCxnSpPr/>
          <p:nvPr>
            <p:custDataLst>
              <p:tags r:id="rId12"/>
            </p:custDataLst>
          </p:nvPr>
        </p:nvCxnSpPr>
        <p:spPr>
          <a:xfrm>
            <a:off x="8688288" y="4000397"/>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BE4908EC-67BD-4418-ABE6-05F4C07E7CC3}"/>
              </a:ext>
            </a:extLst>
          </p:cNvPr>
          <p:cNvPicPr>
            <a:picLocks noChangeAspect="1"/>
          </p:cNvPicPr>
          <p:nvPr>
            <p:custDataLst>
              <p:tags r:id="rId13"/>
            </p:custDataLst>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87707" y="4199531"/>
            <a:ext cx="1799037" cy="1799037"/>
          </a:xfrm>
          <a:prstGeom prst="rect">
            <a:avLst/>
          </a:prstGeom>
        </p:spPr>
      </p:pic>
      <p:pic>
        <p:nvPicPr>
          <p:cNvPr id="7" name="Picture 6">
            <a:extLst>
              <a:ext uri="{FF2B5EF4-FFF2-40B4-BE49-F238E27FC236}">
                <a16:creationId xmlns:a16="http://schemas.microsoft.com/office/drawing/2014/main" id="{31970600-1D46-4DE1-8574-7840CA2C2BAB}"/>
              </a:ext>
            </a:extLst>
          </p:cNvPr>
          <p:cNvPicPr>
            <a:picLocks noChangeAspect="1"/>
          </p:cNvPicPr>
          <p:nvPr>
            <p:custDataLst>
              <p:tags r:id="rId14"/>
            </p:custDataLst>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52472" y="4083866"/>
            <a:ext cx="1942055" cy="1942055"/>
          </a:xfrm>
          <a:prstGeom prst="rect">
            <a:avLst/>
          </a:prstGeom>
        </p:spPr>
      </p:pic>
      <p:pic>
        <p:nvPicPr>
          <p:cNvPr id="3" name="Picture 2">
            <a:extLst>
              <a:ext uri="{FF2B5EF4-FFF2-40B4-BE49-F238E27FC236}">
                <a16:creationId xmlns:a16="http://schemas.microsoft.com/office/drawing/2014/main" id="{89FFC271-BC3F-4BEB-9B30-41E0E1B89BA9}"/>
              </a:ext>
            </a:extLst>
          </p:cNvPr>
          <p:cNvPicPr>
            <a:picLocks noChangeAspect="1"/>
          </p:cNvPicPr>
          <p:nvPr>
            <p:custDataLst>
              <p:tags r:id="rId15"/>
            </p:custDataLst>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022129" y="4128473"/>
            <a:ext cx="1942055" cy="1942055"/>
          </a:xfrm>
          <a:prstGeom prst="rect">
            <a:avLst/>
          </a:prstGeom>
        </p:spPr>
      </p:pic>
    </p:spTree>
    <p:extLst>
      <p:ext uri="{BB962C8B-B14F-4D97-AF65-F5344CB8AC3E}">
        <p14:creationId xmlns:p14="http://schemas.microsoft.com/office/powerpoint/2010/main" val="285570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9"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364673"/>
            <a:ext cx="8411724" cy="835027"/>
          </a:xfrm>
        </p:spPr>
        <p:txBody>
          <a:bodyPr>
            <a:normAutofit fontScale="90000"/>
          </a:bodyPr>
          <a:lstStyle/>
          <a:p>
            <a:pPr algn="l" rtl="0"/>
            <a:br>
              <a:rPr lang="fr-CA" sz="2700">
                <a:solidFill>
                  <a:schemeClr val="bg1"/>
                </a:solidFill>
              </a:rPr>
            </a:br>
            <a:r>
              <a:rPr lang="fr-CA" sz="3100" b="1" i="0" u="none" baseline="0">
                <a:solidFill>
                  <a:schemeClr val="bg1"/>
                </a:solidFill>
              </a:rPr>
              <a:t>Conseils pratiques [COVID-19]</a:t>
            </a:r>
            <a:br>
              <a:rPr lang="fr-CA">
                <a:solidFill>
                  <a:schemeClr val="bg1"/>
                </a:solidFill>
              </a:rPr>
            </a:br>
            <a:endParaRPr lang="fr-CA" b="0" dirty="0"/>
          </a:p>
        </p:txBody>
      </p:sp>
      <p:grpSp>
        <p:nvGrpSpPr>
          <p:cNvPr id="22" name="Group 21">
            <a:extLst>
              <a:ext uri="{FF2B5EF4-FFF2-40B4-BE49-F238E27FC236}">
                <a16:creationId xmlns:a16="http://schemas.microsoft.com/office/drawing/2014/main" id="{F27C7608-56D2-43DF-8950-534396CEF003}"/>
              </a:ext>
            </a:extLst>
          </p:cNvPr>
          <p:cNvGrpSpPr/>
          <p:nvPr>
            <p:custDataLst>
              <p:tags r:id="rId4"/>
            </p:custDataLst>
          </p:nvPr>
        </p:nvGrpSpPr>
        <p:grpSpPr>
          <a:xfrm>
            <a:off x="270716" y="1613782"/>
            <a:ext cx="3582430" cy="4608511"/>
            <a:chOff x="270716" y="1196752"/>
            <a:chExt cx="3582430" cy="4608511"/>
          </a:xfrm>
        </p:grpSpPr>
        <p:sp>
          <p:nvSpPr>
            <p:cNvPr id="23" name="Rectangle: Rounded Corners 22">
              <a:extLst>
                <a:ext uri="{FF2B5EF4-FFF2-40B4-BE49-F238E27FC236}">
                  <a16:creationId xmlns:a16="http://schemas.microsoft.com/office/drawing/2014/main" id="{CA07B125-9282-48CF-8011-0B041238C18E}"/>
                </a:ext>
              </a:extLst>
            </p:cNvPr>
            <p:cNvSpPr/>
            <p:nvPr/>
          </p:nvSpPr>
          <p:spPr>
            <a:xfrm>
              <a:off x="620448" y="1408294"/>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6" name="Oval 25">
              <a:extLst>
                <a:ext uri="{FF2B5EF4-FFF2-40B4-BE49-F238E27FC236}">
                  <a16:creationId xmlns:a16="http://schemas.microsoft.com/office/drawing/2014/main" id="{000C1463-F5C1-4AEA-BE83-8F039357345A}"/>
                </a:ext>
              </a:extLst>
            </p:cNvPr>
            <p:cNvSpPr/>
            <p:nvPr/>
          </p:nvSpPr>
          <p:spPr>
            <a:xfrm>
              <a:off x="270716" y="119675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Lst>
            </p:cNvPr>
            <p:cNvCxnSpPr/>
            <p:nvPr/>
          </p:nvCxnSpPr>
          <p:spPr>
            <a:xfrm>
              <a:off x="908480" y="3584040"/>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F4B57ED-315D-4A20-B4BC-83A5AA0A3AE7}"/>
                </a:ext>
              </a:extLst>
            </p:cNvPr>
            <p:cNvSpPr txBox="1"/>
            <p:nvPr/>
          </p:nvSpPr>
          <p:spPr>
            <a:xfrm>
              <a:off x="684794" y="1582594"/>
              <a:ext cx="3168352" cy="1815882"/>
            </a:xfrm>
            <a:prstGeom prst="rect">
              <a:avLst/>
            </a:prstGeom>
            <a:noFill/>
          </p:spPr>
          <p:txBody>
            <a:bodyPr wrap="square" rtlCol="0">
              <a:spAutoFit/>
            </a:bodyPr>
            <a:lstStyle/>
            <a:p>
              <a:pPr algn="ctr" rtl="0"/>
              <a:r>
                <a:rPr lang="fr-ca" sz="1600"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N’oubliez pas de maintenir une distance de deux mètres avec les autres employés lors du nettoyage. Les aires communes et les toilettes sont limitées à </a:t>
              </a:r>
              <a:r>
                <a:rPr lang="fr-ca" sz="1600" b="1" i="0" u="none" baseline="0" dirty="0">
                  <a:solidFill>
                    <a:schemeClr val="accent5"/>
                  </a:solidFill>
                  <a:highlight>
                    <a:srgbClr val="FFFF00"/>
                  </a:highlight>
                  <a:latin typeface="Arial" panose="020B0604020202020204" pitchFamily="34" charset="0"/>
                  <a:ea typeface="Arial" panose="020B0604020202020204" pitchFamily="34" charset="0"/>
                  <a:cs typeface="Arial" panose="020B0604020202020204" pitchFamily="34" charset="0"/>
                </a:rPr>
                <a:t>[nombre] personnes</a:t>
              </a:r>
              <a:r>
                <a:rPr lang="fr-ca" sz="1600"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rPr>
                <a:t>.</a:t>
              </a:r>
            </a:p>
          </p:txBody>
        </p:sp>
      </p:grpSp>
      <p:sp>
        <p:nvSpPr>
          <p:cNvPr id="34" name="Rectangle: Rounded Corners 33">
            <a:extLst>
              <a:ext uri="{FF2B5EF4-FFF2-40B4-BE49-F238E27FC236}">
                <a16:creationId xmlns:a16="http://schemas.microsoft.com/office/drawing/2014/main" id="{F18B853A-B960-4EDF-9C71-4E3B38A55982}"/>
              </a:ext>
            </a:extLst>
          </p:cNvPr>
          <p:cNvSpPr/>
          <p:nvPr>
            <p:custDataLst>
              <p:tags r:id="rId5"/>
            </p:custDataLst>
          </p:nvPr>
        </p:nvSpPr>
        <p:spPr>
          <a:xfrm>
            <a:off x="4503050" y="1881507"/>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6"/>
            </p:custDataLst>
          </p:nvPr>
        </p:nvSpPr>
        <p:spPr>
          <a:xfrm>
            <a:off x="4835528" y="2110114"/>
            <a:ext cx="2694469" cy="923330"/>
          </a:xfrm>
          <a:prstGeom prst="rect">
            <a:avLst/>
          </a:prstGeom>
          <a:noFill/>
        </p:spPr>
        <p:txBody>
          <a:bodyPr wrap="square" rtlCol="0">
            <a:spAutoFit/>
          </a:bodyPr>
          <a:lstStyle/>
          <a:p>
            <a:pPr algn="ctr" rtl="0"/>
            <a:r>
              <a:rPr lang="fr-CA"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Le port du masque est obligatoire pendant tout le nettoyage. </a:t>
            </a:r>
            <a:endPar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endParaRPr>
          </a:p>
        </p:txBody>
      </p:sp>
      <p:sp>
        <p:nvSpPr>
          <p:cNvPr id="38" name="Oval 37">
            <a:extLst>
              <a:ext uri="{FF2B5EF4-FFF2-40B4-BE49-F238E27FC236}">
                <a16:creationId xmlns:a16="http://schemas.microsoft.com/office/drawing/2014/main" id="{08297EE6-464E-41A2-9437-9C290081D12D}"/>
              </a:ext>
            </a:extLst>
          </p:cNvPr>
          <p:cNvSpPr/>
          <p:nvPr>
            <p:custDataLst>
              <p:tags r:id="rId7"/>
            </p:custDataLst>
          </p:nvPr>
        </p:nvSpPr>
        <p:spPr>
          <a:xfrm>
            <a:off x="4254210"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Lst>
          </p:cNvPr>
          <p:cNvCxnSpPr/>
          <p:nvPr>
            <p:custDataLst>
              <p:tags r:id="rId8"/>
            </p:custDataLst>
          </p:nvPr>
        </p:nvCxnSpPr>
        <p:spPr>
          <a:xfrm>
            <a:off x="4791082" y="4000397"/>
            <a:ext cx="2592288"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Lst>
          </p:cNvPr>
          <p:cNvSpPr/>
          <p:nvPr>
            <p:custDataLst>
              <p:tags r:id="rId9"/>
            </p:custDataLst>
          </p:nvPr>
        </p:nvSpPr>
        <p:spPr>
          <a:xfrm>
            <a:off x="8413493" y="1906098"/>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10"/>
            </p:custDataLst>
          </p:nvPr>
        </p:nvSpPr>
        <p:spPr>
          <a:xfrm>
            <a:off x="8607858" y="2140208"/>
            <a:ext cx="2864672" cy="1754326"/>
          </a:xfrm>
          <a:prstGeom prst="rect">
            <a:avLst/>
          </a:prstGeom>
          <a:noFill/>
          <a:ln>
            <a:noFill/>
          </a:ln>
        </p:spPr>
        <p:txBody>
          <a:bodyPr wrap="square" rtlCol="0">
            <a:spAutoFit/>
          </a:bodyPr>
          <a:lstStyle/>
          <a:p>
            <a:pPr algn="ctr" rtl="0"/>
            <a:r>
              <a:rPr lang="fr-CA" b="1" i="0" u="none" baseline="0">
                <a:solidFill>
                  <a:schemeClr val="accent5"/>
                </a:solidFill>
                <a:latin typeface="Arial" panose="020B0604020202020204" pitchFamily="34" charset="0"/>
                <a:ea typeface="Arial" panose="020B0604020202020204" pitchFamily="34" charset="0"/>
                <a:cs typeface="Arial" panose="020B0604020202020204" pitchFamily="34" charset="0"/>
              </a:rPr>
              <a:t>Désinfectez les surfaces communes après chaque utilisation. Les stations de désinfection seront situées à un endroit central.</a:t>
            </a:r>
            <a:endParaRPr lang="fr-CA" b="1" i="0" u="none" baseline="0" dirty="0">
              <a:solidFill>
                <a:schemeClr val="accent5"/>
              </a:solidFill>
              <a:latin typeface="Arial" panose="020B0604020202020204" pitchFamily="34" charset="0"/>
              <a:ea typeface="Arial" panose="020B0604020202020204" pitchFamily="34" charset="0"/>
              <a:cs typeface="Arial" panose="020B0604020202020204" pitchFamily="34" charset="0"/>
            </a:endParaRPr>
          </a:p>
        </p:txBody>
      </p:sp>
      <p:sp>
        <p:nvSpPr>
          <p:cNvPr id="48" name="Oval 47">
            <a:extLst>
              <a:ext uri="{FF2B5EF4-FFF2-40B4-BE49-F238E27FC236}">
                <a16:creationId xmlns:a16="http://schemas.microsoft.com/office/drawing/2014/main" id="{4DA42BF4-1C59-48B6-BE35-FF015A7977B6}"/>
              </a:ext>
            </a:extLst>
          </p:cNvPr>
          <p:cNvSpPr/>
          <p:nvPr>
            <p:custDataLst>
              <p:tags r:id="rId11"/>
            </p:custDataLst>
          </p:nvPr>
        </p:nvSpPr>
        <p:spPr>
          <a:xfrm>
            <a:off x="8112224" y="1613782"/>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Lst>
          </p:cNvPr>
          <p:cNvCxnSpPr/>
          <p:nvPr>
            <p:custDataLst>
              <p:tags r:id="rId12"/>
            </p:custDataLst>
          </p:nvPr>
        </p:nvCxnSpPr>
        <p:spPr>
          <a:xfrm>
            <a:off x="8688288" y="4000397"/>
            <a:ext cx="2592288"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36A40671-7E17-411E-8AA4-BA30DB50B89C}"/>
              </a:ext>
            </a:extLst>
          </p:cNvPr>
          <p:cNvPicPr>
            <a:picLocks noChangeAspect="1"/>
          </p:cNvPicPr>
          <p:nvPr>
            <p:custDataLst>
              <p:tags r:id="rId13"/>
            </p:custDataLst>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87680" y="4039604"/>
            <a:ext cx="2006047" cy="2006047"/>
          </a:xfrm>
          <a:prstGeom prst="rect">
            <a:avLst/>
          </a:prstGeom>
        </p:spPr>
      </p:pic>
      <p:pic>
        <p:nvPicPr>
          <p:cNvPr id="21" name="Picture 20">
            <a:extLst>
              <a:ext uri="{FF2B5EF4-FFF2-40B4-BE49-F238E27FC236}">
                <a16:creationId xmlns:a16="http://schemas.microsoft.com/office/drawing/2014/main" id="{03DDE1A1-184F-4EB9-9B5A-AA78864A2725}"/>
              </a:ext>
            </a:extLst>
          </p:cNvPr>
          <p:cNvPicPr>
            <a:picLocks noChangeAspect="1"/>
          </p:cNvPicPr>
          <p:nvPr>
            <p:custDataLst>
              <p:tags r:id="rId14"/>
            </p:custDataLst>
          </p:nvPr>
        </p:nvPicPr>
        <p:blipFill>
          <a:blip r:embed="rId21">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866660" y="3852002"/>
            <a:ext cx="2441132" cy="2441132"/>
          </a:xfrm>
          <a:prstGeom prst="rect">
            <a:avLst/>
          </a:prstGeom>
        </p:spPr>
      </p:pic>
      <p:pic>
        <p:nvPicPr>
          <p:cNvPr id="24" name="Picture 23">
            <a:extLst>
              <a:ext uri="{FF2B5EF4-FFF2-40B4-BE49-F238E27FC236}">
                <a16:creationId xmlns:a16="http://schemas.microsoft.com/office/drawing/2014/main" id="{A4F2975F-216C-4EED-8DEA-D135A78477C4}"/>
              </a:ext>
            </a:extLst>
          </p:cNvPr>
          <p:cNvPicPr>
            <a:picLocks noChangeAspect="1"/>
          </p:cNvPicPr>
          <p:nvPr>
            <p:custDataLst>
              <p:tags r:id="rId15"/>
            </p:custDataLst>
          </p:nvPr>
        </p:nvPicPr>
        <p:blipFill>
          <a:blip r:embed="rId2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884763" y="3973310"/>
            <a:ext cx="2225811" cy="2225811"/>
          </a:xfrm>
          <a:prstGeom prst="rect">
            <a:avLst/>
          </a:prstGeom>
        </p:spPr>
      </p:pic>
      <p:sp>
        <p:nvSpPr>
          <p:cNvPr id="30" name="Rectangle 29">
            <a:extLst>
              <a:ext uri="{FF2B5EF4-FFF2-40B4-BE49-F238E27FC236}">
                <a16:creationId xmlns:a16="http://schemas.microsoft.com/office/drawing/2014/main" id="{234E0AB4-0F62-8C7D-E247-B8CAC4E30C58}"/>
              </a:ext>
            </a:extLst>
          </p:cNvPr>
          <p:cNvSpPr/>
          <p:nvPr>
            <p:custDataLst>
              <p:tags r:id="rId16"/>
            </p:custDataLst>
          </p:nvPr>
        </p:nvSpPr>
        <p:spPr>
          <a:xfrm>
            <a:off x="-8892" y="0"/>
            <a:ext cx="12192236" cy="6864952"/>
          </a:xfrm>
          <a:prstGeom prst="rect">
            <a:avLst/>
          </a:prstGeom>
          <a:solidFill>
            <a:srgbClr val="A8CE75">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3200" b="0" i="0" u="none" baseline="0" dirty="0">
                <a:solidFill>
                  <a:schemeClr val="accent5"/>
                </a:solidFill>
                <a:highlight>
                  <a:srgbClr val="FFFF00"/>
                </a:highlight>
              </a:rPr>
              <a:t>Facultatif lorsque des mesures sanitaires sont requises</a:t>
            </a:r>
            <a:endParaRPr lang="fr-CA" sz="3200" dirty="0">
              <a:solidFill>
                <a:schemeClr val="accent5"/>
              </a:solidFill>
              <a:highlight>
                <a:srgbClr val="FFFF00"/>
              </a:highlight>
            </a:endParaRPr>
          </a:p>
        </p:txBody>
      </p:sp>
    </p:spTree>
    <p:extLst>
      <p:ext uri="{BB962C8B-B14F-4D97-AF65-F5344CB8AC3E}">
        <p14:creationId xmlns:p14="http://schemas.microsoft.com/office/powerpoint/2010/main" val="2526884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CB80A4-D623-4D18-81E8-8AE3B8356D12}"/>
              </a:ext>
            </a:extLst>
          </p:cNvPr>
          <p:cNvSpPr txBox="1"/>
          <p:nvPr>
            <p:custDataLst>
              <p:tags r:id="rId1"/>
            </p:custDataLst>
          </p:nvPr>
        </p:nvSpPr>
        <p:spPr>
          <a:xfrm>
            <a:off x="324115" y="1647930"/>
            <a:ext cx="8764227" cy="4560479"/>
          </a:xfrm>
          <a:prstGeom prst="rect">
            <a:avLst/>
          </a:prstGeom>
          <a:noFill/>
        </p:spPr>
        <p:txBody>
          <a:bodyPr wrap="square">
            <a:spAutoFit/>
          </a:bodyPr>
          <a:lstStyle/>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Numériser le plus de documents possible et déchiqueter correctement ceux contenant des renseignements de nature délicate.</a:t>
            </a:r>
            <a:endParaRPr lang="fr-CA" sz="17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Vérifier que les tiroirs et les armoires sont vides (retirer les dossiers vides).</a:t>
            </a:r>
            <a:endParaRPr lang="fr-CA" sz="17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Vérifier derrière </a:t>
            </a:r>
            <a:r>
              <a:rPr lang="fr-CA" sz="1700" b="0" i="0" u="none" baseline="0" dirty="0">
                <a:latin typeface="Arial" panose="020B0604020202020204" pitchFamily="34" charset="0"/>
                <a:ea typeface="Arial" panose="020B0604020202020204" pitchFamily="34" charset="0"/>
                <a:cs typeface="Arial" panose="020B0604020202020204" pitchFamily="34" charset="0"/>
              </a:rPr>
              <a:t>les </a:t>
            </a: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bureaux, les armoires et les caissons si des documents ou des biens ont été oubliés.</a:t>
            </a:r>
          </a:p>
          <a:p>
            <a:pPr marL="28575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Retirer les effets personnels des armoires et des tiroirs de cuisine, des vestiaires, des salles de conférence et autres aires communes.</a:t>
            </a: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Vérifier que les bacs en plastique sont scellés au moyen d’une fermeture à glissière ou d’un sceau de sécurité approprié, qu’ils sont identifiés et qu’ils sont entreposés dans un endroit sûr et approuvé.</a:t>
            </a:r>
            <a:endParaRPr lang="fr-CA" sz="17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Déposer les dossiers vides dans des boîtes en carton, sceller les boîtes avec du ruban adhésif et les étiqueter.</a:t>
            </a:r>
            <a:endParaRPr lang="fr-CA" sz="17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Arial" panose="020B0604020202020204" pitchFamily="34" charset="0"/>
                <a:ea typeface="Arial" panose="020B0604020202020204" pitchFamily="34" charset="0"/>
                <a:cs typeface="Arial" panose="020B0604020202020204" pitchFamily="34" charset="0"/>
              </a:rPr>
              <a:t>Vérifier que les fournitures de bureau excédentaires sont placées dans des boîtes en carton, correctement étiquetées, puis déplacées vers un emplacement centralisé.</a:t>
            </a:r>
          </a:p>
        </p:txBody>
      </p:sp>
      <p:pic>
        <p:nvPicPr>
          <p:cNvPr id="8" name="Picture 7" descr="ALEX Drawer unit/drop file storage, white, 14 1/8x27 1/2&quot; - IKEA">
            <a:extLst>
              <a:ext uri="{FF2B5EF4-FFF2-40B4-BE49-F238E27FC236}">
                <a16:creationId xmlns:a16="http://schemas.microsoft.com/office/drawing/2014/main" id="{EAB074FA-3C14-40AF-87F0-382ADACBC28C}"/>
              </a:ext>
            </a:extLst>
          </p:cNvPr>
          <p:cNvPicPr/>
          <p:nvPr>
            <p:custDataLst>
              <p:tags r:id="rId2"/>
            </p:custDataLst>
          </p:nvPr>
        </p:nvPicPr>
        <p:blipFill>
          <a:blip r:embed="rId11">
            <a:extLst>
              <a:ext uri="{28A0092B-C50C-407E-A947-70E740481C1C}">
                <a14:useLocalDpi xmlns:a14="http://schemas.microsoft.com/office/drawing/2010/main" val="0"/>
              </a:ext>
            </a:extLst>
          </a:blip>
          <a:srcRect/>
          <a:stretch>
            <a:fillRect/>
          </a:stretch>
        </p:blipFill>
        <p:spPr bwMode="auto">
          <a:xfrm>
            <a:off x="9125866" y="3746392"/>
            <a:ext cx="1744278" cy="1741624"/>
          </a:xfrm>
          <a:prstGeom prst="rect">
            <a:avLst/>
          </a:prstGeom>
          <a:noFill/>
          <a:ln>
            <a:noFill/>
          </a:ln>
        </p:spPr>
      </p:pic>
      <p:pic>
        <p:nvPicPr>
          <p:cNvPr id="9" name="Graphic 22" descr="Fermer">
            <a:extLst>
              <a:ext uri="{FF2B5EF4-FFF2-40B4-BE49-F238E27FC236}">
                <a16:creationId xmlns:a16="http://schemas.microsoft.com/office/drawing/2014/main" id="{6F55CB26-B05D-4345-A146-B4D57E635FD3}"/>
              </a:ext>
            </a:extLst>
          </p:cNvPr>
          <p:cNvPicPr/>
          <p:nvPr>
            <p:custDataLst>
              <p:tags r:id="rId3"/>
            </p:custDataLst>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959456" y="4651157"/>
            <a:ext cx="948211" cy="872516"/>
          </a:xfrm>
          <a:prstGeom prst="rect">
            <a:avLst/>
          </a:prstGeom>
        </p:spPr>
      </p:pic>
      <p:pic>
        <p:nvPicPr>
          <p:cNvPr id="10" name="Picture 9">
            <a:extLst>
              <a:ext uri="{FF2B5EF4-FFF2-40B4-BE49-F238E27FC236}">
                <a16:creationId xmlns:a16="http://schemas.microsoft.com/office/drawing/2014/main" id="{F229C7FA-E567-4B5E-8BE1-28688E830141}"/>
              </a:ext>
            </a:extLst>
          </p:cNvPr>
          <p:cNvPicPr/>
          <p:nvPr>
            <p:custDataLst>
              <p:tags r:id="rId4"/>
            </p:custDataLst>
          </p:nvPr>
        </p:nvPicPr>
        <p:blipFill>
          <a:blip r:embed="rId14" cstate="print">
            <a:extLst>
              <a:ext uri="{28A0092B-C50C-407E-A947-70E740481C1C}">
                <a14:useLocalDpi xmlns:a14="http://schemas.microsoft.com/office/drawing/2010/main" val="0"/>
              </a:ext>
            </a:extLst>
          </a:blip>
          <a:stretch>
            <a:fillRect/>
          </a:stretch>
        </p:blipFill>
        <p:spPr>
          <a:xfrm>
            <a:off x="9125866" y="1714017"/>
            <a:ext cx="1744278" cy="1714983"/>
          </a:xfrm>
          <a:prstGeom prst="rect">
            <a:avLst/>
          </a:prstGeom>
        </p:spPr>
      </p:pic>
      <p:pic>
        <p:nvPicPr>
          <p:cNvPr id="11" name="Picture 10">
            <a:extLst>
              <a:ext uri="{FF2B5EF4-FFF2-40B4-BE49-F238E27FC236}">
                <a16:creationId xmlns:a16="http://schemas.microsoft.com/office/drawing/2014/main" id="{61642E81-8B65-4BCB-9518-24C5326627FD}"/>
              </a:ext>
            </a:extLst>
          </p:cNvPr>
          <p:cNvPicPr/>
          <p:nvPr>
            <p:custDataLst>
              <p:tags r:id="rId5"/>
            </p:custDataLst>
          </p:nvPr>
        </p:nvPicPr>
        <p:blipFill>
          <a:blip r:embed="rId15" cstate="print">
            <a:extLst>
              <a:ext uri="{28A0092B-C50C-407E-A947-70E740481C1C}">
                <a14:useLocalDpi xmlns:a14="http://schemas.microsoft.com/office/drawing/2010/main" val="0"/>
              </a:ext>
            </a:extLst>
          </a:blip>
          <a:srcRect/>
          <a:stretch>
            <a:fillRect/>
          </a:stretch>
        </p:blipFill>
        <p:spPr bwMode="auto">
          <a:xfrm>
            <a:off x="9934535" y="2617149"/>
            <a:ext cx="935609" cy="935609"/>
          </a:xfrm>
          <a:prstGeom prst="rect">
            <a:avLst/>
          </a:prstGeom>
          <a:noFill/>
        </p:spPr>
      </p:pic>
      <p:sp>
        <p:nvSpPr>
          <p:cNvPr id="12" name="Rectangle 11">
            <a:extLst>
              <a:ext uri="{FF2B5EF4-FFF2-40B4-BE49-F238E27FC236}">
                <a16:creationId xmlns:a16="http://schemas.microsoft.com/office/drawing/2014/main" id="{2DE85824-0771-4079-85B6-2DF32052272B}"/>
              </a:ext>
            </a:extLst>
          </p:cNvPr>
          <p:cNvSpPr/>
          <p:nvPr>
            <p:custDataLst>
              <p:tags r:id="rId6"/>
            </p:custDataLst>
          </p:nvPr>
        </p:nvSpPr>
        <p:spPr>
          <a:xfrm>
            <a:off x="0" y="0"/>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13" name="Picture 12">
            <a:extLst>
              <a:ext uri="{FF2B5EF4-FFF2-40B4-BE49-F238E27FC236}">
                <a16:creationId xmlns:a16="http://schemas.microsoft.com/office/drawing/2014/main" id="{48BF0ABE-C727-4573-BDD9-014257D8ECB5}"/>
              </a:ext>
            </a:extLst>
          </p:cNvPr>
          <p:cNvPicPr>
            <a:picLocks noChangeAspect="1"/>
          </p:cNvPicPr>
          <p:nvPr>
            <p:custDataLst>
              <p:tags r:id="rId7"/>
            </p:custDataLst>
          </p:nvPr>
        </p:nvPicPr>
        <p:blipFill>
          <a:blip r:embed="rId1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2" name="Title 1">
            <a:extLst>
              <a:ext uri="{FF2B5EF4-FFF2-40B4-BE49-F238E27FC236}">
                <a16:creationId xmlns:a16="http://schemas.microsoft.com/office/drawing/2014/main" id="{C401169E-BCEB-42F0-A47D-85C6A5B35BEA}"/>
              </a:ext>
            </a:extLst>
          </p:cNvPr>
          <p:cNvSpPr>
            <a:spLocks noGrp="1"/>
          </p:cNvSpPr>
          <p:nvPr>
            <p:ph type="title"/>
            <p:custDataLst>
              <p:tags r:id="rId8"/>
            </p:custDataLst>
          </p:nvPr>
        </p:nvSpPr>
        <p:spPr>
          <a:xfrm>
            <a:off x="1453345" y="300492"/>
            <a:ext cx="8237993" cy="835027"/>
          </a:xfrm>
        </p:spPr>
        <p:txBody>
          <a:bodyPr/>
          <a:lstStyle/>
          <a:p>
            <a:pPr algn="l" rtl="0"/>
            <a:r>
              <a:rPr lang="fr-CA" b="1" i="0" u="none" baseline="0">
                <a:solidFill>
                  <a:schemeClr val="bg1"/>
                </a:solidFill>
              </a:rPr>
              <a:t>Liste de vérification pour l’entretien ménager</a:t>
            </a:r>
            <a:endParaRPr lang="fr-CA" b="1" i="0" u="none" baseline="0" dirty="0">
              <a:solidFill>
                <a:schemeClr val="bg1"/>
              </a:solidFill>
            </a:endParaRPr>
          </a:p>
        </p:txBody>
      </p:sp>
    </p:spTree>
    <p:extLst>
      <p:ext uri="{BB962C8B-B14F-4D97-AF65-F5344CB8AC3E}">
        <p14:creationId xmlns:p14="http://schemas.microsoft.com/office/powerpoint/2010/main" val="334752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FF0000">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201717" y="214051"/>
            <a:ext cx="1095961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Pratiques exemplaires</a:t>
            </a:r>
            <a:r>
              <a:rPr lang="fr-CA" sz="3200" b="1" i="0" u="none" baseline="0">
                <a:latin typeface="Arial" panose="020B0604020202020204" pitchFamily="34" charset="0"/>
                <a:ea typeface="Arial" panose="020B0604020202020204" pitchFamily="34" charset="0"/>
                <a:cs typeface="Arial" panose="020B0604020202020204" pitchFamily="34" charset="0"/>
              </a:rPr>
              <a:t> (à supprimer avant l’envoi!)</a:t>
            </a:r>
            <a:endParaRPr lang="fr-CA" sz="3200" b="1" i="0" u="none" baseline="0" dirty="0">
              <a:latin typeface="Arial" panose="020B0604020202020204" pitchFamily="34" charset="0"/>
              <a:ea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5B95B20-D3CE-4925-B4CD-648166A2F39C}"/>
              </a:ext>
            </a:extLst>
          </p:cNvPr>
          <p:cNvSpPr/>
          <p:nvPr>
            <p:custDataLst>
              <p:tags r:id="rId3"/>
            </p:custDataLst>
          </p:nvPr>
        </p:nvSpPr>
        <p:spPr>
          <a:xfrm>
            <a:off x="559398" y="1608888"/>
            <a:ext cx="11048103" cy="5109091"/>
          </a:xfrm>
          <a:prstGeom prst="rect">
            <a:avLst/>
          </a:prstGeom>
        </p:spPr>
        <p:txBody>
          <a:bodyPr wrap="square">
            <a:spAutoFit/>
          </a:bodyPr>
          <a:lstStyle/>
          <a:p>
            <a:pPr marL="342900" lvl="0" indent="-342900" algn="l" rtl="0">
              <a:buFont typeface="Calibri Light" panose="020F0302020204030204" pitchFamily="34" charset="0"/>
              <a:buChar char="–"/>
            </a:pPr>
            <a:r>
              <a:rPr lang="fr-CA" b="0" i="0" u="none" baseline="0" dirty="0">
                <a:effectLst/>
                <a:latin typeface="Arial" panose="020B0604020202020204" pitchFamily="34" charset="0"/>
                <a:ea typeface="Times New Roman" panose="02020603050405020304" pitchFamily="18" charset="0"/>
                <a:cs typeface="Arial" panose="020B0604020202020204" pitchFamily="34" charset="0"/>
              </a:rPr>
              <a:t>Dans vos communications, assurez-vous d’expliquer pourquoi cet exercice est important et comment les employés seront soutenus au cours de cette activité. Établissez des liens avec le nettoyage en tant que première étape vers l’espace de travail modernisé. Faites appel à votre parrain de projet pour envoyer la première communication importante. </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rtl="0">
              <a:buFont typeface="Calibri Light" panose="020F0302020204030204" pitchFamily="34" charset="0"/>
              <a:buChar char="–"/>
            </a:pPr>
            <a:r>
              <a:rPr lang="fr-CA" b="0" i="0" u="none" baseline="0" dirty="0">
                <a:effectLst/>
                <a:latin typeface="Arial" panose="020B0604020202020204" pitchFamily="34" charset="0"/>
                <a:ea typeface="Times New Roman" panose="02020603050405020304" pitchFamily="18" charset="0"/>
                <a:cs typeface="Arial" panose="020B0604020202020204" pitchFamily="34" charset="0"/>
              </a:rPr>
              <a:t>Veillez à ce que vos gestionnaires soient en mesure de répondre aux questions de leurs employés.</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rtl="0">
              <a:buFont typeface="Calibri Light" panose="020F0302020204030204" pitchFamily="34" charset="0"/>
              <a:buChar char="–"/>
            </a:pPr>
            <a:r>
              <a:rPr lang="fr-CA" b="0" i="0" u="none" baseline="0" dirty="0">
                <a:effectLst/>
                <a:latin typeface="Arial" panose="020B0604020202020204" pitchFamily="34" charset="0"/>
                <a:ea typeface="Times New Roman" panose="02020603050405020304" pitchFamily="18" charset="0"/>
                <a:cs typeface="Arial" panose="020B0604020202020204" pitchFamily="34" charset="0"/>
              </a:rPr>
              <a:t>Envisagez de désigner, dans chaque équipe ou votre groupe de GI, des « capitaines du nettoyage » qui pourront aider les employés lorsqu’ils effectueront le tri sur place.</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rtl="0">
              <a:buFont typeface="Calibri Light" panose="020F0302020204030204" pitchFamily="34" charset="0"/>
              <a:buChar char="–"/>
            </a:pPr>
            <a:r>
              <a:rPr lang="fr-CA" b="0" i="0" u="none" baseline="0" dirty="0">
                <a:effectLst/>
                <a:latin typeface="Arial" panose="020B0604020202020204" pitchFamily="34" charset="0"/>
                <a:ea typeface="Times New Roman" panose="02020603050405020304" pitchFamily="18" charset="0"/>
                <a:cs typeface="Arial" panose="020B0604020202020204" pitchFamily="34" charset="0"/>
              </a:rPr>
              <a:t>Suivez les progrès réalisés et célébrez les petites victoires. Par exemple : </a:t>
            </a:r>
            <a:r>
              <a:rPr lang="fr-CA" b="0" i="1" u="none" baseline="0" dirty="0">
                <a:effectLst/>
                <a:latin typeface="Arial" panose="020B0604020202020204" pitchFamily="34" charset="0"/>
                <a:ea typeface="Times New Roman" panose="02020603050405020304" pitchFamily="18" charset="0"/>
                <a:cs typeface="Arial" panose="020B0604020202020204" pitchFamily="34" charset="0"/>
              </a:rPr>
              <a:t>Mise à jour sur le ménage des papiers : Nous sommes rendus à 50 % du travail effectué! Merci à ceux qui ont participé jusqu’à présent.</a:t>
            </a:r>
            <a:endParaRPr lang="fr-CA"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rtl="0">
              <a:buFont typeface="Calibri Light" panose="020F0302020204030204" pitchFamily="34" charset="0"/>
              <a:buChar char="–"/>
            </a:pPr>
            <a:r>
              <a:rPr lang="fr-CA" b="0" i="0" u="none" baseline="0" dirty="0">
                <a:effectLst/>
                <a:latin typeface="Arial" panose="020B0604020202020204" pitchFamily="34" charset="0"/>
                <a:ea typeface="Times New Roman" panose="02020603050405020304" pitchFamily="18" charset="0"/>
                <a:cs typeface="Arial" panose="020B0604020202020204" pitchFamily="34" charset="0"/>
              </a:rPr>
              <a:t>Rendez le message amusant : nous avons vu une excellente idée, qui consiste à organiser un concours pour savoir qui peut prendre un égoportrait avec la plus grosse pile de papier. Cette activité a été chaudement accueillie par les employés, qui ont bien participé. Le ministère a remis une carte-cadeau d’un restaurant (de son choix) au gagnant en tant que mesure incitative. Une option pour un prix gratuit : tout au long de votre projet de transformation, chaque fois que vous organisez une activité de type concours, les noms des gagnants sont rassemblés et, à la fin, un gagnant est choisi pour assister à la cérémonie de coupe du ruban.</a:t>
            </a:r>
          </a:p>
          <a:p>
            <a:pPr marL="342900" lvl="0" indent="-342900" algn="l" rtl="0">
              <a:buFont typeface="Calibri" panose="020F0502020204030204" pitchFamily="34" charset="0"/>
              <a:buChar char="-"/>
            </a:pPr>
            <a:endParaRPr lang="fr-CA"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008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FF0000">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201717" y="214051"/>
            <a:ext cx="11990283" cy="835027"/>
          </a:xfrm>
        </p:spPr>
        <p:txBody>
          <a:bodyPr>
            <a:normAutofit fontScale="90000"/>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Liens vers les exemples d’autres ministères </a:t>
            </a:r>
            <a:r>
              <a:rPr lang="fr-CA" sz="3200" b="1" i="0" u="none" baseline="0">
                <a:latin typeface="Arial" panose="020B0604020202020204" pitchFamily="34" charset="0"/>
                <a:ea typeface="Arial" panose="020B0604020202020204" pitchFamily="34" charset="0"/>
                <a:cs typeface="Arial" panose="020B0604020202020204" pitchFamily="34" charset="0"/>
              </a:rPr>
              <a:t>(à supprimer avant l’envoi!)</a:t>
            </a:r>
            <a:endParaRPr lang="fr-CA" sz="3200" b="1" i="0" u="none" baseline="0" dirty="0">
              <a:latin typeface="Arial" panose="020B0604020202020204" pitchFamily="34" charset="0"/>
              <a:ea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5B95B20-D3CE-4925-B4CD-648166A2F39C}"/>
              </a:ext>
            </a:extLst>
          </p:cNvPr>
          <p:cNvSpPr/>
          <p:nvPr>
            <p:custDataLst>
              <p:tags r:id="rId3"/>
            </p:custDataLst>
          </p:nvPr>
        </p:nvSpPr>
        <p:spPr>
          <a:xfrm>
            <a:off x="559398" y="1906612"/>
            <a:ext cx="11048103" cy="2585323"/>
          </a:xfrm>
          <a:prstGeom prst="rect">
            <a:avLst/>
          </a:prstGeom>
        </p:spPr>
        <p:txBody>
          <a:bodyPr wrap="square">
            <a:spAutoFit/>
          </a:bodyPr>
          <a:lstStyle/>
          <a:p>
            <a:pPr algn="l" rtl="0"/>
            <a:r>
              <a:rPr lang="fr-CA" sz="1800" b="0" i="0" u="none" baseline="0" dirty="0">
                <a:effectLst/>
                <a:latin typeface="Arial" panose="020B0604020202020204" pitchFamily="34" charset="0"/>
                <a:ea typeface="Calibri" panose="020F0502020204030204" pitchFamily="34" charset="0"/>
                <a:cs typeface="Arial" panose="020B0604020202020204" pitchFamily="34" charset="0"/>
              </a:rPr>
              <a:t>Voici un exemple d’une campagne de nettoyage complète d’un autre ministère :</a:t>
            </a:r>
          </a:p>
          <a:p>
            <a:pPr marL="457200" algn="l" rtl="0"/>
            <a:r>
              <a:rPr lang="fr-CA" u="sng" dirty="0">
                <a:solidFill>
                  <a:srgbClr val="0563C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Exemple </a:t>
            </a:r>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7"/>
              </a:rPr>
              <a:t>– </a:t>
            </a:r>
            <a:r>
              <a:rPr lang="fr-CA" u="sng" dirty="0">
                <a:solidFill>
                  <a:srgbClr val="0563C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GdC </a:t>
            </a:r>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7"/>
              </a:rPr>
              <a:t>– </a:t>
            </a:r>
            <a:r>
              <a:rPr lang="fr-CA" u="sng" dirty="0">
                <a:solidFill>
                  <a:srgbClr val="0563C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Présentation GI en milieu de travail – FR</a:t>
            </a:r>
            <a:endParaRPr lang="fr-CA" u="sng" dirty="0">
              <a:solidFill>
                <a:srgbClr val="0563C1"/>
              </a:solidFill>
              <a:latin typeface="Arial" panose="020B0604020202020204" pitchFamily="34" charset="0"/>
              <a:cs typeface="Arial" panose="020B0604020202020204" pitchFamily="34" charset="0"/>
            </a:endParaRPr>
          </a:p>
          <a:p>
            <a:pPr marL="457200" algn="l" rtl="0"/>
            <a:r>
              <a:rPr lang="fr-CA" u="sng" dirty="0">
                <a:solidFill>
                  <a:srgbClr val="0563C1"/>
                </a:solidFill>
                <a:latin typeface="Arial" panose="020B0604020202020204" pitchFamily="34" charset="0"/>
                <a:cs typeface="Arial" panose="020B0604020202020204" pitchFamily="34" charset="0"/>
              </a:rPr>
              <a:t>Exemple – Courriel – Le grand projet d’élimination du papier de 2021 – Projet Milieu de travail GC – Bilingue</a:t>
            </a:r>
          </a:p>
          <a:p>
            <a:pPr marL="457200" algn="l" rtl="0"/>
            <a:r>
              <a:rPr lang="fr-CA" u="sng" dirty="0">
                <a:solidFill>
                  <a:srgbClr val="0563C1"/>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Exemple </a:t>
            </a:r>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7"/>
              </a:rPr>
              <a:t>– Bulletin d’information sur l’élimination du papier – FR</a:t>
            </a:r>
            <a:endParaRPr lang="fr-CA" sz="1800" dirty="0">
              <a:effectLst/>
              <a:latin typeface="Arial" panose="020B0604020202020204" pitchFamily="34" charset="0"/>
              <a:ea typeface="Calibri" panose="020F0502020204030204" pitchFamily="34" charset="0"/>
              <a:cs typeface="Arial" panose="020B0604020202020204" pitchFamily="34" charset="0"/>
            </a:endParaRPr>
          </a:p>
          <a:p>
            <a:pPr indent="457200" algn="l" rtl="0"/>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8"/>
              </a:rPr>
              <a:t>Exemple </a:t>
            </a:r>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7"/>
              </a:rPr>
              <a:t>– </a:t>
            </a:r>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8"/>
              </a:rPr>
              <a:t>Courriel </a:t>
            </a:r>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7"/>
              </a:rPr>
              <a:t>– </a:t>
            </a:r>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8"/>
              </a:rPr>
              <a:t>Formation sur la gestion de l’information – Bilingue</a:t>
            </a:r>
            <a:endParaRPr lang="fr-CA" sz="1800" dirty="0">
              <a:effectLst/>
              <a:latin typeface="Arial" panose="020B0604020202020204" pitchFamily="34" charset="0"/>
              <a:ea typeface="Calibri" panose="020F0502020204030204" pitchFamily="34" charset="0"/>
              <a:cs typeface="Arial" panose="020B0604020202020204" pitchFamily="34" charset="0"/>
            </a:endParaRPr>
          </a:p>
          <a:p>
            <a:pPr indent="457200" algn="l" rtl="0"/>
            <a:r>
              <a:rPr lang="fr-CA" sz="1800" b="0" i="0" u="sng" baseline="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9"/>
              </a:rPr>
              <a:t>Exemple – Bulletin d’information sur la formation des GI – FR</a:t>
            </a:r>
            <a:endParaRPr lang="fr-CA" b="1" dirty="0">
              <a:latin typeface="Arial" panose="020B0604020202020204" pitchFamily="34" charset="0"/>
              <a:cs typeface="Arial" panose="020B0604020202020204" pitchFamily="34" charset="0"/>
            </a:endParaRPr>
          </a:p>
          <a:p>
            <a:endParaRPr lang="fr-CA" b="1" dirty="0">
              <a:latin typeface="Arial" panose="020B0604020202020204" pitchFamily="34" charset="0"/>
              <a:cs typeface="Arial" panose="020B0604020202020204" pitchFamily="34" charset="0"/>
            </a:endParaRPr>
          </a:p>
          <a:p>
            <a:endParaRPr lang="fr-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52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Que contient le guide?</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6"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9" name="Oval 8">
            <a:extLst>
              <a:ext uri="{FF2B5EF4-FFF2-40B4-BE49-F238E27FC236}">
                <a16:creationId xmlns:a16="http://schemas.microsoft.com/office/drawing/2014/main" id="{17B16156-86D3-400F-BD50-A97A94DD59E4}"/>
              </a:ext>
            </a:extLst>
          </p:cNvPr>
          <p:cNvSpPr/>
          <p:nvPr>
            <p:custDataLst>
              <p:tags r:id="rId4"/>
            </p:custDataLst>
          </p:nvPr>
        </p:nvSpPr>
        <p:spPr bwMode="auto">
          <a:xfrm>
            <a:off x="508759" y="19728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1</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5"/>
            </p:custDataLst>
          </p:nvPr>
        </p:nvSpPr>
        <p:spPr bwMode="auto">
          <a:xfrm>
            <a:off x="508759" y="269292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2</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6"/>
            </p:custDataLst>
          </p:nvPr>
        </p:nvSpPr>
        <p:spPr bwMode="auto">
          <a:xfrm>
            <a:off x="508759" y="3411338"/>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3</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7"/>
            </p:custDataLst>
          </p:nvPr>
        </p:nvSpPr>
        <p:spPr bwMode="auto">
          <a:xfrm>
            <a:off x="509061" y="413586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4</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60603297-53F6-41B4-8D7E-59A778379602}"/>
              </a:ext>
            </a:extLst>
          </p:cNvPr>
          <p:cNvSpPr/>
          <p:nvPr>
            <p:custDataLst>
              <p:tags r:id="rId8"/>
            </p:custDataLst>
          </p:nvPr>
        </p:nvSpPr>
        <p:spPr bwMode="auto">
          <a:xfrm>
            <a:off x="508759" y="48559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5</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05B95B20-D3CE-4925-B4CD-648166A2F39C}"/>
              </a:ext>
            </a:extLst>
          </p:cNvPr>
          <p:cNvSpPr/>
          <p:nvPr>
            <p:custDataLst>
              <p:tags r:id="rId9"/>
            </p:custDataLst>
          </p:nvPr>
        </p:nvSpPr>
        <p:spPr>
          <a:xfrm>
            <a:off x="1209032" y="1972844"/>
            <a:ext cx="10577500" cy="707886"/>
          </a:xfrm>
          <a:prstGeom prst="rect">
            <a:avLst/>
          </a:prstGeom>
        </p:spPr>
        <p:txBody>
          <a:bodyPr wrap="square">
            <a:spAutoFit/>
          </a:bodyPr>
          <a:lstStyle/>
          <a:p>
            <a:pPr algn="l" rtl="0"/>
            <a:r>
              <a:rPr lang="fr-CA" sz="2000" b="1" i="0" u="none" baseline="0" dirty="0">
                <a:latin typeface="Arial" panose="020B0604020202020204" pitchFamily="34" charset="0"/>
                <a:ea typeface="Arial" panose="020B0604020202020204" pitchFamily="34" charset="0"/>
                <a:cs typeface="Arial" panose="020B0604020202020204" pitchFamily="34" charset="0"/>
              </a:rPr>
              <a:t>Que récupérons-nous et pourquoi récupérons-nous des biens personnels et professionnels?</a:t>
            </a:r>
          </a:p>
        </p:txBody>
      </p:sp>
      <p:sp>
        <p:nvSpPr>
          <p:cNvPr id="15" name="Rectangle 14">
            <a:extLst>
              <a:ext uri="{FF2B5EF4-FFF2-40B4-BE49-F238E27FC236}">
                <a16:creationId xmlns:a16="http://schemas.microsoft.com/office/drawing/2014/main" id="{454077E2-F05B-4A1F-8DEC-A0E278EB9EBA}"/>
              </a:ext>
            </a:extLst>
          </p:cNvPr>
          <p:cNvSpPr/>
          <p:nvPr>
            <p:custDataLst>
              <p:tags r:id="rId10"/>
            </p:custDataLst>
          </p:nvPr>
        </p:nvSpPr>
        <p:spPr>
          <a:xfrm>
            <a:off x="1209032" y="2758896"/>
            <a:ext cx="5067413" cy="400110"/>
          </a:xfrm>
          <a:prstGeom prst="rect">
            <a:avLst/>
          </a:prstGeom>
        </p:spPr>
        <p:txBody>
          <a:bodyPr wrap="none">
            <a:spAutoFit/>
          </a:bodyPr>
          <a:lstStyle/>
          <a:p>
            <a:pPr algn="l" rtl="0"/>
            <a:r>
              <a:rPr lang="fr-CA" sz="2000" b="1" i="0" u="none" baseline="0">
                <a:latin typeface="Arial" panose="020B0604020202020204" pitchFamily="34" charset="0"/>
                <a:ea typeface="Arial" panose="020B0604020202020204" pitchFamily="34" charset="0"/>
                <a:cs typeface="Arial" panose="020B0604020202020204" pitchFamily="34" charset="0"/>
              </a:rPr>
              <a:t>Quoi faire avant de se rendre sur place?</a:t>
            </a:r>
            <a:endParaRPr lang="fr-CA" sz="2000" b="1" i="0" u="none" baseline="0" dirty="0">
              <a:latin typeface="Arial" panose="020B0604020202020204" pitchFamily="34" charset="0"/>
              <a:ea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92E3AC5E-62D8-44EF-8720-0CA6E60BEBEF}"/>
              </a:ext>
            </a:extLst>
          </p:cNvPr>
          <p:cNvSpPr/>
          <p:nvPr>
            <p:custDataLst>
              <p:tags r:id="rId11"/>
            </p:custDataLst>
          </p:nvPr>
        </p:nvSpPr>
        <p:spPr>
          <a:xfrm>
            <a:off x="1209032" y="3477310"/>
            <a:ext cx="8760732" cy="400110"/>
          </a:xfrm>
          <a:prstGeom prst="rect">
            <a:avLst/>
          </a:prstGeom>
        </p:spPr>
        <p:txBody>
          <a:bodyPr wrap="none">
            <a:spAutoFit/>
          </a:bodyPr>
          <a:lstStyle/>
          <a:p>
            <a:pPr algn="l" rtl="0"/>
            <a:r>
              <a:rPr lang="fr-CA" sz="2000" b="1" i="0" u="none" baseline="0" dirty="0">
                <a:latin typeface="Arial" panose="020B0604020202020204" pitchFamily="34" charset="0"/>
                <a:ea typeface="Arial" panose="020B0604020202020204" pitchFamily="34" charset="0"/>
                <a:cs typeface="Arial" panose="020B0604020202020204" pitchFamily="34" charset="0"/>
              </a:rPr>
              <a:t>Que faire sur place : quoi ramener à la maison et comment faire le tri? </a:t>
            </a:r>
          </a:p>
        </p:txBody>
      </p:sp>
      <p:sp>
        <p:nvSpPr>
          <p:cNvPr id="17" name="Rectangle 16">
            <a:extLst>
              <a:ext uri="{FF2B5EF4-FFF2-40B4-BE49-F238E27FC236}">
                <a16:creationId xmlns:a16="http://schemas.microsoft.com/office/drawing/2014/main" id="{BCE579C9-5739-4536-B8B6-FDEE0290AB41}"/>
              </a:ext>
            </a:extLst>
          </p:cNvPr>
          <p:cNvSpPr/>
          <p:nvPr>
            <p:custDataLst>
              <p:tags r:id="rId12"/>
            </p:custDataLst>
          </p:nvPr>
        </p:nvSpPr>
        <p:spPr>
          <a:xfrm>
            <a:off x="1209032" y="4187748"/>
            <a:ext cx="3288080" cy="400110"/>
          </a:xfrm>
          <a:prstGeom prst="rect">
            <a:avLst/>
          </a:prstGeom>
        </p:spPr>
        <p:txBody>
          <a:bodyPr wrap="none">
            <a:spAutoFit/>
          </a:bodyPr>
          <a:lstStyle/>
          <a:p>
            <a:pPr algn="l" rtl="0"/>
            <a:r>
              <a:rPr lang="fr-CA" sz="2000" b="1" i="0" u="none" baseline="0">
                <a:latin typeface="Arial" panose="020B0604020202020204" pitchFamily="34" charset="0"/>
                <a:ea typeface="Arial" panose="020B0604020202020204" pitchFamily="34" charset="0"/>
                <a:cs typeface="Arial" panose="020B0604020202020204" pitchFamily="34" charset="0"/>
              </a:rPr>
              <a:t>Conseils utiles sur place</a:t>
            </a:r>
            <a:endParaRPr lang="fr-CA" sz="2000" b="1" i="0" u="none" baseline="0" dirty="0">
              <a:latin typeface="Arial" panose="020B0604020202020204" pitchFamily="34" charset="0"/>
              <a:ea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E5B76280-42C9-4712-96B8-E678A59943DA}"/>
              </a:ext>
            </a:extLst>
          </p:cNvPr>
          <p:cNvSpPr/>
          <p:nvPr>
            <p:custDataLst>
              <p:tags r:id="rId13"/>
            </p:custDataLst>
          </p:nvPr>
        </p:nvSpPr>
        <p:spPr>
          <a:xfrm>
            <a:off x="1209032" y="4914500"/>
            <a:ext cx="4796506" cy="400110"/>
          </a:xfrm>
          <a:prstGeom prst="rect">
            <a:avLst/>
          </a:prstGeom>
        </p:spPr>
        <p:txBody>
          <a:bodyPr wrap="none">
            <a:spAutoFit/>
          </a:bodyPr>
          <a:lstStyle/>
          <a:p>
            <a:pPr algn="l" rtl="0"/>
            <a:r>
              <a:rPr lang="fr-CA" sz="2000" b="1" i="0" u="none" baseline="0">
                <a:latin typeface="Arial" panose="020B0604020202020204" pitchFamily="34" charset="0"/>
                <a:ea typeface="Arial" panose="020B0604020202020204" pitchFamily="34" charset="0"/>
                <a:cs typeface="Arial" panose="020B0604020202020204" pitchFamily="34" charset="0"/>
              </a:rPr>
              <a:t>Liste de vérification pour le nettoyage</a:t>
            </a:r>
            <a:endParaRPr lang="fr-CA" sz="2000" b="1" i="0" u="none" baseline="0"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27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3F6721-7036-4995-A2BB-6F721A405367}"/>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6" name="Picture 5">
            <a:extLst>
              <a:ext uri="{FF2B5EF4-FFF2-40B4-BE49-F238E27FC236}">
                <a16:creationId xmlns:a16="http://schemas.microsoft.com/office/drawing/2014/main" id="{D5FEFD7A-377D-449A-AAFA-DB7DF83C8D53}"/>
              </a:ext>
            </a:extLst>
          </p:cNvPr>
          <p:cNvPicPr>
            <a:picLocks noChangeAspect="1"/>
          </p:cNvPicPr>
          <p:nvPr>
            <p:custDataLst>
              <p:tags r:id="rId2"/>
            </p:custDataLst>
          </p:nvPr>
        </p:nvPicPr>
        <p:blipFill>
          <a:blip r:embed="rId1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8" name="Title 7">
            <a:extLst>
              <a:ext uri="{FF2B5EF4-FFF2-40B4-BE49-F238E27FC236}">
                <a16:creationId xmlns:a16="http://schemas.microsoft.com/office/drawing/2014/main" id="{204FF5F0-1921-4739-8FE9-EF23E4621B04}"/>
              </a:ext>
            </a:extLst>
          </p:cNvPr>
          <p:cNvSpPr>
            <a:spLocks noGrp="1"/>
          </p:cNvSpPr>
          <p:nvPr>
            <p:ph type="title"/>
            <p:custDataLst>
              <p:tags r:id="rId3"/>
            </p:custDataLst>
          </p:nvPr>
        </p:nvSpPr>
        <p:spPr>
          <a:xfrm>
            <a:off x="1373404" y="500022"/>
            <a:ext cx="10702332" cy="835027"/>
          </a:xfrm>
        </p:spPr>
        <p:txBody>
          <a:bodyPr>
            <a:normAutofit fontScale="90000"/>
          </a:bodyPr>
          <a:lstStyle/>
          <a:p>
            <a:pPr algn="l" rtl="0"/>
            <a:r>
              <a:rPr lang="fr-CA" sz="2700" b="1" i="0" u="none" baseline="0">
                <a:solidFill>
                  <a:schemeClr val="bg1"/>
                </a:solidFill>
              </a:rPr>
              <a:t>Merci de participer à la récupération des biens personnels et professionnels! Dans ce dossier, vous trouverez les outils nécessaires pour réussir votre nettoyage</a:t>
            </a:r>
            <a:br>
              <a:rPr lang="fr-CA">
                <a:solidFill>
                  <a:schemeClr val="bg1"/>
                </a:solidFill>
              </a:rPr>
            </a:br>
            <a:endParaRPr lang="fr-CA" b="0" dirty="0"/>
          </a:p>
        </p:txBody>
      </p:sp>
      <p:grpSp>
        <p:nvGrpSpPr>
          <p:cNvPr id="38" name="Group 37">
            <a:extLst>
              <a:ext uri="{FF2B5EF4-FFF2-40B4-BE49-F238E27FC236}">
                <a16:creationId xmlns:a16="http://schemas.microsoft.com/office/drawing/2014/main" id="{B481A4FF-2E12-406B-81B2-D92C36314140}"/>
              </a:ext>
            </a:extLst>
          </p:cNvPr>
          <p:cNvGrpSpPr/>
          <p:nvPr>
            <p:custDataLst>
              <p:tags r:id="rId4"/>
            </p:custDataLst>
          </p:nvPr>
        </p:nvGrpSpPr>
        <p:grpSpPr>
          <a:xfrm>
            <a:off x="438483" y="1870823"/>
            <a:ext cx="5684693" cy="2585323"/>
            <a:chOff x="438484" y="1870823"/>
            <a:chExt cx="5412034" cy="2585323"/>
          </a:xfrm>
        </p:grpSpPr>
        <p:sp>
          <p:nvSpPr>
            <p:cNvPr id="19" name="Oval 18">
              <a:extLst>
                <a:ext uri="{FF2B5EF4-FFF2-40B4-BE49-F238E27FC236}">
                  <a16:creationId xmlns:a16="http://schemas.microsoft.com/office/drawing/2014/main" id="{7F9A79CC-2B2F-4885-A1F8-6D1C9EF67575}"/>
                </a:ext>
              </a:extLst>
            </p:cNvPr>
            <p:cNvSpPr/>
            <p:nvPr/>
          </p:nvSpPr>
          <p:spPr bwMode="auto">
            <a:xfrm>
              <a:off x="438484" y="1870823"/>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1</a:t>
              </a:r>
            </a:p>
          </p:txBody>
        </p:sp>
        <p:sp>
          <p:nvSpPr>
            <p:cNvPr id="24" name="TextBox 23">
              <a:extLst>
                <a:ext uri="{FF2B5EF4-FFF2-40B4-BE49-F238E27FC236}">
                  <a16:creationId xmlns:a16="http://schemas.microsoft.com/office/drawing/2014/main" id="{22BC8059-72D9-4D79-9A77-0E6C24373017}"/>
                </a:ext>
              </a:extLst>
            </p:cNvPr>
            <p:cNvSpPr txBox="1"/>
            <p:nvPr/>
          </p:nvSpPr>
          <p:spPr>
            <a:xfrm>
              <a:off x="1360163" y="1870823"/>
              <a:ext cx="4490355" cy="2585323"/>
            </a:xfrm>
            <a:prstGeom prst="rect">
              <a:avLst/>
            </a:prstGeom>
            <a:noFill/>
          </p:spPr>
          <p:txBody>
            <a:bodyPr wrap="square" rtlCol="0">
              <a:spAutoFit/>
            </a:bodyPr>
            <a:lstStyle/>
            <a:p>
              <a:pPr algn="l" rtl="0"/>
              <a:r>
                <a:rPr lang="fr-ca" b="1" i="0" u="none" baseline="0" dirty="0">
                  <a:latin typeface="Arial" panose="020B0604020202020204" pitchFamily="34" charset="0"/>
                  <a:ea typeface="Arial" panose="020B0604020202020204" pitchFamily="34" charset="0"/>
                  <a:cs typeface="Arial" panose="020B0604020202020204" pitchFamily="34" charset="0"/>
                </a:rPr>
                <a:t>Quoi?</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Les </a:t>
              </a:r>
              <a:r>
                <a:rPr lang="fr-ca" sz="1600" b="1" i="0" u="sng" baseline="0" dirty="0">
                  <a:latin typeface="Arial" panose="020B0604020202020204" pitchFamily="34" charset="0"/>
                  <a:ea typeface="Arial" panose="020B0604020202020204" pitchFamily="34" charset="0"/>
                  <a:cs typeface="Arial" panose="020B0604020202020204" pitchFamily="34" charset="0"/>
                </a:rPr>
                <a:t>objets personnels</a:t>
              </a:r>
              <a:r>
                <a:rPr lang="fr-ca" sz="1600" b="0" i="0" u="none" baseline="0" dirty="0">
                  <a:latin typeface="Arial" panose="020B0604020202020204" pitchFamily="34" charset="0"/>
                  <a:ea typeface="Arial" panose="020B0604020202020204" pitchFamily="34" charset="0"/>
                  <a:cs typeface="Arial" panose="020B0604020202020204" pitchFamily="34" charset="0"/>
                </a:rPr>
                <a:t> doivent être retirés du bureau.</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Les </a:t>
              </a:r>
              <a:r>
                <a:rPr lang="fr-ca" sz="1600" b="1" i="0" u="sng" baseline="0" dirty="0">
                  <a:latin typeface="Arial" panose="020B0604020202020204" pitchFamily="34" charset="0"/>
                  <a:ea typeface="Arial" panose="020B0604020202020204" pitchFamily="34" charset="0"/>
                  <a:cs typeface="Arial" panose="020B0604020202020204" pitchFamily="34" charset="0"/>
                </a:rPr>
                <a:t>biens profession</a:t>
              </a:r>
              <a:r>
                <a:rPr lang="fr-CA" sz="1600" b="1" i="0" u="sng" baseline="0" dirty="0">
                  <a:latin typeface="Arial" panose="020B0604020202020204" pitchFamily="34" charset="0"/>
                  <a:ea typeface="Arial" panose="020B0604020202020204" pitchFamily="34" charset="0"/>
                  <a:cs typeface="Arial" panose="020B0604020202020204" pitchFamily="34" charset="0"/>
                </a:rPr>
                <a:t>n</a:t>
              </a:r>
              <a:r>
                <a:rPr lang="fr-ca" sz="1600" b="1" i="0" u="sng" baseline="0" dirty="0">
                  <a:latin typeface="Arial" panose="020B0604020202020204" pitchFamily="34" charset="0"/>
                  <a:ea typeface="Arial" panose="020B0604020202020204" pitchFamily="34" charset="0"/>
                  <a:cs typeface="Arial" panose="020B0604020202020204" pitchFamily="34" charset="0"/>
                </a:rPr>
                <a:t>els </a:t>
              </a:r>
              <a:r>
                <a:rPr lang="fr-ca" sz="1600" b="0" i="0" u="none" baseline="0" dirty="0">
                  <a:latin typeface="Arial" panose="020B0604020202020204" pitchFamily="34" charset="0"/>
                  <a:ea typeface="Arial" panose="020B0604020202020204" pitchFamily="34" charset="0"/>
                  <a:cs typeface="Arial" panose="020B0604020202020204" pitchFamily="34" charset="0"/>
                </a:rPr>
                <a:t>(matériel informatique, mobilier, fournitures, etc.) doivent être triés et soit conservés</a:t>
              </a:r>
              <a:r>
                <a:rPr lang="fr-CA" sz="1600" b="0" i="0" u="none" baseline="0" dirty="0">
                  <a:latin typeface="Arial" panose="020B0604020202020204" pitchFamily="34" charset="0"/>
                  <a:ea typeface="Arial" panose="020B0604020202020204" pitchFamily="34" charset="0"/>
                  <a:cs typeface="Arial" panose="020B0604020202020204" pitchFamily="34" charset="0"/>
                </a:rPr>
                <a:t>, </a:t>
              </a:r>
              <a:r>
                <a:rPr lang="fr-ca" sz="1600" b="0" i="0" u="none" baseline="0" dirty="0">
                  <a:latin typeface="Arial" panose="020B0604020202020204" pitchFamily="34" charset="0"/>
                  <a:ea typeface="Arial" panose="020B0604020202020204" pitchFamily="34" charset="0"/>
                  <a:cs typeface="Arial" panose="020B0604020202020204" pitchFamily="34" charset="0"/>
                </a:rPr>
                <a:t>soit éliminés. </a:t>
              </a:r>
            </a:p>
            <a:p>
              <a:pPr marL="285750" indent="-285750" algn="l" rtl="0">
                <a:buFont typeface="Arial" panose="020B0604020202020204" pitchFamily="34" charset="0"/>
                <a:buChar char="•"/>
              </a:pPr>
              <a:r>
                <a:rPr lang="fr-ca" sz="1600" b="1" i="0" u="sng" baseline="0" dirty="0">
                  <a:latin typeface="Arial" panose="020B0604020202020204" pitchFamily="34" charset="0"/>
                  <a:ea typeface="Arial" panose="020B0604020202020204" pitchFamily="34" charset="0"/>
                  <a:cs typeface="Arial" panose="020B0604020202020204" pitchFamily="34" charset="0"/>
                </a:rPr>
                <a:t>Ménage du papier</a:t>
              </a:r>
              <a:r>
                <a:rPr lang="fr-ca" sz="1600" b="1" i="0" u="none" baseline="0" dirty="0">
                  <a:latin typeface="Arial" panose="020B0604020202020204" pitchFamily="34" charset="0"/>
                  <a:ea typeface="Arial" panose="020B0604020202020204" pitchFamily="34" charset="0"/>
                  <a:cs typeface="Arial" panose="020B0604020202020204" pitchFamily="34" charset="0"/>
                </a:rPr>
                <a:t> :</a:t>
              </a:r>
              <a:r>
                <a:rPr lang="fr-ca" sz="1600" b="0" i="0" u="none" baseline="0" dirty="0">
                  <a:latin typeface="Arial" panose="020B0604020202020204" pitchFamily="34" charset="0"/>
                  <a:ea typeface="Arial" panose="020B0604020202020204" pitchFamily="34" charset="0"/>
                  <a:cs typeface="Arial" panose="020B0604020202020204" pitchFamily="34" charset="0"/>
                </a:rPr>
                <a:t> les documents doivent être examinés, stockés, numérisés et éliminés selon les renseignements fournis dans le présent dossier.</a:t>
              </a:r>
            </a:p>
          </p:txBody>
        </p:sp>
      </p:grpSp>
      <p:grpSp>
        <p:nvGrpSpPr>
          <p:cNvPr id="34" name="Group 33">
            <a:extLst>
              <a:ext uri="{FF2B5EF4-FFF2-40B4-BE49-F238E27FC236}">
                <a16:creationId xmlns:a16="http://schemas.microsoft.com/office/drawing/2014/main" id="{E88F07D4-44E6-4BF5-A85C-811A226C88FA}"/>
              </a:ext>
            </a:extLst>
          </p:cNvPr>
          <p:cNvGrpSpPr/>
          <p:nvPr>
            <p:custDataLst>
              <p:tags r:id="rId5"/>
            </p:custDataLst>
          </p:nvPr>
        </p:nvGrpSpPr>
        <p:grpSpPr>
          <a:xfrm>
            <a:off x="438484" y="4534885"/>
            <a:ext cx="5630341" cy="1846659"/>
            <a:chOff x="438484" y="4287461"/>
            <a:chExt cx="5630341" cy="1846659"/>
          </a:xfrm>
        </p:grpSpPr>
        <p:sp>
          <p:nvSpPr>
            <p:cNvPr id="22" name="Oval 21">
              <a:extLst>
                <a:ext uri="{FF2B5EF4-FFF2-40B4-BE49-F238E27FC236}">
                  <a16:creationId xmlns:a16="http://schemas.microsoft.com/office/drawing/2014/main" id="{0AF4B3F7-B0AE-43F3-B266-C4E2A48FFC8A}"/>
                </a:ext>
              </a:extLst>
            </p:cNvPr>
            <p:cNvSpPr/>
            <p:nvPr/>
          </p:nvSpPr>
          <p:spPr bwMode="auto">
            <a:xfrm>
              <a:off x="438484" y="4287461"/>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3</a:t>
              </a:r>
            </a:p>
          </p:txBody>
        </p:sp>
        <p:sp>
          <p:nvSpPr>
            <p:cNvPr id="25" name="TextBox 24">
              <a:extLst>
                <a:ext uri="{FF2B5EF4-FFF2-40B4-BE49-F238E27FC236}">
                  <a16:creationId xmlns:a16="http://schemas.microsoft.com/office/drawing/2014/main" id="{E3035DC6-A318-4E77-8796-A7DC2F7995D4}"/>
                </a:ext>
              </a:extLst>
            </p:cNvPr>
            <p:cNvSpPr txBox="1"/>
            <p:nvPr/>
          </p:nvSpPr>
          <p:spPr>
            <a:xfrm>
              <a:off x="1406596" y="4287461"/>
              <a:ext cx="4662229" cy="1846659"/>
            </a:xfrm>
            <a:prstGeom prst="rect">
              <a:avLst/>
            </a:prstGeom>
            <a:noFill/>
          </p:spPr>
          <p:txBody>
            <a:bodyPr wrap="square" rtlCol="0">
              <a:spAutoFit/>
            </a:bodyPr>
            <a:lstStyle/>
            <a:p>
              <a:pPr algn="l" rtl="0"/>
              <a:r>
                <a:rPr lang="fr-ca" b="1" i="0" u="none" baseline="0" dirty="0">
                  <a:latin typeface="Arial" panose="020B0604020202020204" pitchFamily="34" charset="0"/>
                  <a:ea typeface="Arial" panose="020B0604020202020204" pitchFamily="34" charset="0"/>
                  <a:cs typeface="Arial" panose="020B0604020202020204" pitchFamily="34" charset="0"/>
                </a:rPr>
                <a:t>Pourquoi?</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Nous modernisons notre espace de travail pour vous donner plus de choix d’endroits où travailler.</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Nous évoluons vers une organisation axée sur le numérique dans le cadre de l’avenir du travail. </a:t>
              </a:r>
            </a:p>
          </p:txBody>
        </p:sp>
      </p:grpSp>
      <p:sp>
        <p:nvSpPr>
          <p:cNvPr id="21" name="Oval 20">
            <a:extLst>
              <a:ext uri="{FF2B5EF4-FFF2-40B4-BE49-F238E27FC236}">
                <a16:creationId xmlns:a16="http://schemas.microsoft.com/office/drawing/2014/main" id="{EC44CDA2-9D78-4CA9-990B-F55A593FA0B8}"/>
              </a:ext>
            </a:extLst>
          </p:cNvPr>
          <p:cNvSpPr/>
          <p:nvPr>
            <p:custDataLst>
              <p:tags r:id="rId6"/>
            </p:custDataLst>
          </p:nvPr>
        </p:nvSpPr>
        <p:spPr bwMode="auto">
          <a:xfrm>
            <a:off x="6108301" y="1870823"/>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2</a:t>
            </a:r>
            <a:endParaRPr lang="fr-CA" sz="36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FFA11767-FCF2-4D88-89F0-6ABD25897500}"/>
              </a:ext>
            </a:extLst>
          </p:cNvPr>
          <p:cNvSpPr txBox="1"/>
          <p:nvPr>
            <p:custDataLst>
              <p:tags r:id="rId7"/>
            </p:custDataLst>
          </p:nvPr>
        </p:nvSpPr>
        <p:spPr>
          <a:xfrm>
            <a:off x="7244094" y="1870823"/>
            <a:ext cx="4272849" cy="2585323"/>
          </a:xfrm>
          <a:prstGeom prst="rect">
            <a:avLst/>
          </a:prstGeom>
          <a:noFill/>
        </p:spPr>
        <p:txBody>
          <a:bodyPr wrap="square" rtlCol="0">
            <a:spAutoFit/>
          </a:bodyPr>
          <a:lstStyle/>
          <a:p>
            <a:pPr algn="l" rtl="0"/>
            <a:r>
              <a:rPr lang="fr-CA" b="1" i="0" u="none" baseline="0" dirty="0">
                <a:latin typeface="Arial" panose="020B0604020202020204" pitchFamily="34" charset="0"/>
                <a:ea typeface="Arial" panose="020B0604020202020204" pitchFamily="34" charset="0"/>
                <a:cs typeface="Arial" panose="020B0604020202020204" pitchFamily="34" charset="0"/>
              </a:rPr>
              <a:t>Quand et où?</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Nos efforts de nettoyage auront lieu les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[dates</a:t>
            </a:r>
            <a:r>
              <a:rPr lang="fr-CA" sz="1600" b="0" i="0" u="none" baseline="0" dirty="0">
                <a:latin typeface="Arial" panose="020B0604020202020204" pitchFamily="34" charset="0"/>
                <a:ea typeface="Arial" panose="020B0604020202020204" pitchFamily="34" charset="0"/>
                <a:cs typeface="Arial" panose="020B0604020202020204" pitchFamily="34" charset="0"/>
              </a:rPr>
              <a:t>] pour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[lieu et étages</a:t>
            </a:r>
            <a:r>
              <a:rPr lang="fr-CA" sz="1600" b="0" i="0" u="none" baseline="0" dirty="0">
                <a:latin typeface="Arial" panose="020B0604020202020204" pitchFamily="34" charset="0"/>
                <a:ea typeface="Arial" panose="020B0604020202020204" pitchFamily="34" charset="0"/>
                <a:cs typeface="Arial" panose="020B0604020202020204" pitchFamily="34" charset="0"/>
              </a:rPr>
              <a:t>]. </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Réservez une plage horaire pour votre venue au bureau pendant le nettoyage :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[lien de réservation ou coordonnées</a:t>
            </a:r>
            <a:r>
              <a:rPr lang="fr-CA" sz="1600" b="0" i="0" u="none" baseline="0" dirty="0">
                <a:latin typeface="Arial" panose="020B0604020202020204" pitchFamily="34" charset="0"/>
                <a:ea typeface="Arial" panose="020B0604020202020204" pitchFamily="34" charset="0"/>
                <a:cs typeface="Arial" panose="020B0604020202020204" pitchFamily="34" charset="0"/>
              </a:rPr>
              <a:t>]. </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Déterminez avec votre gestionnaire si vous devez être présent sur place à une date et à une heure précise. </a:t>
            </a:r>
          </a:p>
          <a:p>
            <a:pPr marL="285750" indent="-285750" algn="l" rtl="0">
              <a:buFont typeface="Arial" panose="020B0604020202020204" pitchFamily="34" charset="0"/>
              <a:buChar char="•"/>
            </a:pPr>
            <a:endParaRPr lang="fr-CA" sz="1600" dirty="0">
              <a:latin typeface="Arial" panose="020B0604020202020204" pitchFamily="34" charset="0"/>
              <a:cs typeface="Arial" panose="020B0604020202020204" pitchFamily="34" charset="0"/>
            </a:endParaRPr>
          </a:p>
        </p:txBody>
      </p:sp>
      <p:grpSp>
        <p:nvGrpSpPr>
          <p:cNvPr id="35" name="Group 34">
            <a:extLst>
              <a:ext uri="{FF2B5EF4-FFF2-40B4-BE49-F238E27FC236}">
                <a16:creationId xmlns:a16="http://schemas.microsoft.com/office/drawing/2014/main" id="{101E3B2E-CAA8-4E1E-A0B8-252F018DEDE2}"/>
              </a:ext>
            </a:extLst>
          </p:cNvPr>
          <p:cNvGrpSpPr/>
          <p:nvPr>
            <p:custDataLst>
              <p:tags r:id="rId8"/>
            </p:custDataLst>
          </p:nvPr>
        </p:nvGrpSpPr>
        <p:grpSpPr>
          <a:xfrm>
            <a:off x="6123176" y="4534885"/>
            <a:ext cx="5414068" cy="2092881"/>
            <a:chOff x="6123176" y="4287461"/>
            <a:chExt cx="5414068" cy="2092881"/>
          </a:xfrm>
        </p:grpSpPr>
        <p:sp>
          <p:nvSpPr>
            <p:cNvPr id="23" name="Oval 22">
              <a:extLst>
                <a:ext uri="{FF2B5EF4-FFF2-40B4-BE49-F238E27FC236}">
                  <a16:creationId xmlns:a16="http://schemas.microsoft.com/office/drawing/2014/main" id="{37DB543E-B725-4CD5-A6F9-F59360484199}"/>
                </a:ext>
              </a:extLst>
            </p:cNvPr>
            <p:cNvSpPr/>
            <p:nvPr/>
          </p:nvSpPr>
          <p:spPr bwMode="auto">
            <a:xfrm>
              <a:off x="6123176" y="4287461"/>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Arial" panose="020B0604020202020204" pitchFamily="34" charset="0"/>
                  <a:ea typeface="Arial" panose="020B0604020202020204" pitchFamily="34" charset="0"/>
                  <a:cs typeface="Arial" panose="020B0604020202020204" pitchFamily="34" charset="0"/>
                </a:rPr>
                <a:t>4</a:t>
              </a:r>
            </a:p>
          </p:txBody>
        </p:sp>
        <p:sp>
          <p:nvSpPr>
            <p:cNvPr id="27" name="TextBox 26">
              <a:extLst>
                <a:ext uri="{FF2B5EF4-FFF2-40B4-BE49-F238E27FC236}">
                  <a16:creationId xmlns:a16="http://schemas.microsoft.com/office/drawing/2014/main" id="{916C069F-CEFB-4770-A4E7-5779C8E9783A}"/>
                </a:ext>
              </a:extLst>
            </p:cNvPr>
            <p:cNvSpPr txBox="1"/>
            <p:nvPr/>
          </p:nvSpPr>
          <p:spPr>
            <a:xfrm>
              <a:off x="7264394" y="4287461"/>
              <a:ext cx="4272850" cy="2092881"/>
            </a:xfrm>
            <a:prstGeom prst="rect">
              <a:avLst/>
            </a:prstGeom>
            <a:noFill/>
          </p:spPr>
          <p:txBody>
            <a:bodyPr wrap="square" rtlCol="0">
              <a:spAutoFit/>
            </a:bodyPr>
            <a:lstStyle/>
            <a:p>
              <a:pPr algn="l" rtl="0"/>
              <a:r>
                <a:rPr lang="fr-ca" b="1" i="0" u="none" baseline="0" dirty="0">
                  <a:latin typeface="Arial" panose="020B0604020202020204" pitchFamily="34" charset="0"/>
                  <a:ea typeface="Arial" panose="020B0604020202020204" pitchFamily="34" charset="0"/>
                  <a:cs typeface="Arial" panose="020B0604020202020204" pitchFamily="34" charset="0"/>
                </a:rPr>
                <a:t>Comment?</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Passez en revue ce guide, puis suivez les indications et les instructions sur place.</a:t>
              </a:r>
            </a:p>
            <a:p>
              <a:pPr marL="285750" indent="-285750" algn="l" rtl="0">
                <a:buFont typeface="Arial" panose="020B0604020202020204" pitchFamily="34" charset="0"/>
                <a:buChar char="•"/>
              </a:pPr>
              <a:r>
                <a:rPr lang="fr-ca" sz="1600" b="0" i="0" u="none" baseline="0" dirty="0">
                  <a:latin typeface="Arial" panose="020B0604020202020204" pitchFamily="34" charset="0"/>
                  <a:ea typeface="Arial" panose="020B0604020202020204" pitchFamily="34" charset="0"/>
                  <a:cs typeface="Arial" panose="020B0604020202020204" pitchFamily="34" charset="0"/>
                </a:rPr>
                <a:t>Procurez-vous les fournitures de nettoyage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[auprès de votre capitaine du nettoyage] </a:t>
              </a:r>
              <a:r>
                <a:rPr lang="fr-ca" sz="1600" b="0" i="0" u="none" baseline="0" dirty="0">
                  <a:latin typeface="Arial" panose="020B0604020202020204" pitchFamily="34" charset="0"/>
                  <a:ea typeface="Arial" panose="020B0604020202020204" pitchFamily="34" charset="0"/>
                  <a:cs typeface="Arial" panose="020B0604020202020204" pitchFamily="34" charset="0"/>
                </a:rPr>
                <a:t>et triez vos articles en conséquence. </a:t>
              </a:r>
            </a:p>
            <a:p>
              <a:pPr marL="285750" indent="-285750" algn="l" rtl="0">
                <a:buFont typeface="Arial" panose="020B0604020202020204" pitchFamily="34" charset="0"/>
                <a:buChar char="•"/>
              </a:pPr>
              <a:endParaRPr lang="fr-ca" sz="1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23049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Avant de vous rendre au bureau</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9" name="Oval 8">
            <a:extLst>
              <a:ext uri="{FF2B5EF4-FFF2-40B4-BE49-F238E27FC236}">
                <a16:creationId xmlns:a16="http://schemas.microsoft.com/office/drawing/2014/main" id="{17B16156-86D3-400F-BD50-A97A94DD59E4}"/>
              </a:ext>
            </a:extLst>
          </p:cNvPr>
          <p:cNvSpPr/>
          <p:nvPr>
            <p:custDataLst>
              <p:tags r:id="rId4"/>
            </p:custDataLst>
          </p:nvPr>
        </p:nvSpPr>
        <p:spPr bwMode="auto">
          <a:xfrm>
            <a:off x="508759" y="19728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1</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5"/>
            </p:custDataLst>
          </p:nvPr>
        </p:nvSpPr>
        <p:spPr bwMode="auto">
          <a:xfrm>
            <a:off x="508759" y="269292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2</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6"/>
            </p:custDataLst>
          </p:nvPr>
        </p:nvSpPr>
        <p:spPr bwMode="auto">
          <a:xfrm>
            <a:off x="508759" y="3411338"/>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3</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7"/>
            </p:custDataLst>
          </p:nvPr>
        </p:nvSpPr>
        <p:spPr bwMode="auto">
          <a:xfrm>
            <a:off x="509061" y="413586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4</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60603297-53F6-41B4-8D7E-59A778379602}"/>
              </a:ext>
            </a:extLst>
          </p:cNvPr>
          <p:cNvSpPr/>
          <p:nvPr>
            <p:custDataLst>
              <p:tags r:id="rId8"/>
            </p:custDataLst>
          </p:nvPr>
        </p:nvSpPr>
        <p:spPr bwMode="auto">
          <a:xfrm>
            <a:off x="508759" y="48559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b="1" i="0" u="none" baseline="0">
                <a:solidFill>
                  <a:schemeClr val="tx1"/>
                </a:solidFill>
                <a:latin typeface="Arial" panose="020B0604020202020204" pitchFamily="34" charset="0"/>
                <a:ea typeface="Arial" panose="020B0604020202020204" pitchFamily="34" charset="0"/>
                <a:cs typeface="Arial" panose="020B0604020202020204" pitchFamily="34" charset="0"/>
              </a:rPr>
              <a:t>5</a:t>
            </a:r>
            <a:endParaRPr lang="fr-CA" sz="2000" b="1" i="0" u="none" baseline="0" dirty="0">
              <a:solidFill>
                <a:schemeClr val="tx1"/>
              </a:solidFill>
              <a:latin typeface="Arial" panose="020B0604020202020204" pitchFamily="34" charset="0"/>
              <a:ea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959F7EC-ACD2-45AF-B6DD-0241A622E603}"/>
              </a:ext>
            </a:extLst>
          </p:cNvPr>
          <p:cNvSpPr/>
          <p:nvPr>
            <p:custDataLst>
              <p:tags r:id="rId9"/>
            </p:custDataLst>
          </p:nvPr>
        </p:nvSpPr>
        <p:spPr>
          <a:xfrm>
            <a:off x="1140322" y="2023061"/>
            <a:ext cx="4950394" cy="400110"/>
          </a:xfrm>
          <a:prstGeom prst="rect">
            <a:avLst/>
          </a:prstGeom>
        </p:spPr>
        <p:txBody>
          <a:bodyPr wrap="none">
            <a:spAutoFit/>
          </a:bodyPr>
          <a:lstStyle/>
          <a:p>
            <a:pPr algn="l" rtl="0">
              <a:spcAft>
                <a:spcPts val="2500"/>
              </a:spcAft>
            </a:pPr>
            <a:r>
              <a:rPr lang="fr-CA" sz="2000" b="1" i="0" u="none" baseline="0" dirty="0">
                <a:latin typeface="Arial" panose="020B0604020202020204" pitchFamily="34" charset="0"/>
                <a:ea typeface="Arial" panose="020B0604020202020204" pitchFamily="34" charset="0"/>
                <a:cs typeface="Arial" panose="020B0604020202020204" pitchFamily="34" charset="0"/>
              </a:rPr>
              <a:t>Réservez votre plage horaire ici : [</a:t>
            </a:r>
            <a:r>
              <a:rPr lang="fr-CA" sz="2000" b="1"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lien</a:t>
            </a:r>
            <a:r>
              <a:rPr lang="fr-CA" sz="2000" b="1" i="0" u="none" baseline="0" dirty="0">
                <a:latin typeface="Arial" panose="020B0604020202020204" pitchFamily="34" charset="0"/>
                <a:ea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550A830B-D06A-46DB-A5AE-DAAF951BEC43}"/>
              </a:ext>
            </a:extLst>
          </p:cNvPr>
          <p:cNvSpPr/>
          <p:nvPr>
            <p:custDataLst>
              <p:tags r:id="rId10"/>
            </p:custDataLst>
          </p:nvPr>
        </p:nvSpPr>
        <p:spPr>
          <a:xfrm>
            <a:off x="1140322" y="2758896"/>
            <a:ext cx="6293711" cy="400110"/>
          </a:xfrm>
          <a:prstGeom prst="rect">
            <a:avLst/>
          </a:prstGeom>
        </p:spPr>
        <p:txBody>
          <a:bodyPr wrap="none">
            <a:spAutoFit/>
          </a:bodyPr>
          <a:lstStyle/>
          <a:p>
            <a:pPr algn="l" rtl="0">
              <a:spcAft>
                <a:spcPts val="2500"/>
              </a:spcAft>
            </a:pPr>
            <a:r>
              <a:rPr lang="fr-CA" sz="2000" b="1" i="0" u="none" baseline="0" dirty="0">
                <a:latin typeface="Arial" panose="020B0604020202020204" pitchFamily="34" charset="0"/>
                <a:ea typeface="Arial" panose="020B0604020202020204" pitchFamily="34" charset="0"/>
                <a:cs typeface="Arial" panose="020B0604020202020204" pitchFamily="34" charset="0"/>
              </a:rPr>
              <a:t>Effectuer l’autoévaluation ou les contrôles requis.</a:t>
            </a:r>
            <a:endParaRPr lang="fr-CA" sz="1000" b="1"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A3C8A643-B2CC-4F08-8938-E76205053974}"/>
              </a:ext>
            </a:extLst>
          </p:cNvPr>
          <p:cNvSpPr/>
          <p:nvPr>
            <p:custDataLst>
              <p:tags r:id="rId11"/>
            </p:custDataLst>
          </p:nvPr>
        </p:nvSpPr>
        <p:spPr>
          <a:xfrm>
            <a:off x="1140322" y="3473771"/>
            <a:ext cx="10662037" cy="400110"/>
          </a:xfrm>
          <a:prstGeom prst="rect">
            <a:avLst/>
          </a:prstGeom>
        </p:spPr>
        <p:txBody>
          <a:bodyPr wrap="square">
            <a:spAutoFit/>
          </a:bodyPr>
          <a:lstStyle/>
          <a:p>
            <a:pPr algn="l" rtl="0">
              <a:spcAft>
                <a:spcPts val="2500"/>
              </a:spcAft>
            </a:pPr>
            <a:r>
              <a:rPr lang="fr-CA" sz="2000" b="1" i="0" u="none" baseline="0" dirty="0">
                <a:latin typeface="Arial" panose="020B0604020202020204" pitchFamily="34" charset="0"/>
                <a:ea typeface="Arial" panose="020B0604020202020204" pitchFamily="34" charset="0"/>
                <a:cs typeface="Arial" panose="020B0604020202020204" pitchFamily="34" charset="0"/>
              </a:rPr>
              <a:t>Passez en revue les exigences de santé et sécurité des lieux avec votre gestionnaire.</a:t>
            </a:r>
            <a:endParaRPr lang="fr-CA" sz="600" b="1"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95CCBB4B-6AC3-4CC8-ABA4-187301785A64}"/>
              </a:ext>
            </a:extLst>
          </p:cNvPr>
          <p:cNvSpPr/>
          <p:nvPr>
            <p:custDataLst>
              <p:tags r:id="rId12"/>
            </p:custDataLst>
          </p:nvPr>
        </p:nvSpPr>
        <p:spPr>
          <a:xfrm>
            <a:off x="1140321" y="4065054"/>
            <a:ext cx="9926747" cy="707886"/>
          </a:xfrm>
          <a:prstGeom prst="rect">
            <a:avLst/>
          </a:prstGeom>
        </p:spPr>
        <p:txBody>
          <a:bodyPr wrap="square">
            <a:spAutoFit/>
          </a:bodyPr>
          <a:lstStyle/>
          <a:p>
            <a:pPr algn="l" rtl="0">
              <a:spcAft>
                <a:spcPts val="2500"/>
              </a:spcAft>
            </a:pPr>
            <a:r>
              <a:rPr lang="fr-CA" sz="2000" b="1" i="0" u="none" baseline="0" dirty="0">
                <a:latin typeface="Arial" panose="020B0604020202020204" pitchFamily="34" charset="0"/>
                <a:ea typeface="Arial" panose="020B0604020202020204" pitchFamily="34" charset="0"/>
                <a:cs typeface="Arial" panose="020B0604020202020204" pitchFamily="34" charset="0"/>
              </a:rPr>
              <a:t>Vérifiez que votre carte d’accès est toujours valide. Si non, communiquez avec : [</a:t>
            </a:r>
            <a:r>
              <a:rPr lang="fr-CA" sz="2000" b="1"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nom de la personne-ressource</a:t>
            </a:r>
            <a:r>
              <a:rPr lang="fr-CA" sz="2000" b="1" i="0" u="none" baseline="0" dirty="0">
                <a:latin typeface="Arial" panose="020B0604020202020204" pitchFamily="34" charset="0"/>
                <a:ea typeface="Arial" panose="020B0604020202020204" pitchFamily="34" charset="0"/>
                <a:cs typeface="Arial" panose="020B0604020202020204" pitchFamily="34" charset="0"/>
              </a:rPr>
              <a:t>].</a:t>
            </a:r>
          </a:p>
        </p:txBody>
      </p:sp>
      <p:sp>
        <p:nvSpPr>
          <p:cNvPr id="17" name="Rectangle 16">
            <a:extLst>
              <a:ext uri="{FF2B5EF4-FFF2-40B4-BE49-F238E27FC236}">
                <a16:creationId xmlns:a16="http://schemas.microsoft.com/office/drawing/2014/main" id="{DFE89740-EB33-42EE-8F7A-5B654BA68A50}"/>
              </a:ext>
            </a:extLst>
          </p:cNvPr>
          <p:cNvSpPr/>
          <p:nvPr>
            <p:custDataLst>
              <p:tags r:id="rId13"/>
            </p:custDataLst>
          </p:nvPr>
        </p:nvSpPr>
        <p:spPr>
          <a:xfrm>
            <a:off x="1140322" y="4847272"/>
            <a:ext cx="9379991" cy="707886"/>
          </a:xfrm>
          <a:prstGeom prst="rect">
            <a:avLst/>
          </a:prstGeom>
        </p:spPr>
        <p:txBody>
          <a:bodyPr wrap="square">
            <a:spAutoFit/>
          </a:bodyPr>
          <a:lstStyle/>
          <a:p>
            <a:pPr algn="l" rtl="0">
              <a:spcAft>
                <a:spcPts val="2500"/>
              </a:spcAft>
            </a:pPr>
            <a:r>
              <a:rPr lang="fr-CA" sz="2000" b="1" i="0" u="none" baseline="0" dirty="0">
                <a:latin typeface="Arial" panose="020B0604020202020204" pitchFamily="34" charset="0"/>
                <a:ea typeface="Arial" panose="020B0604020202020204" pitchFamily="34" charset="0"/>
                <a:cs typeface="Arial" panose="020B0604020202020204" pitchFamily="34" charset="0"/>
              </a:rPr>
              <a:t>Prenez connaissance des communications et des instructions d’emballage sur place figurant dans ce guide.</a:t>
            </a:r>
            <a:endParaRPr lang="fr-CA" sz="2000" dirty="0"/>
          </a:p>
        </p:txBody>
      </p:sp>
      <p:sp>
        <p:nvSpPr>
          <p:cNvPr id="18" name="Callout: Left Arrow 17">
            <a:extLst>
              <a:ext uri="{FF2B5EF4-FFF2-40B4-BE49-F238E27FC236}">
                <a16:creationId xmlns:a16="http://schemas.microsoft.com/office/drawing/2014/main" id="{9398F709-96D9-4B08-8613-52A246713285}"/>
              </a:ext>
            </a:extLst>
          </p:cNvPr>
          <p:cNvSpPr/>
          <p:nvPr>
            <p:custDataLst>
              <p:tags r:id="rId14"/>
            </p:custDataLst>
          </p:nvPr>
        </p:nvSpPr>
        <p:spPr>
          <a:xfrm>
            <a:off x="5973082" y="1918661"/>
            <a:ext cx="4641473" cy="649062"/>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1500" b="0" i="0" u="none" baseline="0">
                <a:solidFill>
                  <a:schemeClr val="tx1"/>
                </a:solidFill>
                <a:latin typeface="Arial" panose="020B0604020202020204" pitchFamily="34" charset="0"/>
                <a:ea typeface="Arial" panose="020B0604020202020204" pitchFamily="34" charset="0"/>
                <a:cs typeface="Arial" panose="020B0604020202020204" pitchFamily="34" charset="0"/>
              </a:rPr>
              <a:t>Si vous disposez d’un processus détaillé du programme, insérez la diapositive correspondante.</a:t>
            </a:r>
            <a:endParaRPr lang="fr-CA" sz="15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843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3F501D-E792-4D7A-8667-850A0C894AB5}"/>
              </a:ext>
            </a:extLst>
          </p:cNvPr>
          <p:cNvSpPr/>
          <p:nvPr>
            <p:custDataLst>
              <p:tags r:id="rId1"/>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2"/>
            </p:custDataLst>
          </p:nvPr>
        </p:nvSpPr>
        <p:spPr>
          <a:xfrm>
            <a:off x="1524908" y="203293"/>
            <a:ext cx="8896349" cy="835027"/>
          </a:xfrm>
        </p:spPr>
        <p:txBody>
          <a:bodyPr>
            <a:normAutofit/>
          </a:bodyPr>
          <a:lstStyle/>
          <a:p>
            <a:pPr algn="l" rtl="0"/>
            <a:r>
              <a:rPr lang="fr-CA" sz="3200" b="1" i="0" u="none" baseline="0">
                <a:solidFill>
                  <a:schemeClr val="bg1"/>
                </a:solidFill>
                <a:latin typeface="Arial" panose="020B0604020202020204" pitchFamily="34" charset="0"/>
                <a:ea typeface="Arial" panose="020B0604020202020204" pitchFamily="34" charset="0"/>
                <a:cs typeface="Arial" panose="020B0604020202020204" pitchFamily="34" charset="0"/>
              </a:rPr>
              <a:t>Indications sur place</a:t>
            </a:r>
            <a:endParaRPr lang="fr-CA" sz="3200" b="1" i="0" u="none" baseline="0" dirty="0">
              <a:solidFill>
                <a:schemeClr val="bg1"/>
              </a:solidFill>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3"/>
            </p:custDataLst>
          </p:nvPr>
        </p:nvPicPr>
        <p:blipFill>
          <a:blip r:embed="rId1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2" name="TextBox 1">
            <a:extLst>
              <a:ext uri="{FF2B5EF4-FFF2-40B4-BE49-F238E27FC236}">
                <a16:creationId xmlns:a16="http://schemas.microsoft.com/office/drawing/2014/main" id="{97B1B7C0-2DD2-489A-9434-FF19DAFBD238}"/>
              </a:ext>
            </a:extLst>
          </p:cNvPr>
          <p:cNvSpPr txBox="1"/>
          <p:nvPr>
            <p:custDataLst>
              <p:tags r:id="rId4"/>
            </p:custDataLst>
          </p:nvPr>
        </p:nvSpPr>
        <p:spPr>
          <a:xfrm>
            <a:off x="508000" y="1859339"/>
            <a:ext cx="4955822" cy="4247317"/>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600" b="0" i="0" u="none" baseline="0" dirty="0">
                <a:latin typeface="Arial" panose="020B0604020202020204" pitchFamily="34" charset="0"/>
                <a:ea typeface="Arial" panose="020B0604020202020204" pitchFamily="34" charset="0"/>
                <a:cs typeface="Arial" panose="020B0604020202020204" pitchFamily="34" charset="0"/>
              </a:rPr>
              <a:t>Respectez les directives en matière de santé et de sécurité sur les lieux, y compris les indications concernant la distanciation sociale, la circulation et les limites de capacité, le cas échéant. </a:t>
            </a:r>
          </a:p>
          <a:p>
            <a:pPr marL="285750" indent="-285750" algn="l" rtl="0">
              <a:spcAft>
                <a:spcPts val="1200"/>
              </a:spcAft>
              <a:buFont typeface="Wingdings" panose="05000000000000000000" pitchFamily="2" charset="2"/>
              <a:buChar char="ü"/>
            </a:pPr>
            <a:r>
              <a:rPr lang="fr-CA" sz="1600" b="0" i="0" u="none" baseline="0" dirty="0">
                <a:latin typeface="Arial" panose="020B0604020202020204" pitchFamily="34" charset="0"/>
                <a:ea typeface="Arial" panose="020B0604020202020204" pitchFamily="34" charset="0"/>
                <a:cs typeface="Arial" panose="020B0604020202020204" pitchFamily="34" charset="0"/>
              </a:rPr>
              <a:t>À votre arrivée sur les lieux, rendez-vous dans les salles ou les zones indiquées avec </a:t>
            </a:r>
            <a:r>
              <a:rPr lang="fr-CA" sz="16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[votre capitaine ou votre représentant du nettoyage</a:t>
            </a:r>
            <a:r>
              <a:rPr lang="fr-CA" sz="1600" b="0" i="0" u="none" baseline="0" dirty="0">
                <a:latin typeface="Arial" panose="020B0604020202020204" pitchFamily="34" charset="0"/>
                <a:ea typeface="Arial" panose="020B0604020202020204" pitchFamily="34" charset="0"/>
                <a:cs typeface="Arial" panose="020B0604020202020204" pitchFamily="34" charset="0"/>
              </a:rPr>
              <a:t>] pour récupérer votre matériel de nettoyage (boîtes, notes autocollantes, marqueurs et ruban adhésif). </a:t>
            </a:r>
          </a:p>
          <a:p>
            <a:pPr marL="285750" indent="-285750" algn="l" rtl="0">
              <a:spcAft>
                <a:spcPts val="1200"/>
              </a:spcAft>
              <a:buFont typeface="Wingdings" panose="05000000000000000000" pitchFamily="2" charset="2"/>
              <a:buChar char="ü"/>
            </a:pPr>
            <a:r>
              <a:rPr lang="fr-CA" sz="1600" b="0" i="0" u="none" baseline="0" dirty="0">
                <a:latin typeface="Arial" panose="020B0604020202020204" pitchFamily="34" charset="0"/>
                <a:ea typeface="Arial" panose="020B0604020202020204" pitchFamily="34" charset="0"/>
                <a:cs typeface="Arial" panose="020B0604020202020204" pitchFamily="34" charset="0"/>
              </a:rPr>
              <a:t>Lors du nettoyage du bureau, placez les articles appropriés dans les sections désignées par la signalisation affichée (voir les exemples).</a:t>
            </a:r>
          </a:p>
          <a:p>
            <a:pPr marL="285750" indent="-285750" algn="l" rtl="0">
              <a:spcAft>
                <a:spcPts val="1200"/>
              </a:spcAft>
              <a:buFont typeface="Wingdings" panose="05000000000000000000" pitchFamily="2" charset="2"/>
              <a:buChar char="ü"/>
            </a:pPr>
            <a:r>
              <a:rPr lang="fr-CA" sz="1600" b="0" i="0" u="none" baseline="0" dirty="0">
                <a:latin typeface="Arial" panose="020B0604020202020204" pitchFamily="34" charset="0"/>
                <a:ea typeface="Arial" panose="020B0604020202020204" pitchFamily="34" charset="0"/>
                <a:cs typeface="Arial" panose="020B0604020202020204" pitchFamily="34" charset="0"/>
              </a:rPr>
              <a:t>Tous les biens conservés devraient être placés dans les lieux désignés. </a:t>
            </a:r>
            <a:endParaRPr lang="fr-CA" sz="1600"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0A2F1591-BB0E-4C2B-A567-D412FC02B575}"/>
              </a:ext>
            </a:extLst>
          </p:cNvPr>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rcRect t="4167" b="4167"/>
          <a:stretch/>
        </p:blipFill>
        <p:spPr>
          <a:xfrm>
            <a:off x="6095881" y="1873954"/>
            <a:ext cx="4153568" cy="21298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a:extLst>
              <a:ext uri="{FF2B5EF4-FFF2-40B4-BE49-F238E27FC236}">
                <a16:creationId xmlns:a16="http://schemas.microsoft.com/office/drawing/2014/main" id="{48BAAB7B-5517-420D-96EC-019A30A1692E}"/>
              </a:ext>
            </a:extLst>
          </p:cNvPr>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rcRect/>
          <a:stretch/>
        </p:blipFill>
        <p:spPr>
          <a:xfrm>
            <a:off x="6096347" y="4679740"/>
            <a:ext cx="2332937" cy="13063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Arrow: Right 12">
            <a:extLst>
              <a:ext uri="{FF2B5EF4-FFF2-40B4-BE49-F238E27FC236}">
                <a16:creationId xmlns:a16="http://schemas.microsoft.com/office/drawing/2014/main" id="{8DDEA3E5-D705-4470-94AA-7BE36B990365}"/>
              </a:ext>
            </a:extLst>
          </p:cNvPr>
          <p:cNvSpPr/>
          <p:nvPr>
            <p:custDataLst>
              <p:tags r:id="rId7"/>
            </p:custDataLst>
          </p:nvPr>
        </p:nvSpPr>
        <p:spPr>
          <a:xfrm>
            <a:off x="5158392" y="3278393"/>
            <a:ext cx="742277" cy="30121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18" name="Arrow: Right 17">
            <a:extLst>
              <a:ext uri="{FF2B5EF4-FFF2-40B4-BE49-F238E27FC236}">
                <a16:creationId xmlns:a16="http://schemas.microsoft.com/office/drawing/2014/main" id="{A0128814-80A2-4268-B66B-0C7A28F1AC16}"/>
              </a:ext>
            </a:extLst>
          </p:cNvPr>
          <p:cNvSpPr/>
          <p:nvPr>
            <p:custDataLst>
              <p:tags r:id="rId8"/>
            </p:custDataLst>
          </p:nvPr>
        </p:nvSpPr>
        <p:spPr>
          <a:xfrm>
            <a:off x="5140051" y="4852574"/>
            <a:ext cx="742277" cy="30121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20" name="Picture 19">
            <a:extLst>
              <a:ext uri="{FF2B5EF4-FFF2-40B4-BE49-F238E27FC236}">
                <a16:creationId xmlns:a16="http://schemas.microsoft.com/office/drawing/2014/main" id="{F2CC0F6F-2840-4DBD-B1CC-910B3E5EA2E5}"/>
              </a:ext>
            </a:extLst>
          </p:cNvPr>
          <p:cNvPicPr>
            <a:picLocks noChangeAspect="1"/>
          </p:cNvPicPr>
          <p:nvPr>
            <p:custDataLst>
              <p:tags r:id="rId9"/>
            </p:custDataLst>
          </p:nvPr>
        </p:nvPicPr>
        <p:blipFill>
          <a:blip r:embed="rId15" cstate="print">
            <a:extLst>
              <a:ext uri="{28A0092B-C50C-407E-A947-70E740481C1C}">
                <a14:useLocalDpi xmlns:a14="http://schemas.microsoft.com/office/drawing/2010/main" val="0"/>
              </a:ext>
            </a:extLst>
          </a:blip>
          <a:srcRect/>
          <a:stretch/>
        </p:blipFill>
        <p:spPr>
          <a:xfrm>
            <a:off x="8744852" y="4676946"/>
            <a:ext cx="2332936" cy="13156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7067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35600F4-73D7-446A-8AB3-6FD97C3F4C5F}"/>
              </a:ext>
            </a:extLst>
          </p:cNvPr>
          <p:cNvGraphicFramePr>
            <a:graphicFrameLocks noGrp="1"/>
          </p:cNvGraphicFramePr>
          <p:nvPr>
            <p:custDataLst>
              <p:tags r:id="rId1"/>
            </p:custDataLst>
            <p:extLst>
              <p:ext uri="{D42A27DB-BD31-4B8C-83A1-F6EECF244321}">
                <p14:modId xmlns:p14="http://schemas.microsoft.com/office/powerpoint/2010/main" val="215564101"/>
              </p:ext>
            </p:extLst>
          </p:nvPr>
        </p:nvGraphicFramePr>
        <p:xfrm>
          <a:off x="8685450" y="1625296"/>
          <a:ext cx="3364090" cy="2565400"/>
        </p:xfrm>
        <a:graphic>
          <a:graphicData uri="http://schemas.openxmlformats.org/drawingml/2006/table">
            <a:tbl>
              <a:tblPr firstRow="1" bandRow="1">
                <a:tableStyleId>{5C22544A-7EE6-4342-B048-85BDC9FD1C3A}</a:tableStyleId>
              </a:tblPr>
              <a:tblGrid>
                <a:gridCol w="695218">
                  <a:extLst>
                    <a:ext uri="{9D8B030D-6E8A-4147-A177-3AD203B41FA5}">
                      <a16:colId xmlns:a16="http://schemas.microsoft.com/office/drawing/2014/main" val="3337608889"/>
                    </a:ext>
                  </a:extLst>
                </a:gridCol>
                <a:gridCol w="2668872">
                  <a:extLst>
                    <a:ext uri="{9D8B030D-6E8A-4147-A177-3AD203B41FA5}">
                      <a16:colId xmlns:a16="http://schemas.microsoft.com/office/drawing/2014/main" val="2450038074"/>
                    </a:ext>
                  </a:extLst>
                </a:gridCol>
              </a:tblGrid>
              <a:tr h="370840">
                <a:tc>
                  <a:txBody>
                    <a:bodyPr/>
                    <a:lstStyle/>
                    <a:p>
                      <a:endParaRPr lang="fr-ca"/>
                    </a:p>
                  </a:txBody>
                  <a:tcPr/>
                </a:tc>
                <a:tc>
                  <a:txBody>
                    <a:bodyPr/>
                    <a:lstStyle/>
                    <a:p>
                      <a:pPr algn="l" rtl="0"/>
                      <a:r>
                        <a:rPr lang="fr-ca" b="1" i="0" u="none" baseline="0">
                          <a:solidFill>
                            <a:schemeClr val="tx1"/>
                          </a:solidFill>
                          <a:latin typeface="Arial" panose="020B0604020202020204" pitchFamily="34" charset="0"/>
                          <a:ea typeface="Arial" panose="020B0604020202020204" pitchFamily="34" charset="0"/>
                          <a:cs typeface="Arial" panose="020B0604020202020204" pitchFamily="34" charset="0"/>
                        </a:rPr>
                        <a:t>Légende</a:t>
                      </a:r>
                    </a:p>
                  </a:txBody>
                  <a:tcPr/>
                </a:tc>
                <a:extLst>
                  <a:ext uri="{0D108BD9-81ED-4DB2-BD59-A6C34878D82A}">
                    <a16:rowId xmlns:a16="http://schemas.microsoft.com/office/drawing/2014/main" val="1056297584"/>
                  </a:ext>
                </a:extLst>
              </a:tr>
              <a:tr h="370840">
                <a:tc>
                  <a:txBody>
                    <a:bodyPr/>
                    <a:lstStyle/>
                    <a:p>
                      <a:endParaRPr lang="fr-ca"/>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highlight>
                            <a:srgbClr val="FFFF00"/>
                          </a:highlight>
                          <a:latin typeface="Arial" panose="020B0604020202020204" pitchFamily="34" charset="0"/>
                          <a:ea typeface="Arial" panose="020B0604020202020204" pitchFamily="34" charset="0"/>
                          <a:cs typeface="Arial" panose="020B0604020202020204" pitchFamily="34" charset="0"/>
                        </a:rPr>
                        <a:t>Centre du capitaine du nettoyage</a:t>
                      </a:r>
                    </a:p>
                    <a:p>
                      <a:endParaRPr lang="fr-ca" dirty="0"/>
                    </a:p>
                  </a:txBody>
                  <a:tcPr/>
                </a:tc>
                <a:extLst>
                  <a:ext uri="{0D108BD9-81ED-4DB2-BD59-A6C34878D82A}">
                    <a16:rowId xmlns:a16="http://schemas.microsoft.com/office/drawing/2014/main" val="2051397254"/>
                  </a:ext>
                </a:extLst>
              </a:tr>
              <a:tr h="370840">
                <a:tc>
                  <a:txBody>
                    <a:bodyPr/>
                    <a:lstStyle/>
                    <a:p>
                      <a:endParaRPr lang="fr-ca"/>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Arial" panose="020B0604020202020204" pitchFamily="34" charset="0"/>
                          <a:ea typeface="Arial" panose="020B0604020202020204" pitchFamily="34" charset="0"/>
                          <a:cs typeface="Arial" panose="020B0604020202020204" pitchFamily="34" charset="0"/>
                        </a:rPr>
                        <a:t>Abandon des actifs commerciaux conservés</a:t>
                      </a:r>
                      <a:endParaRPr lang="fr-ca"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64240505"/>
                  </a:ext>
                </a:extLst>
              </a:tr>
              <a:tr h="370840">
                <a:tc>
                  <a:txBody>
                    <a:bodyPr/>
                    <a:lstStyle/>
                    <a:p>
                      <a:endParaRPr lang="fr-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Arial" panose="020B0604020202020204" pitchFamily="34" charset="0"/>
                          <a:ea typeface="Arial" panose="020B0604020202020204" pitchFamily="34" charset="0"/>
                          <a:cs typeface="Arial" panose="020B0604020202020204" pitchFamily="34" charset="0"/>
                        </a:rPr>
                        <a:t>Aires d’élimination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4583943"/>
                  </a:ext>
                </a:extLst>
              </a:tr>
            </a:tbl>
          </a:graphicData>
        </a:graphic>
      </p:graphicFrame>
      <p:sp>
        <p:nvSpPr>
          <p:cNvPr id="5" name="Rectangle 4">
            <a:extLst>
              <a:ext uri="{FF2B5EF4-FFF2-40B4-BE49-F238E27FC236}">
                <a16:creationId xmlns:a16="http://schemas.microsoft.com/office/drawing/2014/main" id="{F13F501D-E792-4D7A-8667-850A0C894AB5}"/>
              </a:ext>
            </a:extLst>
          </p:cNvPr>
          <p:cNvSpPr/>
          <p:nvPr>
            <p:custDataLst>
              <p:tags r:id="rId2"/>
            </p:custDataLst>
          </p:nvPr>
        </p:nvSpPr>
        <p:spPr>
          <a:xfrm>
            <a:off x="-236" y="-6952"/>
            <a:ext cx="12192235" cy="1499804"/>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6" name="Title 1">
            <a:extLst>
              <a:ext uri="{FF2B5EF4-FFF2-40B4-BE49-F238E27FC236}">
                <a16:creationId xmlns:a16="http://schemas.microsoft.com/office/drawing/2014/main" id="{200B494C-DF99-4D00-8B58-2941E1F1AF40}"/>
              </a:ext>
            </a:extLst>
          </p:cNvPr>
          <p:cNvSpPr>
            <a:spLocks noGrp="1"/>
          </p:cNvSpPr>
          <p:nvPr>
            <p:ph type="title"/>
            <p:custDataLst>
              <p:tags r:id="rId3"/>
            </p:custDataLst>
          </p:nvPr>
        </p:nvSpPr>
        <p:spPr>
          <a:xfrm>
            <a:off x="1524908" y="203293"/>
            <a:ext cx="8896349" cy="835027"/>
          </a:xfrm>
        </p:spPr>
        <p:txBody>
          <a:bodyPr>
            <a:normAutofit/>
          </a:bodyPr>
          <a:lstStyle/>
          <a:p>
            <a:pPr algn="l" rtl="0"/>
            <a:r>
              <a:rPr lang="fr-CA" sz="3200" b="1" i="0" u="none" baseline="0">
                <a:solidFill>
                  <a:schemeClr val="bg1"/>
                </a:solidFill>
              </a:rPr>
              <a:t>Plan d’étage</a:t>
            </a:r>
            <a:endParaRPr lang="fr-CA" sz="3200" b="1"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B991898A-753E-4AC9-A43B-12E94B017DF1}"/>
              </a:ext>
            </a:extLst>
          </p:cNvPr>
          <p:cNvPicPr>
            <a:picLocks noChangeAspect="1"/>
          </p:cNvPicPr>
          <p:nvPr>
            <p:custDataLst>
              <p:tags r:id="rId4"/>
            </p:custDataLst>
          </p:nvPr>
        </p:nvPicPr>
        <p:blipFill>
          <a:blip r:embed="rId1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24116" y="244353"/>
            <a:ext cx="974850" cy="974850"/>
          </a:xfrm>
          <a:prstGeom prst="rect">
            <a:avLst/>
          </a:prstGeom>
        </p:spPr>
      </p:pic>
      <p:sp>
        <p:nvSpPr>
          <p:cNvPr id="14" name="Star: 5 Points 13">
            <a:extLst>
              <a:ext uri="{FF2B5EF4-FFF2-40B4-BE49-F238E27FC236}">
                <a16:creationId xmlns:a16="http://schemas.microsoft.com/office/drawing/2014/main" id="{9D71C245-715A-47A5-8D08-35E68F6E9E28}"/>
              </a:ext>
            </a:extLst>
          </p:cNvPr>
          <p:cNvSpPr/>
          <p:nvPr>
            <p:custDataLst>
              <p:tags r:id="rId5"/>
            </p:custDataLst>
          </p:nvPr>
        </p:nvSpPr>
        <p:spPr>
          <a:xfrm>
            <a:off x="8816289" y="2094448"/>
            <a:ext cx="440366" cy="440366"/>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4" name="Graphic 3" descr="Boîte">
            <a:extLst>
              <a:ext uri="{FF2B5EF4-FFF2-40B4-BE49-F238E27FC236}">
                <a16:creationId xmlns:a16="http://schemas.microsoft.com/office/drawing/2014/main" id="{7DC162B0-60ED-4B1F-84CC-F8A97E395A84}"/>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756228" y="2900416"/>
            <a:ext cx="560483" cy="560483"/>
          </a:xfrm>
          <a:prstGeom prst="rect">
            <a:avLst/>
          </a:prstGeom>
        </p:spPr>
      </p:pic>
      <p:pic>
        <p:nvPicPr>
          <p:cNvPr id="20" name="Graphic 19" descr="Ordures">
            <a:extLst>
              <a:ext uri="{FF2B5EF4-FFF2-40B4-BE49-F238E27FC236}">
                <a16:creationId xmlns:a16="http://schemas.microsoft.com/office/drawing/2014/main" id="{4B1563D9-A43A-4DFA-94EC-1B6793F47D23}"/>
              </a:ext>
            </a:extLst>
          </p:cNvPr>
          <p:cNvPicPr>
            <a:picLocks noChangeAspect="1"/>
          </p:cNvPicPr>
          <p:nvPr>
            <p:custDataLst>
              <p:tags r:id="rId7"/>
            </p:custDataLst>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816289" y="3549088"/>
            <a:ext cx="500425" cy="500425"/>
          </a:xfrm>
          <a:prstGeom prst="rect">
            <a:avLst/>
          </a:prstGeom>
        </p:spPr>
      </p:pic>
      <p:sp>
        <p:nvSpPr>
          <p:cNvPr id="21" name="Rectangle 20">
            <a:extLst>
              <a:ext uri="{FF2B5EF4-FFF2-40B4-BE49-F238E27FC236}">
                <a16:creationId xmlns:a16="http://schemas.microsoft.com/office/drawing/2014/main" id="{98528A72-EA6F-4C95-880A-28518230C750}"/>
              </a:ext>
            </a:extLst>
          </p:cNvPr>
          <p:cNvSpPr/>
          <p:nvPr>
            <p:custDataLst>
              <p:tags r:id="rId8"/>
            </p:custDataLst>
          </p:nvPr>
        </p:nvSpPr>
        <p:spPr>
          <a:xfrm>
            <a:off x="324116" y="1625296"/>
            <a:ext cx="8146784" cy="4597704"/>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b="0" i="0" u="none" baseline="0">
                <a:solidFill>
                  <a:schemeClr val="tx1"/>
                </a:solidFill>
                <a:highlight>
                  <a:srgbClr val="FFFF00"/>
                </a:highlight>
                <a:latin typeface="Arial" panose="020B0604020202020204" pitchFamily="34" charset="0"/>
                <a:ea typeface="Arial" panose="020B0604020202020204" pitchFamily="34" charset="0"/>
                <a:cs typeface="Arial" panose="020B0604020202020204" pitchFamily="34" charset="0"/>
              </a:rPr>
              <a:t>Insérer le plan d’étage</a:t>
            </a:r>
            <a:endParaRPr lang="fr-CA" dirty="0">
              <a:solidFill>
                <a:schemeClr val="tx1"/>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999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3"/>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3"/>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5"/>
</p:tagLst>
</file>

<file path=ppt/tags/tag109.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NUM" val="7"/>
</p:tagLst>
</file>

<file path=ppt/tags/tag111.xml><?xml version="1.0" encoding="utf-8"?>
<p:tagLst xmlns:a="http://schemas.openxmlformats.org/drawingml/2006/main" xmlns:r="http://schemas.openxmlformats.org/officeDocument/2006/relationships" xmlns:p="http://schemas.openxmlformats.org/presentationml/2006/main">
  <p:tag name="NUM" val="8"/>
</p:tagLst>
</file>

<file path=ppt/tags/tag112.xml><?xml version="1.0" encoding="utf-8"?>
<p:tagLst xmlns:a="http://schemas.openxmlformats.org/drawingml/2006/main" xmlns:r="http://schemas.openxmlformats.org/officeDocument/2006/relationships" xmlns:p="http://schemas.openxmlformats.org/presentationml/2006/main">
  <p:tag name="NUM" val="9"/>
</p:tagLst>
</file>

<file path=ppt/tags/tag113.xml><?xml version="1.0" encoding="utf-8"?>
<p:tagLst xmlns:a="http://schemas.openxmlformats.org/drawingml/2006/main" xmlns:r="http://schemas.openxmlformats.org/officeDocument/2006/relationships" xmlns:p="http://schemas.openxmlformats.org/presentationml/2006/main">
  <p:tag name="NUM" val="10"/>
</p:tagLst>
</file>

<file path=ppt/tags/tag114.xml><?xml version="1.0" encoding="utf-8"?>
<p:tagLst xmlns:a="http://schemas.openxmlformats.org/drawingml/2006/main" xmlns:r="http://schemas.openxmlformats.org/officeDocument/2006/relationships" xmlns:p="http://schemas.openxmlformats.org/presentationml/2006/main">
  <p:tag name="NUM" val="11"/>
</p:tagLst>
</file>

<file path=ppt/tags/tag115.xml><?xml version="1.0" encoding="utf-8"?>
<p:tagLst xmlns:a="http://schemas.openxmlformats.org/drawingml/2006/main" xmlns:r="http://schemas.openxmlformats.org/officeDocument/2006/relationships" xmlns:p="http://schemas.openxmlformats.org/presentationml/2006/main">
  <p:tag name="NUM" val="12"/>
</p:tagLst>
</file>

<file path=ppt/tags/tag116.xml><?xml version="1.0" encoding="utf-8"?>
<p:tagLst xmlns:a="http://schemas.openxmlformats.org/drawingml/2006/main" xmlns:r="http://schemas.openxmlformats.org/officeDocument/2006/relationships" xmlns:p="http://schemas.openxmlformats.org/presentationml/2006/main">
  <p:tag name="NUM" val="13"/>
</p:tagLst>
</file>

<file path=ppt/tags/tag117.xml><?xml version="1.0" encoding="utf-8"?>
<p:tagLst xmlns:a="http://schemas.openxmlformats.org/drawingml/2006/main" xmlns:r="http://schemas.openxmlformats.org/officeDocument/2006/relationships" xmlns:p="http://schemas.openxmlformats.org/presentationml/2006/main">
  <p:tag name="NUM" val="14"/>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NUM" val="3"/>
</p:tagLst>
</file>

<file path=ppt/tags/tag121.xml><?xml version="1.0" encoding="utf-8"?>
<p:tagLst xmlns:a="http://schemas.openxmlformats.org/drawingml/2006/main" xmlns:r="http://schemas.openxmlformats.org/officeDocument/2006/relationships" xmlns:p="http://schemas.openxmlformats.org/presentationml/2006/main">
  <p:tag name="NUM" val="4"/>
</p:tagLst>
</file>

<file path=ppt/tags/tag122.xml><?xml version="1.0" encoding="utf-8"?>
<p:tagLst xmlns:a="http://schemas.openxmlformats.org/drawingml/2006/main" xmlns:r="http://schemas.openxmlformats.org/officeDocument/2006/relationships" xmlns:p="http://schemas.openxmlformats.org/presentationml/2006/main">
  <p:tag name="NUM" val="5"/>
</p:tagLst>
</file>

<file path=ppt/tags/tag123.xml><?xml version="1.0" encoding="utf-8"?>
<p:tagLst xmlns:a="http://schemas.openxmlformats.org/drawingml/2006/main" xmlns:r="http://schemas.openxmlformats.org/officeDocument/2006/relationships" xmlns:p="http://schemas.openxmlformats.org/presentationml/2006/main">
  <p:tag name="NUM" val="6"/>
</p:tagLst>
</file>

<file path=ppt/tags/tag124.xml><?xml version="1.0" encoding="utf-8"?>
<p:tagLst xmlns:a="http://schemas.openxmlformats.org/drawingml/2006/main" xmlns:r="http://schemas.openxmlformats.org/officeDocument/2006/relationships" xmlns:p="http://schemas.openxmlformats.org/presentationml/2006/main">
  <p:tag name="NUM" val="7"/>
</p:tagLst>
</file>

<file path=ppt/tags/tag125.xml><?xml version="1.0" encoding="utf-8"?>
<p:tagLst xmlns:a="http://schemas.openxmlformats.org/drawingml/2006/main" xmlns:r="http://schemas.openxmlformats.org/officeDocument/2006/relationships" xmlns:p="http://schemas.openxmlformats.org/presentationml/2006/main">
  <p:tag name="NUM" val="8"/>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NUM" val="5"/>
</p:tagLst>
</file>

<file path=ppt/tags/tag131.xml><?xml version="1.0" encoding="utf-8"?>
<p:tagLst xmlns:a="http://schemas.openxmlformats.org/drawingml/2006/main" xmlns:r="http://schemas.openxmlformats.org/officeDocument/2006/relationships" xmlns:p="http://schemas.openxmlformats.org/presentationml/2006/main">
  <p:tag name="NUM" val="6"/>
</p:tagLst>
</file>

<file path=ppt/tags/tag132.xml><?xml version="1.0" encoding="utf-8"?>
<p:tagLst xmlns:a="http://schemas.openxmlformats.org/drawingml/2006/main" xmlns:r="http://schemas.openxmlformats.org/officeDocument/2006/relationships" xmlns:p="http://schemas.openxmlformats.org/presentationml/2006/main">
  <p:tag name="NUM" val="7"/>
</p:tagLst>
</file>

<file path=ppt/tags/tag133.xml><?xml version="1.0" encoding="utf-8"?>
<p:tagLst xmlns:a="http://schemas.openxmlformats.org/drawingml/2006/main" xmlns:r="http://schemas.openxmlformats.org/officeDocument/2006/relationships" xmlns:p="http://schemas.openxmlformats.org/presentationml/2006/main">
  <p:tag name="NUM" val="8"/>
</p:tagLst>
</file>

<file path=ppt/tags/tag134.xml><?xml version="1.0" encoding="utf-8"?>
<p:tagLst xmlns:a="http://schemas.openxmlformats.org/drawingml/2006/main" xmlns:r="http://schemas.openxmlformats.org/officeDocument/2006/relationships" xmlns:p="http://schemas.openxmlformats.org/presentationml/2006/main">
  <p:tag name="NUM" val="9"/>
</p:tagLst>
</file>

<file path=ppt/tags/tag135.xml><?xml version="1.0" encoding="utf-8"?>
<p:tagLst xmlns:a="http://schemas.openxmlformats.org/drawingml/2006/main" xmlns:r="http://schemas.openxmlformats.org/officeDocument/2006/relationships" xmlns:p="http://schemas.openxmlformats.org/presentationml/2006/main">
  <p:tag name="NUM" val="10"/>
</p:tagLst>
</file>

<file path=ppt/tags/tag136.xml><?xml version="1.0" encoding="utf-8"?>
<p:tagLst xmlns:a="http://schemas.openxmlformats.org/drawingml/2006/main" xmlns:r="http://schemas.openxmlformats.org/officeDocument/2006/relationships" xmlns:p="http://schemas.openxmlformats.org/presentationml/2006/main">
  <p:tag name="NUM" val="11"/>
</p:tagLst>
</file>

<file path=ppt/tags/tag137.xml><?xml version="1.0" encoding="utf-8"?>
<p:tagLst xmlns:a="http://schemas.openxmlformats.org/drawingml/2006/main" xmlns:r="http://schemas.openxmlformats.org/officeDocument/2006/relationships" xmlns:p="http://schemas.openxmlformats.org/presentationml/2006/main">
  <p:tag name="NUM" val="12"/>
</p:tagLst>
</file>

<file path=ppt/tags/tag138.xml><?xml version="1.0" encoding="utf-8"?>
<p:tagLst xmlns:a="http://schemas.openxmlformats.org/drawingml/2006/main" xmlns:r="http://schemas.openxmlformats.org/officeDocument/2006/relationships" xmlns:p="http://schemas.openxmlformats.org/presentationml/2006/main">
  <p:tag name="NUM" val="13"/>
</p:tagLst>
</file>

<file path=ppt/tags/tag139.xml><?xml version="1.0" encoding="utf-8"?>
<p:tagLst xmlns:a="http://schemas.openxmlformats.org/drawingml/2006/main" xmlns:r="http://schemas.openxmlformats.org/officeDocument/2006/relationships" xmlns:p="http://schemas.openxmlformats.org/presentationml/2006/main">
  <p:tag name="NUM" val="1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15"/>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3"/>
</p:tagLst>
</file>

<file path=ppt/tags/tag144.xml><?xml version="1.0" encoding="utf-8"?>
<p:tagLst xmlns:a="http://schemas.openxmlformats.org/drawingml/2006/main" xmlns:r="http://schemas.openxmlformats.org/officeDocument/2006/relationships" xmlns:p="http://schemas.openxmlformats.org/presentationml/2006/main">
  <p:tag name="NUM" val="4"/>
</p:tagLst>
</file>

<file path=ppt/tags/tag145.xml><?xml version="1.0" encoding="utf-8"?>
<p:tagLst xmlns:a="http://schemas.openxmlformats.org/drawingml/2006/main" xmlns:r="http://schemas.openxmlformats.org/officeDocument/2006/relationships" xmlns:p="http://schemas.openxmlformats.org/presentationml/2006/main">
  <p:tag name="NUM" val="5"/>
</p:tagLst>
</file>

<file path=ppt/tags/tag146.xml><?xml version="1.0" encoding="utf-8"?>
<p:tagLst xmlns:a="http://schemas.openxmlformats.org/drawingml/2006/main" xmlns:r="http://schemas.openxmlformats.org/officeDocument/2006/relationships" xmlns:p="http://schemas.openxmlformats.org/presentationml/2006/main">
  <p:tag name="NUM" val="6"/>
</p:tagLst>
</file>

<file path=ppt/tags/tag147.xml><?xml version="1.0" encoding="utf-8"?>
<p:tagLst xmlns:a="http://schemas.openxmlformats.org/drawingml/2006/main" xmlns:r="http://schemas.openxmlformats.org/officeDocument/2006/relationships" xmlns:p="http://schemas.openxmlformats.org/presentationml/2006/main">
  <p:tag name="NUM" val="7"/>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1"/>
</p:tagLst>
</file>

<file path=ppt/tags/tag155.xml><?xml version="1.0" encoding="utf-8"?>
<p:tagLst xmlns:a="http://schemas.openxmlformats.org/drawingml/2006/main" xmlns:r="http://schemas.openxmlformats.org/officeDocument/2006/relationships" xmlns:p="http://schemas.openxmlformats.org/presentationml/2006/main">
  <p:tag name="NUM" val="2"/>
</p:tagLst>
</file>

<file path=ppt/tags/tag156.xml><?xml version="1.0" encoding="utf-8"?>
<p:tagLst xmlns:a="http://schemas.openxmlformats.org/drawingml/2006/main" xmlns:r="http://schemas.openxmlformats.org/officeDocument/2006/relationships" xmlns:p="http://schemas.openxmlformats.org/presentationml/2006/main">
  <p:tag name="NUM" val="3"/>
</p:tagLst>
</file>

<file path=ppt/tags/tag157.xml><?xml version="1.0" encoding="utf-8"?>
<p:tagLst xmlns:a="http://schemas.openxmlformats.org/drawingml/2006/main" xmlns:r="http://schemas.openxmlformats.org/officeDocument/2006/relationships" xmlns:p="http://schemas.openxmlformats.org/presentationml/2006/main">
  <p:tag name="NUM" val="4"/>
</p:tagLst>
</file>

<file path=ppt/tags/tag158.xml><?xml version="1.0" encoding="utf-8"?>
<p:tagLst xmlns:a="http://schemas.openxmlformats.org/drawingml/2006/main" xmlns:r="http://schemas.openxmlformats.org/officeDocument/2006/relationships" xmlns:p="http://schemas.openxmlformats.org/presentationml/2006/main">
  <p:tag name="NUM" val="5"/>
</p:tagLst>
</file>

<file path=ppt/tags/tag159.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60.xml><?xml version="1.0" encoding="utf-8"?>
<p:tagLst xmlns:a="http://schemas.openxmlformats.org/drawingml/2006/main" xmlns:r="http://schemas.openxmlformats.org/officeDocument/2006/relationships" xmlns:p="http://schemas.openxmlformats.org/presentationml/2006/main">
  <p:tag name="NUM" val="7"/>
</p:tagLst>
</file>

<file path=ppt/tags/tag161.xml><?xml version="1.0" encoding="utf-8"?>
<p:tagLst xmlns:a="http://schemas.openxmlformats.org/drawingml/2006/main" xmlns:r="http://schemas.openxmlformats.org/officeDocument/2006/relationships" xmlns:p="http://schemas.openxmlformats.org/presentationml/2006/main">
  <p:tag name="NUM" val="8"/>
</p:tagLst>
</file>

<file path=ppt/tags/tag162.xml><?xml version="1.0" encoding="utf-8"?>
<p:tagLst xmlns:a="http://schemas.openxmlformats.org/drawingml/2006/main" xmlns:r="http://schemas.openxmlformats.org/officeDocument/2006/relationships" xmlns:p="http://schemas.openxmlformats.org/presentationml/2006/main">
  <p:tag name="NUM" val="1"/>
</p:tagLst>
</file>

<file path=ppt/tags/tag163.xml><?xml version="1.0" encoding="utf-8"?>
<p:tagLst xmlns:a="http://schemas.openxmlformats.org/drawingml/2006/main" xmlns:r="http://schemas.openxmlformats.org/officeDocument/2006/relationships" xmlns:p="http://schemas.openxmlformats.org/presentationml/2006/main">
  <p:tag name="NUM" val="2"/>
</p:tagLst>
</file>

<file path=ppt/tags/tag164.xml><?xml version="1.0" encoding="utf-8"?>
<p:tagLst xmlns:a="http://schemas.openxmlformats.org/drawingml/2006/main" xmlns:r="http://schemas.openxmlformats.org/officeDocument/2006/relationships" xmlns:p="http://schemas.openxmlformats.org/presentationml/2006/main">
  <p:tag name="NUM" val="3"/>
</p:tagLst>
</file>

<file path=ppt/tags/tag165.xml><?xml version="1.0" encoding="utf-8"?>
<p:tagLst xmlns:a="http://schemas.openxmlformats.org/drawingml/2006/main" xmlns:r="http://schemas.openxmlformats.org/officeDocument/2006/relationships" xmlns:p="http://schemas.openxmlformats.org/presentationml/2006/main">
  <p:tag name="NUM" val="4"/>
</p:tagLst>
</file>

<file path=ppt/tags/tag166.xml><?xml version="1.0" encoding="utf-8"?>
<p:tagLst xmlns:a="http://schemas.openxmlformats.org/drawingml/2006/main" xmlns:r="http://schemas.openxmlformats.org/officeDocument/2006/relationships" xmlns:p="http://schemas.openxmlformats.org/presentationml/2006/main">
  <p:tag name="NUM" val="5"/>
</p:tagLst>
</file>

<file path=ppt/tags/tag167.xml><?xml version="1.0" encoding="utf-8"?>
<p:tagLst xmlns:a="http://schemas.openxmlformats.org/drawingml/2006/main" xmlns:r="http://schemas.openxmlformats.org/officeDocument/2006/relationships" xmlns:p="http://schemas.openxmlformats.org/presentationml/2006/main">
  <p:tag name="NUM" val="6"/>
</p:tagLst>
</file>

<file path=ppt/tags/tag168.xml><?xml version="1.0" encoding="utf-8"?>
<p:tagLst xmlns:a="http://schemas.openxmlformats.org/drawingml/2006/main" xmlns:r="http://schemas.openxmlformats.org/officeDocument/2006/relationships" xmlns:p="http://schemas.openxmlformats.org/presentationml/2006/main">
  <p:tag name="NUM" val="7"/>
</p:tagLst>
</file>

<file path=ppt/tags/tag169.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70.xml><?xml version="1.0" encoding="utf-8"?>
<p:tagLst xmlns:a="http://schemas.openxmlformats.org/drawingml/2006/main" xmlns:r="http://schemas.openxmlformats.org/officeDocument/2006/relationships" xmlns:p="http://schemas.openxmlformats.org/presentationml/2006/main">
  <p:tag name="NUM" val="9"/>
</p:tagLst>
</file>

<file path=ppt/tags/tag171.xml><?xml version="1.0" encoding="utf-8"?>
<p:tagLst xmlns:a="http://schemas.openxmlformats.org/drawingml/2006/main" xmlns:r="http://schemas.openxmlformats.org/officeDocument/2006/relationships" xmlns:p="http://schemas.openxmlformats.org/presentationml/2006/main">
  <p:tag name="NUM" val="10"/>
</p:tagLst>
</file>

<file path=ppt/tags/tag172.xml><?xml version="1.0" encoding="utf-8"?>
<p:tagLst xmlns:a="http://schemas.openxmlformats.org/drawingml/2006/main" xmlns:r="http://schemas.openxmlformats.org/officeDocument/2006/relationships" xmlns:p="http://schemas.openxmlformats.org/presentationml/2006/main">
  <p:tag name="NUM" val="11"/>
</p:tagLst>
</file>

<file path=ppt/tags/tag173.xml><?xml version="1.0" encoding="utf-8"?>
<p:tagLst xmlns:a="http://schemas.openxmlformats.org/drawingml/2006/main" xmlns:r="http://schemas.openxmlformats.org/officeDocument/2006/relationships" xmlns:p="http://schemas.openxmlformats.org/presentationml/2006/main">
  <p:tag name="NUM" val="12"/>
</p:tagLst>
</file>

<file path=ppt/tags/tag174.xml><?xml version="1.0" encoding="utf-8"?>
<p:tagLst xmlns:a="http://schemas.openxmlformats.org/drawingml/2006/main" xmlns:r="http://schemas.openxmlformats.org/officeDocument/2006/relationships" xmlns:p="http://schemas.openxmlformats.org/presentationml/2006/main">
  <p:tag name="NUM" val="13"/>
</p:tagLst>
</file>

<file path=ppt/tags/tag175.xml><?xml version="1.0" encoding="utf-8"?>
<p:tagLst xmlns:a="http://schemas.openxmlformats.org/drawingml/2006/main" xmlns:r="http://schemas.openxmlformats.org/officeDocument/2006/relationships" xmlns:p="http://schemas.openxmlformats.org/presentationml/2006/main">
  <p:tag name="NUM" val="14"/>
</p:tagLst>
</file>

<file path=ppt/tags/tag176.xml><?xml version="1.0" encoding="utf-8"?>
<p:tagLst xmlns:a="http://schemas.openxmlformats.org/drawingml/2006/main" xmlns:r="http://schemas.openxmlformats.org/officeDocument/2006/relationships" xmlns:p="http://schemas.openxmlformats.org/presentationml/2006/main">
  <p:tag name="NUM" val="15"/>
</p:tagLst>
</file>

<file path=ppt/tags/tag177.xml><?xml version="1.0" encoding="utf-8"?>
<p:tagLst xmlns:a="http://schemas.openxmlformats.org/drawingml/2006/main" xmlns:r="http://schemas.openxmlformats.org/officeDocument/2006/relationships" xmlns:p="http://schemas.openxmlformats.org/presentationml/2006/main">
  <p:tag name="NUM" val="1"/>
</p:tagLst>
</file>

<file path=ppt/tags/tag178.xml><?xml version="1.0" encoding="utf-8"?>
<p:tagLst xmlns:a="http://schemas.openxmlformats.org/drawingml/2006/main" xmlns:r="http://schemas.openxmlformats.org/officeDocument/2006/relationships" xmlns:p="http://schemas.openxmlformats.org/presentationml/2006/main">
  <p:tag name="NUM" val="2"/>
</p:tagLst>
</file>

<file path=ppt/tags/tag179.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80.xml><?xml version="1.0" encoding="utf-8"?>
<p:tagLst xmlns:a="http://schemas.openxmlformats.org/drawingml/2006/main" xmlns:r="http://schemas.openxmlformats.org/officeDocument/2006/relationships" xmlns:p="http://schemas.openxmlformats.org/presentationml/2006/main">
  <p:tag name="NUM" val="4"/>
</p:tagLst>
</file>

<file path=ppt/tags/tag181.xml><?xml version="1.0" encoding="utf-8"?>
<p:tagLst xmlns:a="http://schemas.openxmlformats.org/drawingml/2006/main" xmlns:r="http://schemas.openxmlformats.org/officeDocument/2006/relationships" xmlns:p="http://schemas.openxmlformats.org/presentationml/2006/main">
  <p:tag name="NUM" val="5"/>
</p:tagLst>
</file>

<file path=ppt/tags/tag182.xml><?xml version="1.0" encoding="utf-8"?>
<p:tagLst xmlns:a="http://schemas.openxmlformats.org/drawingml/2006/main" xmlns:r="http://schemas.openxmlformats.org/officeDocument/2006/relationships" xmlns:p="http://schemas.openxmlformats.org/presentationml/2006/main">
  <p:tag name="NUM" val="6"/>
</p:tagLst>
</file>

<file path=ppt/tags/tag183.xml><?xml version="1.0" encoding="utf-8"?>
<p:tagLst xmlns:a="http://schemas.openxmlformats.org/drawingml/2006/main" xmlns:r="http://schemas.openxmlformats.org/officeDocument/2006/relationships" xmlns:p="http://schemas.openxmlformats.org/presentationml/2006/main">
  <p:tag name="NUM" val="7"/>
</p:tagLst>
</file>

<file path=ppt/tags/tag184.xml><?xml version="1.0" encoding="utf-8"?>
<p:tagLst xmlns:a="http://schemas.openxmlformats.org/drawingml/2006/main" xmlns:r="http://schemas.openxmlformats.org/officeDocument/2006/relationships" xmlns:p="http://schemas.openxmlformats.org/presentationml/2006/main">
  <p:tag name="NUM" val="8"/>
</p:tagLst>
</file>

<file path=ppt/tags/tag185.xml><?xml version="1.0" encoding="utf-8"?>
<p:tagLst xmlns:a="http://schemas.openxmlformats.org/drawingml/2006/main" xmlns:r="http://schemas.openxmlformats.org/officeDocument/2006/relationships" xmlns:p="http://schemas.openxmlformats.org/presentationml/2006/main">
  <p:tag name="NUM" val="9"/>
</p:tagLst>
</file>

<file path=ppt/tags/tag186.xml><?xml version="1.0" encoding="utf-8"?>
<p:tagLst xmlns:a="http://schemas.openxmlformats.org/drawingml/2006/main" xmlns:r="http://schemas.openxmlformats.org/officeDocument/2006/relationships" xmlns:p="http://schemas.openxmlformats.org/presentationml/2006/main">
  <p:tag name="NUM" val="10"/>
</p:tagLst>
</file>

<file path=ppt/tags/tag187.xml><?xml version="1.0" encoding="utf-8"?>
<p:tagLst xmlns:a="http://schemas.openxmlformats.org/drawingml/2006/main" xmlns:r="http://schemas.openxmlformats.org/officeDocument/2006/relationships" xmlns:p="http://schemas.openxmlformats.org/presentationml/2006/main">
  <p:tag name="NUM" val="11"/>
</p:tagLst>
</file>

<file path=ppt/tags/tag188.xml><?xml version="1.0" encoding="utf-8"?>
<p:tagLst xmlns:a="http://schemas.openxmlformats.org/drawingml/2006/main" xmlns:r="http://schemas.openxmlformats.org/officeDocument/2006/relationships" xmlns:p="http://schemas.openxmlformats.org/presentationml/2006/main">
  <p:tag name="NUM" val="12"/>
</p:tagLst>
</file>

<file path=ppt/tags/tag189.xml><?xml version="1.0" encoding="utf-8"?>
<p:tagLst xmlns:a="http://schemas.openxmlformats.org/drawingml/2006/main" xmlns:r="http://schemas.openxmlformats.org/officeDocument/2006/relationships" xmlns:p="http://schemas.openxmlformats.org/presentationml/2006/main">
  <p:tag name="NUM" val="13"/>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190.xml><?xml version="1.0" encoding="utf-8"?>
<p:tagLst xmlns:a="http://schemas.openxmlformats.org/drawingml/2006/main" xmlns:r="http://schemas.openxmlformats.org/officeDocument/2006/relationships" xmlns:p="http://schemas.openxmlformats.org/presentationml/2006/main">
  <p:tag name="NUM" val="14"/>
</p:tagLst>
</file>

<file path=ppt/tags/tag191.xml><?xml version="1.0" encoding="utf-8"?>
<p:tagLst xmlns:a="http://schemas.openxmlformats.org/drawingml/2006/main" xmlns:r="http://schemas.openxmlformats.org/officeDocument/2006/relationships" xmlns:p="http://schemas.openxmlformats.org/presentationml/2006/main">
  <p:tag name="NUM" val="15"/>
</p:tagLst>
</file>

<file path=ppt/tags/tag192.xml><?xml version="1.0" encoding="utf-8"?>
<p:tagLst xmlns:a="http://schemas.openxmlformats.org/drawingml/2006/main" xmlns:r="http://schemas.openxmlformats.org/officeDocument/2006/relationships" xmlns:p="http://schemas.openxmlformats.org/presentationml/2006/main">
  <p:tag name="NUM" val="1"/>
</p:tagLst>
</file>

<file path=ppt/tags/tag193.xml><?xml version="1.0" encoding="utf-8"?>
<p:tagLst xmlns:a="http://schemas.openxmlformats.org/drawingml/2006/main" xmlns:r="http://schemas.openxmlformats.org/officeDocument/2006/relationships" xmlns:p="http://schemas.openxmlformats.org/presentationml/2006/main">
  <p:tag name="NUM" val="2"/>
</p:tagLst>
</file>

<file path=ppt/tags/tag194.xml><?xml version="1.0" encoding="utf-8"?>
<p:tagLst xmlns:a="http://schemas.openxmlformats.org/drawingml/2006/main" xmlns:r="http://schemas.openxmlformats.org/officeDocument/2006/relationships" xmlns:p="http://schemas.openxmlformats.org/presentationml/2006/main">
  <p:tag name="NUM" val="3"/>
</p:tagLst>
</file>

<file path=ppt/tags/tag195.xml><?xml version="1.0" encoding="utf-8"?>
<p:tagLst xmlns:a="http://schemas.openxmlformats.org/drawingml/2006/main" xmlns:r="http://schemas.openxmlformats.org/officeDocument/2006/relationships" xmlns:p="http://schemas.openxmlformats.org/presentationml/2006/main">
  <p:tag name="NUM" val="4"/>
</p:tagLst>
</file>

<file path=ppt/tags/tag196.xml><?xml version="1.0" encoding="utf-8"?>
<p:tagLst xmlns:a="http://schemas.openxmlformats.org/drawingml/2006/main" xmlns:r="http://schemas.openxmlformats.org/officeDocument/2006/relationships" xmlns:p="http://schemas.openxmlformats.org/presentationml/2006/main">
  <p:tag name="NUM" val="5"/>
</p:tagLst>
</file>

<file path=ppt/tags/tag197.xml><?xml version="1.0" encoding="utf-8"?>
<p:tagLst xmlns:a="http://schemas.openxmlformats.org/drawingml/2006/main" xmlns:r="http://schemas.openxmlformats.org/officeDocument/2006/relationships" xmlns:p="http://schemas.openxmlformats.org/presentationml/2006/main">
  <p:tag name="NUM" val="6"/>
</p:tagLst>
</file>

<file path=ppt/tags/tag198.xml><?xml version="1.0" encoding="utf-8"?>
<p:tagLst xmlns:a="http://schemas.openxmlformats.org/drawingml/2006/main" xmlns:r="http://schemas.openxmlformats.org/officeDocument/2006/relationships" xmlns:p="http://schemas.openxmlformats.org/presentationml/2006/main">
  <p:tag name="NUM" val="7"/>
</p:tagLst>
</file>

<file path=ppt/tags/tag19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7"/>
</p:tagLst>
</file>

<file path=ppt/tags/tag200.xml><?xml version="1.0" encoding="utf-8"?>
<p:tagLst xmlns:a="http://schemas.openxmlformats.org/drawingml/2006/main" xmlns:r="http://schemas.openxmlformats.org/officeDocument/2006/relationships" xmlns:p="http://schemas.openxmlformats.org/presentationml/2006/main">
  <p:tag name="NUM" val="9"/>
</p:tagLst>
</file>

<file path=ppt/tags/tag201.xml><?xml version="1.0" encoding="utf-8"?>
<p:tagLst xmlns:a="http://schemas.openxmlformats.org/drawingml/2006/main" xmlns:r="http://schemas.openxmlformats.org/officeDocument/2006/relationships" xmlns:p="http://schemas.openxmlformats.org/presentationml/2006/main">
  <p:tag name="NUM" val="10"/>
</p:tagLst>
</file>

<file path=ppt/tags/tag202.xml><?xml version="1.0" encoding="utf-8"?>
<p:tagLst xmlns:a="http://schemas.openxmlformats.org/drawingml/2006/main" xmlns:r="http://schemas.openxmlformats.org/officeDocument/2006/relationships" xmlns:p="http://schemas.openxmlformats.org/presentationml/2006/main">
  <p:tag name="NUM" val="11"/>
</p:tagLst>
</file>

<file path=ppt/tags/tag203.xml><?xml version="1.0" encoding="utf-8"?>
<p:tagLst xmlns:a="http://schemas.openxmlformats.org/drawingml/2006/main" xmlns:r="http://schemas.openxmlformats.org/officeDocument/2006/relationships" xmlns:p="http://schemas.openxmlformats.org/presentationml/2006/main">
  <p:tag name="NUM" val="12"/>
</p:tagLst>
</file>

<file path=ppt/tags/tag204.xml><?xml version="1.0" encoding="utf-8"?>
<p:tagLst xmlns:a="http://schemas.openxmlformats.org/drawingml/2006/main" xmlns:r="http://schemas.openxmlformats.org/officeDocument/2006/relationships" xmlns:p="http://schemas.openxmlformats.org/presentationml/2006/main">
  <p:tag name="NUM" val="13"/>
</p:tagLst>
</file>

<file path=ppt/tags/tag205.xml><?xml version="1.0" encoding="utf-8"?>
<p:tagLst xmlns:a="http://schemas.openxmlformats.org/drawingml/2006/main" xmlns:r="http://schemas.openxmlformats.org/officeDocument/2006/relationships" xmlns:p="http://schemas.openxmlformats.org/presentationml/2006/main">
  <p:tag name="NUM" val="14"/>
</p:tagLst>
</file>

<file path=ppt/tags/tag206.xml><?xml version="1.0" encoding="utf-8"?>
<p:tagLst xmlns:a="http://schemas.openxmlformats.org/drawingml/2006/main" xmlns:r="http://schemas.openxmlformats.org/officeDocument/2006/relationships" xmlns:p="http://schemas.openxmlformats.org/presentationml/2006/main">
  <p:tag name="NUM" val="15"/>
</p:tagLst>
</file>

<file path=ppt/tags/tag207.xml><?xml version="1.0" encoding="utf-8"?>
<p:tagLst xmlns:a="http://schemas.openxmlformats.org/drawingml/2006/main" xmlns:r="http://schemas.openxmlformats.org/officeDocument/2006/relationships" xmlns:p="http://schemas.openxmlformats.org/presentationml/2006/main">
  <p:tag name="NUM" val="16"/>
</p:tagLst>
</file>

<file path=ppt/tags/tag208.xml><?xml version="1.0" encoding="utf-8"?>
<p:tagLst xmlns:a="http://schemas.openxmlformats.org/drawingml/2006/main" xmlns:r="http://schemas.openxmlformats.org/officeDocument/2006/relationships" xmlns:p="http://schemas.openxmlformats.org/presentationml/2006/main">
  <p:tag name="NUM" val="1"/>
</p:tagLst>
</file>

<file path=ppt/tags/tag209.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8"/>
</p:tagLst>
</file>

<file path=ppt/tags/tag210.xml><?xml version="1.0" encoding="utf-8"?>
<p:tagLst xmlns:a="http://schemas.openxmlformats.org/drawingml/2006/main" xmlns:r="http://schemas.openxmlformats.org/officeDocument/2006/relationships" xmlns:p="http://schemas.openxmlformats.org/presentationml/2006/main">
  <p:tag name="NUM" val="3"/>
</p:tagLst>
</file>

<file path=ppt/tags/tag211.xml><?xml version="1.0" encoding="utf-8"?>
<p:tagLst xmlns:a="http://schemas.openxmlformats.org/drawingml/2006/main" xmlns:r="http://schemas.openxmlformats.org/officeDocument/2006/relationships" xmlns:p="http://schemas.openxmlformats.org/presentationml/2006/main">
  <p:tag name="NUM" val="4"/>
</p:tagLst>
</file>

<file path=ppt/tags/tag212.xml><?xml version="1.0" encoding="utf-8"?>
<p:tagLst xmlns:a="http://schemas.openxmlformats.org/drawingml/2006/main" xmlns:r="http://schemas.openxmlformats.org/officeDocument/2006/relationships" xmlns:p="http://schemas.openxmlformats.org/presentationml/2006/main">
  <p:tag name="NUM" val="5"/>
</p:tagLst>
</file>

<file path=ppt/tags/tag213.xml><?xml version="1.0" encoding="utf-8"?>
<p:tagLst xmlns:a="http://schemas.openxmlformats.org/drawingml/2006/main" xmlns:r="http://schemas.openxmlformats.org/officeDocument/2006/relationships" xmlns:p="http://schemas.openxmlformats.org/presentationml/2006/main">
  <p:tag name="NUM" val="6"/>
</p:tagLst>
</file>

<file path=ppt/tags/tag214.xml><?xml version="1.0" encoding="utf-8"?>
<p:tagLst xmlns:a="http://schemas.openxmlformats.org/drawingml/2006/main" xmlns:r="http://schemas.openxmlformats.org/officeDocument/2006/relationships" xmlns:p="http://schemas.openxmlformats.org/presentationml/2006/main">
  <p:tag name="NUM" val="7"/>
</p:tagLst>
</file>

<file path=ppt/tags/tag215.xml><?xml version="1.0" encoding="utf-8"?>
<p:tagLst xmlns:a="http://schemas.openxmlformats.org/drawingml/2006/main" xmlns:r="http://schemas.openxmlformats.org/officeDocument/2006/relationships" xmlns:p="http://schemas.openxmlformats.org/presentationml/2006/main">
  <p:tag name="NUM" val="8"/>
</p:tagLst>
</file>

<file path=ppt/tags/tag22.xml><?xml version="1.0" encoding="utf-8"?>
<p:tagLst xmlns:a="http://schemas.openxmlformats.org/drawingml/2006/main" xmlns:r="http://schemas.openxmlformats.org/officeDocument/2006/relationships" xmlns:p="http://schemas.openxmlformats.org/presentationml/2006/main">
  <p:tag name="NUM" val="9"/>
</p:tagLst>
</file>

<file path=ppt/tags/tag23.xml><?xml version="1.0" encoding="utf-8"?>
<p:tagLst xmlns:a="http://schemas.openxmlformats.org/drawingml/2006/main" xmlns:r="http://schemas.openxmlformats.org/officeDocument/2006/relationships" xmlns:p="http://schemas.openxmlformats.org/presentationml/2006/main">
  <p:tag name="NUM" val="10"/>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8"/>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10"/>
</p:tagLst>
</file>

<file path=ppt/tags/tag43.xml><?xml version="1.0" encoding="utf-8"?>
<p:tagLst xmlns:a="http://schemas.openxmlformats.org/drawingml/2006/main" xmlns:r="http://schemas.openxmlformats.org/officeDocument/2006/relationships" xmlns:p="http://schemas.openxmlformats.org/presentationml/2006/main">
  <p:tag name="NUM" val="11"/>
</p:tagLst>
</file>

<file path=ppt/tags/tag44.xml><?xml version="1.0" encoding="utf-8"?>
<p:tagLst xmlns:a="http://schemas.openxmlformats.org/drawingml/2006/main" xmlns:r="http://schemas.openxmlformats.org/officeDocument/2006/relationships" xmlns:p="http://schemas.openxmlformats.org/presentationml/2006/main">
  <p:tag name="NUM" val="12"/>
</p:tagLst>
</file>

<file path=ppt/tags/tag45.xml><?xml version="1.0" encoding="utf-8"?>
<p:tagLst xmlns:a="http://schemas.openxmlformats.org/drawingml/2006/main" xmlns:r="http://schemas.openxmlformats.org/officeDocument/2006/relationships" xmlns:p="http://schemas.openxmlformats.org/presentationml/2006/main">
  <p:tag name="NUM" val="1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6"/>
</p:tagLst>
</file>

<file path=ppt/tags/tag52.xml><?xml version="1.0" encoding="utf-8"?>
<p:tagLst xmlns:a="http://schemas.openxmlformats.org/drawingml/2006/main" xmlns:r="http://schemas.openxmlformats.org/officeDocument/2006/relationships" xmlns:p="http://schemas.openxmlformats.org/presentationml/2006/main">
  <p:tag name="NUM" val="7"/>
</p:tagLst>
</file>

<file path=ppt/tags/tag53.xml><?xml version="1.0" encoding="utf-8"?>
<p:tagLst xmlns:a="http://schemas.openxmlformats.org/drawingml/2006/main" xmlns:r="http://schemas.openxmlformats.org/officeDocument/2006/relationships" xmlns:p="http://schemas.openxmlformats.org/presentationml/2006/main">
  <p:tag name="NUM" val="8"/>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7"/>
</p:tagLst>
</file>

<file path=ppt/tags/tag61.xml><?xml version="1.0" encoding="utf-8"?>
<p:tagLst xmlns:a="http://schemas.openxmlformats.org/drawingml/2006/main" xmlns:r="http://schemas.openxmlformats.org/officeDocument/2006/relationships" xmlns:p="http://schemas.openxmlformats.org/presentationml/2006/main">
  <p:tag name="NUM" val="8"/>
</p:tagLst>
</file>

<file path=ppt/tags/tag62.xml><?xml version="1.0" encoding="utf-8"?>
<p:tagLst xmlns:a="http://schemas.openxmlformats.org/drawingml/2006/main" xmlns:r="http://schemas.openxmlformats.org/officeDocument/2006/relationships" xmlns:p="http://schemas.openxmlformats.org/presentationml/2006/main">
  <p:tag name="NUM" val="9"/>
</p:tagLst>
</file>

<file path=ppt/tags/tag63.xml><?xml version="1.0" encoding="utf-8"?>
<p:tagLst xmlns:a="http://schemas.openxmlformats.org/drawingml/2006/main" xmlns:r="http://schemas.openxmlformats.org/officeDocument/2006/relationships" xmlns:p="http://schemas.openxmlformats.org/presentationml/2006/main">
  <p:tag name="NUM" val="10"/>
</p:tagLst>
</file>

<file path=ppt/tags/tag64.xml><?xml version="1.0" encoding="utf-8"?>
<p:tagLst xmlns:a="http://schemas.openxmlformats.org/drawingml/2006/main" xmlns:r="http://schemas.openxmlformats.org/officeDocument/2006/relationships" xmlns:p="http://schemas.openxmlformats.org/presentationml/2006/main">
  <p:tag name="NUM" val="11"/>
</p:tagLst>
</file>

<file path=ppt/tags/tag65.xml><?xml version="1.0" encoding="utf-8"?>
<p:tagLst xmlns:a="http://schemas.openxmlformats.org/drawingml/2006/main" xmlns:r="http://schemas.openxmlformats.org/officeDocument/2006/relationships" xmlns:p="http://schemas.openxmlformats.org/presentationml/2006/main">
  <p:tag name="NUM" val="12"/>
</p:tagLst>
</file>

<file path=ppt/tags/tag66.xml><?xml version="1.0" encoding="utf-8"?>
<p:tagLst xmlns:a="http://schemas.openxmlformats.org/drawingml/2006/main" xmlns:r="http://schemas.openxmlformats.org/officeDocument/2006/relationships" xmlns:p="http://schemas.openxmlformats.org/presentationml/2006/main">
  <p:tag name="NUM" val="13"/>
</p:tagLst>
</file>

<file path=ppt/tags/tag67.xml><?xml version="1.0" encoding="utf-8"?>
<p:tagLst xmlns:a="http://schemas.openxmlformats.org/drawingml/2006/main" xmlns:r="http://schemas.openxmlformats.org/officeDocument/2006/relationships" xmlns:p="http://schemas.openxmlformats.org/presentationml/2006/main">
  <p:tag name="NUM" val="14"/>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4"/>
</p:tagLst>
</file>

<file path=ppt/tags/tag72.xml><?xml version="1.0" encoding="utf-8"?>
<p:tagLst xmlns:a="http://schemas.openxmlformats.org/drawingml/2006/main" xmlns:r="http://schemas.openxmlformats.org/officeDocument/2006/relationships" xmlns:p="http://schemas.openxmlformats.org/presentationml/2006/main">
  <p:tag name="NUM" val="5"/>
</p:tagLst>
</file>

<file path=ppt/tags/tag73.xml><?xml version="1.0" encoding="utf-8"?>
<p:tagLst xmlns:a="http://schemas.openxmlformats.org/drawingml/2006/main" xmlns:r="http://schemas.openxmlformats.org/officeDocument/2006/relationships" xmlns:p="http://schemas.openxmlformats.org/presentationml/2006/main">
  <p:tag name="NUM" val="6"/>
</p:tagLst>
</file>

<file path=ppt/tags/tag74.xml><?xml version="1.0" encoding="utf-8"?>
<p:tagLst xmlns:a="http://schemas.openxmlformats.org/drawingml/2006/main" xmlns:r="http://schemas.openxmlformats.org/officeDocument/2006/relationships" xmlns:p="http://schemas.openxmlformats.org/presentationml/2006/main">
  <p:tag name="NUM" val="7"/>
</p:tagLst>
</file>

<file path=ppt/tags/tag75.xml><?xml version="1.0" encoding="utf-8"?>
<p:tagLst xmlns:a="http://schemas.openxmlformats.org/drawingml/2006/main" xmlns:r="http://schemas.openxmlformats.org/officeDocument/2006/relationships" xmlns:p="http://schemas.openxmlformats.org/presentationml/2006/main">
  <p:tag name="NUM" val="8"/>
</p:tagLst>
</file>

<file path=ppt/tags/tag76.xml><?xml version="1.0" encoding="utf-8"?>
<p:tagLst xmlns:a="http://schemas.openxmlformats.org/drawingml/2006/main" xmlns:r="http://schemas.openxmlformats.org/officeDocument/2006/relationships" xmlns:p="http://schemas.openxmlformats.org/presentationml/2006/main">
  <p:tag name="NUM" val="9"/>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NUM" val="4"/>
</p:tagLst>
</file>

<file path=ppt/tags/tag81.xml><?xml version="1.0" encoding="utf-8"?>
<p:tagLst xmlns:a="http://schemas.openxmlformats.org/drawingml/2006/main" xmlns:r="http://schemas.openxmlformats.org/officeDocument/2006/relationships" xmlns:p="http://schemas.openxmlformats.org/presentationml/2006/main">
  <p:tag name="NUM" val="5"/>
</p:tagLst>
</file>

<file path=ppt/tags/tag82.xml><?xml version="1.0" encoding="utf-8"?>
<p:tagLst xmlns:a="http://schemas.openxmlformats.org/drawingml/2006/main" xmlns:r="http://schemas.openxmlformats.org/officeDocument/2006/relationships" xmlns:p="http://schemas.openxmlformats.org/presentationml/2006/main">
  <p:tag name="NUM" val="6"/>
</p:tagLst>
</file>

<file path=ppt/tags/tag83.xml><?xml version="1.0" encoding="utf-8"?>
<p:tagLst xmlns:a="http://schemas.openxmlformats.org/drawingml/2006/main" xmlns:r="http://schemas.openxmlformats.org/officeDocument/2006/relationships" xmlns:p="http://schemas.openxmlformats.org/presentationml/2006/main">
  <p:tag name="NUM" val="7"/>
</p:tagLst>
</file>

<file path=ppt/tags/tag84.xml><?xml version="1.0" encoding="utf-8"?>
<p:tagLst xmlns:a="http://schemas.openxmlformats.org/drawingml/2006/main" xmlns:r="http://schemas.openxmlformats.org/officeDocument/2006/relationships" xmlns:p="http://schemas.openxmlformats.org/presentationml/2006/main">
  <p:tag name="NUM" val="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NUM" val="6"/>
</p:tagLst>
</file>

<file path=ppt/tags/tag91.xml><?xml version="1.0" encoding="utf-8"?>
<p:tagLst xmlns:a="http://schemas.openxmlformats.org/drawingml/2006/main" xmlns:r="http://schemas.openxmlformats.org/officeDocument/2006/relationships" xmlns:p="http://schemas.openxmlformats.org/presentationml/2006/main">
  <p:tag name="NUM" val="7"/>
</p:tagLst>
</file>

<file path=ppt/tags/tag92.xml><?xml version="1.0" encoding="utf-8"?>
<p:tagLst xmlns:a="http://schemas.openxmlformats.org/drawingml/2006/main" xmlns:r="http://schemas.openxmlformats.org/officeDocument/2006/relationships" xmlns:p="http://schemas.openxmlformats.org/presentationml/2006/main">
  <p:tag name="NUM" val="8"/>
</p:tagLst>
</file>

<file path=ppt/tags/tag93.xml><?xml version="1.0" encoding="utf-8"?>
<p:tagLst xmlns:a="http://schemas.openxmlformats.org/drawingml/2006/main" xmlns:r="http://schemas.openxmlformats.org/officeDocument/2006/relationships" xmlns:p="http://schemas.openxmlformats.org/presentationml/2006/main">
  <p:tag name="NUM" val="9"/>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4"/>
</p:tagLst>
</file>

<file path=ppt/tags/tag98.xml><?xml version="1.0" encoding="utf-8"?>
<p:tagLst xmlns:a="http://schemas.openxmlformats.org/drawingml/2006/main" xmlns:r="http://schemas.openxmlformats.org/officeDocument/2006/relationships" xmlns:p="http://schemas.openxmlformats.org/presentationml/2006/main">
  <p:tag name="NUM" val="5"/>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1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8668</TotalTime>
  <Words>2807</Words>
  <Application>Microsoft Office PowerPoint</Application>
  <PresentationFormat>Widescreen</PresentationFormat>
  <Paragraphs>244</Paragraphs>
  <Slides>22</Slides>
  <Notes>22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Calibri Light</vt:lpstr>
      <vt:lpstr>Georgia</vt:lpstr>
      <vt:lpstr>Wingdings</vt:lpstr>
      <vt:lpstr>1_Office Theme</vt:lpstr>
      <vt:lpstr>2_Office Theme</vt:lpstr>
      <vt:lpstr>think-cell Slide</vt:lpstr>
      <vt:lpstr>Guide pour la récupération des biens personnels et professionnels</vt:lpstr>
      <vt:lpstr>Comment utiliser ce guide (à supprimer avant l’envoi!)</vt:lpstr>
      <vt:lpstr>Pratiques exemplaires (à supprimer avant l’envoi!)</vt:lpstr>
      <vt:lpstr>Liens vers les exemples d’autres ministères (à supprimer avant l’envoi!)</vt:lpstr>
      <vt:lpstr>Que contient le guide?</vt:lpstr>
      <vt:lpstr>Merci de participer à la récupération des biens personnels et professionnels! Dans ce dossier, vous trouverez les outils nécessaires pour réussir votre nettoyage </vt:lpstr>
      <vt:lpstr>Avant de vous rendre au bureau</vt:lpstr>
      <vt:lpstr>Indications sur place</vt:lpstr>
      <vt:lpstr>Plan d’étage</vt:lpstr>
      <vt:lpstr>Ce qui doit être fait</vt:lpstr>
      <vt:lpstr>Ce que vous pouvez ramener à la maison</vt:lpstr>
      <vt:lpstr>Pourquoi vous devez ramener vos affaires à la maison</vt:lpstr>
      <vt:lpstr>Comment réaliser votre ménage de papier</vt:lpstr>
      <vt:lpstr>Savoir quoi nettoyer d’abord</vt:lpstr>
      <vt:lpstr>Trier vos renseignements</vt:lpstr>
      <vt:lpstr>Décider quoi conserver et quoi jeter (1 de 2)</vt:lpstr>
      <vt:lpstr>Décider quoi conserver et quoi jeter (2 de 2)</vt:lpstr>
      <vt:lpstr> Avant de quitter le bureau </vt:lpstr>
      <vt:lpstr> Astuces (1 de 2) </vt:lpstr>
      <vt:lpstr> Astuces (2 de 2) </vt:lpstr>
      <vt:lpstr> Conseils pratiques [COVID-19] </vt:lpstr>
      <vt:lpstr>Liste de vérification pour l’entretien ménager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Package</dc:title>
  <dc:creator>Louise Hamelin-Yavo</dc:creator>
  <cp:lastModifiedBy>Sophie Genereux</cp:lastModifiedBy>
  <cp:revision>94</cp:revision>
  <dcterms:created xsi:type="dcterms:W3CDTF">2016-09-22T13:56:19Z</dcterms:created>
  <dcterms:modified xsi:type="dcterms:W3CDTF">2022-07-14T13:50:05Z</dcterms:modified>
</cp:coreProperties>
</file>