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4"/>
  </p:notesMasterIdLst>
  <p:sldIdLst>
    <p:sldId id="257" r:id="rId2"/>
    <p:sldId id="287" r:id="rId3"/>
    <p:sldId id="289" r:id="rId4"/>
    <p:sldId id="256" r:id="rId5"/>
    <p:sldId id="290" r:id="rId6"/>
    <p:sldId id="284" r:id="rId7"/>
    <p:sldId id="266" r:id="rId8"/>
    <p:sldId id="291" r:id="rId9"/>
    <p:sldId id="280" r:id="rId10"/>
    <p:sldId id="292" r:id="rId11"/>
    <p:sldId id="282" r:id="rId12"/>
    <p:sldId id="283" r:id="rId13"/>
  </p:sldIdLst>
  <p:sldSz cx="9144000" cy="6858000" type="screen4x3"/>
  <p:notesSz cx="7010400" cy="9296400"/>
  <p:embeddedFontLst>
    <p:embeddedFont>
      <p:font typeface="Calibri" panose="020F0502020204030204" pitchFamily="34" charset="0"/>
      <p:regular r:id="rId15"/>
      <p:bold r:id="rId16"/>
      <p:italic r:id="rId17"/>
      <p:boldItalic r:id="rId18"/>
    </p:embeddedFont>
    <p:embeddedFont>
      <p:font typeface="Corbel" panose="020B050302020402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Lst>
  <p:custDataLst>
    <p:tags r:id="rId2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WwlQcGm3YKJboDtvDGEYhBGdv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7" autoAdjust="0"/>
    <p:restoredTop sz="58148" autoAdjust="0"/>
  </p:normalViewPr>
  <p:slideViewPr>
    <p:cSldViewPr snapToGrid="0">
      <p:cViewPr varScale="1">
        <p:scale>
          <a:sx n="49" d="100"/>
          <a:sy n="49" d="100"/>
        </p:scale>
        <p:origin x="145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gs" Target="tags/tag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Carey" userId="a11b5af1-cb2b-4675-a055-eebcd02ca71c" providerId="ADAL" clId="{F21ED018-915D-4E17-9112-A91C93C216FE}"/>
    <pc:docChg chg="undo custSel modSld replTag">
      <pc:chgData name="Hall, Carey" userId="a11b5af1-cb2b-4675-a055-eebcd02ca71c" providerId="ADAL" clId="{F21ED018-915D-4E17-9112-A91C93C216FE}" dt="2022-12-12T16:24:23.459" v="38"/>
      <pc:docMkLst>
        <pc:docMk/>
      </pc:docMkLst>
      <pc:sldChg chg="modNotesTx">
        <pc:chgData name="Hall, Carey" userId="a11b5af1-cb2b-4675-a055-eebcd02ca71c" providerId="ADAL" clId="{F21ED018-915D-4E17-9112-A91C93C216FE}" dt="2022-12-12T16:24:12.808" v="37"/>
        <pc:sldMkLst>
          <pc:docMk/>
          <pc:sldMk cId="2889245125" sldId="282"/>
        </pc:sldMkLst>
      </pc:sldChg>
      <pc:sldChg chg="modNotesTx">
        <pc:chgData name="Hall, Carey" userId="a11b5af1-cb2b-4675-a055-eebcd02ca71c" providerId="ADAL" clId="{F21ED018-915D-4E17-9112-A91C93C216FE}" dt="2022-12-12T16:13:02.530" v="0"/>
        <pc:sldMkLst>
          <pc:docMk/>
          <pc:sldMk cId="332874707" sldId="284"/>
        </pc:sldMkLst>
      </pc:sldChg>
      <pc:sldChg chg="modNotesTx">
        <pc:chgData name="Hall, Carey" userId="a11b5af1-cb2b-4675-a055-eebcd02ca71c" providerId="ADAL" clId="{F21ED018-915D-4E17-9112-A91C93C216FE}" dt="2022-12-12T16:13:26.638" v="2"/>
        <pc:sldMkLst>
          <pc:docMk/>
          <pc:sldMk cId="0" sldId="291"/>
        </pc:sldMkLst>
      </pc:sldChg>
      <pc:sldChg chg="modNotesTx">
        <pc:chgData name="Hall, Carey" userId="a11b5af1-cb2b-4675-a055-eebcd02ca71c" providerId="ADAL" clId="{F21ED018-915D-4E17-9112-A91C93C216FE}" dt="2022-12-12T16:14:04.199" v="4"/>
        <pc:sldMkLst>
          <pc:docMk/>
          <pc:sldMk cId="67845245" sldId="292"/>
        </pc:sldMkLst>
      </pc:sldChg>
    </pc:docChg>
  </pc:docChgLst>
  <pc:docChgLst>
    <pc:chgData name="Hall, Carey" userId="a11b5af1-cb2b-4675-a055-eebcd02ca71c" providerId="ADAL" clId="{E8AB2A43-30FF-4109-9C2C-C8B89C0923D6}"/>
    <pc:docChg chg="custSel modSld replTag">
      <pc:chgData name="Hall, Carey" userId="a11b5af1-cb2b-4675-a055-eebcd02ca71c" providerId="ADAL" clId="{E8AB2A43-30FF-4109-9C2C-C8B89C0923D6}" dt="2022-10-31T14:49:38.167" v="3"/>
      <pc:docMkLst>
        <pc:docMk/>
      </pc:docMkLst>
      <pc:sldChg chg="mod modShow">
        <pc:chgData name="Hall, Carey" userId="a11b5af1-cb2b-4675-a055-eebcd02ca71c" providerId="ADAL" clId="{E8AB2A43-30FF-4109-9C2C-C8B89C0923D6}" dt="2022-10-31T14:49:31.495" v="1" actId="729"/>
        <pc:sldMkLst>
          <pc:docMk/>
          <pc:sldMk cId="1911683208" sldId="283"/>
        </pc:sldMkLst>
      </pc:sldChg>
      <pc:sldChg chg="mod modShow">
        <pc:chgData name="Hall, Carey" userId="a11b5af1-cb2b-4675-a055-eebcd02ca71c" providerId="ADAL" clId="{E8AB2A43-30FF-4109-9C2C-C8B89C0923D6}" dt="2022-10-31T14:49:37.109" v="2" actId="729"/>
        <pc:sldMkLst>
          <pc:docMk/>
          <pc:sldMk cId="0" sldId="291"/>
        </pc:sldMkLst>
      </pc:sldChg>
    </pc:docChg>
  </pc:docChgLst>
  <pc:docChgLst>
    <pc:chgData name="Hall, Carey" userId="a11b5af1-cb2b-4675-a055-eebcd02ca71c" providerId="ADAL" clId="{414F95A8-306E-42B3-82AA-94FB76299A1A}"/>
    <pc:docChg chg="custSel modSld replTag">
      <pc:chgData name="Hall, Carey" userId="a11b5af1-cb2b-4675-a055-eebcd02ca71c" providerId="ADAL" clId="{414F95A8-306E-42B3-82AA-94FB76299A1A}" dt="2023-02-27T16:47:47.086" v="9"/>
      <pc:docMkLst>
        <pc:docMk/>
      </pc:docMkLst>
      <pc:sldChg chg="modNotesTx">
        <pc:chgData name="Hall, Carey" userId="a11b5af1-cb2b-4675-a055-eebcd02ca71c" providerId="ADAL" clId="{414F95A8-306E-42B3-82AA-94FB76299A1A}" dt="2023-02-27T16:47:04.280" v="3"/>
        <pc:sldMkLst>
          <pc:docMk/>
          <pc:sldMk cId="0" sldId="266"/>
        </pc:sldMkLst>
      </pc:sldChg>
      <pc:sldChg chg="modNotesTx">
        <pc:chgData name="Hall, Carey" userId="a11b5af1-cb2b-4675-a055-eebcd02ca71c" providerId="ADAL" clId="{414F95A8-306E-42B3-82AA-94FB76299A1A}" dt="2023-02-27T16:47:35.508" v="8" actId="20577"/>
        <pc:sldMkLst>
          <pc:docMk/>
          <pc:sldMk cId="2504065589" sldId="280"/>
        </pc:sldMkLst>
      </pc:sldChg>
    </pc:docChg>
  </pc:docChgLst>
  <pc:docChgLst>
    <pc:chgData name="Hall, Carey" userId="a11b5af1-cb2b-4675-a055-eebcd02ca71c" providerId="ADAL" clId="{949B0994-0B27-459F-994D-E61FAB3ADE76}"/>
    <pc:docChg chg="custSel addSld delSld modSld replTag">
      <pc:chgData name="Hall, Carey" userId="a11b5af1-cb2b-4675-a055-eebcd02ca71c" providerId="ADAL" clId="{949B0994-0B27-459F-994D-E61FAB3ADE76}" dt="2022-11-28T16:48:50.878" v="2"/>
      <pc:docMkLst>
        <pc:docMk/>
      </pc:docMkLst>
      <pc:sldChg chg="add">
        <pc:chgData name="Hall, Carey" userId="a11b5af1-cb2b-4675-a055-eebcd02ca71c" providerId="ADAL" clId="{949B0994-0B27-459F-994D-E61FAB3ADE76}" dt="2022-11-28T16:48:42.099" v="0"/>
        <pc:sldMkLst>
          <pc:docMk/>
          <pc:sldMk cId="332874707" sldId="284"/>
        </pc:sldMkLst>
      </pc:sldChg>
      <pc:sldChg chg="del">
        <pc:chgData name="Hall, Carey" userId="a11b5af1-cb2b-4675-a055-eebcd02ca71c" providerId="ADAL" clId="{949B0994-0B27-459F-994D-E61FAB3ADE76}" dt="2022-11-28T16:48:43.704" v="1" actId="47"/>
        <pc:sldMkLst>
          <pc:docMk/>
          <pc:sldMk cId="541918871" sldId="286"/>
        </pc:sldMkLst>
      </pc:sldChg>
    </pc:docChg>
  </pc:docChgLst>
  <pc:docChgLst>
    <pc:chgData name="Hall, Carey" userId="a11b5af1-cb2b-4675-a055-eebcd02ca71c" providerId="ADAL" clId="{3419FAAC-8F67-405D-B4A7-7A432E692224}"/>
    <pc:docChg chg="custSel addSld delSld modSld replTag">
      <pc:chgData name="Hall, Carey" userId="a11b5af1-cb2b-4675-a055-eebcd02ca71c" providerId="ADAL" clId="{3419FAAC-8F67-405D-B4A7-7A432E692224}" dt="2022-10-28T21:22:59.880" v="9"/>
      <pc:docMkLst>
        <pc:docMk/>
      </pc:docMkLst>
      <pc:sldChg chg="del">
        <pc:chgData name="Hall, Carey" userId="a11b5af1-cb2b-4675-a055-eebcd02ca71c" providerId="ADAL" clId="{3419FAAC-8F67-405D-B4A7-7A432E692224}" dt="2022-10-28T21:22:29.818" v="3" actId="47"/>
        <pc:sldMkLst>
          <pc:docMk/>
          <pc:sldMk cId="0" sldId="267"/>
        </pc:sldMkLst>
      </pc:sldChg>
      <pc:sldChg chg="del">
        <pc:chgData name="Hall, Carey" userId="a11b5af1-cb2b-4675-a055-eebcd02ca71c" providerId="ADAL" clId="{3419FAAC-8F67-405D-B4A7-7A432E692224}" dt="2022-10-28T21:22:59.341" v="8" actId="47"/>
        <pc:sldMkLst>
          <pc:docMk/>
          <pc:sldMk cId="0" sldId="279"/>
        </pc:sldMkLst>
      </pc:sldChg>
      <pc:sldChg chg="del">
        <pc:chgData name="Hall, Carey" userId="a11b5af1-cb2b-4675-a055-eebcd02ca71c" providerId="ADAL" clId="{3419FAAC-8F67-405D-B4A7-7A432E692224}" dt="2022-10-28T21:22:52.682" v="7" actId="47"/>
        <pc:sldMkLst>
          <pc:docMk/>
          <pc:sldMk cId="2701617670" sldId="281"/>
        </pc:sldMkLst>
      </pc:sldChg>
      <pc:sldChg chg="del">
        <pc:chgData name="Hall, Carey" userId="a11b5af1-cb2b-4675-a055-eebcd02ca71c" providerId="ADAL" clId="{3419FAAC-8F67-405D-B4A7-7A432E692224}" dt="2022-10-28T21:22:15.438" v="1" actId="47"/>
        <pc:sldMkLst>
          <pc:docMk/>
          <pc:sldMk cId="332874707" sldId="284"/>
        </pc:sldMkLst>
      </pc:sldChg>
      <pc:sldChg chg="add">
        <pc:chgData name="Hall, Carey" userId="a11b5af1-cb2b-4675-a055-eebcd02ca71c" providerId="ADAL" clId="{3419FAAC-8F67-405D-B4A7-7A432E692224}" dt="2022-10-28T21:22:13.869" v="0"/>
        <pc:sldMkLst>
          <pc:docMk/>
          <pc:sldMk cId="541918871" sldId="286"/>
        </pc:sldMkLst>
      </pc:sldChg>
      <pc:sldChg chg="add">
        <pc:chgData name="Hall, Carey" userId="a11b5af1-cb2b-4675-a055-eebcd02ca71c" providerId="ADAL" clId="{3419FAAC-8F67-405D-B4A7-7A432E692224}" dt="2022-10-28T21:22:28.202" v="2"/>
        <pc:sldMkLst>
          <pc:docMk/>
          <pc:sldMk cId="0" sldId="291"/>
        </pc:sldMkLst>
      </pc:sldChg>
      <pc:sldChg chg="add">
        <pc:chgData name="Hall, Carey" userId="a11b5af1-cb2b-4675-a055-eebcd02ca71c" providerId="ADAL" clId="{3419FAAC-8F67-405D-B4A7-7A432E692224}" dt="2022-10-28T21:22:51.120" v="6"/>
        <pc:sldMkLst>
          <pc:docMk/>
          <pc:sldMk cId="67845245" sldId="292"/>
        </pc:sldMkLst>
      </pc:sldChg>
      <pc:sldMasterChg chg="delSldLayout">
        <pc:chgData name="Hall, Carey" userId="a11b5af1-cb2b-4675-a055-eebcd02ca71c" providerId="ADAL" clId="{3419FAAC-8F67-405D-B4A7-7A432E692224}" dt="2022-10-28T21:22:59.341" v="8" actId="47"/>
        <pc:sldMasterMkLst>
          <pc:docMk/>
          <pc:sldMasterMk cId="0" sldId="2147483648"/>
        </pc:sldMasterMkLst>
        <pc:sldLayoutChg chg="del">
          <pc:chgData name="Hall, Carey" userId="a11b5af1-cb2b-4675-a055-eebcd02ca71c" providerId="ADAL" clId="{3419FAAC-8F67-405D-B4A7-7A432E692224}" dt="2022-10-28T21:22:59.341" v="8" actId="47"/>
          <pc:sldLayoutMkLst>
            <pc:docMk/>
            <pc:sldMasterMk cId="0" sldId="2147483648"/>
            <pc:sldLayoutMk cId="0" sldId="2147483658"/>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2.226"/>
    </inkml:context>
    <inkml:brush xml:id="br0">
      <inkml:brushProperty name="width" value="0.1" units="cm"/>
      <inkml:brushProperty name="height" value="0.1" units="cm"/>
      <inkml:brushProperty name="color" value="#AE198D"/>
      <inkml:brushProperty name="inkEffects" value="galaxy"/>
      <inkml:brushProperty name="anchorX" value="-46822.06641"/>
      <inkml:brushProperty name="anchorY" value="-59900.20313"/>
      <inkml:brushProperty name="scaleFactor" value="0.5"/>
    </inkml:brush>
  </inkml:definitions>
  <inkml:trace contextRef="#ctx0" brushRef="#br0">56 359 1376 0 0,'0'0'18567'0'0,"2"0"-18316"0"0,2 1 282 0 0,4 1-373 0 0,2 3 159 0 0,1 1-44 0 0,1 2 3 0 0,1 3 2 0 0,0 0-205 0 0,1 2 21 0 0,2 0-28 0 0,5 5 81 0 0,2 0-99 0 0,2 1 32 0 0,9 3 149 0 0,2-2-111 0 0,2-2 41 0 0,0-4-9 0 0,2-3 94 0 0,-1-4 0 0 0,1-4 6 0 0,3-5 4 0 0,3-3-28 0 0,1-6 8 0 0,1-3-4 0 0,10-9 187 0 0,7-9-194 0 0,-3-4-91 0 0,-4 0-22 0 0,-1-6 65 0 0,-8 0-121 0 0,-8 1 19 0 0,-3-2 66 0 0,-5-4-14 0 0,-7 4-67 0 0,-5 4 22 0 0,-7 5-10 0 0,-4 7-84 0 0,-5 6 99 0 0,-2 4-108 0 0,-3 5 106 0 0,0 5-106 0 0,-1 3 31 0 0,-2 5-10 0 0,-6 10 0 0 0,-2 6-102 0 0,-1 6 131 0 0,-2 5-44 0 0,-1 4 15 0 0,-2 14 0 0 0,-1 9 0 0 0,0 7 0 0 0,0 8 0 0 0,-1 6 0 0 0,-7 29 75 0 0,-5 33-96 0 0,-3 11 115 0 0,0 3-118 0 0,0-3 36 0 0,1-7 63 0 0,-4 11-96 0 0,0-12 31 0 0,3-10 84 0 0,2-15-121 0 0,3-14 115 0 0,-2-1 3 0 0,1-12-38 0 0,1-11 16 0 0,1-11-5 0 0,1-8 28 0 0,1-9-8 0 0,-1-8 4 0 0,0-5 0 0 0,0-6 28 0 0,1-5 1 0 0,0-4 2 0 0,-2-5 1 0 0,0-3-56 0 0,-7-6 81 0 0,-1-5-101 0 0,1-3-44 0 0,2-4 86 0 0,2-2-108 0 0,3-2 108 0 0,1 0-108 0 0,4-2 33 0 0,4 1-11 0 0,-1-4 0 0 0,4 1 0 0 0,3 2 0 0 0,4 2 0 0 0,3 0 0 0 0,2 3 0 0 0,2-2 0 0 0,1 2 0 0 0,1-1 0 0 0,0 1 0 0 0,0 0 0 0 0,-1 1 0 0 0,1 0 0 0 0,-1 2 0 0 0,1 1 0 0 0,0 0 0 0 0,0 1 0 0 0,0 0 0 0 0,0 1 0 0 0,0-1 0 0 0,2 2 75 0 0,0-1-97 0 0,1 3 33 0 0,1 3 64 0 0,1 1-97 0 0,0 2 108 0 0,-1-1-108 0 0,0 1 117 0 0,1 0-16 0 0,1 1 53 0 0,-1-3 26 0 0,-1-1 34 0 0,0-3-117 0 0,-2-2-75 0 0,-1 0 109 0 0,-1-2-42 0 0,0 2-80 0 0,0-1 26 0 0,0 1-13 0 0,0-1 75 0 0,-1 1 434 0 0,0-4-397 0 0,0 0-131 0 0,-1 0-111 0 0,0-1 51 0 0,0 1-20 0 0,0-2 114 0 0,1 1-31 0 0,0 0 16 0 0,1 1-532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5.17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4.966"/>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8.636"/>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9.856"/>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0.606"/>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1.191"/>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1.942"/>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0.608"/>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1.145"/>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2.770"/>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39.143"/>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4.451"/>
    </inkml:context>
    <inkml:brush xml:id="br0">
      <inkml:brushProperty name="width" value="0.1" units="cm"/>
      <inkml:brushProperty name="height" value="0.1" units="cm"/>
      <inkml:brushProperty name="color" value="#AE198D"/>
      <inkml:brushProperty name="inkEffects" value="galaxy"/>
      <inkml:brushProperty name="anchorX" value="-46174.44141"/>
      <inkml:brushProperty name="anchorY" value="-61387.90625"/>
      <inkml:brushProperty name="scaleFactor" value="0.5"/>
    </inkml:brush>
  </inkml:definitions>
  <inkml:trace contextRef="#ctx0" brushRef="#br0">769 0 19175 0 0,'0'0'2080'0'0,"-3"0"-2426"0"0,-3 3 767 0 0,-4 3-442 0 0,-1 4 517 0 0,-1 5-94 0 0,-4 4 64 0 0,-2 7 4 0 0,-2 4-54 0 0,-2 8 7 0 0,-1 5-6 0 0,-7 23 345 0 0,-1 11-613 0 0,-1 8 187 0 0,-6 27 116 0 0,-5 27-251 0 0,-1 5-66 0 0,3 2-32 0 0,4-6-27 0 0,4-8-2 0 0,-1 10 120 0 0,-2 10 20 0 0,-1 8-16 0 0,4-11-128 0 0,3-15 38 0 0,6-20-20 0 0,3-18 75 0 0,3-7 183 0 0,1-7-140 0 0,3-9-160 0 0,3-14 86 0 0,2-14 15 0 0,3-15-2 0 0,3-11 6 0 0,1-10 1 0 0,1-6 65 0 0,0-8 1 0 0,0-6 3 0 0,1-8 3 0 0,2-7-149 0 0,1-7 23 0 0,1-7-24 0 0,4-20-1 0 0,3-7-85 0 0,2-7 24 0 0,6-20-12 0 0,3-2 0 0 0,3-2-112 0 0,4 5 144 0 0,0 6-169 0 0,8-4 97 0 0,1 9-78 0 0,-1 10 142 0 0,-1 12-41 0 0,-3 11-76 0 0,1 10 119 0 0,-1 9-142 0 0,-3 11 71 0 0,-26 17 24 0 0,-1 0 0 0 0,1 0 0 0 0,0 1 0 0 0,7-2 0 0 0,-10 3 13 0 0,1 0-1 0 0,0-1 1 0 0,0 1 0 0 0,-1 0 0 0 0,1 0-1 0 0,0 1 1 0 0,0-1 0 0 0,-1 0 0 0 0,1 0-1 0 0,2 2 1 0 0,-3-2 0 0 0,0 0 0 0 0,0 1 0 0 0,0 0 0 0 0,1-1 0 0 0,-1 1 0 0 0,0 0 0 0 0,0 0 0 0 0,0-1 0 0 0,0 1 0 0 0,0 0 0 0 0,1 2 0 0 0,0-1-6 0 0,0 0 1 0 0,-1 1-1 0 0,0-1 0 0 0,1 0 1 0 0,-1 1-1 0 0,1 3 0 0 0,4 20 151 0 0,-3 17 158 0 0,-4 6-199 0 0,-2 6-13 0 0,0 2-7 0 0,1 1-86 0 0,-1 1 133 0 0,1-1-155 0 0,2 11 123 0 0,3 7-113 0 0,8 6 108 0 0,8 1-33 0 0,6-10-64 0 0,3-12 22 0 0,-20-47 17 0 0,0-2 0 0 0,14 15 0 0 0,-13-17-8 0 0,0-1 0 0 0,20 15 0 0 0,-17-15 1 0 0,0-2 0 0 0,20 11 0 0 0,-18-12-26 0 0,29 10 0 0 0,-27-10 48 0 0,23 2 0 0 0,-22-5-54 0 0,27-1 0 0 0,-27-3 59 0 0,31-5-1 0 0,16-10-71 0 0,-5-5 120 0 0,4-10-120 0 0,2-13 120 0 0,2-11-36 0 0,0-13-72 0 0,-1-12 24 0 0,-6-12 63 0 0,-10 4-97 0 0,-11 8 33 0 0,-10 10-11 0 0,-9 9 0 0 0,-7-1-93 0 0,-3 0 26 0 0,-5 3 80 0 0,-2 2-26 0 0,-3 6-71 0 0,-2 6 108 0 0,0 12-36 0 0,0 9 12 0 0,-1 6 0 0 0,1 6 0 0 0,1 6-93 0 0,0 0 119 0 0,1 2-39 0 0,0 0 13 0 0,0 1 0 0 0,-2-1 0 0 0,1 1 0 0 0,0 1 0 0 0,0-1 0 0 0,-1-1 0 0 0,1 0 0 0 0,-2-1 0 0 0,0 1 0 0 0,1-1 0 0 0,-3 1 0 0 0,0 0 0 0 0,-2 1 0 0 0,-2 1-93 0 0,0 2 119 0 0,-3 1-123 0 0,-3 2 121 0 0,-2 3-36 0 0,-2 2 12 0 0,-5 7-75 0 0,-4 12 97 0 0,-1 6-33 0 0,-2 5 11 0 0,-7 15 0 0 0,1 4 84 0 0,-1 4-108 0 0,-4 15 148 0 0,3 1-81 0 0,2 0-49 0 0,4-4 92 0 0,4-6-108 0 0,4-5 33 0 0,3-5-11 0 0,6-5 75 0 0,3-5-97 0 0,5-3 108 0 0,4-4-108 0 0,4-3 108 0 0,3-4-108 0 0,6 0 126 0 0,3-4-37 0 0,4-6 4 0 0,-12-20-40 0 0,-1 0 1 0 0,1 0-1 0 0,0 0 1 0 0,6 3-1 0 0,19 7 17 0 0,4-8 55 0 0,1-6-18 0 0,1-7 3 0 0,1-4 0 0 0,-3-6-28 0 0,7-10 83 0 0,6-13-101 0 0,-3-4 70 0 0,-2-1-133 0 0,-4-1 149 0 0,-4 1-160 0 0,-1-8 48 0 0,-2-9-16 0 0,-4 0 0 0 0,-4 2 0 0 0,-4 6 0 0 0,-3 7 0 0 0,-4 7 0 0 0,-1 8 0 0 0,-4 4 0 0 0,-1 6 0 0 0,-2 6 0 0 0,-2 6 0 0 0,0 5-103 0 0,-1 4 133 0 0,-2 4-120 0 0,-2 6 112 0 0,-3 11-108 0 0,-1 7 33 0 0,-1 5 64 0 0,0 6-22 0 0,0 2 11 0 0,-1 14 0 0 0,-1 14 0 0 0,2 15 0 0 0,2 9 0 0 0,4-4 0 0 0,3-9 0 0 0,3-11 0 0 0,2-13 0 0 0,5-6 0 0 0,3-9 0 0 0,1-8 0 0 0,4-7 0 0 0,3-7 0 0 0,0-7 0 0 0,1-8 0 0 0,0-6 0 0 0,0-6 0 0 0,2-7 0 0 0,5-13 0 0 0,5-14 0 0 0,1-8 0 0 0,-1-5 0 0 0,-2-2 0 0 0,-2-2 0 0 0,-3-2 0 0 0,0-3 0 0 0,-1-1 0 0 0,-2-1 0 0 0,2-11-187 0 0,0-6 17 0 0,-1 6 95 0 0,-2 10 75 0 0,-1 12-16 0 0,-4 11 16 0 0,0 8 0 0 0,-3 9 0 0 0,-2 8 0 0 0,-3 7 0 0 0,-3 6 0 0 0,-1 5 0 0 0,-1 5 0 0 0,1 3 0 0 0,0 5 0 0 0,-1 12 0 0 0,-1 11 0 0 0,-4 16 0 0 0,-5 17 0 0 0,-2 5 0 0 0,-2-1 75 0 0,-2-1-97 0 0,-1-3 126 0 0,-3 7-56 0 0,1-3 56 0 0,1-2-125 0 0,3 4 37 0 0,2-6-16 0 0,0-8 0 0 0,3-4 0 0 0,1-6 0 0 0,1-7-233 0 0,0-10 187 0 0,2-11 166 0 0,0-8 194 0 0,0-6-214 0 0,1-7-18 0 0,0-7-4 0 0,1-6-88 0 0,2-5 133 0 0,2-7-71 0 0,2-7 15 0 0,4-6-2 0 0,5-6-1 0 0,4-6-75 0 0,3-4 22 0 0,3-4-11 0 0,2-4-103 0 0,2 0 30 0 0,8-11-118 0 0,6-5 133 0 0,-1 5 58 0 0,-2 8-99 0 0,-1 8 198 0 0,-4 11-11 0 0,-6 12 28 0 0,-2 11-214 0 0,-26 25 46 0 0,-1-2 0 0 0,1 1 0 0 0,-1-1-1 0 0,1 1 1 0 0,-1-1 0 0 0,1 1 0 0 0,-1 0-1 0 0,1 0 1 0 0,0-1 0 0 0,-1 1 0 0 0,1 0-1 0 0,-1 0 1 0 0,1 1 0 0 0,0-1 0 0 0,1 1-1 0 0,-2 0 89 0 0,1-1 0 0 0,-1 1 0 0 0,1 0 0 0 0,0 0-1 0 0,-1 0 1 0 0,1 1 0 0 0,-1-1 0 0 0,1 0 0 0 0,-1 1-1 0 0,0-1 1 0 0,0 0 0 0 0,0 1 0 0 0,2 2 0 0 0,0 0-49 0 0,0 1-1 0 0,-1 0 1 0 0,0 0 0 0 0,0 0 0 0 0,2 6 0 0 0,-1-1 70 0 0,-1 0 0 0 0,2 15 0 0 0,-1 35 267 0 0,-4 13-224 0 0,-1 2-278 0 0,-2-2 114 0 0,1-4-52 0 0,2-3 208 0 0,1-6-10 0 0,3-3 24 0 0,4-4 5 0 0,4-5-130 0 0,2-4-111 0 0,4-6 51 0 0,10 1-20 0 0,4-6 207 0 0,2-7-76 0 0,-26-22-15 0 0,0-1 0 0 0,1 0-1 0 0,12 5 1 0 0,-9-6-20 0 0,-1 0 1 0 0,1-1-1 0 0,11 1 0 0 0,-7-4 7 0 0,-1 1-1 0 0,25-6 1 0 0,-20 1-32 0 0,1-1 0 0 0,18-8 0 0 0,-14 3 3 0 0,34-24-1 0 0,-31 16 31 0 0,30-28 0 0 0,-31 21-62 0 0,27-34 0 0 0,-31 30 25 0 0,27-47 0 0 0,8-33 44 0 0,-14 0-202 0 0,-11-13-58 0 0,-11-10 18 0 0,-8-8 9 0 0,-9 0 124 0 0,-6 16 97 0 0,-1 20-19 0 0,-3 22 19 0 0,-1 20 121 0 0,0 17-43 0 0,1 13 19 0 0,1 11-1 0 0,0 7-112 0 0,1 6-136 0 0,2 6 125 0 0,-1 6 25 0 0,-2 13 168 0 0,0 9-142 0 0,1 6-20 0 0,-2 19-170 0 0,-1 21 216 0 0,-1 8 28 0 0,-2 9 4 0 0,0 4 13 0 0,-1 5-111 0 0,-3 20 32 0 0,0 1-119 0 0,0-2 133 0 0,2-8-45 0 0,2-7 15 0 0,2-10 75 0 0,2-7-97 0 0,0-8 33 0 0,3-7-11 0 0,0 2-75 0 0,1 2 97 0 0,0-6-33 0 0,2-11 235 0 0,-2-7 291 0 0,1-12-350 0 0,0-11-326 0 0,0-13 165 0 0,1-10-12 0 0,0-3 17 0 0,3-17 156 0 0,3-11-141 0 0,1-13-20 0 0,7-21 7 0 0,7-24-11 0 0,3-6 0 0 0,5-3-84 0 0,9-14-41 0 0,3 4 43 0 0,2 5-10 0 0,2 11 3 0 0,0 10 104 0 0,0 9-123 0 0,0 9 134 0 0,9-1-226 0 0,-1 9 160 0 0,-1 5-53 0 0,-4 8 13 0 0,-5 7 93 0 0,1 4-26 0 0,-2 3 88 0 0,-6 6-97 0 0,-7 6 33 0 0,-8 4-86 0 0,-8 5 97 0 0,-6 3-33 0 0,-4 2 11 0 0,-3 1 0 0 0,-1 1 0 0 0,-3 2 0 0 0,-5 2 0 0 0,-2-1 0 0 0,-10 6-84 0 0,-3 0 108 0 0,-5 3-111 0 0,-3 1 109 0 0,-2 3-126 0 0,-1 3 130 0 0,-2 2-39 0 0,-1 4 13 0 0,0 2 0 0 0,0 6 0 0 0,1 1 0 0 0,0 5 0 0 0,2 2 0 0 0,1 4 0 0 0,0 3 0 0 0,3 3 0 0 0,3 1 121 0 0,5 1-71 0 0,3 0 18 0 0,3 10 34 0 0,8 0-48 0 0,5-1 52 0 0,5-44 5 0 0,5 27 0 0 0,-2-31-30 0 0,0 0 1 0 0,9 21 0 0 0,-7-25-1 0 0,1 1-1 0 0,0-1 1 0 0,12 16 0 0 0,-11-17-40 0 0,2 2-1 0 0,19 16 1 0 0,-18-19-41 0 0,0 0 0 0 0,21 11 0 0 0,-20-13 34 0 0,0-1 0 0 0,22 7 0 0 0,-22-9-41 0 0,1 0-1 0 0,22 2 1 0 0,-20-4 11 0 0,-1-1-1 0 0,19-2 1 0 0,-17 0 33 0 0,29-6 1 0 0,-22 1-49 0 0,26-11 0 0 0,31-23-473 0 0,-33 8-6846 0 0,3-6-1177 0 0,33-28-8668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39.932"/>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8.647"/>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9.38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0.160"/>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0.768"/>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3.746"/>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04.432"/>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6.137"/>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7.033"/>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5.764"/>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6.728"/>
    </inkml:context>
    <inkml:brush xml:id="br0">
      <inkml:brushProperty name="width" value="0.1" units="cm"/>
      <inkml:brushProperty name="height" value="0.1" units="cm"/>
      <inkml:brushProperty name="color" value="#AE198D"/>
      <inkml:brushProperty name="inkEffects" value="galaxy"/>
      <inkml:brushProperty name="anchorX" value="-50393.19922"/>
      <inkml:brushProperty name="anchorY" value="-64143.03906"/>
      <inkml:brushProperty name="scaleFactor" value="0.5"/>
    </inkml:brush>
  </inkml:definitions>
  <inkml:trace contextRef="#ctx0" brushRef="#br0">27 902 5064 0 0,'0'0'17629'0'0,"-1"2"-17424"0"0,-2 2 270 0 0,-2 3-105 0 0,0 3-2 0 0,0 3 0 0 0,2 1 0 0 0,0 4 0 0 0,2 1-168 0 0,1 6 244 0 0,4 4-145 0 0,1 0-196 0 0,4-2 59 0 0,2-2-34 0 0,1-4-9 0 0,7-3 124 0 0,7-3 66 0 0,1-5-115 0 0,3-3 45 0 0,0-6-15 0 0,1-6-19 0 0,8-13 249 0 0,3-4-316 0 0,0-8 12 0 0,9-11 84 0 0,1-5-160 0 0,0-3 19 0 0,6-10 66 0 0,-3-1-110 0 0,-3 0 72 0 0,2-10 118 0 0,-6 1-166 0 0,-5 1 2 0 0,-2-8 25 0 0,-5-3-44 0 0,-5-2-63 0 0,-8 9 18 0 0,-5 11-11 0 0,-6 14 0 0 0,-3 12 0 0 0,-4 11 0 0 0,-3 8 112 0 0,-1 8-69 0 0,-1 5 26 0 0,-3 3-5 0 0,-2 4-75 0 0,-2 4 22 0 0,-1 4-11 0 0,-3 5 0 0 0,-2 13 0 0 0,-1 6 0 0 0,0 6 0 0 0,1 3 0 0 0,0 2 0 0 0,1 2 0 0 0,2 2 0 0 0,0 10 75 0 0,2 9-97 0 0,3-1 33 0 0,5-4 64 0 0,2-7-97 0 0,2-8 33 0 0,7 0 64 0 0,8-2-3 0 0,3-5-14 0 0,3-9 9 0 0,2-9-3 0 0,0-7-75 0 0,1-8 22 0 0,1-7-11 0 0,0-6 75 0 0,2-6-22 0 0,-1-5-64 0 0,1-4 134 0 0,7-13-80 0 0,4-10 26 0 0,6-15-5 0 0,4-14-75 0 0,-3-12 97 0 0,-6 2-108 0 0,-6 5 33 0 0,-7 10-11 0 0,-9 10 0 0 0,-5 4 0 0 0,-4 10 0 0 0,-6 8 0 0 0,-2 9 0 0 0,-3 7 0 0 0,0 7-112 0 0,-2 6 144 0 0,-3 6-160 0 0,-5 14 48 0 0,-5 18-16 0 0,-1 11 112 0 0,-3 9-32 0 0,0 5 16 0 0,1 5 0 0 0,-2 22-84 0 0,0 7 108 0 0,-3 9-36 0 0,-6 29 12 0 0,-7 26 0 0 0,-4 22 0 0 0,-3 11-93 0 0,3-15 119 0 0,3-22-39 0 0,-1-17 13 0 0,4-26 0 0 0,1-24 75 0 0,-2-17 53 0 0,25-54-107 0 0,-16 21 0 0 0,18-26 32 0 0,0-1 0 0 0,-12 9 0 0 0,13-12 32 0 0,1-2-1 0 0,-1 1 1 0 0,-11 5 0 0 0,12-7-65 0 0,-1 0 1 0 0,1-1-1 0 0,-1 0 1 0 0,-6 2-1 0 0,8-3 20 0 0,-1 0-1 0 0,0 0 0 0 0,0 0 0 0 0,-7-1 0 0 0,7 1-3 0 0,1-2-1 0 0,-1 1 0 0 0,0-1 0 0 0,-5-1 0 0 0,-16-8 140 0 0,21 6-117 0 0,1 0-1 0 0,0 1 1 0 0,0-1-1 0 0,-4-5 1 0 0,-16-23-35 0 0,4-6 82 0 0,14 21-69 0 0,-5-22 0 0 0,8 14-42 0 0,-2-27 0 0 0,8-45 121 0 0,8-2-145 0 0,9 2 45 0 0,6 6-15 0 0,7 5 0 0 0,4 6 0 0 0,5 6 0 0 0,13-9 0 0 0,4 4 0 0 0,0 3 0 0 0,12-5 0 0 0,12-4 0 0 0,0 4 0 0 0,-5 10 0 0 0,-7 8 0 0 0,-6 9 0 0 0,-8 8 0 0 0,-5 6 0 0 0,-6 6 0 0 0,-5 2 0 0 0,-4 4 0 0 0,-5 1 0 0 0,0-1 0 0 0,-4 2 0 0 0,-4 2 0 0 0,-5-1 0 0 0,-4 2 0 0 0,-4 2 0 0 0,-6 4 0 0 0,-5 2 0 0 0,-3 4 0 0 0,-2 3 0 0 0,1 3 0 0 0,0 3 0 0 0,-2 0 0 0 0,2 1 0 0 0,1 1 0 0 0,-2 0 0 0 0,-1 1 0 0 0,-2 5 0 0 0,-2 3 0 0 0,0 3 0 0 0,-1 2 0 0 0,1 4 0 0 0,0 2 0 0 0,0 3-93 0 0,1 1 119 0 0,0 0-39 0 0,0 4 13 0 0,0 0 0 0 0,1 2 75 0 0,2 2-78 0 0,1 9 8 0 0,0 10-2 0 0,1 2-3 0 0,1-1 0 0 0,3-3 0 0 0,1-2 0 0 0,2-4 0 0 0,3-3 0 0 0,7 2 0 0 0,8 3 0 0 0,4-5 0 0 0,3-2 0 0 0,2-7 0 0 0,1-7 0 0 0,-24-19 0 0 0,1-1 0 0 0,14 5 0 0 0,-13-6-19 0 0,-1-1 1 0 0,1 0-1 0 0,10 0 0 0 0,-9-1 26 0 0,2 0 1 0 0,12-2-1 0 0,21-4-18 0 0,-2-7 11 0 0,-3-5 0 0 0,6-12 75 0 0,0-5-97 0 0,-1-6 33 0 0,-4-1-11 0 0,-1-3 0 0 0,-4-2 0 0 0,-5-3 0 0 0,0-15 0 0 0,-6-17 0 0 0,-4-14 0 0 0,-7-1 0 0 0,-6 4 0 0 0,-6 10 0 0 0,-6 9 0 0 0,-6 2 0 0 0,-7 3-103 0 0,-3 10 21 0 0,-2 8-22 0 0,-2 11 1 0 0,2 8 120 0 0,-5 8-137 0 0,-4 4 56 0 0,0 8 76 0 0,0 5-109 0 0,3 6 121 0 0,1 6-36 0 0,3 4-72 0 0,-1 3 108 0 0,-3 9-36 0 0,-2 12-63 0 0,-3 12 97 0 0,2 4-33 0 0,3 2 11 0 0,0 8 0 0 0,3 9 0 0 0,5-1 0 0 0,2-4 0 0 0,5 5 261 0 0,4 3-223 0 0,6 3-33 0 0,5 2 11 0 0,9-1-16 0 0,6-3 0 0 0,6-5-196 0 0,2-13 168 0 0,1-11 24 0 0,-20-37 0 0 0,-1 0 0 0 0,14 13 0 0 0,-12-16 19 0 0,-1 0 0 0 0,-1 0 0 0 0,2-1 0 0 0,11 6 0 0 0,-9-5 2 0 0,1-1 1 0 0,17 5 0 0 0,-16-8 0 0 0,-1 1 1 0 0,0 0-1 0 0,14-1 0 0 0,-11-1-24 0 0,28-5-1 0 0,-26 3 69 0 0,22-9 0 0 0,-19 5-41 0 0,20-12 1 0 0,21-19-28 0 0,5-14 110 0 0,-5-4-56 0 0,-6-2 19 0 0,-2-10-3 0 0,-7-2-75 0 0,-5 0 22 0 0,-6 1 54 0 0,-5 0-83 0 0,0-7-66 0 0,-1-6-2 0 0,-3 5 105 0 0,-4 10 58 0 0,-2 8-103 0 0,-5 11 114 0 0,-2 13-110 0 0,-4 9 70 0 0,-4 11-58 0 0,-1 6-60 0 0,-1 6-2 0 0,-2 4 88 0 0,-5 9-104 0 0,-1 6 35 0 0,-2 6 64 0 0,-3 6-22 0 0,-1 6 86 0 0,0 3-97 0 0,-1 7 33 0 0,1 4-104 0 0,-1 4 35 0 0,-1 15-15 0 0,1 13 85 0 0,2 12-24 0 0,3-4 124 0 0,4-6-51 0 0,4-9 13 0 0,4-11-85 0 0,4-8 23 0 0,3-9-12 0 0,3-5 0 0 0,4-5 0 0 0,5-3-84 0 0,5-6-13 0 0,3-5 119 0 0,-23-18-5 0 0,0-1 0 0 0,0 1-1 0 0,11 2 1 0 0,-7-4 3 0 0,-1 0 0 0 0,19 0 0 0 0,23-5-32 0 0,0-7 99 0 0,-2-6-109 0 0,-5-6 108 0 0,-3-4-108 0 0,-3-4 33 0 0,-2-3 64 0 0,-1-6-69 0 0,0-3-3 0 0,-3-5 1 0 0,-1-5-4 0 0,-2-3 0 0 0,-2-5 0 0 0,-2-4 0 0 0,1-16 0 0 0,-3-1 0 0 0,-4 3 0 0 0,-3 8 0 0 0,-3 9 0 0 0,-6 6 0 0 0,-6 9 0 0 0,-3 11 0 0 0,-3 13-93 0 0,4 22 95 0 0,0 0-1 0 0,-1 0 1 0 0,1 1 0 0 0,-1-1 0 0 0,1 0 0 0 0,0 0 0 0 0,-1 0 0 0 0,0 1 0 0 0,1-1 0 0 0,-1 0 0 0 0,1 0 0 0 0,-1 1-1 0 0,-1-2 1 0 0,2 2-2 0 0,-1 0-1 0 0,1 0 0 0 0,-1-1 1 0 0,1 1-1 0 0,-1 0 0 0 0,1 0 1 0 0,-1 0-1 0 0,0 0 0 0 0,1 0 1 0 0,-1-1-1 0 0,1 1 0 0 0,-1 0 1 0 0,1 1-1 0 0,-1-1 0 0 0,1 0 1 0 0,-1 0-1 0 0,1 0 0 0 0,-1 0 1 0 0,0 1-1 0 0,-12 6 1 0 0,-4 17 0 0 0,0 10 0 0 0,1 8 0 0 0,2 5 0 0 0,2 4 0 0 0,4 3 0 0 0,4 2 0 0 0,5 10-112 0 0,9 9 219 0 0,10 6-42 0 0,5-6-84 0 0,4-8 34 0 0,3-9-15 0 0,1-11 0 0 0,2-9 0 0 0,2-7 0 0 0,2-7 28 0 0,0-7-36 0 0,4-6 12 0 0,0-5-97 0 0,13-8-627 0 0,11-11-779 0 0,10-13-1417 0 0,-49 9-897 0 0,42-29 0 0 0,-28 18-6347 0 0,2-6-1841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46.296"/>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5.098"/>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6.012"/>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7.631"/>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09.747"/>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0.963"/>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1.721"/>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2.439"/>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3.486"/>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4.176"/>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7.021"/>
    </inkml:context>
    <inkml:brush xml:id="br0">
      <inkml:brushProperty name="width" value="0.1" units="cm"/>
      <inkml:brushProperty name="height" value="0.1" units="cm"/>
      <inkml:brushProperty name="color" value="#AE198D"/>
      <inkml:brushProperty name="inkEffects" value="galaxy"/>
      <inkml:brushProperty name="anchorX" value="-55303.64844"/>
      <inkml:brushProperty name="anchorY" value="-64747.38672"/>
      <inkml:brushProperty name="scaleFactor" value="0.5"/>
    </inkml:brush>
  </inkml:definitions>
  <inkml:trace contextRef="#ctx0" brushRef="#br0">553 103 10136 0 0,'0'0'0'0'0,"3"-8"1096"0"0,2-5-1279 0 0,1-1 366 0 0,1 0-183 0 0,1 1 1904 0 0,0 2-180 0 0,1 1 233 0 0,0 3 1107 0 0,-2 1-2902 0 0,-1 2 842 0 0,-2 2-356 0 0,-2 1 179 0 0,-1 4-16 0 0,0 4 15 0 0,-3 4 16 0 0,-1 6-358 0 0,-3 6 28 0 0,-3 7-48 0 0,-8 16 405 0 0,-4 6-671 0 0,-4 7 208 0 0,-1 4-77 0 0,-1 2-57 0 0,-6 16 305 0 0,1 4-398 0 0,-1 1 54 0 0,-4 14 183 0 0,-1 12-181 0 0,1-2-182 0 0,2-5 54 0 0,0 2-35 0 0,4-11-84 0 0,3-11 24 0 0,4-11-12 0 0,2-11 75 0 0,0-3-97 0 0,-2-2-490 0 0,1-5-850 0 0,12-29-7603 0 0,-16 33-9807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6.312"/>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17.122"/>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24.356"/>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26.255"/>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37.786"/>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38.60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39.909"/>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0.427"/>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1.82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2.404"/>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27.612"/>
    </inkml:context>
    <inkml:brush xml:id="br0">
      <inkml:brushProperty name="width" value="0.1" units="cm"/>
      <inkml:brushProperty name="height" value="0.1" units="cm"/>
      <inkml:brushProperty name="color" value="#AE198D"/>
      <inkml:brushProperty name="inkEffects" value="galaxy"/>
      <inkml:brushProperty name="anchorX" value="-54116.52344"/>
      <inkml:brushProperty name="anchorY" value="-65742.07031"/>
      <inkml:brushProperty name="scaleFactor" value="0.5"/>
    </inkml:brush>
  </inkml:definitions>
  <inkml:trace contextRef="#ctx0" brushRef="#br0">137 59 14256 0 0,'0'0'1544'0'0,"-2"1"-1802"0"0,-4 1 1365 0 0,-4 4 638 0 0,-4 1-1174 0 0,0 2 514 0 0,0 0-141 0 0,1 2 5 0 0,0 1 3 0 0,2 1-177 0 0,1 0 22 0 0,0 0-26 0 0,3 1-2 0 0,2 1-486 0 0,0 2 344 0 0,3 0-455 0 0,2-2 197 0 0,3 0 324 0 0,6 1-110 0 0,9-2 21 0 0,3-3-346 0 0,3-5 32 0 0,7-5 219 0 0,-1-3-352 0 0,-2-5-7 0 0,-3-3-24 0 0,-1-3-20 0 0,-1-1-1 0 0,-3-2-38 0 0,0-5 75 0 0,-3-1-98 0 0,-4-1-44 0 0,-6-4 11 0 0,-8 0-11 0 0,-4 0 0 0 0,-6 3 0 0 0,-3 2 0 0 0,-5 6 0 0 0,-4 3 0 0 0,-9 4-177 0 0,-5 7 153 0 0,18 6-2155 0 0,4 0 0 0 0,-18 5 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3.841"/>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4.262"/>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5.453"/>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45.903"/>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5.584"/>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5.809"/>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003"/>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184"/>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380"/>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574"/>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5:52.054"/>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754"/>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6.904"/>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7.265"/>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7.401"/>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171"/>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342"/>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65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7:59.79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089"/>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23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13.449"/>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403"/>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561"/>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734"/>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0.887"/>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1.068"/>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1.198"/>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4.901"/>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14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435"/>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675"/>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56.310"/>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5.896"/>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112"/>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357"/>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614"/>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6.849"/>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075"/>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308"/>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538"/>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7.778"/>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8.052"/>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6:34.582"/>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8.362"/>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8.406"/>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09.922"/>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0.184"/>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0.402"/>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0.613"/>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3.329"/>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3.55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3.721"/>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3T21:48:14.63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4820"/>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dk1"/>
                </a:solidFill>
                <a:latin typeface="Calibri" panose="020F0502020204030204" pitchFamily="34" charset="0"/>
                <a:ea typeface="Trebuchet MS"/>
                <a:cs typeface="Calibri" panose="020F0502020204030204" pitchFamily="34" charset="0"/>
                <a:sym typeface="Trebuchet MS"/>
              </a:rPr>
              <a:t>Comment peut-on appliquer l’interrogation à un problème?</a:t>
            </a:r>
          </a:p>
          <a:p>
            <a:pPr marL="0" marR="0">
              <a:lnSpc>
                <a:spcPct val="107000"/>
              </a:lnSpc>
              <a:spcBef>
                <a:spcPts val="0"/>
              </a:spcBef>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Le problème est décrit en trois à cinq phrases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Faits et problèmes concrets.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Où est-ce que les choses « accrochent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Quelle est la tendance?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Questions qui approfondissent le problème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Ouvertes.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Ne se cachent pas sous la forme de conseils.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personne qui les pose n’en connaît pas la réponse.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Décrivez la prochaine action intelligente que vous ferez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Qu’est-ce qui aurait du sens maintenant?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 pouvez-vous faire ensuite?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63550" lvl="0" algn="l" rtl="0">
              <a:lnSpc>
                <a:spcPts val="2400"/>
              </a:lnSpc>
              <a:spcAft>
                <a:spcPts val="0"/>
              </a:spcAft>
              <a:buClr>
                <a:srgbClr val="1C4587"/>
              </a:buClr>
              <a:buSzPts val="2400"/>
            </a:pPr>
            <a:endParaRPr lang="en-US" sz="1400" dirty="0">
              <a:solidFill>
                <a:srgbClr val="1C4587"/>
              </a:solidFill>
              <a:latin typeface="Calibri" panose="020F0502020204030204" pitchFamily="34" charset="0"/>
              <a:cs typeface="Calibri" panose="020F0502020204030204" pitchFamily="34" charset="0"/>
              <a:sym typeface="Helvetica Neue"/>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11</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093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22de5f0f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c22de5f0f_0_20: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g8c22de5f0f_0_20: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2</a:t>
            </a:fld>
            <a:endParaRPr dirty="0"/>
          </a:p>
        </p:txBody>
      </p:sp>
    </p:spTree>
    <p:extLst>
      <p:ext uri="{BB962C8B-B14F-4D97-AF65-F5344CB8AC3E}">
        <p14:creationId xmlns:p14="http://schemas.microsoft.com/office/powerpoint/2010/main" val="59451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22de5f0f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c22de5f0f_0_20: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g8c22de5f0f_0_20: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a:t>
            </a:fld>
            <a:endParaRPr dirty="0"/>
          </a:p>
        </p:txBody>
      </p:sp>
    </p:spTree>
    <p:extLst>
      <p:ext uri="{BB962C8B-B14F-4D97-AF65-F5344CB8AC3E}">
        <p14:creationId xmlns:p14="http://schemas.microsoft.com/office/powerpoint/2010/main" val="7272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CA" dirty="0"/>
              <a:t>Slide for when people wait to start the WebEx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CA" dirty="0"/>
              <a:t>REMEMBER:</a:t>
            </a:r>
            <a:endParaRPr dirty="0"/>
          </a:p>
          <a:p>
            <a:pPr marL="0" lvl="0" indent="0" algn="l" rtl="0">
              <a:lnSpc>
                <a:spcPct val="100000"/>
              </a:lnSpc>
              <a:spcBef>
                <a:spcPts val="0"/>
              </a:spcBef>
              <a:spcAft>
                <a:spcPts val="0"/>
              </a:spcAft>
              <a:buSzPts val="1400"/>
              <a:buNone/>
            </a:pPr>
            <a:r>
              <a:rPr lang="en-CA" dirty="0"/>
              <a:t>Give participants the privilege to chat to “all participants” (by </a:t>
            </a:r>
            <a:r>
              <a:rPr lang="en-CA" dirty="0" err="1"/>
              <a:t>Ctl</a:t>
            </a:r>
            <a:r>
              <a:rPr lang="en-CA" dirty="0"/>
              <a:t>-K, checking the chat for “all participants” box)</a:t>
            </a:r>
            <a:endParaRPr dirty="0"/>
          </a:p>
          <a:p>
            <a:pPr marL="0" lvl="0" indent="0" algn="l" rtl="0">
              <a:lnSpc>
                <a:spcPct val="100000"/>
              </a:lnSpc>
              <a:spcBef>
                <a:spcPts val="0"/>
              </a:spcBef>
              <a:spcAft>
                <a:spcPts val="0"/>
              </a:spcAft>
              <a:buSzPts val="1400"/>
              <a:buNone/>
            </a:pPr>
            <a:r>
              <a:rPr lang="en-CA" dirty="0"/>
              <a:t>Start the recording, and pause it while waiting for the participants to join.</a:t>
            </a:r>
            <a:endParaRPr dirty="0"/>
          </a:p>
          <a:p>
            <a:pPr marL="0" lvl="0" indent="0" algn="l" rtl="0">
              <a:lnSpc>
                <a:spcPct val="100000"/>
              </a:lnSpc>
              <a:spcBef>
                <a:spcPts val="0"/>
              </a:spcBef>
              <a:spcAft>
                <a:spcPts val="0"/>
              </a:spcAft>
              <a:buSzPts val="1400"/>
              <a:buNone/>
            </a:pPr>
            <a:r>
              <a:rPr lang="en-CA" dirty="0"/>
              <a:t>Continue recording for starting the session, just before removing this slide.</a:t>
            </a:r>
            <a:endParaRPr dirty="0"/>
          </a:p>
          <a:p>
            <a:pPr marL="0" lvl="0" indent="0" algn="l" rtl="0">
              <a:lnSpc>
                <a:spcPct val="100000"/>
              </a:lnSpc>
              <a:spcBef>
                <a:spcPts val="0"/>
              </a:spcBef>
              <a:spcAft>
                <a:spcPts val="0"/>
              </a:spcAft>
              <a:buSzPts val="1400"/>
              <a:buNone/>
            </a:pPr>
            <a:r>
              <a:rPr lang="en-CA" dirty="0"/>
              <a:t>Ask participants to use the check for yes and cross for no, so they warm up to the idea of interacting.</a:t>
            </a:r>
            <a:endParaRPr dirty="0"/>
          </a:p>
          <a:p>
            <a:pPr marL="0" lvl="0" indent="0" algn="l" rtl="0">
              <a:lnSpc>
                <a:spcPct val="100000"/>
              </a:lnSpc>
              <a:spcBef>
                <a:spcPts val="0"/>
              </a:spcBef>
              <a:spcAft>
                <a:spcPts val="0"/>
              </a:spcAft>
              <a:buSzPts val="1400"/>
              <a:buNone/>
            </a:pPr>
            <a:r>
              <a:rPr lang="en-CA" dirty="0"/>
              <a:t>---</a:t>
            </a:r>
            <a:endParaRPr dirty="0"/>
          </a:p>
          <a:p>
            <a:pPr marL="0" lvl="0" indent="0" algn="l" rtl="0">
              <a:lnSpc>
                <a:spcPct val="100000"/>
              </a:lnSpc>
              <a:spcBef>
                <a:spcPts val="0"/>
              </a:spcBef>
              <a:spcAft>
                <a:spcPts val="0"/>
              </a:spcAft>
              <a:buSzPts val="1400"/>
              <a:buNone/>
            </a:pPr>
            <a:r>
              <a:rPr lang="en-CA" b="0" dirty="0"/>
              <a:t>Please, via </a:t>
            </a:r>
            <a:r>
              <a:rPr lang="en-CA" dirty="0"/>
              <a:t>the chat box, introduce yourself with </a:t>
            </a:r>
            <a:endParaRPr dirty="0"/>
          </a:p>
          <a:p>
            <a:pPr marL="0" lvl="0" indent="0" algn="l" rtl="0">
              <a:lnSpc>
                <a:spcPct val="100000"/>
              </a:lnSpc>
              <a:spcBef>
                <a:spcPts val="0"/>
              </a:spcBef>
              <a:spcAft>
                <a:spcPts val="0"/>
              </a:spcAft>
              <a:buClr>
                <a:schemeClr val="dk1"/>
              </a:buClr>
              <a:buSzPts val="1200"/>
              <a:buFont typeface="Arial"/>
              <a:buChar char="•"/>
            </a:pPr>
            <a:r>
              <a:rPr lang="en-CA" dirty="0"/>
              <a:t> Name</a:t>
            </a:r>
            <a:endParaRPr dirty="0"/>
          </a:p>
          <a:p>
            <a:pPr marL="0" lvl="0" indent="0" algn="l" rtl="0">
              <a:lnSpc>
                <a:spcPct val="100000"/>
              </a:lnSpc>
              <a:spcBef>
                <a:spcPts val="0"/>
              </a:spcBef>
              <a:spcAft>
                <a:spcPts val="0"/>
              </a:spcAft>
              <a:buClr>
                <a:schemeClr val="dk1"/>
              </a:buClr>
              <a:buSzPts val="1200"/>
              <a:buFont typeface="Arial"/>
              <a:buChar char="•"/>
            </a:pPr>
            <a:r>
              <a:rPr lang="en-CA" dirty="0"/>
              <a:t> Department or Agency</a:t>
            </a:r>
            <a:endParaRPr dirty="0"/>
          </a:p>
          <a:p>
            <a:pPr marL="0" lvl="0" indent="0" algn="l" rtl="0">
              <a:lnSpc>
                <a:spcPct val="100000"/>
              </a:lnSpc>
              <a:spcBef>
                <a:spcPts val="0"/>
              </a:spcBef>
              <a:spcAft>
                <a:spcPts val="0"/>
              </a:spcAft>
              <a:buClr>
                <a:schemeClr val="dk1"/>
              </a:buClr>
              <a:buSzPts val="1200"/>
              <a:buFont typeface="Arial"/>
              <a:buChar char="•"/>
            </a:pPr>
            <a:r>
              <a:rPr lang="en-CA" dirty="0"/>
              <a:t> Where you’re located</a:t>
            </a:r>
            <a:endParaRPr dirty="0"/>
          </a:p>
          <a:p>
            <a:pPr marL="0" lvl="0" indent="0" algn="l" rtl="0">
              <a:lnSpc>
                <a:spcPct val="100000"/>
              </a:lnSpc>
              <a:spcBef>
                <a:spcPts val="0"/>
              </a:spcBef>
              <a:spcAft>
                <a:spcPts val="0"/>
              </a:spcAft>
              <a:buClr>
                <a:schemeClr val="dk1"/>
              </a:buClr>
              <a:buSzPts val="1200"/>
              <a:buFont typeface="Arial"/>
              <a:buChar char="•"/>
            </a:pPr>
            <a:r>
              <a:rPr lang="en-CA" dirty="0"/>
              <a:t> Your expectations for this session</a:t>
            </a:r>
            <a:endParaRPr dirty="0"/>
          </a:p>
        </p:txBody>
      </p:sp>
      <p:sp>
        <p:nvSpPr>
          <p:cNvPr id="91" name="Google Shape;91;p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22de5f0f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c22de5f0f_0_20: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lvl="0"/>
            <a:r>
              <a:rPr lang="en-US" sz="1200" dirty="0">
                <a:solidFill>
                  <a:schemeClr val="dk1"/>
                </a:solidFill>
                <a:latin typeface="Calibri" panose="020F0502020204030204" pitchFamily="34" charset="0"/>
                <a:cs typeface="Calibri" panose="020F0502020204030204" pitchFamily="34" charset="0"/>
              </a:rPr>
              <a:t>Mindfulness allows us to be fully aware in the moment. We accept our thoughts, feelings, bodily sensations, and surrounding environment, what we’re sensing, without judgment or interpretation.</a:t>
            </a:r>
            <a:endParaRPr lang="en-US" sz="1200" dirty="0">
              <a:solidFill>
                <a:schemeClr val="dk1"/>
              </a:solidFill>
              <a:latin typeface="Calibri" panose="020F0502020204030204" pitchFamily="34" charset="0"/>
              <a:cs typeface="Calibri" panose="020F0502020204030204" pitchFamily="34" charset="0"/>
              <a:sym typeface="Trebuchet MS"/>
            </a:endParaRPr>
          </a:p>
          <a:p>
            <a:pPr lvl="0"/>
            <a:endParaRPr lang="en-US" sz="1200" dirty="0">
              <a:solidFill>
                <a:schemeClr val="dk1"/>
              </a:solidFill>
              <a:latin typeface="Calibri" panose="020F0502020204030204" pitchFamily="34" charset="0"/>
              <a:cs typeface="Calibri" panose="020F0502020204030204" pitchFamily="34" charset="0"/>
              <a:sym typeface="Trebuchet MS"/>
            </a:endParaRPr>
          </a:p>
          <a:p>
            <a:pPr lvl="0"/>
            <a:r>
              <a:rPr lang="en-US" sz="1200" dirty="0">
                <a:solidFill>
                  <a:schemeClr val="dk1"/>
                </a:solidFill>
                <a:latin typeface="Calibri" panose="020F0502020204030204" pitchFamily="34" charset="0"/>
                <a:cs typeface="Calibri" panose="020F0502020204030204" pitchFamily="34" charset="0"/>
                <a:sym typeface="Trebuchet MS"/>
              </a:rPr>
              <a:t>The Mindful Change </a:t>
            </a:r>
            <a:r>
              <a:rPr lang="en-US" sz="1200" dirty="0">
                <a:solidFill>
                  <a:schemeClr val="dk1"/>
                </a:solidFill>
                <a:latin typeface="Calibri" panose="020F0502020204030204" pitchFamily="34" charset="0"/>
                <a:ea typeface="Trebuchet MS"/>
                <a:cs typeface="Calibri" panose="020F0502020204030204" pitchFamily="34" charset="0"/>
                <a:sym typeface="Trebuchet MS"/>
              </a:rPr>
              <a:t>Leader, while acknowledging there is a big picture and ambiguity about the future, is present, curious, and non-judgmental. </a:t>
            </a:r>
          </a:p>
          <a:p>
            <a:pPr marL="0" lvl="0" indent="0" algn="l" rtl="0">
              <a:lnSpc>
                <a:spcPct val="100000"/>
              </a:lnSpc>
              <a:spcBef>
                <a:spcPts val="0"/>
              </a:spcBef>
              <a:spcAft>
                <a:spcPts val="0"/>
              </a:spcAft>
              <a:buSzPts val="1400"/>
              <a:buNone/>
            </a:pPr>
            <a:endParaRPr dirty="0"/>
          </a:p>
        </p:txBody>
      </p:sp>
      <p:sp>
        <p:nvSpPr>
          <p:cNvPr id="104" name="Google Shape;104;g8c22de5f0f_0_20: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6</a:t>
            </a:fld>
            <a:endParaRPr dirty="0"/>
          </a:p>
        </p:txBody>
      </p:sp>
    </p:spTree>
    <p:extLst>
      <p:ext uri="{BB962C8B-B14F-4D97-AF65-F5344CB8AC3E}">
        <p14:creationId xmlns:p14="http://schemas.microsoft.com/office/powerpoint/2010/main" val="326700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pPr marL="76200">
              <a:lnSpc>
                <a:spcPct val="150000"/>
              </a:lnSpc>
              <a:spcBef>
                <a:spcPts val="100"/>
              </a:spcBef>
              <a:buClr>
                <a:srgbClr val="1C4587"/>
              </a:buClr>
              <a:buSzPts val="2400"/>
            </a:pPr>
            <a:r>
              <a:rPr lang="en-US" sz="12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questions</a:t>
            </a:r>
          </a:p>
          <a:p>
            <a:pPr marL="0" lvl="0" indent="0" algn="l" rtl="0">
              <a:lnSpc>
                <a:spcPct val="100000"/>
              </a:lnSpc>
              <a:spcBef>
                <a:spcPts val="0"/>
              </a:spcBef>
              <a:spcAft>
                <a:spcPts val="0"/>
              </a:spcAft>
              <a:buSzPts val="1400"/>
              <a:buNone/>
            </a:pPr>
            <a:endParaRPr dirty="0"/>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1200" i="1" dirty="0">
                <a:solidFill>
                  <a:schemeClr val="dk1"/>
                </a:solidFill>
                <a:latin typeface="Calibri" panose="020F0502020204030204" pitchFamily="34" charset="0"/>
                <a:ea typeface="Trebuchet MS"/>
                <a:cs typeface="Calibri" panose="020F0502020204030204" pitchFamily="34" charset="0"/>
                <a:sym typeface="Trebuchet MS"/>
              </a:rPr>
              <a:t>problème pernicieux</a:t>
            </a:r>
            <a:r>
              <a:rPr lang="fr-CA" sz="1200" dirty="0">
                <a:solidFill>
                  <a:schemeClr val="dk1"/>
                </a:solidFill>
                <a:latin typeface="Calibri" panose="020F0502020204030204" pitchFamily="34" charset="0"/>
                <a:ea typeface="Trebuchet MS"/>
                <a:cs typeface="Calibri" panose="020F0502020204030204" pitchFamily="34" charset="0"/>
                <a:sym typeface="Trebuchet MS"/>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chemeClr val="dk1"/>
              </a:solidFill>
              <a:latin typeface="Calibri" panose="020F0502020204030204" pitchFamily="34" charset="0"/>
              <a:ea typeface="Trebuchet MS"/>
              <a:cs typeface="Calibri" panose="020F0502020204030204" pitchFamily="34" charset="0"/>
              <a:sym typeface="Trebuchet MS"/>
            </a:endParaRP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483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12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12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a:t>
            </a:r>
          </a:p>
          <a:p>
            <a:pPr marL="457200" lvl="0" indent="-381000" algn="l" rtl="0">
              <a:spcBef>
                <a:spcPts val="100"/>
              </a:spcBef>
              <a:spcAft>
                <a:spcPts val="0"/>
              </a:spcAft>
              <a:buClr>
                <a:srgbClr val="1C4587"/>
              </a:buClr>
              <a:buSzPts val="2400"/>
              <a:buFont typeface="Helvetica Neue"/>
              <a:buChar char="➔"/>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10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94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7" name="Google Shape;2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pic>
        <p:nvPicPr>
          <p:cNvPr id="30" name="Google Shape;30;p19" descr="850px-IOCN_RICO_logo_RGB_300dpi"/>
          <p:cNvPicPr preferRelativeResize="0"/>
          <p:nvPr/>
        </p:nvPicPr>
        <p:blipFill rotWithShape="1">
          <a:blip r:embed="rId2">
            <a:alphaModFix/>
          </a:blip>
          <a:srcRect/>
          <a:stretch/>
        </p:blipFill>
        <p:spPr>
          <a:xfrm>
            <a:off x="482635" y="260648"/>
            <a:ext cx="8265829" cy="106908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8" name="Google Shape;3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 name="Google Shape;44;p2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5" name="Google Shape;65;p2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2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3" name="Google Shape;73;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pic>
        <p:nvPicPr>
          <p:cNvPr id="15" name="Google Shape;15;p17"/>
          <p:cNvPicPr preferRelativeResize="0"/>
          <p:nvPr/>
        </p:nvPicPr>
        <p:blipFill rotWithShape="1">
          <a:blip r:embed="rId12">
            <a:alphaModFix/>
          </a:blip>
          <a:srcRect/>
          <a:stretch/>
        </p:blipFill>
        <p:spPr>
          <a:xfrm rot="242689">
            <a:off x="8320093" y="6394593"/>
            <a:ext cx="414615" cy="404664"/>
          </a:xfrm>
          <a:prstGeom prst="rect">
            <a:avLst/>
          </a:prstGeom>
          <a:noFill/>
          <a:ln>
            <a:noFill/>
          </a:ln>
        </p:spPr>
      </p:pic>
      <p:sp>
        <p:nvSpPr>
          <p:cNvPr id="16" name="Google Shape;16;p17"/>
          <p:cNvSpPr txBox="1"/>
          <p:nvPr/>
        </p:nvSpPr>
        <p:spPr>
          <a:xfrm>
            <a:off x="8388424" y="6448251"/>
            <a:ext cx="36004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CA" sz="11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
        <p:nvSpPr>
          <p:cNvPr id="17" name="Google Shape;17;p17"/>
          <p:cNvSpPr txBox="1"/>
          <p:nvPr/>
        </p:nvSpPr>
        <p:spPr>
          <a:xfrm>
            <a:off x="0" y="0"/>
            <a:ext cx="9144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MSIPCMContentMarking" descr="{&quot;HashCode&quot;:-1880398799,&quot;Placement&quot;:&quot;Header&quot;,&quot;Top&quot;:0.0,&quot;Left&quot;:502.4445,&quot;SlideWidth&quot;:720,&quot;SlideHeight&quot;:540}">
            <a:extLst>
              <a:ext uri="{FF2B5EF4-FFF2-40B4-BE49-F238E27FC236}">
                <a16:creationId xmlns:a16="http://schemas.microsoft.com/office/drawing/2014/main" id="{C140B19C-574F-4CB9-8AFD-A20624AF1B78}"/>
              </a:ext>
            </a:extLst>
          </p:cNvPr>
          <p:cNvSpPr txBox="1"/>
          <p:nvPr userDrawn="1"/>
        </p:nvSpPr>
        <p:spPr>
          <a:xfrm>
            <a:off x="6381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000000"/>
                </a:solidFill>
                <a:latin typeface="Arial" panose="020B0604020202020204" pitchFamily="34" charset="0"/>
              </a:rPr>
              <a:t>UNCLASSIFIED / NON CLASSIFIÉ</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6.xml"/><Relationship Id="rId7" Type="http://schemas.openxmlformats.org/officeDocument/2006/relationships/notesSlide" Target="../notesSlides/notesSlide9.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3.xml"/><Relationship Id="rId5" Type="http://schemas.openxmlformats.org/officeDocument/2006/relationships/tags" Target="../tags/tag18.xml"/><Relationship Id="rId10" Type="http://schemas.openxmlformats.org/officeDocument/2006/relationships/image" Target="../media/image22.png"/><Relationship Id="rId4" Type="http://schemas.openxmlformats.org/officeDocument/2006/relationships/tags" Target="../tags/tag17.xml"/><Relationship Id="rId9" Type="http://schemas.openxmlformats.org/officeDocument/2006/relationships/hyperlink" Target="https://www.hsdinstitut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hsdinstitute.org/" TargetMode="External"/></Relationships>
</file>

<file path=ppt/slides/_rels/slide12.xml.rels><?xml version="1.0" encoding="UTF-8" standalone="yes"?>
<Relationships xmlns="http://schemas.openxmlformats.org/package/2006/relationships"><Relationship Id="rId117" Type="http://schemas.openxmlformats.org/officeDocument/2006/relationships/image" Target="../media/image85.png"/><Relationship Id="rId21" Type="http://schemas.openxmlformats.org/officeDocument/2006/relationships/image" Target="../media/image37.png"/><Relationship Id="rId42" Type="http://schemas.openxmlformats.org/officeDocument/2006/relationships/customXml" Target="../ink/ink19.xml"/><Relationship Id="rId63" Type="http://schemas.openxmlformats.org/officeDocument/2006/relationships/image" Target="../media/image58.png"/><Relationship Id="rId84" Type="http://schemas.openxmlformats.org/officeDocument/2006/relationships/customXml" Target="../ink/ink40.xml"/><Relationship Id="rId138" Type="http://schemas.openxmlformats.org/officeDocument/2006/relationships/customXml" Target="../ink/ink67.xml"/><Relationship Id="rId159" Type="http://schemas.openxmlformats.org/officeDocument/2006/relationships/image" Target="../media/image106.png"/><Relationship Id="rId170" Type="http://schemas.openxmlformats.org/officeDocument/2006/relationships/customXml" Target="../ink/ink83.xml"/><Relationship Id="rId191" Type="http://schemas.openxmlformats.org/officeDocument/2006/relationships/image" Target="../media/image122.png"/><Relationship Id="rId205" Type="http://schemas.openxmlformats.org/officeDocument/2006/relationships/image" Target="../media/image129.png"/><Relationship Id="rId16" Type="http://schemas.openxmlformats.org/officeDocument/2006/relationships/customXml" Target="../ink/ink6.xml"/><Relationship Id="rId107" Type="http://schemas.openxmlformats.org/officeDocument/2006/relationships/image" Target="../media/image80.png"/><Relationship Id="rId11" Type="http://schemas.openxmlformats.org/officeDocument/2006/relationships/image" Target="../media/image32.png"/><Relationship Id="rId32" Type="http://schemas.openxmlformats.org/officeDocument/2006/relationships/customXml" Target="../ink/ink14.xml"/><Relationship Id="rId37"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customXml" Target="../ink/ink27.xml"/><Relationship Id="rId74" Type="http://schemas.openxmlformats.org/officeDocument/2006/relationships/customXml" Target="../ink/ink35.xml"/><Relationship Id="rId79" Type="http://schemas.openxmlformats.org/officeDocument/2006/relationships/image" Target="../media/image66.png"/><Relationship Id="rId102" Type="http://schemas.openxmlformats.org/officeDocument/2006/relationships/customXml" Target="../ink/ink49.xml"/><Relationship Id="rId123" Type="http://schemas.openxmlformats.org/officeDocument/2006/relationships/image" Target="../media/image88.png"/><Relationship Id="rId128" Type="http://schemas.openxmlformats.org/officeDocument/2006/relationships/customXml" Target="../ink/ink62.xml"/><Relationship Id="rId144" Type="http://schemas.openxmlformats.org/officeDocument/2006/relationships/customXml" Target="../ink/ink70.xml"/><Relationship Id="rId149" Type="http://schemas.openxmlformats.org/officeDocument/2006/relationships/image" Target="../media/image101.png"/><Relationship Id="rId5" Type="http://schemas.openxmlformats.org/officeDocument/2006/relationships/image" Target="../media/image24.svg"/><Relationship Id="rId90" Type="http://schemas.openxmlformats.org/officeDocument/2006/relationships/customXml" Target="../ink/ink43.xml"/><Relationship Id="rId95" Type="http://schemas.openxmlformats.org/officeDocument/2006/relationships/image" Target="../media/image74.png"/><Relationship Id="rId160" Type="http://schemas.openxmlformats.org/officeDocument/2006/relationships/customXml" Target="../ink/ink78.xml"/><Relationship Id="rId165" Type="http://schemas.openxmlformats.org/officeDocument/2006/relationships/image" Target="../media/image109.png"/><Relationship Id="rId181" Type="http://schemas.openxmlformats.org/officeDocument/2006/relationships/image" Target="../media/image117.png"/><Relationship Id="rId186" Type="http://schemas.openxmlformats.org/officeDocument/2006/relationships/customXml" Target="../ink/ink91.xml"/><Relationship Id="rId22" Type="http://schemas.openxmlformats.org/officeDocument/2006/relationships/customXml" Target="../ink/ink9.xml"/><Relationship Id="rId27"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customXml" Target="../ink/ink22.xml"/><Relationship Id="rId64" Type="http://schemas.openxmlformats.org/officeDocument/2006/relationships/customXml" Target="../ink/ink30.xml"/><Relationship Id="rId69" Type="http://schemas.openxmlformats.org/officeDocument/2006/relationships/image" Target="../media/image61.png"/><Relationship Id="rId113" Type="http://schemas.openxmlformats.org/officeDocument/2006/relationships/image" Target="../media/image83.png"/><Relationship Id="rId118" Type="http://schemas.openxmlformats.org/officeDocument/2006/relationships/customXml" Target="../ink/ink57.xml"/><Relationship Id="rId134" Type="http://schemas.openxmlformats.org/officeDocument/2006/relationships/customXml" Target="../ink/ink65.xml"/><Relationship Id="rId139" Type="http://schemas.openxmlformats.org/officeDocument/2006/relationships/image" Target="../media/image96.png"/><Relationship Id="rId80" Type="http://schemas.openxmlformats.org/officeDocument/2006/relationships/customXml" Target="../ink/ink38.xml"/><Relationship Id="rId85" Type="http://schemas.openxmlformats.org/officeDocument/2006/relationships/image" Target="../media/image69.png"/><Relationship Id="rId150" Type="http://schemas.openxmlformats.org/officeDocument/2006/relationships/customXml" Target="../ink/ink73.xml"/><Relationship Id="rId155" Type="http://schemas.openxmlformats.org/officeDocument/2006/relationships/image" Target="../media/image104.png"/><Relationship Id="rId171" Type="http://schemas.openxmlformats.org/officeDocument/2006/relationships/image" Target="../media/image112.png"/><Relationship Id="rId176" Type="http://schemas.openxmlformats.org/officeDocument/2006/relationships/customXml" Target="../ink/ink86.xml"/><Relationship Id="rId192" Type="http://schemas.openxmlformats.org/officeDocument/2006/relationships/customXml" Target="../ink/ink94.xml"/><Relationship Id="rId197" Type="http://schemas.openxmlformats.org/officeDocument/2006/relationships/image" Target="../media/image125.png"/><Relationship Id="rId201" Type="http://schemas.openxmlformats.org/officeDocument/2006/relationships/image" Target="../media/image127.png"/><Relationship Id="rId12" Type="http://schemas.openxmlformats.org/officeDocument/2006/relationships/customXml" Target="../ink/ink4.xml"/><Relationship Id="rId17"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customXml" Target="../ink/ink17.xml"/><Relationship Id="rId59" Type="http://schemas.openxmlformats.org/officeDocument/2006/relationships/image" Target="../media/image56.png"/><Relationship Id="rId103" Type="http://schemas.openxmlformats.org/officeDocument/2006/relationships/image" Target="../media/image78.png"/><Relationship Id="rId108" Type="http://schemas.openxmlformats.org/officeDocument/2006/relationships/customXml" Target="../ink/ink52.xml"/><Relationship Id="rId124" Type="http://schemas.openxmlformats.org/officeDocument/2006/relationships/customXml" Target="../ink/ink60.xml"/><Relationship Id="rId129" Type="http://schemas.openxmlformats.org/officeDocument/2006/relationships/image" Target="../media/image91.png"/><Relationship Id="rId54" Type="http://schemas.openxmlformats.org/officeDocument/2006/relationships/customXml" Target="../ink/ink25.xml"/><Relationship Id="rId70" Type="http://schemas.openxmlformats.org/officeDocument/2006/relationships/customXml" Target="../ink/ink33.xml"/><Relationship Id="rId75" Type="http://schemas.openxmlformats.org/officeDocument/2006/relationships/image" Target="../media/image64.png"/><Relationship Id="rId91" Type="http://schemas.openxmlformats.org/officeDocument/2006/relationships/image" Target="../media/image72.png"/><Relationship Id="rId96" Type="http://schemas.openxmlformats.org/officeDocument/2006/relationships/customXml" Target="../ink/ink46.xml"/><Relationship Id="rId140" Type="http://schemas.openxmlformats.org/officeDocument/2006/relationships/customXml" Target="../ink/ink68.xml"/><Relationship Id="rId145" Type="http://schemas.openxmlformats.org/officeDocument/2006/relationships/image" Target="../media/image99.png"/><Relationship Id="rId161" Type="http://schemas.openxmlformats.org/officeDocument/2006/relationships/image" Target="../media/image107.png"/><Relationship Id="rId166" Type="http://schemas.openxmlformats.org/officeDocument/2006/relationships/customXml" Target="../ink/ink81.xml"/><Relationship Id="rId182" Type="http://schemas.openxmlformats.org/officeDocument/2006/relationships/customXml" Target="../ink/ink89.xml"/><Relationship Id="rId187"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customXml" Target="../ink/ink1.xml"/><Relationship Id="rId23" Type="http://schemas.openxmlformats.org/officeDocument/2006/relationships/image" Target="../media/image38.png"/><Relationship Id="rId28" Type="http://schemas.openxmlformats.org/officeDocument/2006/relationships/customXml" Target="../ink/ink12.xml"/><Relationship Id="rId49" Type="http://schemas.openxmlformats.org/officeDocument/2006/relationships/image" Target="../media/image51.png"/><Relationship Id="rId114" Type="http://schemas.openxmlformats.org/officeDocument/2006/relationships/customXml" Target="../ink/ink55.xml"/><Relationship Id="rId119" Type="http://schemas.openxmlformats.org/officeDocument/2006/relationships/image" Target="../media/image86.png"/><Relationship Id="rId44" Type="http://schemas.openxmlformats.org/officeDocument/2006/relationships/customXml" Target="../ink/ink20.xml"/><Relationship Id="rId60" Type="http://schemas.openxmlformats.org/officeDocument/2006/relationships/customXml" Target="../ink/ink28.xml"/><Relationship Id="rId65" Type="http://schemas.openxmlformats.org/officeDocument/2006/relationships/image" Target="../media/image59.png"/><Relationship Id="rId81" Type="http://schemas.openxmlformats.org/officeDocument/2006/relationships/image" Target="../media/image67.png"/><Relationship Id="rId86" Type="http://schemas.openxmlformats.org/officeDocument/2006/relationships/customXml" Target="../ink/ink41.xml"/><Relationship Id="rId130" Type="http://schemas.openxmlformats.org/officeDocument/2006/relationships/customXml" Target="../ink/ink63.xml"/><Relationship Id="rId135" Type="http://schemas.openxmlformats.org/officeDocument/2006/relationships/image" Target="../media/image94.png"/><Relationship Id="rId151" Type="http://schemas.openxmlformats.org/officeDocument/2006/relationships/image" Target="../media/image102.png"/><Relationship Id="rId156" Type="http://schemas.openxmlformats.org/officeDocument/2006/relationships/customXml" Target="../ink/ink76.xml"/><Relationship Id="rId177" Type="http://schemas.openxmlformats.org/officeDocument/2006/relationships/image" Target="../media/image115.png"/><Relationship Id="rId198" Type="http://schemas.openxmlformats.org/officeDocument/2006/relationships/customXml" Target="../ink/ink97.xml"/><Relationship Id="rId172" Type="http://schemas.openxmlformats.org/officeDocument/2006/relationships/customXml" Target="../ink/ink84.xml"/><Relationship Id="rId193" Type="http://schemas.openxmlformats.org/officeDocument/2006/relationships/image" Target="../media/image123.png"/><Relationship Id="rId202" Type="http://schemas.openxmlformats.org/officeDocument/2006/relationships/customXml" Target="../ink/ink99.xml"/><Relationship Id="rId13" Type="http://schemas.openxmlformats.org/officeDocument/2006/relationships/image" Target="../media/image33.png"/><Relationship Id="rId18" Type="http://schemas.openxmlformats.org/officeDocument/2006/relationships/customXml" Target="../ink/ink7.xml"/><Relationship Id="rId39" Type="http://schemas.openxmlformats.org/officeDocument/2006/relationships/image" Target="../media/image46.png"/><Relationship Id="rId109" Type="http://schemas.openxmlformats.org/officeDocument/2006/relationships/image" Target="../media/image81.png"/><Relationship Id="rId34" Type="http://schemas.openxmlformats.org/officeDocument/2006/relationships/customXml" Target="../ink/ink15.xml"/><Relationship Id="rId50" Type="http://schemas.openxmlformats.org/officeDocument/2006/relationships/customXml" Target="../ink/ink23.xml"/><Relationship Id="rId55" Type="http://schemas.openxmlformats.org/officeDocument/2006/relationships/image" Target="../media/image54.png"/><Relationship Id="rId76" Type="http://schemas.openxmlformats.org/officeDocument/2006/relationships/customXml" Target="../ink/ink36.xml"/><Relationship Id="rId97" Type="http://schemas.openxmlformats.org/officeDocument/2006/relationships/image" Target="../media/image75.png"/><Relationship Id="rId104" Type="http://schemas.openxmlformats.org/officeDocument/2006/relationships/customXml" Target="../ink/ink50.xml"/><Relationship Id="rId120" Type="http://schemas.openxmlformats.org/officeDocument/2006/relationships/customXml" Target="../ink/ink58.xml"/><Relationship Id="rId125" Type="http://schemas.openxmlformats.org/officeDocument/2006/relationships/image" Target="../media/image89.png"/><Relationship Id="rId141" Type="http://schemas.openxmlformats.org/officeDocument/2006/relationships/image" Target="../media/image97.png"/><Relationship Id="rId146" Type="http://schemas.openxmlformats.org/officeDocument/2006/relationships/customXml" Target="../ink/ink71.xml"/><Relationship Id="rId167" Type="http://schemas.openxmlformats.org/officeDocument/2006/relationships/image" Target="../media/image110.png"/><Relationship Id="rId188" Type="http://schemas.openxmlformats.org/officeDocument/2006/relationships/customXml" Target="../ink/ink92.xml"/><Relationship Id="rId7" Type="http://schemas.openxmlformats.org/officeDocument/2006/relationships/image" Target="../media/image300.png"/><Relationship Id="rId71" Type="http://schemas.openxmlformats.org/officeDocument/2006/relationships/image" Target="../media/image62.png"/><Relationship Id="rId92" Type="http://schemas.openxmlformats.org/officeDocument/2006/relationships/customXml" Target="../ink/ink44.xml"/><Relationship Id="rId162" Type="http://schemas.openxmlformats.org/officeDocument/2006/relationships/customXml" Target="../ink/ink79.xml"/><Relationship Id="rId183" Type="http://schemas.openxmlformats.org/officeDocument/2006/relationships/image" Target="../media/image118.png"/><Relationship Id="rId2" Type="http://schemas.openxmlformats.org/officeDocument/2006/relationships/image" Target="../media/image15.png"/><Relationship Id="rId29" Type="http://schemas.openxmlformats.org/officeDocument/2006/relationships/image" Target="../media/image41.png"/><Relationship Id="rId24" Type="http://schemas.openxmlformats.org/officeDocument/2006/relationships/customXml" Target="../ink/ink10.xml"/><Relationship Id="rId40" Type="http://schemas.openxmlformats.org/officeDocument/2006/relationships/customXml" Target="../ink/ink18.xml"/><Relationship Id="rId45" Type="http://schemas.openxmlformats.org/officeDocument/2006/relationships/image" Target="../media/image49.png"/><Relationship Id="rId66" Type="http://schemas.openxmlformats.org/officeDocument/2006/relationships/customXml" Target="../ink/ink31.xml"/><Relationship Id="rId87" Type="http://schemas.openxmlformats.org/officeDocument/2006/relationships/image" Target="../media/image70.png"/><Relationship Id="rId110" Type="http://schemas.openxmlformats.org/officeDocument/2006/relationships/customXml" Target="../ink/ink53.xml"/><Relationship Id="rId115" Type="http://schemas.openxmlformats.org/officeDocument/2006/relationships/image" Target="../media/image84.png"/><Relationship Id="rId131" Type="http://schemas.openxmlformats.org/officeDocument/2006/relationships/image" Target="../media/image92.png"/><Relationship Id="rId136" Type="http://schemas.openxmlformats.org/officeDocument/2006/relationships/customXml" Target="../ink/ink66.xml"/><Relationship Id="rId157" Type="http://schemas.openxmlformats.org/officeDocument/2006/relationships/image" Target="../media/image105.png"/><Relationship Id="rId178" Type="http://schemas.openxmlformats.org/officeDocument/2006/relationships/customXml" Target="../ink/ink87.xml"/><Relationship Id="rId61" Type="http://schemas.openxmlformats.org/officeDocument/2006/relationships/image" Target="../media/image57.png"/><Relationship Id="rId82" Type="http://schemas.openxmlformats.org/officeDocument/2006/relationships/customXml" Target="../ink/ink39.xml"/><Relationship Id="rId152" Type="http://schemas.openxmlformats.org/officeDocument/2006/relationships/customXml" Target="../ink/ink74.xml"/><Relationship Id="rId173" Type="http://schemas.openxmlformats.org/officeDocument/2006/relationships/image" Target="../media/image113.png"/><Relationship Id="rId194" Type="http://schemas.openxmlformats.org/officeDocument/2006/relationships/customXml" Target="../ink/ink95.xml"/><Relationship Id="rId199" Type="http://schemas.openxmlformats.org/officeDocument/2006/relationships/image" Target="../media/image126.png"/><Relationship Id="rId203" Type="http://schemas.openxmlformats.org/officeDocument/2006/relationships/image" Target="../media/image128.png"/><Relationship Id="rId19" Type="http://schemas.openxmlformats.org/officeDocument/2006/relationships/image" Target="../media/image36.png"/><Relationship Id="rId14" Type="http://schemas.openxmlformats.org/officeDocument/2006/relationships/customXml" Target="../ink/ink5.xml"/><Relationship Id="rId30" Type="http://schemas.openxmlformats.org/officeDocument/2006/relationships/customXml" Target="../ink/ink13.xml"/><Relationship Id="rId35" Type="http://schemas.openxmlformats.org/officeDocument/2006/relationships/image" Target="../media/image44.png"/><Relationship Id="rId56" Type="http://schemas.openxmlformats.org/officeDocument/2006/relationships/customXml" Target="../ink/ink26.xml"/><Relationship Id="rId77" Type="http://schemas.openxmlformats.org/officeDocument/2006/relationships/image" Target="../media/image65.png"/><Relationship Id="rId100" Type="http://schemas.openxmlformats.org/officeDocument/2006/relationships/customXml" Target="../ink/ink48.xml"/><Relationship Id="rId105" Type="http://schemas.openxmlformats.org/officeDocument/2006/relationships/image" Target="../media/image79.png"/><Relationship Id="rId126" Type="http://schemas.openxmlformats.org/officeDocument/2006/relationships/customXml" Target="../ink/ink61.xml"/><Relationship Id="rId147" Type="http://schemas.openxmlformats.org/officeDocument/2006/relationships/image" Target="../media/image100.png"/><Relationship Id="rId168" Type="http://schemas.openxmlformats.org/officeDocument/2006/relationships/customXml" Target="../ink/ink82.xml"/><Relationship Id="rId8" Type="http://schemas.openxmlformats.org/officeDocument/2006/relationships/customXml" Target="../ink/ink2.xml"/><Relationship Id="rId51" Type="http://schemas.openxmlformats.org/officeDocument/2006/relationships/image" Target="../media/image52.png"/><Relationship Id="rId72" Type="http://schemas.openxmlformats.org/officeDocument/2006/relationships/customXml" Target="../ink/ink34.xml"/><Relationship Id="rId93" Type="http://schemas.openxmlformats.org/officeDocument/2006/relationships/image" Target="../media/image73.png"/><Relationship Id="rId98" Type="http://schemas.openxmlformats.org/officeDocument/2006/relationships/customXml" Target="../ink/ink47.xml"/><Relationship Id="rId121" Type="http://schemas.openxmlformats.org/officeDocument/2006/relationships/image" Target="../media/image87.png"/><Relationship Id="rId142" Type="http://schemas.openxmlformats.org/officeDocument/2006/relationships/customXml" Target="../ink/ink69.xml"/><Relationship Id="rId163" Type="http://schemas.openxmlformats.org/officeDocument/2006/relationships/image" Target="../media/image108.png"/><Relationship Id="rId184" Type="http://schemas.openxmlformats.org/officeDocument/2006/relationships/customXml" Target="../ink/ink90.xml"/><Relationship Id="rId189" Type="http://schemas.openxmlformats.org/officeDocument/2006/relationships/image" Target="../media/image121.png"/><Relationship Id="rId3" Type="http://schemas.openxmlformats.org/officeDocument/2006/relationships/hyperlink" Target="https://www.hsdinstitute.org/" TargetMode="External"/><Relationship Id="rId25" Type="http://schemas.openxmlformats.org/officeDocument/2006/relationships/image" Target="../media/image39.png"/><Relationship Id="rId46" Type="http://schemas.openxmlformats.org/officeDocument/2006/relationships/customXml" Target="../ink/ink21.xml"/><Relationship Id="rId67" Type="http://schemas.openxmlformats.org/officeDocument/2006/relationships/image" Target="../media/image60.png"/><Relationship Id="rId116" Type="http://schemas.openxmlformats.org/officeDocument/2006/relationships/customXml" Target="../ink/ink56.xml"/><Relationship Id="rId137" Type="http://schemas.openxmlformats.org/officeDocument/2006/relationships/image" Target="../media/image95.png"/><Relationship Id="rId158" Type="http://schemas.openxmlformats.org/officeDocument/2006/relationships/customXml" Target="../ink/ink77.xml"/><Relationship Id="rId20" Type="http://schemas.openxmlformats.org/officeDocument/2006/relationships/customXml" Target="../ink/ink8.xml"/><Relationship Id="rId41" Type="http://schemas.openxmlformats.org/officeDocument/2006/relationships/image" Target="../media/image47.png"/><Relationship Id="rId62" Type="http://schemas.openxmlformats.org/officeDocument/2006/relationships/customXml" Target="../ink/ink29.xml"/><Relationship Id="rId83" Type="http://schemas.openxmlformats.org/officeDocument/2006/relationships/image" Target="../media/image68.png"/><Relationship Id="rId88" Type="http://schemas.openxmlformats.org/officeDocument/2006/relationships/customXml" Target="../ink/ink42.xml"/><Relationship Id="rId111" Type="http://schemas.openxmlformats.org/officeDocument/2006/relationships/image" Target="../media/image82.png"/><Relationship Id="rId132" Type="http://schemas.openxmlformats.org/officeDocument/2006/relationships/customXml" Target="../ink/ink64.xml"/><Relationship Id="rId153" Type="http://schemas.openxmlformats.org/officeDocument/2006/relationships/image" Target="../media/image103.png"/><Relationship Id="rId174" Type="http://schemas.openxmlformats.org/officeDocument/2006/relationships/customXml" Target="../ink/ink85.xml"/><Relationship Id="rId179" Type="http://schemas.openxmlformats.org/officeDocument/2006/relationships/image" Target="../media/image116.png"/><Relationship Id="rId195" Type="http://schemas.openxmlformats.org/officeDocument/2006/relationships/image" Target="../media/image124.png"/><Relationship Id="rId190" Type="http://schemas.openxmlformats.org/officeDocument/2006/relationships/customXml" Target="../ink/ink93.xml"/><Relationship Id="rId204" Type="http://schemas.openxmlformats.org/officeDocument/2006/relationships/customXml" Target="../ink/ink100.xml"/><Relationship Id="rId15" Type="http://schemas.openxmlformats.org/officeDocument/2006/relationships/image" Target="../media/image34.png"/><Relationship Id="rId36" Type="http://schemas.openxmlformats.org/officeDocument/2006/relationships/customXml" Target="../ink/ink16.xml"/><Relationship Id="rId57" Type="http://schemas.openxmlformats.org/officeDocument/2006/relationships/image" Target="../media/image55.png"/><Relationship Id="rId106" Type="http://schemas.openxmlformats.org/officeDocument/2006/relationships/customXml" Target="../ink/ink51.xml"/><Relationship Id="rId127" Type="http://schemas.openxmlformats.org/officeDocument/2006/relationships/image" Target="../media/image90.png"/><Relationship Id="rId10" Type="http://schemas.openxmlformats.org/officeDocument/2006/relationships/customXml" Target="../ink/ink3.xml"/><Relationship Id="rId31" Type="http://schemas.openxmlformats.org/officeDocument/2006/relationships/image" Target="../media/image42.png"/><Relationship Id="rId52" Type="http://schemas.openxmlformats.org/officeDocument/2006/relationships/customXml" Target="../ink/ink24.xml"/><Relationship Id="rId73" Type="http://schemas.openxmlformats.org/officeDocument/2006/relationships/image" Target="../media/image63.png"/><Relationship Id="rId78" Type="http://schemas.openxmlformats.org/officeDocument/2006/relationships/customXml" Target="../ink/ink37.xml"/><Relationship Id="rId94" Type="http://schemas.openxmlformats.org/officeDocument/2006/relationships/customXml" Target="../ink/ink45.xml"/><Relationship Id="rId99" Type="http://schemas.openxmlformats.org/officeDocument/2006/relationships/image" Target="../media/image76.png"/><Relationship Id="rId101" Type="http://schemas.openxmlformats.org/officeDocument/2006/relationships/image" Target="../media/image77.png"/><Relationship Id="rId122" Type="http://schemas.openxmlformats.org/officeDocument/2006/relationships/customXml" Target="../ink/ink59.xml"/><Relationship Id="rId143" Type="http://schemas.openxmlformats.org/officeDocument/2006/relationships/image" Target="../media/image98.png"/><Relationship Id="rId148" Type="http://schemas.openxmlformats.org/officeDocument/2006/relationships/customXml" Target="../ink/ink72.xml"/><Relationship Id="rId164" Type="http://schemas.openxmlformats.org/officeDocument/2006/relationships/customXml" Target="../ink/ink80.xml"/><Relationship Id="rId169" Type="http://schemas.openxmlformats.org/officeDocument/2006/relationships/image" Target="../media/image111.png"/><Relationship Id="rId185" Type="http://schemas.openxmlformats.org/officeDocument/2006/relationships/image" Target="../media/image119.png"/><Relationship Id="rId4" Type="http://schemas.openxmlformats.org/officeDocument/2006/relationships/image" Target="../media/image23.png"/><Relationship Id="rId9" Type="http://schemas.openxmlformats.org/officeDocument/2006/relationships/image" Target="../media/image31.png"/><Relationship Id="rId180" Type="http://schemas.openxmlformats.org/officeDocument/2006/relationships/customXml" Target="../ink/ink88.xml"/><Relationship Id="rId26" Type="http://schemas.openxmlformats.org/officeDocument/2006/relationships/customXml" Target="../ink/ink11.xml"/><Relationship Id="rId47" Type="http://schemas.openxmlformats.org/officeDocument/2006/relationships/image" Target="../media/image50.png"/><Relationship Id="rId68" Type="http://schemas.openxmlformats.org/officeDocument/2006/relationships/customXml" Target="../ink/ink32.xml"/><Relationship Id="rId89" Type="http://schemas.openxmlformats.org/officeDocument/2006/relationships/image" Target="../media/image71.png"/><Relationship Id="rId112" Type="http://schemas.openxmlformats.org/officeDocument/2006/relationships/customXml" Target="../ink/ink54.xml"/><Relationship Id="rId133" Type="http://schemas.openxmlformats.org/officeDocument/2006/relationships/image" Target="../media/image93.png"/><Relationship Id="rId154" Type="http://schemas.openxmlformats.org/officeDocument/2006/relationships/customXml" Target="../ink/ink75.xml"/><Relationship Id="rId175" Type="http://schemas.openxmlformats.org/officeDocument/2006/relationships/image" Target="../media/image114.png"/><Relationship Id="rId196" Type="http://schemas.openxmlformats.org/officeDocument/2006/relationships/customXml" Target="../ink/ink96.xml"/><Relationship Id="rId200" Type="http://schemas.openxmlformats.org/officeDocument/2006/relationships/customXml" Target="../ink/ink9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4.xml"/><Relationship Id="rId7" Type="http://schemas.openxmlformats.org/officeDocument/2006/relationships/image" Target="../media/image12.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hsdinstitute.org/" TargetMode="External"/><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hsdinstitute.org/resources/power-of-inquiry.html" TargetMode="External"/><Relationship Id="rId5" Type="http://schemas.openxmlformats.org/officeDocument/2006/relationships/image" Target="../media/image15.png"/><Relationship Id="rId4" Type="http://schemas.openxmlformats.org/officeDocument/2006/relationships/hyperlink" Target="https://www.hsdinstitute.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tags" Target="../tags/tag11.xml"/><Relationship Id="rId7" Type="http://schemas.openxmlformats.org/officeDocument/2006/relationships/notesSlide" Target="../notesSlides/notesSlide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3.xml"/><Relationship Id="rId5" Type="http://schemas.openxmlformats.org/officeDocument/2006/relationships/tags" Target="../tags/tag13.xml"/><Relationship Id="rId10" Type="http://schemas.openxmlformats.org/officeDocument/2006/relationships/image" Target="../media/image15.png"/><Relationship Id="rId4" Type="http://schemas.openxmlformats.org/officeDocument/2006/relationships/tags" Target="../tags/tag12.xml"/><Relationship Id="rId9" Type="http://schemas.openxmlformats.org/officeDocument/2006/relationships/hyperlink" Target="https://www.hsdinstitute.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hyperlink" Target="https://www.hsdinstitut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000"/>
              <a:buFont typeface="Calibri"/>
              <a:buNone/>
            </a:pPr>
            <a:r>
              <a:rPr lang="en-CA" sz="3800" dirty="0"/>
              <a:t>Adaptive Action - The Power of Inquiry</a:t>
            </a:r>
            <a:br>
              <a:rPr lang="en-CA" sz="3800" dirty="0"/>
            </a:br>
            <a:r>
              <a:rPr lang="fr-CA" sz="3800" dirty="0"/>
              <a:t>Actions adaptatives – Le pouvoir de l’interrogation</a:t>
            </a:r>
            <a:endParaRPr sz="3800" dirty="0"/>
          </a:p>
        </p:txBody>
      </p:sp>
      <p:sp>
        <p:nvSpPr>
          <p:cNvPr id="100" name="Google Shape;100;p2"/>
          <p:cNvSpPr txBox="1">
            <a:spLocks noGrp="1"/>
          </p:cNvSpPr>
          <p:nvPr>
            <p:ph type="subTitle" idx="1"/>
          </p:nvPr>
        </p:nvSpPr>
        <p:spPr>
          <a:xfrm>
            <a:off x="827575" y="3907425"/>
            <a:ext cx="7488900" cy="2449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88888"/>
              </a:buClr>
              <a:buSzPts val="2800"/>
              <a:buNone/>
            </a:pPr>
            <a:r>
              <a:rPr lang="en-CA" sz="2200" dirty="0"/>
              <a:t>Initiative Lead: / Leader de </a:t>
            </a:r>
            <a:r>
              <a:rPr lang="en-CA" sz="2200" dirty="0" err="1"/>
              <a:t>l'Initiative</a:t>
            </a:r>
            <a:r>
              <a:rPr lang="en-CA" sz="2200" dirty="0"/>
              <a:t> : Carey Hall</a:t>
            </a:r>
            <a:endParaRPr sz="2200" dirty="0"/>
          </a:p>
          <a:p>
            <a:pPr marL="0" lvl="0" indent="0" algn="l" rtl="0">
              <a:lnSpc>
                <a:spcPct val="100000"/>
              </a:lnSpc>
              <a:spcBef>
                <a:spcPts val="0"/>
              </a:spcBef>
              <a:spcAft>
                <a:spcPts val="0"/>
              </a:spcAft>
              <a:buClr>
                <a:srgbClr val="888888"/>
              </a:buClr>
              <a:buSzPts val="2800"/>
              <a:buNone/>
            </a:pPr>
            <a:r>
              <a:rPr lang="en-CA" sz="2200" dirty="0"/>
              <a:t>Leadership Team: / </a:t>
            </a:r>
            <a:r>
              <a:rPr lang="en-CA" sz="2200" dirty="0" err="1"/>
              <a:t>L’equipe</a:t>
            </a:r>
            <a:r>
              <a:rPr lang="en-CA" sz="2200" dirty="0"/>
              <a:t> du leadership :</a:t>
            </a:r>
            <a:endParaRPr sz="2200" dirty="0"/>
          </a:p>
          <a:p>
            <a:pPr marL="2066925" lvl="1" indent="0" algn="l"/>
            <a:r>
              <a:rPr lang="en-CA" sz="2200" dirty="0"/>
              <a:t>Alejandro Gonzalez</a:t>
            </a:r>
          </a:p>
          <a:p>
            <a:pPr marL="2066925" lvl="1" indent="0" algn="l" rtl="0">
              <a:lnSpc>
                <a:spcPct val="100000"/>
              </a:lnSpc>
              <a:spcBef>
                <a:spcPts val="560"/>
              </a:spcBef>
              <a:spcAft>
                <a:spcPts val="0"/>
              </a:spcAft>
              <a:buClr>
                <a:srgbClr val="888888"/>
              </a:buClr>
              <a:buSzPts val="2800"/>
              <a:buNone/>
            </a:pPr>
            <a:r>
              <a:rPr lang="en-CA" sz="2200" dirty="0"/>
              <a:t>Stacey Ileleji</a:t>
            </a:r>
            <a:endParaRPr sz="2200" dirty="0"/>
          </a:p>
          <a:p>
            <a:pPr marL="2066925" lvl="1" indent="0" algn="l" rtl="0">
              <a:lnSpc>
                <a:spcPct val="100000"/>
              </a:lnSpc>
              <a:spcBef>
                <a:spcPts val="560"/>
              </a:spcBef>
              <a:spcAft>
                <a:spcPts val="0"/>
              </a:spcAft>
              <a:buClr>
                <a:srgbClr val="888888"/>
              </a:buClr>
              <a:buSzPts val="2800"/>
              <a:buNone/>
            </a:pPr>
            <a:r>
              <a:rPr lang="en-CA" sz="2200" dirty="0"/>
              <a:t>Stephanie Lalonde</a:t>
            </a:r>
            <a:endParaRPr sz="2200" dirty="0"/>
          </a:p>
          <a:p>
            <a:pPr marL="0" lvl="0" indent="0" algn="l" rtl="0">
              <a:lnSpc>
                <a:spcPct val="100000"/>
              </a:lnSpc>
              <a:spcBef>
                <a:spcPts val="400"/>
              </a:spcBef>
              <a:spcAft>
                <a:spcPts val="0"/>
              </a:spcAft>
              <a:buClr>
                <a:srgbClr val="888888"/>
              </a:buClr>
              <a:buSzPts val="2000"/>
              <a:buNone/>
            </a:pPr>
            <a:endParaRPr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custDataLst>
              <p:tags r:id="rId1"/>
            </p:custDataLst>
          </p:nvPr>
        </p:nvPicPr>
        <p:blipFill>
          <a:blip r:embed="rId8">
            <a:alphaModFix/>
          </a:blip>
          <a:stretch>
            <a:fillRect/>
          </a:stretch>
        </p:blipFill>
        <p:spPr>
          <a:xfrm>
            <a:off x="4749554" y="297784"/>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custDataLst>
              <p:tags r:id="rId2"/>
            </p:custDataLst>
          </p:nvPr>
        </p:nvSpPr>
        <p:spPr>
          <a:xfrm>
            <a:off x="557329" y="225194"/>
            <a:ext cx="3952525"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3500">
                <a:solidFill>
                  <a:schemeClr val="dk1"/>
                </a:solidFill>
                <a:latin typeface="Calibri" panose="020F0502020204030204" pitchFamily="34" charset="0"/>
                <a:ea typeface="Trebuchet MS"/>
                <a:cs typeface="Calibri" panose="020F0502020204030204" pitchFamily="34" charset="0"/>
                <a:sym typeface="Trebuchet MS"/>
              </a:rPr>
              <a:t>Comment influencer cette tendance?</a:t>
            </a:r>
          </a:p>
        </p:txBody>
      </p:sp>
      <p:sp>
        <p:nvSpPr>
          <p:cNvPr id="5" name="TextBox 4">
            <a:extLst>
              <a:ext uri="{FF2B5EF4-FFF2-40B4-BE49-F238E27FC236}">
                <a16:creationId xmlns:a16="http://schemas.microsoft.com/office/drawing/2014/main" id="{51672236-6B35-4375-88F7-8B44EA0A6391}"/>
              </a:ext>
            </a:extLst>
          </p:cNvPr>
          <p:cNvSpPr txBox="1"/>
          <p:nvPr>
            <p:custDataLst>
              <p:tags r:id="rId3"/>
            </p:custDataLst>
          </p:nvPr>
        </p:nvSpPr>
        <p:spPr>
          <a:xfrm>
            <a:off x="223988" y="2246548"/>
            <a:ext cx="8465201" cy="4097725"/>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fr-CA" sz="2400" b="1">
                <a:solidFill>
                  <a:srgbClr val="1C4587"/>
                </a:solidFill>
                <a:latin typeface="Calibri" panose="020F0502020204030204" pitchFamily="34" charset="0"/>
                <a:ea typeface="Helvetica Neue"/>
                <a:cs typeface="Calibri" panose="020F0502020204030204" pitchFamily="34" charset="0"/>
                <a:sym typeface="Helvetica Neue"/>
              </a:rPr>
              <a:t>Quoi?</a:t>
            </a:r>
          </a:p>
          <a:p>
            <a:pPr marL="463550" lvl="0" algn="l" rtl="0">
              <a:lnSpc>
                <a:spcPts val="2400"/>
              </a:lnSpc>
              <a:spcAft>
                <a:spcPts val="0"/>
              </a:spcAft>
              <a:buClr>
                <a:srgbClr val="1C4587"/>
              </a:buClr>
              <a:buSzPts val="2400"/>
            </a:pPr>
            <a:r>
              <a:rPr lang="fr-CA" sz="240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1082675" lvl="0" algn="l" rtl="0">
              <a:lnSpc>
                <a:spcPts val="2400"/>
              </a:lnSpc>
              <a:spcAft>
                <a:spcPts val="0"/>
              </a:spcAft>
              <a:buClr>
                <a:srgbClr val="1C4587"/>
              </a:buClr>
              <a:buSzPts val="2400"/>
            </a:pPr>
            <a:r>
              <a:rPr lang="fr-CA" sz="2400" i="1">
                <a:solidFill>
                  <a:schemeClr val="accent4"/>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a:solidFill>
                  <a:srgbClr val="1C4587"/>
                </a:solidFill>
                <a:latin typeface="Calibri" panose="020F0502020204030204" pitchFamily="34" charset="0"/>
                <a:ea typeface="Helvetica Neue"/>
                <a:cs typeface="Calibri" panose="020F0502020204030204" pitchFamily="34" charset="0"/>
                <a:sym typeface="Helvetica Neue"/>
              </a:rPr>
              <a:t>Pourquoi?</a:t>
            </a:r>
          </a:p>
          <a:p>
            <a:pPr marL="463550" lvl="0" algn="l" rtl="0">
              <a:lnSpc>
                <a:spcPts val="2400"/>
              </a:lnSpc>
              <a:spcAft>
                <a:spcPts val="0"/>
              </a:spcAft>
              <a:buClr>
                <a:srgbClr val="1C4587"/>
              </a:buClr>
              <a:buSzPts val="2400"/>
            </a:pPr>
            <a:r>
              <a:rPr lang="fr-CA" sz="240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1082675" lvl="0" algn="l" rtl="0">
              <a:lnSpc>
                <a:spcPts val="2400"/>
              </a:lnSpc>
              <a:spcAft>
                <a:spcPts val="0"/>
              </a:spcAft>
              <a:buClr>
                <a:srgbClr val="1C4587"/>
              </a:buClr>
              <a:buSzPts val="2400"/>
            </a:pPr>
            <a:r>
              <a:rPr lang="fr-CA" sz="2400" i="1">
                <a:solidFill>
                  <a:schemeClr val="accent4"/>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463550">
              <a:lnSpc>
                <a:spcPts val="2400"/>
              </a:lnSpc>
              <a:buClr>
                <a:srgbClr val="1C4587"/>
              </a:buClr>
              <a:buSzPts val="2400"/>
            </a:pPr>
            <a:r>
              <a:rPr lang="fr-CA" sz="240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1082675">
              <a:lnSpc>
                <a:spcPts val="2400"/>
              </a:lnSpc>
              <a:buClr>
                <a:srgbClr val="1C4587"/>
              </a:buClr>
              <a:buSzPts val="2400"/>
            </a:pPr>
            <a:r>
              <a:rPr lang="fr-CA" sz="2400" i="1">
                <a:solidFill>
                  <a:schemeClr val="accent4"/>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7" name="Google Shape;212;p10">
            <a:extLst>
              <a:ext uri="{FF2B5EF4-FFF2-40B4-BE49-F238E27FC236}">
                <a16:creationId xmlns:a16="http://schemas.microsoft.com/office/drawing/2014/main" id="{73FB4FB6-82E4-424A-A476-01E3F544FE07}"/>
              </a:ext>
            </a:extLst>
          </p:cNvPr>
          <p:cNvSpPr txBox="1"/>
          <p:nvPr>
            <p:custDataLst>
              <p:tags r:id="rId4"/>
            </p:custDataLst>
          </p:nvPr>
        </p:nvSpPr>
        <p:spPr>
          <a:xfrm flipH="1">
            <a:off x="369245" y="6523371"/>
            <a:ext cx="408734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dirty="0">
                <a:solidFill>
                  <a:schemeClr val="dk1"/>
                </a:solidFill>
                <a:latin typeface="Calibri"/>
                <a:ea typeface="Calibri"/>
                <a:cs typeface="Calibri"/>
                <a:sym typeface="Calibri"/>
              </a:rPr>
              <a:t>* Utilisé avec la permission : </a:t>
            </a:r>
            <a:r>
              <a:rPr lang="fr-CA" sz="1200" b="0" i="0" u="sng" strike="noStrike" cap="none"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https://www.hsdinstitute.org/</a:t>
            </a:r>
            <a:r>
              <a:rPr lang="fr-CA" sz="1200" b="0" i="0" u="none" strike="noStrike" cap="none" dirty="0">
                <a:solidFill>
                  <a:schemeClr val="dk1"/>
                </a:solidFill>
                <a:latin typeface="Calibri"/>
                <a:ea typeface="Calibri"/>
                <a:cs typeface="Calibri"/>
                <a:sym typeface="Calibri"/>
              </a:rPr>
              <a:t> </a:t>
            </a:r>
          </a:p>
        </p:txBody>
      </p:sp>
      <p:pic>
        <p:nvPicPr>
          <p:cNvPr id="6" name="Google Shape;236;p11">
            <a:extLst>
              <a:ext uri="{FF2B5EF4-FFF2-40B4-BE49-F238E27FC236}">
                <a16:creationId xmlns:a16="http://schemas.microsoft.com/office/drawing/2014/main" id="{B14FA4B3-57BF-4DAA-9EF3-BC9337647225}"/>
              </a:ext>
            </a:extLst>
          </p:cNvPr>
          <p:cNvPicPr preferRelativeResize="0"/>
          <p:nvPr>
            <p:custDataLst>
              <p:tags r:id="rId5"/>
            </p:custDataLst>
          </p:nvPr>
        </p:nvPicPr>
        <p:blipFill rotWithShape="1">
          <a:blip r:embed="rId10">
            <a:alphaModFix/>
          </a:blip>
          <a:srcRect r="2799" b="5150"/>
          <a:stretch/>
        </p:blipFill>
        <p:spPr>
          <a:xfrm>
            <a:off x="7217794" y="828882"/>
            <a:ext cx="1775287" cy="1725946"/>
          </a:xfrm>
          <a:prstGeom prst="rect">
            <a:avLst/>
          </a:prstGeom>
          <a:noFill/>
          <a:ln>
            <a:noFill/>
          </a:ln>
        </p:spPr>
      </p:pic>
    </p:spTree>
    <p:extLst>
      <p:ext uri="{BB962C8B-B14F-4D97-AF65-F5344CB8AC3E}">
        <p14:creationId xmlns:p14="http://schemas.microsoft.com/office/powerpoint/2010/main" val="6784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598627"/>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How do we apply Inquiry to an issue?</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5" name="TextBox 4">
            <a:extLst>
              <a:ext uri="{FF2B5EF4-FFF2-40B4-BE49-F238E27FC236}">
                <a16:creationId xmlns:a16="http://schemas.microsoft.com/office/drawing/2014/main" id="{51672236-6B35-4375-88F7-8B44EA0A6391}"/>
              </a:ext>
            </a:extLst>
          </p:cNvPr>
          <p:cNvSpPr txBox="1"/>
          <p:nvPr/>
        </p:nvSpPr>
        <p:spPr>
          <a:xfrm>
            <a:off x="355189" y="2697362"/>
            <a:ext cx="2710267" cy="2866619"/>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cs typeface="Calibri" panose="020F0502020204030204" pitchFamily="34" charset="0"/>
                <a:sym typeface="Helvetica Neue"/>
              </a:rPr>
              <a:t>Issue is framed in 3 to 5 sentences</a:t>
            </a:r>
          </a:p>
          <a:p>
            <a:pPr marL="76200" lvl="0" algn="l" rtl="0">
              <a:lnSpc>
                <a:spcPts val="2400"/>
              </a:lnSpc>
              <a:spcAft>
                <a:spcPts val="0"/>
              </a:spcAft>
              <a:buClr>
                <a:srgbClr val="1C4587"/>
              </a:buClr>
              <a:buSzPts val="2400"/>
            </a:pPr>
            <a:endParaRPr lang="en-US" sz="2000" b="1" dirty="0">
              <a:solidFill>
                <a:srgbClr val="1C4587"/>
              </a:solidFill>
              <a:latin typeface="Calibri" panose="020F0502020204030204" pitchFamily="34" charset="0"/>
              <a:cs typeface="Calibri" panose="020F0502020204030204" pitchFamily="34" charset="0"/>
              <a:sym typeface="Helvetica Neue"/>
            </a:endParaRP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Concrete facts and issues. </a:t>
            </a: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Where are things “stuck”? </a:t>
            </a: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What is the pattern?</a:t>
            </a:r>
          </a:p>
          <a:p>
            <a:pPr marL="46355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ECDCF14-7B89-48CF-BDA3-D32CDDAF1704}"/>
              </a:ext>
            </a:extLst>
          </p:cNvPr>
          <p:cNvSpPr txBox="1"/>
          <p:nvPr/>
        </p:nvSpPr>
        <p:spPr>
          <a:xfrm>
            <a:off x="3284524" y="2697362"/>
            <a:ext cx="2641229" cy="2862322"/>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 that explore the issue</a:t>
            </a:r>
          </a:p>
          <a:p>
            <a:pPr marL="76200" lvl="0" algn="l" rtl="0">
              <a:lnSpc>
                <a:spcPts val="2400"/>
              </a:lnSpc>
              <a:spcAft>
                <a:spcPts val="0"/>
              </a:spcAft>
              <a:buClr>
                <a:srgbClr val="1C4587"/>
              </a:buClr>
              <a:buSzPts val="2400"/>
            </a:pP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225425" lvl="0" indent="-174625" algn="l" rtl="0">
              <a:lnSpc>
                <a:spcPts val="2400"/>
              </a:lnSpc>
              <a:spcAft>
                <a:spcPts val="0"/>
              </a:spcAft>
              <a:buClr>
                <a:srgbClr val="1C4587"/>
              </a:buClr>
              <a:buSzPts val="2400"/>
              <a:buFont typeface="Arial" panose="020B0604020202020204" pitchFamily="34" charset="0"/>
              <a:buChar char="•"/>
            </a:pPr>
            <a:r>
              <a:rPr lang="en-US" sz="2000" i="1" dirty="0">
                <a:solidFill>
                  <a:srgbClr val="1C4587"/>
                </a:solidFill>
                <a:latin typeface="Calibri" panose="020F0502020204030204" pitchFamily="34" charset="0"/>
                <a:ea typeface="Helvetica Neue"/>
                <a:cs typeface="Calibri" panose="020F0502020204030204" pitchFamily="34" charset="0"/>
                <a:sym typeface="Helvetica Neue"/>
              </a:rPr>
              <a:t>Open-ended</a:t>
            </a:r>
          </a:p>
          <a:p>
            <a:pPr marL="225425" lvl="0" indent="-174625" algn="l" rtl="0">
              <a:lnSpc>
                <a:spcPts val="2400"/>
              </a:lnSpc>
              <a:spcAft>
                <a:spcPts val="0"/>
              </a:spcAft>
              <a:buClr>
                <a:srgbClr val="1C4587"/>
              </a:buClr>
              <a:buSzPts val="2400"/>
              <a:buFont typeface="Arial" panose="020B0604020202020204" pitchFamily="34" charset="0"/>
              <a:buChar char="•"/>
            </a:pPr>
            <a:r>
              <a:rPr lang="en-US" sz="2000" i="1" dirty="0">
                <a:solidFill>
                  <a:srgbClr val="1C4587"/>
                </a:solidFill>
                <a:latin typeface="Calibri" panose="020F0502020204030204" pitchFamily="34" charset="0"/>
                <a:cs typeface="Calibri" panose="020F0502020204030204" pitchFamily="34" charset="0"/>
                <a:sym typeface="Helvetica Neue"/>
              </a:rPr>
              <a:t>Not disguised as advice</a:t>
            </a:r>
          </a:p>
          <a:p>
            <a:pPr marL="225425" lvl="0" indent="-174625" algn="l" rtl="0">
              <a:lnSpc>
                <a:spcPts val="2400"/>
              </a:lnSpc>
              <a:spcAft>
                <a:spcPts val="0"/>
              </a:spcAft>
              <a:buClr>
                <a:srgbClr val="1C4587"/>
              </a:buClr>
              <a:buSzPts val="2400"/>
              <a:buFont typeface="Arial" panose="020B0604020202020204" pitchFamily="34" charset="0"/>
              <a:buChar char="•"/>
            </a:pPr>
            <a:r>
              <a:rPr lang="en-US" sz="2000" i="1" dirty="0">
                <a:solidFill>
                  <a:srgbClr val="1C4587"/>
                </a:solidFill>
                <a:latin typeface="Calibri" panose="020F0502020204030204" pitchFamily="34" charset="0"/>
                <a:cs typeface="Calibri" panose="020F0502020204030204" pitchFamily="34" charset="0"/>
                <a:sym typeface="Helvetica Neue"/>
              </a:rPr>
              <a:t>Beyond the knowledge of the asker</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9" name="TextBox 8">
            <a:extLst>
              <a:ext uri="{FF2B5EF4-FFF2-40B4-BE49-F238E27FC236}">
                <a16:creationId xmlns:a16="http://schemas.microsoft.com/office/drawing/2014/main" id="{A07B6D28-F678-4D20-8624-A2942A9A03A7}"/>
              </a:ext>
            </a:extLst>
          </p:cNvPr>
          <p:cNvSpPr txBox="1"/>
          <p:nvPr/>
        </p:nvSpPr>
        <p:spPr>
          <a:xfrm>
            <a:off x="6144821" y="2697361"/>
            <a:ext cx="2641229" cy="2866619"/>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Describe your</a:t>
            </a:r>
          </a:p>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next wise action</a:t>
            </a:r>
          </a:p>
          <a:p>
            <a:pPr marL="76200" lvl="0" algn="l" rtl="0">
              <a:lnSpc>
                <a:spcPts val="2400"/>
              </a:lnSpc>
              <a:spcAft>
                <a:spcPts val="0"/>
              </a:spcAft>
              <a:buClr>
                <a:srgbClr val="1C4587"/>
              </a:buClr>
              <a:buSzPts val="2400"/>
            </a:pP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What makes sense now?</a:t>
            </a:r>
          </a:p>
          <a:p>
            <a:pPr marL="76200" lvl="0" algn="l"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What can you do next?</a:t>
            </a:r>
          </a:p>
          <a:p>
            <a:pPr marL="7620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a:p>
            <a:pPr marL="7620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a:p>
            <a:pPr marL="76200" lvl="0" algn="l" rtl="0">
              <a:lnSpc>
                <a:spcPts val="2400"/>
              </a:lnSpc>
              <a:spcAft>
                <a:spcPts val="0"/>
              </a:spcAft>
              <a:buClr>
                <a:srgbClr val="1C4587"/>
              </a:buClr>
              <a:buSzPts val="2400"/>
            </a:pP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10" name="TextBox 9">
            <a:extLst>
              <a:ext uri="{FF2B5EF4-FFF2-40B4-BE49-F238E27FC236}">
                <a16:creationId xmlns:a16="http://schemas.microsoft.com/office/drawing/2014/main" id="{37A1C734-33CD-4E83-B0CD-C45C4D3830FC}"/>
              </a:ext>
            </a:extLst>
          </p:cNvPr>
          <p:cNvSpPr txBox="1"/>
          <p:nvPr/>
        </p:nvSpPr>
        <p:spPr>
          <a:xfrm>
            <a:off x="2866769" y="5615564"/>
            <a:ext cx="3595816" cy="523220"/>
          </a:xfrm>
          <a:prstGeom prst="rect">
            <a:avLst/>
          </a:prstGeom>
          <a:noFill/>
        </p:spPr>
        <p:txBody>
          <a:bodyPr wrap="square">
            <a:spAutoFit/>
          </a:bodyPr>
          <a:lstStyle/>
          <a:p>
            <a:pPr algn="ctr"/>
            <a:r>
              <a:rPr lang="en-US" b="1" i="1"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Good questions help create a deeper understanding of the problem space.</a:t>
            </a:r>
            <a:endParaRPr lang="en-US" b="1" i="1" cap="none"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endParaRPr>
          </a:p>
        </p:txBody>
      </p:sp>
      <p:pic>
        <p:nvPicPr>
          <p:cNvPr id="11" name="Graphic 10" descr="Rating Star outline">
            <a:extLst>
              <a:ext uri="{FF2B5EF4-FFF2-40B4-BE49-F238E27FC236}">
                <a16:creationId xmlns:a16="http://schemas.microsoft.com/office/drawing/2014/main" id="{2C6D5FCD-1545-4F24-8891-3CEA6A35E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4453" y="5419974"/>
            <a:ext cx="914400" cy="914400"/>
          </a:xfrm>
          <a:prstGeom prst="rect">
            <a:avLst/>
          </a:prstGeom>
        </p:spPr>
      </p:pic>
      <p:pic>
        <p:nvPicPr>
          <p:cNvPr id="12" name="Graphic 11" descr="Rating Star outline">
            <a:extLst>
              <a:ext uri="{FF2B5EF4-FFF2-40B4-BE49-F238E27FC236}">
                <a16:creationId xmlns:a16="http://schemas.microsoft.com/office/drawing/2014/main" id="{08FFA86F-1F3E-425A-A66E-12FCD6A1E5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121852" y="5449929"/>
            <a:ext cx="914400" cy="914400"/>
          </a:xfrm>
          <a:prstGeom prst="rect">
            <a:avLst/>
          </a:prstGeom>
        </p:spPr>
      </p:pic>
    </p:spTree>
    <p:extLst>
      <p:ext uri="{BB962C8B-B14F-4D97-AF65-F5344CB8AC3E}">
        <p14:creationId xmlns:p14="http://schemas.microsoft.com/office/powerpoint/2010/main" val="2889245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2">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598627"/>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Group reflection</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9EDC25B8-A3A1-4284-BC38-38DA005FD529}"/>
              </a:ext>
            </a:extLst>
          </p:cNvPr>
          <p:cNvSpPr txBox="1"/>
          <p:nvPr/>
        </p:nvSpPr>
        <p:spPr>
          <a:xfrm>
            <a:off x="327054" y="2557264"/>
            <a:ext cx="8324577" cy="1397819"/>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 have we learned?</a:t>
            </a:r>
          </a:p>
          <a:p>
            <a:pPr marL="457200" lvl="0" indent="-381000" algn="l" rtl="0">
              <a:lnSpc>
                <a:spcPts val="2400"/>
              </a:lnSpc>
              <a:spcAft>
                <a:spcPts val="0"/>
              </a:spcAft>
              <a:buClr>
                <a:srgbClr val="1C4587"/>
              </a:buClr>
              <a:buSzPts val="2400"/>
              <a:buFont typeface="Helvetica Neue"/>
              <a:buChar char="➔"/>
            </a:pP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Any new insights?</a:t>
            </a:r>
          </a:p>
          <a:p>
            <a:pPr marL="457200" lvl="0" indent="-381000" algn="l" rtl="0">
              <a:spcBef>
                <a:spcPts val="100"/>
              </a:spcBef>
              <a:spcAft>
                <a:spcPts val="0"/>
              </a:spcAft>
              <a:buClr>
                <a:srgbClr val="1C4587"/>
              </a:buClr>
              <a:buSzPts val="2400"/>
              <a:buFont typeface="Helvetica Neue"/>
              <a:buChar char="➔"/>
            </a:pP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pic>
        <p:nvPicPr>
          <p:cNvPr id="6" name="Graphic 5" descr="Two koi fish circling each other">
            <a:extLst>
              <a:ext uri="{FF2B5EF4-FFF2-40B4-BE49-F238E27FC236}">
                <a16:creationId xmlns:a16="http://schemas.microsoft.com/office/drawing/2014/main" id="{9A750BD2-3026-4AE2-977C-170615128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9274" y="2557264"/>
            <a:ext cx="4112814" cy="4112814"/>
          </a:xfrm>
          <a:prstGeom prst="rect">
            <a:avLst/>
          </a:prstGeom>
        </p:spPr>
      </p:pic>
      <p:grpSp>
        <p:nvGrpSpPr>
          <p:cNvPr id="56" name="Group 55">
            <a:extLst>
              <a:ext uri="{FF2B5EF4-FFF2-40B4-BE49-F238E27FC236}">
                <a16:creationId xmlns:a16="http://schemas.microsoft.com/office/drawing/2014/main" id="{4FEA11D5-4D44-48CF-9DF0-69944B68C9B5}"/>
              </a:ext>
            </a:extLst>
          </p:cNvPr>
          <p:cNvGrpSpPr/>
          <p:nvPr/>
        </p:nvGrpSpPr>
        <p:grpSpPr>
          <a:xfrm>
            <a:off x="990665" y="4566406"/>
            <a:ext cx="3853440" cy="1268280"/>
            <a:chOff x="990665" y="4566406"/>
            <a:chExt cx="3853440" cy="126828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1" name="Ink 50">
                  <a:extLst>
                    <a:ext uri="{FF2B5EF4-FFF2-40B4-BE49-F238E27FC236}">
                      <a16:creationId xmlns:a16="http://schemas.microsoft.com/office/drawing/2014/main" id="{09170364-84A1-4881-BA16-09149093FDFC}"/>
                    </a:ext>
                  </a:extLst>
                </p14:cNvPr>
                <p14:cNvContentPartPr/>
                <p14:nvPr/>
              </p14:nvContentPartPr>
              <p14:xfrm>
                <a:off x="990665" y="4574326"/>
                <a:ext cx="438480" cy="915840"/>
              </p14:xfrm>
            </p:contentPart>
          </mc:Choice>
          <mc:Fallback xmlns="">
            <p:pic>
              <p:nvPicPr>
                <p:cNvPr id="51" name="Ink 50">
                  <a:extLst>
                    <a:ext uri="{FF2B5EF4-FFF2-40B4-BE49-F238E27FC236}">
                      <a16:creationId xmlns:a16="http://schemas.microsoft.com/office/drawing/2014/main" id="{09170364-84A1-4881-BA16-09149093FDFC}"/>
                    </a:ext>
                  </a:extLst>
                </p:cNvPr>
                <p:cNvPicPr/>
                <p:nvPr/>
              </p:nvPicPr>
              <p:blipFill>
                <a:blip r:embed="rId7"/>
                <a:stretch>
                  <a:fillRect/>
                </a:stretch>
              </p:blipFill>
              <p:spPr>
                <a:xfrm>
                  <a:off x="973025" y="4556686"/>
                  <a:ext cx="474120" cy="95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2" name="Ink 51">
                  <a:extLst>
                    <a:ext uri="{FF2B5EF4-FFF2-40B4-BE49-F238E27FC236}">
                      <a16:creationId xmlns:a16="http://schemas.microsoft.com/office/drawing/2014/main" id="{06B9B240-9178-4709-B278-0A69F7B216BF}"/>
                    </a:ext>
                  </a:extLst>
                </p14:cNvPr>
                <p14:cNvContentPartPr/>
                <p14:nvPr/>
              </p14:nvContentPartPr>
              <p14:xfrm>
                <a:off x="1319345" y="4566406"/>
                <a:ext cx="1566720" cy="931320"/>
              </p14:xfrm>
            </p:contentPart>
          </mc:Choice>
          <mc:Fallback xmlns="">
            <p:pic>
              <p:nvPicPr>
                <p:cNvPr id="52" name="Ink 51">
                  <a:extLst>
                    <a:ext uri="{FF2B5EF4-FFF2-40B4-BE49-F238E27FC236}">
                      <a16:creationId xmlns:a16="http://schemas.microsoft.com/office/drawing/2014/main" id="{06B9B240-9178-4709-B278-0A69F7B216BF}"/>
                    </a:ext>
                  </a:extLst>
                </p:cNvPr>
                <p:cNvPicPr/>
                <p:nvPr/>
              </p:nvPicPr>
              <p:blipFill>
                <a:blip r:embed="rId9"/>
                <a:stretch>
                  <a:fillRect/>
                </a:stretch>
              </p:blipFill>
              <p:spPr>
                <a:xfrm>
                  <a:off x="1301705" y="4548406"/>
                  <a:ext cx="1602360" cy="9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53" name="Ink 52">
                  <a:extLst>
                    <a:ext uri="{FF2B5EF4-FFF2-40B4-BE49-F238E27FC236}">
                      <a16:creationId xmlns:a16="http://schemas.microsoft.com/office/drawing/2014/main" id="{2CC6CB38-DD88-48DA-A6F9-6E343CF98913}"/>
                    </a:ext>
                  </a:extLst>
                </p14:cNvPr>
                <p14:cNvContentPartPr/>
                <p14:nvPr/>
              </p14:nvContentPartPr>
              <p14:xfrm>
                <a:off x="3077225" y="4993726"/>
                <a:ext cx="1549080" cy="840960"/>
              </p14:xfrm>
            </p:contentPart>
          </mc:Choice>
          <mc:Fallback xmlns="">
            <p:pic>
              <p:nvPicPr>
                <p:cNvPr id="53" name="Ink 52">
                  <a:extLst>
                    <a:ext uri="{FF2B5EF4-FFF2-40B4-BE49-F238E27FC236}">
                      <a16:creationId xmlns:a16="http://schemas.microsoft.com/office/drawing/2014/main" id="{2CC6CB38-DD88-48DA-A6F9-6E343CF98913}"/>
                    </a:ext>
                  </a:extLst>
                </p:cNvPr>
                <p:cNvPicPr/>
                <p:nvPr/>
              </p:nvPicPr>
              <p:blipFill>
                <a:blip r:embed="rId11"/>
                <a:stretch>
                  <a:fillRect/>
                </a:stretch>
              </p:blipFill>
              <p:spPr>
                <a:xfrm>
                  <a:off x="3059585" y="4975726"/>
                  <a:ext cx="1584720" cy="87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4" name="Ink 53">
                  <a:extLst>
                    <a:ext uri="{FF2B5EF4-FFF2-40B4-BE49-F238E27FC236}">
                      <a16:creationId xmlns:a16="http://schemas.microsoft.com/office/drawing/2014/main" id="{1691204E-FAA3-4CDF-8525-F63CA5C66796}"/>
                    </a:ext>
                  </a:extLst>
                </p14:cNvPr>
                <p14:cNvContentPartPr/>
                <p14:nvPr/>
              </p14:nvContentPartPr>
              <p14:xfrm>
                <a:off x="4617665" y="4660006"/>
                <a:ext cx="226440" cy="623880"/>
              </p14:xfrm>
            </p:contentPart>
          </mc:Choice>
          <mc:Fallback xmlns="">
            <p:pic>
              <p:nvPicPr>
                <p:cNvPr id="54" name="Ink 53">
                  <a:extLst>
                    <a:ext uri="{FF2B5EF4-FFF2-40B4-BE49-F238E27FC236}">
                      <a16:creationId xmlns:a16="http://schemas.microsoft.com/office/drawing/2014/main" id="{1691204E-FAA3-4CDF-8525-F63CA5C66796}"/>
                    </a:ext>
                  </a:extLst>
                </p:cNvPr>
                <p:cNvPicPr/>
                <p:nvPr/>
              </p:nvPicPr>
              <p:blipFill>
                <a:blip r:embed="rId13"/>
                <a:stretch>
                  <a:fillRect/>
                </a:stretch>
              </p:blipFill>
              <p:spPr>
                <a:xfrm>
                  <a:off x="4600025" y="4642006"/>
                  <a:ext cx="262080" cy="65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55" name="Ink 54">
                  <a:extLst>
                    <a:ext uri="{FF2B5EF4-FFF2-40B4-BE49-F238E27FC236}">
                      <a16:creationId xmlns:a16="http://schemas.microsoft.com/office/drawing/2014/main" id="{14FD21D7-E6A1-46A0-8739-80871AD8C784}"/>
                    </a:ext>
                  </a:extLst>
                </p14:cNvPr>
                <p14:cNvContentPartPr/>
                <p14:nvPr/>
              </p14:nvContentPartPr>
              <p14:xfrm>
                <a:off x="4479065" y="5665846"/>
                <a:ext cx="113040" cy="106920"/>
              </p14:xfrm>
            </p:contentPart>
          </mc:Choice>
          <mc:Fallback xmlns="">
            <p:pic>
              <p:nvPicPr>
                <p:cNvPr id="55" name="Ink 54">
                  <a:extLst>
                    <a:ext uri="{FF2B5EF4-FFF2-40B4-BE49-F238E27FC236}">
                      <a16:creationId xmlns:a16="http://schemas.microsoft.com/office/drawing/2014/main" id="{14FD21D7-E6A1-46A0-8739-80871AD8C784}"/>
                    </a:ext>
                  </a:extLst>
                </p:cNvPr>
                <p:cNvPicPr/>
                <p:nvPr/>
              </p:nvPicPr>
              <p:blipFill>
                <a:blip r:embed="rId15"/>
                <a:stretch>
                  <a:fillRect/>
                </a:stretch>
              </p:blipFill>
              <p:spPr>
                <a:xfrm>
                  <a:off x="4461425" y="5648206"/>
                  <a:ext cx="148680" cy="142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61" name="Ink 60">
                <a:extLst>
                  <a:ext uri="{FF2B5EF4-FFF2-40B4-BE49-F238E27FC236}">
                    <a16:creationId xmlns:a16="http://schemas.microsoft.com/office/drawing/2014/main" id="{16084B84-D6B1-4A29-99EC-67900EA9A017}"/>
                  </a:ext>
                </a:extLst>
              </p14:cNvPr>
              <p14:cNvContentPartPr/>
              <p14:nvPr/>
            </p14:nvContentPartPr>
            <p14:xfrm>
              <a:off x="5667425" y="3996166"/>
              <a:ext cx="342720" cy="567720"/>
            </p14:xfrm>
          </p:contentPart>
        </mc:Choice>
        <mc:Fallback xmlns="">
          <p:pic>
            <p:nvPicPr>
              <p:cNvPr id="61" name="Ink 60">
                <a:extLst>
                  <a:ext uri="{FF2B5EF4-FFF2-40B4-BE49-F238E27FC236}">
                    <a16:creationId xmlns:a16="http://schemas.microsoft.com/office/drawing/2014/main" id="{16084B84-D6B1-4A29-99EC-67900EA9A017}"/>
                  </a:ext>
                </a:extLst>
              </p:cNvPr>
              <p:cNvPicPr/>
              <p:nvPr/>
            </p:nvPicPr>
            <p:blipFill>
              <a:blip r:embed="rId17"/>
              <a:stretch>
                <a:fillRect/>
              </a:stretch>
            </p:blipFill>
            <p:spPr>
              <a:xfrm>
                <a:off x="5649785" y="397816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75" name="Ink 74">
                <a:extLst>
                  <a:ext uri="{FF2B5EF4-FFF2-40B4-BE49-F238E27FC236}">
                    <a16:creationId xmlns:a16="http://schemas.microsoft.com/office/drawing/2014/main" id="{E95948EB-0B62-49E7-BE7E-1A522441BD64}"/>
                  </a:ext>
                </a:extLst>
              </p14:cNvPr>
              <p14:cNvContentPartPr/>
              <p14:nvPr/>
            </p14:nvContentPartPr>
            <p14:xfrm>
              <a:off x="8199665" y="4113886"/>
              <a:ext cx="167760" cy="576720"/>
            </p14:xfrm>
          </p:contentPart>
        </mc:Choice>
        <mc:Fallback xmlns="">
          <p:pic>
            <p:nvPicPr>
              <p:cNvPr id="75" name="Ink 74">
                <a:extLst>
                  <a:ext uri="{FF2B5EF4-FFF2-40B4-BE49-F238E27FC236}">
                    <a16:creationId xmlns:a16="http://schemas.microsoft.com/office/drawing/2014/main" id="{E95948EB-0B62-49E7-BE7E-1A522441BD64}"/>
                  </a:ext>
                </a:extLst>
              </p:cNvPr>
              <p:cNvPicPr/>
              <p:nvPr/>
            </p:nvPicPr>
            <p:blipFill>
              <a:blip r:embed="rId19"/>
              <a:stretch>
                <a:fillRect/>
              </a:stretch>
            </p:blipFill>
            <p:spPr>
              <a:xfrm>
                <a:off x="818202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97" name="Ink 96">
                <a:extLst>
                  <a:ext uri="{FF2B5EF4-FFF2-40B4-BE49-F238E27FC236}">
                    <a16:creationId xmlns:a16="http://schemas.microsoft.com/office/drawing/2014/main" id="{6114E342-B3D4-46A4-A4F7-D339B4EE6F83}"/>
                  </a:ext>
                </a:extLst>
              </p14:cNvPr>
              <p14:cNvContentPartPr/>
              <p14:nvPr/>
            </p14:nvContentPartPr>
            <p14:xfrm>
              <a:off x="6675065" y="5416006"/>
              <a:ext cx="796680" cy="321120"/>
            </p14:xfrm>
          </p:contentPart>
        </mc:Choice>
        <mc:Fallback xmlns="">
          <p:pic>
            <p:nvPicPr>
              <p:cNvPr id="97" name="Ink 96">
                <a:extLst>
                  <a:ext uri="{FF2B5EF4-FFF2-40B4-BE49-F238E27FC236}">
                    <a16:creationId xmlns:a16="http://schemas.microsoft.com/office/drawing/2014/main" id="{6114E342-B3D4-46A4-A4F7-D339B4EE6F83}"/>
                  </a:ext>
                </a:extLst>
              </p:cNvPr>
              <p:cNvPicPr/>
              <p:nvPr/>
            </p:nvPicPr>
            <p:blipFill>
              <a:blip r:embed="rId21"/>
              <a:stretch>
                <a:fillRect/>
              </a:stretch>
            </p:blipFill>
            <p:spPr>
              <a:xfrm>
                <a:off x="6657065" y="5398006"/>
                <a:ext cx="832320" cy="356760"/>
              </a:xfrm>
              <a:prstGeom prst="rect">
                <a:avLst/>
              </a:prstGeom>
            </p:spPr>
          </p:pic>
        </mc:Fallback>
      </mc:AlternateContent>
      <p:grpSp>
        <p:nvGrpSpPr>
          <p:cNvPr id="179" name="Group 178">
            <a:extLst>
              <a:ext uri="{FF2B5EF4-FFF2-40B4-BE49-F238E27FC236}">
                <a16:creationId xmlns:a16="http://schemas.microsoft.com/office/drawing/2014/main" id="{B57B3A89-284B-4491-974E-B2DA4B440EEC}"/>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80" name="Ink 79">
                  <a:extLst>
                    <a:ext uri="{FF2B5EF4-FFF2-40B4-BE49-F238E27FC236}">
                      <a16:creationId xmlns:a16="http://schemas.microsoft.com/office/drawing/2014/main" id="{1224DDAF-6BD8-4045-AC51-F211BC84EE1F}"/>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1" name="Ink 80">
                  <a:extLst>
                    <a:ext uri="{FF2B5EF4-FFF2-40B4-BE49-F238E27FC236}">
                      <a16:creationId xmlns:a16="http://schemas.microsoft.com/office/drawing/2014/main" id="{1A335598-68D8-4DBB-A01C-883DC7FA09BF}"/>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83" name="Ink 82">
                  <a:extLst>
                    <a:ext uri="{FF2B5EF4-FFF2-40B4-BE49-F238E27FC236}">
                      <a16:creationId xmlns:a16="http://schemas.microsoft.com/office/drawing/2014/main" id="{2454361D-35D1-4638-968D-05A55613F995}"/>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84" name="Ink 83">
                  <a:extLst>
                    <a:ext uri="{FF2B5EF4-FFF2-40B4-BE49-F238E27FC236}">
                      <a16:creationId xmlns:a16="http://schemas.microsoft.com/office/drawing/2014/main" id="{9AACDD30-F2A8-430C-B1D2-0D8DAEFFE188}"/>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85" name="Ink 84">
                  <a:extLst>
                    <a:ext uri="{FF2B5EF4-FFF2-40B4-BE49-F238E27FC236}">
                      <a16:creationId xmlns:a16="http://schemas.microsoft.com/office/drawing/2014/main" id="{5E17FE50-0225-4778-88DF-AB0D88BB18A3}"/>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86" name="Ink 85">
                  <a:extLst>
                    <a:ext uri="{FF2B5EF4-FFF2-40B4-BE49-F238E27FC236}">
                      <a16:creationId xmlns:a16="http://schemas.microsoft.com/office/drawing/2014/main" id="{CFF0431C-8751-4FC9-B620-52595179B8BA}"/>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87" name="Ink 86">
                  <a:extLst>
                    <a:ext uri="{FF2B5EF4-FFF2-40B4-BE49-F238E27FC236}">
                      <a16:creationId xmlns:a16="http://schemas.microsoft.com/office/drawing/2014/main" id="{64C1F3C0-1C43-4D28-9341-6E0A0308A089}"/>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92" name="Ink 91">
                  <a:extLst>
                    <a:ext uri="{FF2B5EF4-FFF2-40B4-BE49-F238E27FC236}">
                      <a16:creationId xmlns:a16="http://schemas.microsoft.com/office/drawing/2014/main" id="{A6679D7D-119D-4969-873F-74B33C652B27}"/>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93" name="Ink 92">
                  <a:extLst>
                    <a:ext uri="{FF2B5EF4-FFF2-40B4-BE49-F238E27FC236}">
                      <a16:creationId xmlns:a16="http://schemas.microsoft.com/office/drawing/2014/main" id="{D2A5422E-E3C7-455F-AEE8-71D2FE50F814}"/>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95" name="Ink 94">
                  <a:extLst>
                    <a:ext uri="{FF2B5EF4-FFF2-40B4-BE49-F238E27FC236}">
                      <a16:creationId xmlns:a16="http://schemas.microsoft.com/office/drawing/2014/main" id="{DD965990-58CB-45B3-AB3D-8F81F5F59FDA}"/>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57" name="Ink 56">
                  <a:extLst>
                    <a:ext uri="{FF2B5EF4-FFF2-40B4-BE49-F238E27FC236}">
                      <a16:creationId xmlns:a16="http://schemas.microsoft.com/office/drawing/2014/main" id="{1B848E4D-D1C4-4EFA-ABA6-2CDCC0E49C6A}"/>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58" name="Ink 57">
                  <a:extLst>
                    <a:ext uri="{FF2B5EF4-FFF2-40B4-BE49-F238E27FC236}">
                      <a16:creationId xmlns:a16="http://schemas.microsoft.com/office/drawing/2014/main" id="{EE1B28A6-B061-493F-A4F7-51C8639BEF6B}"/>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65" name="Ink 64">
                  <a:extLst>
                    <a:ext uri="{FF2B5EF4-FFF2-40B4-BE49-F238E27FC236}">
                      <a16:creationId xmlns:a16="http://schemas.microsoft.com/office/drawing/2014/main" id="{301DB1D1-25EF-4908-827E-DB075D110DC6}"/>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66" name="Ink 65">
                  <a:extLst>
                    <a:ext uri="{FF2B5EF4-FFF2-40B4-BE49-F238E27FC236}">
                      <a16:creationId xmlns:a16="http://schemas.microsoft.com/office/drawing/2014/main" id="{64F2DA46-899A-4229-B343-BDE036C25375}"/>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67" name="Ink 66">
                  <a:extLst>
                    <a:ext uri="{FF2B5EF4-FFF2-40B4-BE49-F238E27FC236}">
                      <a16:creationId xmlns:a16="http://schemas.microsoft.com/office/drawing/2014/main" id="{5DA349BC-7DE7-4795-B05D-03EEABA10ED6}"/>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68" name="Ink 67">
                  <a:extLst>
                    <a:ext uri="{FF2B5EF4-FFF2-40B4-BE49-F238E27FC236}">
                      <a16:creationId xmlns:a16="http://schemas.microsoft.com/office/drawing/2014/main" id="{6C672400-C337-4547-BBF4-AD1EC671A4C5}"/>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70" name="Ink 69">
                  <a:extLst>
                    <a:ext uri="{FF2B5EF4-FFF2-40B4-BE49-F238E27FC236}">
                      <a16:creationId xmlns:a16="http://schemas.microsoft.com/office/drawing/2014/main" id="{DE162D92-EE98-4CB4-9D17-44A8B6567E8A}"/>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71" name="Ink 70">
                  <a:extLst>
                    <a:ext uri="{FF2B5EF4-FFF2-40B4-BE49-F238E27FC236}">
                      <a16:creationId xmlns:a16="http://schemas.microsoft.com/office/drawing/2014/main" id="{EAE2696B-59BA-42E3-8F32-08E0221D1DC2}"/>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62" name="Ink 61">
                  <a:extLst>
                    <a:ext uri="{FF2B5EF4-FFF2-40B4-BE49-F238E27FC236}">
                      <a16:creationId xmlns:a16="http://schemas.microsoft.com/office/drawing/2014/main" id="{842D47D8-3EC1-48B4-9B5F-102B14164A31}"/>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63" name="Ink 62">
                  <a:extLst>
                    <a:ext uri="{FF2B5EF4-FFF2-40B4-BE49-F238E27FC236}">
                      <a16:creationId xmlns:a16="http://schemas.microsoft.com/office/drawing/2014/main" id="{1A0CDC62-90B6-48D0-9B9E-2F7800E72566}"/>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89" name="Ink 88">
                  <a:extLst>
                    <a:ext uri="{FF2B5EF4-FFF2-40B4-BE49-F238E27FC236}">
                      <a16:creationId xmlns:a16="http://schemas.microsoft.com/office/drawing/2014/main" id="{F1FC9FEF-C9D8-4F7C-879C-AADDC62B36E5}"/>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90" name="Ink 89">
                  <a:extLst>
                    <a:ext uri="{FF2B5EF4-FFF2-40B4-BE49-F238E27FC236}">
                      <a16:creationId xmlns:a16="http://schemas.microsoft.com/office/drawing/2014/main" id="{07B0B5D5-CE26-4DFC-A562-0AE7697B6B9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101" name="Ink 100">
                  <a:extLst>
                    <a:ext uri="{FF2B5EF4-FFF2-40B4-BE49-F238E27FC236}">
                      <a16:creationId xmlns:a16="http://schemas.microsoft.com/office/drawing/2014/main" id="{7D0FF64B-9342-4C7C-96B7-8B2D143618C4}"/>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102" name="Ink 101">
                  <a:extLst>
                    <a:ext uri="{FF2B5EF4-FFF2-40B4-BE49-F238E27FC236}">
                      <a16:creationId xmlns:a16="http://schemas.microsoft.com/office/drawing/2014/main" id="{2F99343B-84E5-48B6-9BF7-6B5FD705FB20}"/>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103" name="Ink 102">
                  <a:extLst>
                    <a:ext uri="{FF2B5EF4-FFF2-40B4-BE49-F238E27FC236}">
                      <a16:creationId xmlns:a16="http://schemas.microsoft.com/office/drawing/2014/main" id="{600BDFED-50CE-4CF2-8E3F-657EE5B90327}"/>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105" name="Ink 104">
                  <a:extLst>
                    <a:ext uri="{FF2B5EF4-FFF2-40B4-BE49-F238E27FC236}">
                      <a16:creationId xmlns:a16="http://schemas.microsoft.com/office/drawing/2014/main" id="{8A7C1679-9086-42FB-A614-F9AF144B5315}"/>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106" name="Ink 105">
                  <a:extLst>
                    <a:ext uri="{FF2B5EF4-FFF2-40B4-BE49-F238E27FC236}">
                      <a16:creationId xmlns:a16="http://schemas.microsoft.com/office/drawing/2014/main" id="{7780D5BE-8084-42E5-B73F-62106B6B1A09}"/>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107" name="Ink 106">
                  <a:extLst>
                    <a:ext uri="{FF2B5EF4-FFF2-40B4-BE49-F238E27FC236}">
                      <a16:creationId xmlns:a16="http://schemas.microsoft.com/office/drawing/2014/main" id="{06B275D2-A7F8-4CBF-9BBC-AA1DD7596B24}"/>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108" name="Ink 107">
                  <a:extLst>
                    <a:ext uri="{FF2B5EF4-FFF2-40B4-BE49-F238E27FC236}">
                      <a16:creationId xmlns:a16="http://schemas.microsoft.com/office/drawing/2014/main" id="{EA8A4D2D-8AC1-4280-8F0F-CEB93C59CB29}"/>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109" name="Ink 108">
                  <a:extLst>
                    <a:ext uri="{FF2B5EF4-FFF2-40B4-BE49-F238E27FC236}">
                      <a16:creationId xmlns:a16="http://schemas.microsoft.com/office/drawing/2014/main" id="{EB711BDC-1D8C-4FD8-9E9E-03DE2D7866FA}"/>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110" name="Ink 109">
                  <a:extLst>
                    <a:ext uri="{FF2B5EF4-FFF2-40B4-BE49-F238E27FC236}">
                      <a16:creationId xmlns:a16="http://schemas.microsoft.com/office/drawing/2014/main" id="{D4B8202B-8D5B-4A22-9017-518B9EDC4F4F}"/>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112" name="Ink 111">
                  <a:extLst>
                    <a:ext uri="{FF2B5EF4-FFF2-40B4-BE49-F238E27FC236}">
                      <a16:creationId xmlns:a16="http://schemas.microsoft.com/office/drawing/2014/main" id="{157C5447-C7A9-4FA7-B552-66BBD7F67C94}"/>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113" name="Ink 112">
                  <a:extLst>
                    <a:ext uri="{FF2B5EF4-FFF2-40B4-BE49-F238E27FC236}">
                      <a16:creationId xmlns:a16="http://schemas.microsoft.com/office/drawing/2014/main" id="{0298C52E-58CF-4F86-A854-58BA1D7FB274}"/>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115" name="Ink 114">
                  <a:extLst>
                    <a:ext uri="{FF2B5EF4-FFF2-40B4-BE49-F238E27FC236}">
                      <a16:creationId xmlns:a16="http://schemas.microsoft.com/office/drawing/2014/main" id="{30FAA7E1-2EA0-4AEE-90C8-778BA605F732}"/>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117" name="Ink 116">
                  <a:extLst>
                    <a:ext uri="{FF2B5EF4-FFF2-40B4-BE49-F238E27FC236}">
                      <a16:creationId xmlns:a16="http://schemas.microsoft.com/office/drawing/2014/main" id="{5AA0D7D8-58D0-41F1-9913-84F9E650C7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119" name="Ink 118">
                  <a:extLst>
                    <a:ext uri="{FF2B5EF4-FFF2-40B4-BE49-F238E27FC236}">
                      <a16:creationId xmlns:a16="http://schemas.microsoft.com/office/drawing/2014/main" id="{B668D63E-D5A4-4902-8CEA-7841F60353D8}"/>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121" name="Ink 120">
                  <a:extLst>
                    <a:ext uri="{FF2B5EF4-FFF2-40B4-BE49-F238E27FC236}">
                      <a16:creationId xmlns:a16="http://schemas.microsoft.com/office/drawing/2014/main" id="{FB2BD119-5CBC-4045-9727-C89FAEFBCE8A}"/>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122" name="Ink 121">
                  <a:extLst>
                    <a:ext uri="{FF2B5EF4-FFF2-40B4-BE49-F238E27FC236}">
                      <a16:creationId xmlns:a16="http://schemas.microsoft.com/office/drawing/2014/main" id="{4F5A22C2-CFCB-4939-861D-616DFC57564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123" name="Ink 122">
                  <a:extLst>
                    <a:ext uri="{FF2B5EF4-FFF2-40B4-BE49-F238E27FC236}">
                      <a16:creationId xmlns:a16="http://schemas.microsoft.com/office/drawing/2014/main" id="{0D8E459B-D936-497D-8BC0-9A94E75F18C5}"/>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125" name="Ink 124">
                  <a:extLst>
                    <a:ext uri="{FF2B5EF4-FFF2-40B4-BE49-F238E27FC236}">
                      <a16:creationId xmlns:a16="http://schemas.microsoft.com/office/drawing/2014/main" id="{647AB640-A8CA-4818-AB85-77C9F7A6D646}"/>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126" name="Ink 125">
                  <a:extLst>
                    <a:ext uri="{FF2B5EF4-FFF2-40B4-BE49-F238E27FC236}">
                      <a16:creationId xmlns:a16="http://schemas.microsoft.com/office/drawing/2014/main" id="{81508FD3-AD33-4AAF-B5A9-A1423A510956}"/>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128" name="Ink 127">
                  <a:extLst>
                    <a:ext uri="{FF2B5EF4-FFF2-40B4-BE49-F238E27FC236}">
                      <a16:creationId xmlns:a16="http://schemas.microsoft.com/office/drawing/2014/main" id="{5C9B4F61-44A9-48A3-B84D-54B16D8D0792}"/>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129" name="Ink 128">
                  <a:extLst>
                    <a:ext uri="{FF2B5EF4-FFF2-40B4-BE49-F238E27FC236}">
                      <a16:creationId xmlns:a16="http://schemas.microsoft.com/office/drawing/2014/main" id="{3C4AB399-520D-4DFE-A0F4-D6785FC63EE3}"/>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131" name="Ink 130">
                  <a:extLst>
                    <a:ext uri="{FF2B5EF4-FFF2-40B4-BE49-F238E27FC236}">
                      <a16:creationId xmlns:a16="http://schemas.microsoft.com/office/drawing/2014/main" id="{12B2061E-675B-4C0B-814A-DA24F9D8F821}"/>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132" name="Ink 131">
                  <a:extLst>
                    <a:ext uri="{FF2B5EF4-FFF2-40B4-BE49-F238E27FC236}">
                      <a16:creationId xmlns:a16="http://schemas.microsoft.com/office/drawing/2014/main" id="{D69981C5-D08A-4D1F-AB15-2F0D45471ADA}"/>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134" name="Ink 133">
                  <a:extLst>
                    <a:ext uri="{FF2B5EF4-FFF2-40B4-BE49-F238E27FC236}">
                      <a16:creationId xmlns:a16="http://schemas.microsoft.com/office/drawing/2014/main" id="{61250C8C-BC9C-40EC-8E54-C458189CF4B2}"/>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135" name="Ink 134">
                  <a:extLst>
                    <a:ext uri="{FF2B5EF4-FFF2-40B4-BE49-F238E27FC236}">
                      <a16:creationId xmlns:a16="http://schemas.microsoft.com/office/drawing/2014/main" id="{FC36237A-7AA0-4656-9799-610944840042}"/>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136" name="Ink 135">
                  <a:extLst>
                    <a:ext uri="{FF2B5EF4-FFF2-40B4-BE49-F238E27FC236}">
                      <a16:creationId xmlns:a16="http://schemas.microsoft.com/office/drawing/2014/main" id="{3D25B46B-C1EE-485E-9449-43E44A9CD597}"/>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137" name="Ink 136">
                  <a:extLst>
                    <a:ext uri="{FF2B5EF4-FFF2-40B4-BE49-F238E27FC236}">
                      <a16:creationId xmlns:a16="http://schemas.microsoft.com/office/drawing/2014/main" id="{7DB8588F-4270-4703-A6F1-9A65497E5487}"/>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138" name="Ink 137">
                  <a:extLst>
                    <a:ext uri="{FF2B5EF4-FFF2-40B4-BE49-F238E27FC236}">
                      <a16:creationId xmlns:a16="http://schemas.microsoft.com/office/drawing/2014/main" id="{5BF1FC13-5E24-45B8-86F0-42E46F4A4BDB}"/>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139" name="Ink 138">
                  <a:extLst>
                    <a:ext uri="{FF2B5EF4-FFF2-40B4-BE49-F238E27FC236}">
                      <a16:creationId xmlns:a16="http://schemas.microsoft.com/office/drawing/2014/main" id="{EB23EE1A-8D69-4FD1-B3F4-7E5259136325}"/>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140" name="Ink 139">
                  <a:extLst>
                    <a:ext uri="{FF2B5EF4-FFF2-40B4-BE49-F238E27FC236}">
                      <a16:creationId xmlns:a16="http://schemas.microsoft.com/office/drawing/2014/main" id="{343A1326-18B2-4A57-A5C9-AAAAAB5F4E83}"/>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141" name="Ink 140">
                  <a:extLst>
                    <a:ext uri="{FF2B5EF4-FFF2-40B4-BE49-F238E27FC236}">
                      <a16:creationId xmlns:a16="http://schemas.microsoft.com/office/drawing/2014/main" id="{E1432AA5-81BB-42B5-8248-BBB3F8CCB017}"/>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142" name="Ink 141">
                  <a:extLst>
                    <a:ext uri="{FF2B5EF4-FFF2-40B4-BE49-F238E27FC236}">
                      <a16:creationId xmlns:a16="http://schemas.microsoft.com/office/drawing/2014/main" id="{1AC9A7E7-D871-48C9-BA2B-36E1CA533315}"/>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143" name="Ink 142">
                  <a:extLst>
                    <a:ext uri="{FF2B5EF4-FFF2-40B4-BE49-F238E27FC236}">
                      <a16:creationId xmlns:a16="http://schemas.microsoft.com/office/drawing/2014/main" id="{F92499C2-C348-4DFC-BEB9-C3234B623E8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145" name="Ink 144">
                  <a:extLst>
                    <a:ext uri="{FF2B5EF4-FFF2-40B4-BE49-F238E27FC236}">
                      <a16:creationId xmlns:a16="http://schemas.microsoft.com/office/drawing/2014/main" id="{F2D3A684-88F3-47CA-92D3-4CEB2CB22A22}"/>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146" name="Ink 145">
                  <a:extLst>
                    <a:ext uri="{FF2B5EF4-FFF2-40B4-BE49-F238E27FC236}">
                      <a16:creationId xmlns:a16="http://schemas.microsoft.com/office/drawing/2014/main" id="{F9441EF9-DE5B-4505-B5CD-38966B6741E7}"/>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147" name="Ink 146">
                  <a:extLst>
                    <a:ext uri="{FF2B5EF4-FFF2-40B4-BE49-F238E27FC236}">
                      <a16:creationId xmlns:a16="http://schemas.microsoft.com/office/drawing/2014/main" id="{333AEE37-6DCD-46F4-B9C3-43FEE893483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148" name="Ink 147">
                  <a:extLst>
                    <a:ext uri="{FF2B5EF4-FFF2-40B4-BE49-F238E27FC236}">
                      <a16:creationId xmlns:a16="http://schemas.microsoft.com/office/drawing/2014/main" id="{58F758F4-FE6E-4402-A74F-265C1A06FF14}"/>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149" name="Ink 148">
                  <a:extLst>
                    <a:ext uri="{FF2B5EF4-FFF2-40B4-BE49-F238E27FC236}">
                      <a16:creationId xmlns:a16="http://schemas.microsoft.com/office/drawing/2014/main" id="{DE2973C8-A650-4A9A-9925-1EED77ABF571}"/>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150" name="Ink 149">
                  <a:extLst>
                    <a:ext uri="{FF2B5EF4-FFF2-40B4-BE49-F238E27FC236}">
                      <a16:creationId xmlns:a16="http://schemas.microsoft.com/office/drawing/2014/main" id="{B5AD7B56-EF11-4282-9BCB-8BCDC9138817}"/>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151" name="Ink 150">
                  <a:extLst>
                    <a:ext uri="{FF2B5EF4-FFF2-40B4-BE49-F238E27FC236}">
                      <a16:creationId xmlns:a16="http://schemas.microsoft.com/office/drawing/2014/main" id="{EF783965-A7D2-4977-855A-66707FD4F8D5}"/>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152" name="Ink 151">
                  <a:extLst>
                    <a:ext uri="{FF2B5EF4-FFF2-40B4-BE49-F238E27FC236}">
                      <a16:creationId xmlns:a16="http://schemas.microsoft.com/office/drawing/2014/main" id="{0CADA061-E22A-4351-94BD-26E4FEC4503D}"/>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153" name="Ink 152">
                  <a:extLst>
                    <a:ext uri="{FF2B5EF4-FFF2-40B4-BE49-F238E27FC236}">
                      <a16:creationId xmlns:a16="http://schemas.microsoft.com/office/drawing/2014/main" id="{3743FFCB-996D-405E-A93E-26854470E47D}"/>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154" name="Ink 153">
                  <a:extLst>
                    <a:ext uri="{FF2B5EF4-FFF2-40B4-BE49-F238E27FC236}">
                      <a16:creationId xmlns:a16="http://schemas.microsoft.com/office/drawing/2014/main" id="{CDA4299E-AF41-4EF8-8F1E-5856C4C6BCCD}"/>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155" name="Ink 154">
                  <a:extLst>
                    <a:ext uri="{FF2B5EF4-FFF2-40B4-BE49-F238E27FC236}">
                      <a16:creationId xmlns:a16="http://schemas.microsoft.com/office/drawing/2014/main" id="{E24A1541-642A-4847-BDC1-BD6AE6C41E57}"/>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156" name="Ink 155">
                  <a:extLst>
                    <a:ext uri="{FF2B5EF4-FFF2-40B4-BE49-F238E27FC236}">
                      <a16:creationId xmlns:a16="http://schemas.microsoft.com/office/drawing/2014/main" id="{8A845D28-36E5-4722-9155-14101B69F1FA}"/>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158" name="Ink 157">
                  <a:extLst>
                    <a:ext uri="{FF2B5EF4-FFF2-40B4-BE49-F238E27FC236}">
                      <a16:creationId xmlns:a16="http://schemas.microsoft.com/office/drawing/2014/main" id="{0CFF9E77-5291-416D-90A5-31837BC40EE7}"/>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159" name="Ink 158">
                  <a:extLst>
                    <a:ext uri="{FF2B5EF4-FFF2-40B4-BE49-F238E27FC236}">
                      <a16:creationId xmlns:a16="http://schemas.microsoft.com/office/drawing/2014/main" id="{A2F74E30-21F1-48F8-9845-DC815F62D446}"/>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160" name="Ink 159">
                  <a:extLst>
                    <a:ext uri="{FF2B5EF4-FFF2-40B4-BE49-F238E27FC236}">
                      <a16:creationId xmlns:a16="http://schemas.microsoft.com/office/drawing/2014/main" id="{02FAFF19-EB23-482D-A0C8-A58B4BBE0929}"/>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161" name="Ink 160">
                  <a:extLst>
                    <a:ext uri="{FF2B5EF4-FFF2-40B4-BE49-F238E27FC236}">
                      <a16:creationId xmlns:a16="http://schemas.microsoft.com/office/drawing/2014/main" id="{484BDF61-EA19-480F-9BE3-29DF3D4681E5}"/>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162" name="Ink 161">
                  <a:extLst>
                    <a:ext uri="{FF2B5EF4-FFF2-40B4-BE49-F238E27FC236}">
                      <a16:creationId xmlns:a16="http://schemas.microsoft.com/office/drawing/2014/main" id="{10117F92-ADFD-4375-AC67-66E6F9E2C6DB}"/>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163" name="Ink 162">
                  <a:extLst>
                    <a:ext uri="{FF2B5EF4-FFF2-40B4-BE49-F238E27FC236}">
                      <a16:creationId xmlns:a16="http://schemas.microsoft.com/office/drawing/2014/main" id="{5D346DAD-7E0F-4368-B51B-A91BCADF16AD}"/>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164" name="Ink 163">
                  <a:extLst>
                    <a:ext uri="{FF2B5EF4-FFF2-40B4-BE49-F238E27FC236}">
                      <a16:creationId xmlns:a16="http://schemas.microsoft.com/office/drawing/2014/main" id="{A84E38D7-5CF8-401A-B5BE-C89380938760}"/>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165" name="Ink 164">
                  <a:extLst>
                    <a:ext uri="{FF2B5EF4-FFF2-40B4-BE49-F238E27FC236}">
                      <a16:creationId xmlns:a16="http://schemas.microsoft.com/office/drawing/2014/main" id="{B7F0A1A1-E4D2-428E-B1CA-1D26C6F9ED3B}"/>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166" name="Ink 165">
                  <a:extLst>
                    <a:ext uri="{FF2B5EF4-FFF2-40B4-BE49-F238E27FC236}">
                      <a16:creationId xmlns:a16="http://schemas.microsoft.com/office/drawing/2014/main" id="{CC225634-8A96-4E9C-9656-A840BDB92D0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167" name="Ink 166">
                  <a:extLst>
                    <a:ext uri="{FF2B5EF4-FFF2-40B4-BE49-F238E27FC236}">
                      <a16:creationId xmlns:a16="http://schemas.microsoft.com/office/drawing/2014/main" id="{7B53D173-019F-469F-AFA7-D2D1E4AFBF9A}"/>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168" name="Ink 167">
                  <a:extLst>
                    <a:ext uri="{FF2B5EF4-FFF2-40B4-BE49-F238E27FC236}">
                      <a16:creationId xmlns:a16="http://schemas.microsoft.com/office/drawing/2014/main" id="{E74EA665-CE01-4C02-BA47-2F8D454C5DD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169" name="Ink 168">
                  <a:extLst>
                    <a:ext uri="{FF2B5EF4-FFF2-40B4-BE49-F238E27FC236}">
                      <a16:creationId xmlns:a16="http://schemas.microsoft.com/office/drawing/2014/main" id="{08628D43-39B3-43CD-B694-C9DF39D39635}"/>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170" name="Ink 169">
                  <a:extLst>
                    <a:ext uri="{FF2B5EF4-FFF2-40B4-BE49-F238E27FC236}">
                      <a16:creationId xmlns:a16="http://schemas.microsoft.com/office/drawing/2014/main" id="{7F4BE48C-2F10-439A-ADB3-84FE278017CD}"/>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171" name="Ink 170">
                  <a:extLst>
                    <a:ext uri="{FF2B5EF4-FFF2-40B4-BE49-F238E27FC236}">
                      <a16:creationId xmlns:a16="http://schemas.microsoft.com/office/drawing/2014/main" id="{E10BBD1D-8678-415C-A7B7-A2AFA6096EEB}"/>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172" name="Ink 171">
                  <a:extLst>
                    <a:ext uri="{FF2B5EF4-FFF2-40B4-BE49-F238E27FC236}">
                      <a16:creationId xmlns:a16="http://schemas.microsoft.com/office/drawing/2014/main" id="{895D504C-24C4-482E-8E37-BDBB61341D24}"/>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173" name="Ink 172">
                  <a:extLst>
                    <a:ext uri="{FF2B5EF4-FFF2-40B4-BE49-F238E27FC236}">
                      <a16:creationId xmlns:a16="http://schemas.microsoft.com/office/drawing/2014/main" id="{4BCAC6C3-BE41-4BCC-9DF5-15BC5106A7E0}"/>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175" name="Ink 174">
                  <a:extLst>
                    <a:ext uri="{FF2B5EF4-FFF2-40B4-BE49-F238E27FC236}">
                      <a16:creationId xmlns:a16="http://schemas.microsoft.com/office/drawing/2014/main" id="{D76CF35F-EF31-4C1C-ACA7-23731BA58E75}"/>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176" name="Ink 175">
                  <a:extLst>
                    <a:ext uri="{FF2B5EF4-FFF2-40B4-BE49-F238E27FC236}">
                      <a16:creationId xmlns:a16="http://schemas.microsoft.com/office/drawing/2014/main" id="{0E01F404-70D8-4ACD-8F77-B83E2AF933A5}"/>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177" name="Ink 176">
                  <a:extLst>
                    <a:ext uri="{FF2B5EF4-FFF2-40B4-BE49-F238E27FC236}">
                      <a16:creationId xmlns:a16="http://schemas.microsoft.com/office/drawing/2014/main" id="{AAADCA2D-44E9-4AC5-92CE-93BE43616A0B}"/>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178" name="Ink 177">
                  <a:extLst>
                    <a:ext uri="{FF2B5EF4-FFF2-40B4-BE49-F238E27FC236}">
                      <a16:creationId xmlns:a16="http://schemas.microsoft.com/office/drawing/2014/main" id="{D988FE6C-5AF1-4AF8-9E22-D2131FAD7FB7}"/>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86" name="Group 185">
            <a:extLst>
              <a:ext uri="{FF2B5EF4-FFF2-40B4-BE49-F238E27FC236}">
                <a16:creationId xmlns:a16="http://schemas.microsoft.com/office/drawing/2014/main" id="{F38A424A-9B8E-4771-AFF6-083A9929F603}"/>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80" name="Ink 179">
                  <a:extLst>
                    <a:ext uri="{FF2B5EF4-FFF2-40B4-BE49-F238E27FC236}">
                      <a16:creationId xmlns:a16="http://schemas.microsoft.com/office/drawing/2014/main" id="{91A5B407-2C83-4C71-986B-32536B2BEEFF}"/>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81" name="Ink 180">
                  <a:extLst>
                    <a:ext uri="{FF2B5EF4-FFF2-40B4-BE49-F238E27FC236}">
                      <a16:creationId xmlns:a16="http://schemas.microsoft.com/office/drawing/2014/main" id="{8B7E88A5-88A5-4ED5-A50C-B620E5529E25}"/>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82" name="Ink 181">
                  <a:extLst>
                    <a:ext uri="{FF2B5EF4-FFF2-40B4-BE49-F238E27FC236}">
                      <a16:creationId xmlns:a16="http://schemas.microsoft.com/office/drawing/2014/main" id="{81257216-7047-4815-A8F6-2A137A723223}"/>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84" name="Ink 183">
                  <a:extLst>
                    <a:ext uri="{FF2B5EF4-FFF2-40B4-BE49-F238E27FC236}">
                      <a16:creationId xmlns:a16="http://schemas.microsoft.com/office/drawing/2014/main" id="{7D340C69-06B2-4212-A2CC-DE12C5DA9A76}"/>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85" name="Ink 184">
                  <a:extLst>
                    <a:ext uri="{FF2B5EF4-FFF2-40B4-BE49-F238E27FC236}">
                      <a16:creationId xmlns:a16="http://schemas.microsoft.com/office/drawing/2014/main" id="{D095347F-D5E5-4012-B726-9D509BE10FF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spTree>
    <p:extLst>
      <p:ext uri="{BB962C8B-B14F-4D97-AF65-F5344CB8AC3E}">
        <p14:creationId xmlns:p14="http://schemas.microsoft.com/office/powerpoint/2010/main" val="191168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7" name="Picture 16" descr="Stack of colored pencils with copy space">
            <a:extLst>
              <a:ext uri="{FF2B5EF4-FFF2-40B4-BE49-F238E27FC236}">
                <a16:creationId xmlns:a16="http://schemas.microsoft.com/office/drawing/2014/main" id="{0695E4B1-D48E-4D11-A279-861567C4D1EF}"/>
              </a:ext>
            </a:extLst>
          </p:cNvPr>
          <p:cNvPicPr>
            <a:picLocks noChangeAspect="1"/>
          </p:cNvPicPr>
          <p:nvPr/>
        </p:nvPicPr>
        <p:blipFill>
          <a:blip r:embed="rId3"/>
          <a:stretch>
            <a:fillRect/>
          </a:stretch>
        </p:blipFill>
        <p:spPr>
          <a:xfrm rot="10800000" flipH="1">
            <a:off x="5497974" y="0"/>
            <a:ext cx="3646025" cy="2430090"/>
          </a:xfrm>
          <a:prstGeom prst="rect">
            <a:avLst/>
          </a:prstGeom>
        </p:spPr>
      </p:pic>
      <p:sp>
        <p:nvSpPr>
          <p:cNvPr id="5" name="TextBox 4">
            <a:extLst>
              <a:ext uri="{FF2B5EF4-FFF2-40B4-BE49-F238E27FC236}">
                <a16:creationId xmlns:a16="http://schemas.microsoft.com/office/drawing/2014/main" id="{EEE5D775-CE08-4341-AFFD-53118FE84BCB}"/>
              </a:ext>
            </a:extLst>
          </p:cNvPr>
          <p:cNvSpPr txBox="1"/>
          <p:nvPr/>
        </p:nvSpPr>
        <p:spPr>
          <a:xfrm>
            <a:off x="212767" y="1460943"/>
            <a:ext cx="4146469" cy="2462213"/>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342900" indent="-342900">
              <a:spcBef>
                <a:spcPts val="400"/>
              </a:spcBef>
              <a:buSzPts val="2000"/>
              <a:buFont typeface="Arial" panose="020B0604020202020204" pitchFamily="34" charset="0"/>
              <a:buChar char="•"/>
            </a:pPr>
            <a:r>
              <a:rPr lang="en-US" sz="1600" dirty="0"/>
              <a:t>Informal icebreaker: Introduce yourself, where you work and how you heard about this session.</a:t>
            </a:r>
          </a:p>
          <a:p>
            <a:pPr marL="338138" indent="-338138">
              <a:spcBef>
                <a:spcPts val="400"/>
              </a:spcBef>
              <a:buSzPts val="2000"/>
              <a:buFont typeface="Arial" panose="020B0604020202020204" pitchFamily="34" charset="0"/>
              <a:buChar char="•"/>
            </a:pPr>
            <a:r>
              <a:rPr lang="en-US" sz="1600" dirty="0"/>
              <a:t>Grounding/centering mindfulness exercise.</a:t>
            </a:r>
          </a:p>
          <a:p>
            <a:pPr marL="338138" indent="-338138">
              <a:spcBef>
                <a:spcPts val="400"/>
              </a:spcBef>
              <a:buSzPts val="2000"/>
              <a:buFont typeface="Arial" panose="020B0604020202020204" pitchFamily="34" charset="0"/>
              <a:buChar char="•"/>
            </a:pPr>
            <a:r>
              <a:rPr lang="en-US" sz="1600" dirty="0"/>
              <a:t>Leverage the </a:t>
            </a:r>
            <a:r>
              <a:rPr lang="en-US" sz="1600" b="1" dirty="0">
                <a:solidFill>
                  <a:schemeClr val="bg2">
                    <a:lumMod val="60000"/>
                    <a:lumOff val="40000"/>
                  </a:schemeClr>
                </a:solidFill>
              </a:rPr>
              <a:t>collective wisdom </a:t>
            </a:r>
            <a:r>
              <a:rPr lang="en-US" sz="1600" dirty="0"/>
              <a:t>of this group and, using the</a:t>
            </a:r>
            <a:r>
              <a:rPr lang="en-US" sz="1600" b="1" i="1" dirty="0"/>
              <a:t> Power of</a:t>
            </a:r>
            <a:r>
              <a:rPr lang="en-US" sz="1600" dirty="0"/>
              <a:t> </a:t>
            </a:r>
            <a:r>
              <a:rPr lang="en-US" sz="1600" b="1" i="1" dirty="0"/>
              <a:t>Inquiry</a:t>
            </a:r>
            <a:r>
              <a:rPr lang="en-US" sz="1600" dirty="0"/>
              <a:t>, explore a challenge or issue.</a:t>
            </a:r>
          </a:p>
          <a:p>
            <a:pPr marL="338138" indent="-338138">
              <a:spcBef>
                <a:spcPts val="400"/>
              </a:spcBef>
              <a:buSzPts val="2000"/>
              <a:buFont typeface="Arial" panose="020B0604020202020204" pitchFamily="34" charset="0"/>
              <a:buChar char="•"/>
            </a:pPr>
            <a:r>
              <a:rPr lang="en-US" sz="1600" dirty="0"/>
              <a:t>Share &amp; Learn from the experience.</a:t>
            </a:r>
          </a:p>
        </p:txBody>
      </p:sp>
      <p:sp>
        <p:nvSpPr>
          <p:cNvPr id="6" name="Google Shape;107;g8c22de5f0f_0_20">
            <a:extLst>
              <a:ext uri="{FF2B5EF4-FFF2-40B4-BE49-F238E27FC236}">
                <a16:creationId xmlns:a16="http://schemas.microsoft.com/office/drawing/2014/main" id="{3B11E99A-A0EA-4174-A554-F004FB3AE9EA}"/>
              </a:ext>
            </a:extLst>
          </p:cNvPr>
          <p:cNvSpPr txBox="1"/>
          <p:nvPr/>
        </p:nvSpPr>
        <p:spPr>
          <a:xfrm>
            <a:off x="212767" y="670012"/>
            <a:ext cx="4449236" cy="7909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cs typeface="Calibri" panose="020F0502020204030204" pitchFamily="34" charset="0"/>
              </a:rPr>
              <a:t>Agenda</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pic>
        <p:nvPicPr>
          <p:cNvPr id="7" name="Graphic 6" descr="Web cam outline">
            <a:extLst>
              <a:ext uri="{FF2B5EF4-FFF2-40B4-BE49-F238E27FC236}">
                <a16:creationId xmlns:a16="http://schemas.microsoft.com/office/drawing/2014/main" id="{51392434-925A-4BED-AC2F-5D03017F4D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767" y="4226783"/>
            <a:ext cx="914400" cy="914400"/>
          </a:xfrm>
          <a:prstGeom prst="rect">
            <a:avLst/>
          </a:prstGeom>
        </p:spPr>
      </p:pic>
      <p:sp>
        <p:nvSpPr>
          <p:cNvPr id="8" name="TextBox 7">
            <a:extLst>
              <a:ext uri="{FF2B5EF4-FFF2-40B4-BE49-F238E27FC236}">
                <a16:creationId xmlns:a16="http://schemas.microsoft.com/office/drawing/2014/main" id="{B8F74AD3-FAD5-466A-A7D4-63FA49CD1377}"/>
              </a:ext>
            </a:extLst>
          </p:cNvPr>
          <p:cNvSpPr txBox="1"/>
          <p:nvPr/>
        </p:nvSpPr>
        <p:spPr>
          <a:xfrm>
            <a:off x="1144888" y="4263531"/>
            <a:ext cx="2888577" cy="954107"/>
          </a:xfrm>
          <a:prstGeom prst="rect">
            <a:avLst/>
          </a:prstGeom>
          <a:noFill/>
        </p:spPr>
        <p:txBody>
          <a:bodyPr wrap="square">
            <a:spAutoFit/>
          </a:bodyPr>
          <a:lstStyle/>
          <a:p>
            <a:pPr algn="ctr"/>
            <a:r>
              <a:rPr lang="fr-CA" b="1"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a:p>
            <a:pPr algn="ctr"/>
            <a:r>
              <a:rPr lang="en-US" b="1"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Connect with your colleagues - </a:t>
            </a:r>
          </a:p>
          <a:p>
            <a:pPr algn="ctr"/>
            <a:r>
              <a:rPr lang="en-US" b="1"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w</a:t>
            </a:r>
            <a:r>
              <a:rPr lang="en-US" b="1" cap="none"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eb cams welcome!</a:t>
            </a:r>
          </a:p>
        </p:txBody>
      </p:sp>
      <p:sp>
        <p:nvSpPr>
          <p:cNvPr id="10" name="TextBox 9">
            <a:extLst>
              <a:ext uri="{FF2B5EF4-FFF2-40B4-BE49-F238E27FC236}">
                <a16:creationId xmlns:a16="http://schemas.microsoft.com/office/drawing/2014/main" id="{FC12F3A6-81FD-484F-BAAE-9B7DC8F55CFB}"/>
              </a:ext>
            </a:extLst>
          </p:cNvPr>
          <p:cNvSpPr txBox="1"/>
          <p:nvPr/>
        </p:nvSpPr>
        <p:spPr>
          <a:xfrm>
            <a:off x="155417" y="5700315"/>
            <a:ext cx="3243752" cy="738664"/>
          </a:xfrm>
          <a:prstGeom prst="rect">
            <a:avLst/>
          </a:prstGeom>
          <a:noFill/>
        </p:spPr>
        <p:txBody>
          <a:bodyPr wrap="square">
            <a:spAutoFit/>
          </a:bodyPr>
          <a:lstStyle/>
          <a:p>
            <a:pPr algn="ctr"/>
            <a:r>
              <a:rPr lang="fr-CA" b="1" cap="none"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Apportez votre café, votre eau et/ou votre repas!</a:t>
            </a:r>
          </a:p>
          <a:p>
            <a:pPr algn="ctr"/>
            <a:r>
              <a:rPr lang="en-US" b="1" cap="none" spc="50" dirty="0">
                <a:ln w="0"/>
                <a:solidFill>
                  <a:schemeClr val="bg2"/>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Bring your coffee, water or lunch!</a:t>
            </a:r>
          </a:p>
        </p:txBody>
      </p:sp>
      <p:pic>
        <p:nvPicPr>
          <p:cNvPr id="12" name="Graphic 11" descr="Coffee outline">
            <a:extLst>
              <a:ext uri="{FF2B5EF4-FFF2-40B4-BE49-F238E27FC236}">
                <a16:creationId xmlns:a16="http://schemas.microsoft.com/office/drawing/2014/main" id="{A6534D2D-1F2C-45B4-858D-677FBB80DE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6246">
            <a:off x="4933428" y="5832132"/>
            <a:ext cx="552985" cy="463843"/>
          </a:xfrm>
          <a:prstGeom prst="rect">
            <a:avLst/>
          </a:prstGeom>
        </p:spPr>
      </p:pic>
      <p:pic>
        <p:nvPicPr>
          <p:cNvPr id="13" name="Graphic 12" descr="Water Bottle outline">
            <a:extLst>
              <a:ext uri="{FF2B5EF4-FFF2-40B4-BE49-F238E27FC236}">
                <a16:creationId xmlns:a16="http://schemas.microsoft.com/office/drawing/2014/main" id="{C08E40E8-5C07-440F-8926-4434474494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814341">
            <a:off x="3451993" y="5671001"/>
            <a:ext cx="914400" cy="766998"/>
          </a:xfrm>
          <a:prstGeom prst="rect">
            <a:avLst/>
          </a:prstGeom>
        </p:spPr>
      </p:pic>
      <p:pic>
        <p:nvPicPr>
          <p:cNvPr id="14" name="Graphic 13" descr="Lunch Box outline">
            <a:extLst>
              <a:ext uri="{FF2B5EF4-FFF2-40B4-BE49-F238E27FC236}">
                <a16:creationId xmlns:a16="http://schemas.microsoft.com/office/drawing/2014/main" id="{F040A612-EF77-407F-A008-022D61810F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5991" y="5641847"/>
            <a:ext cx="914400" cy="766998"/>
          </a:xfrm>
          <a:prstGeom prst="rect">
            <a:avLst/>
          </a:prstGeom>
        </p:spPr>
      </p:pic>
      <p:pic>
        <p:nvPicPr>
          <p:cNvPr id="15" name="Graphic 14" descr="Coffee outline">
            <a:extLst>
              <a:ext uri="{FF2B5EF4-FFF2-40B4-BE49-F238E27FC236}">
                <a16:creationId xmlns:a16="http://schemas.microsoft.com/office/drawing/2014/main" id="{71E292E8-FFBB-4569-A7F3-82C63669F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6246">
            <a:off x="4348992" y="5823148"/>
            <a:ext cx="552985" cy="463843"/>
          </a:xfrm>
          <a:prstGeom prst="rect">
            <a:avLst/>
          </a:prstGeom>
        </p:spPr>
      </p:pic>
      <p:pic>
        <p:nvPicPr>
          <p:cNvPr id="16" name="Graphic 15" descr="Coffee outline">
            <a:extLst>
              <a:ext uri="{FF2B5EF4-FFF2-40B4-BE49-F238E27FC236}">
                <a16:creationId xmlns:a16="http://schemas.microsoft.com/office/drawing/2014/main" id="{7D17E409-0B45-4E4B-8147-87704075D6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66246">
            <a:off x="5497583" y="5832130"/>
            <a:ext cx="552985" cy="463843"/>
          </a:xfrm>
          <a:prstGeom prst="rect">
            <a:avLst/>
          </a:prstGeom>
        </p:spPr>
      </p:pic>
      <p:sp>
        <p:nvSpPr>
          <p:cNvPr id="3" name="TextBox 2">
            <a:extLst>
              <a:ext uri="{FF2B5EF4-FFF2-40B4-BE49-F238E27FC236}">
                <a16:creationId xmlns:a16="http://schemas.microsoft.com/office/drawing/2014/main" id="{825DAACA-54F3-F7E0-BF91-41030C09DA97}"/>
              </a:ext>
            </a:extLst>
          </p:cNvPr>
          <p:cNvSpPr txBox="1"/>
          <p:nvPr/>
        </p:nvSpPr>
        <p:spPr>
          <a:xfrm>
            <a:off x="4571999" y="1460943"/>
            <a:ext cx="4146469" cy="3693319"/>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342900" indent="-342900">
              <a:spcBef>
                <a:spcPts val="400"/>
              </a:spcBef>
              <a:buSzPts val="2000"/>
              <a:buFont typeface="Arial" panose="020B0604020202020204" pitchFamily="34" charset="0"/>
              <a:buChar char="•"/>
            </a:pPr>
            <a:r>
              <a:rPr lang="fr-CA" sz="1600" dirty="0"/>
              <a:t>Pour briser la glace de manière informelle : présentez-vous, mentionnez où vous travaillez et racontez comment vous avez entendu parler de cette séance.</a:t>
            </a:r>
          </a:p>
          <a:p>
            <a:pPr marL="338138" indent="-338138">
              <a:spcBef>
                <a:spcPts val="400"/>
              </a:spcBef>
              <a:buSzPts val="2000"/>
              <a:buFont typeface="Arial" panose="020B0604020202020204" pitchFamily="34" charset="0"/>
              <a:buChar char="•"/>
            </a:pPr>
            <a:r>
              <a:rPr lang="fr-CA" sz="1600" dirty="0"/>
              <a:t>Participez à un exercice de pleine conscience pour recentrer votre attention vers vous-même.</a:t>
            </a:r>
          </a:p>
          <a:p>
            <a:pPr marL="338138" indent="-338138">
              <a:spcBef>
                <a:spcPts val="400"/>
              </a:spcBef>
              <a:buSzPts val="2000"/>
              <a:buFont typeface="Arial" panose="020B0604020202020204" pitchFamily="34" charset="0"/>
              <a:buChar char="•"/>
            </a:pPr>
            <a:r>
              <a:rPr lang="fr-CA" sz="1600" dirty="0"/>
              <a:t>Tirez parti de la </a:t>
            </a:r>
            <a:r>
              <a:rPr lang="fr-CA" sz="1600" b="1" dirty="0">
                <a:solidFill>
                  <a:schemeClr val="bg2">
                    <a:lumMod val="60000"/>
                    <a:lumOff val="40000"/>
                  </a:schemeClr>
                </a:solidFill>
              </a:rPr>
              <a:t>sagesse collective</a:t>
            </a:r>
            <a:r>
              <a:rPr lang="fr-CA" sz="1600" dirty="0"/>
              <a:t> de notre groupe et, grâce au </a:t>
            </a:r>
            <a:r>
              <a:rPr lang="fr-CA" sz="1600" b="1" i="1" dirty="0"/>
              <a:t>pouvoir de l’interrogation</a:t>
            </a:r>
            <a:r>
              <a:rPr lang="fr-CA" sz="1600" dirty="0"/>
              <a:t>, approfondissez un défi ou un problème.</a:t>
            </a:r>
          </a:p>
          <a:p>
            <a:pPr marL="338138" indent="-338138">
              <a:spcBef>
                <a:spcPts val="400"/>
              </a:spcBef>
              <a:buSzPts val="2000"/>
              <a:buFont typeface="Arial" panose="020B0604020202020204" pitchFamily="34" charset="0"/>
              <a:buChar char="•"/>
            </a:pPr>
            <a:r>
              <a:rPr lang="fr-CA" sz="1600" dirty="0"/>
              <a:t>Échangez au sujet de l’expérience et apprenez d’elle.</a:t>
            </a:r>
          </a:p>
        </p:txBody>
      </p:sp>
      <p:sp>
        <p:nvSpPr>
          <p:cNvPr id="4" name="Google Shape;107;g8c22de5f0f_0_20">
            <a:extLst>
              <a:ext uri="{FF2B5EF4-FFF2-40B4-BE49-F238E27FC236}">
                <a16:creationId xmlns:a16="http://schemas.microsoft.com/office/drawing/2014/main" id="{9BB9EE21-7C9A-B605-D484-D6D60703A3C0}"/>
              </a:ext>
            </a:extLst>
          </p:cNvPr>
          <p:cNvSpPr txBox="1"/>
          <p:nvPr/>
        </p:nvSpPr>
        <p:spPr>
          <a:xfrm>
            <a:off x="4571999" y="706607"/>
            <a:ext cx="4449236" cy="7909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cs typeface="Calibri" panose="020F0502020204030204" pitchFamily="34" charset="0"/>
              </a:rPr>
              <a:t>Ordre du jour</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Tree>
    <p:extLst>
      <p:ext uri="{BB962C8B-B14F-4D97-AF65-F5344CB8AC3E}">
        <p14:creationId xmlns:p14="http://schemas.microsoft.com/office/powerpoint/2010/main" val="1428862258"/>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5" name="TextBox 4">
            <a:extLst>
              <a:ext uri="{FF2B5EF4-FFF2-40B4-BE49-F238E27FC236}">
                <a16:creationId xmlns:a16="http://schemas.microsoft.com/office/drawing/2014/main" id="{EEE5D775-CE08-4341-AFFD-53118FE84BCB}"/>
              </a:ext>
            </a:extLst>
          </p:cNvPr>
          <p:cNvSpPr txBox="1"/>
          <p:nvPr>
            <p:custDataLst>
              <p:tags r:id="rId1"/>
            </p:custDataLst>
          </p:nvPr>
        </p:nvSpPr>
        <p:spPr>
          <a:xfrm>
            <a:off x="425529" y="2932865"/>
            <a:ext cx="8345609" cy="2954655"/>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l" rtl="0" fontAlgn="base"/>
            <a:r>
              <a:rPr lang="fr-CA" sz="2400" dirty="0"/>
              <a:t>Ce court exercice nous permettra d’être entièrement présents à cette réunion et de créer un espace d’exploration collective.</a:t>
            </a:r>
          </a:p>
          <a:p>
            <a:pPr marL="342900" indent="-342900" algn="l" rtl="0" fontAlgn="base">
              <a:buFont typeface="Arial" panose="020B0604020202020204" pitchFamily="34" charset="0"/>
              <a:buChar char="•"/>
            </a:pPr>
            <a:r>
              <a:rPr lang="fr-CA" sz="2000" dirty="0"/>
              <a:t>Vous pouvez fermer les yeux si vous êtes à l’aise de le faire, ou les garder ouverts en regardant vers le bas. </a:t>
            </a:r>
          </a:p>
          <a:p>
            <a:pPr marL="342900" lvl="0" indent="-342900" algn="l" rtl="0">
              <a:lnSpc>
                <a:spcPct val="80000"/>
              </a:lnSpc>
              <a:spcBef>
                <a:spcPts val="448"/>
              </a:spcBef>
              <a:spcAft>
                <a:spcPts val="0"/>
              </a:spcAft>
              <a:buClr>
                <a:schemeClr val="dk1"/>
              </a:buClr>
              <a:buSzPts val="2240"/>
              <a:buFont typeface="Arial" panose="020B0604020202020204" pitchFamily="34" charset="0"/>
              <a:buChar char="•"/>
            </a:pPr>
            <a:r>
              <a:rPr lang="fr-CA" sz="2000" dirty="0"/>
              <a:t>Concentrez-vous sur la manière dont vous êtes assis ou assise et trouvez une position confortable.</a:t>
            </a:r>
          </a:p>
          <a:p>
            <a:pPr marL="342900" lvl="0" indent="-342900" algn="l" rtl="0">
              <a:lnSpc>
                <a:spcPct val="80000"/>
              </a:lnSpc>
              <a:spcBef>
                <a:spcPts val="448"/>
              </a:spcBef>
              <a:spcAft>
                <a:spcPts val="0"/>
              </a:spcAft>
              <a:buClr>
                <a:schemeClr val="dk1"/>
              </a:buClr>
              <a:buSzPts val="2240"/>
              <a:buChar char="•"/>
            </a:pPr>
            <a:r>
              <a:rPr lang="fr-CA" sz="2000" dirty="0"/>
              <a:t>Suivez ma voix, qui vous guidera durant l’exercice.</a:t>
            </a:r>
          </a:p>
          <a:p>
            <a:pPr marL="342900" lvl="0" indent="-342900" algn="l" rtl="0">
              <a:lnSpc>
                <a:spcPct val="80000"/>
              </a:lnSpc>
              <a:spcBef>
                <a:spcPts val="448"/>
              </a:spcBef>
              <a:spcAft>
                <a:spcPts val="0"/>
              </a:spcAft>
              <a:buClr>
                <a:schemeClr val="dk1"/>
              </a:buClr>
              <a:buSzPts val="2240"/>
              <a:buChar char="•"/>
            </a:pPr>
            <a:r>
              <a:rPr lang="fr-CA" sz="2000" dirty="0"/>
              <a:t>Nous ferons ensuite un court retour sur ce que vous avez remarqué.</a:t>
            </a:r>
          </a:p>
        </p:txBody>
      </p:sp>
      <p:sp>
        <p:nvSpPr>
          <p:cNvPr id="6" name="Google Shape;107;g8c22de5f0f_0_20">
            <a:extLst>
              <a:ext uri="{FF2B5EF4-FFF2-40B4-BE49-F238E27FC236}">
                <a16:creationId xmlns:a16="http://schemas.microsoft.com/office/drawing/2014/main" id="{3B11E99A-A0EA-4174-A554-F004FB3AE9EA}"/>
              </a:ext>
            </a:extLst>
          </p:cNvPr>
          <p:cNvSpPr txBox="1"/>
          <p:nvPr>
            <p:custDataLst>
              <p:tags r:id="rId2"/>
            </p:custDataLst>
          </p:nvPr>
        </p:nvSpPr>
        <p:spPr>
          <a:xfrm>
            <a:off x="309738" y="741422"/>
            <a:ext cx="4449236"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3500" dirty="0">
                <a:solidFill>
                  <a:schemeClr val="dk1"/>
                </a:solidFill>
                <a:latin typeface="Calibri" panose="020F0502020204030204" pitchFamily="34" charset="0"/>
                <a:cs typeface="Calibri" panose="020F0502020204030204" pitchFamily="34" charset="0"/>
              </a:rPr>
              <a:t>Découvrir la pleine conscience : créer un espace sûr et partagé</a:t>
            </a:r>
          </a:p>
        </p:txBody>
      </p:sp>
      <p:pic>
        <p:nvPicPr>
          <p:cNvPr id="9" name="Picture 8" descr="Colorful ink in water">
            <a:extLst>
              <a:ext uri="{FF2B5EF4-FFF2-40B4-BE49-F238E27FC236}">
                <a16:creationId xmlns:a16="http://schemas.microsoft.com/office/drawing/2014/main" id="{C581A6BA-9985-4AA4-B0DE-C149E444A788}"/>
              </a:ext>
            </a:extLst>
          </p:cNvPr>
          <p:cNvPicPr>
            <a:picLocks noChangeAspect="1"/>
          </p:cNvPicPr>
          <p:nvPr>
            <p:custDataLst>
              <p:tags r:id="rId3"/>
            </p:custDataLst>
          </p:nvPr>
        </p:nvPicPr>
        <p:blipFill>
          <a:blip r:embed="rId7">
            <a:alphaModFix amt="30000"/>
          </a:blip>
          <a:stretch>
            <a:fillRect/>
          </a:stretch>
        </p:blipFill>
        <p:spPr>
          <a:xfrm>
            <a:off x="0" y="155747"/>
            <a:ext cx="9144000" cy="1953493"/>
          </a:xfrm>
          <a:prstGeom prst="rect">
            <a:avLst/>
          </a:prstGeom>
        </p:spPr>
      </p:pic>
      <p:pic>
        <p:nvPicPr>
          <p:cNvPr id="11" name="Picture 10" descr="Hands-on top of each other">
            <a:extLst>
              <a:ext uri="{FF2B5EF4-FFF2-40B4-BE49-F238E27FC236}">
                <a16:creationId xmlns:a16="http://schemas.microsoft.com/office/drawing/2014/main" id="{763B19ED-1D18-4248-A5B0-85B141F76A6C}"/>
              </a:ext>
            </a:extLst>
          </p:cNvPr>
          <p:cNvPicPr>
            <a:picLocks noChangeAspect="1"/>
          </p:cNvPicPr>
          <p:nvPr>
            <p:custDataLst>
              <p:tags r:id="rId4"/>
            </p:custDataLst>
          </p:nvPr>
        </p:nvPicPr>
        <p:blipFill>
          <a:blip r:embed="rId8"/>
          <a:stretch>
            <a:fillRect/>
          </a:stretch>
        </p:blipFill>
        <p:spPr>
          <a:xfrm>
            <a:off x="5068711" y="517657"/>
            <a:ext cx="3905956" cy="1704582"/>
          </a:xfrm>
          <a:prstGeom prst="rect">
            <a:avLst/>
          </a:prstGeom>
        </p:spPr>
      </p:pic>
    </p:spTree>
    <p:extLst>
      <p:ext uri="{BB962C8B-B14F-4D97-AF65-F5344CB8AC3E}">
        <p14:creationId xmlns:p14="http://schemas.microsoft.com/office/powerpoint/2010/main" val="3809315358"/>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457200" y="274638"/>
            <a:ext cx="62751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800"/>
              <a:buFont typeface="Calibri"/>
              <a:buNone/>
            </a:pPr>
            <a:br>
              <a:rPr lang="en-CA" sz="2800">
                <a:solidFill>
                  <a:schemeClr val="lt1"/>
                </a:solidFill>
              </a:rPr>
            </a:br>
            <a:r>
              <a:rPr lang="en-CA" sz="2800">
                <a:solidFill>
                  <a:schemeClr val="lt1"/>
                </a:solidFill>
              </a:rPr>
              <a:t>Welcome</a:t>
            </a:r>
            <a:endParaRPr sz="2800">
              <a:solidFill>
                <a:schemeClr val="lt1"/>
              </a:solidFill>
            </a:endParaRPr>
          </a:p>
        </p:txBody>
      </p:sp>
      <p:pic>
        <p:nvPicPr>
          <p:cNvPr id="94" name="Google Shape;94;p1"/>
          <p:cNvPicPr preferRelativeResize="0"/>
          <p:nvPr/>
        </p:nvPicPr>
        <p:blipFill>
          <a:blip r:embed="rId3">
            <a:alphaModFix/>
          </a:blip>
          <a:stretch>
            <a:fillRect/>
          </a:stretch>
        </p:blipFill>
        <p:spPr>
          <a:xfrm>
            <a:off x="910675" y="1022025"/>
            <a:ext cx="7322650" cy="481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2">
            <a:alphaModFix/>
          </a:blip>
          <a:stretch>
            <a:fillRect/>
          </a:stretch>
        </p:blipFill>
        <p:spPr>
          <a:xfrm>
            <a:off x="7465434" y="324421"/>
            <a:ext cx="1516654" cy="831635"/>
          </a:xfrm>
          <a:prstGeom prst="rect">
            <a:avLst/>
          </a:prstGeom>
          <a:noFill/>
          <a:ln>
            <a:noFill/>
          </a:ln>
        </p:spPr>
      </p:pic>
      <p:sp>
        <p:nvSpPr>
          <p:cNvPr id="5" name="TextBox 4">
            <a:extLst>
              <a:ext uri="{FF2B5EF4-FFF2-40B4-BE49-F238E27FC236}">
                <a16:creationId xmlns:a16="http://schemas.microsoft.com/office/drawing/2014/main" id="{51672236-6B35-4375-88F7-8B44EA0A6391}"/>
              </a:ext>
            </a:extLst>
          </p:cNvPr>
          <p:cNvSpPr txBox="1"/>
          <p:nvPr/>
        </p:nvSpPr>
        <p:spPr>
          <a:xfrm>
            <a:off x="355189" y="2361697"/>
            <a:ext cx="2710267" cy="101566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cs typeface="Calibri" panose="020F0502020204030204" pitchFamily="34" charset="0"/>
                <a:sym typeface="Helvetica Neue"/>
              </a:rPr>
              <a:t>Describe an Issue or Challenge</a:t>
            </a:r>
          </a:p>
          <a:p>
            <a:pPr marL="76200" lvl="0" algn="ctr"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The Context</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ECDCF14-7B89-48CF-BDA3-D32CDDAF1704}"/>
              </a:ext>
            </a:extLst>
          </p:cNvPr>
          <p:cNvSpPr txBox="1"/>
          <p:nvPr/>
        </p:nvSpPr>
        <p:spPr>
          <a:xfrm>
            <a:off x="3284524" y="2361697"/>
            <a:ext cx="2641229" cy="101566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Use Questions to Explore</a:t>
            </a:r>
          </a:p>
          <a:p>
            <a:pPr marL="76200" algn="ctr">
              <a:lnSpc>
                <a:spcPts val="2400"/>
              </a:lnSpc>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Expand the Space</a:t>
            </a:r>
            <a:endParaRPr lang="en-US" sz="24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9" name="TextBox 8">
            <a:extLst>
              <a:ext uri="{FF2B5EF4-FFF2-40B4-BE49-F238E27FC236}">
                <a16:creationId xmlns:a16="http://schemas.microsoft.com/office/drawing/2014/main" id="{A07B6D28-F678-4D20-8624-A2942A9A03A7}"/>
              </a:ext>
            </a:extLst>
          </p:cNvPr>
          <p:cNvSpPr txBox="1"/>
          <p:nvPr/>
        </p:nvSpPr>
        <p:spPr>
          <a:xfrm>
            <a:off x="6144821" y="2361696"/>
            <a:ext cx="2641229" cy="101566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What’s Next</a:t>
            </a:r>
          </a:p>
          <a:p>
            <a:pPr marL="76200" lvl="0" algn="ctr" rtl="0">
              <a:lnSpc>
                <a:spcPts val="2400"/>
              </a:lnSpc>
              <a:spcAft>
                <a:spcPts val="0"/>
              </a:spcAft>
              <a:buClr>
                <a:srgbClr val="1C4587"/>
              </a:buClr>
              <a:buSzPts val="2400"/>
            </a:pPr>
            <a:endParaRPr lang="en-US" sz="2000" dirty="0">
              <a:solidFill>
                <a:srgbClr val="1C4587"/>
              </a:solidFill>
              <a:latin typeface="Calibri" panose="020F0502020204030204" pitchFamily="34" charset="0"/>
              <a:cs typeface="Calibri" panose="020F0502020204030204" pitchFamily="34" charset="0"/>
              <a:sym typeface="Helvetica Neue"/>
            </a:endParaRPr>
          </a:p>
          <a:p>
            <a:pPr marL="76200" lvl="0" algn="ctr" rtl="0">
              <a:lnSpc>
                <a:spcPts val="2400"/>
              </a:lnSpc>
              <a:spcAft>
                <a:spcPts val="0"/>
              </a:spcAft>
              <a:buClr>
                <a:srgbClr val="1C4587"/>
              </a:buClr>
              <a:buSzPts val="2400"/>
            </a:pPr>
            <a:r>
              <a:rPr lang="en-US" sz="2000" dirty="0">
                <a:solidFill>
                  <a:srgbClr val="1C4587"/>
                </a:solidFill>
                <a:latin typeface="Calibri" panose="020F0502020204030204" pitchFamily="34" charset="0"/>
                <a:cs typeface="Calibri" panose="020F0502020204030204" pitchFamily="34" charset="0"/>
                <a:sym typeface="Helvetica Neue"/>
              </a:rPr>
              <a:t>Clear(er) Path Forward</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pic>
        <p:nvPicPr>
          <p:cNvPr id="12" name="Graphic 11" descr="Rating Star outline">
            <a:extLst>
              <a:ext uri="{FF2B5EF4-FFF2-40B4-BE49-F238E27FC236}">
                <a16:creationId xmlns:a16="http://schemas.microsoft.com/office/drawing/2014/main" id="{08FFA86F-1F3E-425A-A66E-12FCD6A1E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253122" y="3394968"/>
            <a:ext cx="914400" cy="914400"/>
          </a:xfrm>
          <a:prstGeom prst="rect">
            <a:avLst/>
          </a:prstGeom>
        </p:spPr>
      </p:pic>
      <p:pic>
        <p:nvPicPr>
          <p:cNvPr id="2" name="Graphic 1" descr="Rating Star outline">
            <a:extLst>
              <a:ext uri="{FF2B5EF4-FFF2-40B4-BE49-F238E27FC236}">
                <a16:creationId xmlns:a16="http://schemas.microsoft.com/office/drawing/2014/main" id="{9F5E80EF-428F-C510-3B76-21177A9626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130678" y="3373866"/>
            <a:ext cx="914400" cy="914400"/>
          </a:xfrm>
          <a:prstGeom prst="rect">
            <a:avLst/>
          </a:prstGeom>
        </p:spPr>
      </p:pic>
      <p:pic>
        <p:nvPicPr>
          <p:cNvPr id="6" name="Graphic 5" descr="Rating Star outline">
            <a:extLst>
              <a:ext uri="{FF2B5EF4-FFF2-40B4-BE49-F238E27FC236}">
                <a16:creationId xmlns:a16="http://schemas.microsoft.com/office/drawing/2014/main" id="{3BD3F55E-7B67-1F67-57AC-DFBEF1F728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008234" y="3339868"/>
            <a:ext cx="914400" cy="914400"/>
          </a:xfrm>
          <a:prstGeom prst="rect">
            <a:avLst/>
          </a:prstGeom>
        </p:spPr>
      </p:pic>
      <p:sp>
        <p:nvSpPr>
          <p:cNvPr id="10" name="Google Shape;107;g8c22de5f0f_0_20">
            <a:extLst>
              <a:ext uri="{FF2B5EF4-FFF2-40B4-BE49-F238E27FC236}">
                <a16:creationId xmlns:a16="http://schemas.microsoft.com/office/drawing/2014/main" id="{C993065F-434A-7B2B-6F39-0EB199EDB4D2}"/>
              </a:ext>
            </a:extLst>
          </p:cNvPr>
          <p:cNvSpPr txBox="1"/>
          <p:nvPr/>
        </p:nvSpPr>
        <p:spPr>
          <a:xfrm>
            <a:off x="771874" y="751027"/>
            <a:ext cx="6693560" cy="716394"/>
          </a:xfrm>
          <a:prstGeom prst="rect">
            <a:avLst/>
          </a:prstGeom>
          <a:noFill/>
          <a:ln>
            <a:noFill/>
          </a:ln>
        </p:spPr>
        <p:txBody>
          <a:bodyPr spcFirstLastPara="1" wrap="square" lIns="91425" tIns="91425" rIns="91425" bIns="91425" anchor="t" anchorCtr="0">
            <a:noAutofit/>
          </a:bodyPr>
          <a:lstStyle/>
          <a:p>
            <a:pPr>
              <a:lnSpc>
                <a:spcPct val="115000"/>
              </a:lnSpc>
            </a:pPr>
            <a:r>
              <a:rPr lang="en-CA" sz="3500" dirty="0">
                <a:solidFill>
                  <a:schemeClr val="dk1"/>
                </a:solidFill>
                <a:latin typeface="Calibri" panose="020F0502020204030204" pitchFamily="34" charset="0"/>
                <a:ea typeface="Trebuchet MS"/>
                <a:cs typeface="Calibri" panose="020F0502020204030204" pitchFamily="34" charset="0"/>
                <a:sym typeface="Trebuchet MS"/>
              </a:rPr>
              <a:t>Three Steps to Inquiry</a:t>
            </a:r>
          </a:p>
          <a:p>
            <a:pPr>
              <a:lnSpc>
                <a:spcPct val="115000"/>
              </a:lnSpc>
            </a:pPr>
            <a:r>
              <a:rPr lang="fr-FR" sz="3500" dirty="0">
                <a:solidFill>
                  <a:schemeClr val="dk1"/>
                </a:solidFill>
                <a:latin typeface="Calibri" panose="020F0502020204030204" pitchFamily="34" charset="0"/>
                <a:ea typeface="Trebuchet MS"/>
                <a:cs typeface="Calibri" panose="020F0502020204030204" pitchFamily="34" charset="0"/>
                <a:sym typeface="Trebuchet MS"/>
              </a:rPr>
              <a:t>Les trois étapes de l’interrogation</a:t>
            </a:r>
          </a:p>
          <a:p>
            <a:pPr marL="0" lvl="0" indent="0" algn="l" rtl="0">
              <a:lnSpc>
                <a:spcPct val="115000"/>
              </a:lnSpc>
              <a:spcBef>
                <a:spcPts val="0"/>
              </a:spcBef>
              <a:spcAft>
                <a:spcPts val="0"/>
              </a:spcAft>
              <a:buNone/>
            </a:pPr>
            <a:endParaRPr lang="en-CA" sz="3500" dirty="0">
              <a:solidFill>
                <a:schemeClr val="dk1"/>
              </a:solidFill>
              <a:latin typeface="Calibri" panose="020F0502020204030204" pitchFamily="34" charset="0"/>
              <a:ea typeface="Trebuchet MS"/>
              <a:cs typeface="Calibri" panose="020F0502020204030204" pitchFamily="34" charset="0"/>
              <a:sym typeface="Trebuchet MS"/>
            </a:endParaRPr>
          </a:p>
          <a:p>
            <a:pPr marL="0" lvl="0" indent="0" algn="l" rtl="0">
              <a:lnSpc>
                <a:spcPct val="115000"/>
              </a:lnSpc>
              <a:spcBef>
                <a:spcPts val="0"/>
              </a:spcBef>
              <a:spcAft>
                <a:spcPts val="0"/>
              </a:spcAft>
              <a:buNone/>
            </a:pPr>
            <a:endParaRPr lang="en-CA" sz="3500" dirty="0">
              <a:solidFill>
                <a:schemeClr val="dk1"/>
              </a:solidFill>
              <a:latin typeface="Calibri" panose="020F0502020204030204" pitchFamily="34" charset="0"/>
              <a:ea typeface="Trebuchet MS"/>
              <a:cs typeface="Calibri" panose="020F0502020204030204" pitchFamily="34" charset="0"/>
              <a:sym typeface="Trebuchet MS"/>
            </a:endParaRPr>
          </a:p>
          <a:p>
            <a:pPr marL="0" lvl="0" indent="0" algn="l" rtl="0">
              <a:lnSpc>
                <a:spcPct val="115000"/>
              </a:lnSpc>
              <a:spcBef>
                <a:spcPts val="0"/>
              </a:spcBef>
              <a:spcAft>
                <a:spcPts val="0"/>
              </a:spcAft>
              <a:buNone/>
            </a:pPr>
            <a:endParaRPr lang="en-US"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1" name="TextBox 10">
            <a:extLst>
              <a:ext uri="{FF2B5EF4-FFF2-40B4-BE49-F238E27FC236}">
                <a16:creationId xmlns:a16="http://schemas.microsoft.com/office/drawing/2014/main" id="{61C636F6-80EF-6E2B-4F38-93033C883ACC}"/>
              </a:ext>
            </a:extLst>
          </p:cNvPr>
          <p:cNvSpPr txBox="1"/>
          <p:nvPr/>
        </p:nvSpPr>
        <p:spPr>
          <a:xfrm>
            <a:off x="322050" y="4132173"/>
            <a:ext cx="2710267" cy="1327736"/>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fr-FR" sz="2400" b="1" dirty="0">
                <a:solidFill>
                  <a:srgbClr val="1C4587"/>
                </a:solidFill>
                <a:latin typeface="Calibri" panose="020F0502020204030204" pitchFamily="34" charset="0"/>
                <a:cs typeface="Calibri" panose="020F0502020204030204" pitchFamily="34" charset="0"/>
                <a:sym typeface="Helvetica Neue"/>
              </a:rPr>
              <a:t>Décrire un problème ou un défi</a:t>
            </a:r>
          </a:p>
          <a:p>
            <a:pPr marL="76200" lvl="0" algn="ctr" rtl="0">
              <a:lnSpc>
                <a:spcPts val="2400"/>
              </a:lnSpc>
              <a:spcAft>
                <a:spcPts val="0"/>
              </a:spcAft>
              <a:buClr>
                <a:srgbClr val="1C4587"/>
              </a:buClr>
              <a:buSzPts val="2400"/>
            </a:pPr>
            <a:r>
              <a:rPr lang="fr-FR" sz="2400" dirty="0">
                <a:solidFill>
                  <a:srgbClr val="1C4587"/>
                </a:solidFill>
                <a:latin typeface="Calibri" panose="020F0502020204030204" pitchFamily="34" charset="0"/>
                <a:cs typeface="Calibri" panose="020F0502020204030204" pitchFamily="34" charset="0"/>
                <a:sym typeface="Helvetica Neue"/>
              </a:rPr>
              <a:t>Le contexte</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sp>
        <p:nvSpPr>
          <p:cNvPr id="13" name="TextBox 12">
            <a:extLst>
              <a:ext uri="{FF2B5EF4-FFF2-40B4-BE49-F238E27FC236}">
                <a16:creationId xmlns:a16="http://schemas.microsoft.com/office/drawing/2014/main" id="{9B076814-C213-B42E-8A62-294F513D5BD0}"/>
              </a:ext>
            </a:extLst>
          </p:cNvPr>
          <p:cNvSpPr txBox="1"/>
          <p:nvPr/>
        </p:nvSpPr>
        <p:spPr>
          <a:xfrm>
            <a:off x="3251385" y="4132173"/>
            <a:ext cx="2641229" cy="1327736"/>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fr-FR" sz="2400" b="1" dirty="0">
                <a:solidFill>
                  <a:srgbClr val="1C4587"/>
                </a:solidFill>
                <a:latin typeface="Calibri" panose="020F0502020204030204" pitchFamily="34" charset="0"/>
                <a:ea typeface="Helvetica Neue"/>
                <a:cs typeface="Calibri" panose="020F0502020204030204" pitchFamily="34" charset="0"/>
                <a:sym typeface="Helvetica Neue"/>
              </a:rPr>
              <a:t>Utiliser les questions pour explorer</a:t>
            </a:r>
          </a:p>
          <a:p>
            <a:pPr marL="76200" lvl="0" algn="ctr" rtl="0">
              <a:lnSpc>
                <a:spcPts val="2400"/>
              </a:lnSpc>
              <a:spcAft>
                <a:spcPts val="0"/>
              </a:spcAft>
              <a:buClr>
                <a:srgbClr val="1C4587"/>
              </a:buClr>
              <a:buSzPts val="2400"/>
            </a:pPr>
            <a:r>
              <a:rPr lang="fr-FR" sz="2400" dirty="0">
                <a:solidFill>
                  <a:srgbClr val="1C4587"/>
                </a:solidFill>
                <a:latin typeface="Calibri" panose="020F0502020204030204" pitchFamily="34" charset="0"/>
                <a:ea typeface="Helvetica Neue"/>
                <a:cs typeface="Calibri" panose="020F0502020204030204" pitchFamily="34" charset="0"/>
                <a:sym typeface="Helvetica Neue"/>
              </a:rPr>
              <a:t>Élargir l'espace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TextBox 13">
            <a:extLst>
              <a:ext uri="{FF2B5EF4-FFF2-40B4-BE49-F238E27FC236}">
                <a16:creationId xmlns:a16="http://schemas.microsoft.com/office/drawing/2014/main" id="{2955A790-6766-3613-207F-0952E80550DC}"/>
              </a:ext>
            </a:extLst>
          </p:cNvPr>
          <p:cNvSpPr txBox="1"/>
          <p:nvPr/>
        </p:nvSpPr>
        <p:spPr>
          <a:xfrm>
            <a:off x="6111682" y="4132172"/>
            <a:ext cx="2641229" cy="1327736"/>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lvl="0" algn="ctr" rtl="0">
              <a:lnSpc>
                <a:spcPts val="2400"/>
              </a:lnSpc>
              <a:spcAft>
                <a:spcPts val="0"/>
              </a:spcAft>
              <a:buClr>
                <a:srgbClr val="1C4587"/>
              </a:buClr>
              <a:buSzPts val="2400"/>
            </a:pPr>
            <a:r>
              <a:rPr lang="fr-FR" sz="2400" b="1" dirty="0">
                <a:solidFill>
                  <a:srgbClr val="1C4587"/>
                </a:solidFill>
                <a:latin typeface="Calibri" panose="020F0502020204030204" pitchFamily="34" charset="0"/>
                <a:ea typeface="Helvetica Neue"/>
                <a:cs typeface="Calibri" panose="020F0502020204030204" pitchFamily="34" charset="0"/>
                <a:sym typeface="Helvetica Neue"/>
              </a:rPr>
              <a:t>Prochaines étapes</a:t>
            </a:r>
          </a:p>
          <a:p>
            <a:pPr marL="76200" lvl="0" algn="ctr" rtl="0">
              <a:lnSpc>
                <a:spcPts val="2400"/>
              </a:lnSpc>
              <a:spcAft>
                <a:spcPts val="0"/>
              </a:spcAft>
              <a:buClr>
                <a:srgbClr val="1C4587"/>
              </a:buClr>
              <a:buSzPts val="2400"/>
            </a:pPr>
            <a:endParaRPr lang="fr-FR"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76200" lvl="0" algn="ctr" rtl="0">
              <a:lnSpc>
                <a:spcPts val="2400"/>
              </a:lnSpc>
              <a:spcAft>
                <a:spcPts val="0"/>
              </a:spcAft>
              <a:buClr>
                <a:srgbClr val="1C4587"/>
              </a:buClr>
              <a:buSzPts val="2400"/>
            </a:pPr>
            <a:r>
              <a:rPr lang="fr-FR" sz="2400" dirty="0">
                <a:solidFill>
                  <a:srgbClr val="1C4587"/>
                </a:solidFill>
                <a:latin typeface="Calibri" panose="020F0502020204030204" pitchFamily="34" charset="0"/>
                <a:ea typeface="Helvetica Neue"/>
                <a:cs typeface="Calibri" panose="020F0502020204030204" pitchFamily="34" charset="0"/>
                <a:sym typeface="Helvetica Neue"/>
              </a:rPr>
              <a:t>Une voie (plus) claire pour l'avenir</a:t>
            </a:r>
            <a:endParaRPr lang="en-US" sz="2400" dirty="0">
              <a:solidFill>
                <a:srgbClr val="1C4587"/>
              </a:solidFill>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216316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8c22de5f0f_0_20"/>
          <p:cNvPicPr preferRelativeResize="0"/>
          <p:nvPr>
            <p:custDataLst>
              <p:tags r:id="rId1"/>
            </p:custDataLst>
          </p:nvPr>
        </p:nvPicPr>
        <p:blipFill rotWithShape="1">
          <a:blip r:embed="rId6">
            <a:alphaModFix/>
          </a:blip>
          <a:srcRect/>
          <a:stretch/>
        </p:blipFill>
        <p:spPr>
          <a:xfrm>
            <a:off x="4214612" y="519452"/>
            <a:ext cx="4781275" cy="3334639"/>
          </a:xfrm>
          <a:prstGeom prst="rect">
            <a:avLst/>
          </a:prstGeom>
          <a:noFill/>
          <a:ln>
            <a:noFill/>
          </a:ln>
        </p:spPr>
      </p:pic>
      <p:sp>
        <p:nvSpPr>
          <p:cNvPr id="5" name="TextBox 4">
            <a:extLst>
              <a:ext uri="{FF2B5EF4-FFF2-40B4-BE49-F238E27FC236}">
                <a16:creationId xmlns:a16="http://schemas.microsoft.com/office/drawing/2014/main" id="{EEE5D775-CE08-4341-AFFD-53118FE84BCB}"/>
              </a:ext>
            </a:extLst>
          </p:cNvPr>
          <p:cNvSpPr txBox="1"/>
          <p:nvPr>
            <p:custDataLst>
              <p:tags r:id="rId2"/>
            </p:custDataLst>
          </p:nvPr>
        </p:nvSpPr>
        <p:spPr>
          <a:xfrm>
            <a:off x="425529" y="3327980"/>
            <a:ext cx="8324575" cy="3046988"/>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lvl="0"/>
            <a:r>
              <a:rPr lang="fr-CA" sz="2400" dirty="0">
                <a:solidFill>
                  <a:schemeClr val="dk1"/>
                </a:solidFill>
                <a:latin typeface="Calibri" panose="020F0502020204030204" pitchFamily="34" charset="0"/>
                <a:cs typeface="Calibri" panose="020F0502020204030204" pitchFamily="34" charset="0"/>
              </a:rPr>
              <a:t>La pleine conscience nous permet de vivre entièrement l’instant présent. Nous acceptons nos pensées, nos émotions, nos sensations corporelles, l’environnement qui nous entoure et ce que nous ressentons, sans jugement ni interprétation.</a:t>
            </a:r>
          </a:p>
          <a:p>
            <a:pPr lvl="0"/>
            <a:endParaRPr lang="en-US" sz="2400" dirty="0">
              <a:solidFill>
                <a:schemeClr val="dk1"/>
              </a:solidFill>
              <a:latin typeface="Calibri" panose="020F0502020204030204" pitchFamily="34" charset="0"/>
              <a:cs typeface="Calibri" panose="020F0502020204030204" pitchFamily="34" charset="0"/>
              <a:sym typeface="Trebuchet MS"/>
            </a:endParaRPr>
          </a:p>
          <a:p>
            <a:pPr lvl="0"/>
            <a:r>
              <a:rPr lang="fr-CA" sz="2400" dirty="0">
                <a:solidFill>
                  <a:schemeClr val="dk1"/>
                </a:solidFill>
                <a:latin typeface="Calibri" panose="020F0502020204030204" pitchFamily="34" charset="0"/>
                <a:ea typeface="Trebuchet MS"/>
                <a:cs typeface="Calibri" panose="020F0502020204030204" pitchFamily="34" charset="0"/>
                <a:sym typeface="Trebuchet MS"/>
              </a:rPr>
              <a:t>Un leader du changement conscient, tout en reconnaissant que la situation est plus vaste et que l’avenir est incertain, est présent, curieux et ouvert d’esprit. </a:t>
            </a:r>
          </a:p>
        </p:txBody>
      </p:sp>
      <p:sp>
        <p:nvSpPr>
          <p:cNvPr id="6" name="Google Shape;107;g8c22de5f0f_0_20">
            <a:extLst>
              <a:ext uri="{FF2B5EF4-FFF2-40B4-BE49-F238E27FC236}">
                <a16:creationId xmlns:a16="http://schemas.microsoft.com/office/drawing/2014/main" id="{3B11E99A-A0EA-4174-A554-F004FB3AE9EA}"/>
              </a:ext>
            </a:extLst>
          </p:cNvPr>
          <p:cNvSpPr txBox="1"/>
          <p:nvPr>
            <p:custDataLst>
              <p:tags r:id="rId3"/>
            </p:custDataLst>
          </p:nvPr>
        </p:nvSpPr>
        <p:spPr>
          <a:xfrm>
            <a:off x="642388" y="483032"/>
            <a:ext cx="3355366"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3500" dirty="0">
                <a:solidFill>
                  <a:schemeClr val="dk1"/>
                </a:solidFill>
                <a:latin typeface="Calibri" panose="020F0502020204030204" pitchFamily="34" charset="0"/>
                <a:ea typeface="Trebuchet MS"/>
                <a:cs typeface="Calibri" panose="020F0502020204030204" pitchFamily="34" charset="0"/>
                <a:sym typeface="Trebuchet MS"/>
              </a:rPr>
              <a:t>Qu’est-ce que le leadership du changement conscient?</a:t>
            </a:r>
          </a:p>
        </p:txBody>
      </p:sp>
    </p:spTree>
    <p:extLst>
      <p:ext uri="{BB962C8B-B14F-4D97-AF65-F5344CB8AC3E}">
        <p14:creationId xmlns:p14="http://schemas.microsoft.com/office/powerpoint/2010/main" val="332874707"/>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355750"/>
            <a:ext cx="2862000" cy="2146500"/>
          </a:xfrm>
          <a:prstGeom prst="rect">
            <a:avLst/>
          </a:prstGeom>
        </p:spPr>
      </p:pic>
      <p:sp>
        <p:nvSpPr>
          <p:cNvPr id="183" name="Google Shape;183;p8"/>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185" name="Google Shape;185;p8"/>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p:nvPr/>
        </p:nvSpPr>
        <p:spPr>
          <a:xfrm>
            <a:off x="619475" y="753375"/>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Why Inquiry?</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905506"/>
            <a:ext cx="5961202" cy="3046988"/>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lvl="4" algn="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889000" y="5088667"/>
            <a:ext cx="7885754" cy="120032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1200" dirty="0">
                <a:solidFill>
                  <a:srgbClr val="222222"/>
                </a:solidFill>
                <a:highlight>
                  <a:srgbClr val="FFFFFF"/>
                </a:highlight>
                <a:latin typeface="Calibri" panose="020F0502020204030204" pitchFamily="34" charset="0"/>
                <a:cs typeface="Calibri" panose="020F0502020204030204" pitchFamily="34" charset="0"/>
              </a:rPr>
              <a:t>- Glenda </a:t>
            </a:r>
            <a:r>
              <a:rPr lang="en-US" sz="1200" dirty="0" err="1">
                <a:solidFill>
                  <a:srgbClr val="222222"/>
                </a:solidFill>
                <a:highlight>
                  <a:srgbClr val="FFFFFF"/>
                </a:highlight>
                <a:latin typeface="Calibri" panose="020F0502020204030204" pitchFamily="34" charset="0"/>
                <a:cs typeface="Calibri" panose="020F0502020204030204" pitchFamily="34" charset="0"/>
              </a:rPr>
              <a:t>Eoyang</a:t>
            </a:r>
            <a:r>
              <a:rPr lang="en-US" sz="12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2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custDataLst>
              <p:tags r:id="rId1"/>
            </p:custDataLst>
          </p:nvPr>
        </p:nvPicPr>
        <p:blipFill>
          <a:blip r:embed="rId8"/>
          <a:stretch>
            <a:fillRect/>
          </a:stretch>
        </p:blipFill>
        <p:spPr>
          <a:xfrm>
            <a:off x="4950920" y="2049875"/>
            <a:ext cx="3917270" cy="4046091"/>
          </a:xfrm>
          <a:prstGeom prst="rect">
            <a:avLst/>
          </a:prstGeom>
        </p:spPr>
      </p:pic>
      <p:sp>
        <p:nvSpPr>
          <p:cNvPr id="192" name="Google Shape;192;g8014ff5e07_0_1"/>
          <p:cNvSpPr txBox="1"/>
          <p:nvPr>
            <p:custDataLst>
              <p:tags r:id="rId2"/>
            </p:custDataLst>
          </p:nvPr>
        </p:nvSpPr>
        <p:spPr>
          <a:xfrm flipH="1">
            <a:off x="369258" y="6381328"/>
            <a:ext cx="4317041" cy="2861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a:t>
            </a:r>
            <a:r>
              <a:rPr lang="fr-CA" sz="1200" b="0" i="0" u="none" strike="noStrike" cap="none" dirty="0">
                <a:solidFill>
                  <a:schemeClr val="dk1"/>
                </a:solidFill>
                <a:latin typeface="Calibri"/>
                <a:ea typeface="Calibri"/>
                <a:cs typeface="Calibri"/>
                <a:sym typeface="Calibri"/>
              </a:rPr>
              <a:t>Utilisé avec la permission </a:t>
            </a:r>
            <a:r>
              <a:rPr lang="en-CA" sz="1200" b="0" i="0" u="none" strike="noStrike" cap="none" dirty="0">
                <a:solidFill>
                  <a:schemeClr val="dk1"/>
                </a:solidFill>
                <a:latin typeface="Calibri"/>
                <a:ea typeface="Calibri"/>
                <a:cs typeface="Calibri"/>
                <a:sym typeface="Calibri"/>
              </a:rPr>
              <a:t>: </a:t>
            </a:r>
            <a:r>
              <a:rPr lang="en-CA" sz="1200" b="0" i="0" u="sng" strike="noStrike" cap="none"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Lst>
          </p:cNvPr>
          <p:cNvPicPr preferRelativeResize="0"/>
          <p:nvPr>
            <p:custDataLst>
              <p:tags r:id="rId3"/>
            </p:custDataLst>
          </p:nvPr>
        </p:nvPicPr>
        <p:blipFill>
          <a:blip r:embed="rId10">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p:nvPr>
            <p:custDataLst>
              <p:tags r:id="rId4"/>
            </p:custDataLst>
          </p:nvPr>
        </p:nvSpPr>
        <p:spPr>
          <a:xfrm>
            <a:off x="619475" y="640831"/>
            <a:ext cx="3573606"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500" dirty="0">
                <a:solidFill>
                  <a:schemeClr val="dk1"/>
                </a:solidFill>
                <a:latin typeface="Calibri" panose="020F0502020204030204" pitchFamily="34" charset="0"/>
                <a:ea typeface="Trebuchet MS"/>
                <a:cs typeface="Calibri" panose="020F0502020204030204" pitchFamily="34" charset="0"/>
                <a:sym typeface="Trebuchet MS"/>
              </a:rPr>
              <a:t>-on par « interrogation »?</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7" name="TextBox 16">
            <a:extLst>
              <a:ext uri="{FF2B5EF4-FFF2-40B4-BE49-F238E27FC236}">
                <a16:creationId xmlns:a16="http://schemas.microsoft.com/office/drawing/2014/main" id="{4DBBB7B7-5C8D-4B1A-87DB-13DBB621D527}"/>
              </a:ext>
            </a:extLst>
          </p:cNvPr>
          <p:cNvSpPr txBox="1"/>
          <p:nvPr>
            <p:custDataLst>
              <p:tags r:id="rId5"/>
            </p:custDataLst>
          </p:nvPr>
        </p:nvSpPr>
        <p:spPr>
          <a:xfrm>
            <a:off x="275810" y="2953350"/>
            <a:ext cx="7057145" cy="3371885"/>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fr-CA" sz="2400" dirty="0">
                <a:solidFill>
                  <a:schemeClr val="dk1"/>
                </a:solidFill>
                <a:latin typeface="Calibri" panose="020F0502020204030204" pitchFamily="34" charset="0"/>
                <a:ea typeface="Trebuchet MS"/>
                <a:cs typeface="Calibri" panose="020F0502020204030204" pitchFamily="34" charset="0"/>
                <a:sym typeface="Trebuchet MS"/>
              </a:rPr>
              <a:t>Nous voulons entretenir les relations.  </a:t>
            </a:r>
          </a:p>
          <a:p>
            <a:pPr marL="457200" lvl="0" indent="-381000" algn="l" rtl="0">
              <a:lnSpc>
                <a:spcPct val="150000"/>
              </a:lnSpc>
              <a:spcBef>
                <a:spcPts val="10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le jugement en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curiosité</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endParaRPr lang="fr-CA"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ct val="150000"/>
              </a:lnSpc>
              <a:spcBef>
                <a:spcPts val="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le désaccord en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exploration partagée</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endParaRPr lang="fr-CA" sz="24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ct val="150000"/>
              </a:lnSpc>
              <a:spcBef>
                <a:spcPts val="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une attitude défensive en une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attitude d’introspection</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p>
          <a:p>
            <a:pPr marL="457200" lvl="0" indent="-381000" algn="l" rtl="0">
              <a:lnSpc>
                <a:spcPct val="150000"/>
              </a:lnSpc>
              <a:spcBef>
                <a:spcPts val="0"/>
              </a:spcBef>
              <a:spcAft>
                <a:spcPts val="0"/>
              </a:spcAft>
              <a:buClr>
                <a:srgbClr val="1C4587"/>
              </a:buClr>
              <a:buSzPts val="2400"/>
              <a:buFont typeface="Helvetica Neue"/>
              <a:buChar char="➔"/>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Transformer les présomptions en </a:t>
            </a: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r>
              <a:rPr lang="fr-CA" sz="2400" dirty="0">
                <a:solidFill>
                  <a:srgbClr val="1C4587"/>
                </a:solidFill>
                <a:latin typeface="Calibri" panose="020F0502020204030204" pitchFamily="34" charset="0"/>
                <a:ea typeface="Helvetica Neue"/>
                <a:cs typeface="Calibri" panose="020F0502020204030204" pitchFamily="34" charset="0"/>
                <a:sym typeface="Helvetica Neue"/>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626763"/>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What is a </a:t>
            </a:r>
            <a:r>
              <a:rPr lang="en-CA" sz="3500" i="1" dirty="0">
                <a:solidFill>
                  <a:schemeClr val="dk1"/>
                </a:solidFill>
                <a:latin typeface="Calibri" panose="020F0502020204030204" pitchFamily="34" charset="0"/>
                <a:ea typeface="Trebuchet MS"/>
                <a:cs typeface="Calibri" panose="020F0502020204030204" pitchFamily="34" charset="0"/>
                <a:sym typeface="Trebuchet MS"/>
              </a:rPr>
              <a:t>Wicked Issue</a:t>
            </a:r>
            <a:r>
              <a:rPr lang="en-CA" sz="3500" dirty="0">
                <a:solidFill>
                  <a:schemeClr val="dk1"/>
                </a:solidFill>
                <a:latin typeface="Calibri" panose="020F0502020204030204" pitchFamily="34" charset="0"/>
                <a:ea typeface="Trebuchet MS"/>
                <a:cs typeface="Calibri" panose="020F0502020204030204" pitchFamily="34" charset="0"/>
                <a:sym typeface="Trebuchet MS"/>
              </a:rPr>
              <a:t>?</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5" name="TextBox 4">
            <a:extLst>
              <a:ext uri="{FF2B5EF4-FFF2-40B4-BE49-F238E27FC236}">
                <a16:creationId xmlns:a16="http://schemas.microsoft.com/office/drawing/2014/main" id="{51672236-6B35-4375-88F7-8B44EA0A6391}"/>
              </a:ext>
            </a:extLst>
          </p:cNvPr>
          <p:cNvSpPr txBox="1"/>
          <p:nvPr/>
        </p:nvSpPr>
        <p:spPr>
          <a:xfrm>
            <a:off x="327055" y="2149303"/>
            <a:ext cx="5961202" cy="3990003"/>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9" name="Picture 8" descr="Smoke from factory">
            <a:extLst>
              <a:ext uri="{FF2B5EF4-FFF2-40B4-BE49-F238E27FC236}">
                <a16:creationId xmlns:a16="http://schemas.microsoft.com/office/drawing/2014/main" id="{D3B92EAD-9968-4C18-A4D7-633D12EA5068}"/>
              </a:ext>
            </a:extLst>
          </p:cNvPr>
          <p:cNvPicPr>
            <a:picLocks noChangeAspect="1"/>
          </p:cNvPicPr>
          <p:nvPr/>
        </p:nvPicPr>
        <p:blipFill>
          <a:blip r:embed="rId5"/>
          <a:stretch>
            <a:fillRect/>
          </a:stretch>
        </p:blipFill>
        <p:spPr>
          <a:xfrm>
            <a:off x="4853654" y="1846961"/>
            <a:ext cx="3913442" cy="2608961"/>
          </a:xfrm>
          <a:prstGeom prst="rect">
            <a:avLst/>
          </a:prstGeom>
        </p:spPr>
      </p:pic>
    </p:spTree>
    <p:extLst>
      <p:ext uri="{BB962C8B-B14F-4D97-AF65-F5344CB8AC3E}">
        <p14:creationId xmlns:p14="http://schemas.microsoft.com/office/powerpoint/2010/main" val="2504065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63fcdeb341344126842fd11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TotalTime>
  <Words>1381</Words>
  <Application>Microsoft Office PowerPoint</Application>
  <PresentationFormat>On-screen Show (4:3)</PresentationFormat>
  <Paragraphs>170</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Corbel</vt:lpstr>
      <vt:lpstr>Calibri</vt:lpstr>
      <vt:lpstr>Helvetica Neue</vt:lpstr>
      <vt:lpstr>1_Office Theme</vt:lpstr>
      <vt:lpstr>Adaptive Action - The Power of Inquiry Actions adaptatives – Le pouvoir de l’interrogation</vt:lpstr>
      <vt:lpstr>PowerPoint Presentation</vt:lpstr>
      <vt:lpstr>PowerPoint Presentation</vt:lpstr>
      <vt:lpstr> 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CIC</dc:creator>
  <cp:lastModifiedBy>Gonzalez, Alejandro</cp:lastModifiedBy>
  <cp:revision>11</cp:revision>
  <dcterms:created xsi:type="dcterms:W3CDTF">2015-04-14T20:39:51Z</dcterms:created>
  <dcterms:modified xsi:type="dcterms:W3CDTF">2023-03-09T19:48:38Z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46681d6d-3bcc-417b-acc2-b052d4b99f74</vt:lpwstr>
  </property>
  <property fmtid="{D5CDD505-2E9C-101B-9397-08002B2CF9AE}" pid="3" name="SECCLASS">
    <vt:lpwstr>CLASSU</vt:lpwstr>
  </property>
  <property fmtid="{D5CDD505-2E9C-101B-9397-08002B2CF9AE}" pid="4" name="TBSSCTCLASSIFICATION">
    <vt:lpwstr>UNCLASSIFIED</vt:lpwstr>
  </property>
  <property fmtid="{D5CDD505-2E9C-101B-9397-08002B2CF9AE}" pid="5" name="TBSSCTVISUALMARKINGNO">
    <vt:lpwstr>NO</vt:lpwstr>
  </property>
  <property fmtid="{D5CDD505-2E9C-101B-9397-08002B2CF9AE}" pid="6" name="MSIP_Label_3d0ca00b-3f0e-465a-aac7-1a6a22fcea40_Enabled">
    <vt:lpwstr>true</vt:lpwstr>
  </property>
  <property fmtid="{D5CDD505-2E9C-101B-9397-08002B2CF9AE}" pid="7" name="MSIP_Label_3d0ca00b-3f0e-465a-aac7-1a6a22fcea40_SetDate">
    <vt:lpwstr>2021-08-10T17:03:35Z</vt:lpwstr>
  </property>
  <property fmtid="{D5CDD505-2E9C-101B-9397-08002B2CF9AE}" pid="8" name="MSIP_Label_3d0ca00b-3f0e-465a-aac7-1a6a22fcea40_Method">
    <vt:lpwstr>Privileged</vt:lpwstr>
  </property>
  <property fmtid="{D5CDD505-2E9C-101B-9397-08002B2CF9AE}" pid="9" name="MSIP_Label_3d0ca00b-3f0e-465a-aac7-1a6a22fcea40_Name">
    <vt:lpwstr>3d0ca00b-3f0e-465a-aac7-1a6a22fcea40</vt:lpwstr>
  </property>
  <property fmtid="{D5CDD505-2E9C-101B-9397-08002B2CF9AE}" pid="10" name="MSIP_Label_3d0ca00b-3f0e-465a-aac7-1a6a22fcea40_SiteId">
    <vt:lpwstr>6397df10-4595-4047-9c4f-03311282152b</vt:lpwstr>
  </property>
  <property fmtid="{D5CDD505-2E9C-101B-9397-08002B2CF9AE}" pid="11" name="MSIP_Label_3d0ca00b-3f0e-465a-aac7-1a6a22fcea40_ActionId">
    <vt:lpwstr>bf82d178-0292-49b2-ae0f-379d0f5ccba0</vt:lpwstr>
  </property>
  <property fmtid="{D5CDD505-2E9C-101B-9397-08002B2CF9AE}" pid="12" name="MSIP_Label_3d0ca00b-3f0e-465a-aac7-1a6a22fcea40_ContentBits">
    <vt:lpwstr>1</vt:lpwstr>
  </property>
</Properties>
</file>