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E03_73440318.xml" ContentType="application/vnd.ms-powerpoint.comments+xml"/>
  <Override PartName="/ppt/tags/tag5.xml" ContentType="application/vnd.openxmlformats-officedocument.presentationml.tags+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5" r:id="rId3"/>
    <p:sldId id="3593" r:id="rId4"/>
    <p:sldId id="3594" r:id="rId5"/>
    <p:sldId id="3579" r:id="rId6"/>
    <p:sldId id="3590" r:id="rId7"/>
    <p:sldId id="3604" r:id="rId8"/>
    <p:sldId id="3586" r:id="rId9"/>
    <p:sldId id="3599" r:id="rId10"/>
    <p:sldId id="3578" r:id="rId11"/>
    <p:sldId id="3600" r:id="rId12"/>
    <p:sldId id="3589" r:id="rId13"/>
    <p:sldId id="3601" r:id="rId14"/>
    <p:sldId id="3573" r:id="rId15"/>
    <p:sldId id="3598" r:id="rId16"/>
    <p:sldId id="3603" r:id="rId17"/>
    <p:sldId id="3575" r:id="rId18"/>
    <p:sldId id="3571" r:id="rId19"/>
    <p:sldId id="3591" r:id="rId20"/>
    <p:sldId id="3587" r:id="rId21"/>
    <p:sldId id="35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13F0835-07D5-47D0-84E5-F4FC7BA87F8F}">
          <p14:sldIdLst>
            <p14:sldId id="256"/>
            <p14:sldId id="295"/>
            <p14:sldId id="3593"/>
            <p14:sldId id="3594"/>
          </p14:sldIdLst>
        </p14:section>
        <p14:section name="Indigenous Experience" id="{582B4D36-3343-4668-8430-AF27E55E0F7E}">
          <p14:sldIdLst>
            <p14:sldId id="3579"/>
            <p14:sldId id="3590"/>
          </p14:sldIdLst>
        </p14:section>
        <p14:section name="Best practices for Onboarding Indigenous Students" id="{954FBD48-9C4B-4F9F-809D-7A744934C3D2}">
          <p14:sldIdLst>
            <p14:sldId id="3604"/>
            <p14:sldId id="3586"/>
            <p14:sldId id="3599"/>
            <p14:sldId id="3578"/>
            <p14:sldId id="3600"/>
            <p14:sldId id="3589"/>
            <p14:sldId id="3601"/>
          </p14:sldIdLst>
        </p14:section>
        <p14:section name="ISEO and other supports" id="{FB1901C7-0435-4416-9DC8-6651A35CCF96}">
          <p14:sldIdLst>
            <p14:sldId id="3573"/>
            <p14:sldId id="3598"/>
            <p14:sldId id="3603"/>
            <p14:sldId id="3575"/>
            <p14:sldId id="3571"/>
          </p14:sldIdLst>
        </p14:section>
        <p14:section name="Closing" id="{D69A9543-8CE1-4202-AB2C-A46ED93BBC49}">
          <p14:sldIdLst>
            <p14:sldId id="3591"/>
            <p14:sldId id="3587"/>
            <p14:sldId id="35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4AC706-57BD-2B96-CCC5-4AB497176649}" name="Margaret Patsey" initials="MP" userId="S::margaret.patsey@Cfp-psc.gc.ca::8facd509-8bdc-4a10-a685-2c0cfd7d26ab" providerId="AD"/>
  <p188:author id="{EF17147A-1358-82BD-11DA-393FCEA407F0}" name="Karyne Montigny" initials="KM" userId="S::karyne.montigny@Cfp-psc.gc.ca::6399a1b1-73f8-4959-9923-6738da8811fb" providerId="AD"/>
  <p188:author id="{3A4FFAF0-8FD8-0B3A-9D0C-D66B68BD11C5}" name="Natasha Agnew" initials="NA" userId="S::natasha.agnew@cfp-psc.gc.ca::88aae1f3-de54-406d-a3ac-184246c52af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a Boyer" initials="KB" lastIdx="2" clrIdx="0">
    <p:extLst>
      <p:ext uri="{19B8F6BF-5375-455C-9EA6-DF929625EA0E}">
        <p15:presenceInfo xmlns:p15="http://schemas.microsoft.com/office/powerpoint/2012/main" userId="S-1-5-21-793608233-524142043-3570203803-238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4A99A-EA6D-4B0E-B25B-355A91E8EF5B}" v="95" dt="2024-02-09T21:02:50.502"/>
    <p1510:client id="{987F691B-8C0C-46A5-9EF2-C94E7BD21961}" v="2" dt="2024-02-09T19:50:53.99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81057" autoAdjust="0"/>
  </p:normalViewPr>
  <p:slideViewPr>
    <p:cSldViewPr snapToGrid="0">
      <p:cViewPr varScale="1">
        <p:scale>
          <a:sx n="45" d="100"/>
          <a:sy n="45" d="100"/>
        </p:scale>
        <p:origin x="48" y="533"/>
      </p:cViewPr>
      <p:guideLst/>
    </p:cSldViewPr>
  </p:slideViewPr>
  <p:outlineViewPr>
    <p:cViewPr>
      <p:scale>
        <a:sx n="33" d="100"/>
        <a:sy n="33" d="100"/>
      </p:scale>
      <p:origin x="0" y="-1502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yne Montigny" userId="6399a1b1-73f8-4959-9923-6738da8811fb" providerId="ADAL" clId="{B7848B35-DC73-467B-B420-61D7DDDBF962}"/>
    <pc:docChg chg="undo redo custSel addSld delSld modSld modSection">
      <pc:chgData name="Karyne Montigny" userId="6399a1b1-73f8-4959-9923-6738da8811fb" providerId="ADAL" clId="{B7848B35-DC73-467B-B420-61D7DDDBF962}" dt="2024-01-10T19:12:53.774" v="471" actId="6549"/>
      <pc:docMkLst>
        <pc:docMk/>
      </pc:docMkLst>
      <pc:sldChg chg="modSp mod">
        <pc:chgData name="Karyne Montigny" userId="6399a1b1-73f8-4959-9923-6738da8811fb" providerId="ADAL" clId="{B7848B35-DC73-467B-B420-61D7DDDBF962}" dt="2024-01-09T17:32:17.273" v="280" actId="20577"/>
        <pc:sldMkLst>
          <pc:docMk/>
          <pc:sldMk cId="2811539116" sldId="256"/>
        </pc:sldMkLst>
        <pc:spChg chg="mod">
          <ac:chgData name="Karyne Montigny" userId="6399a1b1-73f8-4959-9923-6738da8811fb" providerId="ADAL" clId="{B7848B35-DC73-467B-B420-61D7DDDBF962}" dt="2024-01-09T17:32:17.273" v="280" actId="20577"/>
          <ac:spMkLst>
            <pc:docMk/>
            <pc:sldMk cId="2811539116" sldId="256"/>
            <ac:spMk id="7" creationId="{00000000-0000-0000-0000-000000000000}"/>
          </ac:spMkLst>
        </pc:spChg>
      </pc:sldChg>
      <pc:sldChg chg="modSp mod">
        <pc:chgData name="Karyne Montigny" userId="6399a1b1-73f8-4959-9923-6738da8811fb" providerId="ADAL" clId="{B7848B35-DC73-467B-B420-61D7DDDBF962}" dt="2024-01-09T16:27:23.171" v="15" actId="948"/>
        <pc:sldMkLst>
          <pc:docMk/>
          <pc:sldMk cId="3505414087" sldId="295"/>
        </pc:sldMkLst>
        <pc:spChg chg="mod">
          <ac:chgData name="Karyne Montigny" userId="6399a1b1-73f8-4959-9923-6738da8811fb" providerId="ADAL" clId="{B7848B35-DC73-467B-B420-61D7DDDBF962}" dt="2024-01-09T16:27:23.171" v="15" actId="948"/>
          <ac:spMkLst>
            <pc:docMk/>
            <pc:sldMk cId="3505414087" sldId="295"/>
            <ac:spMk id="3" creationId="{60A08B33-F05D-B47A-3E3A-9D760DD02169}"/>
          </ac:spMkLst>
        </pc:spChg>
      </pc:sldChg>
      <pc:sldChg chg="modSp mod modNotesTx">
        <pc:chgData name="Karyne Montigny" userId="6399a1b1-73f8-4959-9923-6738da8811fb" providerId="ADAL" clId="{B7848B35-DC73-467B-B420-61D7DDDBF962}" dt="2024-01-10T18:30:35.009" v="426" actId="20577"/>
        <pc:sldMkLst>
          <pc:docMk/>
          <pc:sldMk cId="1350953137" sldId="296"/>
        </pc:sldMkLst>
        <pc:spChg chg="mod">
          <ac:chgData name="Karyne Montigny" userId="6399a1b1-73f8-4959-9923-6738da8811fb" providerId="ADAL" clId="{B7848B35-DC73-467B-B420-61D7DDDBF962}" dt="2024-01-10T16:11:37.629" v="319" actId="20577"/>
          <ac:spMkLst>
            <pc:docMk/>
            <pc:sldMk cId="1350953137" sldId="296"/>
            <ac:spMk id="3" creationId="{BB4C0FB1-1373-C14C-B63F-C1C7883DB531}"/>
          </ac:spMkLst>
        </pc:spChg>
      </pc:sldChg>
      <pc:sldChg chg="modSp mod modNotesTx">
        <pc:chgData name="Karyne Montigny" userId="6399a1b1-73f8-4959-9923-6738da8811fb" providerId="ADAL" clId="{B7848B35-DC73-467B-B420-61D7DDDBF962}" dt="2024-01-10T19:12:53.774" v="471" actId="6549"/>
        <pc:sldMkLst>
          <pc:docMk/>
          <pc:sldMk cId="675904171" sldId="3541"/>
        </pc:sldMkLst>
        <pc:spChg chg="mod">
          <ac:chgData name="Karyne Montigny" userId="6399a1b1-73f8-4959-9923-6738da8811fb" providerId="ADAL" clId="{B7848B35-DC73-467B-B420-61D7DDDBF962}" dt="2024-01-10T19:12:53.774" v="471" actId="6549"/>
          <ac:spMkLst>
            <pc:docMk/>
            <pc:sldMk cId="675904171" sldId="3541"/>
            <ac:spMk id="5" creationId="{3F9D5B01-7775-4466-29F0-974490D8715E}"/>
          </ac:spMkLst>
        </pc:spChg>
        <pc:graphicFrameChg chg="mod">
          <ac:chgData name="Karyne Montigny" userId="6399a1b1-73f8-4959-9923-6738da8811fb" providerId="ADAL" clId="{B7848B35-DC73-467B-B420-61D7DDDBF962}" dt="2024-01-09T16:38:53.791" v="196" actId="20577"/>
          <ac:graphicFrameMkLst>
            <pc:docMk/>
            <pc:sldMk cId="675904171" sldId="3541"/>
            <ac:graphicFrameMk id="18" creationId="{C6F1C42F-8E13-4C8F-FB45-45169B15872D}"/>
          </ac:graphicFrameMkLst>
        </pc:graphicFrameChg>
      </pc:sldChg>
      <pc:sldChg chg="modSp mod modNotesTx">
        <pc:chgData name="Karyne Montigny" userId="6399a1b1-73f8-4959-9923-6738da8811fb" providerId="ADAL" clId="{B7848B35-DC73-467B-B420-61D7DDDBF962}" dt="2024-01-10T17:19:47.038" v="345" actId="20577"/>
        <pc:sldMkLst>
          <pc:docMk/>
          <pc:sldMk cId="3362467879" sldId="3542"/>
        </pc:sldMkLst>
        <pc:spChg chg="mod">
          <ac:chgData name="Karyne Montigny" userId="6399a1b1-73f8-4959-9923-6738da8811fb" providerId="ADAL" clId="{B7848B35-DC73-467B-B420-61D7DDDBF962}" dt="2024-01-09T16:39:44.885" v="204" actId="6549"/>
          <ac:spMkLst>
            <pc:docMk/>
            <pc:sldMk cId="3362467879" sldId="3542"/>
            <ac:spMk id="3" creationId="{0DDDF961-8CE5-A02F-FC49-603217C324B3}"/>
          </ac:spMkLst>
        </pc:spChg>
      </pc:sldChg>
      <pc:sldChg chg="modSp mod">
        <pc:chgData name="Karyne Montigny" userId="6399a1b1-73f8-4959-9923-6738da8811fb" providerId="ADAL" clId="{B7848B35-DC73-467B-B420-61D7DDDBF962}" dt="2024-01-10T17:20:19.826" v="348" actId="948"/>
        <pc:sldMkLst>
          <pc:docMk/>
          <pc:sldMk cId="2045431617" sldId="3548"/>
        </pc:sldMkLst>
        <pc:spChg chg="mod">
          <ac:chgData name="Karyne Montigny" userId="6399a1b1-73f8-4959-9923-6738da8811fb" providerId="ADAL" clId="{B7848B35-DC73-467B-B420-61D7DDDBF962}" dt="2024-01-10T17:20:19.826" v="348" actId="948"/>
          <ac:spMkLst>
            <pc:docMk/>
            <pc:sldMk cId="2045431617" sldId="3548"/>
            <ac:spMk id="3" creationId="{E3BBB1C2-0A97-BC85-0B1B-0D10BFDBF905}"/>
          </ac:spMkLst>
        </pc:spChg>
      </pc:sldChg>
      <pc:sldChg chg="modSp mod">
        <pc:chgData name="Karyne Montigny" userId="6399a1b1-73f8-4959-9923-6738da8811fb" providerId="ADAL" clId="{B7848B35-DC73-467B-B420-61D7DDDBF962}" dt="2024-01-10T17:29:41.378" v="365" actId="6549"/>
        <pc:sldMkLst>
          <pc:docMk/>
          <pc:sldMk cId="210132567" sldId="3551"/>
        </pc:sldMkLst>
        <pc:spChg chg="mod">
          <ac:chgData name="Karyne Montigny" userId="6399a1b1-73f8-4959-9923-6738da8811fb" providerId="ADAL" clId="{B7848B35-DC73-467B-B420-61D7DDDBF962}" dt="2024-01-10T17:29:41.378" v="365" actId="6549"/>
          <ac:spMkLst>
            <pc:docMk/>
            <pc:sldMk cId="210132567" sldId="3551"/>
            <ac:spMk id="3" creationId="{02628495-2A60-725E-1FD5-7D2D4A2FC1F8}"/>
          </ac:spMkLst>
        </pc:spChg>
      </pc:sldChg>
      <pc:sldChg chg="modNotesTx">
        <pc:chgData name="Karyne Montigny" userId="6399a1b1-73f8-4959-9923-6738da8811fb" providerId="ADAL" clId="{B7848B35-DC73-467B-B420-61D7DDDBF962}" dt="2024-01-10T17:18:00.736" v="323" actId="6549"/>
        <pc:sldMkLst>
          <pc:docMk/>
          <pc:sldMk cId="2827966857" sldId="3553"/>
        </pc:sldMkLst>
      </pc:sldChg>
      <pc:sldChg chg="modSp add del modNotesTx">
        <pc:chgData name="Karyne Montigny" userId="6399a1b1-73f8-4959-9923-6738da8811fb" providerId="ADAL" clId="{B7848B35-DC73-467B-B420-61D7DDDBF962}" dt="2024-01-10T19:00:14.189" v="436" actId="20577"/>
        <pc:sldMkLst>
          <pc:docMk/>
          <pc:sldMk cId="2893673638" sldId="3554"/>
        </pc:sldMkLst>
        <pc:graphicFrameChg chg="mod">
          <ac:chgData name="Karyne Montigny" userId="6399a1b1-73f8-4959-9923-6738da8811fb" providerId="ADAL" clId="{B7848B35-DC73-467B-B420-61D7DDDBF962}" dt="2024-01-10T19:00:14.189" v="436" actId="20577"/>
          <ac:graphicFrameMkLst>
            <pc:docMk/>
            <pc:sldMk cId="2893673638" sldId="3554"/>
            <ac:graphicFrameMk id="32" creationId="{B4834298-0B9E-C46A-0FA5-1C4906DF4F64}"/>
          </ac:graphicFrameMkLst>
        </pc:graphicFrameChg>
      </pc:sldChg>
      <pc:sldChg chg="modNotesTx">
        <pc:chgData name="Karyne Montigny" userId="6399a1b1-73f8-4959-9923-6738da8811fb" providerId="ADAL" clId="{B7848B35-DC73-467B-B420-61D7DDDBF962}" dt="2024-01-10T16:21:31.166" v="320" actId="20577"/>
        <pc:sldMkLst>
          <pc:docMk/>
          <pc:sldMk cId="118066171" sldId="3555"/>
        </pc:sldMkLst>
      </pc:sldChg>
      <pc:sldChg chg="modSp mod">
        <pc:chgData name="Karyne Montigny" userId="6399a1b1-73f8-4959-9923-6738da8811fb" providerId="ADAL" clId="{B7848B35-DC73-467B-B420-61D7DDDBF962}" dt="2024-01-10T17:17:03.693" v="321" actId="113"/>
        <pc:sldMkLst>
          <pc:docMk/>
          <pc:sldMk cId="4209749428" sldId="3556"/>
        </pc:sldMkLst>
        <pc:graphicFrameChg chg="modGraphic">
          <ac:chgData name="Karyne Montigny" userId="6399a1b1-73f8-4959-9923-6738da8811fb" providerId="ADAL" clId="{B7848B35-DC73-467B-B420-61D7DDDBF962}" dt="2024-01-10T17:17:03.693" v="321" actId="113"/>
          <ac:graphicFrameMkLst>
            <pc:docMk/>
            <pc:sldMk cId="4209749428" sldId="3556"/>
            <ac:graphicFrameMk id="9" creationId="{0266D79F-881A-F13D-9F44-5BE5ABDF0A03}"/>
          </ac:graphicFrameMkLst>
        </pc:graphicFrameChg>
      </pc:sldChg>
      <pc:sldChg chg="modSp modNotesTx">
        <pc:chgData name="Karyne Montigny" userId="6399a1b1-73f8-4959-9923-6738da8811fb" providerId="ADAL" clId="{B7848B35-DC73-467B-B420-61D7DDDBF962}" dt="2024-01-10T18:53:00.364" v="428"/>
        <pc:sldMkLst>
          <pc:docMk/>
          <pc:sldMk cId="1421666555" sldId="3563"/>
        </pc:sldMkLst>
        <pc:graphicFrameChg chg="mod">
          <ac:chgData name="Karyne Montigny" userId="6399a1b1-73f8-4959-9923-6738da8811fb" providerId="ADAL" clId="{B7848B35-DC73-467B-B420-61D7DDDBF962}" dt="2024-01-10T18:53:00.364" v="428"/>
          <ac:graphicFrameMkLst>
            <pc:docMk/>
            <pc:sldMk cId="1421666555" sldId="3563"/>
            <ac:graphicFrameMk id="10" creationId="{C30B2786-EDA5-1B73-CF0D-E39D62E0D354}"/>
          </ac:graphicFrameMkLst>
        </pc:graphicFrameChg>
      </pc:sldChg>
      <pc:sldChg chg="modSp mod">
        <pc:chgData name="Karyne Montigny" userId="6399a1b1-73f8-4959-9923-6738da8811fb" providerId="ADAL" clId="{B7848B35-DC73-467B-B420-61D7DDDBF962}" dt="2024-01-10T18:59:52.239" v="429" actId="3626"/>
        <pc:sldMkLst>
          <pc:docMk/>
          <pc:sldMk cId="2920828849" sldId="3568"/>
        </pc:sldMkLst>
        <pc:graphicFrameChg chg="mod modGraphic">
          <ac:chgData name="Karyne Montigny" userId="6399a1b1-73f8-4959-9923-6738da8811fb" providerId="ADAL" clId="{B7848B35-DC73-467B-B420-61D7DDDBF962}" dt="2024-01-10T18:59:52.239" v="429" actId="3626"/>
          <ac:graphicFrameMkLst>
            <pc:docMk/>
            <pc:sldMk cId="2920828849" sldId="3568"/>
            <ac:graphicFrameMk id="11" creationId="{C284E408-18EE-6CF8-9B8D-CD052A772DEF}"/>
          </ac:graphicFrameMkLst>
        </pc:graphicFrameChg>
      </pc:sldChg>
      <pc:sldChg chg="modNotesTx">
        <pc:chgData name="Karyne Montigny" userId="6399a1b1-73f8-4959-9923-6738da8811fb" providerId="ADAL" clId="{B7848B35-DC73-467B-B420-61D7DDDBF962}" dt="2024-01-10T17:17:46.373" v="322" actId="6549"/>
        <pc:sldMkLst>
          <pc:docMk/>
          <pc:sldMk cId="3706549927" sldId="3570"/>
        </pc:sldMkLst>
      </pc:sldChg>
      <pc:sldChg chg="modSp mod">
        <pc:chgData name="Karyne Montigny" userId="6399a1b1-73f8-4959-9923-6738da8811fb" providerId="ADAL" clId="{B7848B35-DC73-467B-B420-61D7DDDBF962}" dt="2024-01-10T17:18:43.121" v="343" actId="20577"/>
        <pc:sldMkLst>
          <pc:docMk/>
          <pc:sldMk cId="1262614239" sldId="3572"/>
        </pc:sldMkLst>
        <pc:spChg chg="mod">
          <ac:chgData name="Karyne Montigny" userId="6399a1b1-73f8-4959-9923-6738da8811fb" providerId="ADAL" clId="{B7848B35-DC73-467B-B420-61D7DDDBF962}" dt="2024-01-09T16:38:08.309" v="178" actId="403"/>
          <ac:spMkLst>
            <pc:docMk/>
            <pc:sldMk cId="1262614239" sldId="3572"/>
            <ac:spMk id="13" creationId="{0D18A059-CA6F-26B4-53E1-05D87020A198}"/>
          </ac:spMkLst>
        </pc:spChg>
        <pc:spChg chg="mod">
          <ac:chgData name="Karyne Montigny" userId="6399a1b1-73f8-4959-9923-6738da8811fb" providerId="ADAL" clId="{B7848B35-DC73-467B-B420-61D7DDDBF962}" dt="2024-01-09T16:38:24.686" v="181" actId="12"/>
          <ac:spMkLst>
            <pc:docMk/>
            <pc:sldMk cId="1262614239" sldId="3572"/>
            <ac:spMk id="15" creationId="{D75AEE10-502F-5C67-F26F-7CA85395279D}"/>
          </ac:spMkLst>
        </pc:spChg>
        <pc:graphicFrameChg chg="mod">
          <ac:chgData name="Karyne Montigny" userId="6399a1b1-73f8-4959-9923-6738da8811fb" providerId="ADAL" clId="{B7848B35-DC73-467B-B420-61D7DDDBF962}" dt="2024-01-10T17:18:43.121" v="343" actId="20577"/>
          <ac:graphicFrameMkLst>
            <pc:docMk/>
            <pc:sldMk cId="1262614239" sldId="3572"/>
            <ac:graphicFrameMk id="8" creationId="{588555FF-FE49-C0BC-3C1B-9D26553FB4C2}"/>
          </ac:graphicFrameMkLst>
        </pc:graphicFrameChg>
      </pc:sldChg>
    </pc:docChg>
  </pc:docChgLst>
  <pc:docChgLst>
    <pc:chgData name="Karyne Montigny" userId="S::karyne.montigny@cfp-psc.gc.ca::6399a1b1-73f8-4959-9923-6738da8811fb" providerId="AD" clId="Web-{437A1775-98E9-47C7-8694-7D5369A10D10}"/>
    <pc:docChg chg="modSld delSection">
      <pc:chgData name="Karyne Montigny" userId="S::karyne.montigny@cfp-psc.gc.ca::6399a1b1-73f8-4959-9923-6738da8811fb" providerId="AD" clId="Web-{437A1775-98E9-47C7-8694-7D5369A10D10}" dt="2024-01-08T23:31:19.446" v="90"/>
      <pc:docMkLst>
        <pc:docMk/>
      </pc:docMkLst>
      <pc:sldChg chg="modSp">
        <pc:chgData name="Karyne Montigny" userId="S::karyne.montigny@cfp-psc.gc.ca::6399a1b1-73f8-4959-9923-6738da8811fb" providerId="AD" clId="Web-{437A1775-98E9-47C7-8694-7D5369A10D10}" dt="2024-01-08T23:30:39.445" v="89" actId="20577"/>
        <pc:sldMkLst>
          <pc:docMk/>
          <pc:sldMk cId="4075307127" sldId="3539"/>
        </pc:sldMkLst>
        <pc:spChg chg="mod">
          <ac:chgData name="Karyne Montigny" userId="S::karyne.montigny@cfp-psc.gc.ca::6399a1b1-73f8-4959-9923-6738da8811fb" providerId="AD" clId="Web-{437A1775-98E9-47C7-8694-7D5369A10D10}" dt="2024-01-08T23:30:39.445" v="89" actId="20577"/>
          <ac:spMkLst>
            <pc:docMk/>
            <pc:sldMk cId="4075307127" sldId="3539"/>
            <ac:spMk id="2" creationId="{75945763-95EC-5323-F84C-8C781F441A03}"/>
          </ac:spMkLst>
        </pc:spChg>
      </pc:sldChg>
      <pc:sldChg chg="modSp">
        <pc:chgData name="Karyne Montigny" userId="S::karyne.montigny@cfp-psc.gc.ca::6399a1b1-73f8-4959-9923-6738da8811fb" providerId="AD" clId="Web-{437A1775-98E9-47C7-8694-7D5369A10D10}" dt="2024-01-08T23:29:16.210" v="76" actId="20577"/>
        <pc:sldMkLst>
          <pc:docMk/>
          <pc:sldMk cId="4259090457" sldId="3545"/>
        </pc:sldMkLst>
        <pc:spChg chg="mod">
          <ac:chgData name="Karyne Montigny" userId="S::karyne.montigny@cfp-psc.gc.ca::6399a1b1-73f8-4959-9923-6738da8811fb" providerId="AD" clId="Web-{437A1775-98E9-47C7-8694-7D5369A10D10}" dt="2024-01-08T23:29:16.210" v="76" actId="20577"/>
          <ac:spMkLst>
            <pc:docMk/>
            <pc:sldMk cId="4259090457" sldId="3545"/>
            <ac:spMk id="9" creationId="{5A10C03B-A7E8-7994-69A2-4062FF5CABD1}"/>
          </ac:spMkLst>
        </pc:spChg>
      </pc:sldChg>
      <pc:sldChg chg="modSp">
        <pc:chgData name="Karyne Montigny" userId="S::karyne.montigny@cfp-psc.gc.ca::6399a1b1-73f8-4959-9923-6738da8811fb" providerId="AD" clId="Web-{437A1775-98E9-47C7-8694-7D5369A10D10}" dt="2024-01-08T23:26:16.425" v="15" actId="20577"/>
        <pc:sldMkLst>
          <pc:docMk/>
          <pc:sldMk cId="2827966857" sldId="3553"/>
        </pc:sldMkLst>
        <pc:spChg chg="mod">
          <ac:chgData name="Karyne Montigny" userId="S::karyne.montigny@cfp-psc.gc.ca::6399a1b1-73f8-4959-9923-6738da8811fb" providerId="AD" clId="Web-{437A1775-98E9-47C7-8694-7D5369A10D10}" dt="2024-01-08T23:24:17.954" v="5" actId="20577"/>
          <ac:spMkLst>
            <pc:docMk/>
            <pc:sldMk cId="2827966857" sldId="3553"/>
            <ac:spMk id="84" creationId="{8B180A74-441A-2CF6-3303-F71C30994FC6}"/>
          </ac:spMkLst>
        </pc:spChg>
        <pc:graphicFrameChg chg="modGraphic">
          <ac:chgData name="Karyne Montigny" userId="S::karyne.montigny@cfp-psc.gc.ca::6399a1b1-73f8-4959-9923-6738da8811fb" providerId="AD" clId="Web-{437A1775-98E9-47C7-8694-7D5369A10D10}" dt="2024-01-08T23:26:16.425" v="15" actId="20577"/>
          <ac:graphicFrameMkLst>
            <pc:docMk/>
            <pc:sldMk cId="2827966857" sldId="3553"/>
            <ac:graphicFrameMk id="2" creationId="{4D318136-9094-497B-AF40-312611398E68}"/>
          </ac:graphicFrameMkLst>
        </pc:graphicFrameChg>
      </pc:sldChg>
      <pc:sldChg chg="modSp">
        <pc:chgData name="Karyne Montigny" userId="S::karyne.montigny@cfp-psc.gc.ca::6399a1b1-73f8-4959-9923-6738da8811fb" providerId="AD" clId="Web-{437A1775-98E9-47C7-8694-7D5369A10D10}" dt="2024-01-08T23:27:09.801" v="65" actId="20577"/>
        <pc:sldMkLst>
          <pc:docMk/>
          <pc:sldMk cId="1262614239" sldId="3572"/>
        </pc:sldMkLst>
        <pc:spChg chg="mod">
          <ac:chgData name="Karyne Montigny" userId="S::karyne.montigny@cfp-psc.gc.ca::6399a1b1-73f8-4959-9923-6738da8811fb" providerId="AD" clId="Web-{437A1775-98E9-47C7-8694-7D5369A10D10}" dt="2024-01-08T23:27:09.801" v="65" actId="20577"/>
          <ac:spMkLst>
            <pc:docMk/>
            <pc:sldMk cId="1262614239" sldId="3572"/>
            <ac:spMk id="15" creationId="{D75AEE10-502F-5C67-F26F-7CA85395279D}"/>
          </ac:spMkLst>
        </pc:spChg>
      </pc:sldChg>
    </pc:docChg>
  </pc:docChgLst>
  <pc:docChgLst>
    <pc:chgData name="Karyne Montigny" userId="6399a1b1-73f8-4959-9923-6738da8811fb" providerId="ADAL" clId="{1D84A99A-EA6D-4B0E-B25B-355A91E8EF5B}"/>
    <pc:docChg chg="undo custSel addSld modSld">
      <pc:chgData name="Karyne Montigny" userId="6399a1b1-73f8-4959-9923-6738da8811fb" providerId="ADAL" clId="{1D84A99A-EA6D-4B0E-B25B-355A91E8EF5B}" dt="2024-02-09T21:02:50.502" v="192" actId="113"/>
      <pc:docMkLst>
        <pc:docMk/>
      </pc:docMkLst>
      <pc:sldChg chg="modSp mod">
        <pc:chgData name="Karyne Montigny" userId="6399a1b1-73f8-4959-9923-6738da8811fb" providerId="ADAL" clId="{1D84A99A-EA6D-4B0E-B25B-355A91E8EF5B}" dt="2024-02-08T15:07:12.093" v="6" actId="113"/>
        <pc:sldMkLst>
          <pc:docMk/>
          <pc:sldMk cId="3505414087" sldId="295"/>
        </pc:sldMkLst>
        <pc:spChg chg="mod">
          <ac:chgData name="Karyne Montigny" userId="6399a1b1-73f8-4959-9923-6738da8811fb" providerId="ADAL" clId="{1D84A99A-EA6D-4B0E-B25B-355A91E8EF5B}" dt="2024-02-08T15:07:12.093" v="6" actId="113"/>
          <ac:spMkLst>
            <pc:docMk/>
            <pc:sldMk cId="3505414087" sldId="295"/>
            <ac:spMk id="2" creationId="{C9990065-A638-3F74-EECD-08FAFF20D4AA}"/>
          </ac:spMkLst>
        </pc:spChg>
      </pc:sldChg>
      <pc:sldChg chg="modSp mod">
        <pc:chgData name="Karyne Montigny" userId="6399a1b1-73f8-4959-9923-6738da8811fb" providerId="ADAL" clId="{1D84A99A-EA6D-4B0E-B25B-355A91E8EF5B}" dt="2024-02-08T15:07:02.692" v="2" actId="113"/>
        <pc:sldMkLst>
          <pc:docMk/>
          <pc:sldMk cId="1350953137" sldId="296"/>
        </pc:sldMkLst>
        <pc:spChg chg="mod">
          <ac:chgData name="Karyne Montigny" userId="6399a1b1-73f8-4959-9923-6738da8811fb" providerId="ADAL" clId="{1D84A99A-EA6D-4B0E-B25B-355A91E8EF5B}" dt="2024-02-08T15:07:02.692" v="2" actId="113"/>
          <ac:spMkLst>
            <pc:docMk/>
            <pc:sldMk cId="1350953137" sldId="296"/>
            <ac:spMk id="2" creationId="{0F888DD2-5C56-712C-B0D2-9EDB4D504D69}"/>
          </ac:spMkLst>
        </pc:spChg>
        <pc:spChg chg="mod">
          <ac:chgData name="Karyne Montigny" userId="6399a1b1-73f8-4959-9923-6738da8811fb" providerId="ADAL" clId="{1D84A99A-EA6D-4B0E-B25B-355A91E8EF5B}" dt="2024-02-08T15:06:40.852" v="1" actId="27636"/>
          <ac:spMkLst>
            <pc:docMk/>
            <pc:sldMk cId="1350953137" sldId="296"/>
            <ac:spMk id="3" creationId="{BB4C0FB1-1373-C14C-B63F-C1C7883DB531}"/>
          </ac:spMkLst>
        </pc:spChg>
      </pc:sldChg>
      <pc:sldChg chg="modSp mod">
        <pc:chgData name="Karyne Montigny" userId="6399a1b1-73f8-4959-9923-6738da8811fb" providerId="ADAL" clId="{1D84A99A-EA6D-4B0E-B25B-355A91E8EF5B}" dt="2024-02-08T19:07:40.978" v="123" actId="20577"/>
        <pc:sldMkLst>
          <pc:docMk/>
          <pc:sldMk cId="4075307127" sldId="3539"/>
        </pc:sldMkLst>
        <pc:spChg chg="mod">
          <ac:chgData name="Karyne Montigny" userId="6399a1b1-73f8-4959-9923-6738da8811fb" providerId="ADAL" clId="{1D84A99A-EA6D-4B0E-B25B-355A91E8EF5B}" dt="2024-02-08T19:07:07.131" v="100" actId="20577"/>
          <ac:spMkLst>
            <pc:docMk/>
            <pc:sldMk cId="4075307127" sldId="3539"/>
            <ac:spMk id="2" creationId="{75945763-95EC-5323-F84C-8C781F441A03}"/>
          </ac:spMkLst>
        </pc:spChg>
        <pc:spChg chg="mod">
          <ac:chgData name="Karyne Montigny" userId="6399a1b1-73f8-4959-9923-6738da8811fb" providerId="ADAL" clId="{1D84A99A-EA6D-4B0E-B25B-355A91E8EF5B}" dt="2024-02-08T15:07:54.072" v="16" actId="113"/>
          <ac:spMkLst>
            <pc:docMk/>
            <pc:sldMk cId="4075307127" sldId="3539"/>
            <ac:spMk id="17" creationId="{77B5393E-A201-7CEC-8B22-95DDEF86C5C3}"/>
          </ac:spMkLst>
        </pc:spChg>
        <pc:graphicFrameChg chg="mod">
          <ac:chgData name="Karyne Montigny" userId="6399a1b1-73f8-4959-9923-6738da8811fb" providerId="ADAL" clId="{1D84A99A-EA6D-4B0E-B25B-355A91E8EF5B}" dt="2024-02-08T19:07:40.978" v="123" actId="20577"/>
          <ac:graphicFrameMkLst>
            <pc:docMk/>
            <pc:sldMk cId="4075307127" sldId="3539"/>
            <ac:graphicFrameMk id="3" creationId="{8D4C242F-D7B9-D466-8E91-D85D2199C42C}"/>
          </ac:graphicFrameMkLst>
        </pc:graphicFrameChg>
      </pc:sldChg>
      <pc:sldChg chg="modSp mod">
        <pc:chgData name="Karyne Montigny" userId="6399a1b1-73f8-4959-9923-6738da8811fb" providerId="ADAL" clId="{1D84A99A-EA6D-4B0E-B25B-355A91E8EF5B}" dt="2024-02-08T15:16:54.514" v="97" actId="14100"/>
        <pc:sldMkLst>
          <pc:docMk/>
          <pc:sldMk cId="675904171" sldId="3541"/>
        </pc:sldMkLst>
        <pc:spChg chg="mod">
          <ac:chgData name="Karyne Montigny" userId="6399a1b1-73f8-4959-9923-6738da8811fb" providerId="ADAL" clId="{1D84A99A-EA6D-4B0E-B25B-355A91E8EF5B}" dt="2024-02-08T15:07:30.994" v="12" actId="113"/>
          <ac:spMkLst>
            <pc:docMk/>
            <pc:sldMk cId="675904171" sldId="3541"/>
            <ac:spMk id="2" creationId="{06D7263E-472A-B58E-EC29-A1E308E32B41}"/>
          </ac:spMkLst>
        </pc:spChg>
        <pc:spChg chg="mod">
          <ac:chgData name="Karyne Montigny" userId="6399a1b1-73f8-4959-9923-6738da8811fb" providerId="ADAL" clId="{1D84A99A-EA6D-4B0E-B25B-355A91E8EF5B}" dt="2024-02-08T15:16:54.514" v="97" actId="14100"/>
          <ac:spMkLst>
            <pc:docMk/>
            <pc:sldMk cId="675904171" sldId="3541"/>
            <ac:spMk id="5" creationId="{3F9D5B01-7775-4466-29F0-974490D8715E}"/>
          </ac:spMkLst>
        </pc:spChg>
      </pc:sldChg>
      <pc:sldChg chg="modSp mod">
        <pc:chgData name="Karyne Montigny" userId="6399a1b1-73f8-4959-9923-6738da8811fb" providerId="ADAL" clId="{1D84A99A-EA6D-4B0E-B25B-355A91E8EF5B}" dt="2024-02-08T15:10:15.666" v="33" actId="20577"/>
        <pc:sldMkLst>
          <pc:docMk/>
          <pc:sldMk cId="3362467879" sldId="3542"/>
        </pc:sldMkLst>
        <pc:spChg chg="mod">
          <ac:chgData name="Karyne Montigny" userId="6399a1b1-73f8-4959-9923-6738da8811fb" providerId="ADAL" clId="{1D84A99A-EA6D-4B0E-B25B-355A91E8EF5B}" dt="2024-02-08T15:07:34.389" v="13" actId="113"/>
          <ac:spMkLst>
            <pc:docMk/>
            <pc:sldMk cId="3362467879" sldId="3542"/>
            <ac:spMk id="2" creationId="{99F18834-D8B5-C813-E5DB-2BA3237A644D}"/>
          </ac:spMkLst>
        </pc:spChg>
        <pc:spChg chg="mod">
          <ac:chgData name="Karyne Montigny" userId="6399a1b1-73f8-4959-9923-6738da8811fb" providerId="ADAL" clId="{1D84A99A-EA6D-4B0E-B25B-355A91E8EF5B}" dt="2024-02-08T15:10:15.666" v="33" actId="20577"/>
          <ac:spMkLst>
            <pc:docMk/>
            <pc:sldMk cId="3362467879" sldId="3542"/>
            <ac:spMk id="3" creationId="{0DDDF961-8CE5-A02F-FC49-603217C324B3}"/>
          </ac:spMkLst>
        </pc:spChg>
      </pc:sldChg>
      <pc:sldChg chg="modSp mod">
        <pc:chgData name="Karyne Montigny" userId="6399a1b1-73f8-4959-9923-6738da8811fb" providerId="ADAL" clId="{1D84A99A-EA6D-4B0E-B25B-355A91E8EF5B}" dt="2024-02-08T15:11:02.654" v="41" actId="1440"/>
        <pc:sldMkLst>
          <pc:docMk/>
          <pc:sldMk cId="4259090457" sldId="3545"/>
        </pc:sldMkLst>
        <pc:spChg chg="mod">
          <ac:chgData name="Karyne Montigny" userId="6399a1b1-73f8-4959-9923-6738da8811fb" providerId="ADAL" clId="{1D84A99A-EA6D-4B0E-B25B-355A91E8EF5B}" dt="2024-02-08T15:07:40.665" v="15" actId="113"/>
          <ac:spMkLst>
            <pc:docMk/>
            <pc:sldMk cId="4259090457" sldId="3545"/>
            <ac:spMk id="2" creationId="{722FE7BB-0C0D-8E96-9D52-F51A73325C5B}"/>
          </ac:spMkLst>
        </pc:spChg>
        <pc:spChg chg="mod">
          <ac:chgData name="Karyne Montigny" userId="6399a1b1-73f8-4959-9923-6738da8811fb" providerId="ADAL" clId="{1D84A99A-EA6D-4B0E-B25B-355A91E8EF5B}" dt="2024-02-08T15:10:44.024" v="40" actId="404"/>
          <ac:spMkLst>
            <pc:docMk/>
            <pc:sldMk cId="4259090457" sldId="3545"/>
            <ac:spMk id="9" creationId="{5A10C03B-A7E8-7994-69A2-4062FF5CABD1}"/>
          </ac:spMkLst>
        </pc:spChg>
        <pc:picChg chg="mod">
          <ac:chgData name="Karyne Montigny" userId="6399a1b1-73f8-4959-9923-6738da8811fb" providerId="ADAL" clId="{1D84A99A-EA6D-4B0E-B25B-355A91E8EF5B}" dt="2024-02-08T15:11:02.654" v="41" actId="1440"/>
          <ac:picMkLst>
            <pc:docMk/>
            <pc:sldMk cId="4259090457" sldId="3545"/>
            <ac:picMk id="8" creationId="{80BCBBE4-0291-0E1F-5DA9-1889B1529CF1}"/>
          </ac:picMkLst>
        </pc:picChg>
      </pc:sldChg>
      <pc:sldChg chg="modSp mod">
        <pc:chgData name="Karyne Montigny" userId="6399a1b1-73f8-4959-9923-6738da8811fb" providerId="ADAL" clId="{1D84A99A-EA6D-4B0E-B25B-355A91E8EF5B}" dt="2024-02-08T15:10:34.963" v="39" actId="404"/>
        <pc:sldMkLst>
          <pc:docMk/>
          <pc:sldMk cId="2045431617" sldId="3548"/>
        </pc:sldMkLst>
        <pc:spChg chg="mod">
          <ac:chgData name="Karyne Montigny" userId="6399a1b1-73f8-4959-9923-6738da8811fb" providerId="ADAL" clId="{1D84A99A-EA6D-4B0E-B25B-355A91E8EF5B}" dt="2024-02-08T15:07:36.940" v="14" actId="113"/>
          <ac:spMkLst>
            <pc:docMk/>
            <pc:sldMk cId="2045431617" sldId="3548"/>
            <ac:spMk id="2" creationId="{44B66C53-DC10-BDE3-42B4-8D543CC43E1E}"/>
          </ac:spMkLst>
        </pc:spChg>
        <pc:spChg chg="mod">
          <ac:chgData name="Karyne Montigny" userId="6399a1b1-73f8-4959-9923-6738da8811fb" providerId="ADAL" clId="{1D84A99A-EA6D-4B0E-B25B-355A91E8EF5B}" dt="2024-02-08T15:10:34.963" v="39" actId="404"/>
          <ac:spMkLst>
            <pc:docMk/>
            <pc:sldMk cId="2045431617" sldId="3548"/>
            <ac:spMk id="3" creationId="{E3BBB1C2-0A97-BC85-0B1B-0D10BFDBF905}"/>
          </ac:spMkLst>
        </pc:spChg>
      </pc:sldChg>
      <pc:sldChg chg="modSp mod">
        <pc:chgData name="Karyne Montigny" userId="6399a1b1-73f8-4959-9923-6738da8811fb" providerId="ADAL" clId="{1D84A99A-EA6D-4B0E-B25B-355A91E8EF5B}" dt="2024-02-08T15:08:12.355" v="19" actId="113"/>
        <pc:sldMkLst>
          <pc:docMk/>
          <pc:sldMk cId="317148412" sldId="3550"/>
        </pc:sldMkLst>
        <pc:spChg chg="mod">
          <ac:chgData name="Karyne Montigny" userId="6399a1b1-73f8-4959-9923-6738da8811fb" providerId="ADAL" clId="{1D84A99A-EA6D-4B0E-B25B-355A91E8EF5B}" dt="2024-02-08T15:08:12.355" v="19" actId="113"/>
          <ac:spMkLst>
            <pc:docMk/>
            <pc:sldMk cId="317148412" sldId="3550"/>
            <ac:spMk id="3" creationId="{E65AC4FB-50AA-4D7E-CF4A-45986845999B}"/>
          </ac:spMkLst>
        </pc:spChg>
      </pc:sldChg>
      <pc:sldChg chg="modSp mod">
        <pc:chgData name="Karyne Montigny" userId="6399a1b1-73f8-4959-9923-6738da8811fb" providerId="ADAL" clId="{1D84A99A-EA6D-4B0E-B25B-355A91E8EF5B}" dt="2024-02-08T15:11:33.687" v="46" actId="948"/>
        <pc:sldMkLst>
          <pc:docMk/>
          <pc:sldMk cId="210132567" sldId="3551"/>
        </pc:sldMkLst>
        <pc:spChg chg="mod">
          <ac:chgData name="Karyne Montigny" userId="6399a1b1-73f8-4959-9923-6738da8811fb" providerId="ADAL" clId="{1D84A99A-EA6D-4B0E-B25B-355A91E8EF5B}" dt="2024-02-08T15:08:01.660" v="18" actId="113"/>
          <ac:spMkLst>
            <pc:docMk/>
            <pc:sldMk cId="210132567" sldId="3551"/>
            <ac:spMk id="2" creationId="{A74BC8F8-A5A3-63E8-3E89-4CEC77488902}"/>
          </ac:spMkLst>
        </pc:spChg>
        <pc:spChg chg="mod">
          <ac:chgData name="Karyne Montigny" userId="6399a1b1-73f8-4959-9923-6738da8811fb" providerId="ADAL" clId="{1D84A99A-EA6D-4B0E-B25B-355A91E8EF5B}" dt="2024-02-08T15:11:33.687" v="46" actId="948"/>
          <ac:spMkLst>
            <pc:docMk/>
            <pc:sldMk cId="210132567" sldId="3551"/>
            <ac:spMk id="3" creationId="{02628495-2A60-725E-1FD5-7D2D4A2FC1F8}"/>
          </ac:spMkLst>
        </pc:spChg>
      </pc:sldChg>
      <pc:sldChg chg="modSp mod">
        <pc:chgData name="Karyne Montigny" userId="6399a1b1-73f8-4959-9923-6738da8811fb" providerId="ADAL" clId="{1D84A99A-EA6D-4B0E-B25B-355A91E8EF5B}" dt="2024-02-08T15:16:12.008" v="93" actId="20577"/>
        <pc:sldMkLst>
          <pc:docMk/>
          <pc:sldMk cId="2827966857" sldId="3553"/>
        </pc:sldMkLst>
        <pc:spChg chg="mod">
          <ac:chgData name="Karyne Montigny" userId="6399a1b1-73f8-4959-9923-6738da8811fb" providerId="ADAL" clId="{1D84A99A-EA6D-4B0E-B25B-355A91E8EF5B}" dt="2024-02-08T15:16:12.008" v="93" actId="20577"/>
          <ac:spMkLst>
            <pc:docMk/>
            <pc:sldMk cId="2827966857" sldId="3553"/>
            <ac:spMk id="70" creationId="{EE833447-29C9-4123-8018-9160BF94618A}"/>
          </ac:spMkLst>
        </pc:spChg>
      </pc:sldChg>
      <pc:sldChg chg="modSp mod">
        <pc:chgData name="Karyne Montigny" userId="6399a1b1-73f8-4959-9923-6738da8811fb" providerId="ADAL" clId="{1D84A99A-EA6D-4B0E-B25B-355A91E8EF5B}" dt="2024-02-08T15:07:09.488" v="5" actId="113"/>
        <pc:sldMkLst>
          <pc:docMk/>
          <pc:sldMk cId="2893673638" sldId="3554"/>
        </pc:sldMkLst>
        <pc:spChg chg="mod">
          <ac:chgData name="Karyne Montigny" userId="6399a1b1-73f8-4959-9923-6738da8811fb" providerId="ADAL" clId="{1D84A99A-EA6D-4B0E-B25B-355A91E8EF5B}" dt="2024-02-08T15:07:09.488" v="5" actId="113"/>
          <ac:spMkLst>
            <pc:docMk/>
            <pc:sldMk cId="2893673638" sldId="3554"/>
            <ac:spMk id="2" creationId="{ECE320C7-6DE6-1E10-7B10-D9885D73EB89}"/>
          </ac:spMkLst>
        </pc:spChg>
      </pc:sldChg>
      <pc:sldChg chg="modSp mod">
        <pc:chgData name="Karyne Montigny" userId="6399a1b1-73f8-4959-9923-6738da8811fb" providerId="ADAL" clId="{1D84A99A-EA6D-4B0E-B25B-355A91E8EF5B}" dt="2024-02-08T15:07:04.943" v="3" actId="113"/>
        <pc:sldMkLst>
          <pc:docMk/>
          <pc:sldMk cId="118066171" sldId="3555"/>
        </pc:sldMkLst>
        <pc:spChg chg="mod">
          <ac:chgData name="Karyne Montigny" userId="6399a1b1-73f8-4959-9923-6738da8811fb" providerId="ADAL" clId="{1D84A99A-EA6D-4B0E-B25B-355A91E8EF5B}" dt="2024-02-08T15:07:04.943" v="3" actId="113"/>
          <ac:spMkLst>
            <pc:docMk/>
            <pc:sldMk cId="118066171" sldId="3555"/>
            <ac:spMk id="2" creationId="{32F1BB8C-8FF3-BB22-399D-6DC500260E26}"/>
          </ac:spMkLst>
        </pc:spChg>
      </pc:sldChg>
      <pc:sldChg chg="modSp mod">
        <pc:chgData name="Karyne Montigny" userId="6399a1b1-73f8-4959-9923-6738da8811fb" providerId="ADAL" clId="{1D84A99A-EA6D-4B0E-B25B-355A91E8EF5B}" dt="2024-02-08T15:07:21.634" v="9" actId="113"/>
        <pc:sldMkLst>
          <pc:docMk/>
          <pc:sldMk cId="4209749428" sldId="3556"/>
        </pc:sldMkLst>
        <pc:spChg chg="mod">
          <ac:chgData name="Karyne Montigny" userId="6399a1b1-73f8-4959-9923-6738da8811fb" providerId="ADAL" clId="{1D84A99A-EA6D-4B0E-B25B-355A91E8EF5B}" dt="2024-02-08T15:07:21.634" v="9" actId="113"/>
          <ac:spMkLst>
            <pc:docMk/>
            <pc:sldMk cId="4209749428" sldId="3556"/>
            <ac:spMk id="2" creationId="{A0BF8DB7-6965-DBF5-8541-B5121FD195B2}"/>
          </ac:spMkLst>
        </pc:spChg>
      </pc:sldChg>
      <pc:sldChg chg="modSp mod">
        <pc:chgData name="Karyne Montigny" userId="6399a1b1-73f8-4959-9923-6738da8811fb" providerId="ADAL" clId="{1D84A99A-EA6D-4B0E-B25B-355A91E8EF5B}" dt="2024-02-09T20:53:54.738" v="133" actId="113"/>
        <pc:sldMkLst>
          <pc:docMk/>
          <pc:sldMk cId="1421666555" sldId="3563"/>
        </pc:sldMkLst>
        <pc:spChg chg="mod">
          <ac:chgData name="Karyne Montigny" userId="6399a1b1-73f8-4959-9923-6738da8811fb" providerId="ADAL" clId="{1D84A99A-EA6D-4B0E-B25B-355A91E8EF5B}" dt="2024-02-09T20:53:54.738" v="133" actId="113"/>
          <ac:spMkLst>
            <pc:docMk/>
            <pc:sldMk cId="1421666555" sldId="3563"/>
            <ac:spMk id="2" creationId="{D4A715DD-5A23-B5BB-6B10-6876BE3D4412}"/>
          </ac:spMkLst>
        </pc:spChg>
        <pc:graphicFrameChg chg="mod ord">
          <ac:chgData name="Karyne Montigny" userId="6399a1b1-73f8-4959-9923-6738da8811fb" providerId="ADAL" clId="{1D84A99A-EA6D-4B0E-B25B-355A91E8EF5B}" dt="2024-02-09T20:53:37.028" v="131" actId="166"/>
          <ac:graphicFrameMkLst>
            <pc:docMk/>
            <pc:sldMk cId="1421666555" sldId="3563"/>
            <ac:graphicFrameMk id="10" creationId="{C30B2786-EDA5-1B73-CF0D-E39D62E0D354}"/>
          </ac:graphicFrameMkLst>
        </pc:graphicFrameChg>
      </pc:sldChg>
      <pc:sldChg chg="addSp delSp modSp add mod chgLayout">
        <pc:chgData name="Karyne Montigny" userId="6399a1b1-73f8-4959-9923-6738da8811fb" providerId="ADAL" clId="{1D84A99A-EA6D-4B0E-B25B-355A91E8EF5B}" dt="2024-02-09T21:02:50.502" v="192" actId="113"/>
        <pc:sldMkLst>
          <pc:docMk/>
          <pc:sldMk cId="1195114176" sldId="3566"/>
        </pc:sldMkLst>
        <pc:spChg chg="mod ord">
          <ac:chgData name="Karyne Montigny" userId="6399a1b1-73f8-4959-9923-6738da8811fb" providerId="ADAL" clId="{1D84A99A-EA6D-4B0E-B25B-355A91E8EF5B}" dt="2024-02-09T21:02:50.502" v="192" actId="113"/>
          <ac:spMkLst>
            <pc:docMk/>
            <pc:sldMk cId="1195114176" sldId="3566"/>
            <ac:spMk id="2" creationId="{23A8E4FF-506F-D252-3148-4D2BFF48A2FF}"/>
          </ac:spMkLst>
        </pc:spChg>
        <pc:spChg chg="mod ord">
          <ac:chgData name="Karyne Montigny" userId="6399a1b1-73f8-4959-9923-6738da8811fb" providerId="ADAL" clId="{1D84A99A-EA6D-4B0E-B25B-355A91E8EF5B}" dt="2024-02-09T21:02:33.942" v="190" actId="20577"/>
          <ac:spMkLst>
            <pc:docMk/>
            <pc:sldMk cId="1195114176" sldId="3566"/>
            <ac:spMk id="3" creationId="{0275F740-9F9A-0BE0-9172-863460A0A43A}"/>
          </ac:spMkLst>
        </pc:spChg>
        <pc:spChg chg="mod ord">
          <ac:chgData name="Karyne Montigny" userId="6399a1b1-73f8-4959-9923-6738da8811fb" providerId="ADAL" clId="{1D84A99A-EA6D-4B0E-B25B-355A91E8EF5B}" dt="2024-02-09T20:59:29.726" v="187" actId="6264"/>
          <ac:spMkLst>
            <pc:docMk/>
            <pc:sldMk cId="1195114176" sldId="3566"/>
            <ac:spMk id="4" creationId="{1F1F061F-C498-6285-2151-0E84D623F6F3}"/>
          </ac:spMkLst>
        </pc:spChg>
        <pc:spChg chg="add del mod">
          <ac:chgData name="Karyne Montigny" userId="6399a1b1-73f8-4959-9923-6738da8811fb" providerId="ADAL" clId="{1D84A99A-EA6D-4B0E-B25B-355A91E8EF5B}" dt="2024-02-09T20:59:29.726" v="187" actId="6264"/>
          <ac:spMkLst>
            <pc:docMk/>
            <pc:sldMk cId="1195114176" sldId="3566"/>
            <ac:spMk id="5" creationId="{A6326776-4ADE-C406-872E-5C9ABAA718E1}"/>
          </ac:spMkLst>
        </pc:spChg>
        <pc:spChg chg="add del mod">
          <ac:chgData name="Karyne Montigny" userId="6399a1b1-73f8-4959-9923-6738da8811fb" providerId="ADAL" clId="{1D84A99A-EA6D-4B0E-B25B-355A91E8EF5B}" dt="2024-02-09T20:59:29.726" v="187" actId="6264"/>
          <ac:spMkLst>
            <pc:docMk/>
            <pc:sldMk cId="1195114176" sldId="3566"/>
            <ac:spMk id="6" creationId="{3051E9B2-CC68-68D0-CA93-8E642C7C8B6F}"/>
          </ac:spMkLst>
        </pc:spChg>
        <pc:spChg chg="add del mod">
          <ac:chgData name="Karyne Montigny" userId="6399a1b1-73f8-4959-9923-6738da8811fb" providerId="ADAL" clId="{1D84A99A-EA6D-4B0E-B25B-355A91E8EF5B}" dt="2024-02-09T20:59:29.726" v="187" actId="6264"/>
          <ac:spMkLst>
            <pc:docMk/>
            <pc:sldMk cId="1195114176" sldId="3566"/>
            <ac:spMk id="7" creationId="{781BAEE8-0961-25F0-6426-874A305ED731}"/>
          </ac:spMkLst>
        </pc:spChg>
      </pc:sldChg>
      <pc:sldChg chg="modSp mod">
        <pc:chgData name="Karyne Montigny" userId="6399a1b1-73f8-4959-9923-6738da8811fb" providerId="ADAL" clId="{1D84A99A-EA6D-4B0E-B25B-355A91E8EF5B}" dt="2024-02-09T20:54:50.674" v="134" actId="313"/>
        <pc:sldMkLst>
          <pc:docMk/>
          <pc:sldMk cId="2920828849" sldId="3568"/>
        </pc:sldMkLst>
        <pc:spChg chg="mod">
          <ac:chgData name="Karyne Montigny" userId="6399a1b1-73f8-4959-9923-6738da8811fb" providerId="ADAL" clId="{1D84A99A-EA6D-4B0E-B25B-355A91E8EF5B}" dt="2024-02-08T15:07:15.932" v="7" actId="113"/>
          <ac:spMkLst>
            <pc:docMk/>
            <pc:sldMk cId="2920828849" sldId="3568"/>
            <ac:spMk id="2" creationId="{93FF8236-8F61-8B89-0FB4-999464E9B8D8}"/>
          </ac:spMkLst>
        </pc:spChg>
        <pc:graphicFrameChg chg="mod">
          <ac:chgData name="Karyne Montigny" userId="6399a1b1-73f8-4959-9923-6738da8811fb" providerId="ADAL" clId="{1D84A99A-EA6D-4B0E-B25B-355A91E8EF5B}" dt="2024-02-09T20:54:50.674" v="134" actId="313"/>
          <ac:graphicFrameMkLst>
            <pc:docMk/>
            <pc:sldMk cId="2920828849" sldId="3568"/>
            <ac:graphicFrameMk id="11" creationId="{C284E408-18EE-6CF8-9B8D-CD052A772DEF}"/>
          </ac:graphicFrameMkLst>
        </pc:graphicFrameChg>
      </pc:sldChg>
      <pc:sldChg chg="add">
        <pc:chgData name="Karyne Montigny" userId="6399a1b1-73f8-4959-9923-6738da8811fb" providerId="ADAL" clId="{1D84A99A-EA6D-4B0E-B25B-355A91E8EF5B}" dt="2024-02-09T20:49:57.286" v="128"/>
        <pc:sldMkLst>
          <pc:docMk/>
          <pc:sldMk cId="4071512152" sldId="3569"/>
        </pc:sldMkLst>
      </pc:sldChg>
      <pc:sldChg chg="addSp delSp modSp mod">
        <pc:chgData name="Karyne Montigny" userId="6399a1b1-73f8-4959-9923-6738da8811fb" providerId="ADAL" clId="{1D84A99A-EA6D-4B0E-B25B-355A91E8EF5B}" dt="2024-02-09T20:55:25.692" v="136" actId="11529"/>
        <pc:sldMkLst>
          <pc:docMk/>
          <pc:sldMk cId="3706549927" sldId="3570"/>
        </pc:sldMkLst>
        <pc:spChg chg="mod">
          <ac:chgData name="Karyne Montigny" userId="6399a1b1-73f8-4959-9923-6738da8811fb" providerId="ADAL" clId="{1D84A99A-EA6D-4B0E-B25B-355A91E8EF5B}" dt="2024-02-08T15:07:19.111" v="8" actId="113"/>
          <ac:spMkLst>
            <pc:docMk/>
            <pc:sldMk cId="3706549927" sldId="3570"/>
            <ac:spMk id="2" creationId="{7813ACC1-1234-8BB9-DD99-8AABC5A365FA}"/>
          </ac:spMkLst>
        </pc:spChg>
        <pc:spChg chg="add del mod">
          <ac:chgData name="Karyne Montigny" userId="6399a1b1-73f8-4959-9923-6738da8811fb" providerId="ADAL" clId="{1D84A99A-EA6D-4B0E-B25B-355A91E8EF5B}" dt="2024-02-09T20:55:25.692" v="136" actId="11529"/>
          <ac:spMkLst>
            <pc:docMk/>
            <pc:sldMk cId="3706549927" sldId="3570"/>
            <ac:spMk id="3" creationId="{972A5EAA-CF5D-70BE-19AE-7806C27AE5C9}"/>
          </ac:spMkLst>
        </pc:spChg>
        <pc:graphicFrameChg chg="add del">
          <ac:chgData name="Karyne Montigny" userId="6399a1b1-73f8-4959-9923-6738da8811fb" providerId="ADAL" clId="{1D84A99A-EA6D-4B0E-B25B-355A91E8EF5B}" dt="2024-02-09T20:55:25.692" v="136" actId="11529"/>
          <ac:graphicFrameMkLst>
            <pc:docMk/>
            <pc:sldMk cId="3706549927" sldId="3570"/>
            <ac:graphicFrameMk id="8" creationId="{F8301BF9-5EC9-94FB-02CE-5B591D2DDC09}"/>
          </ac:graphicFrameMkLst>
        </pc:graphicFrameChg>
      </pc:sldChg>
      <pc:sldChg chg="modSp mod">
        <pc:chgData name="Karyne Montigny" userId="6399a1b1-73f8-4959-9923-6738da8811fb" providerId="ADAL" clId="{1D84A99A-EA6D-4B0E-B25B-355A91E8EF5B}" dt="2024-02-08T19:08:40.820" v="127" actId="6549"/>
        <pc:sldMkLst>
          <pc:docMk/>
          <pc:sldMk cId="426758454" sldId="3571"/>
        </pc:sldMkLst>
        <pc:spChg chg="mod">
          <ac:chgData name="Karyne Montigny" userId="6399a1b1-73f8-4959-9923-6738da8811fb" providerId="ADAL" clId="{1D84A99A-EA6D-4B0E-B25B-355A91E8EF5B}" dt="2024-02-08T19:08:40.820" v="127" actId="6549"/>
          <ac:spMkLst>
            <pc:docMk/>
            <pc:sldMk cId="426758454" sldId="3571"/>
            <ac:spMk id="3" creationId="{BBB3BF7F-6411-1360-C2EE-2C2873EB89FF}"/>
          </ac:spMkLst>
        </pc:spChg>
        <pc:spChg chg="mod">
          <ac:chgData name="Karyne Montigny" userId="6399a1b1-73f8-4959-9923-6738da8811fb" providerId="ADAL" clId="{1D84A99A-EA6D-4B0E-B25B-355A91E8EF5B}" dt="2024-02-08T15:07:57.111" v="17" actId="113"/>
          <ac:spMkLst>
            <pc:docMk/>
            <pc:sldMk cId="426758454" sldId="3571"/>
            <ac:spMk id="7" creationId="{E3C7F7FF-2D7E-9FD9-2EF6-B9278F966F1A}"/>
          </ac:spMkLst>
        </pc:spChg>
      </pc:sldChg>
      <pc:sldChg chg="modSp mod">
        <pc:chgData name="Karyne Montigny" userId="6399a1b1-73f8-4959-9923-6738da8811fb" providerId="ADAL" clId="{1D84A99A-EA6D-4B0E-B25B-355A91E8EF5B}" dt="2024-02-08T15:15:43.813" v="81" actId="14100"/>
        <pc:sldMkLst>
          <pc:docMk/>
          <pc:sldMk cId="1262614239" sldId="3572"/>
        </pc:sldMkLst>
        <pc:spChg chg="mod">
          <ac:chgData name="Karyne Montigny" userId="6399a1b1-73f8-4959-9923-6738da8811fb" providerId="ADAL" clId="{1D84A99A-EA6D-4B0E-B25B-355A91E8EF5B}" dt="2024-02-08T15:15:43.813" v="81" actId="14100"/>
          <ac:spMkLst>
            <pc:docMk/>
            <pc:sldMk cId="1262614239" sldId="3572"/>
            <ac:spMk id="13" creationId="{0D18A059-CA6F-26B4-53E1-05D87020A198}"/>
          </ac:spMkLst>
        </pc:spChg>
        <pc:spChg chg="mod">
          <ac:chgData name="Karyne Montigny" userId="6399a1b1-73f8-4959-9923-6738da8811fb" providerId="ADAL" clId="{1D84A99A-EA6D-4B0E-B25B-355A91E8EF5B}" dt="2024-02-08T15:14:43.729" v="50" actId="403"/>
          <ac:spMkLst>
            <pc:docMk/>
            <pc:sldMk cId="1262614239" sldId="3572"/>
            <ac:spMk id="15" creationId="{D75AEE10-502F-5C67-F26F-7CA85395279D}"/>
          </ac:spMkLst>
        </pc:spChg>
      </pc:sldChg>
    </pc:docChg>
  </pc:docChgLst>
  <pc:docChgLst>
    <pc:chgData name="Deggen God" userId="8bdbc2b7-5d85-4a37-b9ee-6abec2c2dcb6" providerId="ADAL" clId="{987F691B-8C0C-46A5-9EF2-C94E7BD21961}"/>
    <pc:docChg chg="undo custSel addSld delSld modSection">
      <pc:chgData name="Deggen God" userId="8bdbc2b7-5d85-4a37-b9ee-6abec2c2dcb6" providerId="ADAL" clId="{987F691B-8C0C-46A5-9EF2-C94E7BD21961}" dt="2024-02-09T19:50:53.995" v="1" actId="47"/>
      <pc:docMkLst>
        <pc:docMk/>
      </pc:docMkLst>
      <pc:sldChg chg="add del">
        <pc:chgData name="Deggen God" userId="8bdbc2b7-5d85-4a37-b9ee-6abec2c2dcb6" providerId="ADAL" clId="{987F691B-8C0C-46A5-9EF2-C94E7BD21961}" dt="2024-02-09T19:50:53.995" v="1" actId="47"/>
        <pc:sldMkLst>
          <pc:docMk/>
          <pc:sldMk cId="2811539116" sldId="256"/>
        </pc:sldMkLst>
      </pc:sldChg>
    </pc:docChg>
  </pc:docChgLst>
</pc:chgInfo>
</file>

<file path=ppt/comments/modernComment_E03_73440318.xml><?xml version="1.0" encoding="utf-8"?>
<p188:cmLst xmlns:a="http://schemas.openxmlformats.org/drawingml/2006/main" xmlns:r="http://schemas.openxmlformats.org/officeDocument/2006/relationships" xmlns:p188="http://schemas.microsoft.com/office/powerpoint/2018/8/main">
  <p188:cm id="{2E7B8F1F-A0DE-4212-955E-997BAC327B5D}" authorId="{EF17147A-1358-82BD-11DA-393FCEA407F0}" created="2025-01-20T21:09:58.875">
    <ac:txMkLst xmlns:ac="http://schemas.microsoft.com/office/drawing/2013/main/command">
      <pc:docMk xmlns:pc="http://schemas.microsoft.com/office/powerpoint/2013/main/command"/>
      <pc:sldMk xmlns:pc="http://schemas.microsoft.com/office/powerpoint/2013/main/command" cId="1933837080" sldId="3587"/>
      <ac:spMk id="3" creationId="{9F9BBFCE-766A-542C-8A71-46F2722C688E}"/>
      <ac:txMk cp="92" len="13">
        <ac:context len="107" hash="541765410"/>
      </ac:txMk>
    </ac:txMkLst>
    <p188:pos x="4860758" y="2277143"/>
    <p188:txBody>
      <a:bodyPr/>
      <a:lstStyle/>
      <a:p>
        <a:r>
          <a:rPr lang="en-CA"/>
          <a:t>To update</a:t>
        </a:r>
      </a:p>
    </p188:txBody>
  </p188:cm>
</p188:cmLst>
</file>

<file path=ppt/diagrams/_rels/data3.xml.rels><?xml version="1.0" encoding="UTF-8" standalone="yes"?>
<Relationships xmlns="http://schemas.openxmlformats.org/package/2006/relationships"><Relationship Id="rId2" Type="http://schemas.openxmlformats.org/officeDocument/2006/relationships/hyperlink" Target="http://extranet.psc-cfp.gc.ca/fswep-pfete/iseo-eosd-student-hire-eng.htm" TargetMode="External"/><Relationship Id="rId1" Type="http://schemas.openxmlformats.org/officeDocument/2006/relationships/hyperlink" Target="https://www.gcpedia.gc.ca/wiki/Indigenous_Student_Employment_Opportunity_-_EVENTS?setlang=fr&amp;uselang=fr"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hyperlink" Target="mailto:cfp.cea-icoe.psc@cfp-psc.gc.ca" TargetMode="Externa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2" Type="http://schemas.openxmlformats.org/officeDocument/2006/relationships/hyperlink" Target="http://extranet.psc-cfp.gc.ca/fswep-pfete/iseo-eosd-student-hire-eng.htm" TargetMode="External"/><Relationship Id="rId1" Type="http://schemas.openxmlformats.org/officeDocument/2006/relationships/hyperlink" Target="https://www.gcpedia.gc.ca/wiki/Indigenous_Student_Employment_Opportunity_-_EVENTS?setlang=fr&amp;uselang=fr"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mailto:cfp.cea-icoe.psc@cfp-psc.gc.ca" TargetMode="External"/><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D44C01-3B7F-4C9A-B041-D271D09881EC}" type="doc">
      <dgm:prSet loTypeId="urn:microsoft.com/office/officeart/2005/8/layout/radial1" loCatId="relationship" qsTypeId="urn:microsoft.com/office/officeart/2005/8/quickstyle/simple1" qsCatId="simple" csTypeId="urn:microsoft.com/office/officeart/2005/8/colors/colorful2" csCatId="colorful" phldr="1"/>
      <dgm:spPr/>
      <dgm:t>
        <a:bodyPr/>
        <a:lstStyle/>
        <a:p>
          <a:endParaRPr lang="en-CA"/>
        </a:p>
      </dgm:t>
    </dgm:pt>
    <dgm:pt modelId="{41382BAD-AA67-4927-A60D-F2D41E71CA5D}">
      <dgm:prSet phldrT="[Texte]" custT="1"/>
      <dgm:spPr/>
      <dgm:t>
        <a:bodyPr/>
        <a:lstStyle/>
        <a:p>
          <a:r>
            <a:rPr lang="en-CA" sz="1600" b="1" noProof="0"/>
            <a:t>Outreach, recruitment, engagement</a:t>
          </a:r>
        </a:p>
      </dgm:t>
    </dgm:pt>
    <dgm:pt modelId="{3F8505C0-73A8-41A8-A9F3-70E09A2B20F8}" type="parTrans" cxnId="{878EB1B7-4E96-4CFB-9BB9-EEBC90D4EFC2}">
      <dgm:prSet/>
      <dgm:spPr/>
      <dgm:t>
        <a:bodyPr/>
        <a:lstStyle/>
        <a:p>
          <a:endParaRPr lang="en-CA" sz="1800" b="1" noProof="0"/>
        </a:p>
      </dgm:t>
    </dgm:pt>
    <dgm:pt modelId="{A0100147-AD80-46F1-A064-1F2B8CD6BEFF}" type="sibTrans" cxnId="{878EB1B7-4E96-4CFB-9BB9-EEBC90D4EFC2}">
      <dgm:prSet/>
      <dgm:spPr/>
      <dgm:t>
        <a:bodyPr/>
        <a:lstStyle/>
        <a:p>
          <a:endParaRPr lang="en-CA" sz="1800" b="1" noProof="0"/>
        </a:p>
      </dgm:t>
    </dgm:pt>
    <dgm:pt modelId="{2A609AD9-7F21-4449-9133-44002F18ADCF}">
      <dgm:prSet phldrT="[Texte]" custT="1"/>
      <dgm:spPr/>
      <dgm:t>
        <a:bodyPr/>
        <a:lstStyle/>
        <a:p>
          <a:r>
            <a:rPr lang="en-CA" sz="1600" b="1" noProof="0"/>
            <a:t>Atlantic</a:t>
          </a:r>
        </a:p>
      </dgm:t>
    </dgm:pt>
    <dgm:pt modelId="{4B93AB02-0AD2-4439-941C-882D70CA8589}" type="parTrans" cxnId="{09820056-A590-494A-AB25-E7DA20C1BB78}">
      <dgm:prSet custT="1"/>
      <dgm:spPr/>
      <dgm:t>
        <a:bodyPr/>
        <a:lstStyle/>
        <a:p>
          <a:endParaRPr lang="en-CA" sz="500" b="1" noProof="0"/>
        </a:p>
      </dgm:t>
    </dgm:pt>
    <dgm:pt modelId="{1E7BFDF5-4A2F-4070-9782-4C493FE8292A}" type="sibTrans" cxnId="{09820056-A590-494A-AB25-E7DA20C1BB78}">
      <dgm:prSet/>
      <dgm:spPr/>
      <dgm:t>
        <a:bodyPr/>
        <a:lstStyle/>
        <a:p>
          <a:endParaRPr lang="en-CA" sz="1800" b="1" noProof="0"/>
        </a:p>
      </dgm:t>
    </dgm:pt>
    <dgm:pt modelId="{002C6A53-34E0-411D-9E3D-2BDD14BB5CD0}">
      <dgm:prSet phldrT="[Texte]" custT="1"/>
      <dgm:spPr/>
      <dgm:t>
        <a:bodyPr/>
        <a:lstStyle/>
        <a:p>
          <a:r>
            <a:rPr lang="en-CA" sz="1600" b="1" noProof="0"/>
            <a:t>Quebec</a:t>
          </a:r>
        </a:p>
      </dgm:t>
    </dgm:pt>
    <dgm:pt modelId="{4CAB8026-2ABF-4E8E-B52A-3C6943769F06}" type="parTrans" cxnId="{D57DF798-C535-4149-B4A5-A92DCBE13FFC}">
      <dgm:prSet custT="1"/>
      <dgm:spPr/>
      <dgm:t>
        <a:bodyPr/>
        <a:lstStyle/>
        <a:p>
          <a:endParaRPr lang="en-CA" sz="500" b="1" noProof="0"/>
        </a:p>
      </dgm:t>
    </dgm:pt>
    <dgm:pt modelId="{A1A31135-C7F4-4897-B64D-4DB22406DD6E}" type="sibTrans" cxnId="{D57DF798-C535-4149-B4A5-A92DCBE13FFC}">
      <dgm:prSet/>
      <dgm:spPr/>
      <dgm:t>
        <a:bodyPr/>
        <a:lstStyle/>
        <a:p>
          <a:endParaRPr lang="en-CA" sz="1800" b="1" noProof="0"/>
        </a:p>
      </dgm:t>
    </dgm:pt>
    <dgm:pt modelId="{D0CAC5C8-9C9F-4599-B03C-B54D31CD6F7E}">
      <dgm:prSet phldrT="[Texte]" custT="1"/>
      <dgm:spPr/>
      <dgm:t>
        <a:bodyPr/>
        <a:lstStyle/>
        <a:p>
          <a:r>
            <a:rPr lang="en-CA" sz="1600" b="1" noProof="0"/>
            <a:t>Ontario and Prairies</a:t>
          </a:r>
        </a:p>
      </dgm:t>
    </dgm:pt>
    <dgm:pt modelId="{4F0B41E2-5AFE-43F6-92A0-AB20550A15BB}" type="parTrans" cxnId="{FE65AC8D-6BA0-4E23-AF93-D282897571F9}">
      <dgm:prSet custT="1"/>
      <dgm:spPr/>
      <dgm:t>
        <a:bodyPr/>
        <a:lstStyle/>
        <a:p>
          <a:endParaRPr lang="en-CA" sz="500" b="1" noProof="0"/>
        </a:p>
      </dgm:t>
    </dgm:pt>
    <dgm:pt modelId="{638A76DC-8788-40B1-B94C-E27800E15C3F}" type="sibTrans" cxnId="{FE65AC8D-6BA0-4E23-AF93-D282897571F9}">
      <dgm:prSet/>
      <dgm:spPr/>
      <dgm:t>
        <a:bodyPr/>
        <a:lstStyle/>
        <a:p>
          <a:endParaRPr lang="en-CA" sz="1800" b="1" noProof="0"/>
        </a:p>
      </dgm:t>
    </dgm:pt>
    <dgm:pt modelId="{4498AA08-A271-40C3-931A-6F7B30271FD0}">
      <dgm:prSet phldrT="[Texte]" custT="1"/>
      <dgm:spPr/>
      <dgm:t>
        <a:bodyPr/>
        <a:lstStyle/>
        <a:p>
          <a:r>
            <a:rPr lang="en-CA" sz="1600" b="1" noProof="0" dirty="0"/>
            <a:t>National Capital Region and Eastern Ontario</a:t>
          </a:r>
        </a:p>
      </dgm:t>
    </dgm:pt>
    <dgm:pt modelId="{0F273BE6-B4CC-4D68-A3E2-16925E71EB38}" type="parTrans" cxnId="{010025E4-6C28-45DC-9DDC-C2D120D611E3}">
      <dgm:prSet custT="1"/>
      <dgm:spPr/>
      <dgm:t>
        <a:bodyPr/>
        <a:lstStyle/>
        <a:p>
          <a:endParaRPr lang="en-CA" sz="500" b="1" noProof="0"/>
        </a:p>
      </dgm:t>
    </dgm:pt>
    <dgm:pt modelId="{D05A963D-9B2F-42E1-AEC2-1F62824EA53A}" type="sibTrans" cxnId="{010025E4-6C28-45DC-9DDC-C2D120D611E3}">
      <dgm:prSet/>
      <dgm:spPr/>
      <dgm:t>
        <a:bodyPr/>
        <a:lstStyle/>
        <a:p>
          <a:endParaRPr lang="en-CA" sz="1800" b="1" noProof="0"/>
        </a:p>
      </dgm:t>
    </dgm:pt>
    <dgm:pt modelId="{04AC7556-48A4-45B0-A100-71DE9367628A}">
      <dgm:prSet custT="1"/>
      <dgm:spPr/>
      <dgm:t>
        <a:bodyPr/>
        <a:lstStyle/>
        <a:p>
          <a:r>
            <a:rPr lang="en-CA" sz="1600" b="1" noProof="0"/>
            <a:t>British-Columbia and Northern regions</a:t>
          </a:r>
        </a:p>
      </dgm:t>
    </dgm:pt>
    <dgm:pt modelId="{AF6AF7E4-4716-4073-AC49-FD1AC854E32C}" type="parTrans" cxnId="{5593E635-36FA-4678-800C-21D739B85DC1}">
      <dgm:prSet custT="1"/>
      <dgm:spPr/>
      <dgm:t>
        <a:bodyPr/>
        <a:lstStyle/>
        <a:p>
          <a:endParaRPr lang="en-CA" sz="500" b="1" noProof="0"/>
        </a:p>
      </dgm:t>
    </dgm:pt>
    <dgm:pt modelId="{D38B385F-97DB-4800-B7FF-A21C80672AE8}" type="sibTrans" cxnId="{5593E635-36FA-4678-800C-21D739B85DC1}">
      <dgm:prSet/>
      <dgm:spPr/>
      <dgm:t>
        <a:bodyPr/>
        <a:lstStyle/>
        <a:p>
          <a:endParaRPr lang="en-CA"/>
        </a:p>
      </dgm:t>
    </dgm:pt>
    <dgm:pt modelId="{FC5DEC21-2A7D-4FF8-85B2-616906DD4689}" type="pres">
      <dgm:prSet presAssocID="{8DD44C01-3B7F-4C9A-B041-D271D09881EC}" presName="cycle" presStyleCnt="0">
        <dgm:presLayoutVars>
          <dgm:chMax val="1"/>
          <dgm:dir/>
          <dgm:animLvl val="ctr"/>
          <dgm:resizeHandles val="exact"/>
        </dgm:presLayoutVars>
      </dgm:prSet>
      <dgm:spPr/>
    </dgm:pt>
    <dgm:pt modelId="{57252716-33F2-48AA-A0A0-665D9F287902}" type="pres">
      <dgm:prSet presAssocID="{41382BAD-AA67-4927-A60D-F2D41E71CA5D}" presName="centerShape" presStyleLbl="node0" presStyleIdx="0" presStyleCnt="1"/>
      <dgm:spPr/>
    </dgm:pt>
    <dgm:pt modelId="{02D12B36-483C-4745-95BF-966AEB136D05}" type="pres">
      <dgm:prSet presAssocID="{4B93AB02-0AD2-4439-941C-882D70CA8589}" presName="Name9" presStyleLbl="parChTrans1D2" presStyleIdx="0" presStyleCnt="5"/>
      <dgm:spPr/>
    </dgm:pt>
    <dgm:pt modelId="{7E3E4B4E-03E3-443F-815D-9CA632F3FFBD}" type="pres">
      <dgm:prSet presAssocID="{4B93AB02-0AD2-4439-941C-882D70CA8589}" presName="connTx" presStyleLbl="parChTrans1D2" presStyleIdx="0" presStyleCnt="5"/>
      <dgm:spPr/>
    </dgm:pt>
    <dgm:pt modelId="{B6AF9937-E904-4CC9-B446-55EAEE2B55A2}" type="pres">
      <dgm:prSet presAssocID="{2A609AD9-7F21-4449-9133-44002F18ADCF}" presName="node" presStyleLbl="node1" presStyleIdx="0" presStyleCnt="5">
        <dgm:presLayoutVars>
          <dgm:bulletEnabled val="1"/>
        </dgm:presLayoutVars>
      </dgm:prSet>
      <dgm:spPr/>
    </dgm:pt>
    <dgm:pt modelId="{9FEAAD7C-794B-4679-B182-E7D8F382ED26}" type="pres">
      <dgm:prSet presAssocID="{4CAB8026-2ABF-4E8E-B52A-3C6943769F06}" presName="Name9" presStyleLbl="parChTrans1D2" presStyleIdx="1" presStyleCnt="5"/>
      <dgm:spPr/>
    </dgm:pt>
    <dgm:pt modelId="{CFBD52ED-B6A2-4098-860D-7C3CE0FCB3F5}" type="pres">
      <dgm:prSet presAssocID="{4CAB8026-2ABF-4E8E-B52A-3C6943769F06}" presName="connTx" presStyleLbl="parChTrans1D2" presStyleIdx="1" presStyleCnt="5"/>
      <dgm:spPr/>
    </dgm:pt>
    <dgm:pt modelId="{7C4134D0-7171-486A-BF10-E282F8C0E1AC}" type="pres">
      <dgm:prSet presAssocID="{002C6A53-34E0-411D-9E3D-2BDD14BB5CD0}" presName="node" presStyleLbl="node1" presStyleIdx="1" presStyleCnt="5">
        <dgm:presLayoutVars>
          <dgm:bulletEnabled val="1"/>
        </dgm:presLayoutVars>
      </dgm:prSet>
      <dgm:spPr/>
    </dgm:pt>
    <dgm:pt modelId="{A6AD1A9A-D538-414D-A3AE-7EA70930D647}" type="pres">
      <dgm:prSet presAssocID="{AF6AF7E4-4716-4073-AC49-FD1AC854E32C}" presName="Name9" presStyleLbl="parChTrans1D2" presStyleIdx="2" presStyleCnt="5"/>
      <dgm:spPr/>
    </dgm:pt>
    <dgm:pt modelId="{807E6EC5-4BDA-4210-975A-6780A5092D7D}" type="pres">
      <dgm:prSet presAssocID="{AF6AF7E4-4716-4073-AC49-FD1AC854E32C}" presName="connTx" presStyleLbl="parChTrans1D2" presStyleIdx="2" presStyleCnt="5"/>
      <dgm:spPr/>
    </dgm:pt>
    <dgm:pt modelId="{A86BB063-6E2E-400E-9B8B-6A980FAFAC86}" type="pres">
      <dgm:prSet presAssocID="{04AC7556-48A4-45B0-A100-71DE9367628A}" presName="node" presStyleLbl="node1" presStyleIdx="2" presStyleCnt="5">
        <dgm:presLayoutVars>
          <dgm:bulletEnabled val="1"/>
        </dgm:presLayoutVars>
      </dgm:prSet>
      <dgm:spPr/>
    </dgm:pt>
    <dgm:pt modelId="{E9BA11DC-E03D-4B10-B617-441E76059EC1}" type="pres">
      <dgm:prSet presAssocID="{4F0B41E2-5AFE-43F6-92A0-AB20550A15BB}" presName="Name9" presStyleLbl="parChTrans1D2" presStyleIdx="3" presStyleCnt="5"/>
      <dgm:spPr/>
    </dgm:pt>
    <dgm:pt modelId="{825804C8-5CFD-4F2A-AA29-75A9CD44C60C}" type="pres">
      <dgm:prSet presAssocID="{4F0B41E2-5AFE-43F6-92A0-AB20550A15BB}" presName="connTx" presStyleLbl="parChTrans1D2" presStyleIdx="3" presStyleCnt="5"/>
      <dgm:spPr/>
    </dgm:pt>
    <dgm:pt modelId="{C33DDE5F-E541-4F41-B7B9-811C57B70F47}" type="pres">
      <dgm:prSet presAssocID="{D0CAC5C8-9C9F-4599-B03C-B54D31CD6F7E}" presName="node" presStyleLbl="node1" presStyleIdx="3" presStyleCnt="5">
        <dgm:presLayoutVars>
          <dgm:bulletEnabled val="1"/>
        </dgm:presLayoutVars>
      </dgm:prSet>
      <dgm:spPr/>
    </dgm:pt>
    <dgm:pt modelId="{E8A5A608-90D2-4B7B-8703-C1A5899D4AE0}" type="pres">
      <dgm:prSet presAssocID="{0F273BE6-B4CC-4D68-A3E2-16925E71EB38}" presName="Name9" presStyleLbl="parChTrans1D2" presStyleIdx="4" presStyleCnt="5"/>
      <dgm:spPr/>
    </dgm:pt>
    <dgm:pt modelId="{F2FFB926-080D-42EA-90D3-4E0A8C4EEBB3}" type="pres">
      <dgm:prSet presAssocID="{0F273BE6-B4CC-4D68-A3E2-16925E71EB38}" presName="connTx" presStyleLbl="parChTrans1D2" presStyleIdx="4" presStyleCnt="5"/>
      <dgm:spPr/>
    </dgm:pt>
    <dgm:pt modelId="{F59D3564-D3E1-458F-96FD-54D68559D6B4}" type="pres">
      <dgm:prSet presAssocID="{4498AA08-A271-40C3-931A-6F7B30271FD0}" presName="node" presStyleLbl="node1" presStyleIdx="4" presStyleCnt="5">
        <dgm:presLayoutVars>
          <dgm:bulletEnabled val="1"/>
        </dgm:presLayoutVars>
      </dgm:prSet>
      <dgm:spPr/>
    </dgm:pt>
  </dgm:ptLst>
  <dgm:cxnLst>
    <dgm:cxn modelId="{C264C100-3E7A-4624-9F86-564F32683844}" type="presOf" srcId="{4498AA08-A271-40C3-931A-6F7B30271FD0}" destId="{F59D3564-D3E1-458F-96FD-54D68559D6B4}" srcOrd="0" destOrd="0" presId="urn:microsoft.com/office/officeart/2005/8/layout/radial1"/>
    <dgm:cxn modelId="{E288A515-9389-4261-8951-E700B95B1DFA}" type="presOf" srcId="{2A609AD9-7F21-4449-9133-44002F18ADCF}" destId="{B6AF9937-E904-4CC9-B446-55EAEE2B55A2}" srcOrd="0" destOrd="0" presId="urn:microsoft.com/office/officeart/2005/8/layout/radial1"/>
    <dgm:cxn modelId="{D952D120-0087-400A-84D2-37E045F15BD0}" type="presOf" srcId="{4B93AB02-0AD2-4439-941C-882D70CA8589}" destId="{7E3E4B4E-03E3-443F-815D-9CA632F3FFBD}" srcOrd="1" destOrd="0" presId="urn:microsoft.com/office/officeart/2005/8/layout/radial1"/>
    <dgm:cxn modelId="{22C70C34-7C14-41E6-A7A1-0F174EEEA3A5}" type="presOf" srcId="{D0CAC5C8-9C9F-4599-B03C-B54D31CD6F7E}" destId="{C33DDE5F-E541-4F41-B7B9-811C57B70F47}" srcOrd="0" destOrd="0" presId="urn:microsoft.com/office/officeart/2005/8/layout/radial1"/>
    <dgm:cxn modelId="{5593E635-36FA-4678-800C-21D739B85DC1}" srcId="{41382BAD-AA67-4927-A60D-F2D41E71CA5D}" destId="{04AC7556-48A4-45B0-A100-71DE9367628A}" srcOrd="2" destOrd="0" parTransId="{AF6AF7E4-4716-4073-AC49-FD1AC854E32C}" sibTransId="{D38B385F-97DB-4800-B7FF-A21C80672AE8}"/>
    <dgm:cxn modelId="{D1C6194D-01F4-4758-B28E-3245586EBB5A}" type="presOf" srcId="{4F0B41E2-5AFE-43F6-92A0-AB20550A15BB}" destId="{825804C8-5CFD-4F2A-AA29-75A9CD44C60C}" srcOrd="1" destOrd="0" presId="urn:microsoft.com/office/officeart/2005/8/layout/radial1"/>
    <dgm:cxn modelId="{CB8C1A54-4EAB-47D5-A379-26501D9AE6AE}" type="presOf" srcId="{4CAB8026-2ABF-4E8E-B52A-3C6943769F06}" destId="{CFBD52ED-B6A2-4098-860D-7C3CE0FCB3F5}" srcOrd="1" destOrd="0" presId="urn:microsoft.com/office/officeart/2005/8/layout/radial1"/>
    <dgm:cxn modelId="{09820056-A590-494A-AB25-E7DA20C1BB78}" srcId="{41382BAD-AA67-4927-A60D-F2D41E71CA5D}" destId="{2A609AD9-7F21-4449-9133-44002F18ADCF}" srcOrd="0" destOrd="0" parTransId="{4B93AB02-0AD2-4439-941C-882D70CA8589}" sibTransId="{1E7BFDF5-4A2F-4070-9782-4C493FE8292A}"/>
    <dgm:cxn modelId="{10325B58-327C-43CF-9BB8-C663DC229247}" type="presOf" srcId="{4CAB8026-2ABF-4E8E-B52A-3C6943769F06}" destId="{9FEAAD7C-794B-4679-B182-E7D8F382ED26}" srcOrd="0" destOrd="0" presId="urn:microsoft.com/office/officeart/2005/8/layout/radial1"/>
    <dgm:cxn modelId="{722DA589-9894-45A8-985A-0C92CBBE6081}" type="presOf" srcId="{4B93AB02-0AD2-4439-941C-882D70CA8589}" destId="{02D12B36-483C-4745-95BF-966AEB136D05}" srcOrd="0" destOrd="0" presId="urn:microsoft.com/office/officeart/2005/8/layout/radial1"/>
    <dgm:cxn modelId="{6538748C-A9C3-4927-A931-25F26BBDDB88}" type="presOf" srcId="{0F273BE6-B4CC-4D68-A3E2-16925E71EB38}" destId="{F2FFB926-080D-42EA-90D3-4E0A8C4EEBB3}" srcOrd="1" destOrd="0" presId="urn:microsoft.com/office/officeart/2005/8/layout/radial1"/>
    <dgm:cxn modelId="{FE65AC8D-6BA0-4E23-AF93-D282897571F9}" srcId="{41382BAD-AA67-4927-A60D-F2D41E71CA5D}" destId="{D0CAC5C8-9C9F-4599-B03C-B54D31CD6F7E}" srcOrd="3" destOrd="0" parTransId="{4F0B41E2-5AFE-43F6-92A0-AB20550A15BB}" sibTransId="{638A76DC-8788-40B1-B94C-E27800E15C3F}"/>
    <dgm:cxn modelId="{D57DF798-C535-4149-B4A5-A92DCBE13FFC}" srcId="{41382BAD-AA67-4927-A60D-F2D41E71CA5D}" destId="{002C6A53-34E0-411D-9E3D-2BDD14BB5CD0}" srcOrd="1" destOrd="0" parTransId="{4CAB8026-2ABF-4E8E-B52A-3C6943769F06}" sibTransId="{A1A31135-C7F4-4897-B64D-4DB22406DD6E}"/>
    <dgm:cxn modelId="{3E006D99-8F6E-434C-9CC4-6EE26F80820D}" type="presOf" srcId="{41382BAD-AA67-4927-A60D-F2D41E71CA5D}" destId="{57252716-33F2-48AA-A0A0-665D9F287902}" srcOrd="0" destOrd="0" presId="urn:microsoft.com/office/officeart/2005/8/layout/radial1"/>
    <dgm:cxn modelId="{93D4F1A5-FA85-40B2-BA6D-125692087FE5}" type="presOf" srcId="{AF6AF7E4-4716-4073-AC49-FD1AC854E32C}" destId="{A6AD1A9A-D538-414D-A3AE-7EA70930D647}" srcOrd="0" destOrd="0" presId="urn:microsoft.com/office/officeart/2005/8/layout/radial1"/>
    <dgm:cxn modelId="{7C5E57A9-64B1-4ED9-8363-23255FA59AF0}" type="presOf" srcId="{AF6AF7E4-4716-4073-AC49-FD1AC854E32C}" destId="{807E6EC5-4BDA-4210-975A-6780A5092D7D}" srcOrd="1" destOrd="0" presId="urn:microsoft.com/office/officeart/2005/8/layout/radial1"/>
    <dgm:cxn modelId="{878EB1B7-4E96-4CFB-9BB9-EEBC90D4EFC2}" srcId="{8DD44C01-3B7F-4C9A-B041-D271D09881EC}" destId="{41382BAD-AA67-4927-A60D-F2D41E71CA5D}" srcOrd="0" destOrd="0" parTransId="{3F8505C0-73A8-41A8-A9F3-70E09A2B20F8}" sibTransId="{A0100147-AD80-46F1-A064-1F2B8CD6BEFF}"/>
    <dgm:cxn modelId="{C738D7C9-0724-435E-A881-2BE198DF82DE}" type="presOf" srcId="{002C6A53-34E0-411D-9E3D-2BDD14BB5CD0}" destId="{7C4134D0-7171-486A-BF10-E282F8C0E1AC}" srcOrd="0" destOrd="0" presId="urn:microsoft.com/office/officeart/2005/8/layout/radial1"/>
    <dgm:cxn modelId="{E28FB2D5-E707-40E9-BD18-71E94B106235}" type="presOf" srcId="{4F0B41E2-5AFE-43F6-92A0-AB20550A15BB}" destId="{E9BA11DC-E03D-4B10-B617-441E76059EC1}" srcOrd="0" destOrd="0" presId="urn:microsoft.com/office/officeart/2005/8/layout/radial1"/>
    <dgm:cxn modelId="{28F2D5D9-AEF6-4A7D-977B-149D4A4B23F5}" type="presOf" srcId="{8DD44C01-3B7F-4C9A-B041-D271D09881EC}" destId="{FC5DEC21-2A7D-4FF8-85B2-616906DD4689}" srcOrd="0" destOrd="0" presId="urn:microsoft.com/office/officeart/2005/8/layout/radial1"/>
    <dgm:cxn modelId="{F2568FE0-6FE9-4357-8D88-C1F7BFE6B206}" type="presOf" srcId="{0F273BE6-B4CC-4D68-A3E2-16925E71EB38}" destId="{E8A5A608-90D2-4B7B-8703-C1A5899D4AE0}" srcOrd="0" destOrd="0" presId="urn:microsoft.com/office/officeart/2005/8/layout/radial1"/>
    <dgm:cxn modelId="{010025E4-6C28-45DC-9DDC-C2D120D611E3}" srcId="{41382BAD-AA67-4927-A60D-F2D41E71CA5D}" destId="{4498AA08-A271-40C3-931A-6F7B30271FD0}" srcOrd="4" destOrd="0" parTransId="{0F273BE6-B4CC-4D68-A3E2-16925E71EB38}" sibTransId="{D05A963D-9B2F-42E1-AEC2-1F62824EA53A}"/>
    <dgm:cxn modelId="{1A32A1E6-B801-4737-BDF5-760B48695812}" type="presOf" srcId="{04AC7556-48A4-45B0-A100-71DE9367628A}" destId="{A86BB063-6E2E-400E-9B8B-6A980FAFAC86}" srcOrd="0" destOrd="0" presId="urn:microsoft.com/office/officeart/2005/8/layout/radial1"/>
    <dgm:cxn modelId="{B9F986D8-E005-4E7F-9E8E-A6B0834DC5F3}" type="presParOf" srcId="{FC5DEC21-2A7D-4FF8-85B2-616906DD4689}" destId="{57252716-33F2-48AA-A0A0-665D9F287902}" srcOrd="0" destOrd="0" presId="urn:microsoft.com/office/officeart/2005/8/layout/radial1"/>
    <dgm:cxn modelId="{67B8058A-A094-4FF4-A6D2-FC2CBAB09250}" type="presParOf" srcId="{FC5DEC21-2A7D-4FF8-85B2-616906DD4689}" destId="{02D12B36-483C-4745-95BF-966AEB136D05}" srcOrd="1" destOrd="0" presId="urn:microsoft.com/office/officeart/2005/8/layout/radial1"/>
    <dgm:cxn modelId="{1DFADD8F-6D9C-4675-811F-97FDC8740896}" type="presParOf" srcId="{02D12B36-483C-4745-95BF-966AEB136D05}" destId="{7E3E4B4E-03E3-443F-815D-9CA632F3FFBD}" srcOrd="0" destOrd="0" presId="urn:microsoft.com/office/officeart/2005/8/layout/radial1"/>
    <dgm:cxn modelId="{A6D2172E-D90B-4FC6-81E1-256EE9E7E622}" type="presParOf" srcId="{FC5DEC21-2A7D-4FF8-85B2-616906DD4689}" destId="{B6AF9937-E904-4CC9-B446-55EAEE2B55A2}" srcOrd="2" destOrd="0" presId="urn:microsoft.com/office/officeart/2005/8/layout/radial1"/>
    <dgm:cxn modelId="{BAF20A5F-3904-4ECB-9E45-D25F33F52A30}" type="presParOf" srcId="{FC5DEC21-2A7D-4FF8-85B2-616906DD4689}" destId="{9FEAAD7C-794B-4679-B182-E7D8F382ED26}" srcOrd="3" destOrd="0" presId="urn:microsoft.com/office/officeart/2005/8/layout/radial1"/>
    <dgm:cxn modelId="{4E52F9CF-0A62-4007-9121-3A77B8A99B42}" type="presParOf" srcId="{9FEAAD7C-794B-4679-B182-E7D8F382ED26}" destId="{CFBD52ED-B6A2-4098-860D-7C3CE0FCB3F5}" srcOrd="0" destOrd="0" presId="urn:microsoft.com/office/officeart/2005/8/layout/radial1"/>
    <dgm:cxn modelId="{1561542E-BA0F-4E99-8C3D-F5560D56CAB0}" type="presParOf" srcId="{FC5DEC21-2A7D-4FF8-85B2-616906DD4689}" destId="{7C4134D0-7171-486A-BF10-E282F8C0E1AC}" srcOrd="4" destOrd="0" presId="urn:microsoft.com/office/officeart/2005/8/layout/radial1"/>
    <dgm:cxn modelId="{62688EF9-BFA2-40F0-AD6C-D7FFE7FE5A64}" type="presParOf" srcId="{FC5DEC21-2A7D-4FF8-85B2-616906DD4689}" destId="{A6AD1A9A-D538-414D-A3AE-7EA70930D647}" srcOrd="5" destOrd="0" presId="urn:microsoft.com/office/officeart/2005/8/layout/radial1"/>
    <dgm:cxn modelId="{198D16E0-6416-4A82-A532-AFD791B980C6}" type="presParOf" srcId="{A6AD1A9A-D538-414D-A3AE-7EA70930D647}" destId="{807E6EC5-4BDA-4210-975A-6780A5092D7D}" srcOrd="0" destOrd="0" presId="urn:microsoft.com/office/officeart/2005/8/layout/radial1"/>
    <dgm:cxn modelId="{90C3A33E-B9D3-496F-806C-A2D8D9D34CFB}" type="presParOf" srcId="{FC5DEC21-2A7D-4FF8-85B2-616906DD4689}" destId="{A86BB063-6E2E-400E-9B8B-6A980FAFAC86}" srcOrd="6" destOrd="0" presId="urn:microsoft.com/office/officeart/2005/8/layout/radial1"/>
    <dgm:cxn modelId="{9EBC907D-9B00-4548-9A5F-94166F3B1C2C}" type="presParOf" srcId="{FC5DEC21-2A7D-4FF8-85B2-616906DD4689}" destId="{E9BA11DC-E03D-4B10-B617-441E76059EC1}" srcOrd="7" destOrd="0" presId="urn:microsoft.com/office/officeart/2005/8/layout/radial1"/>
    <dgm:cxn modelId="{4CC0B977-9D13-454C-B11C-E809EDFB0FF4}" type="presParOf" srcId="{E9BA11DC-E03D-4B10-B617-441E76059EC1}" destId="{825804C8-5CFD-4F2A-AA29-75A9CD44C60C}" srcOrd="0" destOrd="0" presId="urn:microsoft.com/office/officeart/2005/8/layout/radial1"/>
    <dgm:cxn modelId="{0CE351FC-DBE7-44D1-81FB-F360112FB2EE}" type="presParOf" srcId="{FC5DEC21-2A7D-4FF8-85B2-616906DD4689}" destId="{C33DDE5F-E541-4F41-B7B9-811C57B70F47}" srcOrd="8" destOrd="0" presId="urn:microsoft.com/office/officeart/2005/8/layout/radial1"/>
    <dgm:cxn modelId="{13438A81-A325-4B4B-B3E4-785C17E8A9CF}" type="presParOf" srcId="{FC5DEC21-2A7D-4FF8-85B2-616906DD4689}" destId="{E8A5A608-90D2-4B7B-8703-C1A5899D4AE0}" srcOrd="9" destOrd="0" presId="urn:microsoft.com/office/officeart/2005/8/layout/radial1"/>
    <dgm:cxn modelId="{0A35B4EA-D57B-4700-BAF2-ECDEEEC03382}" type="presParOf" srcId="{E8A5A608-90D2-4B7B-8703-C1A5899D4AE0}" destId="{F2FFB926-080D-42EA-90D3-4E0A8C4EEBB3}" srcOrd="0" destOrd="0" presId="urn:microsoft.com/office/officeart/2005/8/layout/radial1"/>
    <dgm:cxn modelId="{E7D01D75-4A4E-45AB-9A92-535D8641E2C6}" type="presParOf" srcId="{FC5DEC21-2A7D-4FF8-85B2-616906DD4689}" destId="{F59D3564-D3E1-458F-96FD-54D68559D6B4}"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1A945D-111E-4371-8642-32B22D669EF6}"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ABC38845-70BC-4556-B49F-DB1C16C09FE0}">
      <dgm:prSet/>
      <dgm:spPr/>
      <dgm:t>
        <a:bodyPr/>
        <a:lstStyle/>
        <a:p>
          <a:r>
            <a:rPr lang="en-CA"/>
            <a:t>Cultural differences and misunderstandings</a:t>
          </a:r>
          <a:endParaRPr lang="en-US"/>
        </a:p>
      </dgm:t>
    </dgm:pt>
    <dgm:pt modelId="{E3393113-1FEE-482C-B580-333475E35B93}" type="parTrans" cxnId="{F76DEB35-BB3C-4C9F-8042-7E63279AE571}">
      <dgm:prSet/>
      <dgm:spPr/>
      <dgm:t>
        <a:bodyPr/>
        <a:lstStyle/>
        <a:p>
          <a:endParaRPr lang="en-US"/>
        </a:p>
      </dgm:t>
    </dgm:pt>
    <dgm:pt modelId="{73606E33-7C41-418B-8FD5-EA5C5E1EB04F}" type="sibTrans" cxnId="{F76DEB35-BB3C-4C9F-8042-7E63279AE571}">
      <dgm:prSet/>
      <dgm:spPr/>
      <dgm:t>
        <a:bodyPr/>
        <a:lstStyle/>
        <a:p>
          <a:endParaRPr lang="en-US"/>
        </a:p>
      </dgm:t>
    </dgm:pt>
    <dgm:pt modelId="{A0901F89-F7A5-4E83-BA56-E4F5B365EA32}">
      <dgm:prSet/>
      <dgm:spPr/>
      <dgm:t>
        <a:bodyPr/>
        <a:lstStyle/>
        <a:p>
          <a:r>
            <a:rPr lang="en-CA"/>
            <a:t>Lack of representation and role models</a:t>
          </a:r>
          <a:endParaRPr lang="en-US"/>
        </a:p>
      </dgm:t>
    </dgm:pt>
    <dgm:pt modelId="{1604C26A-B539-45C8-81C9-0718C6AD8976}" type="parTrans" cxnId="{4C3238DF-247A-4B54-9870-BCD5A6DDBFA8}">
      <dgm:prSet/>
      <dgm:spPr/>
      <dgm:t>
        <a:bodyPr/>
        <a:lstStyle/>
        <a:p>
          <a:endParaRPr lang="en-US"/>
        </a:p>
      </dgm:t>
    </dgm:pt>
    <dgm:pt modelId="{C11A7A01-A68F-4AA5-AB34-8D7B7353A28A}" type="sibTrans" cxnId="{4C3238DF-247A-4B54-9870-BCD5A6DDBFA8}">
      <dgm:prSet/>
      <dgm:spPr/>
      <dgm:t>
        <a:bodyPr/>
        <a:lstStyle/>
        <a:p>
          <a:endParaRPr lang="en-US"/>
        </a:p>
      </dgm:t>
    </dgm:pt>
    <dgm:pt modelId="{AF043FBF-F7F8-443A-A3C7-D9F259212AC1}">
      <dgm:prSet/>
      <dgm:spPr/>
      <dgm:t>
        <a:bodyPr/>
        <a:lstStyle/>
        <a:p>
          <a:r>
            <a:rPr lang="en-CA"/>
            <a:t>Discrimination and bias</a:t>
          </a:r>
          <a:endParaRPr lang="en-US"/>
        </a:p>
      </dgm:t>
    </dgm:pt>
    <dgm:pt modelId="{6BDDDF05-1754-4E4A-AEC0-8041E655B3BE}" type="parTrans" cxnId="{3DF9C1EC-B62E-4E06-A973-AA747D0E26CE}">
      <dgm:prSet/>
      <dgm:spPr/>
      <dgm:t>
        <a:bodyPr/>
        <a:lstStyle/>
        <a:p>
          <a:endParaRPr lang="en-US"/>
        </a:p>
      </dgm:t>
    </dgm:pt>
    <dgm:pt modelId="{23D364A5-F8B8-4C31-8C3E-DF064EA1E95B}" type="sibTrans" cxnId="{3DF9C1EC-B62E-4E06-A973-AA747D0E26CE}">
      <dgm:prSet/>
      <dgm:spPr/>
      <dgm:t>
        <a:bodyPr/>
        <a:lstStyle/>
        <a:p>
          <a:endParaRPr lang="en-US"/>
        </a:p>
      </dgm:t>
    </dgm:pt>
    <dgm:pt modelId="{576EF79E-CADF-4AF8-8AE7-16EDDC06711D}">
      <dgm:prSet/>
      <dgm:spPr/>
      <dgm:t>
        <a:bodyPr/>
        <a:lstStyle/>
        <a:p>
          <a:r>
            <a:rPr lang="en-CA"/>
            <a:t>Socioeconomic challenges</a:t>
          </a:r>
          <a:endParaRPr lang="en-US"/>
        </a:p>
      </dgm:t>
    </dgm:pt>
    <dgm:pt modelId="{6EF5511C-7051-4130-90B8-64968DF532C6}" type="parTrans" cxnId="{CC9B5E54-6C70-4DC7-85A0-2FE39D34E892}">
      <dgm:prSet/>
      <dgm:spPr/>
      <dgm:t>
        <a:bodyPr/>
        <a:lstStyle/>
        <a:p>
          <a:endParaRPr lang="en-US"/>
        </a:p>
      </dgm:t>
    </dgm:pt>
    <dgm:pt modelId="{A79FEEBC-C037-479B-A05A-AA8BB88812BA}" type="sibTrans" cxnId="{CC9B5E54-6C70-4DC7-85A0-2FE39D34E892}">
      <dgm:prSet/>
      <dgm:spPr/>
      <dgm:t>
        <a:bodyPr/>
        <a:lstStyle/>
        <a:p>
          <a:endParaRPr lang="en-US"/>
        </a:p>
      </dgm:t>
    </dgm:pt>
    <dgm:pt modelId="{E913BF99-491F-4515-A421-F550D2EE0171}">
      <dgm:prSet/>
      <dgm:spPr/>
      <dgm:t>
        <a:bodyPr/>
        <a:lstStyle/>
        <a:p>
          <a:r>
            <a:rPr lang="en-CA"/>
            <a:t>Access to support and resources</a:t>
          </a:r>
          <a:endParaRPr lang="en-US"/>
        </a:p>
      </dgm:t>
    </dgm:pt>
    <dgm:pt modelId="{254E08D7-1C54-4FF6-979D-A733DADF0D96}" type="parTrans" cxnId="{C80F93C2-94B8-48A1-8904-6621F8FAF5D3}">
      <dgm:prSet/>
      <dgm:spPr/>
      <dgm:t>
        <a:bodyPr/>
        <a:lstStyle/>
        <a:p>
          <a:endParaRPr lang="en-US"/>
        </a:p>
      </dgm:t>
    </dgm:pt>
    <dgm:pt modelId="{53EA0035-8942-4579-A215-3B87AD52A5C2}" type="sibTrans" cxnId="{C80F93C2-94B8-48A1-8904-6621F8FAF5D3}">
      <dgm:prSet/>
      <dgm:spPr/>
      <dgm:t>
        <a:bodyPr/>
        <a:lstStyle/>
        <a:p>
          <a:endParaRPr lang="en-US"/>
        </a:p>
      </dgm:t>
    </dgm:pt>
    <dgm:pt modelId="{5D2060B8-7BBC-4C38-8BBB-5D2C5400D858}">
      <dgm:prSet/>
      <dgm:spPr/>
      <dgm:t>
        <a:bodyPr/>
        <a:lstStyle/>
        <a:p>
          <a:r>
            <a:rPr lang="en-CA"/>
            <a:t>Cultural Identity and self-expression</a:t>
          </a:r>
          <a:endParaRPr lang="en-US"/>
        </a:p>
      </dgm:t>
    </dgm:pt>
    <dgm:pt modelId="{20F3A57D-DB8C-4196-9C6C-00F4BC63BFF9}" type="parTrans" cxnId="{E1BC7471-EA1A-4002-9035-9356042D0415}">
      <dgm:prSet/>
      <dgm:spPr/>
      <dgm:t>
        <a:bodyPr/>
        <a:lstStyle/>
        <a:p>
          <a:endParaRPr lang="en-US"/>
        </a:p>
      </dgm:t>
    </dgm:pt>
    <dgm:pt modelId="{354C1A3E-2DBB-46AF-8366-F28888AD0651}" type="sibTrans" cxnId="{E1BC7471-EA1A-4002-9035-9356042D0415}">
      <dgm:prSet/>
      <dgm:spPr/>
      <dgm:t>
        <a:bodyPr/>
        <a:lstStyle/>
        <a:p>
          <a:endParaRPr lang="en-US"/>
        </a:p>
      </dgm:t>
    </dgm:pt>
    <dgm:pt modelId="{BBD13E7A-7C97-43D4-9CC8-F7E18D1359BE}">
      <dgm:prSet/>
      <dgm:spPr/>
      <dgm:t>
        <a:bodyPr/>
        <a:lstStyle/>
        <a:p>
          <a:r>
            <a:rPr lang="en-CA"/>
            <a:t>Career advancement and development</a:t>
          </a:r>
          <a:endParaRPr lang="en-US"/>
        </a:p>
      </dgm:t>
    </dgm:pt>
    <dgm:pt modelId="{4F3C0164-A28A-42A3-ABB5-02F2BE22A4A1}" type="parTrans" cxnId="{EDFA5088-B1EE-45B6-A5DA-7BB8F4DCC7C3}">
      <dgm:prSet/>
      <dgm:spPr/>
      <dgm:t>
        <a:bodyPr/>
        <a:lstStyle/>
        <a:p>
          <a:endParaRPr lang="en-US"/>
        </a:p>
      </dgm:t>
    </dgm:pt>
    <dgm:pt modelId="{548CB9A2-674B-4155-9F56-0BE33F8A9D62}" type="sibTrans" cxnId="{EDFA5088-B1EE-45B6-A5DA-7BB8F4DCC7C3}">
      <dgm:prSet/>
      <dgm:spPr/>
      <dgm:t>
        <a:bodyPr/>
        <a:lstStyle/>
        <a:p>
          <a:endParaRPr lang="en-US"/>
        </a:p>
      </dgm:t>
    </dgm:pt>
    <dgm:pt modelId="{4A92B5E5-A2EE-4691-9140-ED77573539CF}" type="pres">
      <dgm:prSet presAssocID="{D01A945D-111E-4371-8642-32B22D669EF6}" presName="diagram" presStyleCnt="0">
        <dgm:presLayoutVars>
          <dgm:dir/>
          <dgm:resizeHandles val="exact"/>
        </dgm:presLayoutVars>
      </dgm:prSet>
      <dgm:spPr/>
    </dgm:pt>
    <dgm:pt modelId="{9D1E1306-4410-4F46-BCE2-FE0A1A2AA033}" type="pres">
      <dgm:prSet presAssocID="{ABC38845-70BC-4556-B49F-DB1C16C09FE0}" presName="node" presStyleLbl="node1" presStyleIdx="0" presStyleCnt="7">
        <dgm:presLayoutVars>
          <dgm:bulletEnabled val="1"/>
        </dgm:presLayoutVars>
      </dgm:prSet>
      <dgm:spPr/>
    </dgm:pt>
    <dgm:pt modelId="{46A42728-22AB-4AFF-9114-23CA0B73F014}" type="pres">
      <dgm:prSet presAssocID="{73606E33-7C41-418B-8FD5-EA5C5E1EB04F}" presName="sibTrans" presStyleCnt="0"/>
      <dgm:spPr/>
    </dgm:pt>
    <dgm:pt modelId="{6751FDD4-8661-42D6-84BC-72929DB6DA3B}" type="pres">
      <dgm:prSet presAssocID="{A0901F89-F7A5-4E83-BA56-E4F5B365EA32}" presName="node" presStyleLbl="node1" presStyleIdx="1" presStyleCnt="7">
        <dgm:presLayoutVars>
          <dgm:bulletEnabled val="1"/>
        </dgm:presLayoutVars>
      </dgm:prSet>
      <dgm:spPr/>
    </dgm:pt>
    <dgm:pt modelId="{50D36EEE-CF95-4A29-B931-DE3663C0E82C}" type="pres">
      <dgm:prSet presAssocID="{C11A7A01-A68F-4AA5-AB34-8D7B7353A28A}" presName="sibTrans" presStyleCnt="0"/>
      <dgm:spPr/>
    </dgm:pt>
    <dgm:pt modelId="{8C6D7D66-11ED-42D1-9D44-2F083C93E1FD}" type="pres">
      <dgm:prSet presAssocID="{AF043FBF-F7F8-443A-A3C7-D9F259212AC1}" presName="node" presStyleLbl="node1" presStyleIdx="2" presStyleCnt="7">
        <dgm:presLayoutVars>
          <dgm:bulletEnabled val="1"/>
        </dgm:presLayoutVars>
      </dgm:prSet>
      <dgm:spPr/>
    </dgm:pt>
    <dgm:pt modelId="{06BEEF1A-5921-45E6-B895-2DF9466BF934}" type="pres">
      <dgm:prSet presAssocID="{23D364A5-F8B8-4C31-8C3E-DF064EA1E95B}" presName="sibTrans" presStyleCnt="0"/>
      <dgm:spPr/>
    </dgm:pt>
    <dgm:pt modelId="{B7699059-16BA-48AC-8320-1A6D1464FC7F}" type="pres">
      <dgm:prSet presAssocID="{576EF79E-CADF-4AF8-8AE7-16EDDC06711D}" presName="node" presStyleLbl="node1" presStyleIdx="3" presStyleCnt="7">
        <dgm:presLayoutVars>
          <dgm:bulletEnabled val="1"/>
        </dgm:presLayoutVars>
      </dgm:prSet>
      <dgm:spPr/>
    </dgm:pt>
    <dgm:pt modelId="{1460C102-49FE-4C7C-A58A-C3022B045B0F}" type="pres">
      <dgm:prSet presAssocID="{A79FEEBC-C037-479B-A05A-AA8BB88812BA}" presName="sibTrans" presStyleCnt="0"/>
      <dgm:spPr/>
    </dgm:pt>
    <dgm:pt modelId="{D0627C49-5176-46CD-91EA-2BCC8260C1D8}" type="pres">
      <dgm:prSet presAssocID="{E913BF99-491F-4515-A421-F550D2EE0171}" presName="node" presStyleLbl="node1" presStyleIdx="4" presStyleCnt="7">
        <dgm:presLayoutVars>
          <dgm:bulletEnabled val="1"/>
        </dgm:presLayoutVars>
      </dgm:prSet>
      <dgm:spPr/>
    </dgm:pt>
    <dgm:pt modelId="{BCF05D23-B093-4A2F-800A-EB5F27FEE4F1}" type="pres">
      <dgm:prSet presAssocID="{53EA0035-8942-4579-A215-3B87AD52A5C2}" presName="sibTrans" presStyleCnt="0"/>
      <dgm:spPr/>
    </dgm:pt>
    <dgm:pt modelId="{6E4B1074-78F0-4FC1-B92F-F0E8137CF615}" type="pres">
      <dgm:prSet presAssocID="{5D2060B8-7BBC-4C38-8BBB-5D2C5400D858}" presName="node" presStyleLbl="node1" presStyleIdx="5" presStyleCnt="7">
        <dgm:presLayoutVars>
          <dgm:bulletEnabled val="1"/>
        </dgm:presLayoutVars>
      </dgm:prSet>
      <dgm:spPr/>
    </dgm:pt>
    <dgm:pt modelId="{9966E37A-DC42-4AEB-971F-660FC11CF034}" type="pres">
      <dgm:prSet presAssocID="{354C1A3E-2DBB-46AF-8366-F28888AD0651}" presName="sibTrans" presStyleCnt="0"/>
      <dgm:spPr/>
    </dgm:pt>
    <dgm:pt modelId="{870C6D9C-639D-41A9-998E-9176E5CDCFBC}" type="pres">
      <dgm:prSet presAssocID="{BBD13E7A-7C97-43D4-9CC8-F7E18D1359BE}" presName="node" presStyleLbl="node1" presStyleIdx="6" presStyleCnt="7">
        <dgm:presLayoutVars>
          <dgm:bulletEnabled val="1"/>
        </dgm:presLayoutVars>
      </dgm:prSet>
      <dgm:spPr/>
    </dgm:pt>
  </dgm:ptLst>
  <dgm:cxnLst>
    <dgm:cxn modelId="{CF404B2B-73D9-44D5-BB74-70B5B5AE3BC0}" type="presOf" srcId="{ABC38845-70BC-4556-B49F-DB1C16C09FE0}" destId="{9D1E1306-4410-4F46-BCE2-FE0A1A2AA033}" srcOrd="0" destOrd="0" presId="urn:microsoft.com/office/officeart/2005/8/layout/default"/>
    <dgm:cxn modelId="{F76DEB35-BB3C-4C9F-8042-7E63279AE571}" srcId="{D01A945D-111E-4371-8642-32B22D669EF6}" destId="{ABC38845-70BC-4556-B49F-DB1C16C09FE0}" srcOrd="0" destOrd="0" parTransId="{E3393113-1FEE-482C-B580-333475E35B93}" sibTransId="{73606E33-7C41-418B-8FD5-EA5C5E1EB04F}"/>
    <dgm:cxn modelId="{1E04AD4D-CA8D-433D-98EF-656A45CC1AD2}" type="presOf" srcId="{576EF79E-CADF-4AF8-8AE7-16EDDC06711D}" destId="{B7699059-16BA-48AC-8320-1A6D1464FC7F}" srcOrd="0" destOrd="0" presId="urn:microsoft.com/office/officeart/2005/8/layout/default"/>
    <dgm:cxn modelId="{E1BC7471-EA1A-4002-9035-9356042D0415}" srcId="{D01A945D-111E-4371-8642-32B22D669EF6}" destId="{5D2060B8-7BBC-4C38-8BBB-5D2C5400D858}" srcOrd="5" destOrd="0" parTransId="{20F3A57D-DB8C-4196-9C6C-00F4BC63BFF9}" sibTransId="{354C1A3E-2DBB-46AF-8366-F28888AD0651}"/>
    <dgm:cxn modelId="{CC9B5E54-6C70-4DC7-85A0-2FE39D34E892}" srcId="{D01A945D-111E-4371-8642-32B22D669EF6}" destId="{576EF79E-CADF-4AF8-8AE7-16EDDC06711D}" srcOrd="3" destOrd="0" parTransId="{6EF5511C-7051-4130-90B8-64968DF532C6}" sibTransId="{A79FEEBC-C037-479B-A05A-AA8BB88812BA}"/>
    <dgm:cxn modelId="{EDFA5088-B1EE-45B6-A5DA-7BB8F4DCC7C3}" srcId="{D01A945D-111E-4371-8642-32B22D669EF6}" destId="{BBD13E7A-7C97-43D4-9CC8-F7E18D1359BE}" srcOrd="6" destOrd="0" parTransId="{4F3C0164-A28A-42A3-ABB5-02F2BE22A4A1}" sibTransId="{548CB9A2-674B-4155-9F56-0BE33F8A9D62}"/>
    <dgm:cxn modelId="{01D77097-56D3-45A6-8FA4-183BB4BC9358}" type="presOf" srcId="{BBD13E7A-7C97-43D4-9CC8-F7E18D1359BE}" destId="{870C6D9C-639D-41A9-998E-9176E5CDCFBC}" srcOrd="0" destOrd="0" presId="urn:microsoft.com/office/officeart/2005/8/layout/default"/>
    <dgm:cxn modelId="{63FE4B9B-2AE0-489C-97E6-E403C2413FD1}" type="presOf" srcId="{AF043FBF-F7F8-443A-A3C7-D9F259212AC1}" destId="{8C6D7D66-11ED-42D1-9D44-2F083C93E1FD}" srcOrd="0" destOrd="0" presId="urn:microsoft.com/office/officeart/2005/8/layout/default"/>
    <dgm:cxn modelId="{D5A0FC9B-72E3-4F14-9C44-73C989E46720}" type="presOf" srcId="{E913BF99-491F-4515-A421-F550D2EE0171}" destId="{D0627C49-5176-46CD-91EA-2BCC8260C1D8}" srcOrd="0" destOrd="0" presId="urn:microsoft.com/office/officeart/2005/8/layout/default"/>
    <dgm:cxn modelId="{61AC85A4-B788-4197-91E9-F0D3FB355F90}" type="presOf" srcId="{D01A945D-111E-4371-8642-32B22D669EF6}" destId="{4A92B5E5-A2EE-4691-9140-ED77573539CF}" srcOrd="0" destOrd="0" presId="urn:microsoft.com/office/officeart/2005/8/layout/default"/>
    <dgm:cxn modelId="{C80F93C2-94B8-48A1-8904-6621F8FAF5D3}" srcId="{D01A945D-111E-4371-8642-32B22D669EF6}" destId="{E913BF99-491F-4515-A421-F550D2EE0171}" srcOrd="4" destOrd="0" parTransId="{254E08D7-1C54-4FF6-979D-A733DADF0D96}" sibTransId="{53EA0035-8942-4579-A215-3B87AD52A5C2}"/>
    <dgm:cxn modelId="{4C3238DF-247A-4B54-9870-BCD5A6DDBFA8}" srcId="{D01A945D-111E-4371-8642-32B22D669EF6}" destId="{A0901F89-F7A5-4E83-BA56-E4F5B365EA32}" srcOrd="1" destOrd="0" parTransId="{1604C26A-B539-45C8-81C9-0718C6AD8976}" sibTransId="{C11A7A01-A68F-4AA5-AB34-8D7B7353A28A}"/>
    <dgm:cxn modelId="{7A932EEA-3B53-4E0F-AE20-01ADBDDAF12C}" type="presOf" srcId="{A0901F89-F7A5-4E83-BA56-E4F5B365EA32}" destId="{6751FDD4-8661-42D6-84BC-72929DB6DA3B}" srcOrd="0" destOrd="0" presId="urn:microsoft.com/office/officeart/2005/8/layout/default"/>
    <dgm:cxn modelId="{3DF9C1EC-B62E-4E06-A973-AA747D0E26CE}" srcId="{D01A945D-111E-4371-8642-32B22D669EF6}" destId="{AF043FBF-F7F8-443A-A3C7-D9F259212AC1}" srcOrd="2" destOrd="0" parTransId="{6BDDDF05-1754-4E4A-AEC0-8041E655B3BE}" sibTransId="{23D364A5-F8B8-4C31-8C3E-DF064EA1E95B}"/>
    <dgm:cxn modelId="{5AE8A1EF-D385-463A-B7C2-758D8F78DCC9}" type="presOf" srcId="{5D2060B8-7BBC-4C38-8BBB-5D2C5400D858}" destId="{6E4B1074-78F0-4FC1-B92F-F0E8137CF615}" srcOrd="0" destOrd="0" presId="urn:microsoft.com/office/officeart/2005/8/layout/default"/>
    <dgm:cxn modelId="{DDD518A2-F62E-481A-AEEE-727208D95A2E}" type="presParOf" srcId="{4A92B5E5-A2EE-4691-9140-ED77573539CF}" destId="{9D1E1306-4410-4F46-BCE2-FE0A1A2AA033}" srcOrd="0" destOrd="0" presId="urn:microsoft.com/office/officeart/2005/8/layout/default"/>
    <dgm:cxn modelId="{0E98FABF-9C8D-480A-B436-A510841A5522}" type="presParOf" srcId="{4A92B5E5-A2EE-4691-9140-ED77573539CF}" destId="{46A42728-22AB-4AFF-9114-23CA0B73F014}" srcOrd="1" destOrd="0" presId="urn:microsoft.com/office/officeart/2005/8/layout/default"/>
    <dgm:cxn modelId="{0BEB3ED0-87E7-4BA7-9884-3AF8F5CA038A}" type="presParOf" srcId="{4A92B5E5-A2EE-4691-9140-ED77573539CF}" destId="{6751FDD4-8661-42D6-84BC-72929DB6DA3B}" srcOrd="2" destOrd="0" presId="urn:microsoft.com/office/officeart/2005/8/layout/default"/>
    <dgm:cxn modelId="{432F987B-87BA-4DBB-B0E7-E4284922D1D3}" type="presParOf" srcId="{4A92B5E5-A2EE-4691-9140-ED77573539CF}" destId="{50D36EEE-CF95-4A29-B931-DE3663C0E82C}" srcOrd="3" destOrd="0" presId="urn:microsoft.com/office/officeart/2005/8/layout/default"/>
    <dgm:cxn modelId="{476660ED-B7ED-49C3-A93B-247167159163}" type="presParOf" srcId="{4A92B5E5-A2EE-4691-9140-ED77573539CF}" destId="{8C6D7D66-11ED-42D1-9D44-2F083C93E1FD}" srcOrd="4" destOrd="0" presId="urn:microsoft.com/office/officeart/2005/8/layout/default"/>
    <dgm:cxn modelId="{0B851B8E-7889-454D-B25B-4ABC52826060}" type="presParOf" srcId="{4A92B5E5-A2EE-4691-9140-ED77573539CF}" destId="{06BEEF1A-5921-45E6-B895-2DF9466BF934}" srcOrd="5" destOrd="0" presId="urn:microsoft.com/office/officeart/2005/8/layout/default"/>
    <dgm:cxn modelId="{3CEF9696-944C-4B1D-98CF-626F7F9ADAF6}" type="presParOf" srcId="{4A92B5E5-A2EE-4691-9140-ED77573539CF}" destId="{B7699059-16BA-48AC-8320-1A6D1464FC7F}" srcOrd="6" destOrd="0" presId="urn:microsoft.com/office/officeart/2005/8/layout/default"/>
    <dgm:cxn modelId="{60663AC7-A631-440A-8FFA-D2FDD7438F8A}" type="presParOf" srcId="{4A92B5E5-A2EE-4691-9140-ED77573539CF}" destId="{1460C102-49FE-4C7C-A58A-C3022B045B0F}" srcOrd="7" destOrd="0" presId="urn:microsoft.com/office/officeart/2005/8/layout/default"/>
    <dgm:cxn modelId="{FBDD192A-3722-42CC-B02E-1D7906165E84}" type="presParOf" srcId="{4A92B5E5-A2EE-4691-9140-ED77573539CF}" destId="{D0627C49-5176-46CD-91EA-2BCC8260C1D8}" srcOrd="8" destOrd="0" presId="urn:microsoft.com/office/officeart/2005/8/layout/default"/>
    <dgm:cxn modelId="{303BE70A-E39C-4B84-B619-30E4608D1801}" type="presParOf" srcId="{4A92B5E5-A2EE-4691-9140-ED77573539CF}" destId="{BCF05D23-B093-4A2F-800A-EB5F27FEE4F1}" srcOrd="9" destOrd="0" presId="urn:microsoft.com/office/officeart/2005/8/layout/default"/>
    <dgm:cxn modelId="{36ADFAEF-6A9B-4056-9644-189D96DFDFA2}" type="presParOf" srcId="{4A92B5E5-A2EE-4691-9140-ED77573539CF}" destId="{6E4B1074-78F0-4FC1-B92F-F0E8137CF615}" srcOrd="10" destOrd="0" presId="urn:microsoft.com/office/officeart/2005/8/layout/default"/>
    <dgm:cxn modelId="{2B5CA00A-9D7A-4AD9-8530-867E2931798F}" type="presParOf" srcId="{4A92B5E5-A2EE-4691-9140-ED77573539CF}" destId="{9966E37A-DC42-4AEB-971F-660FC11CF034}" srcOrd="11" destOrd="0" presId="urn:microsoft.com/office/officeart/2005/8/layout/default"/>
    <dgm:cxn modelId="{E08496B9-971B-45A0-A425-53E11701F254}" type="presParOf" srcId="{4A92B5E5-A2EE-4691-9140-ED77573539CF}" destId="{870C6D9C-639D-41A9-998E-9176E5CDCFB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2A764A-A1F8-4FC0-9681-BD573388E5EE}"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D364450F-88C3-4ECA-A123-91386DE3B7B2}">
      <dgm:prSet/>
      <dgm:spPr/>
      <dgm:t>
        <a:bodyPr/>
        <a:lstStyle/>
        <a:p>
          <a:r>
            <a:rPr lang="en-CA"/>
            <a:t>The </a:t>
          </a:r>
          <a:r>
            <a:rPr lang="en-CA">
              <a:hlinkClick xmlns:r="http://schemas.openxmlformats.org/officeDocument/2006/relationships" r:id="rId1"/>
            </a:rPr>
            <a:t>Indigenous Student Employment Opportunity</a:t>
          </a:r>
          <a:r>
            <a:rPr lang="en-CA"/>
            <a:t> is a support program for First Nations, Inuit and Métis students to enhance their experience during their work terms in the Government of Canada.</a:t>
          </a:r>
          <a:endParaRPr lang="en-US"/>
        </a:p>
      </dgm:t>
    </dgm:pt>
    <dgm:pt modelId="{F773E54E-3A4E-438E-B47C-17ED2F3FE944}" type="parTrans" cxnId="{5E7393A2-A8B9-4CDA-8BB6-B35E2D9A80D5}">
      <dgm:prSet/>
      <dgm:spPr/>
      <dgm:t>
        <a:bodyPr/>
        <a:lstStyle/>
        <a:p>
          <a:endParaRPr lang="en-US"/>
        </a:p>
      </dgm:t>
    </dgm:pt>
    <dgm:pt modelId="{4C9F339A-192F-4F10-8072-DB20192734DA}" type="sibTrans" cxnId="{5E7393A2-A8B9-4CDA-8BB6-B35E2D9A80D5}">
      <dgm:prSet/>
      <dgm:spPr/>
      <dgm:t>
        <a:bodyPr/>
        <a:lstStyle/>
        <a:p>
          <a:endParaRPr lang="en-US"/>
        </a:p>
      </dgm:t>
    </dgm:pt>
    <dgm:pt modelId="{E493F39C-057B-43CB-83EF-5CAD58E6FDAE}">
      <dgm:prSet/>
      <dgm:spPr/>
      <dgm:t>
        <a:bodyPr/>
        <a:lstStyle/>
        <a:p>
          <a:r>
            <a:rPr lang="en-CA" dirty="0"/>
            <a:t>The program was initially launched in 2016 as the </a:t>
          </a:r>
          <a:r>
            <a:rPr lang="en-CA" i="1" dirty="0"/>
            <a:t>Indigenous Youth Summer Employment Opportunity</a:t>
          </a:r>
          <a:r>
            <a:rPr lang="en-CA" dirty="0"/>
            <a:t> and was proposed by the Assembly of First Nations with the goal of expanding efforts to recruit and retain Indigenous youth into the federal public service. </a:t>
          </a:r>
          <a:endParaRPr lang="en-US" dirty="0"/>
        </a:p>
      </dgm:t>
    </dgm:pt>
    <dgm:pt modelId="{FF0F111E-7AFB-48E3-97FF-73446F7DC5AC}" type="parTrans" cxnId="{69B96185-C02D-4C90-8F54-F8B69B4E0A8D}">
      <dgm:prSet/>
      <dgm:spPr/>
      <dgm:t>
        <a:bodyPr/>
        <a:lstStyle/>
        <a:p>
          <a:endParaRPr lang="en-US"/>
        </a:p>
      </dgm:t>
    </dgm:pt>
    <dgm:pt modelId="{0DA23F0C-A3BC-4C4B-A966-05F8429F3611}" type="sibTrans" cxnId="{69B96185-C02D-4C90-8F54-F8B69B4E0A8D}">
      <dgm:prSet/>
      <dgm:spPr/>
      <dgm:t>
        <a:bodyPr/>
        <a:lstStyle/>
        <a:p>
          <a:endParaRPr lang="en-US"/>
        </a:p>
      </dgm:t>
    </dgm:pt>
    <dgm:pt modelId="{7E2E5C68-0A8A-417C-8294-4788431976C3}">
      <dgm:prSet/>
      <dgm:spPr/>
      <dgm:t>
        <a:bodyPr/>
        <a:lstStyle/>
        <a:p>
          <a:r>
            <a:rPr lang="en-CA"/>
            <a:t>The ISEO features support for onboarding, networking opportunities, a mentorship program and culturally respectful resources for both students and hiring managers.</a:t>
          </a:r>
          <a:endParaRPr lang="en-US"/>
        </a:p>
      </dgm:t>
    </dgm:pt>
    <dgm:pt modelId="{7754DF15-B371-4B97-AB89-919BD7695609}" type="parTrans" cxnId="{98F71716-A89D-4502-BD66-84313205E71A}">
      <dgm:prSet/>
      <dgm:spPr/>
      <dgm:t>
        <a:bodyPr/>
        <a:lstStyle/>
        <a:p>
          <a:endParaRPr lang="en-US"/>
        </a:p>
      </dgm:t>
    </dgm:pt>
    <dgm:pt modelId="{B382D09B-4D43-4481-8B50-2B3956BEA67D}" type="sibTrans" cxnId="{98F71716-A89D-4502-BD66-84313205E71A}">
      <dgm:prSet/>
      <dgm:spPr/>
      <dgm:t>
        <a:bodyPr/>
        <a:lstStyle/>
        <a:p>
          <a:endParaRPr lang="en-US"/>
        </a:p>
      </dgm:t>
    </dgm:pt>
    <dgm:pt modelId="{26108CDA-510F-41AE-BC51-93DEDFAB73B1}">
      <dgm:prSet/>
      <dgm:spPr/>
      <dgm:t>
        <a:bodyPr/>
        <a:lstStyle/>
        <a:p>
          <a:r>
            <a:rPr lang="en-CA">
              <a:hlinkClick xmlns:r="http://schemas.openxmlformats.org/officeDocument/2006/relationships" r:id="rId2"/>
            </a:rPr>
            <a:t>Registration</a:t>
          </a:r>
          <a:r>
            <a:rPr lang="en-CA"/>
            <a:t> is required, which can be done by the hiring manager, human resources specialists or students themselves</a:t>
          </a:r>
          <a:endParaRPr lang="en-US"/>
        </a:p>
      </dgm:t>
    </dgm:pt>
    <dgm:pt modelId="{0E5B848A-F665-4B38-9A14-DCE1DE58D3AE}" type="parTrans" cxnId="{C29DE64B-98B0-40DB-9006-83DB1E81EA37}">
      <dgm:prSet/>
      <dgm:spPr/>
      <dgm:t>
        <a:bodyPr/>
        <a:lstStyle/>
        <a:p>
          <a:endParaRPr lang="en-US"/>
        </a:p>
      </dgm:t>
    </dgm:pt>
    <dgm:pt modelId="{8DF2678B-87EE-4ED3-ADE3-1935F264D1B4}" type="sibTrans" cxnId="{C29DE64B-98B0-40DB-9006-83DB1E81EA37}">
      <dgm:prSet/>
      <dgm:spPr/>
      <dgm:t>
        <a:bodyPr/>
        <a:lstStyle/>
        <a:p>
          <a:endParaRPr lang="en-US"/>
        </a:p>
      </dgm:t>
    </dgm:pt>
    <dgm:pt modelId="{893E9017-9021-4B0E-8651-8B8D337FCA8F}" type="pres">
      <dgm:prSet presAssocID="{702A764A-A1F8-4FC0-9681-BD573388E5EE}" presName="vert0" presStyleCnt="0">
        <dgm:presLayoutVars>
          <dgm:dir/>
          <dgm:animOne val="branch"/>
          <dgm:animLvl val="lvl"/>
        </dgm:presLayoutVars>
      </dgm:prSet>
      <dgm:spPr/>
    </dgm:pt>
    <dgm:pt modelId="{0E52E98D-0DA9-4942-BD72-75AC370D6361}" type="pres">
      <dgm:prSet presAssocID="{D364450F-88C3-4ECA-A123-91386DE3B7B2}" presName="thickLine" presStyleLbl="alignNode1" presStyleIdx="0" presStyleCnt="4"/>
      <dgm:spPr/>
    </dgm:pt>
    <dgm:pt modelId="{40100847-C0AA-4E4E-B98A-A6BDDE4AB935}" type="pres">
      <dgm:prSet presAssocID="{D364450F-88C3-4ECA-A123-91386DE3B7B2}" presName="horz1" presStyleCnt="0"/>
      <dgm:spPr/>
    </dgm:pt>
    <dgm:pt modelId="{B74B44BC-D04F-4CDB-B6FE-764FE56F955F}" type="pres">
      <dgm:prSet presAssocID="{D364450F-88C3-4ECA-A123-91386DE3B7B2}" presName="tx1" presStyleLbl="revTx" presStyleIdx="0" presStyleCnt="4"/>
      <dgm:spPr/>
    </dgm:pt>
    <dgm:pt modelId="{5AE02CD6-7E44-4871-92E8-F433B0F036DB}" type="pres">
      <dgm:prSet presAssocID="{D364450F-88C3-4ECA-A123-91386DE3B7B2}" presName="vert1" presStyleCnt="0"/>
      <dgm:spPr/>
    </dgm:pt>
    <dgm:pt modelId="{6C02A937-AC89-41C3-BE1F-7A6603CAA70C}" type="pres">
      <dgm:prSet presAssocID="{E493F39C-057B-43CB-83EF-5CAD58E6FDAE}" presName="thickLine" presStyleLbl="alignNode1" presStyleIdx="1" presStyleCnt="4"/>
      <dgm:spPr/>
    </dgm:pt>
    <dgm:pt modelId="{C5B16502-3401-468D-942B-E213346E5C09}" type="pres">
      <dgm:prSet presAssocID="{E493F39C-057B-43CB-83EF-5CAD58E6FDAE}" presName="horz1" presStyleCnt="0"/>
      <dgm:spPr/>
    </dgm:pt>
    <dgm:pt modelId="{79A4B9E1-B385-48B1-B8F9-DE4424504D0C}" type="pres">
      <dgm:prSet presAssocID="{E493F39C-057B-43CB-83EF-5CAD58E6FDAE}" presName="tx1" presStyleLbl="revTx" presStyleIdx="1" presStyleCnt="4"/>
      <dgm:spPr/>
    </dgm:pt>
    <dgm:pt modelId="{85BF9A48-C2E5-47C8-9A2E-1589D8316E3E}" type="pres">
      <dgm:prSet presAssocID="{E493F39C-057B-43CB-83EF-5CAD58E6FDAE}" presName="vert1" presStyleCnt="0"/>
      <dgm:spPr/>
    </dgm:pt>
    <dgm:pt modelId="{9E86DB96-EC12-410F-B09C-079E22F12D74}" type="pres">
      <dgm:prSet presAssocID="{7E2E5C68-0A8A-417C-8294-4788431976C3}" presName="thickLine" presStyleLbl="alignNode1" presStyleIdx="2" presStyleCnt="4"/>
      <dgm:spPr/>
    </dgm:pt>
    <dgm:pt modelId="{5362CFF1-C47B-4162-A04F-41E997CD745C}" type="pres">
      <dgm:prSet presAssocID="{7E2E5C68-0A8A-417C-8294-4788431976C3}" presName="horz1" presStyleCnt="0"/>
      <dgm:spPr/>
    </dgm:pt>
    <dgm:pt modelId="{B814F5E9-5B6E-40C5-8724-A48717A1938B}" type="pres">
      <dgm:prSet presAssocID="{7E2E5C68-0A8A-417C-8294-4788431976C3}" presName="tx1" presStyleLbl="revTx" presStyleIdx="2" presStyleCnt="4"/>
      <dgm:spPr/>
    </dgm:pt>
    <dgm:pt modelId="{12EFF376-EAB5-4A89-89C9-26EB863585C7}" type="pres">
      <dgm:prSet presAssocID="{7E2E5C68-0A8A-417C-8294-4788431976C3}" presName="vert1" presStyleCnt="0"/>
      <dgm:spPr/>
    </dgm:pt>
    <dgm:pt modelId="{E3D4EC9C-C1B5-445F-87D8-0287F527E221}" type="pres">
      <dgm:prSet presAssocID="{26108CDA-510F-41AE-BC51-93DEDFAB73B1}" presName="thickLine" presStyleLbl="alignNode1" presStyleIdx="3" presStyleCnt="4"/>
      <dgm:spPr/>
    </dgm:pt>
    <dgm:pt modelId="{D27E7B0B-3C52-4698-A10D-E5C7B7B26072}" type="pres">
      <dgm:prSet presAssocID="{26108CDA-510F-41AE-BC51-93DEDFAB73B1}" presName="horz1" presStyleCnt="0"/>
      <dgm:spPr/>
    </dgm:pt>
    <dgm:pt modelId="{E1CE4830-6FD2-4532-B24D-C7AB8F663E1A}" type="pres">
      <dgm:prSet presAssocID="{26108CDA-510F-41AE-BC51-93DEDFAB73B1}" presName="tx1" presStyleLbl="revTx" presStyleIdx="3" presStyleCnt="4"/>
      <dgm:spPr/>
    </dgm:pt>
    <dgm:pt modelId="{177ACD31-4503-4023-89C1-63DDB5A5CCDC}" type="pres">
      <dgm:prSet presAssocID="{26108CDA-510F-41AE-BC51-93DEDFAB73B1}" presName="vert1" presStyleCnt="0"/>
      <dgm:spPr/>
    </dgm:pt>
  </dgm:ptLst>
  <dgm:cxnLst>
    <dgm:cxn modelId="{98F71716-A89D-4502-BD66-84313205E71A}" srcId="{702A764A-A1F8-4FC0-9681-BD573388E5EE}" destId="{7E2E5C68-0A8A-417C-8294-4788431976C3}" srcOrd="2" destOrd="0" parTransId="{7754DF15-B371-4B97-AB89-919BD7695609}" sibTransId="{B382D09B-4D43-4481-8B50-2B3956BEA67D}"/>
    <dgm:cxn modelId="{C29DE64B-98B0-40DB-9006-83DB1E81EA37}" srcId="{702A764A-A1F8-4FC0-9681-BD573388E5EE}" destId="{26108CDA-510F-41AE-BC51-93DEDFAB73B1}" srcOrd="3" destOrd="0" parTransId="{0E5B848A-F665-4B38-9A14-DCE1DE58D3AE}" sibTransId="{8DF2678B-87EE-4ED3-ADE3-1935F264D1B4}"/>
    <dgm:cxn modelId="{179E6450-A141-4AA0-A906-60E46792EFF7}" type="presOf" srcId="{7E2E5C68-0A8A-417C-8294-4788431976C3}" destId="{B814F5E9-5B6E-40C5-8724-A48717A1938B}" srcOrd="0" destOrd="0" presId="urn:microsoft.com/office/officeart/2008/layout/LinedList"/>
    <dgm:cxn modelId="{BA72487F-1609-4CB8-93F7-D17CE0830405}" type="presOf" srcId="{E493F39C-057B-43CB-83EF-5CAD58E6FDAE}" destId="{79A4B9E1-B385-48B1-B8F9-DE4424504D0C}" srcOrd="0" destOrd="0" presId="urn:microsoft.com/office/officeart/2008/layout/LinedList"/>
    <dgm:cxn modelId="{69B96185-C02D-4C90-8F54-F8B69B4E0A8D}" srcId="{702A764A-A1F8-4FC0-9681-BD573388E5EE}" destId="{E493F39C-057B-43CB-83EF-5CAD58E6FDAE}" srcOrd="1" destOrd="0" parTransId="{FF0F111E-7AFB-48E3-97FF-73446F7DC5AC}" sibTransId="{0DA23F0C-A3BC-4C4B-A966-05F8429F3611}"/>
    <dgm:cxn modelId="{5E7393A2-A8B9-4CDA-8BB6-B35E2D9A80D5}" srcId="{702A764A-A1F8-4FC0-9681-BD573388E5EE}" destId="{D364450F-88C3-4ECA-A123-91386DE3B7B2}" srcOrd="0" destOrd="0" parTransId="{F773E54E-3A4E-438E-B47C-17ED2F3FE944}" sibTransId="{4C9F339A-192F-4F10-8072-DB20192734DA}"/>
    <dgm:cxn modelId="{47B8F9B1-997F-4CB4-AD64-FA50C410733E}" type="presOf" srcId="{702A764A-A1F8-4FC0-9681-BD573388E5EE}" destId="{893E9017-9021-4B0E-8651-8B8D337FCA8F}" srcOrd="0" destOrd="0" presId="urn:microsoft.com/office/officeart/2008/layout/LinedList"/>
    <dgm:cxn modelId="{2F05ECD1-152F-4147-BCCB-8F06C33F43E9}" type="presOf" srcId="{26108CDA-510F-41AE-BC51-93DEDFAB73B1}" destId="{E1CE4830-6FD2-4532-B24D-C7AB8F663E1A}" srcOrd="0" destOrd="0" presId="urn:microsoft.com/office/officeart/2008/layout/LinedList"/>
    <dgm:cxn modelId="{37708CF9-5EF4-46BE-90CE-3C65F1E73877}" type="presOf" srcId="{D364450F-88C3-4ECA-A123-91386DE3B7B2}" destId="{B74B44BC-D04F-4CDB-B6FE-764FE56F955F}" srcOrd="0" destOrd="0" presId="urn:microsoft.com/office/officeart/2008/layout/LinedList"/>
    <dgm:cxn modelId="{29B970A7-12F3-4288-8527-C78612A69DCC}" type="presParOf" srcId="{893E9017-9021-4B0E-8651-8B8D337FCA8F}" destId="{0E52E98D-0DA9-4942-BD72-75AC370D6361}" srcOrd="0" destOrd="0" presId="urn:microsoft.com/office/officeart/2008/layout/LinedList"/>
    <dgm:cxn modelId="{BF9A5627-0B85-42AA-8F90-34426C285594}" type="presParOf" srcId="{893E9017-9021-4B0E-8651-8B8D337FCA8F}" destId="{40100847-C0AA-4E4E-B98A-A6BDDE4AB935}" srcOrd="1" destOrd="0" presId="urn:microsoft.com/office/officeart/2008/layout/LinedList"/>
    <dgm:cxn modelId="{E8BDFCD3-5BBD-41AB-9BBD-A4E77D614D5E}" type="presParOf" srcId="{40100847-C0AA-4E4E-B98A-A6BDDE4AB935}" destId="{B74B44BC-D04F-4CDB-B6FE-764FE56F955F}" srcOrd="0" destOrd="0" presId="urn:microsoft.com/office/officeart/2008/layout/LinedList"/>
    <dgm:cxn modelId="{3E9FF0D1-C08E-426C-82AC-7DDDFBCBBC60}" type="presParOf" srcId="{40100847-C0AA-4E4E-B98A-A6BDDE4AB935}" destId="{5AE02CD6-7E44-4871-92E8-F433B0F036DB}" srcOrd="1" destOrd="0" presId="urn:microsoft.com/office/officeart/2008/layout/LinedList"/>
    <dgm:cxn modelId="{9CD67C08-774D-4DF4-823D-1399E1AFC2D6}" type="presParOf" srcId="{893E9017-9021-4B0E-8651-8B8D337FCA8F}" destId="{6C02A937-AC89-41C3-BE1F-7A6603CAA70C}" srcOrd="2" destOrd="0" presId="urn:microsoft.com/office/officeart/2008/layout/LinedList"/>
    <dgm:cxn modelId="{149A3F06-4D35-4638-AE85-B69C3FCBEBEC}" type="presParOf" srcId="{893E9017-9021-4B0E-8651-8B8D337FCA8F}" destId="{C5B16502-3401-468D-942B-E213346E5C09}" srcOrd="3" destOrd="0" presId="urn:microsoft.com/office/officeart/2008/layout/LinedList"/>
    <dgm:cxn modelId="{33ED6E87-F8D9-4976-838E-66300072BE08}" type="presParOf" srcId="{C5B16502-3401-468D-942B-E213346E5C09}" destId="{79A4B9E1-B385-48B1-B8F9-DE4424504D0C}" srcOrd="0" destOrd="0" presId="urn:microsoft.com/office/officeart/2008/layout/LinedList"/>
    <dgm:cxn modelId="{875EE73D-EA24-4472-A8EA-E5A252D2AC55}" type="presParOf" srcId="{C5B16502-3401-468D-942B-E213346E5C09}" destId="{85BF9A48-C2E5-47C8-9A2E-1589D8316E3E}" srcOrd="1" destOrd="0" presId="urn:microsoft.com/office/officeart/2008/layout/LinedList"/>
    <dgm:cxn modelId="{66DA54FE-5C08-4AF1-86FA-87F9A2D06CD5}" type="presParOf" srcId="{893E9017-9021-4B0E-8651-8B8D337FCA8F}" destId="{9E86DB96-EC12-410F-B09C-079E22F12D74}" srcOrd="4" destOrd="0" presId="urn:microsoft.com/office/officeart/2008/layout/LinedList"/>
    <dgm:cxn modelId="{AB8C79E0-905F-4426-B10A-0B65DEF1876F}" type="presParOf" srcId="{893E9017-9021-4B0E-8651-8B8D337FCA8F}" destId="{5362CFF1-C47B-4162-A04F-41E997CD745C}" srcOrd="5" destOrd="0" presId="urn:microsoft.com/office/officeart/2008/layout/LinedList"/>
    <dgm:cxn modelId="{47EDC5FA-25B0-45BF-A677-F072BAC24ACE}" type="presParOf" srcId="{5362CFF1-C47B-4162-A04F-41E997CD745C}" destId="{B814F5E9-5B6E-40C5-8724-A48717A1938B}" srcOrd="0" destOrd="0" presId="urn:microsoft.com/office/officeart/2008/layout/LinedList"/>
    <dgm:cxn modelId="{87E64C02-7169-42AA-A042-8DCDB5532CD7}" type="presParOf" srcId="{5362CFF1-C47B-4162-A04F-41E997CD745C}" destId="{12EFF376-EAB5-4A89-89C9-26EB863585C7}" srcOrd="1" destOrd="0" presId="urn:microsoft.com/office/officeart/2008/layout/LinedList"/>
    <dgm:cxn modelId="{BA7B1535-0ACF-49B8-90A4-66591CF93E11}" type="presParOf" srcId="{893E9017-9021-4B0E-8651-8B8D337FCA8F}" destId="{E3D4EC9C-C1B5-445F-87D8-0287F527E221}" srcOrd="6" destOrd="0" presId="urn:microsoft.com/office/officeart/2008/layout/LinedList"/>
    <dgm:cxn modelId="{78D59F1D-B4B7-4B84-A3EE-C06EE78510DA}" type="presParOf" srcId="{893E9017-9021-4B0E-8651-8B8D337FCA8F}" destId="{D27E7B0B-3C52-4698-A10D-E5C7B7B26072}" srcOrd="7" destOrd="0" presId="urn:microsoft.com/office/officeart/2008/layout/LinedList"/>
    <dgm:cxn modelId="{0232DE05-53DF-4C34-A9EE-F19484342983}" type="presParOf" srcId="{D27E7B0B-3C52-4698-A10D-E5C7B7B26072}" destId="{E1CE4830-6FD2-4532-B24D-C7AB8F663E1A}" srcOrd="0" destOrd="0" presId="urn:microsoft.com/office/officeart/2008/layout/LinedList"/>
    <dgm:cxn modelId="{D943B32F-F7D4-4E00-A69D-6B1F2BA733FD}" type="presParOf" srcId="{D27E7B0B-3C52-4698-A10D-E5C7B7B26072}" destId="{177ACD31-4503-4023-89C1-63DDB5A5CCD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93D4B6-9FB3-48B7-B88D-9F4536CCA33E}" type="doc">
      <dgm:prSet loTypeId="urn:microsoft.com/office/officeart/2005/8/layout/vProcess5" loCatId="process" qsTypeId="urn:microsoft.com/office/officeart/2005/8/quickstyle/simple2" qsCatId="simple" csTypeId="urn:microsoft.com/office/officeart/2005/8/colors/accent2_2" csCatId="accent2"/>
      <dgm:spPr/>
      <dgm:t>
        <a:bodyPr/>
        <a:lstStyle/>
        <a:p>
          <a:endParaRPr lang="en-US"/>
        </a:p>
      </dgm:t>
    </dgm:pt>
    <dgm:pt modelId="{FFEF70E4-4BFE-48AD-8A7A-3061AAB41575}">
      <dgm:prSet/>
      <dgm:spPr/>
      <dgm:t>
        <a:bodyPr/>
        <a:lstStyle/>
        <a:p>
          <a:r>
            <a:rPr lang="en-CA"/>
            <a:t>146 students registered</a:t>
          </a:r>
          <a:endParaRPr lang="en-US"/>
        </a:p>
      </dgm:t>
    </dgm:pt>
    <dgm:pt modelId="{6CC6D63A-736A-4900-932B-D9DAD1C2B35A}" type="parTrans" cxnId="{82B04F25-B71E-468A-973A-6F2B9409326B}">
      <dgm:prSet/>
      <dgm:spPr/>
      <dgm:t>
        <a:bodyPr/>
        <a:lstStyle/>
        <a:p>
          <a:endParaRPr lang="en-US"/>
        </a:p>
      </dgm:t>
    </dgm:pt>
    <dgm:pt modelId="{E156E60E-7853-49F7-8430-D8DF7513CEFE}" type="sibTrans" cxnId="{82B04F25-B71E-468A-973A-6F2B9409326B}">
      <dgm:prSet/>
      <dgm:spPr/>
      <dgm:t>
        <a:bodyPr/>
        <a:lstStyle/>
        <a:p>
          <a:endParaRPr lang="en-US"/>
        </a:p>
      </dgm:t>
    </dgm:pt>
    <dgm:pt modelId="{A3528F52-D41A-4DD5-AA1B-A9E568CD4D7D}">
      <dgm:prSet/>
      <dgm:spPr/>
      <dgm:t>
        <a:bodyPr/>
        <a:lstStyle/>
        <a:p>
          <a:r>
            <a:rPr lang="en-CA"/>
            <a:t>47 participating federal organizations</a:t>
          </a:r>
          <a:endParaRPr lang="en-US"/>
        </a:p>
      </dgm:t>
    </dgm:pt>
    <dgm:pt modelId="{45530FEF-6BAE-435D-92D7-85B2086256B8}" type="parTrans" cxnId="{505CA886-9669-4DF3-B985-87FDE823DAD0}">
      <dgm:prSet/>
      <dgm:spPr/>
      <dgm:t>
        <a:bodyPr/>
        <a:lstStyle/>
        <a:p>
          <a:endParaRPr lang="en-US"/>
        </a:p>
      </dgm:t>
    </dgm:pt>
    <dgm:pt modelId="{ACFFE933-9524-4C93-A473-B6AEA9F4070F}" type="sibTrans" cxnId="{505CA886-9669-4DF3-B985-87FDE823DAD0}">
      <dgm:prSet/>
      <dgm:spPr/>
      <dgm:t>
        <a:bodyPr/>
        <a:lstStyle/>
        <a:p>
          <a:endParaRPr lang="en-US"/>
        </a:p>
      </dgm:t>
    </dgm:pt>
    <dgm:pt modelId="{1A36DFB8-E5B4-40ED-8A41-70E40996EE41}">
      <dgm:prSet/>
      <dgm:spPr/>
      <dgm:t>
        <a:bodyPr/>
        <a:lstStyle/>
        <a:p>
          <a:r>
            <a:rPr lang="en-CA"/>
            <a:t>2 events for managers with 400+ participants</a:t>
          </a:r>
          <a:endParaRPr lang="en-US"/>
        </a:p>
      </dgm:t>
    </dgm:pt>
    <dgm:pt modelId="{F94D19FF-2275-4B62-A522-CED3A4B44A95}" type="parTrans" cxnId="{75174D6B-DA7B-44FF-AC36-F78203362758}">
      <dgm:prSet/>
      <dgm:spPr/>
      <dgm:t>
        <a:bodyPr/>
        <a:lstStyle/>
        <a:p>
          <a:endParaRPr lang="en-US"/>
        </a:p>
      </dgm:t>
    </dgm:pt>
    <dgm:pt modelId="{7E78A361-25DC-4281-95AE-74DFC84DC285}" type="sibTrans" cxnId="{75174D6B-DA7B-44FF-AC36-F78203362758}">
      <dgm:prSet/>
      <dgm:spPr/>
      <dgm:t>
        <a:bodyPr/>
        <a:lstStyle/>
        <a:p>
          <a:endParaRPr lang="en-US"/>
        </a:p>
      </dgm:t>
    </dgm:pt>
    <dgm:pt modelId="{BAFF4944-70ED-4AF4-8E71-3F6A4E760A60}">
      <dgm:prSet/>
      <dgm:spPr/>
      <dgm:t>
        <a:bodyPr/>
        <a:lstStyle/>
        <a:p>
          <a:r>
            <a:rPr lang="en-CA"/>
            <a:t>6 events for students</a:t>
          </a:r>
          <a:endParaRPr lang="en-US"/>
        </a:p>
      </dgm:t>
    </dgm:pt>
    <dgm:pt modelId="{B6C6A2A5-143A-43FD-8141-EEFF712512C1}" type="parTrans" cxnId="{B4781B35-8009-4B88-9A84-5FA9593CDA50}">
      <dgm:prSet/>
      <dgm:spPr/>
      <dgm:t>
        <a:bodyPr/>
        <a:lstStyle/>
        <a:p>
          <a:endParaRPr lang="en-US"/>
        </a:p>
      </dgm:t>
    </dgm:pt>
    <dgm:pt modelId="{252A141A-047F-457C-920D-2435A1633EC4}" type="sibTrans" cxnId="{B4781B35-8009-4B88-9A84-5FA9593CDA50}">
      <dgm:prSet/>
      <dgm:spPr/>
      <dgm:t>
        <a:bodyPr/>
        <a:lstStyle/>
        <a:p>
          <a:endParaRPr lang="en-US"/>
        </a:p>
      </dgm:t>
    </dgm:pt>
    <dgm:pt modelId="{D0D0BFF5-145C-4B22-890B-DB03E2D94A31}">
      <dgm:prSet/>
      <dgm:spPr/>
      <dgm:t>
        <a:bodyPr/>
        <a:lstStyle/>
        <a:p>
          <a:r>
            <a:rPr lang="en-CA"/>
            <a:t>average of 40 participants per event </a:t>
          </a:r>
          <a:endParaRPr lang="en-US"/>
        </a:p>
      </dgm:t>
    </dgm:pt>
    <dgm:pt modelId="{D3607249-0932-4602-A9EC-36B41396B73B}" type="parTrans" cxnId="{A7F2BB10-5954-41F7-B304-17BCAFC4EAE2}">
      <dgm:prSet/>
      <dgm:spPr/>
      <dgm:t>
        <a:bodyPr/>
        <a:lstStyle/>
        <a:p>
          <a:endParaRPr lang="en-US"/>
        </a:p>
      </dgm:t>
    </dgm:pt>
    <dgm:pt modelId="{2AAA8928-AFC7-4E37-B305-1E8DB69D4881}" type="sibTrans" cxnId="{A7F2BB10-5954-41F7-B304-17BCAFC4EAE2}">
      <dgm:prSet/>
      <dgm:spPr/>
      <dgm:t>
        <a:bodyPr/>
        <a:lstStyle/>
        <a:p>
          <a:endParaRPr lang="en-US"/>
        </a:p>
      </dgm:t>
    </dgm:pt>
    <dgm:pt modelId="{40748F72-121C-49B1-ADEA-59079A7F4833}" type="pres">
      <dgm:prSet presAssocID="{EC93D4B6-9FB3-48B7-B88D-9F4536CCA33E}" presName="outerComposite" presStyleCnt="0">
        <dgm:presLayoutVars>
          <dgm:chMax val="5"/>
          <dgm:dir/>
          <dgm:resizeHandles val="exact"/>
        </dgm:presLayoutVars>
      </dgm:prSet>
      <dgm:spPr/>
    </dgm:pt>
    <dgm:pt modelId="{907A22EB-A16F-447D-B526-639D263F8137}" type="pres">
      <dgm:prSet presAssocID="{EC93D4B6-9FB3-48B7-B88D-9F4536CCA33E}" presName="dummyMaxCanvas" presStyleCnt="0">
        <dgm:presLayoutVars/>
      </dgm:prSet>
      <dgm:spPr/>
    </dgm:pt>
    <dgm:pt modelId="{C0AF3569-BA66-429D-A01E-BBA4ECD2E74A}" type="pres">
      <dgm:prSet presAssocID="{EC93D4B6-9FB3-48B7-B88D-9F4536CCA33E}" presName="FiveNodes_1" presStyleLbl="node1" presStyleIdx="0" presStyleCnt="5">
        <dgm:presLayoutVars>
          <dgm:bulletEnabled val="1"/>
        </dgm:presLayoutVars>
      </dgm:prSet>
      <dgm:spPr/>
    </dgm:pt>
    <dgm:pt modelId="{C76735B1-1488-4507-B38E-9E5D0F838B43}" type="pres">
      <dgm:prSet presAssocID="{EC93D4B6-9FB3-48B7-B88D-9F4536CCA33E}" presName="FiveNodes_2" presStyleLbl="node1" presStyleIdx="1" presStyleCnt="5">
        <dgm:presLayoutVars>
          <dgm:bulletEnabled val="1"/>
        </dgm:presLayoutVars>
      </dgm:prSet>
      <dgm:spPr/>
    </dgm:pt>
    <dgm:pt modelId="{3D462726-C54C-4F1D-A67D-6290FCAEC191}" type="pres">
      <dgm:prSet presAssocID="{EC93D4B6-9FB3-48B7-B88D-9F4536CCA33E}" presName="FiveNodes_3" presStyleLbl="node1" presStyleIdx="2" presStyleCnt="5">
        <dgm:presLayoutVars>
          <dgm:bulletEnabled val="1"/>
        </dgm:presLayoutVars>
      </dgm:prSet>
      <dgm:spPr/>
    </dgm:pt>
    <dgm:pt modelId="{BB5D211C-B0E7-4E07-B903-22118A7A8AF2}" type="pres">
      <dgm:prSet presAssocID="{EC93D4B6-9FB3-48B7-B88D-9F4536CCA33E}" presName="FiveNodes_4" presStyleLbl="node1" presStyleIdx="3" presStyleCnt="5">
        <dgm:presLayoutVars>
          <dgm:bulletEnabled val="1"/>
        </dgm:presLayoutVars>
      </dgm:prSet>
      <dgm:spPr/>
    </dgm:pt>
    <dgm:pt modelId="{201C9FE5-9500-4E17-A8A2-B48A3C30A67E}" type="pres">
      <dgm:prSet presAssocID="{EC93D4B6-9FB3-48B7-B88D-9F4536CCA33E}" presName="FiveNodes_5" presStyleLbl="node1" presStyleIdx="4" presStyleCnt="5">
        <dgm:presLayoutVars>
          <dgm:bulletEnabled val="1"/>
        </dgm:presLayoutVars>
      </dgm:prSet>
      <dgm:spPr/>
    </dgm:pt>
    <dgm:pt modelId="{0DD7D8F1-D71F-4271-A7B7-8F41377F4603}" type="pres">
      <dgm:prSet presAssocID="{EC93D4B6-9FB3-48B7-B88D-9F4536CCA33E}" presName="FiveConn_1-2" presStyleLbl="fgAccFollowNode1" presStyleIdx="0" presStyleCnt="4">
        <dgm:presLayoutVars>
          <dgm:bulletEnabled val="1"/>
        </dgm:presLayoutVars>
      </dgm:prSet>
      <dgm:spPr/>
    </dgm:pt>
    <dgm:pt modelId="{646A455A-DCD0-45B3-9404-6C596CBE5810}" type="pres">
      <dgm:prSet presAssocID="{EC93D4B6-9FB3-48B7-B88D-9F4536CCA33E}" presName="FiveConn_2-3" presStyleLbl="fgAccFollowNode1" presStyleIdx="1" presStyleCnt="4">
        <dgm:presLayoutVars>
          <dgm:bulletEnabled val="1"/>
        </dgm:presLayoutVars>
      </dgm:prSet>
      <dgm:spPr/>
    </dgm:pt>
    <dgm:pt modelId="{6D0B7B03-3CFE-4DD7-A6F0-10BE0440D973}" type="pres">
      <dgm:prSet presAssocID="{EC93D4B6-9FB3-48B7-B88D-9F4536CCA33E}" presName="FiveConn_3-4" presStyleLbl="fgAccFollowNode1" presStyleIdx="2" presStyleCnt="4">
        <dgm:presLayoutVars>
          <dgm:bulletEnabled val="1"/>
        </dgm:presLayoutVars>
      </dgm:prSet>
      <dgm:spPr/>
    </dgm:pt>
    <dgm:pt modelId="{B6E3D1CD-D04E-416F-9A32-BC1A004E1967}" type="pres">
      <dgm:prSet presAssocID="{EC93D4B6-9FB3-48B7-B88D-9F4536CCA33E}" presName="FiveConn_4-5" presStyleLbl="fgAccFollowNode1" presStyleIdx="3" presStyleCnt="4">
        <dgm:presLayoutVars>
          <dgm:bulletEnabled val="1"/>
        </dgm:presLayoutVars>
      </dgm:prSet>
      <dgm:spPr/>
    </dgm:pt>
    <dgm:pt modelId="{0325F2AB-8D1D-4D22-ADB6-93823EB32C96}" type="pres">
      <dgm:prSet presAssocID="{EC93D4B6-9FB3-48B7-B88D-9F4536CCA33E}" presName="FiveNodes_1_text" presStyleLbl="node1" presStyleIdx="4" presStyleCnt="5">
        <dgm:presLayoutVars>
          <dgm:bulletEnabled val="1"/>
        </dgm:presLayoutVars>
      </dgm:prSet>
      <dgm:spPr/>
    </dgm:pt>
    <dgm:pt modelId="{4ECDFEE1-47DC-45B5-91A2-3137A4CB5DB5}" type="pres">
      <dgm:prSet presAssocID="{EC93D4B6-9FB3-48B7-B88D-9F4536CCA33E}" presName="FiveNodes_2_text" presStyleLbl="node1" presStyleIdx="4" presStyleCnt="5">
        <dgm:presLayoutVars>
          <dgm:bulletEnabled val="1"/>
        </dgm:presLayoutVars>
      </dgm:prSet>
      <dgm:spPr/>
    </dgm:pt>
    <dgm:pt modelId="{F3F26190-FF41-48CD-ADE9-0E70D75F5BD7}" type="pres">
      <dgm:prSet presAssocID="{EC93D4B6-9FB3-48B7-B88D-9F4536CCA33E}" presName="FiveNodes_3_text" presStyleLbl="node1" presStyleIdx="4" presStyleCnt="5">
        <dgm:presLayoutVars>
          <dgm:bulletEnabled val="1"/>
        </dgm:presLayoutVars>
      </dgm:prSet>
      <dgm:spPr/>
    </dgm:pt>
    <dgm:pt modelId="{2C9BFB4E-A50B-4BE8-B3A0-1C059FD219BF}" type="pres">
      <dgm:prSet presAssocID="{EC93D4B6-9FB3-48B7-B88D-9F4536CCA33E}" presName="FiveNodes_4_text" presStyleLbl="node1" presStyleIdx="4" presStyleCnt="5">
        <dgm:presLayoutVars>
          <dgm:bulletEnabled val="1"/>
        </dgm:presLayoutVars>
      </dgm:prSet>
      <dgm:spPr/>
    </dgm:pt>
    <dgm:pt modelId="{2548A1F6-D10F-4F1C-8479-DA8B531EC377}" type="pres">
      <dgm:prSet presAssocID="{EC93D4B6-9FB3-48B7-B88D-9F4536CCA33E}" presName="FiveNodes_5_text" presStyleLbl="node1" presStyleIdx="4" presStyleCnt="5">
        <dgm:presLayoutVars>
          <dgm:bulletEnabled val="1"/>
        </dgm:presLayoutVars>
      </dgm:prSet>
      <dgm:spPr/>
    </dgm:pt>
  </dgm:ptLst>
  <dgm:cxnLst>
    <dgm:cxn modelId="{0CE94504-9644-4EEC-A8B4-AC92D708B616}" type="presOf" srcId="{FFEF70E4-4BFE-48AD-8A7A-3061AAB41575}" destId="{C0AF3569-BA66-429D-A01E-BBA4ECD2E74A}" srcOrd="0" destOrd="0" presId="urn:microsoft.com/office/officeart/2005/8/layout/vProcess5"/>
    <dgm:cxn modelId="{7D21840D-04E2-4369-B8B8-B69F607B3AB7}" type="presOf" srcId="{EC93D4B6-9FB3-48B7-B88D-9F4536CCA33E}" destId="{40748F72-121C-49B1-ADEA-59079A7F4833}" srcOrd="0" destOrd="0" presId="urn:microsoft.com/office/officeart/2005/8/layout/vProcess5"/>
    <dgm:cxn modelId="{A7F2BB10-5954-41F7-B304-17BCAFC4EAE2}" srcId="{EC93D4B6-9FB3-48B7-B88D-9F4536CCA33E}" destId="{D0D0BFF5-145C-4B22-890B-DB03E2D94A31}" srcOrd="4" destOrd="0" parTransId="{D3607249-0932-4602-A9EC-36B41396B73B}" sibTransId="{2AAA8928-AFC7-4E37-B305-1E8DB69D4881}"/>
    <dgm:cxn modelId="{82B04F25-B71E-468A-973A-6F2B9409326B}" srcId="{EC93D4B6-9FB3-48B7-B88D-9F4536CCA33E}" destId="{FFEF70E4-4BFE-48AD-8A7A-3061AAB41575}" srcOrd="0" destOrd="0" parTransId="{6CC6D63A-736A-4900-932B-D9DAD1C2B35A}" sibTransId="{E156E60E-7853-49F7-8430-D8DF7513CEFE}"/>
    <dgm:cxn modelId="{8747082A-636B-4119-B4AF-AF62FE54B4B1}" type="presOf" srcId="{D0D0BFF5-145C-4B22-890B-DB03E2D94A31}" destId="{201C9FE5-9500-4E17-A8A2-B48A3C30A67E}" srcOrd="0" destOrd="0" presId="urn:microsoft.com/office/officeart/2005/8/layout/vProcess5"/>
    <dgm:cxn modelId="{ACDA4932-EAF7-4C36-8454-09D71AAF0B20}" type="presOf" srcId="{ACFFE933-9524-4C93-A473-B6AEA9F4070F}" destId="{646A455A-DCD0-45B3-9404-6C596CBE5810}" srcOrd="0" destOrd="0" presId="urn:microsoft.com/office/officeart/2005/8/layout/vProcess5"/>
    <dgm:cxn modelId="{B4781B35-8009-4B88-9A84-5FA9593CDA50}" srcId="{EC93D4B6-9FB3-48B7-B88D-9F4536CCA33E}" destId="{BAFF4944-70ED-4AF4-8E71-3F6A4E760A60}" srcOrd="3" destOrd="0" parTransId="{B6C6A2A5-143A-43FD-8141-EEFF712512C1}" sibTransId="{252A141A-047F-457C-920D-2435A1633EC4}"/>
    <dgm:cxn modelId="{2376F235-3665-4BA8-BA0C-83E99732517C}" type="presOf" srcId="{A3528F52-D41A-4DD5-AA1B-A9E568CD4D7D}" destId="{4ECDFEE1-47DC-45B5-91A2-3137A4CB5DB5}" srcOrd="1" destOrd="0" presId="urn:microsoft.com/office/officeart/2005/8/layout/vProcess5"/>
    <dgm:cxn modelId="{9E4C7C36-8FCA-479C-A4F8-9D28A369DC43}" type="presOf" srcId="{A3528F52-D41A-4DD5-AA1B-A9E568CD4D7D}" destId="{C76735B1-1488-4507-B38E-9E5D0F838B43}" srcOrd="0" destOrd="0" presId="urn:microsoft.com/office/officeart/2005/8/layout/vProcess5"/>
    <dgm:cxn modelId="{4B9D195C-BA61-4167-8ED1-E240A4A73DDB}" type="presOf" srcId="{E156E60E-7853-49F7-8430-D8DF7513CEFE}" destId="{0DD7D8F1-D71F-4271-A7B7-8F41377F4603}" srcOrd="0" destOrd="0" presId="urn:microsoft.com/office/officeart/2005/8/layout/vProcess5"/>
    <dgm:cxn modelId="{7CA08F43-F04F-4573-9820-6DD550E557ED}" type="presOf" srcId="{BAFF4944-70ED-4AF4-8E71-3F6A4E760A60}" destId="{2C9BFB4E-A50B-4BE8-B3A0-1C059FD219BF}" srcOrd="1" destOrd="0" presId="urn:microsoft.com/office/officeart/2005/8/layout/vProcess5"/>
    <dgm:cxn modelId="{75174D6B-DA7B-44FF-AC36-F78203362758}" srcId="{EC93D4B6-9FB3-48B7-B88D-9F4536CCA33E}" destId="{1A36DFB8-E5B4-40ED-8A41-70E40996EE41}" srcOrd="2" destOrd="0" parTransId="{F94D19FF-2275-4B62-A522-CED3A4B44A95}" sibTransId="{7E78A361-25DC-4281-95AE-74DFC84DC285}"/>
    <dgm:cxn modelId="{E45E684F-04FB-4B4B-9053-84DC30E0495D}" type="presOf" srcId="{D0D0BFF5-145C-4B22-890B-DB03E2D94A31}" destId="{2548A1F6-D10F-4F1C-8479-DA8B531EC377}" srcOrd="1" destOrd="0" presId="urn:microsoft.com/office/officeart/2005/8/layout/vProcess5"/>
    <dgm:cxn modelId="{8EEA8C5A-CB77-4F76-AB69-61A1F01500D0}" type="presOf" srcId="{1A36DFB8-E5B4-40ED-8A41-70E40996EE41}" destId="{3D462726-C54C-4F1D-A67D-6290FCAEC191}" srcOrd="0" destOrd="0" presId="urn:microsoft.com/office/officeart/2005/8/layout/vProcess5"/>
    <dgm:cxn modelId="{40E58985-5E36-42C1-B141-2545066856CD}" type="presOf" srcId="{252A141A-047F-457C-920D-2435A1633EC4}" destId="{B6E3D1CD-D04E-416F-9A32-BC1A004E1967}" srcOrd="0" destOrd="0" presId="urn:microsoft.com/office/officeart/2005/8/layout/vProcess5"/>
    <dgm:cxn modelId="{505CA886-9669-4DF3-B985-87FDE823DAD0}" srcId="{EC93D4B6-9FB3-48B7-B88D-9F4536CCA33E}" destId="{A3528F52-D41A-4DD5-AA1B-A9E568CD4D7D}" srcOrd="1" destOrd="0" parTransId="{45530FEF-6BAE-435D-92D7-85B2086256B8}" sibTransId="{ACFFE933-9524-4C93-A473-B6AEA9F4070F}"/>
    <dgm:cxn modelId="{253CA4A0-9808-4BE3-8011-D008CE5BE5D5}" type="presOf" srcId="{BAFF4944-70ED-4AF4-8E71-3F6A4E760A60}" destId="{BB5D211C-B0E7-4E07-B903-22118A7A8AF2}" srcOrd="0" destOrd="0" presId="urn:microsoft.com/office/officeart/2005/8/layout/vProcess5"/>
    <dgm:cxn modelId="{EFB587B1-1E18-408B-8250-077ED264CEA9}" type="presOf" srcId="{7E78A361-25DC-4281-95AE-74DFC84DC285}" destId="{6D0B7B03-3CFE-4DD7-A6F0-10BE0440D973}" srcOrd="0" destOrd="0" presId="urn:microsoft.com/office/officeart/2005/8/layout/vProcess5"/>
    <dgm:cxn modelId="{FA53B3D1-33CC-4302-A257-37C9A3303DA4}" type="presOf" srcId="{FFEF70E4-4BFE-48AD-8A7A-3061AAB41575}" destId="{0325F2AB-8D1D-4D22-ADB6-93823EB32C96}" srcOrd="1" destOrd="0" presId="urn:microsoft.com/office/officeart/2005/8/layout/vProcess5"/>
    <dgm:cxn modelId="{2D0413ED-B408-4940-9D99-F276D4A852A3}" type="presOf" srcId="{1A36DFB8-E5B4-40ED-8A41-70E40996EE41}" destId="{F3F26190-FF41-48CD-ADE9-0E70D75F5BD7}" srcOrd="1" destOrd="0" presId="urn:microsoft.com/office/officeart/2005/8/layout/vProcess5"/>
    <dgm:cxn modelId="{BDD2D2E6-9C63-4A0F-BAF7-39E528AD1C11}" type="presParOf" srcId="{40748F72-121C-49B1-ADEA-59079A7F4833}" destId="{907A22EB-A16F-447D-B526-639D263F8137}" srcOrd="0" destOrd="0" presId="urn:microsoft.com/office/officeart/2005/8/layout/vProcess5"/>
    <dgm:cxn modelId="{C27ECBEA-3BCE-4FBF-A13B-BA7C670ED7F0}" type="presParOf" srcId="{40748F72-121C-49B1-ADEA-59079A7F4833}" destId="{C0AF3569-BA66-429D-A01E-BBA4ECD2E74A}" srcOrd="1" destOrd="0" presId="urn:microsoft.com/office/officeart/2005/8/layout/vProcess5"/>
    <dgm:cxn modelId="{E1C619FF-7A23-466A-AEFD-C7DC948456EE}" type="presParOf" srcId="{40748F72-121C-49B1-ADEA-59079A7F4833}" destId="{C76735B1-1488-4507-B38E-9E5D0F838B43}" srcOrd="2" destOrd="0" presId="urn:microsoft.com/office/officeart/2005/8/layout/vProcess5"/>
    <dgm:cxn modelId="{F03CCBCB-1F48-42BE-A803-DF20C65DD35E}" type="presParOf" srcId="{40748F72-121C-49B1-ADEA-59079A7F4833}" destId="{3D462726-C54C-4F1D-A67D-6290FCAEC191}" srcOrd="3" destOrd="0" presId="urn:microsoft.com/office/officeart/2005/8/layout/vProcess5"/>
    <dgm:cxn modelId="{E39B2461-F9AB-4D1D-B031-AA68CED7792C}" type="presParOf" srcId="{40748F72-121C-49B1-ADEA-59079A7F4833}" destId="{BB5D211C-B0E7-4E07-B903-22118A7A8AF2}" srcOrd="4" destOrd="0" presId="urn:microsoft.com/office/officeart/2005/8/layout/vProcess5"/>
    <dgm:cxn modelId="{484DD7F6-189A-4DDB-8083-7CC408A739AD}" type="presParOf" srcId="{40748F72-121C-49B1-ADEA-59079A7F4833}" destId="{201C9FE5-9500-4E17-A8A2-B48A3C30A67E}" srcOrd="5" destOrd="0" presId="urn:microsoft.com/office/officeart/2005/8/layout/vProcess5"/>
    <dgm:cxn modelId="{235AB067-4171-45DE-BC06-84E5A80A4215}" type="presParOf" srcId="{40748F72-121C-49B1-ADEA-59079A7F4833}" destId="{0DD7D8F1-D71F-4271-A7B7-8F41377F4603}" srcOrd="6" destOrd="0" presId="urn:microsoft.com/office/officeart/2005/8/layout/vProcess5"/>
    <dgm:cxn modelId="{17FEC0B2-36D2-4630-B70F-A7298E086E3A}" type="presParOf" srcId="{40748F72-121C-49B1-ADEA-59079A7F4833}" destId="{646A455A-DCD0-45B3-9404-6C596CBE5810}" srcOrd="7" destOrd="0" presId="urn:microsoft.com/office/officeart/2005/8/layout/vProcess5"/>
    <dgm:cxn modelId="{F459EF27-9857-4B0C-8A40-02C96B82BEAA}" type="presParOf" srcId="{40748F72-121C-49B1-ADEA-59079A7F4833}" destId="{6D0B7B03-3CFE-4DD7-A6F0-10BE0440D973}" srcOrd="8" destOrd="0" presId="urn:microsoft.com/office/officeart/2005/8/layout/vProcess5"/>
    <dgm:cxn modelId="{864FA7B7-1E47-45F3-BE5C-FA2350FB772A}" type="presParOf" srcId="{40748F72-121C-49B1-ADEA-59079A7F4833}" destId="{B6E3D1CD-D04E-416F-9A32-BC1A004E1967}" srcOrd="9" destOrd="0" presId="urn:microsoft.com/office/officeart/2005/8/layout/vProcess5"/>
    <dgm:cxn modelId="{9DC206B6-CD68-4E22-97E1-9F7E21A45999}" type="presParOf" srcId="{40748F72-121C-49B1-ADEA-59079A7F4833}" destId="{0325F2AB-8D1D-4D22-ADB6-93823EB32C96}" srcOrd="10" destOrd="0" presId="urn:microsoft.com/office/officeart/2005/8/layout/vProcess5"/>
    <dgm:cxn modelId="{E2FA0316-6870-4CC3-A00F-A9F31CFC6696}" type="presParOf" srcId="{40748F72-121C-49B1-ADEA-59079A7F4833}" destId="{4ECDFEE1-47DC-45B5-91A2-3137A4CB5DB5}" srcOrd="11" destOrd="0" presId="urn:microsoft.com/office/officeart/2005/8/layout/vProcess5"/>
    <dgm:cxn modelId="{755FDD85-42A3-4888-B7DD-153C822E656C}" type="presParOf" srcId="{40748F72-121C-49B1-ADEA-59079A7F4833}" destId="{F3F26190-FF41-48CD-ADE9-0E70D75F5BD7}" srcOrd="12" destOrd="0" presId="urn:microsoft.com/office/officeart/2005/8/layout/vProcess5"/>
    <dgm:cxn modelId="{7BF43F47-A9B0-4C73-B35A-DC9AAD54FF3C}" type="presParOf" srcId="{40748F72-121C-49B1-ADEA-59079A7F4833}" destId="{2C9BFB4E-A50B-4BE8-B3A0-1C059FD219BF}" srcOrd="13" destOrd="0" presId="urn:microsoft.com/office/officeart/2005/8/layout/vProcess5"/>
    <dgm:cxn modelId="{259496E9-10D4-459E-B7C2-3B90D374687A}" type="presParOf" srcId="{40748F72-121C-49B1-ADEA-59079A7F4833}" destId="{2548A1F6-D10F-4F1C-8479-DA8B531EC37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94ED47-8186-4239-9810-D3DAB096EA10}" type="doc">
      <dgm:prSet loTypeId="urn:microsoft.com/office/officeart/2018/5/layout/IconCircleLabelList" loCatId="icon" qsTypeId="urn:microsoft.com/office/officeart/2005/8/quickstyle/simple5" qsCatId="simple" csTypeId="urn:microsoft.com/office/officeart/2005/8/colors/colorful2" csCatId="colorful" phldr="1"/>
      <dgm:spPr/>
      <dgm:t>
        <a:bodyPr/>
        <a:lstStyle/>
        <a:p>
          <a:endParaRPr lang="en-US"/>
        </a:p>
      </dgm:t>
    </dgm:pt>
    <dgm:pt modelId="{D879641C-43A4-48D3-A210-8E15BF406E19}">
      <dgm:prSet custT="1"/>
      <dgm:spPr/>
      <dgm:t>
        <a:bodyPr/>
        <a:lstStyle/>
        <a:p>
          <a:pPr>
            <a:lnSpc>
              <a:spcPct val="100000"/>
            </a:lnSpc>
            <a:defRPr cap="all"/>
          </a:pPr>
          <a:r>
            <a:rPr lang="en-CA" sz="1800" noProof="0" dirty="0"/>
            <a:t>THANK YOU / Ekosani / Marsee / Miigwech / Meegwetch /  Mutna / Marci Cho / ᖁᐊᓇᖅᑯᑎᑦ / Nakurmik / Nià :wen.</a:t>
          </a:r>
        </a:p>
      </dgm:t>
    </dgm:pt>
    <dgm:pt modelId="{2171B8A1-40D3-4EB3-A90B-AA77440E412B}" type="parTrans" cxnId="{7F524ABE-8937-469D-8BC5-668F779F76DD}">
      <dgm:prSet/>
      <dgm:spPr/>
      <dgm:t>
        <a:bodyPr/>
        <a:lstStyle/>
        <a:p>
          <a:pPr algn="ctr"/>
          <a:endParaRPr lang="en-CA" noProof="0" dirty="0"/>
        </a:p>
      </dgm:t>
    </dgm:pt>
    <dgm:pt modelId="{0A7DEDDC-1324-4A69-83F5-4EE30BA07530}" type="sibTrans" cxnId="{7F524ABE-8937-469D-8BC5-668F779F76DD}">
      <dgm:prSet/>
      <dgm:spPr/>
      <dgm:t>
        <a:bodyPr/>
        <a:lstStyle/>
        <a:p>
          <a:pPr algn="ctr"/>
          <a:endParaRPr lang="en-CA" noProof="0" dirty="0"/>
        </a:p>
      </dgm:t>
    </dgm:pt>
    <dgm:pt modelId="{DC81F1F3-2346-4A33-B13D-434201082D60}">
      <dgm:prSet/>
      <dgm:spPr/>
      <dgm:t>
        <a:bodyPr/>
        <a:lstStyle/>
        <a:p>
          <a:pPr>
            <a:lnSpc>
              <a:spcPct val="100000"/>
            </a:lnSpc>
            <a:defRPr cap="all"/>
          </a:pPr>
          <a:r>
            <a:rPr lang="en-CA" noProof="0" dirty="0"/>
            <a:t>Any questions?</a:t>
          </a:r>
        </a:p>
      </dgm:t>
    </dgm:pt>
    <dgm:pt modelId="{10DBFCA5-9924-4AF8-B2BD-FE8FBD341BAA}" type="parTrans" cxnId="{ECC85207-DE47-4151-9BBD-1DE3BD7F7144}">
      <dgm:prSet/>
      <dgm:spPr/>
      <dgm:t>
        <a:bodyPr/>
        <a:lstStyle/>
        <a:p>
          <a:pPr algn="ctr"/>
          <a:endParaRPr lang="en-CA" noProof="0" dirty="0"/>
        </a:p>
      </dgm:t>
    </dgm:pt>
    <dgm:pt modelId="{F7321071-3861-45A6-AAA9-0F0C60733348}" type="sibTrans" cxnId="{ECC85207-DE47-4151-9BBD-1DE3BD7F7144}">
      <dgm:prSet/>
      <dgm:spPr/>
      <dgm:t>
        <a:bodyPr/>
        <a:lstStyle/>
        <a:p>
          <a:pPr algn="ctr"/>
          <a:endParaRPr lang="en-CA" noProof="0" dirty="0"/>
        </a:p>
      </dgm:t>
    </dgm:pt>
    <dgm:pt modelId="{9DA29985-073F-4BD9-B574-D072F17D0E2D}">
      <dgm:prSet/>
      <dgm:spPr/>
      <dgm:t>
        <a:bodyPr/>
        <a:lstStyle/>
        <a:p>
          <a:pPr>
            <a:lnSpc>
              <a:spcPct val="100000"/>
            </a:lnSpc>
            <a:defRPr cap="all"/>
          </a:pPr>
          <a:r>
            <a:rPr lang="en-CA" noProof="0" dirty="0"/>
            <a:t>Contact the indigenous Centre of Expertise:    </a:t>
          </a:r>
        </a:p>
        <a:p>
          <a:pPr>
            <a:lnSpc>
              <a:spcPct val="100000"/>
            </a:lnSpc>
            <a:defRPr cap="all"/>
          </a:pPr>
          <a:r>
            <a:rPr lang="en-CA" noProof="0" dirty="0"/>
            <a:t> </a:t>
          </a:r>
          <a:r>
            <a:rPr lang="en-CA" noProof="0" dirty="0">
              <a:hlinkClick xmlns:r="http://schemas.openxmlformats.org/officeDocument/2006/relationships" r:id="rId1"/>
            </a:rPr>
            <a:t>cfp.cea-icoe.psc@cfp-psc.gc.ca</a:t>
          </a:r>
          <a:r>
            <a:rPr lang="en-CA" noProof="0" dirty="0"/>
            <a:t>  </a:t>
          </a:r>
        </a:p>
      </dgm:t>
    </dgm:pt>
    <dgm:pt modelId="{6BA96853-C89C-4908-B5F4-4BC13455CCA8}" type="parTrans" cxnId="{87ADC06B-2CAA-4D08-9CAA-921C25E421CC}">
      <dgm:prSet/>
      <dgm:spPr/>
      <dgm:t>
        <a:bodyPr/>
        <a:lstStyle/>
        <a:p>
          <a:pPr algn="ctr"/>
          <a:endParaRPr lang="en-CA" noProof="0" dirty="0"/>
        </a:p>
      </dgm:t>
    </dgm:pt>
    <dgm:pt modelId="{470F759D-AB5A-4128-B4EE-D662993A84B0}" type="sibTrans" cxnId="{87ADC06B-2CAA-4D08-9CAA-921C25E421CC}">
      <dgm:prSet/>
      <dgm:spPr/>
      <dgm:t>
        <a:bodyPr/>
        <a:lstStyle/>
        <a:p>
          <a:pPr algn="ctr"/>
          <a:endParaRPr lang="en-CA" noProof="0" dirty="0"/>
        </a:p>
      </dgm:t>
    </dgm:pt>
    <dgm:pt modelId="{F485EFA9-5E62-4C39-90E9-F7E0FD4F8369}" type="pres">
      <dgm:prSet presAssocID="{FA94ED47-8186-4239-9810-D3DAB096EA10}" presName="root" presStyleCnt="0">
        <dgm:presLayoutVars>
          <dgm:dir/>
          <dgm:resizeHandles val="exact"/>
        </dgm:presLayoutVars>
      </dgm:prSet>
      <dgm:spPr/>
    </dgm:pt>
    <dgm:pt modelId="{2C67EF2F-045D-4180-A0E3-E126EDA5C022}" type="pres">
      <dgm:prSet presAssocID="{D879641C-43A4-48D3-A210-8E15BF406E19}" presName="compNode" presStyleCnt="0"/>
      <dgm:spPr/>
    </dgm:pt>
    <dgm:pt modelId="{33EA4B1A-9736-4110-A3C0-06A1A00CE9A9}" type="pres">
      <dgm:prSet presAssocID="{D879641C-43A4-48D3-A210-8E15BF406E19}" presName="iconBgRect" presStyleLbl="bgShp" presStyleIdx="0" presStyleCnt="3"/>
      <dgm:spPr/>
    </dgm:pt>
    <dgm:pt modelId="{AC145076-07D3-4CD7-AB34-A86AE8DEFD6A}" type="pres">
      <dgm:prSet presAssocID="{D879641C-43A4-48D3-A210-8E15BF406E19}"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miling Face with No Fill"/>
        </a:ext>
      </dgm:extLst>
    </dgm:pt>
    <dgm:pt modelId="{7D22DC32-D923-4C47-B57D-F54B666E63A4}" type="pres">
      <dgm:prSet presAssocID="{D879641C-43A4-48D3-A210-8E15BF406E19}" presName="spaceRect" presStyleCnt="0"/>
      <dgm:spPr/>
    </dgm:pt>
    <dgm:pt modelId="{4D8F2997-3D3C-4534-9062-0ED9C230348B}" type="pres">
      <dgm:prSet presAssocID="{D879641C-43A4-48D3-A210-8E15BF406E19}" presName="textRect" presStyleLbl="revTx" presStyleIdx="0" presStyleCnt="3">
        <dgm:presLayoutVars>
          <dgm:chMax val="1"/>
          <dgm:chPref val="1"/>
        </dgm:presLayoutVars>
      </dgm:prSet>
      <dgm:spPr/>
    </dgm:pt>
    <dgm:pt modelId="{D937DCC4-3E10-4125-83D8-CB62A11C0E2D}" type="pres">
      <dgm:prSet presAssocID="{0A7DEDDC-1324-4A69-83F5-4EE30BA07530}" presName="sibTrans" presStyleCnt="0"/>
      <dgm:spPr/>
    </dgm:pt>
    <dgm:pt modelId="{84F6ED11-D2F3-47E5-B448-89F101A51620}" type="pres">
      <dgm:prSet presAssocID="{DC81F1F3-2346-4A33-B13D-434201082D60}" presName="compNode" presStyleCnt="0"/>
      <dgm:spPr/>
    </dgm:pt>
    <dgm:pt modelId="{FDC416C1-F0D6-410D-8FDB-C4AE7F27D12F}" type="pres">
      <dgm:prSet presAssocID="{DC81F1F3-2346-4A33-B13D-434201082D60}" presName="iconBgRect" presStyleLbl="bgShp" presStyleIdx="1" presStyleCnt="3"/>
      <dgm:spPr/>
    </dgm:pt>
    <dgm:pt modelId="{9946246B-62B6-4338-A22F-E7475D623392}" type="pres">
      <dgm:prSet presAssocID="{DC81F1F3-2346-4A33-B13D-434201082D60}"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Questions"/>
        </a:ext>
      </dgm:extLst>
    </dgm:pt>
    <dgm:pt modelId="{5C5EB25B-0764-4C3E-B65F-6FAAE198076B}" type="pres">
      <dgm:prSet presAssocID="{DC81F1F3-2346-4A33-B13D-434201082D60}" presName="spaceRect" presStyleCnt="0"/>
      <dgm:spPr/>
    </dgm:pt>
    <dgm:pt modelId="{D0B1436F-1ED7-4E74-AFAB-8350A0D40F65}" type="pres">
      <dgm:prSet presAssocID="{DC81F1F3-2346-4A33-B13D-434201082D60}" presName="textRect" presStyleLbl="revTx" presStyleIdx="1" presStyleCnt="3">
        <dgm:presLayoutVars>
          <dgm:chMax val="1"/>
          <dgm:chPref val="1"/>
        </dgm:presLayoutVars>
      </dgm:prSet>
      <dgm:spPr/>
    </dgm:pt>
    <dgm:pt modelId="{E663B43F-6A57-4224-A2BE-91A5EA420CF2}" type="pres">
      <dgm:prSet presAssocID="{F7321071-3861-45A6-AAA9-0F0C60733348}" presName="sibTrans" presStyleCnt="0"/>
      <dgm:spPr/>
    </dgm:pt>
    <dgm:pt modelId="{CF350377-3BF2-4530-9106-14DEBFE42467}" type="pres">
      <dgm:prSet presAssocID="{9DA29985-073F-4BD9-B574-D072F17D0E2D}" presName="compNode" presStyleCnt="0"/>
      <dgm:spPr/>
    </dgm:pt>
    <dgm:pt modelId="{A16345C6-B50F-43D5-A6A3-A7EFABEB6AF2}" type="pres">
      <dgm:prSet presAssocID="{9DA29985-073F-4BD9-B574-D072F17D0E2D}" presName="iconBgRect" presStyleLbl="bgShp" presStyleIdx="2" presStyleCnt="3"/>
      <dgm:spPr/>
    </dgm:pt>
    <dgm:pt modelId="{12EEE96C-FD01-43D3-BA84-1DBD0F78C10D}" type="pres">
      <dgm:prSet presAssocID="{9DA29985-073F-4BD9-B574-D072F17D0E2D}"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Adresse de courrier"/>
        </a:ext>
      </dgm:extLst>
    </dgm:pt>
    <dgm:pt modelId="{B66A5BDC-A2FD-4D5F-A11F-6796CD345347}" type="pres">
      <dgm:prSet presAssocID="{9DA29985-073F-4BD9-B574-D072F17D0E2D}" presName="spaceRect" presStyleCnt="0"/>
      <dgm:spPr/>
    </dgm:pt>
    <dgm:pt modelId="{E67BD0AF-52FC-4B2B-9B97-DC69983036B4}" type="pres">
      <dgm:prSet presAssocID="{9DA29985-073F-4BD9-B574-D072F17D0E2D}" presName="textRect" presStyleLbl="revTx" presStyleIdx="2" presStyleCnt="3">
        <dgm:presLayoutVars>
          <dgm:chMax val="1"/>
          <dgm:chPref val="1"/>
        </dgm:presLayoutVars>
      </dgm:prSet>
      <dgm:spPr/>
    </dgm:pt>
  </dgm:ptLst>
  <dgm:cxnLst>
    <dgm:cxn modelId="{ECC85207-DE47-4151-9BBD-1DE3BD7F7144}" srcId="{FA94ED47-8186-4239-9810-D3DAB096EA10}" destId="{DC81F1F3-2346-4A33-B13D-434201082D60}" srcOrd="1" destOrd="0" parTransId="{10DBFCA5-9924-4AF8-B2BD-FE8FBD341BAA}" sibTransId="{F7321071-3861-45A6-AAA9-0F0C60733348}"/>
    <dgm:cxn modelId="{9CBD4B0A-601C-497D-8E68-B919BEB51A12}" type="presOf" srcId="{FA94ED47-8186-4239-9810-D3DAB096EA10}" destId="{F485EFA9-5E62-4C39-90E9-F7E0FD4F8369}" srcOrd="0" destOrd="0" presId="urn:microsoft.com/office/officeart/2018/5/layout/IconCircleLabelList"/>
    <dgm:cxn modelId="{2ACF3361-0031-41CA-8E48-BA0F7D8A96D2}" type="presOf" srcId="{D879641C-43A4-48D3-A210-8E15BF406E19}" destId="{4D8F2997-3D3C-4534-9062-0ED9C230348B}" srcOrd="0" destOrd="0" presId="urn:microsoft.com/office/officeart/2018/5/layout/IconCircleLabelList"/>
    <dgm:cxn modelId="{0097AF47-4055-4261-A8FE-A44D09DD083B}" type="presOf" srcId="{DC81F1F3-2346-4A33-B13D-434201082D60}" destId="{D0B1436F-1ED7-4E74-AFAB-8350A0D40F65}" srcOrd="0" destOrd="0" presId="urn:microsoft.com/office/officeart/2018/5/layout/IconCircleLabelList"/>
    <dgm:cxn modelId="{87ADC06B-2CAA-4D08-9CAA-921C25E421CC}" srcId="{FA94ED47-8186-4239-9810-D3DAB096EA10}" destId="{9DA29985-073F-4BD9-B574-D072F17D0E2D}" srcOrd="2" destOrd="0" parTransId="{6BA96853-C89C-4908-B5F4-4BC13455CCA8}" sibTransId="{470F759D-AB5A-4128-B4EE-D662993A84B0}"/>
    <dgm:cxn modelId="{1D394D6C-6CD6-4C55-B438-09C843B78D0A}" type="presOf" srcId="{9DA29985-073F-4BD9-B574-D072F17D0E2D}" destId="{E67BD0AF-52FC-4B2B-9B97-DC69983036B4}" srcOrd="0" destOrd="0" presId="urn:microsoft.com/office/officeart/2018/5/layout/IconCircleLabelList"/>
    <dgm:cxn modelId="{7F524ABE-8937-469D-8BC5-668F779F76DD}" srcId="{FA94ED47-8186-4239-9810-D3DAB096EA10}" destId="{D879641C-43A4-48D3-A210-8E15BF406E19}" srcOrd="0" destOrd="0" parTransId="{2171B8A1-40D3-4EB3-A90B-AA77440E412B}" sibTransId="{0A7DEDDC-1324-4A69-83F5-4EE30BA07530}"/>
    <dgm:cxn modelId="{88337B35-690E-43FA-A2E7-126AE6E2D321}" type="presParOf" srcId="{F485EFA9-5E62-4C39-90E9-F7E0FD4F8369}" destId="{2C67EF2F-045D-4180-A0E3-E126EDA5C022}" srcOrd="0" destOrd="0" presId="urn:microsoft.com/office/officeart/2018/5/layout/IconCircleLabelList"/>
    <dgm:cxn modelId="{0D789F6C-FD31-4D6F-98D1-8C27F4648033}" type="presParOf" srcId="{2C67EF2F-045D-4180-A0E3-E126EDA5C022}" destId="{33EA4B1A-9736-4110-A3C0-06A1A00CE9A9}" srcOrd="0" destOrd="0" presId="urn:microsoft.com/office/officeart/2018/5/layout/IconCircleLabelList"/>
    <dgm:cxn modelId="{310886C3-70D3-4453-891E-A46C2E411CB5}" type="presParOf" srcId="{2C67EF2F-045D-4180-A0E3-E126EDA5C022}" destId="{AC145076-07D3-4CD7-AB34-A86AE8DEFD6A}" srcOrd="1" destOrd="0" presId="urn:microsoft.com/office/officeart/2018/5/layout/IconCircleLabelList"/>
    <dgm:cxn modelId="{B3C734B4-75E1-41A0-8549-D92649404642}" type="presParOf" srcId="{2C67EF2F-045D-4180-A0E3-E126EDA5C022}" destId="{7D22DC32-D923-4C47-B57D-F54B666E63A4}" srcOrd="2" destOrd="0" presId="urn:microsoft.com/office/officeart/2018/5/layout/IconCircleLabelList"/>
    <dgm:cxn modelId="{052C39E4-E0B2-434B-A52F-1D65B32B29B2}" type="presParOf" srcId="{2C67EF2F-045D-4180-A0E3-E126EDA5C022}" destId="{4D8F2997-3D3C-4534-9062-0ED9C230348B}" srcOrd="3" destOrd="0" presId="urn:microsoft.com/office/officeart/2018/5/layout/IconCircleLabelList"/>
    <dgm:cxn modelId="{6F1D68C0-1E98-49B1-B90D-0CFFE8C0773D}" type="presParOf" srcId="{F485EFA9-5E62-4C39-90E9-F7E0FD4F8369}" destId="{D937DCC4-3E10-4125-83D8-CB62A11C0E2D}" srcOrd="1" destOrd="0" presId="urn:microsoft.com/office/officeart/2018/5/layout/IconCircleLabelList"/>
    <dgm:cxn modelId="{AC8E99C2-59F6-4A23-A0DD-AD0F4EBC792B}" type="presParOf" srcId="{F485EFA9-5E62-4C39-90E9-F7E0FD4F8369}" destId="{84F6ED11-D2F3-47E5-B448-89F101A51620}" srcOrd="2" destOrd="0" presId="urn:microsoft.com/office/officeart/2018/5/layout/IconCircleLabelList"/>
    <dgm:cxn modelId="{658F84EB-67E2-46CE-B717-EE237DDAD8EB}" type="presParOf" srcId="{84F6ED11-D2F3-47E5-B448-89F101A51620}" destId="{FDC416C1-F0D6-410D-8FDB-C4AE7F27D12F}" srcOrd="0" destOrd="0" presId="urn:microsoft.com/office/officeart/2018/5/layout/IconCircleLabelList"/>
    <dgm:cxn modelId="{8FC49E37-00F8-4D43-8AD0-1B0430412BCF}" type="presParOf" srcId="{84F6ED11-D2F3-47E5-B448-89F101A51620}" destId="{9946246B-62B6-4338-A22F-E7475D623392}" srcOrd="1" destOrd="0" presId="urn:microsoft.com/office/officeart/2018/5/layout/IconCircleLabelList"/>
    <dgm:cxn modelId="{4ADD1D2E-C15B-4926-B3DC-10870C51398D}" type="presParOf" srcId="{84F6ED11-D2F3-47E5-B448-89F101A51620}" destId="{5C5EB25B-0764-4C3E-B65F-6FAAE198076B}" srcOrd="2" destOrd="0" presId="urn:microsoft.com/office/officeart/2018/5/layout/IconCircleLabelList"/>
    <dgm:cxn modelId="{46682E67-8B51-4065-BF1E-FD91C57E6CF7}" type="presParOf" srcId="{84F6ED11-D2F3-47E5-B448-89F101A51620}" destId="{D0B1436F-1ED7-4E74-AFAB-8350A0D40F65}" srcOrd="3" destOrd="0" presId="urn:microsoft.com/office/officeart/2018/5/layout/IconCircleLabelList"/>
    <dgm:cxn modelId="{B7BD77A2-CA17-40B5-BC21-F91DDC7ABA35}" type="presParOf" srcId="{F485EFA9-5E62-4C39-90E9-F7E0FD4F8369}" destId="{E663B43F-6A57-4224-A2BE-91A5EA420CF2}" srcOrd="3" destOrd="0" presId="urn:microsoft.com/office/officeart/2018/5/layout/IconCircleLabelList"/>
    <dgm:cxn modelId="{A0302ECE-007D-4BA1-B630-9E5345F91E33}" type="presParOf" srcId="{F485EFA9-5E62-4C39-90E9-F7E0FD4F8369}" destId="{CF350377-3BF2-4530-9106-14DEBFE42467}" srcOrd="4" destOrd="0" presId="urn:microsoft.com/office/officeart/2018/5/layout/IconCircleLabelList"/>
    <dgm:cxn modelId="{F78015BA-EBBE-487E-B1AC-2AA412195E69}" type="presParOf" srcId="{CF350377-3BF2-4530-9106-14DEBFE42467}" destId="{A16345C6-B50F-43D5-A6A3-A7EFABEB6AF2}" srcOrd="0" destOrd="0" presId="urn:microsoft.com/office/officeart/2018/5/layout/IconCircleLabelList"/>
    <dgm:cxn modelId="{D412E84F-0254-4AD2-B9BA-7E2D67C9711E}" type="presParOf" srcId="{CF350377-3BF2-4530-9106-14DEBFE42467}" destId="{12EEE96C-FD01-43D3-BA84-1DBD0F78C10D}" srcOrd="1" destOrd="0" presId="urn:microsoft.com/office/officeart/2018/5/layout/IconCircleLabelList"/>
    <dgm:cxn modelId="{7730A888-DB4E-4DE7-8FDE-8EF11DEA5208}" type="presParOf" srcId="{CF350377-3BF2-4530-9106-14DEBFE42467}" destId="{B66A5BDC-A2FD-4D5F-A11F-6796CD345347}" srcOrd="2" destOrd="0" presId="urn:microsoft.com/office/officeart/2018/5/layout/IconCircleLabelList"/>
    <dgm:cxn modelId="{31AA3CE7-5F3A-4A9E-BFE5-A65D78B695B9}" type="presParOf" srcId="{CF350377-3BF2-4530-9106-14DEBFE42467}" destId="{E67BD0AF-52FC-4B2B-9B97-DC69983036B4}"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52716-33F2-48AA-A0A0-665D9F287902}">
      <dsp:nvSpPr>
        <dsp:cNvPr id="0" name=""/>
        <dsp:cNvSpPr/>
      </dsp:nvSpPr>
      <dsp:spPr>
        <a:xfrm>
          <a:off x="2543706" y="2275859"/>
          <a:ext cx="1730899" cy="17308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a:t>Outreach, recruitment, engagement</a:t>
          </a:r>
        </a:p>
      </dsp:txBody>
      <dsp:txXfrm>
        <a:off x="2797190" y="2529343"/>
        <a:ext cx="1223931" cy="1223931"/>
      </dsp:txXfrm>
    </dsp:sp>
    <dsp:sp modelId="{02D12B36-483C-4745-95BF-966AEB136D05}">
      <dsp:nvSpPr>
        <dsp:cNvPr id="0" name=""/>
        <dsp:cNvSpPr/>
      </dsp:nvSpPr>
      <dsp:spPr>
        <a:xfrm rot="16200000">
          <a:off x="3147649" y="1991505"/>
          <a:ext cx="523012" cy="45694"/>
        </a:xfrm>
        <a:custGeom>
          <a:avLst/>
          <a:gdLst/>
          <a:ahLst/>
          <a:cxnLst/>
          <a:rect l="0" t="0" r="0" b="0"/>
          <a:pathLst>
            <a:path>
              <a:moveTo>
                <a:pt x="0" y="22847"/>
              </a:moveTo>
              <a:lnTo>
                <a:pt x="523012" y="22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noProof="0"/>
        </a:p>
      </dsp:txBody>
      <dsp:txXfrm>
        <a:off x="3396080" y="2001277"/>
        <a:ext cx="26150" cy="26150"/>
      </dsp:txXfrm>
    </dsp:sp>
    <dsp:sp modelId="{B6AF9937-E904-4CC9-B446-55EAEE2B55A2}">
      <dsp:nvSpPr>
        <dsp:cNvPr id="0" name=""/>
        <dsp:cNvSpPr/>
      </dsp:nvSpPr>
      <dsp:spPr>
        <a:xfrm>
          <a:off x="2543706" y="21946"/>
          <a:ext cx="1730899" cy="173089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a:t>Atlantic</a:t>
          </a:r>
        </a:p>
      </dsp:txBody>
      <dsp:txXfrm>
        <a:off x="2797190" y="275430"/>
        <a:ext cx="1223931" cy="1223931"/>
      </dsp:txXfrm>
    </dsp:sp>
    <dsp:sp modelId="{9FEAAD7C-794B-4679-B182-E7D8F382ED26}">
      <dsp:nvSpPr>
        <dsp:cNvPr id="0" name=""/>
        <dsp:cNvSpPr/>
      </dsp:nvSpPr>
      <dsp:spPr>
        <a:xfrm rot="20520000">
          <a:off x="4219448" y="2770212"/>
          <a:ext cx="523012" cy="45694"/>
        </a:xfrm>
        <a:custGeom>
          <a:avLst/>
          <a:gdLst/>
          <a:ahLst/>
          <a:cxnLst/>
          <a:rect l="0" t="0" r="0" b="0"/>
          <a:pathLst>
            <a:path>
              <a:moveTo>
                <a:pt x="0" y="22847"/>
              </a:moveTo>
              <a:lnTo>
                <a:pt x="523012" y="22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noProof="0"/>
        </a:p>
      </dsp:txBody>
      <dsp:txXfrm>
        <a:off x="4467879" y="2779985"/>
        <a:ext cx="26150" cy="26150"/>
      </dsp:txXfrm>
    </dsp:sp>
    <dsp:sp modelId="{7C4134D0-7171-486A-BF10-E282F8C0E1AC}">
      <dsp:nvSpPr>
        <dsp:cNvPr id="0" name=""/>
        <dsp:cNvSpPr/>
      </dsp:nvSpPr>
      <dsp:spPr>
        <a:xfrm>
          <a:off x="4687304" y="1579361"/>
          <a:ext cx="1730899" cy="1730899"/>
        </a:xfrm>
        <a:prstGeom prst="ellipse">
          <a:avLst/>
        </a:prstGeom>
        <a:solidFill>
          <a:schemeClr val="accent2">
            <a:hueOff val="-1659701"/>
            <a:satOff val="17132"/>
            <a:lumOff val="12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a:t>Quebec</a:t>
          </a:r>
        </a:p>
      </dsp:txBody>
      <dsp:txXfrm>
        <a:off x="4940788" y="1832845"/>
        <a:ext cx="1223931" cy="1223931"/>
      </dsp:txXfrm>
    </dsp:sp>
    <dsp:sp modelId="{A6AD1A9A-D538-414D-A3AE-7EA70930D647}">
      <dsp:nvSpPr>
        <dsp:cNvPr id="0" name=""/>
        <dsp:cNvSpPr/>
      </dsp:nvSpPr>
      <dsp:spPr>
        <a:xfrm rot="3240000">
          <a:off x="3810057" y="4030188"/>
          <a:ext cx="523012" cy="45694"/>
        </a:xfrm>
        <a:custGeom>
          <a:avLst/>
          <a:gdLst/>
          <a:ahLst/>
          <a:cxnLst/>
          <a:rect l="0" t="0" r="0" b="0"/>
          <a:pathLst>
            <a:path>
              <a:moveTo>
                <a:pt x="0" y="22847"/>
              </a:moveTo>
              <a:lnTo>
                <a:pt x="523012" y="22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noProof="0"/>
        </a:p>
      </dsp:txBody>
      <dsp:txXfrm>
        <a:off x="4058488" y="4039960"/>
        <a:ext cx="26150" cy="26150"/>
      </dsp:txXfrm>
    </dsp:sp>
    <dsp:sp modelId="{A86BB063-6E2E-400E-9B8B-6A980FAFAC86}">
      <dsp:nvSpPr>
        <dsp:cNvPr id="0" name=""/>
        <dsp:cNvSpPr/>
      </dsp:nvSpPr>
      <dsp:spPr>
        <a:xfrm>
          <a:off x="3868522" y="4099312"/>
          <a:ext cx="1730899" cy="1730899"/>
        </a:xfrm>
        <a:prstGeom prst="ellipse">
          <a:avLst/>
        </a:prstGeom>
        <a:solidFill>
          <a:schemeClr val="accent2">
            <a:hueOff val="-3319401"/>
            <a:satOff val="34264"/>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a:t>British-Columbia and Northern regions</a:t>
          </a:r>
        </a:p>
      </dsp:txBody>
      <dsp:txXfrm>
        <a:off x="4122006" y="4352796"/>
        <a:ext cx="1223931" cy="1223931"/>
      </dsp:txXfrm>
    </dsp:sp>
    <dsp:sp modelId="{E9BA11DC-E03D-4B10-B617-441E76059EC1}">
      <dsp:nvSpPr>
        <dsp:cNvPr id="0" name=""/>
        <dsp:cNvSpPr/>
      </dsp:nvSpPr>
      <dsp:spPr>
        <a:xfrm rot="7560000">
          <a:off x="2485241" y="4030188"/>
          <a:ext cx="523012" cy="45694"/>
        </a:xfrm>
        <a:custGeom>
          <a:avLst/>
          <a:gdLst/>
          <a:ahLst/>
          <a:cxnLst/>
          <a:rect l="0" t="0" r="0" b="0"/>
          <a:pathLst>
            <a:path>
              <a:moveTo>
                <a:pt x="0" y="22847"/>
              </a:moveTo>
              <a:lnTo>
                <a:pt x="523012" y="22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noProof="0"/>
        </a:p>
      </dsp:txBody>
      <dsp:txXfrm rot="10800000">
        <a:off x="2733672" y="4039960"/>
        <a:ext cx="26150" cy="26150"/>
      </dsp:txXfrm>
    </dsp:sp>
    <dsp:sp modelId="{C33DDE5F-E541-4F41-B7B9-811C57B70F47}">
      <dsp:nvSpPr>
        <dsp:cNvPr id="0" name=""/>
        <dsp:cNvSpPr/>
      </dsp:nvSpPr>
      <dsp:spPr>
        <a:xfrm>
          <a:off x="1218889" y="4099312"/>
          <a:ext cx="1730899" cy="1730899"/>
        </a:xfrm>
        <a:prstGeom prst="ellipse">
          <a:avLst/>
        </a:prstGeom>
        <a:solidFill>
          <a:schemeClr val="accent2">
            <a:hueOff val="-4979102"/>
            <a:satOff val="51397"/>
            <a:lumOff val="36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a:t>Ontario and Prairies</a:t>
          </a:r>
        </a:p>
      </dsp:txBody>
      <dsp:txXfrm>
        <a:off x="1472373" y="4352796"/>
        <a:ext cx="1223931" cy="1223931"/>
      </dsp:txXfrm>
    </dsp:sp>
    <dsp:sp modelId="{E8A5A608-90D2-4B7B-8703-C1A5899D4AE0}">
      <dsp:nvSpPr>
        <dsp:cNvPr id="0" name=""/>
        <dsp:cNvSpPr/>
      </dsp:nvSpPr>
      <dsp:spPr>
        <a:xfrm rot="11880000">
          <a:off x="2075850" y="2770212"/>
          <a:ext cx="523012" cy="45694"/>
        </a:xfrm>
        <a:custGeom>
          <a:avLst/>
          <a:gdLst/>
          <a:ahLst/>
          <a:cxnLst/>
          <a:rect l="0" t="0" r="0" b="0"/>
          <a:pathLst>
            <a:path>
              <a:moveTo>
                <a:pt x="0" y="22847"/>
              </a:moveTo>
              <a:lnTo>
                <a:pt x="523012" y="228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b="1" kern="1200" noProof="0"/>
        </a:p>
      </dsp:txBody>
      <dsp:txXfrm rot="10800000">
        <a:off x="2324281" y="2779985"/>
        <a:ext cx="26150" cy="26150"/>
      </dsp:txXfrm>
    </dsp:sp>
    <dsp:sp modelId="{F59D3564-D3E1-458F-96FD-54D68559D6B4}">
      <dsp:nvSpPr>
        <dsp:cNvPr id="0" name=""/>
        <dsp:cNvSpPr/>
      </dsp:nvSpPr>
      <dsp:spPr>
        <a:xfrm>
          <a:off x="400107" y="1579361"/>
          <a:ext cx="1730899" cy="1730899"/>
        </a:xfrm>
        <a:prstGeom prst="ellipse">
          <a:avLst/>
        </a:prstGeom>
        <a:solidFill>
          <a:schemeClr val="accent2">
            <a:hueOff val="-6638803"/>
            <a:satOff val="68529"/>
            <a:lumOff val="49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b="1" kern="1200" noProof="0" dirty="0"/>
            <a:t>National Capital Region and Eastern Ontario</a:t>
          </a:r>
        </a:p>
      </dsp:txBody>
      <dsp:txXfrm>
        <a:off x="653591" y="1832845"/>
        <a:ext cx="1223931" cy="1223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E1306-4410-4F46-BCE2-FE0A1A2AA033}">
      <dsp:nvSpPr>
        <dsp:cNvPr id="0" name=""/>
        <dsp:cNvSpPr/>
      </dsp:nvSpPr>
      <dsp:spPr>
        <a:xfrm>
          <a:off x="3080" y="464795"/>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Cultural differences and misunderstandings</a:t>
          </a:r>
          <a:endParaRPr lang="en-US" sz="2200" kern="1200"/>
        </a:p>
      </dsp:txBody>
      <dsp:txXfrm>
        <a:off x="3080" y="464795"/>
        <a:ext cx="2444055" cy="1466433"/>
      </dsp:txXfrm>
    </dsp:sp>
    <dsp:sp modelId="{6751FDD4-8661-42D6-84BC-72929DB6DA3B}">
      <dsp:nvSpPr>
        <dsp:cNvPr id="0" name=""/>
        <dsp:cNvSpPr/>
      </dsp:nvSpPr>
      <dsp:spPr>
        <a:xfrm>
          <a:off x="2691541" y="464795"/>
          <a:ext cx="2444055" cy="1466433"/>
        </a:xfrm>
        <a:prstGeom prst="rect">
          <a:avLst/>
        </a:prstGeom>
        <a:gradFill rotWithShape="0">
          <a:gsLst>
            <a:gs pos="0">
              <a:schemeClr val="accent2">
                <a:hueOff val="-1106467"/>
                <a:satOff val="11422"/>
                <a:lumOff val="817"/>
                <a:alphaOff val="0"/>
                <a:satMod val="103000"/>
                <a:lumMod val="102000"/>
                <a:tint val="94000"/>
              </a:schemeClr>
            </a:gs>
            <a:gs pos="50000">
              <a:schemeClr val="accent2">
                <a:hueOff val="-1106467"/>
                <a:satOff val="11422"/>
                <a:lumOff val="817"/>
                <a:alphaOff val="0"/>
                <a:satMod val="110000"/>
                <a:lumMod val="100000"/>
                <a:shade val="100000"/>
              </a:schemeClr>
            </a:gs>
            <a:gs pos="100000">
              <a:schemeClr val="accent2">
                <a:hueOff val="-1106467"/>
                <a:satOff val="11422"/>
                <a:lumOff val="81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Lack of representation and role models</a:t>
          </a:r>
          <a:endParaRPr lang="en-US" sz="2200" kern="1200"/>
        </a:p>
      </dsp:txBody>
      <dsp:txXfrm>
        <a:off x="2691541" y="464795"/>
        <a:ext cx="2444055" cy="1466433"/>
      </dsp:txXfrm>
    </dsp:sp>
    <dsp:sp modelId="{8C6D7D66-11ED-42D1-9D44-2F083C93E1FD}">
      <dsp:nvSpPr>
        <dsp:cNvPr id="0" name=""/>
        <dsp:cNvSpPr/>
      </dsp:nvSpPr>
      <dsp:spPr>
        <a:xfrm>
          <a:off x="5380002" y="464795"/>
          <a:ext cx="2444055" cy="1466433"/>
        </a:xfrm>
        <a:prstGeom prst="rect">
          <a:avLst/>
        </a:prstGeom>
        <a:gradFill rotWithShape="0">
          <a:gsLst>
            <a:gs pos="0">
              <a:schemeClr val="accent2">
                <a:hueOff val="-2212934"/>
                <a:satOff val="22843"/>
                <a:lumOff val="1634"/>
                <a:alphaOff val="0"/>
                <a:satMod val="103000"/>
                <a:lumMod val="102000"/>
                <a:tint val="94000"/>
              </a:schemeClr>
            </a:gs>
            <a:gs pos="50000">
              <a:schemeClr val="accent2">
                <a:hueOff val="-2212934"/>
                <a:satOff val="22843"/>
                <a:lumOff val="1634"/>
                <a:alphaOff val="0"/>
                <a:satMod val="110000"/>
                <a:lumMod val="100000"/>
                <a:shade val="100000"/>
              </a:schemeClr>
            </a:gs>
            <a:gs pos="100000">
              <a:schemeClr val="accent2">
                <a:hueOff val="-2212934"/>
                <a:satOff val="22843"/>
                <a:lumOff val="163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Discrimination and bias</a:t>
          </a:r>
          <a:endParaRPr lang="en-US" sz="2200" kern="1200"/>
        </a:p>
      </dsp:txBody>
      <dsp:txXfrm>
        <a:off x="5380002" y="464795"/>
        <a:ext cx="2444055" cy="1466433"/>
      </dsp:txXfrm>
    </dsp:sp>
    <dsp:sp modelId="{B7699059-16BA-48AC-8320-1A6D1464FC7F}">
      <dsp:nvSpPr>
        <dsp:cNvPr id="0" name=""/>
        <dsp:cNvSpPr/>
      </dsp:nvSpPr>
      <dsp:spPr>
        <a:xfrm>
          <a:off x="8068463" y="464795"/>
          <a:ext cx="2444055" cy="1466433"/>
        </a:xfrm>
        <a:prstGeom prst="rect">
          <a:avLst/>
        </a:prstGeom>
        <a:gradFill rotWithShape="0">
          <a:gsLst>
            <a:gs pos="0">
              <a:schemeClr val="accent2">
                <a:hueOff val="-3319401"/>
                <a:satOff val="34264"/>
                <a:lumOff val="2451"/>
                <a:alphaOff val="0"/>
                <a:satMod val="103000"/>
                <a:lumMod val="102000"/>
                <a:tint val="94000"/>
              </a:schemeClr>
            </a:gs>
            <a:gs pos="50000">
              <a:schemeClr val="accent2">
                <a:hueOff val="-3319401"/>
                <a:satOff val="34264"/>
                <a:lumOff val="2451"/>
                <a:alphaOff val="0"/>
                <a:satMod val="110000"/>
                <a:lumMod val="100000"/>
                <a:shade val="100000"/>
              </a:schemeClr>
            </a:gs>
            <a:gs pos="100000">
              <a:schemeClr val="accent2">
                <a:hueOff val="-3319401"/>
                <a:satOff val="34264"/>
                <a:lumOff val="2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Socioeconomic challenges</a:t>
          </a:r>
          <a:endParaRPr lang="en-US" sz="2200" kern="1200"/>
        </a:p>
      </dsp:txBody>
      <dsp:txXfrm>
        <a:off x="8068463" y="464795"/>
        <a:ext cx="2444055" cy="1466433"/>
      </dsp:txXfrm>
    </dsp:sp>
    <dsp:sp modelId="{D0627C49-5176-46CD-91EA-2BCC8260C1D8}">
      <dsp:nvSpPr>
        <dsp:cNvPr id="0" name=""/>
        <dsp:cNvSpPr/>
      </dsp:nvSpPr>
      <dsp:spPr>
        <a:xfrm>
          <a:off x="1347311" y="2175634"/>
          <a:ext cx="2444055" cy="1466433"/>
        </a:xfrm>
        <a:prstGeom prst="rect">
          <a:avLst/>
        </a:prstGeom>
        <a:gradFill rotWithShape="0">
          <a:gsLst>
            <a:gs pos="0">
              <a:schemeClr val="accent2">
                <a:hueOff val="-4425869"/>
                <a:satOff val="45686"/>
                <a:lumOff val="3269"/>
                <a:alphaOff val="0"/>
                <a:satMod val="103000"/>
                <a:lumMod val="102000"/>
                <a:tint val="94000"/>
              </a:schemeClr>
            </a:gs>
            <a:gs pos="50000">
              <a:schemeClr val="accent2">
                <a:hueOff val="-4425869"/>
                <a:satOff val="45686"/>
                <a:lumOff val="3269"/>
                <a:alphaOff val="0"/>
                <a:satMod val="110000"/>
                <a:lumMod val="100000"/>
                <a:shade val="100000"/>
              </a:schemeClr>
            </a:gs>
            <a:gs pos="100000">
              <a:schemeClr val="accent2">
                <a:hueOff val="-4425869"/>
                <a:satOff val="45686"/>
                <a:lumOff val="32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Access to support and resources</a:t>
          </a:r>
          <a:endParaRPr lang="en-US" sz="2200" kern="1200"/>
        </a:p>
      </dsp:txBody>
      <dsp:txXfrm>
        <a:off x="1347311" y="2175634"/>
        <a:ext cx="2444055" cy="1466433"/>
      </dsp:txXfrm>
    </dsp:sp>
    <dsp:sp modelId="{6E4B1074-78F0-4FC1-B92F-F0E8137CF615}">
      <dsp:nvSpPr>
        <dsp:cNvPr id="0" name=""/>
        <dsp:cNvSpPr/>
      </dsp:nvSpPr>
      <dsp:spPr>
        <a:xfrm>
          <a:off x="4035772" y="2175634"/>
          <a:ext cx="2444055" cy="1466433"/>
        </a:xfrm>
        <a:prstGeom prst="rect">
          <a:avLst/>
        </a:prstGeom>
        <a:gradFill rotWithShape="0">
          <a:gsLst>
            <a:gs pos="0">
              <a:schemeClr val="accent2">
                <a:hueOff val="-5532335"/>
                <a:satOff val="57107"/>
                <a:lumOff val="4086"/>
                <a:alphaOff val="0"/>
                <a:satMod val="103000"/>
                <a:lumMod val="102000"/>
                <a:tint val="94000"/>
              </a:schemeClr>
            </a:gs>
            <a:gs pos="50000">
              <a:schemeClr val="accent2">
                <a:hueOff val="-5532335"/>
                <a:satOff val="57107"/>
                <a:lumOff val="4086"/>
                <a:alphaOff val="0"/>
                <a:satMod val="110000"/>
                <a:lumMod val="100000"/>
                <a:shade val="100000"/>
              </a:schemeClr>
            </a:gs>
            <a:gs pos="100000">
              <a:schemeClr val="accent2">
                <a:hueOff val="-5532335"/>
                <a:satOff val="57107"/>
                <a:lumOff val="408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Cultural Identity and self-expression</a:t>
          </a:r>
          <a:endParaRPr lang="en-US" sz="2200" kern="1200"/>
        </a:p>
      </dsp:txBody>
      <dsp:txXfrm>
        <a:off x="4035772" y="2175634"/>
        <a:ext cx="2444055" cy="1466433"/>
      </dsp:txXfrm>
    </dsp:sp>
    <dsp:sp modelId="{870C6D9C-639D-41A9-998E-9176E5CDCFBC}">
      <dsp:nvSpPr>
        <dsp:cNvPr id="0" name=""/>
        <dsp:cNvSpPr/>
      </dsp:nvSpPr>
      <dsp:spPr>
        <a:xfrm>
          <a:off x="6724233" y="2175634"/>
          <a:ext cx="2444055" cy="1466433"/>
        </a:xfrm>
        <a:prstGeom prst="rect">
          <a:avLst/>
        </a:prstGeom>
        <a:gradFill rotWithShape="0">
          <a:gsLst>
            <a:gs pos="0">
              <a:schemeClr val="accent2">
                <a:hueOff val="-6638803"/>
                <a:satOff val="68529"/>
                <a:lumOff val="4903"/>
                <a:alphaOff val="0"/>
                <a:satMod val="103000"/>
                <a:lumMod val="102000"/>
                <a:tint val="94000"/>
              </a:schemeClr>
            </a:gs>
            <a:gs pos="50000">
              <a:schemeClr val="accent2">
                <a:hueOff val="-6638803"/>
                <a:satOff val="68529"/>
                <a:lumOff val="4903"/>
                <a:alphaOff val="0"/>
                <a:satMod val="110000"/>
                <a:lumMod val="100000"/>
                <a:shade val="100000"/>
              </a:schemeClr>
            </a:gs>
            <a:gs pos="100000">
              <a:schemeClr val="accent2">
                <a:hueOff val="-6638803"/>
                <a:satOff val="68529"/>
                <a:lumOff val="49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a:t>Career advancement and development</a:t>
          </a:r>
          <a:endParaRPr lang="en-US" sz="2200" kern="1200"/>
        </a:p>
      </dsp:txBody>
      <dsp:txXfrm>
        <a:off x="6724233" y="2175634"/>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2E98D-0DA9-4942-BD72-75AC370D6361}">
      <dsp:nvSpPr>
        <dsp:cNvPr id="0" name=""/>
        <dsp:cNvSpPr/>
      </dsp:nvSpPr>
      <dsp:spPr>
        <a:xfrm>
          <a:off x="0" y="0"/>
          <a:ext cx="7086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B44BC-D04F-4CDB-B6FE-764FE56F955F}">
      <dsp:nvSpPr>
        <dsp:cNvPr id="0" name=""/>
        <dsp:cNvSpPr/>
      </dsp:nvSpPr>
      <dsp:spPr>
        <a:xfrm>
          <a:off x="0" y="0"/>
          <a:ext cx="7086600" cy="108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1500" kern="1200"/>
            <a:t>The </a:t>
          </a:r>
          <a:r>
            <a:rPr lang="en-CA" sz="1500" kern="1200">
              <a:hlinkClick xmlns:r="http://schemas.openxmlformats.org/officeDocument/2006/relationships" r:id="rId1"/>
            </a:rPr>
            <a:t>Indigenous Student Employment Opportunity</a:t>
          </a:r>
          <a:r>
            <a:rPr lang="en-CA" sz="1500" kern="1200"/>
            <a:t> is a support program for First Nations, Inuit and Métis students to enhance their experience during their work terms in the Government of Canada.</a:t>
          </a:r>
          <a:endParaRPr lang="en-US" sz="1500" kern="1200"/>
        </a:p>
      </dsp:txBody>
      <dsp:txXfrm>
        <a:off x="0" y="0"/>
        <a:ext cx="7086600" cy="1088760"/>
      </dsp:txXfrm>
    </dsp:sp>
    <dsp:sp modelId="{6C02A937-AC89-41C3-BE1F-7A6603CAA70C}">
      <dsp:nvSpPr>
        <dsp:cNvPr id="0" name=""/>
        <dsp:cNvSpPr/>
      </dsp:nvSpPr>
      <dsp:spPr>
        <a:xfrm>
          <a:off x="0" y="1088760"/>
          <a:ext cx="7086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A4B9E1-B385-48B1-B8F9-DE4424504D0C}">
      <dsp:nvSpPr>
        <dsp:cNvPr id="0" name=""/>
        <dsp:cNvSpPr/>
      </dsp:nvSpPr>
      <dsp:spPr>
        <a:xfrm>
          <a:off x="0" y="1088760"/>
          <a:ext cx="7086600" cy="108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1500" kern="1200" dirty="0"/>
            <a:t>The program was initially launched in 2016 as the </a:t>
          </a:r>
          <a:r>
            <a:rPr lang="en-CA" sz="1500" i="1" kern="1200" dirty="0"/>
            <a:t>Indigenous Youth Summer Employment Opportunity</a:t>
          </a:r>
          <a:r>
            <a:rPr lang="en-CA" sz="1500" kern="1200" dirty="0"/>
            <a:t> and was proposed by the Assembly of First Nations with the goal of expanding efforts to recruit and retain Indigenous youth into the federal public service. </a:t>
          </a:r>
          <a:endParaRPr lang="en-US" sz="1500" kern="1200" dirty="0"/>
        </a:p>
      </dsp:txBody>
      <dsp:txXfrm>
        <a:off x="0" y="1088760"/>
        <a:ext cx="7086600" cy="1088760"/>
      </dsp:txXfrm>
    </dsp:sp>
    <dsp:sp modelId="{9E86DB96-EC12-410F-B09C-079E22F12D74}">
      <dsp:nvSpPr>
        <dsp:cNvPr id="0" name=""/>
        <dsp:cNvSpPr/>
      </dsp:nvSpPr>
      <dsp:spPr>
        <a:xfrm>
          <a:off x="0" y="2177520"/>
          <a:ext cx="7086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14F5E9-5B6E-40C5-8724-A48717A1938B}">
      <dsp:nvSpPr>
        <dsp:cNvPr id="0" name=""/>
        <dsp:cNvSpPr/>
      </dsp:nvSpPr>
      <dsp:spPr>
        <a:xfrm>
          <a:off x="0" y="2177520"/>
          <a:ext cx="7086600" cy="108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1500" kern="1200"/>
            <a:t>The ISEO features support for onboarding, networking opportunities, a mentorship program and culturally respectful resources for both students and hiring managers.</a:t>
          </a:r>
          <a:endParaRPr lang="en-US" sz="1500" kern="1200"/>
        </a:p>
      </dsp:txBody>
      <dsp:txXfrm>
        <a:off x="0" y="2177520"/>
        <a:ext cx="7086600" cy="1088760"/>
      </dsp:txXfrm>
    </dsp:sp>
    <dsp:sp modelId="{E3D4EC9C-C1B5-445F-87D8-0287F527E221}">
      <dsp:nvSpPr>
        <dsp:cNvPr id="0" name=""/>
        <dsp:cNvSpPr/>
      </dsp:nvSpPr>
      <dsp:spPr>
        <a:xfrm>
          <a:off x="0" y="3266281"/>
          <a:ext cx="7086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E4830-6FD2-4532-B24D-C7AB8F663E1A}">
      <dsp:nvSpPr>
        <dsp:cNvPr id="0" name=""/>
        <dsp:cNvSpPr/>
      </dsp:nvSpPr>
      <dsp:spPr>
        <a:xfrm>
          <a:off x="0" y="3266281"/>
          <a:ext cx="7086600" cy="108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1500" kern="1200">
              <a:hlinkClick xmlns:r="http://schemas.openxmlformats.org/officeDocument/2006/relationships" r:id="rId2"/>
            </a:rPr>
            <a:t>Registration</a:t>
          </a:r>
          <a:r>
            <a:rPr lang="en-CA" sz="1500" kern="1200"/>
            <a:t> is required, which can be done by the hiring manager, human resources specialists or students themselves</a:t>
          </a:r>
          <a:endParaRPr lang="en-US" sz="1500" kern="1200"/>
        </a:p>
      </dsp:txBody>
      <dsp:txXfrm>
        <a:off x="0" y="3266281"/>
        <a:ext cx="7086600" cy="1088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F3569-BA66-429D-A01E-BBA4ECD2E74A}">
      <dsp:nvSpPr>
        <dsp:cNvPr id="0" name=""/>
        <dsp:cNvSpPr/>
      </dsp:nvSpPr>
      <dsp:spPr>
        <a:xfrm>
          <a:off x="0" y="0"/>
          <a:ext cx="3989832" cy="7392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146 students registered</a:t>
          </a:r>
          <a:endParaRPr lang="en-US" sz="1800" kern="1200"/>
        </a:p>
      </dsp:txBody>
      <dsp:txXfrm>
        <a:off x="21651" y="21651"/>
        <a:ext cx="3105649" cy="695933"/>
      </dsp:txXfrm>
    </dsp:sp>
    <dsp:sp modelId="{C76735B1-1488-4507-B38E-9E5D0F838B43}">
      <dsp:nvSpPr>
        <dsp:cNvPr id="0" name=""/>
        <dsp:cNvSpPr/>
      </dsp:nvSpPr>
      <dsp:spPr>
        <a:xfrm>
          <a:off x="297942" y="841906"/>
          <a:ext cx="3989832" cy="7392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47 participating federal organizations</a:t>
          </a:r>
          <a:endParaRPr lang="en-US" sz="1800" kern="1200"/>
        </a:p>
      </dsp:txBody>
      <dsp:txXfrm>
        <a:off x="319593" y="863557"/>
        <a:ext cx="3168085" cy="695933"/>
      </dsp:txXfrm>
    </dsp:sp>
    <dsp:sp modelId="{3D462726-C54C-4F1D-A67D-6290FCAEC191}">
      <dsp:nvSpPr>
        <dsp:cNvPr id="0" name=""/>
        <dsp:cNvSpPr/>
      </dsp:nvSpPr>
      <dsp:spPr>
        <a:xfrm>
          <a:off x="595883" y="1683813"/>
          <a:ext cx="3989832" cy="7392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2 events for managers with 400+ participants</a:t>
          </a:r>
          <a:endParaRPr lang="en-US" sz="1800" kern="1200"/>
        </a:p>
      </dsp:txBody>
      <dsp:txXfrm>
        <a:off x="617534" y="1705464"/>
        <a:ext cx="3168085" cy="695933"/>
      </dsp:txXfrm>
    </dsp:sp>
    <dsp:sp modelId="{BB5D211C-B0E7-4E07-B903-22118A7A8AF2}">
      <dsp:nvSpPr>
        <dsp:cNvPr id="0" name=""/>
        <dsp:cNvSpPr/>
      </dsp:nvSpPr>
      <dsp:spPr>
        <a:xfrm>
          <a:off x="893826" y="2525720"/>
          <a:ext cx="3989832" cy="7392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6 events for students</a:t>
          </a:r>
          <a:endParaRPr lang="en-US" sz="1800" kern="1200"/>
        </a:p>
      </dsp:txBody>
      <dsp:txXfrm>
        <a:off x="915477" y="2547371"/>
        <a:ext cx="3168085" cy="695933"/>
      </dsp:txXfrm>
    </dsp:sp>
    <dsp:sp modelId="{201C9FE5-9500-4E17-A8A2-B48A3C30A67E}">
      <dsp:nvSpPr>
        <dsp:cNvPr id="0" name=""/>
        <dsp:cNvSpPr/>
      </dsp:nvSpPr>
      <dsp:spPr>
        <a:xfrm>
          <a:off x="1191767" y="3367627"/>
          <a:ext cx="3989832" cy="7392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average of 40 participants per event </a:t>
          </a:r>
          <a:endParaRPr lang="en-US" sz="1800" kern="1200"/>
        </a:p>
      </dsp:txBody>
      <dsp:txXfrm>
        <a:off x="1213418" y="3389278"/>
        <a:ext cx="3168085" cy="695933"/>
      </dsp:txXfrm>
    </dsp:sp>
    <dsp:sp modelId="{0DD7D8F1-D71F-4271-A7B7-8F41377F4603}">
      <dsp:nvSpPr>
        <dsp:cNvPr id="0" name=""/>
        <dsp:cNvSpPr/>
      </dsp:nvSpPr>
      <dsp:spPr>
        <a:xfrm>
          <a:off x="3509329" y="540052"/>
          <a:ext cx="480502" cy="48050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617442" y="540052"/>
        <a:ext cx="264276" cy="361578"/>
      </dsp:txXfrm>
    </dsp:sp>
    <dsp:sp modelId="{646A455A-DCD0-45B3-9404-6C596CBE5810}">
      <dsp:nvSpPr>
        <dsp:cNvPr id="0" name=""/>
        <dsp:cNvSpPr/>
      </dsp:nvSpPr>
      <dsp:spPr>
        <a:xfrm>
          <a:off x="3807271" y="1381959"/>
          <a:ext cx="480502" cy="48050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915384" y="1381959"/>
        <a:ext cx="264276" cy="361578"/>
      </dsp:txXfrm>
    </dsp:sp>
    <dsp:sp modelId="{6D0B7B03-3CFE-4DD7-A6F0-10BE0440D973}">
      <dsp:nvSpPr>
        <dsp:cNvPr id="0" name=""/>
        <dsp:cNvSpPr/>
      </dsp:nvSpPr>
      <dsp:spPr>
        <a:xfrm>
          <a:off x="4105213" y="2211545"/>
          <a:ext cx="480502" cy="48050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213326" y="2211545"/>
        <a:ext cx="264276" cy="361578"/>
      </dsp:txXfrm>
    </dsp:sp>
    <dsp:sp modelId="{B6E3D1CD-D04E-416F-9A32-BC1A004E1967}">
      <dsp:nvSpPr>
        <dsp:cNvPr id="0" name=""/>
        <dsp:cNvSpPr/>
      </dsp:nvSpPr>
      <dsp:spPr>
        <a:xfrm>
          <a:off x="4403155" y="3061666"/>
          <a:ext cx="480502" cy="48050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511268" y="3061666"/>
        <a:ext cx="264276" cy="361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A4B1A-9736-4110-A3C0-06A1A00CE9A9}">
      <dsp:nvSpPr>
        <dsp:cNvPr id="0" name=""/>
        <dsp:cNvSpPr/>
      </dsp:nvSpPr>
      <dsp:spPr>
        <a:xfrm>
          <a:off x="737488" y="934677"/>
          <a:ext cx="2024437" cy="2024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C145076-07D3-4CD7-AB34-A86AE8DEFD6A}">
      <dsp:nvSpPr>
        <dsp:cNvPr id="0" name=""/>
        <dsp:cNvSpPr/>
      </dsp:nvSpPr>
      <dsp:spPr>
        <a:xfrm>
          <a:off x="1168926" y="1366115"/>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8F2997-3D3C-4534-9062-0ED9C230348B}">
      <dsp:nvSpPr>
        <dsp:cNvPr id="0" name=""/>
        <dsp:cNvSpPr/>
      </dsp:nvSpPr>
      <dsp:spPr>
        <a:xfrm>
          <a:off x="90332" y="3589677"/>
          <a:ext cx="331875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CA" sz="1800" kern="1200" noProof="0" dirty="0"/>
            <a:t>THANK YOU / Ekosani / Marsee / Miigwech / Meegwetch /  Mutna / Marci Cho / ᖁᐊᓇᖅᑯᑎᑦ / Nakurmik / Nià :wen.</a:t>
          </a:r>
        </a:p>
      </dsp:txBody>
      <dsp:txXfrm>
        <a:off x="90332" y="3589677"/>
        <a:ext cx="3318750" cy="1530000"/>
      </dsp:txXfrm>
    </dsp:sp>
    <dsp:sp modelId="{FDC416C1-F0D6-410D-8FDB-C4AE7F27D12F}">
      <dsp:nvSpPr>
        <dsp:cNvPr id="0" name=""/>
        <dsp:cNvSpPr/>
      </dsp:nvSpPr>
      <dsp:spPr>
        <a:xfrm>
          <a:off x="4637020" y="934677"/>
          <a:ext cx="2024437" cy="2024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946246B-62B6-4338-A22F-E7475D623392}">
      <dsp:nvSpPr>
        <dsp:cNvPr id="0" name=""/>
        <dsp:cNvSpPr/>
      </dsp:nvSpPr>
      <dsp:spPr>
        <a:xfrm>
          <a:off x="5068457" y="1366115"/>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0B1436F-1ED7-4E74-AFAB-8350A0D40F65}">
      <dsp:nvSpPr>
        <dsp:cNvPr id="0" name=""/>
        <dsp:cNvSpPr/>
      </dsp:nvSpPr>
      <dsp:spPr>
        <a:xfrm>
          <a:off x="3989863" y="3589677"/>
          <a:ext cx="331875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CA" sz="1700" kern="1200" noProof="0" dirty="0"/>
            <a:t>Any questions?</a:t>
          </a:r>
        </a:p>
      </dsp:txBody>
      <dsp:txXfrm>
        <a:off x="3989863" y="3589677"/>
        <a:ext cx="3318750" cy="1530000"/>
      </dsp:txXfrm>
    </dsp:sp>
    <dsp:sp modelId="{A16345C6-B50F-43D5-A6A3-A7EFABEB6AF2}">
      <dsp:nvSpPr>
        <dsp:cNvPr id="0" name=""/>
        <dsp:cNvSpPr/>
      </dsp:nvSpPr>
      <dsp:spPr>
        <a:xfrm>
          <a:off x="8536551" y="934677"/>
          <a:ext cx="2024437" cy="2024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2EEE96C-FD01-43D3-BA84-1DBD0F78C10D}">
      <dsp:nvSpPr>
        <dsp:cNvPr id="0" name=""/>
        <dsp:cNvSpPr/>
      </dsp:nvSpPr>
      <dsp:spPr>
        <a:xfrm>
          <a:off x="8967989" y="1366115"/>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67BD0AF-52FC-4B2B-9B97-DC69983036B4}">
      <dsp:nvSpPr>
        <dsp:cNvPr id="0" name=""/>
        <dsp:cNvSpPr/>
      </dsp:nvSpPr>
      <dsp:spPr>
        <a:xfrm>
          <a:off x="7889395" y="3589677"/>
          <a:ext cx="331875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CA" sz="1700" kern="1200" noProof="0" dirty="0"/>
            <a:t>Contact the indigenous Centre of Expertise:    </a:t>
          </a:r>
        </a:p>
        <a:p>
          <a:pPr marL="0" lvl="0" indent="0" algn="ctr" defTabSz="755650">
            <a:lnSpc>
              <a:spcPct val="100000"/>
            </a:lnSpc>
            <a:spcBef>
              <a:spcPct val="0"/>
            </a:spcBef>
            <a:spcAft>
              <a:spcPct val="35000"/>
            </a:spcAft>
            <a:buNone/>
            <a:defRPr cap="all"/>
          </a:pPr>
          <a:r>
            <a:rPr lang="en-CA" sz="1700" kern="1200" noProof="0" dirty="0"/>
            <a:t> </a:t>
          </a:r>
          <a:r>
            <a:rPr lang="en-CA" sz="1700" kern="1200" noProof="0" dirty="0">
              <a:hlinkClick xmlns:r="http://schemas.openxmlformats.org/officeDocument/2006/relationships" r:id="rId7"/>
            </a:rPr>
            <a:t>cfp.cea-icoe.psc@cfp-psc.gc.ca</a:t>
          </a:r>
          <a:r>
            <a:rPr lang="en-CA" sz="1700" kern="1200" noProof="0" dirty="0"/>
            <a:t>  </a:t>
          </a:r>
        </a:p>
      </dsp:txBody>
      <dsp:txXfrm>
        <a:off x="7889395" y="3589677"/>
        <a:ext cx="3318750" cy="153000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F9521-11BA-4F80-A2BC-B556592ABFEF}" type="datetimeFigureOut">
              <a:rPr lang="en-CA" smtClean="0"/>
              <a:t>2025/04/18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F0E14F-83BC-4483-B3DF-7E25C0577599}" type="slidenum">
              <a:rPr lang="en-CA" smtClean="0"/>
              <a:t>‹#›</a:t>
            </a:fld>
            <a:endParaRPr lang="en-CA"/>
          </a:p>
        </p:txBody>
      </p:sp>
    </p:spTree>
    <p:extLst>
      <p:ext uri="{BB962C8B-B14F-4D97-AF65-F5344CB8AC3E}">
        <p14:creationId xmlns:p14="http://schemas.microsoft.com/office/powerpoint/2010/main" val="25537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cpedia.gc.ca/wiki/Indigenous_Student_Employment_Opportunit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10"/>
          </p:nvPr>
        </p:nvSpPr>
        <p:spPr/>
        <p:txBody>
          <a:bodyPr/>
          <a:lstStyle/>
          <a:p>
            <a:fld id="{85F0E14F-83BC-4483-B3DF-7E25C0577599}" type="slidenum">
              <a:rPr lang="en-CA" smtClean="0"/>
              <a:t>1</a:t>
            </a:fld>
            <a:endParaRPr lang="en-CA"/>
          </a:p>
        </p:txBody>
      </p:sp>
    </p:spTree>
    <p:extLst>
      <p:ext uri="{BB962C8B-B14F-4D97-AF65-F5344CB8AC3E}">
        <p14:creationId xmlns:p14="http://schemas.microsoft.com/office/powerpoint/2010/main" val="261692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138CC-55B8-FD8A-FD51-1EC2243061A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037B19-E86A-C480-8A14-F70B12FC375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75035F1-4EAD-2039-BDB9-03522ACD2BD2}"/>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AA664EC6-A34D-0803-6970-022A687175C4}"/>
              </a:ext>
            </a:extLst>
          </p:cNvPr>
          <p:cNvSpPr>
            <a:spLocks noGrp="1"/>
          </p:cNvSpPr>
          <p:nvPr>
            <p:ph type="sldNum" sz="quarter" idx="5"/>
          </p:nvPr>
        </p:nvSpPr>
        <p:spPr/>
        <p:txBody>
          <a:bodyPr/>
          <a:lstStyle/>
          <a:p>
            <a:fld id="{85F0E14F-83BC-4483-B3DF-7E25C0577599}" type="slidenum">
              <a:rPr lang="en-CA" smtClean="0"/>
              <a:t>11</a:t>
            </a:fld>
            <a:endParaRPr lang="en-CA"/>
          </a:p>
        </p:txBody>
      </p:sp>
    </p:spTree>
    <p:extLst>
      <p:ext uri="{BB962C8B-B14F-4D97-AF65-F5344CB8AC3E}">
        <p14:creationId xmlns:p14="http://schemas.microsoft.com/office/powerpoint/2010/main" val="1803399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en-CA" b="1" dirty="0"/>
            </a:br>
            <a:r>
              <a:rPr lang="en-CA" b="1" dirty="0"/>
              <a:t> </a:t>
            </a:r>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12</a:t>
            </a:fld>
            <a:endParaRPr lang="en-CA"/>
          </a:p>
        </p:txBody>
      </p:sp>
    </p:spTree>
    <p:extLst>
      <p:ext uri="{BB962C8B-B14F-4D97-AF65-F5344CB8AC3E}">
        <p14:creationId xmlns:p14="http://schemas.microsoft.com/office/powerpoint/2010/main" val="578901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BE3F1-BD69-E56A-6221-DF69B6855D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BE5E321-0519-977D-48BE-AD5743C64D9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5E2B3A8-9003-15D7-ED6D-57FE377F68FD}"/>
              </a:ext>
            </a:extLst>
          </p:cNvPr>
          <p:cNvSpPr>
            <a:spLocks noGrp="1"/>
          </p:cNvSpPr>
          <p:nvPr>
            <p:ph type="body" idx="1"/>
          </p:nvPr>
        </p:nvSpPr>
        <p:spPr/>
        <p:txBody>
          <a:bodyPr/>
          <a:lstStyle/>
          <a:p>
            <a:br>
              <a:rPr lang="en-CA" b="1" dirty="0"/>
            </a:br>
            <a:r>
              <a:rPr lang="en-CA" b="1" dirty="0"/>
              <a:t> </a:t>
            </a:r>
            <a:endParaRPr lang="en-CA" dirty="0"/>
          </a:p>
        </p:txBody>
      </p:sp>
      <p:sp>
        <p:nvSpPr>
          <p:cNvPr id="4" name="Espace réservé du numéro de diapositive 3">
            <a:extLst>
              <a:ext uri="{FF2B5EF4-FFF2-40B4-BE49-F238E27FC236}">
                <a16:creationId xmlns:a16="http://schemas.microsoft.com/office/drawing/2014/main" id="{386D8F20-80B1-ADE0-7BCE-0837B314C0D7}"/>
              </a:ext>
            </a:extLst>
          </p:cNvPr>
          <p:cNvSpPr>
            <a:spLocks noGrp="1"/>
          </p:cNvSpPr>
          <p:nvPr>
            <p:ph type="sldNum" sz="quarter" idx="5"/>
          </p:nvPr>
        </p:nvSpPr>
        <p:spPr/>
        <p:txBody>
          <a:bodyPr/>
          <a:lstStyle/>
          <a:p>
            <a:fld id="{85F0E14F-83BC-4483-B3DF-7E25C0577599}" type="slidenum">
              <a:rPr lang="en-CA" smtClean="0"/>
              <a:t>13</a:t>
            </a:fld>
            <a:endParaRPr lang="en-CA"/>
          </a:p>
        </p:txBody>
      </p:sp>
    </p:spTree>
    <p:extLst>
      <p:ext uri="{BB962C8B-B14F-4D97-AF65-F5344CB8AC3E}">
        <p14:creationId xmlns:p14="http://schemas.microsoft.com/office/powerpoint/2010/main" val="934093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4BA3AA-3433-42F7-82F8-68D10241E68D}" type="slidenum">
              <a:rPr lang="en-CA" smtClean="0"/>
              <a:t>14</a:t>
            </a:fld>
            <a:endParaRPr lang="en-CA" dirty="0"/>
          </a:p>
        </p:txBody>
      </p:sp>
    </p:spTree>
    <p:extLst>
      <p:ext uri="{BB962C8B-B14F-4D97-AF65-F5344CB8AC3E}">
        <p14:creationId xmlns:p14="http://schemas.microsoft.com/office/powerpoint/2010/main" val="633996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9E7EC4D-E40C-4903-91EA-98898E06FB53}" type="slidenum">
              <a:rPr lang="en-CA" smtClean="0"/>
              <a:t>15</a:t>
            </a:fld>
            <a:endParaRPr lang="en-CA" dirty="0"/>
          </a:p>
        </p:txBody>
      </p:sp>
    </p:spTree>
    <p:extLst>
      <p:ext uri="{BB962C8B-B14F-4D97-AF65-F5344CB8AC3E}">
        <p14:creationId xmlns:p14="http://schemas.microsoft.com/office/powerpoint/2010/main" val="835083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Additional comms to managers encouraging their students</a:t>
            </a:r>
            <a:r>
              <a:rPr lang="en-US" dirty="0"/>
              <a:t>’ participation in activities. </a:t>
            </a:r>
            <a:endParaRPr lang="en-CA" dirty="0"/>
          </a:p>
        </p:txBody>
      </p:sp>
      <p:sp>
        <p:nvSpPr>
          <p:cNvPr id="4" name="Slide Number Placeholder 3"/>
          <p:cNvSpPr>
            <a:spLocks noGrp="1"/>
          </p:cNvSpPr>
          <p:nvPr>
            <p:ph type="sldNum" sz="quarter" idx="5"/>
          </p:nvPr>
        </p:nvSpPr>
        <p:spPr/>
        <p:txBody>
          <a:bodyPr/>
          <a:lstStyle/>
          <a:p>
            <a:fld id="{898FB8FB-6526-4722-82E5-6FC102F0107E}" type="slidenum">
              <a:rPr lang="en-CA" smtClean="0"/>
              <a:t>16</a:t>
            </a:fld>
            <a:endParaRPr lang="en-CA"/>
          </a:p>
        </p:txBody>
      </p:sp>
    </p:spTree>
    <p:extLst>
      <p:ext uri="{BB962C8B-B14F-4D97-AF65-F5344CB8AC3E}">
        <p14:creationId xmlns:p14="http://schemas.microsoft.com/office/powerpoint/2010/main" val="1394488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dirty="0">
              <a:solidFill>
                <a:schemeClr val="tx1"/>
              </a:solidFill>
              <a:latin typeface="Segoe UI  "/>
            </a:endParaRPr>
          </a:p>
        </p:txBody>
      </p:sp>
      <p:sp>
        <p:nvSpPr>
          <p:cNvPr id="4" name="Slide Number Placeholder 3"/>
          <p:cNvSpPr>
            <a:spLocks noGrp="1"/>
          </p:cNvSpPr>
          <p:nvPr>
            <p:ph type="sldNum" sz="quarter" idx="5"/>
          </p:nvPr>
        </p:nvSpPr>
        <p:spPr/>
        <p:txBody>
          <a:bodyPr/>
          <a:lstStyle/>
          <a:p>
            <a:fld id="{EE136A7C-1E6B-4596-BF6D-4E7A076C8740}" type="slidenum">
              <a:rPr lang="en-CA" smtClean="0"/>
              <a:t>17</a:t>
            </a:fld>
            <a:endParaRPr lang="en-CA" dirty="0"/>
          </a:p>
        </p:txBody>
      </p:sp>
    </p:spTree>
    <p:extLst>
      <p:ext uri="{BB962C8B-B14F-4D97-AF65-F5344CB8AC3E}">
        <p14:creationId xmlns:p14="http://schemas.microsoft.com/office/powerpoint/2010/main" val="3970002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5F0E14F-83BC-4483-B3DF-7E25C0577599}" type="slidenum">
              <a:rPr lang="en-CA" smtClean="0"/>
              <a:t>18</a:t>
            </a:fld>
            <a:endParaRPr lang="en-CA"/>
          </a:p>
        </p:txBody>
      </p:sp>
    </p:spTree>
    <p:extLst>
      <p:ext uri="{BB962C8B-B14F-4D97-AF65-F5344CB8AC3E}">
        <p14:creationId xmlns:p14="http://schemas.microsoft.com/office/powerpoint/2010/main" val="162354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19</a:t>
            </a:fld>
            <a:endParaRPr lang="en-CA"/>
          </a:p>
        </p:txBody>
      </p:sp>
    </p:spTree>
    <p:extLst>
      <p:ext uri="{BB962C8B-B14F-4D97-AF65-F5344CB8AC3E}">
        <p14:creationId xmlns:p14="http://schemas.microsoft.com/office/powerpoint/2010/main" val="2192560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20</a:t>
            </a:fld>
            <a:endParaRPr lang="en-CA"/>
          </a:p>
        </p:txBody>
      </p:sp>
    </p:spTree>
    <p:extLst>
      <p:ext uri="{BB962C8B-B14F-4D97-AF65-F5344CB8AC3E}">
        <p14:creationId xmlns:p14="http://schemas.microsoft.com/office/powerpoint/2010/main" val="715593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Cover:</a:t>
            </a:r>
          </a:p>
          <a:p>
            <a:pPr lvl="1"/>
            <a:r>
              <a:rPr lang="en-CA" dirty="0"/>
              <a:t>Mandate of the Indigenous Centre of Expertise</a:t>
            </a:r>
          </a:p>
          <a:p>
            <a:pPr lvl="1"/>
            <a:r>
              <a:rPr lang="en-CA" dirty="0"/>
              <a:t>Importance of Indigenous representation in the public service </a:t>
            </a:r>
          </a:p>
          <a:p>
            <a:pPr lvl="1"/>
            <a:r>
              <a:rPr lang="en-CA" dirty="0"/>
              <a:t>Best practices in managing Indigenous student workers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dirty="0"/>
              <a:t>Supports offered through the </a:t>
            </a:r>
            <a:r>
              <a:rPr lang="en-CA" dirty="0">
                <a:hlinkClick r:id="rId3"/>
              </a:rPr>
              <a:t>Indigenous Student Employment Opportunity</a:t>
            </a:r>
            <a:r>
              <a:rPr lang="en-CA" dirty="0"/>
              <a:t> (ISEO)</a:t>
            </a:r>
          </a:p>
          <a:p>
            <a:pPr lvl="1"/>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2</a:t>
            </a:fld>
            <a:endParaRPr lang="en-CA"/>
          </a:p>
        </p:txBody>
      </p:sp>
    </p:spTree>
    <p:extLst>
      <p:ext uri="{BB962C8B-B14F-4D97-AF65-F5344CB8AC3E}">
        <p14:creationId xmlns:p14="http://schemas.microsoft.com/office/powerpoint/2010/main" val="4245925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0E14F-83BC-4483-B3DF-7E25C0577599}"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t>21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29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buChar char="•"/>
            </a:pPr>
            <a:r>
              <a:rPr lang="en-CA" b="1" dirty="0"/>
              <a:t>SUPPORT, ADVICE AND GUIDANCE</a:t>
            </a:r>
          </a:p>
          <a:p>
            <a:pPr lvl="1" rtl="0">
              <a:lnSpc>
                <a:spcPct val="100000"/>
              </a:lnSpc>
              <a:buChar char="•"/>
            </a:pPr>
            <a:r>
              <a:rPr lang="en-CA" dirty="0"/>
              <a:t>Provide culturally sensitive strategic advice and guidance to</a:t>
            </a:r>
            <a:r>
              <a:rPr lang="en-CA" dirty="0">
                <a:latin typeface="Segoe UI Light"/>
              </a:rPr>
              <a:t> public</a:t>
            </a:r>
            <a:r>
              <a:rPr lang="en-CA" dirty="0"/>
              <a:t> </a:t>
            </a:r>
            <a:r>
              <a:rPr lang="en-CA" dirty="0">
                <a:latin typeface="Segoe UI Light"/>
              </a:rPr>
              <a:t>service</a:t>
            </a:r>
            <a:r>
              <a:rPr lang="en-CA" dirty="0"/>
              <a:t> partners and other government organizations on hiring Indigenous talent; </a:t>
            </a:r>
          </a:p>
          <a:p>
            <a:pPr lvl="1" rtl="0">
              <a:lnSpc>
                <a:spcPct val="100000"/>
              </a:lnSpc>
              <a:buChar char="•"/>
            </a:pPr>
            <a:r>
              <a:rPr lang="en-CA" dirty="0"/>
              <a:t>support the creation of tailored recruitment initiatives; </a:t>
            </a:r>
          </a:p>
          <a:p>
            <a:pPr lvl="1" rtl="0">
              <a:lnSpc>
                <a:spcPct val="100000"/>
              </a:lnSpc>
              <a:buChar char="•"/>
            </a:pPr>
            <a:r>
              <a:rPr lang="en-CA" dirty="0"/>
              <a:t>Recommend best practices for inclusive and barrier-free staffing and recruitment processes.</a:t>
            </a:r>
          </a:p>
          <a:p>
            <a:pPr lvl="0">
              <a:lnSpc>
                <a:spcPct val="100000"/>
              </a:lnSpc>
              <a:buChar char="•"/>
            </a:pPr>
            <a:r>
              <a:rPr lang="en-CA" b="1" dirty="0"/>
              <a:t>ENGAGEMENT AND OUTREACH</a:t>
            </a:r>
          </a:p>
          <a:p>
            <a:pPr lvl="1">
              <a:lnSpc>
                <a:spcPct val="100000"/>
              </a:lnSpc>
              <a:buChar char="•"/>
            </a:pPr>
            <a:r>
              <a:rPr lang="en-CA" dirty="0"/>
              <a:t>Help build and sustain relationships with key Indigenous associations and community organizations.</a:t>
            </a:r>
          </a:p>
          <a:p>
            <a:pPr lvl="0">
              <a:lnSpc>
                <a:spcPct val="100000"/>
              </a:lnSpc>
              <a:buChar char="•"/>
            </a:pPr>
            <a:r>
              <a:rPr lang="en-CA" b="1" dirty="0"/>
              <a:t>RECRUITMENT PROGRAMS AND TOOLS</a:t>
            </a:r>
          </a:p>
          <a:p>
            <a:pPr lvl="1">
              <a:lnSpc>
                <a:spcPct val="100000"/>
              </a:lnSpc>
              <a:buChar char="•"/>
            </a:pPr>
            <a:r>
              <a:rPr lang="en-CA" kern="1200" dirty="0"/>
              <a:t>Design and manage Indigenous recruitment and support programs (i.e. the Indigenous Student Employment Opportunity)</a:t>
            </a:r>
          </a:p>
          <a:p>
            <a:pPr lvl="1">
              <a:lnSpc>
                <a:spcPct val="100000"/>
              </a:lnSpc>
              <a:buChar char="•"/>
            </a:pPr>
            <a:r>
              <a:rPr lang="en-CA" kern="1200" dirty="0">
                <a:latin typeface="Segoe UI Semilight"/>
                <a:ea typeface="+mn-ea"/>
                <a:cs typeface="+mn-cs"/>
              </a:rPr>
              <a:t>Develop tools and resources for managers and HR professionals</a:t>
            </a:r>
            <a:endParaRPr lang="en-CA" kern="1200" dirty="0"/>
          </a:p>
          <a:p>
            <a:pPr lvl="1">
              <a:lnSpc>
                <a:spcPct val="100000"/>
              </a:lnSpc>
              <a:buChar char="•"/>
            </a:pPr>
            <a:r>
              <a:rPr lang="en-CA" kern="1200" dirty="0">
                <a:latin typeface="Segoe UI Semilight"/>
                <a:ea typeface="+mn-ea"/>
                <a:cs typeface="+mn-cs"/>
              </a:rPr>
              <a:t>Increase awareness of tools, supports and services available in support of Indigenous recruitment and inclusion</a:t>
            </a:r>
            <a:endParaRPr lang="en-CA" kern="1200" dirty="0"/>
          </a:p>
          <a:p>
            <a:endParaRPr lang="en-CA" dirty="0"/>
          </a:p>
        </p:txBody>
      </p:sp>
      <p:sp>
        <p:nvSpPr>
          <p:cNvPr id="4" name="Slide Number Placeholder 3"/>
          <p:cNvSpPr>
            <a:spLocks noGrp="1"/>
          </p:cNvSpPr>
          <p:nvPr>
            <p:ph type="sldNum" sz="quarter" idx="5"/>
          </p:nvPr>
        </p:nvSpPr>
        <p:spPr/>
        <p:txBody>
          <a:bodyPr/>
          <a:lstStyle/>
          <a:p>
            <a:fld id="{03D4E6D5-EC0C-497F-9DD9-FD2E63C12F77}" type="slidenum">
              <a:rPr lang="en-CA" smtClean="0"/>
              <a:t>3</a:t>
            </a:fld>
            <a:endParaRPr lang="en-CA"/>
          </a:p>
        </p:txBody>
      </p:sp>
    </p:spTree>
    <p:extLst>
      <p:ext uri="{BB962C8B-B14F-4D97-AF65-F5344CB8AC3E}">
        <p14:creationId xmlns:p14="http://schemas.microsoft.com/office/powerpoint/2010/main" val="30434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4</a:t>
            </a:fld>
            <a:endParaRPr lang="en-CA"/>
          </a:p>
        </p:txBody>
      </p:sp>
    </p:spTree>
    <p:extLst>
      <p:ext uri="{BB962C8B-B14F-4D97-AF65-F5344CB8AC3E}">
        <p14:creationId xmlns:p14="http://schemas.microsoft.com/office/powerpoint/2010/main" val="136821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en-CA" dirty="0"/>
              <a:t>Common barriers faced by Indigenous students (e.g., relocation, culture shock, lack of support systems, imposter syndrome)</a:t>
            </a:r>
          </a:p>
          <a:p>
            <a:pPr>
              <a:buNone/>
            </a:pPr>
            <a:r>
              <a:rPr lang="en-CA" dirty="0"/>
              <a:t>Diversity of Indigenous identities, backgrounds, and lived experiences</a:t>
            </a:r>
          </a:p>
          <a:p>
            <a:pPr>
              <a:buNone/>
            </a:pPr>
            <a:r>
              <a:rPr lang="en-CA" dirty="0"/>
              <a:t>The importance of cultural safety and trauma-informed practices</a:t>
            </a:r>
          </a:p>
          <a:p>
            <a:r>
              <a:rPr lang="en-CA" dirty="0"/>
              <a:t>What we’ve heard from past Indigenous student participants</a:t>
            </a:r>
          </a:p>
          <a:p>
            <a:pPr algn="l"/>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5</a:t>
            </a:fld>
            <a:endParaRPr lang="en-CA"/>
          </a:p>
        </p:txBody>
      </p:sp>
    </p:spTree>
    <p:extLst>
      <p:ext uri="{BB962C8B-B14F-4D97-AF65-F5344CB8AC3E}">
        <p14:creationId xmlns:p14="http://schemas.microsoft.com/office/powerpoint/2010/main" val="2457233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5F0E14F-83BC-4483-B3DF-7E25C0577599}" type="slidenum">
              <a:rPr lang="en-CA" smtClean="0"/>
              <a:t>6</a:t>
            </a:fld>
            <a:endParaRPr lang="en-CA"/>
          </a:p>
        </p:txBody>
      </p:sp>
    </p:spTree>
    <p:extLst>
      <p:ext uri="{BB962C8B-B14F-4D97-AF65-F5344CB8AC3E}">
        <p14:creationId xmlns:p14="http://schemas.microsoft.com/office/powerpoint/2010/main" val="268914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8</a:t>
            </a:fld>
            <a:endParaRPr lang="en-CA"/>
          </a:p>
        </p:txBody>
      </p:sp>
    </p:spTree>
    <p:extLst>
      <p:ext uri="{BB962C8B-B14F-4D97-AF65-F5344CB8AC3E}">
        <p14:creationId xmlns:p14="http://schemas.microsoft.com/office/powerpoint/2010/main" val="182790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67F95-88B2-2DA5-8DE6-858E438A42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EDD9AF-40E1-6C99-09DE-D071029D85E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0432CBF-AFBD-4E83-491C-E697260B3917}"/>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36F61F92-1251-786B-4AB6-6A2177B87974}"/>
              </a:ext>
            </a:extLst>
          </p:cNvPr>
          <p:cNvSpPr>
            <a:spLocks noGrp="1"/>
          </p:cNvSpPr>
          <p:nvPr>
            <p:ph type="sldNum" sz="quarter" idx="5"/>
          </p:nvPr>
        </p:nvSpPr>
        <p:spPr/>
        <p:txBody>
          <a:bodyPr/>
          <a:lstStyle/>
          <a:p>
            <a:fld id="{85F0E14F-83BC-4483-B3DF-7E25C0577599}" type="slidenum">
              <a:rPr lang="en-CA" smtClean="0"/>
              <a:t>9</a:t>
            </a:fld>
            <a:endParaRPr lang="en-CA"/>
          </a:p>
        </p:txBody>
      </p:sp>
    </p:spTree>
    <p:extLst>
      <p:ext uri="{BB962C8B-B14F-4D97-AF65-F5344CB8AC3E}">
        <p14:creationId xmlns:p14="http://schemas.microsoft.com/office/powerpoint/2010/main" val="1670438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10</a:t>
            </a:fld>
            <a:endParaRPr lang="en-CA"/>
          </a:p>
        </p:txBody>
      </p:sp>
    </p:spTree>
    <p:extLst>
      <p:ext uri="{BB962C8B-B14F-4D97-AF65-F5344CB8AC3E}">
        <p14:creationId xmlns:p14="http://schemas.microsoft.com/office/powerpoint/2010/main" val="3486546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ge couverture - FR">
    <p:spTree>
      <p:nvGrpSpPr>
        <p:cNvPr id="1" name=""/>
        <p:cNvGrpSpPr/>
        <p:nvPr/>
      </p:nvGrpSpPr>
      <p:grpSpPr>
        <a:xfrm>
          <a:off x="0" y="0"/>
          <a:ext cx="0" cy="0"/>
          <a:chOff x="0" y="0"/>
          <a:chExt cx="0" cy="0"/>
        </a:xfrm>
      </p:grpSpPr>
      <p:sp>
        <p:nvSpPr>
          <p:cNvPr id="2" name="Title 1"/>
          <p:cNvSpPr>
            <a:spLocks noGrp="1"/>
          </p:cNvSpPr>
          <p:nvPr>
            <p:ph type="ctrTitle"/>
          </p:nvPr>
        </p:nvSpPr>
        <p:spPr>
          <a:xfrm>
            <a:off x="1247775" y="1122363"/>
            <a:ext cx="10297766" cy="2387600"/>
          </a:xfrm>
        </p:spPr>
        <p:txBody>
          <a:bodyPr anchor="t"/>
          <a:lstStyle>
            <a:lvl1pPr algn="l">
              <a:defRPr sz="6000"/>
            </a:lvl1pPr>
          </a:lstStyle>
          <a:p>
            <a:r>
              <a:rPr lang="en-US"/>
              <a:t>Click to edit Master title style</a:t>
            </a:r>
            <a:endParaRPr lang="en-CA"/>
          </a:p>
        </p:txBody>
      </p:sp>
      <p:sp>
        <p:nvSpPr>
          <p:cNvPr id="3" name="Subtitle 2"/>
          <p:cNvSpPr>
            <a:spLocks noGrp="1"/>
          </p:cNvSpPr>
          <p:nvPr>
            <p:ph type="subTitle" idx="1"/>
          </p:nvPr>
        </p:nvSpPr>
        <p:spPr>
          <a:xfrm>
            <a:off x="1247775" y="3582988"/>
            <a:ext cx="6362700" cy="13890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8817"/>
            <a:ext cx="12200592" cy="284870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458" y="376654"/>
            <a:ext cx="10899083" cy="360097"/>
          </a:xfrm>
          <a:prstGeom prst="rect">
            <a:avLst/>
          </a:prstGeom>
        </p:spPr>
      </p:pic>
    </p:spTree>
    <p:extLst>
      <p:ext uri="{BB962C8B-B14F-4D97-AF65-F5344CB8AC3E}">
        <p14:creationId xmlns:p14="http://schemas.microsoft.com/office/powerpoint/2010/main" val="297464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59962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219904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324487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Page-EN">
    <p:spTree>
      <p:nvGrpSpPr>
        <p:cNvPr id="1" name=""/>
        <p:cNvGrpSpPr/>
        <p:nvPr/>
      </p:nvGrpSpPr>
      <p:grpSpPr>
        <a:xfrm>
          <a:off x="0" y="0"/>
          <a:ext cx="0" cy="0"/>
          <a:chOff x="0" y="0"/>
          <a:chExt cx="0" cy="0"/>
        </a:xfrm>
      </p:grpSpPr>
      <p:sp>
        <p:nvSpPr>
          <p:cNvPr id="2" name="Title 1"/>
          <p:cNvSpPr>
            <a:spLocks noGrp="1"/>
          </p:cNvSpPr>
          <p:nvPr>
            <p:ph type="ctrTitle"/>
          </p:nvPr>
        </p:nvSpPr>
        <p:spPr>
          <a:xfrm>
            <a:off x="1247775" y="1122363"/>
            <a:ext cx="10297766" cy="2387600"/>
          </a:xfrm>
        </p:spPr>
        <p:txBody>
          <a:bodyPr anchor="t"/>
          <a:lstStyle>
            <a:lvl1pPr algn="l">
              <a:defRPr sz="6000"/>
            </a:lvl1pPr>
          </a:lstStyle>
          <a:p>
            <a:r>
              <a:rPr lang="en-US"/>
              <a:t>Click to edit Master title style</a:t>
            </a:r>
            <a:endParaRPr lang="en-CA"/>
          </a:p>
        </p:txBody>
      </p:sp>
      <p:sp>
        <p:nvSpPr>
          <p:cNvPr id="3" name="Subtitle 2"/>
          <p:cNvSpPr>
            <a:spLocks noGrp="1"/>
          </p:cNvSpPr>
          <p:nvPr>
            <p:ph type="subTitle" idx="1"/>
          </p:nvPr>
        </p:nvSpPr>
        <p:spPr>
          <a:xfrm>
            <a:off x="1247775" y="3582988"/>
            <a:ext cx="6362700" cy="13890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8817"/>
            <a:ext cx="12200592" cy="284870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458" y="377509"/>
            <a:ext cx="10899083" cy="358387"/>
          </a:xfrm>
          <a:prstGeom prst="rect">
            <a:avLst/>
          </a:prstGeom>
        </p:spPr>
      </p:pic>
    </p:spTree>
    <p:extLst>
      <p:ext uri="{BB962C8B-B14F-4D97-AF65-F5344CB8AC3E}">
        <p14:creationId xmlns:p14="http://schemas.microsoft.com/office/powerpoint/2010/main" val="221285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259704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71513"/>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355123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357348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82300" y="6418263"/>
            <a:ext cx="1219200" cy="365125"/>
          </a:xfrm>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286506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2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2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133862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107778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180094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366650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106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593248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038600" y="59324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78" y="6025960"/>
            <a:ext cx="12194778" cy="832040"/>
          </a:xfrm>
          <a:prstGeom prst="rect">
            <a:avLst/>
          </a:prstGeom>
        </p:spPr>
      </p:pic>
      <p:sp>
        <p:nvSpPr>
          <p:cNvPr id="6" name="Slide Number Placeholder 5"/>
          <p:cNvSpPr>
            <a:spLocks noGrp="1"/>
          </p:cNvSpPr>
          <p:nvPr>
            <p:ph type="sldNum" sz="quarter" idx="4"/>
          </p:nvPr>
        </p:nvSpPr>
        <p:spPr>
          <a:xfrm>
            <a:off x="10801350" y="6418263"/>
            <a:ext cx="1200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7B19F-562E-4687-915F-44F4066EA527}" type="slidenum">
              <a:rPr lang="en-CA" smtClean="0"/>
              <a:t>‹#›</a:t>
            </a:fld>
            <a:endParaRPr lang="en-CA"/>
          </a:p>
        </p:txBody>
      </p:sp>
      <p:sp>
        <p:nvSpPr>
          <p:cNvPr id="9" name="TextBox 8">
            <a:extLst>
              <a:ext uri="{FF2B5EF4-FFF2-40B4-BE49-F238E27FC236}">
                <a16:creationId xmlns:a16="http://schemas.microsoft.com/office/drawing/2014/main" id="{0729E077-3EA5-A87F-EDBB-E2A0CF234CF5}"/>
              </a:ext>
            </a:extLst>
          </p:cNvPr>
          <p:cNvSpPr txBox="1"/>
          <p:nvPr userDrawn="1">
            <p:extLst>
              <p:ext uri="{1162E1C5-73C7-4A58-AE30-91384D911F3F}">
                <p184:classification xmlns:p184="http://schemas.microsoft.com/office/powerpoint/2018/4/main" val="hdr"/>
              </p:ext>
            </p:extLst>
          </p:nvPr>
        </p:nvSpPr>
        <p:spPr>
          <a:xfrm>
            <a:off x="10188575" y="63500"/>
            <a:ext cx="1974850" cy="182880"/>
          </a:xfrm>
          <a:prstGeom prst="rect">
            <a:avLst/>
          </a:prstGeom>
        </p:spPr>
        <p:txBody>
          <a:bodyPr horzOverflow="overflow" lIns="0" tIns="0" rIns="0" bIns="0">
            <a:spAutoFit/>
          </a:bodyPr>
          <a:lstStyle/>
          <a:p>
            <a:pPr algn="l"/>
            <a:r>
              <a:rPr lang="en-CA" sz="1200">
                <a:solidFill>
                  <a:srgbClr val="000000"/>
                </a:solidFill>
                <a:latin typeface="Calibri" panose="020F0502020204030204" pitchFamily="34" charset="0"/>
                <a:cs typeface="Calibri" panose="020F0502020204030204" pitchFamily="34" charset="0"/>
              </a:rPr>
              <a:t>NON CLASSIFIÉ / UNCLASSIFIED</a:t>
            </a:r>
          </a:p>
        </p:txBody>
      </p:sp>
    </p:spTree>
    <p:extLst>
      <p:ext uri="{BB962C8B-B14F-4D97-AF65-F5344CB8AC3E}">
        <p14:creationId xmlns:p14="http://schemas.microsoft.com/office/powerpoint/2010/main" val="84638503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nada.ca/en/government/publicservice/staffing/common-hybrid-work-model-federal-public-service.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cpedia.gc.ca/wiki/Indigenous_Student_Employment_Opportunity_-_MENTORSHIP"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sps-efpc.gc.ca/mngr/students-eng.asp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nada.ca/en/public-service-commission/jobs/services/gc-jobs/jobs-indigenous-people/jobs-students-graduates.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3.xml"/><Relationship Id="rId7"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s://www.gcpedia.gc.ca/wiki/Indigenous_Career_Pathways_%E2%80%93_Inventory_of_Indigenous_Applicants" TargetMode="External"/><Relationship Id="rId5" Type="http://schemas.openxmlformats.org/officeDocument/2006/relationships/notesSlide" Target="../notesSlides/notesSlide16.xml"/><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catalogue.csps-efpc.gc.ca/product?catalog=IRA1-PA2&amp;cm_locale=en" TargetMode="External"/><Relationship Id="rId3" Type="http://schemas.openxmlformats.org/officeDocument/2006/relationships/hyperlink" Target="https://view.officeapps.live.com/op/view.aspx?src=https%3A%2F%2Fwiki.gccollab.ca%2Fimages%2Ff%2Ff7%2FISEO_OE%25C3%2589A_Onboarding_Guide_for_Managers_April_2025_e.docx&amp;wdOrigin=BROWSELINK" TargetMode="External"/><Relationship Id="rId7" Type="http://schemas.openxmlformats.org/officeDocument/2006/relationships/hyperlink" Target="https://www.canada.ca/en/public-service-commission/services/publications/open-info/barriers-to-indigenous-recruitment.html"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extranet.psc-cfp.gc.ca/gcintra/hr-rh/index-eng.htm" TargetMode="External"/><Relationship Id="rId5" Type="http://schemas.openxmlformats.org/officeDocument/2006/relationships/hyperlink" Target="https://www.canada.ca/en/public-service-commission/jobs/services/gc-jobs/indigenous-recruitment-information-hiring-managers.html" TargetMode="External"/><Relationship Id="rId10" Type="http://schemas.openxmlformats.org/officeDocument/2006/relationships/hyperlink" Target="https://catalogue.csps-efpc.gc.ca/product?catalog=IRA171&amp;cm_locale=en" TargetMode="External"/><Relationship Id="rId4" Type="http://schemas.openxmlformats.org/officeDocument/2006/relationships/hyperlink" Target="http://extranet.psc-cfp.gc.ca/sib-dgsi/indigenous-recruitment-toolbox-eng.htm" TargetMode="External"/><Relationship Id="rId9" Type="http://schemas.openxmlformats.org/officeDocument/2006/relationships/hyperlink" Target="https://catalogue.csps-efpc.gc.ca/product?catalog=IRA144&amp;cm_locale=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E03_73440318.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questionnaire.simplesurvey.com/f/s.aspx?s=3b70edee-7007-4e87-b9ba-ecdc96ab0506&amp;ds=0H8yUAGIkr" TargetMode="External"/><Relationship Id="rId5" Type="http://schemas.openxmlformats.org/officeDocument/2006/relationships/image" Target="../media/image10.sv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0.xml"/><Relationship Id="rId7" Type="http://schemas.openxmlformats.org/officeDocument/2006/relationships/diagramColors" Target="../diagrams/colors5.xml"/><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canada.ca/en/public-service-commission/corporate/about-us/public-service-commission-canada-offices.html"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www.canada.ca/en/public-service-commission/services/staffing-assessment-tools-resources/human-resources-specialists-hiring-managers/outreach-services.html"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hyperlink" Target="https://www.canada.ca/en/public-service-commission/jobs/services/gc-jobs/indigenous-recruitment-information-hiring-managers.html" TargetMode="External"/><Relationship Id="rId5" Type="http://schemas.openxmlformats.org/officeDocument/2006/relationships/diagramQuickStyle" Target="../diagrams/quickStyle1.xml"/><Relationship Id="rId10" Type="http://schemas.openxmlformats.org/officeDocument/2006/relationships/hyperlink" Target="http://extranet.psc-cfp.gc.ca/sib-dgsi/pools/index-eng.htm" TargetMode="External"/><Relationship Id="rId4" Type="http://schemas.openxmlformats.org/officeDocument/2006/relationships/diagramLayout" Target="../diagrams/layout1.xml"/><Relationship Id="rId9" Type="http://schemas.openxmlformats.org/officeDocument/2006/relationships/hyperlink" Target="https://www.canada.ca/en/public-service-commission/services/staffing-assessment-tools-resources/human-resources-specialists-hiring-managers/recruitment-options-managers.html"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atalogue.csps-efpc.gc.ca/product?catalog=IRA102&amp;cm_locale=e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catalogue.csps-efpc.gc.ca/product?catalog=IRA101&amp;cm_locale=e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iew.officeapps.live.com/op/view.aspx?src=https%3A%2F%2Fwiki.gccollab.ca%2Fimages%2F1%2F13%2FInformation_Toolkit_for_ISEO_Students_April_23%252C_2024_e.docx&amp;wdOrigin=BROWSELIN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247775" y="1122363"/>
            <a:ext cx="10297766" cy="2387600"/>
          </a:xfrm>
        </p:spPr>
        <p:txBody>
          <a:bodyPr>
            <a:normAutofit fontScale="90000"/>
          </a:bodyPr>
          <a:lstStyle/>
          <a:p>
            <a:r>
              <a:rPr lang="en-CA" altLang="fr-FR" b="1" dirty="0"/>
              <a:t>Onboarding Indigenous students in the public service: session for managers</a:t>
            </a:r>
            <a:endParaRPr lang="en-CA" b="1" dirty="0"/>
          </a:p>
        </p:txBody>
      </p:sp>
      <p:sp>
        <p:nvSpPr>
          <p:cNvPr id="2" name="Subtitle 1"/>
          <p:cNvSpPr>
            <a:spLocks noGrp="1"/>
          </p:cNvSpPr>
          <p:nvPr>
            <p:ph type="subTitle" idx="1"/>
          </p:nvPr>
        </p:nvSpPr>
        <p:spPr>
          <a:xfrm>
            <a:off x="1247775" y="3582988"/>
            <a:ext cx="6362700" cy="1389062"/>
          </a:xfrm>
        </p:spPr>
        <p:txBody>
          <a:bodyPr>
            <a:normAutofit fontScale="92500" lnSpcReduction="20000"/>
          </a:bodyPr>
          <a:lstStyle/>
          <a:p>
            <a:pPr>
              <a:lnSpc>
                <a:spcPct val="110000"/>
              </a:lnSpc>
            </a:pPr>
            <a:r>
              <a:rPr lang="en-CA" dirty="0"/>
              <a:t>Presentation by the Indigenous Centre of Expertise, National Recruitment Directorate for the Indigenous Student Employment Opportunity</a:t>
            </a:r>
          </a:p>
          <a:p>
            <a:r>
              <a:rPr lang="en-CA" dirty="0"/>
              <a:t>April 2025</a:t>
            </a:r>
          </a:p>
        </p:txBody>
      </p:sp>
    </p:spTree>
    <p:extLst>
      <p:ext uri="{BB962C8B-B14F-4D97-AF65-F5344CB8AC3E}">
        <p14:creationId xmlns:p14="http://schemas.microsoft.com/office/powerpoint/2010/main" val="281153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02651-EE6E-1B1A-62CB-BD0B5B1FFFCE}"/>
              </a:ext>
            </a:extLst>
          </p:cNvPr>
          <p:cNvSpPr>
            <a:spLocks noGrp="1"/>
          </p:cNvSpPr>
          <p:nvPr>
            <p:ph type="title"/>
          </p:nvPr>
        </p:nvSpPr>
        <p:spPr>
          <a:xfrm>
            <a:off x="838200" y="365125"/>
            <a:ext cx="10515600" cy="1325563"/>
          </a:xfrm>
        </p:spPr>
        <p:txBody>
          <a:bodyPr anchor="ctr">
            <a:normAutofit/>
          </a:bodyPr>
          <a:lstStyle/>
          <a:p>
            <a:r>
              <a:rPr lang="en-CA" b="1" dirty="0"/>
              <a:t>Best practices for Onboarding Indigenous students – </a:t>
            </a:r>
            <a:r>
              <a:rPr lang="en-CA" b="1" dirty="0">
                <a:solidFill>
                  <a:schemeClr val="accent3"/>
                </a:solidFill>
              </a:rPr>
              <a:t>Inclusive management practices</a:t>
            </a:r>
          </a:p>
        </p:txBody>
      </p:sp>
      <p:sp>
        <p:nvSpPr>
          <p:cNvPr id="4" name="Espace réservé du numéro de diapositive 3">
            <a:extLst>
              <a:ext uri="{FF2B5EF4-FFF2-40B4-BE49-F238E27FC236}">
                <a16:creationId xmlns:a16="http://schemas.microsoft.com/office/drawing/2014/main" id="{F7ADCBB1-E5FD-0A7D-4D36-68428A5D1939}"/>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10</a:t>
            </a:fld>
            <a:endParaRPr lang="en-CA"/>
          </a:p>
        </p:txBody>
      </p:sp>
      <p:sp>
        <p:nvSpPr>
          <p:cNvPr id="3" name="Content Placeholder 2">
            <a:extLst>
              <a:ext uri="{FF2B5EF4-FFF2-40B4-BE49-F238E27FC236}">
                <a16:creationId xmlns:a16="http://schemas.microsoft.com/office/drawing/2014/main" id="{51F237BE-B562-B20E-39A7-3397F49BD700}"/>
              </a:ext>
            </a:extLst>
          </p:cNvPr>
          <p:cNvSpPr>
            <a:spLocks noGrp="1"/>
          </p:cNvSpPr>
          <p:nvPr>
            <p:ph idx="1"/>
          </p:nvPr>
        </p:nvSpPr>
        <p:spPr/>
        <p:txBody>
          <a:bodyPr/>
          <a:lstStyle/>
          <a:p>
            <a:pPr>
              <a:spcAft>
                <a:spcPts val="600"/>
              </a:spcAft>
              <a:buFont typeface="Wingdings" panose="05000000000000000000" pitchFamily="2" charset="2"/>
              <a:buChar char="ü"/>
            </a:pPr>
            <a:r>
              <a:rPr lang="en-CA" noProof="0" dirty="0"/>
              <a:t>Implement flexible work arrangements, accommodations, and support services to meet the diverse needs and preferences of Indigenous youth.</a:t>
            </a:r>
          </a:p>
          <a:p>
            <a:pPr>
              <a:spcAft>
                <a:spcPts val="600"/>
              </a:spcAft>
              <a:buFont typeface="Wingdings" panose="05000000000000000000" pitchFamily="2" charset="2"/>
              <a:buChar char="ü"/>
            </a:pPr>
            <a:r>
              <a:rPr lang="en-CA" noProof="0" dirty="0">
                <a:hlinkClick r:id="rId3"/>
              </a:rPr>
              <a:t>Hybrid work model exceptions</a:t>
            </a:r>
            <a:r>
              <a:rPr lang="en-CA" noProof="0" dirty="0"/>
              <a:t> provides an exception for Indigenous public servants whose location is critical to their identity to work from their communities</a:t>
            </a:r>
          </a:p>
          <a:p>
            <a:pPr>
              <a:spcAft>
                <a:spcPts val="600"/>
              </a:spcAft>
              <a:buFont typeface="Wingdings" panose="05000000000000000000" pitchFamily="2" charset="2"/>
              <a:buChar char="ü"/>
            </a:pPr>
            <a:r>
              <a:rPr lang="en-CA" noProof="0" dirty="0"/>
              <a:t>Scheduled and frequent check-ins; meet-ups to discuss non-work-related topics</a:t>
            </a:r>
          </a:p>
        </p:txBody>
      </p:sp>
    </p:spTree>
    <p:extLst>
      <p:ext uri="{BB962C8B-B14F-4D97-AF65-F5344CB8AC3E}">
        <p14:creationId xmlns:p14="http://schemas.microsoft.com/office/powerpoint/2010/main" val="195265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94DCB-B925-C7B2-7DC7-DB90CFE5FE1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7893DBB-A040-FCCC-5C57-CF4889EA53D8}"/>
              </a:ext>
            </a:extLst>
          </p:cNvPr>
          <p:cNvSpPr>
            <a:spLocks noGrp="1"/>
          </p:cNvSpPr>
          <p:nvPr>
            <p:ph type="title"/>
          </p:nvPr>
        </p:nvSpPr>
        <p:spPr>
          <a:xfrm>
            <a:off x="838200" y="365125"/>
            <a:ext cx="10515600" cy="1325563"/>
          </a:xfrm>
        </p:spPr>
        <p:txBody>
          <a:bodyPr anchor="ctr">
            <a:normAutofit fontScale="90000"/>
          </a:bodyPr>
          <a:lstStyle/>
          <a:p>
            <a:r>
              <a:rPr lang="en-CA" b="1" dirty="0"/>
              <a:t>Best practices for Onboarding Indigenous students – </a:t>
            </a:r>
            <a:r>
              <a:rPr lang="en-CA" b="1" dirty="0">
                <a:solidFill>
                  <a:schemeClr val="accent3"/>
                </a:solidFill>
              </a:rPr>
              <a:t>Mentorship and support programs</a:t>
            </a:r>
          </a:p>
        </p:txBody>
      </p:sp>
      <p:sp>
        <p:nvSpPr>
          <p:cNvPr id="4" name="Espace réservé du numéro de diapositive 3">
            <a:extLst>
              <a:ext uri="{FF2B5EF4-FFF2-40B4-BE49-F238E27FC236}">
                <a16:creationId xmlns:a16="http://schemas.microsoft.com/office/drawing/2014/main" id="{5E6270CB-E183-E85F-0632-BF810B19762B}"/>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11</a:t>
            </a:fld>
            <a:endParaRPr lang="en-CA"/>
          </a:p>
        </p:txBody>
      </p:sp>
      <p:sp>
        <p:nvSpPr>
          <p:cNvPr id="3" name="Content Placeholder 2">
            <a:extLst>
              <a:ext uri="{FF2B5EF4-FFF2-40B4-BE49-F238E27FC236}">
                <a16:creationId xmlns:a16="http://schemas.microsoft.com/office/drawing/2014/main" id="{A18BC56C-E518-798E-E99D-231ADAA605E0}"/>
              </a:ext>
            </a:extLst>
          </p:cNvPr>
          <p:cNvSpPr>
            <a:spLocks noGrp="1"/>
          </p:cNvSpPr>
          <p:nvPr>
            <p:ph idx="1"/>
          </p:nvPr>
        </p:nvSpPr>
        <p:spPr/>
        <p:txBody>
          <a:bodyPr/>
          <a:lstStyle/>
          <a:p>
            <a:pPr>
              <a:buFont typeface="Wingdings" panose="05000000000000000000" pitchFamily="2" charset="2"/>
              <a:buChar char="ü"/>
            </a:pPr>
            <a:r>
              <a:rPr lang="en-CA" noProof="0" dirty="0"/>
              <a:t>Connect Indigenous youth with mentors, employee resource groups to foster connections, share experiences, and build community.</a:t>
            </a:r>
          </a:p>
          <a:p>
            <a:endParaRPr lang="en-CA" noProof="0" dirty="0">
              <a:hlinkClick r:id="rId3"/>
            </a:endParaRPr>
          </a:p>
          <a:p>
            <a:pPr marL="0" indent="0">
              <a:buNone/>
            </a:pPr>
            <a:r>
              <a:rPr lang="en-CA" dirty="0"/>
              <a:t>💡 </a:t>
            </a:r>
            <a:r>
              <a:rPr lang="en-CA" noProof="0" dirty="0">
                <a:hlinkClick r:id="rId3"/>
              </a:rPr>
              <a:t>Indigenous Student Employment Opportunity - Mentorship </a:t>
            </a:r>
            <a:endParaRPr lang="en-CA" noProof="0" dirty="0"/>
          </a:p>
        </p:txBody>
      </p:sp>
    </p:spTree>
    <p:extLst>
      <p:ext uri="{BB962C8B-B14F-4D97-AF65-F5344CB8AC3E}">
        <p14:creationId xmlns:p14="http://schemas.microsoft.com/office/powerpoint/2010/main" val="420730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02651-EE6E-1B1A-62CB-BD0B5B1FFFCE}"/>
              </a:ext>
            </a:extLst>
          </p:cNvPr>
          <p:cNvSpPr>
            <a:spLocks noGrp="1"/>
          </p:cNvSpPr>
          <p:nvPr>
            <p:ph type="title"/>
          </p:nvPr>
        </p:nvSpPr>
        <p:spPr>
          <a:xfrm>
            <a:off x="838200" y="365125"/>
            <a:ext cx="10515600" cy="1325563"/>
          </a:xfrm>
        </p:spPr>
        <p:txBody>
          <a:bodyPr anchor="b">
            <a:normAutofit/>
          </a:bodyPr>
          <a:lstStyle/>
          <a:p>
            <a:r>
              <a:rPr lang="en-CA" b="1" dirty="0"/>
              <a:t>Best practices for Onboarding Indigenous students – </a:t>
            </a:r>
            <a:r>
              <a:rPr lang="en-CA" b="1" dirty="0">
                <a:solidFill>
                  <a:schemeClr val="accent3"/>
                </a:solidFill>
              </a:rPr>
              <a:t>Training and learning</a:t>
            </a:r>
          </a:p>
        </p:txBody>
      </p:sp>
      <p:sp>
        <p:nvSpPr>
          <p:cNvPr id="4" name="Espace réservé du numéro de diapositive 3">
            <a:extLst>
              <a:ext uri="{FF2B5EF4-FFF2-40B4-BE49-F238E27FC236}">
                <a16:creationId xmlns:a16="http://schemas.microsoft.com/office/drawing/2014/main" id="{F7ADCBB1-E5FD-0A7D-4D36-68428A5D1939}"/>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12</a:t>
            </a:fld>
            <a:endParaRPr lang="en-CA"/>
          </a:p>
        </p:txBody>
      </p:sp>
      <p:sp>
        <p:nvSpPr>
          <p:cNvPr id="3" name="Content Placeholder 2">
            <a:extLst>
              <a:ext uri="{FF2B5EF4-FFF2-40B4-BE49-F238E27FC236}">
                <a16:creationId xmlns:a16="http://schemas.microsoft.com/office/drawing/2014/main" id="{2C3B31DC-60DC-8A36-CE95-01FA62BF11A2}"/>
              </a:ext>
            </a:extLst>
          </p:cNvPr>
          <p:cNvSpPr>
            <a:spLocks noGrp="1"/>
          </p:cNvSpPr>
          <p:nvPr>
            <p:ph idx="1"/>
          </p:nvPr>
        </p:nvSpPr>
        <p:spPr/>
        <p:txBody>
          <a:bodyPr/>
          <a:lstStyle/>
          <a:p>
            <a:pPr>
              <a:buFont typeface="Wingdings" panose="05000000000000000000" pitchFamily="2" charset="2"/>
              <a:buChar char="ü"/>
            </a:pPr>
            <a:r>
              <a:rPr lang="en-CA" dirty="0"/>
              <a:t>Provide opportunities for Indigenous youth to take training and share their knowledge, experiences, and perspectives with colleagues and encourage mutual learning</a:t>
            </a:r>
            <a:endParaRPr lang="en-US" dirty="0"/>
          </a:p>
          <a:p>
            <a:endParaRPr lang="en-CA" dirty="0">
              <a:hlinkClick r:id="rId3"/>
            </a:endParaRPr>
          </a:p>
          <a:p>
            <a:pPr marL="0" indent="0">
              <a:buNone/>
            </a:pPr>
            <a:r>
              <a:rPr lang="en-CA" dirty="0"/>
              <a:t>💡 </a:t>
            </a:r>
            <a:r>
              <a:rPr lang="en-CA" dirty="0">
                <a:hlinkClick r:id="rId3"/>
              </a:rPr>
              <a:t>Learning path for students - CSPS</a:t>
            </a:r>
            <a:endParaRPr lang="en-US" dirty="0"/>
          </a:p>
        </p:txBody>
      </p:sp>
    </p:spTree>
    <p:extLst>
      <p:ext uri="{BB962C8B-B14F-4D97-AF65-F5344CB8AC3E}">
        <p14:creationId xmlns:p14="http://schemas.microsoft.com/office/powerpoint/2010/main" val="138856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A22DB-21A7-680C-19FC-FFAF9B385E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8811C2D-52B3-DDD4-4FDF-98D31E893AC3}"/>
              </a:ext>
            </a:extLst>
          </p:cNvPr>
          <p:cNvSpPr>
            <a:spLocks noGrp="1"/>
          </p:cNvSpPr>
          <p:nvPr>
            <p:ph type="title"/>
          </p:nvPr>
        </p:nvSpPr>
        <p:spPr>
          <a:xfrm>
            <a:off x="838200" y="365125"/>
            <a:ext cx="10515600" cy="1325563"/>
          </a:xfrm>
        </p:spPr>
        <p:txBody>
          <a:bodyPr anchor="b">
            <a:noAutofit/>
          </a:bodyPr>
          <a:lstStyle/>
          <a:p>
            <a:r>
              <a:rPr lang="en-CA" sz="3600" b="1" dirty="0"/>
              <a:t>Best practices for Onboarding Indigenous students - </a:t>
            </a:r>
            <a:r>
              <a:rPr lang="en-CA" sz="3600" b="1" dirty="0">
                <a:solidFill>
                  <a:schemeClr val="accent3"/>
                </a:solidFill>
              </a:rPr>
              <a:t>Career Development and Advancement</a:t>
            </a:r>
          </a:p>
        </p:txBody>
      </p:sp>
      <p:sp>
        <p:nvSpPr>
          <p:cNvPr id="4" name="Espace réservé du numéro de diapositive 3">
            <a:extLst>
              <a:ext uri="{FF2B5EF4-FFF2-40B4-BE49-F238E27FC236}">
                <a16:creationId xmlns:a16="http://schemas.microsoft.com/office/drawing/2014/main" id="{EF723B09-C188-4853-6576-7EB351D72361}"/>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13</a:t>
            </a:fld>
            <a:endParaRPr lang="en-CA"/>
          </a:p>
        </p:txBody>
      </p:sp>
      <p:sp>
        <p:nvSpPr>
          <p:cNvPr id="3" name="Content Placeholder 2">
            <a:extLst>
              <a:ext uri="{FF2B5EF4-FFF2-40B4-BE49-F238E27FC236}">
                <a16:creationId xmlns:a16="http://schemas.microsoft.com/office/drawing/2014/main" id="{E3624A59-7658-58CA-49A2-6538A6A84D1A}"/>
              </a:ext>
            </a:extLst>
          </p:cNvPr>
          <p:cNvSpPr>
            <a:spLocks noGrp="1"/>
          </p:cNvSpPr>
          <p:nvPr>
            <p:ph idx="1"/>
          </p:nvPr>
        </p:nvSpPr>
        <p:spPr/>
        <p:txBody>
          <a:bodyPr/>
          <a:lstStyle/>
          <a:p>
            <a:pPr lvl="0">
              <a:buFont typeface="Wingdings" panose="05000000000000000000" pitchFamily="2" charset="2"/>
              <a:buChar char="ü"/>
            </a:pPr>
            <a:r>
              <a:rPr lang="en-CA" dirty="0"/>
              <a:t>Showcase available pathways for career development and advancement and offer opportunities for skill development, and professional growth</a:t>
            </a:r>
            <a:endParaRPr lang="en-US" dirty="0"/>
          </a:p>
          <a:p>
            <a:pPr marL="0" lvl="0" indent="0">
              <a:buNone/>
            </a:pPr>
            <a:endParaRPr lang="en-US" dirty="0">
              <a:hlinkClick r:id="rId3"/>
            </a:endParaRPr>
          </a:p>
          <a:p>
            <a:pPr marL="0" lvl="0" indent="0">
              <a:buNone/>
            </a:pPr>
            <a:r>
              <a:rPr lang="en-CA" dirty="0"/>
              <a:t>💡 </a:t>
            </a:r>
            <a:r>
              <a:rPr lang="en-CA" dirty="0">
                <a:hlinkClick r:id="rId3"/>
              </a:rPr>
              <a:t>Government of Canada jobs for Indigenous students and graduates</a:t>
            </a:r>
            <a:endParaRPr lang="en-US" dirty="0"/>
          </a:p>
        </p:txBody>
      </p:sp>
    </p:spTree>
    <p:extLst>
      <p:ext uri="{BB962C8B-B14F-4D97-AF65-F5344CB8AC3E}">
        <p14:creationId xmlns:p14="http://schemas.microsoft.com/office/powerpoint/2010/main" val="23893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91F0-AD35-BD9F-BA12-915A546237C4}"/>
              </a:ext>
            </a:extLst>
          </p:cNvPr>
          <p:cNvSpPr>
            <a:spLocks noGrp="1"/>
          </p:cNvSpPr>
          <p:nvPr>
            <p:ph type="title"/>
            <p:custDataLst>
              <p:tags r:id="rId1"/>
            </p:custDataLst>
          </p:nvPr>
        </p:nvSpPr>
        <p:spPr/>
        <p:txBody>
          <a:bodyPr anchor="b">
            <a:normAutofit/>
          </a:bodyPr>
          <a:lstStyle/>
          <a:p>
            <a:r>
              <a:rPr lang="en-CA"/>
              <a:t>Indigenous Student Employment Opportunity</a:t>
            </a:r>
            <a:endParaRPr lang="en-CA" dirty="0"/>
          </a:p>
        </p:txBody>
      </p:sp>
      <p:graphicFrame>
        <p:nvGraphicFramePr>
          <p:cNvPr id="8" name="Content Placeholder 2">
            <a:extLst>
              <a:ext uri="{FF2B5EF4-FFF2-40B4-BE49-F238E27FC236}">
                <a16:creationId xmlns:a16="http://schemas.microsoft.com/office/drawing/2014/main" id="{B0F5BB32-818D-BAB8-25E5-5F131E757C43}"/>
              </a:ext>
            </a:extLst>
          </p:cNvPr>
          <p:cNvGraphicFramePr>
            <a:graphicFrameLocks noGrp="1"/>
          </p:cNvGraphicFramePr>
          <p:nvPr>
            <p:ph sz="half" idx="1"/>
            <p:extLst>
              <p:ext uri="{D42A27DB-BD31-4B8C-83A1-F6EECF244321}">
                <p14:modId xmlns:p14="http://schemas.microsoft.com/office/powerpoint/2010/main" val="3313711867"/>
              </p:ext>
            </p:extLst>
          </p:nvPr>
        </p:nvGraphicFramePr>
        <p:xfrm>
          <a:off x="838200" y="1825625"/>
          <a:ext cx="7086600" cy="43550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Espace réservé du numéro de diapositive 5">
            <a:extLst>
              <a:ext uri="{FF2B5EF4-FFF2-40B4-BE49-F238E27FC236}">
                <a16:creationId xmlns:a16="http://schemas.microsoft.com/office/drawing/2014/main" id="{367E3DF5-43AF-C7B5-8099-ED41CA918180}"/>
              </a:ext>
            </a:extLst>
          </p:cNvPr>
          <p:cNvSpPr>
            <a:spLocks noGrp="1"/>
          </p:cNvSpPr>
          <p:nvPr>
            <p:ph type="sldNum" sz="quarter" idx="12"/>
          </p:nvPr>
        </p:nvSpPr>
        <p:spPr/>
        <p:txBody>
          <a:bodyPr anchor="ctr">
            <a:normAutofit/>
          </a:bodyPr>
          <a:lstStyle/>
          <a:p>
            <a:fld id="{A6B7788E-FFF9-48AE-A4E8-FC910F13E7EB}" type="slidenum">
              <a:rPr lang="fr-CA" smtClean="0"/>
              <a:pPr/>
              <a:t>14</a:t>
            </a:fld>
            <a:endParaRPr lang="fr-CA"/>
          </a:p>
        </p:txBody>
      </p:sp>
      <p:pic>
        <p:nvPicPr>
          <p:cNvPr id="24" name="Content Placeholder 23" descr="A person with long hair wearing earrings&#10;&#10;AI-generated content may be incorrect.">
            <a:extLst>
              <a:ext uri="{FF2B5EF4-FFF2-40B4-BE49-F238E27FC236}">
                <a16:creationId xmlns:a16="http://schemas.microsoft.com/office/drawing/2014/main" id="{70A177EC-2095-DF41-944B-46DD71D2A664}"/>
              </a:ext>
            </a:extLst>
          </p:cNvPr>
          <p:cNvPicPr>
            <a:picLocks noGrp="1" noChangeAspect="1"/>
          </p:cNvPicPr>
          <p:nvPr>
            <p:ph sz="half" idx="2"/>
          </p:nvPr>
        </p:nvPicPr>
        <p:blipFill>
          <a:blip r:embed="rId9">
            <a:extLst>
              <a:ext uri="{28A0092B-C50C-407E-A947-70E740481C1C}">
                <a14:useLocalDpi xmlns:a14="http://schemas.microsoft.com/office/drawing/2010/main" val="0"/>
              </a:ext>
            </a:extLst>
          </a:blip>
          <a:stretch>
            <a:fillRect/>
          </a:stretch>
        </p:blipFill>
        <p:spPr>
          <a:xfrm>
            <a:off x="8274538" y="1825625"/>
            <a:ext cx="3117362" cy="4106863"/>
          </a:xfrm>
        </p:spPr>
      </p:pic>
    </p:spTree>
    <p:extLst>
      <p:ext uri="{BB962C8B-B14F-4D97-AF65-F5344CB8AC3E}">
        <p14:creationId xmlns:p14="http://schemas.microsoft.com/office/powerpoint/2010/main" val="2216903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09F4930-76E8-87FD-6D20-E00FEBEA0296}"/>
              </a:ext>
            </a:extLst>
          </p:cNvPr>
          <p:cNvSpPr>
            <a:spLocks noGrp="1"/>
          </p:cNvSpPr>
          <p:nvPr>
            <p:ph type="title"/>
          </p:nvPr>
        </p:nvSpPr>
        <p:spPr>
          <a:xfrm>
            <a:off x="838200" y="365125"/>
            <a:ext cx="10515600" cy="1325563"/>
          </a:xfrm>
        </p:spPr>
        <p:txBody>
          <a:bodyPr anchor="ctr">
            <a:normAutofit/>
          </a:bodyPr>
          <a:lstStyle/>
          <a:p>
            <a:r>
              <a:rPr lang="en-CA" b="1" dirty="0"/>
              <a:t>Summer 2024 Programming Highlights</a:t>
            </a:r>
          </a:p>
        </p:txBody>
      </p:sp>
      <p:sp>
        <p:nvSpPr>
          <p:cNvPr id="11" name="Text Placeholder 3">
            <a:extLst>
              <a:ext uri="{FF2B5EF4-FFF2-40B4-BE49-F238E27FC236}">
                <a16:creationId xmlns:a16="http://schemas.microsoft.com/office/drawing/2014/main" id="{99630041-9EC4-F230-6051-1E5B8A1F4AEB}"/>
              </a:ext>
            </a:extLst>
          </p:cNvPr>
          <p:cNvSpPr>
            <a:spLocks noGrp="1"/>
          </p:cNvSpPr>
          <p:nvPr>
            <p:ph sz="half" idx="1"/>
          </p:nvPr>
        </p:nvSpPr>
        <p:spPr>
          <a:xfrm>
            <a:off x="838200" y="1825625"/>
            <a:ext cx="5425440" cy="4415155"/>
          </a:xfrm>
        </p:spPr>
        <p:txBody>
          <a:bodyPr>
            <a:normAutofit/>
          </a:bodyPr>
          <a:lstStyle/>
          <a:p>
            <a:pPr marL="0" indent="0">
              <a:spcAft>
                <a:spcPts val="600"/>
              </a:spcAft>
              <a:buNone/>
            </a:pPr>
            <a:r>
              <a:rPr lang="en-CA" sz="2000" b="0" i="0" u="none" strike="noStrike" baseline="0" dirty="0"/>
              <a:t>“</a:t>
            </a:r>
            <a:r>
              <a:rPr lang="en-CA" sz="2000" b="0" i="1" u="none" strike="noStrike" baseline="0" dirty="0"/>
              <a:t>ISEO program helped me discover new opportunities. ISEO gave me the opportunity of additional advice to navigate my career effectively that my regular job duties/team would not have prepared me for. </a:t>
            </a:r>
            <a:r>
              <a:rPr lang="en-CA" sz="2000" b="1" i="1" u="none" strike="noStrike" baseline="0" dirty="0"/>
              <a:t>ISEO gave me a sense of more understanding and confidence in the public service</a:t>
            </a:r>
            <a:r>
              <a:rPr lang="en-CA" sz="2000" b="0" i="0" u="none" strike="noStrike" baseline="0" dirty="0"/>
              <a:t>.” – </a:t>
            </a:r>
            <a:r>
              <a:rPr lang="en-CA" sz="2000" b="1" i="0" u="none" strike="noStrike" baseline="0" dirty="0">
                <a:solidFill>
                  <a:schemeClr val="accent1"/>
                </a:solidFill>
              </a:rPr>
              <a:t>anonymous</a:t>
            </a:r>
            <a:r>
              <a:rPr lang="en-CA" sz="2000" b="0" i="0" u="none" strike="noStrike" baseline="0" dirty="0"/>
              <a:t> </a:t>
            </a:r>
          </a:p>
          <a:p>
            <a:pPr marL="0" indent="0">
              <a:buNone/>
            </a:pPr>
            <a:r>
              <a:rPr lang="en-CA" sz="2000" b="0" i="0" u="none" strike="noStrike" baseline="0" dirty="0"/>
              <a:t>“</a:t>
            </a:r>
            <a:r>
              <a:rPr lang="en-CA" sz="2000" b="0" i="1" u="none" strike="noStrike" baseline="0" dirty="0"/>
              <a:t>Over the past three summers, I’ve had the privilege of working with Parks Canada, and this year, my first connected with ISEO, has been particularly rewarding. I’ve </a:t>
            </a:r>
            <a:r>
              <a:rPr lang="en-CA" sz="2000" b="1" i="1" u="none" strike="noStrike" baseline="0" dirty="0"/>
              <a:t>gained invaluable connections and opportunities that I wouldn’t have had elsewhere</a:t>
            </a:r>
            <a:r>
              <a:rPr lang="en-CA" sz="2000" b="0" i="1" u="none" strike="noStrike" baseline="0" dirty="0"/>
              <a:t>.</a:t>
            </a:r>
            <a:r>
              <a:rPr lang="en-CA" sz="2000" b="0" i="0" u="none" strike="noStrike" baseline="0" dirty="0"/>
              <a:t>” – </a:t>
            </a:r>
            <a:r>
              <a:rPr lang="en-CA" sz="2000" b="1" i="0" u="none" strike="noStrike" baseline="0" dirty="0">
                <a:solidFill>
                  <a:schemeClr val="accent3"/>
                </a:solidFill>
              </a:rPr>
              <a:t>Grace</a:t>
            </a:r>
            <a:r>
              <a:rPr lang="en-CA" sz="2000" b="0" i="0" u="none" strike="noStrike" baseline="0" dirty="0"/>
              <a:t> </a:t>
            </a:r>
          </a:p>
          <a:p>
            <a:endParaRPr lang="en-CA" sz="1500" b="0" i="0" u="none" strike="noStrike" baseline="0" dirty="0"/>
          </a:p>
          <a:p>
            <a:endParaRPr lang="en-US" sz="1500" dirty="0"/>
          </a:p>
          <a:p>
            <a:endParaRPr lang="en-US" sz="1500" dirty="0"/>
          </a:p>
        </p:txBody>
      </p:sp>
      <p:sp>
        <p:nvSpPr>
          <p:cNvPr id="5" name="Espace réservé du numéro de diapositive 4">
            <a:extLst>
              <a:ext uri="{FF2B5EF4-FFF2-40B4-BE49-F238E27FC236}">
                <a16:creationId xmlns:a16="http://schemas.microsoft.com/office/drawing/2014/main" id="{0284AEF6-4ADC-6A38-958F-6EE214019CF8}"/>
              </a:ext>
            </a:extLst>
          </p:cNvPr>
          <p:cNvSpPr>
            <a:spLocks noGrp="1"/>
          </p:cNvSpPr>
          <p:nvPr>
            <p:ph type="sldNum" sz="quarter" idx="12"/>
          </p:nvPr>
        </p:nvSpPr>
        <p:spPr>
          <a:xfrm>
            <a:off x="10782300" y="6418263"/>
            <a:ext cx="1219200" cy="365125"/>
          </a:xfrm>
        </p:spPr>
        <p:txBody>
          <a:bodyPr anchor="ctr">
            <a:normAutofit/>
          </a:bodyPr>
          <a:lstStyle/>
          <a:p>
            <a:pPr>
              <a:spcAft>
                <a:spcPts val="600"/>
              </a:spcAft>
            </a:pPr>
            <a:fld id="{C9E7B19F-562E-4687-915F-44F4066EA527}" type="slidenum">
              <a:rPr lang="en-CA" smtClean="0"/>
              <a:pPr>
                <a:spcAft>
                  <a:spcPts val="600"/>
                </a:spcAft>
              </a:pPr>
              <a:t>15</a:t>
            </a:fld>
            <a:endParaRPr lang="en-CA"/>
          </a:p>
        </p:txBody>
      </p:sp>
      <p:graphicFrame>
        <p:nvGraphicFramePr>
          <p:cNvPr id="13" name="Content Placeholder 2">
            <a:extLst>
              <a:ext uri="{FF2B5EF4-FFF2-40B4-BE49-F238E27FC236}">
                <a16:creationId xmlns:a16="http://schemas.microsoft.com/office/drawing/2014/main" id="{D72D3733-36C2-1D95-3525-44650D3351BB}"/>
              </a:ext>
            </a:extLst>
          </p:cNvPr>
          <p:cNvGraphicFramePr>
            <a:graphicFrameLocks noGrp="1"/>
          </p:cNvGraphicFramePr>
          <p:nvPr>
            <p:ph sz="half" idx="2"/>
            <p:extLst>
              <p:ext uri="{D42A27DB-BD31-4B8C-83A1-F6EECF244321}">
                <p14:modId xmlns:p14="http://schemas.microsoft.com/office/powerpoint/2010/main" val="2822226231"/>
              </p:ext>
            </p:extLst>
          </p:nvPr>
        </p:nvGraphicFramePr>
        <p:xfrm>
          <a:off x="6172200" y="1825625"/>
          <a:ext cx="5181600" cy="4106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4722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5">
            <a:extLst>
              <a:ext uri="{FF2B5EF4-FFF2-40B4-BE49-F238E27FC236}">
                <a16:creationId xmlns:a16="http://schemas.microsoft.com/office/drawing/2014/main" id="{5710067C-2C67-5957-E9D3-0B58A6419B94}"/>
              </a:ext>
            </a:extLst>
          </p:cNvPr>
          <p:cNvSpPr>
            <a:spLocks noGrp="1"/>
          </p:cNvSpPr>
          <p:nvPr>
            <p:ph type="title"/>
          </p:nvPr>
        </p:nvSpPr>
        <p:spPr>
          <a:xfrm>
            <a:off x="838200" y="365125"/>
            <a:ext cx="10515600" cy="1325563"/>
          </a:xfrm>
        </p:spPr>
        <p:txBody>
          <a:bodyPr anchor="ctr">
            <a:normAutofit/>
          </a:bodyPr>
          <a:lstStyle/>
          <a:p>
            <a:r>
              <a:rPr lang="en-CA" dirty="0"/>
              <a:t>What’s Next - Summer 2025 Programming</a:t>
            </a:r>
          </a:p>
        </p:txBody>
      </p:sp>
      <p:sp>
        <p:nvSpPr>
          <p:cNvPr id="4" name="Slide Number Placeholder 3">
            <a:extLst>
              <a:ext uri="{FF2B5EF4-FFF2-40B4-BE49-F238E27FC236}">
                <a16:creationId xmlns:a16="http://schemas.microsoft.com/office/drawing/2014/main" id="{FC3FFC54-E850-D42E-38EF-8A2E0769C36E}"/>
              </a:ext>
            </a:extLst>
          </p:cNvPr>
          <p:cNvSpPr>
            <a:spLocks noGrp="1"/>
          </p:cNvSpPr>
          <p:nvPr>
            <p:ph type="sldNum" sz="quarter" idx="12"/>
          </p:nvPr>
        </p:nvSpPr>
        <p:spPr>
          <a:xfrm>
            <a:off x="10801350" y="6418263"/>
            <a:ext cx="1200150" cy="365125"/>
          </a:xfrm>
        </p:spPr>
        <p:txBody>
          <a:bodyPr anchor="ctr">
            <a:normAutofit/>
          </a:bodyPr>
          <a:lstStyle/>
          <a:p>
            <a:pPr>
              <a:spcAft>
                <a:spcPts val="600"/>
              </a:spcAft>
            </a:pPr>
            <a:fld id="{C9E7B19F-562E-4687-915F-44F4066EA527}" type="slidenum">
              <a:rPr lang="en-CA" smtClean="0"/>
              <a:pPr>
                <a:spcAft>
                  <a:spcPts val="600"/>
                </a:spcAft>
              </a:pPr>
              <a:t>16</a:t>
            </a:fld>
            <a:endParaRPr lang="en-CA"/>
          </a:p>
        </p:txBody>
      </p:sp>
      <p:sp>
        <p:nvSpPr>
          <p:cNvPr id="18" name="Content Placeholder 17">
            <a:extLst>
              <a:ext uri="{FF2B5EF4-FFF2-40B4-BE49-F238E27FC236}">
                <a16:creationId xmlns:a16="http://schemas.microsoft.com/office/drawing/2014/main" id="{22EC9805-8D50-2F15-DC1D-EC818624929F}"/>
              </a:ext>
            </a:extLst>
          </p:cNvPr>
          <p:cNvSpPr>
            <a:spLocks noGrp="1"/>
          </p:cNvSpPr>
          <p:nvPr>
            <p:ph idx="1"/>
          </p:nvPr>
        </p:nvSpPr>
        <p:spPr/>
        <p:txBody>
          <a:bodyPr/>
          <a:lstStyle/>
          <a:p>
            <a:pPr lvl="0"/>
            <a:r>
              <a:rPr lang="en-CA"/>
              <a:t>Manager Information Session</a:t>
            </a:r>
            <a:endParaRPr lang="en-US"/>
          </a:p>
          <a:p>
            <a:pPr lvl="0"/>
            <a:r>
              <a:rPr lang="en-CA"/>
              <a:t>Mentor Information Session (new)</a:t>
            </a:r>
            <a:endParaRPr lang="en-US"/>
          </a:p>
          <a:p>
            <a:pPr lvl="0"/>
            <a:r>
              <a:rPr lang="en-CA"/>
              <a:t>2 collaboration events with Federal Youth Network (FYN) &amp; GC Students</a:t>
            </a:r>
            <a:endParaRPr lang="en-US"/>
          </a:p>
          <a:p>
            <a:pPr lvl="0"/>
            <a:r>
              <a:rPr lang="en-CA" dirty="0"/>
              <a:t>7 events for students, including opening and closing events, a workshop on employment after graduation, testimonies and a new workshop on setting professional goals</a:t>
            </a:r>
            <a:endParaRPr lang="en-US" dirty="0"/>
          </a:p>
          <a:p>
            <a:pPr lvl="0"/>
            <a:r>
              <a:rPr lang="en-CA"/>
              <a:t>Continued matching and support for mentorship</a:t>
            </a:r>
            <a:endParaRPr lang="en-US"/>
          </a:p>
        </p:txBody>
      </p:sp>
    </p:spTree>
    <p:extLst>
      <p:ext uri="{BB962C8B-B14F-4D97-AF65-F5344CB8AC3E}">
        <p14:creationId xmlns:p14="http://schemas.microsoft.com/office/powerpoint/2010/main" val="739541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AB04-C48C-13B5-4CCC-B52574E7A3A9}"/>
              </a:ext>
            </a:extLst>
          </p:cNvPr>
          <p:cNvSpPr>
            <a:spLocks noGrp="1"/>
          </p:cNvSpPr>
          <p:nvPr>
            <p:ph type="title"/>
          </p:nvPr>
        </p:nvSpPr>
        <p:spPr>
          <a:xfrm>
            <a:off x="838200" y="365125"/>
            <a:ext cx="10515600" cy="1325563"/>
          </a:xfrm>
        </p:spPr>
        <p:txBody>
          <a:bodyPr anchor="ctr">
            <a:normAutofit/>
          </a:bodyPr>
          <a:lstStyle/>
          <a:p>
            <a:r>
              <a:rPr lang="en-CA" b="1" dirty="0"/>
              <a:t>Indigenous Career Pathways </a:t>
            </a:r>
          </a:p>
        </p:txBody>
      </p:sp>
      <p:sp>
        <p:nvSpPr>
          <p:cNvPr id="4" name="Content Placeholder 2">
            <a:extLst>
              <a:ext uri="{FF2B5EF4-FFF2-40B4-BE49-F238E27FC236}">
                <a16:creationId xmlns:a16="http://schemas.microsoft.com/office/drawing/2014/main" id="{FBB488F0-6F1B-EDCA-0BB6-1CCD1420990E}"/>
              </a:ext>
            </a:extLst>
          </p:cNvPr>
          <p:cNvSpPr>
            <a:spLocks noGrp="1"/>
          </p:cNvSpPr>
          <p:nvPr>
            <p:ph sz="half" idx="1"/>
            <p:custDataLst>
              <p:tags r:id="rId1"/>
            </p:custDataLst>
          </p:nvPr>
        </p:nvSpPr>
        <p:spPr>
          <a:xfrm>
            <a:off x="838200" y="1825625"/>
            <a:ext cx="7230762" cy="4290970"/>
          </a:xfrm>
        </p:spPr>
        <p:txBody>
          <a:bodyPr>
            <a:normAutofit fontScale="92500" lnSpcReduction="20000"/>
          </a:bodyPr>
          <a:lstStyle/>
          <a:p>
            <a:pPr>
              <a:lnSpc>
                <a:spcPct val="100000"/>
              </a:lnSpc>
            </a:pPr>
            <a:r>
              <a:rPr lang="en-CA" dirty="0"/>
              <a:t>The </a:t>
            </a:r>
            <a:r>
              <a:rPr lang="en-CA" dirty="0">
                <a:hlinkClick r:id="rId6"/>
              </a:rPr>
              <a:t>Indigenous Career Pathways</a:t>
            </a:r>
            <a:r>
              <a:rPr lang="en-CA" dirty="0"/>
              <a:t> is a cost-efficient hiring solution that facilitates the matching between Indigenous talents with hiring managers across the public service.</a:t>
            </a:r>
          </a:p>
          <a:p>
            <a:pPr>
              <a:lnSpc>
                <a:spcPct val="100000"/>
              </a:lnSpc>
            </a:pPr>
            <a:r>
              <a:rPr lang="en-CA" dirty="0"/>
              <a:t>It features:</a:t>
            </a:r>
          </a:p>
          <a:p>
            <a:pPr lvl="1">
              <a:lnSpc>
                <a:spcPct val="100000"/>
              </a:lnSpc>
            </a:pPr>
            <a:r>
              <a:rPr lang="en-CA" dirty="0"/>
              <a:t>Graduates or soon-to-be graduates with previous student employment experience and eligible for bridging</a:t>
            </a:r>
          </a:p>
          <a:p>
            <a:pPr lvl="1">
              <a:lnSpc>
                <a:spcPct val="100000"/>
              </a:lnSpc>
            </a:pPr>
            <a:r>
              <a:rPr lang="en-CA" dirty="0"/>
              <a:t>Pre-qualified candidates in a public service pool.</a:t>
            </a:r>
          </a:p>
          <a:p>
            <a:pPr marL="0" indent="0">
              <a:lnSpc>
                <a:spcPct val="100000"/>
              </a:lnSpc>
              <a:spcBef>
                <a:spcPts val="1800"/>
              </a:spcBef>
              <a:buNone/>
            </a:pPr>
            <a:r>
              <a:rPr lang="en-CA" b="1" dirty="0"/>
              <a:t>⚡ Hiring managers can help students who are not re-hired and are graduating by ensuring they are placed in the ICP.</a:t>
            </a:r>
          </a:p>
          <a:p>
            <a:endParaRPr lang="en-CA" dirty="0"/>
          </a:p>
        </p:txBody>
      </p:sp>
      <p:pic>
        <p:nvPicPr>
          <p:cNvPr id="9" name="Picture 4" descr="A person smiling for the camera&#10;&#10;">
            <a:extLst>
              <a:ext uri="{FF2B5EF4-FFF2-40B4-BE49-F238E27FC236}">
                <a16:creationId xmlns:a16="http://schemas.microsoft.com/office/drawing/2014/main" id="{A51F506C-F25C-607D-C779-AE96DDC0D817}"/>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533074" y="1155563"/>
            <a:ext cx="2550937" cy="2566618"/>
          </a:xfrm>
          <a:prstGeom prst="rect">
            <a:avLst/>
          </a:prstGeom>
        </p:spPr>
      </p:pic>
      <p:pic>
        <p:nvPicPr>
          <p:cNvPr id="5" name="Picture 6" descr="quote by the person shown in the picture that says: &quot;the easiest way to be hired after graduation&quot; by Samantha, Public Service Commission">
            <a:extLst>
              <a:ext uri="{FF2B5EF4-FFF2-40B4-BE49-F238E27FC236}">
                <a16:creationId xmlns:a16="http://schemas.microsoft.com/office/drawing/2014/main" id="{2A8F5A78-746C-7CF6-A960-25C5BEDF0035}"/>
              </a:ext>
            </a:extLst>
          </p:cNvPr>
          <p:cNvPicPr>
            <a:picLocks noGrp="1" noChangeAspect="1"/>
          </p:cNvPicPr>
          <p:nvPr>
            <p:ph sz="half" idx="2"/>
            <p:custDataLst>
              <p:tags r:id="rId3"/>
            </p:custDataLst>
          </p:nvPr>
        </p:nvPicPr>
        <p:blipFill>
          <a:blip r:embed="rId8" cstate="print">
            <a:extLst>
              <a:ext uri="{28A0092B-C50C-407E-A947-70E740481C1C}">
                <a14:useLocalDpi xmlns:a14="http://schemas.microsoft.com/office/drawing/2010/main" val="0"/>
              </a:ext>
            </a:extLst>
          </a:blip>
          <a:stretch/>
        </p:blipFill>
        <p:spPr>
          <a:xfrm>
            <a:off x="8533074" y="3929449"/>
            <a:ext cx="2842981" cy="2013409"/>
          </a:xfrm>
          <a:noFill/>
        </p:spPr>
      </p:pic>
      <p:sp>
        <p:nvSpPr>
          <p:cNvPr id="6" name="Espace réservé du numéro de diapositive 5">
            <a:extLst>
              <a:ext uri="{FF2B5EF4-FFF2-40B4-BE49-F238E27FC236}">
                <a16:creationId xmlns:a16="http://schemas.microsoft.com/office/drawing/2014/main" id="{95E9DB06-5CDD-8515-FDDE-5B222EA00997}"/>
              </a:ext>
            </a:extLst>
          </p:cNvPr>
          <p:cNvSpPr>
            <a:spLocks noGrp="1"/>
          </p:cNvSpPr>
          <p:nvPr>
            <p:ph type="sldNum" sz="quarter" idx="12"/>
          </p:nvPr>
        </p:nvSpPr>
        <p:spPr>
          <a:xfrm>
            <a:off x="10782300" y="6418263"/>
            <a:ext cx="1219200" cy="365125"/>
          </a:xfrm>
        </p:spPr>
        <p:txBody>
          <a:bodyPr anchor="ctr">
            <a:normAutofit/>
          </a:bodyPr>
          <a:lstStyle/>
          <a:p>
            <a:fld id="{A6B7788E-FFF9-48AE-A4E8-FC910F13E7EB}" type="slidenum">
              <a:rPr lang="fr-CA" smtClean="0"/>
              <a:pPr/>
              <a:t>17</a:t>
            </a:fld>
            <a:endParaRPr lang="fr-CA"/>
          </a:p>
        </p:txBody>
      </p:sp>
    </p:spTree>
    <p:extLst>
      <p:ext uri="{BB962C8B-B14F-4D97-AF65-F5344CB8AC3E}">
        <p14:creationId xmlns:p14="http://schemas.microsoft.com/office/powerpoint/2010/main" val="1128012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3C7F7FF-2D7E-9FD9-2EF6-B9278F966F1A}"/>
              </a:ext>
            </a:extLst>
          </p:cNvPr>
          <p:cNvSpPr>
            <a:spLocks noGrp="1"/>
          </p:cNvSpPr>
          <p:nvPr>
            <p:ph type="title"/>
          </p:nvPr>
        </p:nvSpPr>
        <p:spPr/>
        <p:txBody>
          <a:bodyPr/>
          <a:lstStyle/>
          <a:p>
            <a:r>
              <a:rPr lang="en-CA" b="1" dirty="0"/>
              <a:t>Resources for hiring managers</a:t>
            </a:r>
          </a:p>
        </p:txBody>
      </p:sp>
      <p:sp>
        <p:nvSpPr>
          <p:cNvPr id="3" name="Espace réservé du contenu 2">
            <a:extLst>
              <a:ext uri="{FF2B5EF4-FFF2-40B4-BE49-F238E27FC236}">
                <a16:creationId xmlns:a16="http://schemas.microsoft.com/office/drawing/2014/main" id="{BBB3BF7F-6411-1360-C2EE-2C2873EB89FF}"/>
              </a:ext>
            </a:extLst>
          </p:cNvPr>
          <p:cNvSpPr>
            <a:spLocks noGrp="1"/>
          </p:cNvSpPr>
          <p:nvPr>
            <p:ph sz="half" idx="1"/>
          </p:nvPr>
        </p:nvSpPr>
        <p:spPr/>
        <p:txBody>
          <a:bodyPr numCol="1">
            <a:normAutofit fontScale="92500"/>
          </a:bodyPr>
          <a:lstStyle/>
          <a:p>
            <a:pPr>
              <a:lnSpc>
                <a:spcPct val="100000"/>
              </a:lnSpc>
            </a:pPr>
            <a:r>
              <a:rPr lang="en-CA" dirty="0"/>
              <a:t>Guidance, services and staffing resources</a:t>
            </a:r>
          </a:p>
          <a:p>
            <a:pPr lvl="1">
              <a:lnSpc>
                <a:spcPct val="100000"/>
              </a:lnSpc>
            </a:pPr>
            <a:r>
              <a:rPr lang="en-CA" b="0" i="0" u="none" strike="noStrike" dirty="0">
                <a:solidFill>
                  <a:srgbClr val="3366BB"/>
                </a:solidFill>
                <a:effectLst/>
                <a:hlinkClick r:id="rId3" tooltip="collab:images/b/b4/ISEO OEÉA Onboarding Guide for Managers June 2024 e.docx"/>
              </a:rPr>
              <a:t>Manager’s Guide to support the onboarding of Indigenous students</a:t>
            </a:r>
            <a:endParaRPr lang="en-CA" b="0" i="0" dirty="0">
              <a:solidFill>
                <a:srgbClr val="252525"/>
              </a:solidFill>
              <a:effectLst/>
            </a:endParaRPr>
          </a:p>
          <a:p>
            <a:pPr lvl="1">
              <a:lnSpc>
                <a:spcPct val="100000"/>
              </a:lnSpc>
            </a:pPr>
            <a:r>
              <a:rPr lang="en-CA" sz="2400" dirty="0">
                <a:hlinkClick r:id="rId4"/>
              </a:rPr>
              <a:t>Indigenous recruitment toolbox</a:t>
            </a:r>
            <a:r>
              <a:rPr lang="en-CA" sz="2400" dirty="0"/>
              <a:t> </a:t>
            </a:r>
          </a:p>
          <a:p>
            <a:pPr lvl="1">
              <a:lnSpc>
                <a:spcPct val="100000"/>
              </a:lnSpc>
            </a:pPr>
            <a:r>
              <a:rPr lang="en-CA" dirty="0">
                <a:hlinkClick r:id="rId5"/>
              </a:rPr>
              <a:t>Indigenous recruitment – Information for hiring managers</a:t>
            </a:r>
            <a:endParaRPr lang="en-CA" dirty="0"/>
          </a:p>
          <a:p>
            <a:pPr lvl="1">
              <a:lnSpc>
                <a:spcPct val="100000"/>
              </a:lnSpc>
            </a:pPr>
            <a:r>
              <a:rPr lang="en-CA" dirty="0">
                <a:hlinkClick r:id="rId6"/>
              </a:rPr>
              <a:t>GC Hiring Managers Hub: Recruitment options</a:t>
            </a:r>
            <a:endParaRPr lang="en-CA" dirty="0"/>
          </a:p>
        </p:txBody>
      </p:sp>
      <p:sp>
        <p:nvSpPr>
          <p:cNvPr id="2" name="Content Placeholder 1">
            <a:extLst>
              <a:ext uri="{FF2B5EF4-FFF2-40B4-BE49-F238E27FC236}">
                <a16:creationId xmlns:a16="http://schemas.microsoft.com/office/drawing/2014/main" id="{FDC238BC-AE5F-7114-9382-4298545C3DFA}"/>
              </a:ext>
            </a:extLst>
          </p:cNvPr>
          <p:cNvSpPr>
            <a:spLocks noGrp="1"/>
          </p:cNvSpPr>
          <p:nvPr>
            <p:ph sz="half" idx="2"/>
          </p:nvPr>
        </p:nvSpPr>
        <p:spPr/>
        <p:txBody>
          <a:bodyPr>
            <a:normAutofit fontScale="92500"/>
          </a:bodyPr>
          <a:lstStyle/>
          <a:p>
            <a:pPr>
              <a:lnSpc>
                <a:spcPct val="100000"/>
              </a:lnSpc>
            </a:pPr>
            <a:r>
              <a:rPr lang="en-CA" dirty="0"/>
              <a:t>Publications and studies</a:t>
            </a:r>
          </a:p>
          <a:p>
            <a:pPr lvl="1">
              <a:lnSpc>
                <a:spcPct val="100000"/>
              </a:lnSpc>
            </a:pPr>
            <a:r>
              <a:rPr lang="en-CA" dirty="0">
                <a:hlinkClick r:id="rId7"/>
              </a:rPr>
              <a:t>Barriers to Indigenous Recruitment</a:t>
            </a:r>
            <a:endParaRPr lang="en-CA" dirty="0"/>
          </a:p>
          <a:p>
            <a:pPr>
              <a:lnSpc>
                <a:spcPct val="100000"/>
              </a:lnSpc>
            </a:pPr>
            <a:r>
              <a:rPr lang="en-CA" dirty="0"/>
              <a:t>Training</a:t>
            </a:r>
          </a:p>
          <a:p>
            <a:pPr lvl="1">
              <a:lnSpc>
                <a:spcPct val="100000"/>
              </a:lnSpc>
            </a:pPr>
            <a:r>
              <a:rPr lang="en-CA" dirty="0">
                <a:hlinkClick r:id="rId8"/>
              </a:rPr>
              <a:t>Roadmap for Managers of Indigenous Employees </a:t>
            </a:r>
            <a:endParaRPr lang="en-CA" dirty="0">
              <a:hlinkClick r:id="rId9"/>
            </a:endParaRPr>
          </a:p>
          <a:p>
            <a:pPr lvl="1">
              <a:lnSpc>
                <a:spcPct val="100000"/>
              </a:lnSpc>
            </a:pPr>
            <a:r>
              <a:rPr lang="en-CA" dirty="0">
                <a:hlinkClick r:id="rId9"/>
              </a:rPr>
              <a:t>Making a Difference in Supporting the Careers of Indigenous Employees</a:t>
            </a:r>
            <a:r>
              <a:rPr lang="en-CA" dirty="0"/>
              <a:t> (for practitioners)</a:t>
            </a:r>
          </a:p>
          <a:p>
            <a:pPr lvl="1">
              <a:lnSpc>
                <a:spcPct val="100000"/>
              </a:lnSpc>
            </a:pPr>
            <a:r>
              <a:rPr lang="en-CA" dirty="0">
                <a:hlinkClick r:id="rId10"/>
              </a:rPr>
              <a:t>Supporting Indigenous Talent</a:t>
            </a:r>
            <a:r>
              <a:rPr lang="en-CA" dirty="0"/>
              <a:t> (for executives)</a:t>
            </a:r>
          </a:p>
          <a:p>
            <a:endParaRPr lang="en-CA" dirty="0"/>
          </a:p>
        </p:txBody>
      </p:sp>
      <p:sp>
        <p:nvSpPr>
          <p:cNvPr id="4" name="Espace réservé du numéro de diapositive 3">
            <a:extLst>
              <a:ext uri="{FF2B5EF4-FFF2-40B4-BE49-F238E27FC236}">
                <a16:creationId xmlns:a16="http://schemas.microsoft.com/office/drawing/2014/main" id="{FB7915D5-D690-632E-5457-AAEFD75B3876}"/>
              </a:ext>
            </a:extLst>
          </p:cNvPr>
          <p:cNvSpPr>
            <a:spLocks noGrp="1"/>
          </p:cNvSpPr>
          <p:nvPr>
            <p:ph type="sldNum" sz="quarter" idx="12"/>
          </p:nvPr>
        </p:nvSpPr>
        <p:spPr/>
        <p:txBody>
          <a:bodyPr/>
          <a:lstStyle/>
          <a:p>
            <a:fld id="{C9E7B19F-562E-4687-915F-44F4066EA527}" type="slidenum">
              <a:rPr lang="en-CA" smtClean="0"/>
              <a:pPr/>
              <a:t>18</a:t>
            </a:fld>
            <a:endParaRPr lang="en-CA"/>
          </a:p>
        </p:txBody>
      </p:sp>
    </p:spTree>
    <p:extLst>
      <p:ext uri="{BB962C8B-B14F-4D97-AF65-F5344CB8AC3E}">
        <p14:creationId xmlns:p14="http://schemas.microsoft.com/office/powerpoint/2010/main" val="426758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644E5-6D87-73EC-B803-AF50328F0F99}"/>
              </a:ext>
            </a:extLst>
          </p:cNvPr>
          <p:cNvSpPr>
            <a:spLocks noGrp="1"/>
          </p:cNvSpPr>
          <p:nvPr>
            <p:ph type="title"/>
          </p:nvPr>
        </p:nvSpPr>
        <p:spPr>
          <a:xfrm>
            <a:off x="838200" y="365125"/>
            <a:ext cx="10515600" cy="1325563"/>
          </a:xfrm>
        </p:spPr>
        <p:txBody>
          <a:bodyPr anchor="ctr">
            <a:normAutofit/>
          </a:bodyPr>
          <a:lstStyle/>
          <a:p>
            <a:r>
              <a:rPr lang="fr-CA" b="1" dirty="0"/>
              <a:t>Discussion</a:t>
            </a:r>
            <a:endParaRPr lang="en-CA" b="1" dirty="0"/>
          </a:p>
        </p:txBody>
      </p:sp>
      <p:sp>
        <p:nvSpPr>
          <p:cNvPr id="3" name="Espace réservé du contenu 2">
            <a:extLst>
              <a:ext uri="{FF2B5EF4-FFF2-40B4-BE49-F238E27FC236}">
                <a16:creationId xmlns:a16="http://schemas.microsoft.com/office/drawing/2014/main" id="{E0B24610-6E00-66A6-842A-CDDF04CEDC8C}"/>
              </a:ext>
            </a:extLst>
          </p:cNvPr>
          <p:cNvSpPr>
            <a:spLocks noGrp="1"/>
          </p:cNvSpPr>
          <p:nvPr>
            <p:ph sz="half" idx="1"/>
          </p:nvPr>
        </p:nvSpPr>
        <p:spPr>
          <a:xfrm>
            <a:off x="838200" y="1825625"/>
            <a:ext cx="5181600" cy="4106863"/>
          </a:xfrm>
        </p:spPr>
        <p:txBody>
          <a:bodyPr>
            <a:normAutofit/>
          </a:bodyPr>
          <a:lstStyle/>
          <a:p>
            <a:pPr>
              <a:spcAft>
                <a:spcPts val="600"/>
              </a:spcAft>
            </a:pPr>
            <a:r>
              <a:rPr lang="en-CA" dirty="0"/>
              <a:t>Have you experienced any challenges in recruiting, managing, retaining Indigenous students?</a:t>
            </a:r>
          </a:p>
          <a:p>
            <a:r>
              <a:rPr lang="en-CA" dirty="0"/>
              <a:t>Are there successful practices you or your organization have put in place to support Indigenous students?</a:t>
            </a:r>
          </a:p>
        </p:txBody>
      </p:sp>
      <p:pic>
        <p:nvPicPr>
          <p:cNvPr id="6" name="Image 5" descr="Une image contenant Visage humain, habits, personne, femme&#10;&#10;Description générée automatiquement">
            <a:extLst>
              <a:ext uri="{FF2B5EF4-FFF2-40B4-BE49-F238E27FC236}">
                <a16:creationId xmlns:a16="http://schemas.microsoft.com/office/drawing/2014/main" id="{59FBB927-4156-FAA1-F135-C3E4EB6C150A}"/>
              </a:ext>
            </a:extLst>
          </p:cNvPr>
          <p:cNvPicPr>
            <a:picLocks noChangeAspect="1"/>
          </p:cNvPicPr>
          <p:nvPr/>
        </p:nvPicPr>
        <p:blipFill rotWithShape="1">
          <a:blip r:embed="rId3">
            <a:extLst>
              <a:ext uri="{28A0092B-C50C-407E-A947-70E740481C1C}">
                <a14:useLocalDpi xmlns:a14="http://schemas.microsoft.com/office/drawing/2010/main" val="0"/>
              </a:ext>
            </a:extLst>
          </a:blip>
          <a:srcRect l="16483" r="17277" b="-3"/>
          <a:stretch/>
        </p:blipFill>
        <p:spPr>
          <a:xfrm>
            <a:off x="6172200" y="1825625"/>
            <a:ext cx="5181600" cy="4106863"/>
          </a:xfrm>
          <a:prstGeom prst="rect">
            <a:avLst/>
          </a:prstGeom>
          <a:noFill/>
        </p:spPr>
      </p:pic>
      <p:sp>
        <p:nvSpPr>
          <p:cNvPr id="4" name="Espace réservé du numéro de diapositive 3">
            <a:extLst>
              <a:ext uri="{FF2B5EF4-FFF2-40B4-BE49-F238E27FC236}">
                <a16:creationId xmlns:a16="http://schemas.microsoft.com/office/drawing/2014/main" id="{13E6879A-C9F4-034B-6987-EFE1C1B9076D}"/>
              </a:ext>
            </a:extLst>
          </p:cNvPr>
          <p:cNvSpPr>
            <a:spLocks noGrp="1"/>
          </p:cNvSpPr>
          <p:nvPr>
            <p:ph type="sldNum" sz="quarter" idx="12"/>
          </p:nvPr>
        </p:nvSpPr>
        <p:spPr>
          <a:xfrm>
            <a:off x="10782300" y="6418263"/>
            <a:ext cx="1219200" cy="365125"/>
          </a:xfrm>
        </p:spPr>
        <p:txBody>
          <a:bodyPr anchor="ctr">
            <a:normAutofit/>
          </a:bodyPr>
          <a:lstStyle/>
          <a:p>
            <a:pPr>
              <a:spcAft>
                <a:spcPts val="600"/>
              </a:spcAft>
            </a:pPr>
            <a:fld id="{C9E7B19F-562E-4687-915F-44F4066EA527}" type="slidenum">
              <a:rPr lang="en-CA" smtClean="0"/>
              <a:pPr>
                <a:spcAft>
                  <a:spcPts val="600"/>
                </a:spcAft>
              </a:pPr>
              <a:t>19</a:t>
            </a:fld>
            <a:endParaRPr lang="en-CA"/>
          </a:p>
        </p:txBody>
      </p:sp>
    </p:spTree>
    <p:extLst>
      <p:ext uri="{BB962C8B-B14F-4D97-AF65-F5344CB8AC3E}">
        <p14:creationId xmlns:p14="http://schemas.microsoft.com/office/powerpoint/2010/main" val="67179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990065-A638-3F74-EECD-08FAFF20D4AA}"/>
              </a:ext>
            </a:extLst>
          </p:cNvPr>
          <p:cNvSpPr>
            <a:spLocks noGrp="1"/>
          </p:cNvSpPr>
          <p:nvPr>
            <p:ph type="title"/>
          </p:nvPr>
        </p:nvSpPr>
        <p:spPr>
          <a:xfrm>
            <a:off x="838200" y="365125"/>
            <a:ext cx="10515600" cy="1325563"/>
          </a:xfrm>
        </p:spPr>
        <p:txBody>
          <a:bodyPr/>
          <a:lstStyle/>
          <a:p>
            <a:r>
              <a:rPr lang="fr-CA" b="1" dirty="0"/>
              <a:t>Session objectives</a:t>
            </a:r>
            <a:endParaRPr lang="en-CA" b="1" dirty="0"/>
          </a:p>
        </p:txBody>
      </p:sp>
      <p:sp>
        <p:nvSpPr>
          <p:cNvPr id="3" name="Espace réservé du contenu 2">
            <a:extLst>
              <a:ext uri="{FF2B5EF4-FFF2-40B4-BE49-F238E27FC236}">
                <a16:creationId xmlns:a16="http://schemas.microsoft.com/office/drawing/2014/main" id="{60A08B33-F05D-B47A-3E3A-9D760DD02169}"/>
              </a:ext>
            </a:extLst>
          </p:cNvPr>
          <p:cNvSpPr>
            <a:spLocks noGrp="1"/>
          </p:cNvSpPr>
          <p:nvPr>
            <p:ph idx="1"/>
          </p:nvPr>
        </p:nvSpPr>
        <p:spPr>
          <a:xfrm>
            <a:off x="838200" y="1825625"/>
            <a:ext cx="10515600" cy="4106863"/>
          </a:xfrm>
        </p:spPr>
        <p:txBody>
          <a:bodyPr>
            <a:normAutofit/>
          </a:bodyPr>
          <a:lstStyle/>
          <a:p>
            <a:pPr>
              <a:spcAft>
                <a:spcPts val="600"/>
              </a:spcAft>
            </a:pPr>
            <a:r>
              <a:rPr lang="en-CA" dirty="0"/>
              <a:t>Equip hiring managers and HR specialists with knowledge and tools to effectively onboard and support Indigenous student workers.</a:t>
            </a:r>
          </a:p>
          <a:p>
            <a:pPr>
              <a:spcAft>
                <a:spcPts val="600"/>
              </a:spcAft>
            </a:pPr>
            <a:r>
              <a:rPr lang="en-CA" dirty="0"/>
              <a:t>Foster inclusive workplace practices that respect Indigenous cultures and lived experiences.</a:t>
            </a:r>
          </a:p>
          <a:p>
            <a:pPr>
              <a:spcAft>
                <a:spcPts val="600"/>
              </a:spcAft>
            </a:pPr>
            <a:r>
              <a:rPr lang="en-CA" dirty="0"/>
              <a:t>Encourage retention and professional development of Indigenous students within the public service.</a:t>
            </a:r>
          </a:p>
          <a:p>
            <a:endParaRPr lang="en-CA" dirty="0"/>
          </a:p>
        </p:txBody>
      </p:sp>
      <p:sp>
        <p:nvSpPr>
          <p:cNvPr id="4" name="Espace réservé du numéro de diapositive 3">
            <a:extLst>
              <a:ext uri="{FF2B5EF4-FFF2-40B4-BE49-F238E27FC236}">
                <a16:creationId xmlns:a16="http://schemas.microsoft.com/office/drawing/2014/main" id="{FEE3E548-11BC-928D-4BD8-ACF1940870F6}"/>
              </a:ext>
            </a:extLst>
          </p:cNvPr>
          <p:cNvSpPr>
            <a:spLocks noGrp="1"/>
          </p:cNvSpPr>
          <p:nvPr>
            <p:ph type="sldNum" sz="quarter" idx="12"/>
          </p:nvPr>
        </p:nvSpPr>
        <p:spPr>
          <a:xfrm>
            <a:off x="10801350" y="6418263"/>
            <a:ext cx="1200150" cy="365125"/>
          </a:xfrm>
        </p:spPr>
        <p:txBody>
          <a:bodyPr/>
          <a:lstStyle/>
          <a:p>
            <a:fld id="{C9E7B19F-562E-4687-915F-44F4066EA527}" type="slidenum">
              <a:rPr lang="en-CA" smtClean="0"/>
              <a:pPr/>
              <a:t>2</a:t>
            </a:fld>
            <a:endParaRPr lang="en-CA"/>
          </a:p>
        </p:txBody>
      </p:sp>
    </p:spTree>
    <p:extLst>
      <p:ext uri="{BB962C8B-B14F-4D97-AF65-F5344CB8AC3E}">
        <p14:creationId xmlns:p14="http://schemas.microsoft.com/office/powerpoint/2010/main" val="3505414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B88A4A-6A4D-A6D1-CF60-EFAD45B42015}"/>
              </a:ext>
            </a:extLst>
          </p:cNvPr>
          <p:cNvSpPr>
            <a:spLocks noGrp="1"/>
          </p:cNvSpPr>
          <p:nvPr>
            <p:ph type="title"/>
          </p:nvPr>
        </p:nvSpPr>
        <p:spPr>
          <a:xfrm>
            <a:off x="838200" y="365125"/>
            <a:ext cx="10515600" cy="1325563"/>
          </a:xfrm>
        </p:spPr>
        <p:txBody>
          <a:bodyPr anchor="ctr">
            <a:normAutofit/>
          </a:bodyPr>
          <a:lstStyle/>
          <a:p>
            <a:r>
              <a:rPr lang="en-CA" b="1" dirty="0"/>
              <a:t>Your feedback is important!</a:t>
            </a:r>
          </a:p>
        </p:txBody>
      </p:sp>
      <p:pic>
        <p:nvPicPr>
          <p:cNvPr id="6" name="Graphic 5" descr="Clipboard Checked with solid fill">
            <a:extLst>
              <a:ext uri="{FF2B5EF4-FFF2-40B4-BE49-F238E27FC236}">
                <a16:creationId xmlns:a16="http://schemas.microsoft.com/office/drawing/2014/main" id="{8259F21F-9A67-3987-99B5-C801F8517F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5568" y="1825625"/>
            <a:ext cx="4106863" cy="4106863"/>
          </a:xfrm>
          <a:prstGeom prst="rect">
            <a:avLst/>
          </a:prstGeom>
        </p:spPr>
      </p:pic>
      <p:sp>
        <p:nvSpPr>
          <p:cNvPr id="3" name="Espace réservé du contenu 2">
            <a:extLst>
              <a:ext uri="{FF2B5EF4-FFF2-40B4-BE49-F238E27FC236}">
                <a16:creationId xmlns:a16="http://schemas.microsoft.com/office/drawing/2014/main" id="{9F9BBFCE-766A-542C-8A71-46F2722C688E}"/>
              </a:ext>
            </a:extLst>
          </p:cNvPr>
          <p:cNvSpPr>
            <a:spLocks noGrp="1"/>
          </p:cNvSpPr>
          <p:nvPr>
            <p:ph sz="half" idx="2"/>
          </p:nvPr>
        </p:nvSpPr>
        <p:spPr>
          <a:xfrm>
            <a:off x="6172200" y="1825625"/>
            <a:ext cx="5181600" cy="4106863"/>
          </a:xfrm>
        </p:spPr>
        <p:txBody>
          <a:bodyPr>
            <a:normAutofit/>
          </a:bodyPr>
          <a:lstStyle/>
          <a:p>
            <a:pPr marL="0" indent="0">
              <a:buNone/>
            </a:pPr>
            <a:endParaRPr lang="en-CA" dirty="0"/>
          </a:p>
          <a:p>
            <a:pPr marL="0" indent="0">
              <a:spcAft>
                <a:spcPts val="1200"/>
              </a:spcAft>
              <a:buNone/>
            </a:pPr>
            <a:r>
              <a:rPr lang="en-CA" dirty="0"/>
              <a:t>Thank you for participating in our activity!</a:t>
            </a:r>
          </a:p>
          <a:p>
            <a:pPr marL="0" indent="0">
              <a:buNone/>
            </a:pPr>
            <a:r>
              <a:rPr lang="en-CA" dirty="0"/>
              <a:t>Please take a few minutes to answer out short </a:t>
            </a:r>
            <a:r>
              <a:rPr lang="en-CA" dirty="0">
                <a:hlinkClick r:id="rId6"/>
              </a:rPr>
              <a:t>questionnaire</a:t>
            </a:r>
            <a:r>
              <a:rPr lang="en-CA" dirty="0"/>
              <a:t>.</a:t>
            </a:r>
          </a:p>
        </p:txBody>
      </p:sp>
      <p:sp>
        <p:nvSpPr>
          <p:cNvPr id="4" name="Espace réservé du numéro de diapositive 3">
            <a:extLst>
              <a:ext uri="{FF2B5EF4-FFF2-40B4-BE49-F238E27FC236}">
                <a16:creationId xmlns:a16="http://schemas.microsoft.com/office/drawing/2014/main" id="{4C186E2B-64E3-20C7-95F1-5ED2150FDB9F}"/>
              </a:ext>
            </a:extLst>
          </p:cNvPr>
          <p:cNvSpPr>
            <a:spLocks noGrp="1"/>
          </p:cNvSpPr>
          <p:nvPr>
            <p:ph type="sldNum" sz="quarter" idx="12"/>
          </p:nvPr>
        </p:nvSpPr>
        <p:spPr>
          <a:xfrm>
            <a:off x="10782300" y="6418263"/>
            <a:ext cx="1219200" cy="365125"/>
          </a:xfrm>
        </p:spPr>
        <p:txBody>
          <a:bodyPr anchor="ctr">
            <a:normAutofit/>
          </a:bodyPr>
          <a:lstStyle/>
          <a:p>
            <a:pPr>
              <a:spcAft>
                <a:spcPts val="600"/>
              </a:spcAft>
            </a:pPr>
            <a:fld id="{C9E7B19F-562E-4687-915F-44F4066EA527}" type="slidenum">
              <a:rPr lang="en-CA" smtClean="0"/>
              <a:pPr>
                <a:spcAft>
                  <a:spcPts val="600"/>
                </a:spcAft>
              </a:pPr>
              <a:t>20</a:t>
            </a:fld>
            <a:endParaRPr lang="en-CA"/>
          </a:p>
        </p:txBody>
      </p:sp>
    </p:spTree>
    <p:extLst>
      <p:ext uri="{BB962C8B-B14F-4D97-AF65-F5344CB8AC3E}">
        <p14:creationId xmlns:p14="http://schemas.microsoft.com/office/powerpoint/2010/main" val="1933837080"/>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0C7BFBD4-6632-FE48-C0C8-C0D9E04E432F}"/>
              </a:ext>
            </a:extLst>
          </p:cNvPr>
          <p:cNvSpPr>
            <a:spLocks noGrp="1"/>
          </p:cNvSpPr>
          <p:nvPr>
            <p:ph type="title" idx="4294967295"/>
          </p:nvPr>
        </p:nvSpPr>
        <p:spPr>
          <a:xfrm>
            <a:off x="10801350" y="6418263"/>
            <a:ext cx="120015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7B19F-562E-4687-915F-44F4066EA527}" type="slidenum">
              <a:rPr kumimoji="0" lang="en-CA"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Slide Number Placeholder 1"/>
          <p:cNvSpPr>
            <a:spLocks noGrp="1"/>
          </p:cNvSpPr>
          <p:nvPr>
            <p:ph type="sldNum" sz="quarter" idx="4294967295"/>
            <p:custDataLst>
              <p:tags r:id="rId1"/>
            </p:custDataLst>
          </p:nvPr>
        </p:nvSpPr>
        <p:spPr>
          <a:xfrm>
            <a:off x="10991850" y="6418263"/>
            <a:ext cx="120015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C9E7B19F-562E-4687-915F-44F4066EA527}" type="slidenum">
              <a:rPr kumimoji="0" lang="en-CA" b="0" i="0" u="none" strike="noStrike" kern="1200" cap="none" spc="0" normalizeH="0" baseline="0">
                <a:ln>
                  <a:noFill/>
                </a:ln>
                <a:effectLst/>
                <a:uLnTx/>
                <a:uFillTx/>
              </a:rPr>
              <a:t>21</a:t>
            </a:fld>
            <a:endParaRPr kumimoji="0" lang="en-CA" b="0" i="0" u="none" strike="noStrike" kern="1200" cap="none" spc="0" normalizeH="0" baseline="0" noProof="0">
              <a:ln>
                <a:noFill/>
              </a:ln>
              <a:effectLst/>
              <a:uLnTx/>
              <a:uFillTx/>
            </a:endParaRPr>
          </a:p>
        </p:txBody>
      </p:sp>
      <p:graphicFrame>
        <p:nvGraphicFramePr>
          <p:cNvPr id="10" name="Espace réservé du contenu 5">
            <a:extLst>
              <a:ext uri="{FF2B5EF4-FFF2-40B4-BE49-F238E27FC236}">
                <a16:creationId xmlns:a16="http://schemas.microsoft.com/office/drawing/2014/main" id="{28860E7F-3204-0353-94EE-FA0D30911A9D}"/>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1133100956"/>
              </p:ext>
            </p:extLst>
          </p:nvPr>
        </p:nvGraphicFramePr>
        <p:xfrm>
          <a:off x="413359" y="258763"/>
          <a:ext cx="11298478" cy="6054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14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EE833447-29C9-4123-8018-9160BF94618A}"/>
              </a:ext>
            </a:extLst>
          </p:cNvPr>
          <p:cNvSpPr txBox="1">
            <a:spLocks noGrp="1"/>
          </p:cNvSpPr>
          <p:nvPr>
            <p:ph type="title"/>
          </p:nvPr>
        </p:nvSpPr>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000" b="1"/>
              <a:t>Indigenous Centre of Expertise</a:t>
            </a:r>
            <a:endParaRPr lang="en-CA" sz="4000" b="1"/>
          </a:p>
        </p:txBody>
      </p:sp>
      <p:sp>
        <p:nvSpPr>
          <p:cNvPr id="84" name="Text Placeholder 3">
            <a:extLst>
              <a:ext uri="{FF2B5EF4-FFF2-40B4-BE49-F238E27FC236}">
                <a16:creationId xmlns:a16="http://schemas.microsoft.com/office/drawing/2014/main" id="{8B180A74-441A-2CF6-3303-F71C30994FC6}"/>
              </a:ext>
            </a:extLst>
          </p:cNvPr>
          <p:cNvSpPr>
            <a:spLocks noGrp="1"/>
          </p:cNvSpPr>
          <p:nvPr>
            <p:ph idx="1"/>
          </p:nvPr>
        </p:nvSpPr>
        <p:spPr/>
        <p:txBody>
          <a:bodyPr vert="horz" lIns="91440" tIns="45720" rIns="91440" bIns="45720" rtlCol="0" anchor="t">
            <a:normAutofit/>
          </a:bodyPr>
          <a:lstStyle/>
          <a:p>
            <a:r>
              <a:rPr lang="en-CA" sz="2000" dirty="0"/>
              <a:t>Mandate: </a:t>
            </a:r>
          </a:p>
          <a:p>
            <a:r>
              <a:rPr lang="en-CA" sz="2000" dirty="0"/>
              <a:t>To promote Indigenous culture and facilitate the recruitment, retention, support, and advancement of Indigenous peoples within federal organizations through culturally competent advice and guidance to federal public service hiring managers in Canada.</a:t>
            </a:r>
            <a:endParaRPr lang="en-US" dirty="0"/>
          </a:p>
        </p:txBody>
      </p:sp>
      <p:sp>
        <p:nvSpPr>
          <p:cNvPr id="79" name="Slide Number Placeholder 3">
            <a:extLst>
              <a:ext uri="{FF2B5EF4-FFF2-40B4-BE49-F238E27FC236}">
                <a16:creationId xmlns:a16="http://schemas.microsoft.com/office/drawing/2014/main" id="{3C4680E7-ED0F-8A0F-B612-72BD0F4AE917}"/>
              </a:ext>
            </a:extLst>
          </p:cNvPr>
          <p:cNvSpPr>
            <a:spLocks noGrp="1"/>
          </p:cNvSpPr>
          <p:nvPr>
            <p:ph type="sldNum" sz="quarter" idx="12"/>
          </p:nvPr>
        </p:nvSpPr>
        <p:spPr/>
        <p:txBody>
          <a:bodyPr anchor="ctr">
            <a:normAutofit/>
          </a:bodyPr>
          <a:lstStyle/>
          <a:p>
            <a:pPr>
              <a:spcAft>
                <a:spcPts val="600"/>
              </a:spcAft>
            </a:pPr>
            <a:fld id="{C9E7B19F-562E-4687-915F-44F4066EA527}" type="slidenum">
              <a:rPr lang="en-CA" smtClean="0"/>
              <a:pPr>
                <a:spcAft>
                  <a:spcPts val="600"/>
                </a:spcAft>
              </a:pPr>
              <a:t>3</a:t>
            </a:fld>
            <a:endParaRPr lang="en-CA"/>
          </a:p>
        </p:txBody>
      </p:sp>
      <p:sp>
        <p:nvSpPr>
          <p:cNvPr id="3" name="Rectangle 2">
            <a:extLst>
              <a:ext uri="{FF2B5EF4-FFF2-40B4-BE49-F238E27FC236}">
                <a16:creationId xmlns:a16="http://schemas.microsoft.com/office/drawing/2014/main" id="{B6426CDD-66AC-1ACA-E100-AEE3257FE462}"/>
              </a:ext>
            </a:extLst>
          </p:cNvPr>
          <p:cNvSpPr/>
          <p:nvPr/>
        </p:nvSpPr>
        <p:spPr>
          <a:xfrm>
            <a:off x="5183188" y="293370"/>
            <a:ext cx="6172200" cy="6276763"/>
          </a:xfrm>
          <a:prstGeom prst="rect">
            <a:avLst/>
          </a:prstGeom>
        </p:spPr>
        <p:txBody>
          <a:bodyPr/>
          <a:lstStyle/>
          <a:p>
            <a:pPr marL="268288" lvl="1" indent="-268288">
              <a:spcAft>
                <a:spcPct val="15000"/>
              </a:spcAft>
              <a:buFont typeface="Arial" panose="020B0604020202020204" pitchFamily="34" charset="0"/>
              <a:buNone/>
            </a:pPr>
            <a:endParaRPr lang="en-CA" kern="1200" dirty="0">
              <a:latin typeface="+mj-lt"/>
            </a:endParaRPr>
          </a:p>
        </p:txBody>
      </p:sp>
    </p:spTree>
    <p:extLst>
      <p:ext uri="{BB962C8B-B14F-4D97-AF65-F5344CB8AC3E}">
        <p14:creationId xmlns:p14="http://schemas.microsoft.com/office/powerpoint/2010/main" val="369569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D18A059-CA6F-26B4-53E1-05D87020A198}"/>
              </a:ext>
            </a:extLst>
          </p:cNvPr>
          <p:cNvSpPr>
            <a:spLocks noGrp="1"/>
          </p:cNvSpPr>
          <p:nvPr>
            <p:ph type="title"/>
          </p:nvPr>
        </p:nvSpPr>
        <p:spPr>
          <a:xfrm>
            <a:off x="839788" y="165367"/>
            <a:ext cx="5705794" cy="1600200"/>
          </a:xfrm>
        </p:spPr>
        <p:txBody>
          <a:bodyPr>
            <a:normAutofit/>
          </a:bodyPr>
          <a:lstStyle/>
          <a:p>
            <a:r>
              <a:rPr lang="en-US" sz="4400" b="1"/>
              <a:t>How the PSC supports hiring managers</a:t>
            </a:r>
          </a:p>
        </p:txBody>
      </p:sp>
      <p:graphicFrame>
        <p:nvGraphicFramePr>
          <p:cNvPr id="8" name="Espace réservé du contenu 7">
            <a:extLst>
              <a:ext uri="{FF2B5EF4-FFF2-40B4-BE49-F238E27FC236}">
                <a16:creationId xmlns:a16="http://schemas.microsoft.com/office/drawing/2014/main" id="{588555FF-FE49-C0BC-3C1B-9D26553FB4C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87059139"/>
              </p:ext>
            </p:extLst>
          </p:nvPr>
        </p:nvGraphicFramePr>
        <p:xfrm>
          <a:off x="5183188" y="160020"/>
          <a:ext cx="6818312" cy="5852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Placeholder 3">
            <a:extLst>
              <a:ext uri="{FF2B5EF4-FFF2-40B4-BE49-F238E27FC236}">
                <a16:creationId xmlns:a16="http://schemas.microsoft.com/office/drawing/2014/main" id="{D75AEE10-502F-5C67-F26F-7CA85395279D}"/>
              </a:ext>
            </a:extLst>
          </p:cNvPr>
          <p:cNvSpPr>
            <a:spLocks noGrp="1"/>
          </p:cNvSpPr>
          <p:nvPr>
            <p:ph type="body" sz="half" idx="2"/>
          </p:nvPr>
        </p:nvSpPr>
        <p:spPr>
          <a:xfrm>
            <a:off x="839788" y="2057400"/>
            <a:ext cx="4806632" cy="4343400"/>
          </a:xfrm>
        </p:spPr>
        <p:txBody>
          <a:bodyPr vert="horz" lIns="91440" tIns="45720" rIns="91440" bIns="45720" rtlCol="0" anchor="t">
            <a:normAutofit/>
          </a:bodyPr>
          <a:lstStyle/>
          <a:p>
            <a:r>
              <a:rPr lang="en-CA" sz="2400" b="0" i="0" u="none" strike="noStrike" dirty="0">
                <a:solidFill>
                  <a:srgbClr val="54575A"/>
                </a:solidFill>
                <a:effectLst/>
                <a:latin typeface="Segoe UI Semilight" panose="020B0402040204020203" pitchFamily="34" charset="0"/>
              </a:rPr>
              <a:t>The PSC's </a:t>
            </a:r>
            <a:r>
              <a:rPr lang="en-CA" sz="2400" b="0" i="0" u="sng" strike="noStrike" dirty="0">
                <a:solidFill>
                  <a:srgbClr val="0099A8"/>
                </a:solidFill>
                <a:effectLst/>
                <a:latin typeface="Segoe UI Semilight" panose="020B0402040204020203" pitchFamily="34" charset="0"/>
                <a:hlinkClick r:id="rId8"/>
              </a:rPr>
              <a:t>regional offices</a:t>
            </a:r>
            <a:r>
              <a:rPr lang="en-CA" sz="2400" b="0" i="0" u="none" strike="noStrike" dirty="0">
                <a:solidFill>
                  <a:srgbClr val="54575A"/>
                </a:solidFill>
                <a:effectLst/>
                <a:latin typeface="Segoe UI Semilight" panose="020B0402040204020203" pitchFamily="34" charset="0"/>
              </a:rPr>
              <a:t> deliver recruitment outreach services to federal organizations and employees and offer support to:</a:t>
            </a:r>
          </a:p>
          <a:p>
            <a:pPr marL="285750" indent="-285750">
              <a:buFont typeface="Arial" panose="020B0604020202020204" pitchFamily="34" charset="0"/>
              <a:buChar char="•"/>
            </a:pPr>
            <a:r>
              <a:rPr lang="en-CA" sz="1800" dirty="0"/>
              <a:t>Explore </a:t>
            </a:r>
            <a:r>
              <a:rPr lang="en-CA" sz="1800" dirty="0">
                <a:hlinkClick r:id="rId9"/>
              </a:rPr>
              <a:t>recruitment options</a:t>
            </a:r>
            <a:r>
              <a:rPr lang="en-CA" sz="1800" dirty="0"/>
              <a:t> to find graduates and students (high school, college and university)</a:t>
            </a:r>
          </a:p>
          <a:p>
            <a:pPr marL="285750" indent="-285750">
              <a:buFont typeface="Arial" panose="020B0604020202020204" pitchFamily="34" charset="0"/>
              <a:buChar char="•"/>
            </a:pPr>
            <a:r>
              <a:rPr lang="en-CA" sz="1800" dirty="0"/>
              <a:t>Appoint from </a:t>
            </a:r>
            <a:r>
              <a:rPr lang="en-CA" sz="1800" dirty="0">
                <a:hlinkClick r:id="rId10"/>
              </a:rPr>
              <a:t>public-service-wide pools and inventories</a:t>
            </a:r>
            <a:r>
              <a:rPr lang="en-CA" sz="1800" dirty="0"/>
              <a:t> </a:t>
            </a:r>
          </a:p>
          <a:p>
            <a:pPr marL="285750" indent="-285750">
              <a:buFont typeface="Arial" panose="020B0604020202020204" pitchFamily="34" charset="0"/>
              <a:buChar char="•"/>
            </a:pPr>
            <a:r>
              <a:rPr lang="en-CA" sz="1800" dirty="0">
                <a:hlinkClick r:id="rId11"/>
              </a:rPr>
              <a:t>Recruiting Indigenous talents</a:t>
            </a:r>
            <a:endParaRPr lang="en-CA" sz="1800" dirty="0"/>
          </a:p>
          <a:p>
            <a:pPr marL="285750" indent="-285750">
              <a:buFont typeface="Arial" panose="020B0604020202020204" pitchFamily="34" charset="0"/>
              <a:buChar char="•"/>
            </a:pPr>
            <a:r>
              <a:rPr lang="en-CA" sz="1800" dirty="0"/>
              <a:t>Promote employment opportunities and meet job seekers through </a:t>
            </a:r>
            <a:r>
              <a:rPr lang="en-CA" sz="1800" dirty="0">
                <a:hlinkClick r:id="rId12"/>
              </a:rPr>
              <a:t>outreach services</a:t>
            </a:r>
            <a:r>
              <a:rPr lang="en-CA" sz="1800" dirty="0"/>
              <a:t> </a:t>
            </a:r>
            <a:endParaRPr lang="en-CA" sz="1800" dirty="0">
              <a:cs typeface="Segoe UI Semilight"/>
            </a:endParaRPr>
          </a:p>
          <a:p>
            <a:endParaRPr lang="en-CA" dirty="0"/>
          </a:p>
          <a:p>
            <a:endParaRPr lang="en-US" dirty="0"/>
          </a:p>
        </p:txBody>
      </p:sp>
      <p:sp>
        <p:nvSpPr>
          <p:cNvPr id="4" name="Espace réservé du numéro de diapositive 3">
            <a:extLst>
              <a:ext uri="{FF2B5EF4-FFF2-40B4-BE49-F238E27FC236}">
                <a16:creationId xmlns:a16="http://schemas.microsoft.com/office/drawing/2014/main" id="{F23B6F88-0BA9-7177-8572-F65A3CE36F17}"/>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4</a:t>
            </a:fld>
            <a:endParaRPr lang="en-CA"/>
          </a:p>
        </p:txBody>
      </p:sp>
    </p:spTree>
    <p:extLst>
      <p:ext uri="{BB962C8B-B14F-4D97-AF65-F5344CB8AC3E}">
        <p14:creationId xmlns:p14="http://schemas.microsoft.com/office/powerpoint/2010/main" val="141283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08D593-272E-47F8-9FDF-7E7207D7AFA8}"/>
              </a:ext>
            </a:extLst>
          </p:cNvPr>
          <p:cNvSpPr>
            <a:spLocks noGrp="1"/>
          </p:cNvSpPr>
          <p:nvPr>
            <p:ph type="title"/>
          </p:nvPr>
        </p:nvSpPr>
        <p:spPr>
          <a:xfrm>
            <a:off x="838200" y="365125"/>
            <a:ext cx="10515600" cy="1325563"/>
          </a:xfrm>
        </p:spPr>
        <p:txBody>
          <a:bodyPr anchor="ctr">
            <a:normAutofit/>
          </a:bodyPr>
          <a:lstStyle/>
          <a:p>
            <a:r>
              <a:rPr lang="en-CA" b="1" dirty="0"/>
              <a:t>Common Challenges Faced by Indigenous Students</a:t>
            </a:r>
          </a:p>
        </p:txBody>
      </p:sp>
      <p:sp>
        <p:nvSpPr>
          <p:cNvPr id="4" name="Espace réservé du numéro de diapositive 3">
            <a:extLst>
              <a:ext uri="{FF2B5EF4-FFF2-40B4-BE49-F238E27FC236}">
                <a16:creationId xmlns:a16="http://schemas.microsoft.com/office/drawing/2014/main" id="{4AF81508-8028-F83F-9ADF-D8A6A377FA62}"/>
              </a:ext>
            </a:extLst>
          </p:cNvPr>
          <p:cNvSpPr>
            <a:spLocks noGrp="1"/>
          </p:cNvSpPr>
          <p:nvPr>
            <p:ph type="sldNum" sz="quarter" idx="12"/>
          </p:nvPr>
        </p:nvSpPr>
        <p:spPr>
          <a:xfrm>
            <a:off x="10801350" y="6418263"/>
            <a:ext cx="1200150" cy="365125"/>
          </a:xfrm>
        </p:spPr>
        <p:txBody>
          <a:bodyPr anchor="ctr">
            <a:normAutofit/>
          </a:bodyPr>
          <a:lstStyle/>
          <a:p>
            <a:pPr>
              <a:spcAft>
                <a:spcPts val="600"/>
              </a:spcAft>
            </a:pPr>
            <a:fld id="{C9E7B19F-562E-4687-915F-44F4066EA527}" type="slidenum">
              <a:rPr lang="en-CA" smtClean="0"/>
              <a:pPr>
                <a:spcAft>
                  <a:spcPts val="600"/>
                </a:spcAft>
              </a:pPr>
              <a:t>5</a:t>
            </a:fld>
            <a:endParaRPr lang="en-CA"/>
          </a:p>
        </p:txBody>
      </p:sp>
      <p:graphicFrame>
        <p:nvGraphicFramePr>
          <p:cNvPr id="6" name="Espace réservé du contenu 2">
            <a:extLst>
              <a:ext uri="{FF2B5EF4-FFF2-40B4-BE49-F238E27FC236}">
                <a16:creationId xmlns:a16="http://schemas.microsoft.com/office/drawing/2014/main" id="{641B3186-6F23-1439-1AD6-D3EEFC20CA5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57110130"/>
              </p:ext>
            </p:extLst>
          </p:nvPr>
        </p:nvGraphicFramePr>
        <p:xfrm>
          <a:off x="838200" y="1825625"/>
          <a:ext cx="10515600" cy="4106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976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74441-F649-1635-FD08-EFCEEDA17EC4}"/>
              </a:ext>
            </a:extLst>
          </p:cNvPr>
          <p:cNvSpPr>
            <a:spLocks noGrp="1"/>
          </p:cNvSpPr>
          <p:nvPr>
            <p:ph type="title"/>
          </p:nvPr>
        </p:nvSpPr>
        <p:spPr>
          <a:xfrm>
            <a:off x="838200" y="365125"/>
            <a:ext cx="10515600" cy="1325563"/>
          </a:xfrm>
        </p:spPr>
        <p:txBody>
          <a:bodyPr/>
          <a:lstStyle/>
          <a:p>
            <a:r>
              <a:rPr lang="en-CA" dirty="0"/>
              <a:t>Challenges specific to federal work experiences</a:t>
            </a:r>
          </a:p>
        </p:txBody>
      </p:sp>
      <p:sp>
        <p:nvSpPr>
          <p:cNvPr id="3" name="Espace réservé du contenu 2">
            <a:extLst>
              <a:ext uri="{FF2B5EF4-FFF2-40B4-BE49-F238E27FC236}">
                <a16:creationId xmlns:a16="http://schemas.microsoft.com/office/drawing/2014/main" id="{523EEBD6-8D81-ECF9-DB12-8E6458AEEB33}"/>
              </a:ext>
            </a:extLst>
          </p:cNvPr>
          <p:cNvSpPr>
            <a:spLocks noGrp="1"/>
          </p:cNvSpPr>
          <p:nvPr>
            <p:ph idx="1"/>
          </p:nvPr>
        </p:nvSpPr>
        <p:spPr>
          <a:xfrm>
            <a:off x="838200" y="1825625"/>
            <a:ext cx="10515600" cy="4106863"/>
          </a:xfrm>
        </p:spPr>
        <p:txBody>
          <a:bodyPr>
            <a:normAutofit fontScale="92500" lnSpcReduction="20000"/>
          </a:bodyPr>
          <a:lstStyle/>
          <a:p>
            <a:r>
              <a:rPr lang="en-CA" dirty="0"/>
              <a:t>Treasury Board Secretariat’ Student Experience Survey</a:t>
            </a:r>
          </a:p>
          <a:p>
            <a:pPr lvl="1"/>
            <a:r>
              <a:rPr lang="en-CA" b="1" dirty="0"/>
              <a:t>Welcome Experience from Supervisor/Manager and colleagues</a:t>
            </a:r>
            <a:r>
              <a:rPr lang="en-CA" dirty="0"/>
              <a:t>: Indigenous students reported slightly higher satisfaction compared to non-Indigenous students </a:t>
            </a:r>
          </a:p>
          <a:p>
            <a:pPr lvl="1"/>
            <a:r>
              <a:rPr lang="en-CA" b="1" dirty="0"/>
              <a:t>Orientation on Work Responsibilities</a:t>
            </a:r>
            <a:r>
              <a:rPr lang="en-CA" dirty="0"/>
              <a:t>: Indigenous students (80%) reported slightly lower satisfaction compared to non-Indigenous students (82%).</a:t>
            </a:r>
          </a:p>
          <a:p>
            <a:pPr lvl="1"/>
            <a:r>
              <a:rPr lang="en-CA" b="1" dirty="0"/>
              <a:t>Orientation on Organization</a:t>
            </a:r>
            <a:r>
              <a:rPr lang="en-CA" dirty="0"/>
              <a:t>: Indigenous students (80%) had slightly lower satisfaction compared to non-Indigenous students (84%).</a:t>
            </a:r>
          </a:p>
          <a:p>
            <a:pPr lvl="1"/>
            <a:r>
              <a:rPr lang="en-CA" b="1" dirty="0"/>
              <a:t>Indigenous students were more likely to request accommodations</a:t>
            </a:r>
            <a:r>
              <a:rPr lang="en-CA" dirty="0"/>
              <a:t>: 22% of Indigenous respondents requested workplace accommodations, compared to 14% of non-Indigenous respondents.</a:t>
            </a:r>
          </a:p>
          <a:p>
            <a:r>
              <a:rPr lang="en-CA" dirty="0">
                <a:highlight>
                  <a:srgbClr val="C0C0C0"/>
                </a:highlight>
              </a:rPr>
              <a:t>What we heard…</a:t>
            </a:r>
          </a:p>
          <a:p>
            <a:pPr lvl="1"/>
            <a:r>
              <a:rPr lang="en-CA" dirty="0">
                <a:highlight>
                  <a:srgbClr val="C0C0C0"/>
                </a:highlight>
              </a:rPr>
              <a:t>Some students feel isolated, especially those onboarded remotely without a strong support system	</a:t>
            </a:r>
          </a:p>
          <a:p>
            <a:endParaRPr lang="en-CA" dirty="0"/>
          </a:p>
        </p:txBody>
      </p:sp>
      <p:sp>
        <p:nvSpPr>
          <p:cNvPr id="4" name="Espace réservé du numéro de diapositive 3">
            <a:extLst>
              <a:ext uri="{FF2B5EF4-FFF2-40B4-BE49-F238E27FC236}">
                <a16:creationId xmlns:a16="http://schemas.microsoft.com/office/drawing/2014/main" id="{FDA8737B-2867-CDF9-FBE2-39CB0B315DC6}"/>
              </a:ext>
            </a:extLst>
          </p:cNvPr>
          <p:cNvSpPr>
            <a:spLocks noGrp="1"/>
          </p:cNvSpPr>
          <p:nvPr>
            <p:ph type="sldNum" sz="quarter" idx="12"/>
          </p:nvPr>
        </p:nvSpPr>
        <p:spPr>
          <a:xfrm>
            <a:off x="10801350" y="6418263"/>
            <a:ext cx="1200150" cy="365125"/>
          </a:xfrm>
        </p:spPr>
        <p:txBody>
          <a:bodyPr/>
          <a:lstStyle/>
          <a:p>
            <a:fld id="{C9E7B19F-562E-4687-915F-44F4066EA527}" type="slidenum">
              <a:rPr lang="en-CA" smtClean="0"/>
              <a:pPr/>
              <a:t>6</a:t>
            </a:fld>
            <a:endParaRPr lang="en-CA"/>
          </a:p>
        </p:txBody>
      </p:sp>
    </p:spTree>
    <p:extLst>
      <p:ext uri="{BB962C8B-B14F-4D97-AF65-F5344CB8AC3E}">
        <p14:creationId xmlns:p14="http://schemas.microsoft.com/office/powerpoint/2010/main" val="151896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AB88E-1A87-0CAC-5616-2074CCA4D2CF}"/>
              </a:ext>
            </a:extLst>
          </p:cNvPr>
          <p:cNvSpPr>
            <a:spLocks noGrp="1"/>
          </p:cNvSpPr>
          <p:nvPr>
            <p:ph type="title"/>
          </p:nvPr>
        </p:nvSpPr>
        <p:spPr/>
        <p:txBody>
          <a:bodyPr/>
          <a:lstStyle/>
          <a:p>
            <a:r>
              <a:rPr lang="fr-CA" dirty="0" err="1"/>
              <a:t>Onboarding</a:t>
            </a:r>
            <a:r>
              <a:rPr lang="fr-CA" dirty="0"/>
              <a:t> basics</a:t>
            </a:r>
            <a:endParaRPr lang="en-CA" dirty="0"/>
          </a:p>
        </p:txBody>
      </p:sp>
      <p:sp>
        <p:nvSpPr>
          <p:cNvPr id="3" name="Content Placeholder 2">
            <a:extLst>
              <a:ext uri="{FF2B5EF4-FFF2-40B4-BE49-F238E27FC236}">
                <a16:creationId xmlns:a16="http://schemas.microsoft.com/office/drawing/2014/main" id="{1B0E4F7F-AF2C-CE39-C5A2-413B3939C7F3}"/>
              </a:ext>
            </a:extLst>
          </p:cNvPr>
          <p:cNvSpPr>
            <a:spLocks noGrp="1"/>
          </p:cNvSpPr>
          <p:nvPr>
            <p:ph idx="1"/>
          </p:nvPr>
        </p:nvSpPr>
        <p:spPr/>
        <p:txBody>
          <a:bodyPr>
            <a:normAutofit fontScale="47500" lnSpcReduction="20000"/>
          </a:bodyPr>
          <a:lstStyle/>
          <a:p>
            <a:pPr>
              <a:buNone/>
            </a:pPr>
            <a:r>
              <a:rPr lang="en-CA" b="1" dirty="0"/>
              <a:t>A. Before the Student Arrives</a:t>
            </a:r>
            <a:endParaRPr lang="en-CA" dirty="0"/>
          </a:p>
          <a:p>
            <a:pPr>
              <a:buFont typeface="Arial" panose="020B0604020202020204" pitchFamily="34" charset="0"/>
              <a:buChar char="•"/>
            </a:pPr>
            <a:r>
              <a:rPr lang="en-CA" dirty="0"/>
              <a:t>Prepare your team: awareness and openness</a:t>
            </a:r>
          </a:p>
          <a:p>
            <a:pPr>
              <a:buFont typeface="Arial" panose="020B0604020202020204" pitchFamily="34" charset="0"/>
              <a:buChar char="•"/>
            </a:pPr>
            <a:r>
              <a:rPr lang="en-CA" dirty="0"/>
              <a:t>Introduce the student in advance</a:t>
            </a:r>
          </a:p>
          <a:p>
            <a:pPr>
              <a:buFont typeface="Arial" panose="020B0604020202020204" pitchFamily="34" charset="0"/>
              <a:buChar char="•"/>
            </a:pPr>
            <a:r>
              <a:rPr lang="en-CA" dirty="0"/>
              <a:t>Arrange logistics (workspace, IT, security clearance) early</a:t>
            </a:r>
          </a:p>
          <a:p>
            <a:pPr>
              <a:buFont typeface="Arial" panose="020B0604020202020204" pitchFamily="34" charset="0"/>
              <a:buChar char="•"/>
            </a:pPr>
            <a:r>
              <a:rPr lang="en-CA" dirty="0"/>
              <a:t>Plan a welcoming message or kit</a:t>
            </a:r>
          </a:p>
          <a:p>
            <a:pPr>
              <a:buNone/>
            </a:pPr>
            <a:r>
              <a:rPr lang="en-CA" b="1" dirty="0"/>
              <a:t>B. First Day/Week</a:t>
            </a:r>
            <a:endParaRPr lang="en-CA" dirty="0"/>
          </a:p>
          <a:p>
            <a:pPr>
              <a:buFont typeface="Arial" panose="020B0604020202020204" pitchFamily="34" charset="0"/>
              <a:buChar char="•"/>
            </a:pPr>
            <a:r>
              <a:rPr lang="en-CA" dirty="0"/>
              <a:t>Assign a buddy or informal mentor</a:t>
            </a:r>
          </a:p>
          <a:p>
            <a:pPr>
              <a:buFont typeface="Arial" panose="020B0604020202020204" pitchFamily="34" charset="0"/>
              <a:buChar char="•"/>
            </a:pPr>
            <a:r>
              <a:rPr lang="en-CA" dirty="0"/>
              <a:t>Walk through expectations clearly and kindly</a:t>
            </a:r>
          </a:p>
          <a:p>
            <a:pPr>
              <a:buFont typeface="Arial" panose="020B0604020202020204" pitchFamily="34" charset="0"/>
              <a:buChar char="•"/>
            </a:pPr>
            <a:r>
              <a:rPr lang="en-CA" dirty="0"/>
              <a:t>Encourage relationship building over formalities</a:t>
            </a:r>
          </a:p>
          <a:p>
            <a:pPr>
              <a:buFont typeface="Arial" panose="020B0604020202020204" pitchFamily="34" charset="0"/>
              <a:buChar char="•"/>
            </a:pPr>
            <a:r>
              <a:rPr lang="en-CA" dirty="0"/>
              <a:t>Acknowledge and honour identity (e.g., allow for time off to attend ceremonies or cultural events)</a:t>
            </a:r>
          </a:p>
          <a:p>
            <a:pPr>
              <a:buNone/>
            </a:pPr>
            <a:r>
              <a:rPr lang="en-CA" b="1" dirty="0"/>
              <a:t>C. During the Placement</a:t>
            </a:r>
            <a:endParaRPr lang="en-CA" dirty="0"/>
          </a:p>
          <a:p>
            <a:pPr>
              <a:buFont typeface="Arial" panose="020B0604020202020204" pitchFamily="34" charset="0"/>
              <a:buChar char="•"/>
            </a:pPr>
            <a:r>
              <a:rPr lang="en-CA" dirty="0"/>
              <a:t>Regular check-ins and supportive supervision</a:t>
            </a:r>
          </a:p>
          <a:p>
            <a:pPr>
              <a:buFont typeface="Arial" panose="020B0604020202020204" pitchFamily="34" charset="0"/>
              <a:buChar char="•"/>
            </a:pPr>
            <a:r>
              <a:rPr lang="en-CA" dirty="0"/>
              <a:t>Opportunities for learning and growth</a:t>
            </a:r>
          </a:p>
          <a:p>
            <a:pPr>
              <a:buFont typeface="Arial" panose="020B0604020202020204" pitchFamily="34" charset="0"/>
              <a:buChar char="•"/>
            </a:pPr>
            <a:r>
              <a:rPr lang="en-CA" dirty="0"/>
              <a:t>Create space for the student’s voice in team activities</a:t>
            </a:r>
          </a:p>
          <a:p>
            <a:pPr>
              <a:buFont typeface="Arial" panose="020B0604020202020204" pitchFamily="34" charset="0"/>
              <a:buChar char="•"/>
            </a:pPr>
            <a:r>
              <a:rPr lang="en-CA" dirty="0"/>
              <a:t>Celebrate contributions, however big or small</a:t>
            </a:r>
          </a:p>
        </p:txBody>
      </p:sp>
      <p:sp>
        <p:nvSpPr>
          <p:cNvPr id="4" name="Slide Number Placeholder 3">
            <a:extLst>
              <a:ext uri="{FF2B5EF4-FFF2-40B4-BE49-F238E27FC236}">
                <a16:creationId xmlns:a16="http://schemas.microsoft.com/office/drawing/2014/main" id="{AE282DF8-8311-BDF3-007D-920FAD046000}"/>
              </a:ext>
            </a:extLst>
          </p:cNvPr>
          <p:cNvSpPr>
            <a:spLocks noGrp="1"/>
          </p:cNvSpPr>
          <p:nvPr>
            <p:ph type="sldNum" sz="quarter" idx="12"/>
          </p:nvPr>
        </p:nvSpPr>
        <p:spPr/>
        <p:txBody>
          <a:bodyPr/>
          <a:lstStyle/>
          <a:p>
            <a:fld id="{C9E7B19F-562E-4687-915F-44F4066EA527}" type="slidenum">
              <a:rPr lang="en-CA" smtClean="0"/>
              <a:t>7</a:t>
            </a:fld>
            <a:endParaRPr lang="en-CA"/>
          </a:p>
        </p:txBody>
      </p:sp>
    </p:spTree>
    <p:extLst>
      <p:ext uri="{BB962C8B-B14F-4D97-AF65-F5344CB8AC3E}">
        <p14:creationId xmlns:p14="http://schemas.microsoft.com/office/powerpoint/2010/main" val="2647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8416BA-FB9D-0F5C-6DB3-318838C31FE6}"/>
              </a:ext>
            </a:extLst>
          </p:cNvPr>
          <p:cNvSpPr>
            <a:spLocks noGrp="1"/>
          </p:cNvSpPr>
          <p:nvPr>
            <p:ph type="title"/>
          </p:nvPr>
        </p:nvSpPr>
        <p:spPr>
          <a:xfrm>
            <a:off x="838200" y="365125"/>
            <a:ext cx="10515600" cy="1325563"/>
          </a:xfrm>
        </p:spPr>
        <p:txBody>
          <a:bodyPr anchor="b">
            <a:normAutofit/>
          </a:bodyPr>
          <a:lstStyle/>
          <a:p>
            <a:r>
              <a:rPr lang="en-CA" b="1" dirty="0"/>
              <a:t>Best practices for Onboarding Indigenous students – </a:t>
            </a:r>
            <a:r>
              <a:rPr lang="en-CA" b="1" dirty="0">
                <a:solidFill>
                  <a:schemeClr val="accent3"/>
                </a:solidFill>
              </a:rPr>
              <a:t>Cultural Sensitivity</a:t>
            </a:r>
          </a:p>
        </p:txBody>
      </p:sp>
      <p:sp>
        <p:nvSpPr>
          <p:cNvPr id="4" name="Espace réservé du numéro de diapositive 3">
            <a:extLst>
              <a:ext uri="{FF2B5EF4-FFF2-40B4-BE49-F238E27FC236}">
                <a16:creationId xmlns:a16="http://schemas.microsoft.com/office/drawing/2014/main" id="{AD712D04-F9C0-CD28-517C-A208A0052EA4}"/>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8</a:t>
            </a:fld>
            <a:endParaRPr lang="en-CA"/>
          </a:p>
        </p:txBody>
      </p:sp>
      <p:sp>
        <p:nvSpPr>
          <p:cNvPr id="7" name="Content Placeholder 6">
            <a:extLst>
              <a:ext uri="{FF2B5EF4-FFF2-40B4-BE49-F238E27FC236}">
                <a16:creationId xmlns:a16="http://schemas.microsoft.com/office/drawing/2014/main" id="{3F048699-875C-D787-61BB-3B14BA8BBBF7}"/>
              </a:ext>
            </a:extLst>
          </p:cNvPr>
          <p:cNvSpPr>
            <a:spLocks noGrp="1"/>
          </p:cNvSpPr>
          <p:nvPr>
            <p:ph idx="1"/>
          </p:nvPr>
        </p:nvSpPr>
        <p:spPr/>
        <p:txBody>
          <a:bodyPr/>
          <a:lstStyle/>
          <a:p>
            <a:pPr>
              <a:buFont typeface="Wingdings" panose="05000000000000000000" pitchFamily="2" charset="2"/>
              <a:buChar char="ü"/>
            </a:pPr>
            <a:r>
              <a:rPr lang="en-CA" dirty="0"/>
              <a:t>Provide cultural awareness training for all employees to increase understanding and appreciation of Indigenous histories, cultures, and contributions.</a:t>
            </a:r>
            <a:endParaRPr lang="en-US" dirty="0"/>
          </a:p>
          <a:p>
            <a:pPr lvl="1">
              <a:buFont typeface="Wingdings" panose="05000000000000000000" pitchFamily="2" charset="2"/>
              <a:buNone/>
            </a:pPr>
            <a:endParaRPr lang="en-US" dirty="0">
              <a:hlinkClick r:id="rId3"/>
            </a:endParaRPr>
          </a:p>
          <a:p>
            <a:pPr>
              <a:buNone/>
            </a:pPr>
            <a:r>
              <a:rPr lang="en-CA" dirty="0"/>
              <a:t>💡</a:t>
            </a:r>
            <a:r>
              <a:rPr lang="en-CA" dirty="0">
                <a:hlinkClick r:id="rId3"/>
              </a:rPr>
              <a:t>A Brief History of the Relationship Between Indigenous Peoples and the Government of Canada</a:t>
            </a:r>
            <a:endParaRPr lang="en-US" dirty="0"/>
          </a:p>
          <a:p>
            <a:pPr>
              <a:buNone/>
            </a:pPr>
            <a:r>
              <a:rPr lang="en-CA" dirty="0"/>
              <a:t>💡</a:t>
            </a:r>
            <a:r>
              <a:rPr lang="en-CA" dirty="0">
                <a:hlinkClick r:id="rId4"/>
              </a:rPr>
              <a:t>Reflecting on Cultural Bias: Indigenous Perspectives </a:t>
            </a:r>
            <a:endParaRPr lang="en-US" dirty="0"/>
          </a:p>
        </p:txBody>
      </p:sp>
    </p:spTree>
    <p:extLst>
      <p:ext uri="{BB962C8B-B14F-4D97-AF65-F5344CB8AC3E}">
        <p14:creationId xmlns:p14="http://schemas.microsoft.com/office/powerpoint/2010/main" val="423771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E4C64-DE6E-1DBC-2750-E0A10EE1A67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17C3916-C71C-3A9F-4E22-5D98EA1DC165}"/>
              </a:ext>
            </a:extLst>
          </p:cNvPr>
          <p:cNvSpPr>
            <a:spLocks noGrp="1"/>
          </p:cNvSpPr>
          <p:nvPr>
            <p:ph type="title"/>
          </p:nvPr>
        </p:nvSpPr>
        <p:spPr>
          <a:xfrm>
            <a:off x="838200" y="365125"/>
            <a:ext cx="10515600" cy="1325563"/>
          </a:xfrm>
        </p:spPr>
        <p:txBody>
          <a:bodyPr anchor="b">
            <a:normAutofit fontScale="90000"/>
          </a:bodyPr>
          <a:lstStyle/>
          <a:p>
            <a:r>
              <a:rPr lang="en-CA" b="1" dirty="0"/>
              <a:t>Best practices for Onboarding Indigenous students – </a:t>
            </a:r>
            <a:r>
              <a:rPr lang="en-CA" b="1" dirty="0">
                <a:solidFill>
                  <a:schemeClr val="accent3"/>
                </a:solidFill>
              </a:rPr>
              <a:t>Personalized onboarding experience</a:t>
            </a:r>
          </a:p>
        </p:txBody>
      </p:sp>
      <p:sp>
        <p:nvSpPr>
          <p:cNvPr id="4" name="Espace réservé du numéro de diapositive 3">
            <a:extLst>
              <a:ext uri="{FF2B5EF4-FFF2-40B4-BE49-F238E27FC236}">
                <a16:creationId xmlns:a16="http://schemas.microsoft.com/office/drawing/2014/main" id="{E796351C-58A4-8DF0-7B8C-DEEBFB8822A9}"/>
              </a:ext>
            </a:extLst>
          </p:cNvPr>
          <p:cNvSpPr>
            <a:spLocks noGrp="1"/>
          </p:cNvSpPr>
          <p:nvPr>
            <p:ph type="sldNum" sz="quarter" idx="12"/>
          </p:nvPr>
        </p:nvSpPr>
        <p:spPr>
          <a:xfrm>
            <a:off x="10801350" y="6418263"/>
            <a:ext cx="1200150" cy="365125"/>
          </a:xfrm>
        </p:spPr>
        <p:txBody>
          <a:bodyPr anchor="ctr">
            <a:normAutofit/>
          </a:bodyPr>
          <a:lstStyle/>
          <a:p>
            <a:fld id="{C9E7B19F-562E-4687-915F-44F4066EA527}" type="slidenum">
              <a:rPr lang="en-CA" smtClean="0"/>
              <a:pPr/>
              <a:t>9</a:t>
            </a:fld>
            <a:endParaRPr lang="en-CA"/>
          </a:p>
        </p:txBody>
      </p:sp>
      <p:sp>
        <p:nvSpPr>
          <p:cNvPr id="3" name="Content Placeholder 2">
            <a:extLst>
              <a:ext uri="{FF2B5EF4-FFF2-40B4-BE49-F238E27FC236}">
                <a16:creationId xmlns:a16="http://schemas.microsoft.com/office/drawing/2014/main" id="{7E303F8E-868B-29E1-94C5-F5B3FD38E3B3}"/>
              </a:ext>
            </a:extLst>
          </p:cNvPr>
          <p:cNvSpPr>
            <a:spLocks noGrp="1"/>
          </p:cNvSpPr>
          <p:nvPr>
            <p:ph idx="1"/>
          </p:nvPr>
        </p:nvSpPr>
        <p:spPr/>
        <p:txBody>
          <a:bodyPr/>
          <a:lstStyle/>
          <a:p>
            <a:pPr>
              <a:buFont typeface="Wingdings" panose="05000000000000000000" pitchFamily="2" charset="2"/>
              <a:buChar char="ü"/>
            </a:pPr>
            <a:r>
              <a:rPr lang="en-CA"/>
              <a:t>Provide tailored training, resources and support to help Indigenous youth succeed in their roles and navigate the organization effectively.</a:t>
            </a:r>
            <a:endParaRPr lang="en-US"/>
          </a:p>
          <a:p>
            <a:pPr>
              <a:buFont typeface="Wingdings" panose="05000000000000000000" pitchFamily="2" charset="2"/>
              <a:buChar char="ü"/>
            </a:pPr>
            <a:endParaRPr lang="en-US"/>
          </a:p>
          <a:p>
            <a:pPr marL="0" indent="0">
              <a:buNone/>
            </a:pPr>
            <a:r>
              <a:rPr lang="en-CA"/>
              <a:t>💡</a:t>
            </a:r>
            <a:r>
              <a:rPr lang="en-CA">
                <a:hlinkClick r:id="rId3"/>
              </a:rPr>
              <a:t>Information Toolkit for Indigenous Students</a:t>
            </a:r>
            <a:endParaRPr lang="en-US" dirty="0"/>
          </a:p>
        </p:txBody>
      </p:sp>
    </p:spTree>
    <p:extLst>
      <p:ext uri="{BB962C8B-B14F-4D97-AF65-F5344CB8AC3E}">
        <p14:creationId xmlns:p14="http://schemas.microsoft.com/office/powerpoint/2010/main" val="6642592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FP-PSC 2019">
  <a:themeElements>
    <a:clrScheme name="Custom 1">
      <a:dk1>
        <a:srgbClr val="54575A"/>
      </a:dk1>
      <a:lt1>
        <a:sysClr val="window" lastClr="FFFFFF"/>
      </a:lt1>
      <a:dk2>
        <a:srgbClr val="54575A"/>
      </a:dk2>
      <a:lt2>
        <a:srgbClr val="E7E6E6"/>
      </a:lt2>
      <a:accent1>
        <a:srgbClr val="D50057"/>
      </a:accent1>
      <a:accent2>
        <a:srgbClr val="5B315E"/>
      </a:accent2>
      <a:accent3>
        <a:srgbClr val="0099A8"/>
      </a:accent3>
      <a:accent4>
        <a:srgbClr val="FF5100"/>
      </a:accent4>
      <a:accent5>
        <a:srgbClr val="C2D500"/>
      </a:accent5>
      <a:accent6>
        <a:srgbClr val="F7BE00"/>
      </a:accent6>
      <a:hlink>
        <a:srgbClr val="0099A8"/>
      </a:hlink>
      <a:folHlink>
        <a:srgbClr val="A5A5A5"/>
      </a:folHlink>
    </a:clrScheme>
    <a:fontScheme name="Custom 2">
      <a:majorFont>
        <a:latin typeface="Segoe UI Ligh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CFP-PSC-2019.pptx" id="{9D78D0ED-9804-4852-9F30-0FF00345E837}" vid="{89A8395C-BF2D-4C66-801D-935BDCFD54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PPT-CFP2019</Template>
  <TotalTime>7862</TotalTime>
  <Words>1537</Words>
  <Application>Microsoft Office PowerPoint</Application>
  <PresentationFormat>Widescreen</PresentationFormat>
  <Paragraphs>191</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Segoe UI  </vt:lpstr>
      <vt:lpstr>Segoe UI Light</vt:lpstr>
      <vt:lpstr>Segoe UI Semilight</vt:lpstr>
      <vt:lpstr>Wingdings</vt:lpstr>
      <vt:lpstr>CFP-PSC 2019</vt:lpstr>
      <vt:lpstr>Onboarding Indigenous students in the public service: session for managers</vt:lpstr>
      <vt:lpstr>Session objectives</vt:lpstr>
      <vt:lpstr>Indigenous Centre of Expertise</vt:lpstr>
      <vt:lpstr>How the PSC supports hiring managers</vt:lpstr>
      <vt:lpstr>Common Challenges Faced by Indigenous Students</vt:lpstr>
      <vt:lpstr>Challenges specific to federal work experiences</vt:lpstr>
      <vt:lpstr>Onboarding basics</vt:lpstr>
      <vt:lpstr>Best practices for Onboarding Indigenous students – Cultural Sensitivity</vt:lpstr>
      <vt:lpstr>Best practices for Onboarding Indigenous students – Personalized onboarding experience</vt:lpstr>
      <vt:lpstr>Best practices for Onboarding Indigenous students – Inclusive management practices</vt:lpstr>
      <vt:lpstr>Best practices for Onboarding Indigenous students – Mentorship and support programs</vt:lpstr>
      <vt:lpstr>Best practices for Onboarding Indigenous students – Training and learning</vt:lpstr>
      <vt:lpstr>Best practices for Onboarding Indigenous students - Career Development and Advancement</vt:lpstr>
      <vt:lpstr>Indigenous Student Employment Opportunity</vt:lpstr>
      <vt:lpstr>Summer 2024 Programming Highlights</vt:lpstr>
      <vt:lpstr>What’s Next - Summer 2025 Programming</vt:lpstr>
      <vt:lpstr>Indigenous Career Pathways </vt:lpstr>
      <vt:lpstr>Resources for hiring managers</vt:lpstr>
      <vt:lpstr>Discussion</vt:lpstr>
      <vt:lpstr>Your feedback is important!</vt:lpstr>
      <vt:lpstr>21</vt:lpstr>
    </vt:vector>
  </TitlesOfParts>
  <Company>CFP-PSC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open government – what we heard</dc:title>
  <dc:creator>Michelle Heenan</dc:creator>
  <cp:lastModifiedBy>Karyne Montigny</cp:lastModifiedBy>
  <cp:revision>44</cp:revision>
  <dcterms:created xsi:type="dcterms:W3CDTF">2019-10-15T16:28:20Z</dcterms:created>
  <dcterms:modified xsi:type="dcterms:W3CDTF">2025-04-18T14:35:32Z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ce0569-6254-4927-8a83-745c477111b5_Enabled">
    <vt:lpwstr>true</vt:lpwstr>
  </property>
  <property fmtid="{D5CDD505-2E9C-101B-9397-08002B2CF9AE}" pid="3" name="MSIP_Label_95ce0569-6254-4927-8a83-745c477111b5_SetDate">
    <vt:lpwstr>2025-01-20T15:03:46Z</vt:lpwstr>
  </property>
  <property fmtid="{D5CDD505-2E9C-101B-9397-08002B2CF9AE}" pid="4" name="MSIP_Label_95ce0569-6254-4927-8a83-745c477111b5_Method">
    <vt:lpwstr>Privileged</vt:lpwstr>
  </property>
  <property fmtid="{D5CDD505-2E9C-101B-9397-08002B2CF9AE}" pid="5" name="MSIP_Label_95ce0569-6254-4927-8a83-745c477111b5_Name">
    <vt:lpwstr>Unclassified Document</vt:lpwstr>
  </property>
  <property fmtid="{D5CDD505-2E9C-101B-9397-08002B2CF9AE}" pid="6" name="MSIP_Label_95ce0569-6254-4927-8a83-745c477111b5_SiteId">
    <vt:lpwstr>961b30aa-d439-4bc7-b674-9c4a389b0be3</vt:lpwstr>
  </property>
  <property fmtid="{D5CDD505-2E9C-101B-9397-08002B2CF9AE}" pid="7" name="MSIP_Label_95ce0569-6254-4927-8a83-745c477111b5_ActionId">
    <vt:lpwstr>26b50251-cf48-42e5-a31d-9da1ee14a8ba</vt:lpwstr>
  </property>
  <property fmtid="{D5CDD505-2E9C-101B-9397-08002B2CF9AE}" pid="8" name="MSIP_Label_95ce0569-6254-4927-8a83-745c477111b5_ContentBits">
    <vt:lpwstr>1</vt:lpwstr>
  </property>
  <property fmtid="{D5CDD505-2E9C-101B-9397-08002B2CF9AE}" pid="9" name="ClassificationContentMarkingHeaderLocations">
    <vt:lpwstr>CFP-PSC 2019:9</vt:lpwstr>
  </property>
  <property fmtid="{D5CDD505-2E9C-101B-9397-08002B2CF9AE}" pid="10" name="ClassificationContentMarkingHeaderText">
    <vt:lpwstr>NON CLASSIFIÉ / UNCLASSIFIED</vt:lpwstr>
  </property>
</Properties>
</file>