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4" clrIdx="0"/>
  <p:cmAuthor id="2" name="Jeremy N Gooden" initials="JNG" lastIdx="1" clrIdx="1"/>
  <p:cmAuthor id="3" name="Microsoft Office User" initials="Office [5]" lastIdx="1" clrIdx="2"/>
  <p:cmAuthor id="4" name="Microsoft Office User" initials="Office [3]" lastIdx="1" clrIdx="3"/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F76"/>
    <a:srgbClr val="6D6E71"/>
    <a:srgbClr val="DC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93875" autoAdjust="0"/>
  </p:normalViewPr>
  <p:slideViewPr>
    <p:cSldViewPr snapToGrid="0" snapToObjects="1">
      <p:cViewPr varScale="1">
        <p:scale>
          <a:sx n="106" d="100"/>
          <a:sy n="106" d="100"/>
        </p:scale>
        <p:origin x="10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2/24/2023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2/24/2023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oc_fip_2c_f.png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84" y="6396331"/>
            <a:ext cx="2294641" cy="21712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Cworkplace-FullColour-FR-grey.png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26" y="193640"/>
            <a:ext cx="1598612" cy="2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fr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Boîte à outils des employés – À 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 : FÉVRIER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Image result for canada wordmark">
            <a:hlinkClick r:id="rId7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Cworkplace-FullColour-FR.png">
            <a:extLst>
              <a:ext uri="{FF2B5EF4-FFF2-40B4-BE49-F238E27FC236}">
                <a16:creationId xmlns:a16="http://schemas.microsoft.com/office/drawing/2014/main" id="{DE3A470F-1795-2E7C-03F8-1EC249F7AA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2" y="422911"/>
            <a:ext cx="2906818" cy="567491"/>
          </a:xfrm>
          <a:prstGeom prst="rect">
            <a:avLst/>
          </a:prstGeom>
        </p:spPr>
      </p:pic>
      <p:pic>
        <p:nvPicPr>
          <p:cNvPr id="11" name="Picture 10" descr="goc_fip_2c_f.png">
            <a:extLst>
              <a:ext uri="{FF2B5EF4-FFF2-40B4-BE49-F238E27FC236}">
                <a16:creationId xmlns:a16="http://schemas.microsoft.com/office/drawing/2014/main" id="{C1E43B71-3699-E07A-8655-39BAF6E03A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3" y="6396331"/>
            <a:ext cx="2294641" cy="21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06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5761</TotalTime>
  <Words>14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Boîte à outils des employés – À VENIR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338</cp:revision>
  <dcterms:created xsi:type="dcterms:W3CDTF">2018-01-23T15:59:12Z</dcterms:created>
  <dcterms:modified xsi:type="dcterms:W3CDTF">2023-02-24T18:19:31Z</dcterms:modified>
</cp:coreProperties>
</file>