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83" r:id="rId2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5D0F8D-5798-DA56-B0ED-0D6E00F4CB73}" name="Dion3, Alain (SPAC/PSPC)" initials="DA(" userId="S::alain.dion3@tpsgc-pwgsc.gc.ca::b5972ad0-fee1-4393-9fd4-8bc589782a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/>
  <p:cmAuthor id="2" name="Jeremy N Gooden" initials="JNG" lastIdx="1" clrIdx="1"/>
  <p:cmAuthor id="3" name="Microsoft Office User" initials="Office [5]" lastIdx="1" clrIdx="2"/>
  <p:cmAuthor id="4" name="Microsoft Office User" initials="Office [3]" lastIdx="1" clrIdx="3"/>
  <p:cmAuthor id="5" name="Microsoft Office User" initials="Office [4]" lastIdx="1" clrIdx="4"/>
  <p:cmAuthor id="6" name="Microsoft Office User" initials="Office" lastIdx="1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F76"/>
    <a:srgbClr val="6D6E71"/>
    <a:srgbClr val="DC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6323" autoAdjust="0"/>
  </p:normalViewPr>
  <p:slideViewPr>
    <p:cSldViewPr snapToGrid="0" snapToObjects="1">
      <p:cViewPr varScale="1">
        <p:scale>
          <a:sx n="109" d="100"/>
          <a:sy n="109" d="100"/>
        </p:scale>
        <p:origin x="6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8/10/relationships/authors" Target="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BA0B1-8B5E-6C42-BD6E-E01ECCB0DC63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169B-D4BC-2D47-B1AD-909F43E50B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6F0F-F449-CC4B-B881-E7F614156AC6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BAFD-0AFE-FC47-B839-C833EEBF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5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9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29706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5DBF2B2-6E29-804D-BBC2-9BEE5015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06" y="2379518"/>
            <a:ext cx="11101387" cy="12954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33543-1E3F-E44E-9B20-569E29D9DE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307" y="3816351"/>
            <a:ext cx="3502586" cy="67835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CE7A44-3E45-CD44-B3AE-5AEBA351C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513" y="4335679"/>
            <a:ext cx="3494087" cy="5269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16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B5CA4C7-9DA8-9349-A7AE-66A5D6A6F6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1849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BDB9676-2139-3E4A-8902-B788AA4A14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3636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AAEAB4E-EA57-5D45-ADBA-C01E02C671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86849" y="1606538"/>
            <a:ext cx="2438028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DDF9A85-81B8-594C-8E42-376FC3678A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7625D3-4631-D144-A38F-D00BCF2C212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A595DD1-B636-EA46-A519-6AA9C65FD6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73211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995848D-37D6-C04D-BDF8-0D8718112883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368447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FC0A166-67A0-2340-971A-FD7BAF6FB8C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225268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E95A27-B41C-7F48-9F77-4204B73512B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220504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D1A0976-12BB-6843-AA08-4891F82E3E1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77325" y="2878599"/>
            <a:ext cx="2437779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CE6D17D-6FF8-034C-B243-541C6CC0C0A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72561" y="3194688"/>
            <a:ext cx="2442543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1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30838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BD7B9AD-945C-F149-B2DA-39EC98B68E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7D4007-27E8-6B41-B124-3799DE9D34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5405440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58BC4C-2568-1D44-AC5F-BB2715C9AD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47039" y="4307350"/>
            <a:ext cx="526806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961F923-F71F-6342-AF54-96059A4516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42275" y="4601668"/>
            <a:ext cx="5246813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57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5A1D93D-18EA-B646-9C69-64B68DA746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43400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818FFBC-FCFC-9842-8A48-4D05E54A6C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29589" y="1606538"/>
            <a:ext cx="338551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12EB366-A3C6-464A-BD08-014B0A3C9D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62171F-0172-564D-A50B-45829D68B8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9FE3A4-484C-7240-9A03-C0D58B29988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42039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30028FF-B82F-EC4C-999B-C024355F8F2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37275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0311FA8-9690-B047-B085-60DB7E39A20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141153" y="4307350"/>
            <a:ext cx="337395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19F1970-3114-824F-93E4-D6E3FA50D6C5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36389" y="4601668"/>
            <a:ext cx="33787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49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954EBDC-0C0D-8C42-BD84-62A045BA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04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D95A988-ADA4-2846-979A-FD44F1A4FB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3639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6839EE6C-2C09-9949-AA2C-88119F2345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58276" y="1606538"/>
            <a:ext cx="2459757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079E8AD-12D3-6546-968E-72EB672317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296A8EA-86DB-FC4D-BC77-160A57D989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05B1A4-0935-A54C-982E-3DA340F87D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5868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B80D97-AAE2-2D40-9CC8-0D12B6BEFD3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401104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46255BB-B53E-F143-8DCC-368B651E833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36154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4610589-EA76-8540-99A0-FCF68932BE3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31390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95337D1-2A14-AC46-9E61-C0B6DF09A78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55554" y="4307350"/>
            <a:ext cx="247589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F7C987D-CA92-364A-A879-5D136287E47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9050791" y="4601668"/>
            <a:ext cx="2464314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9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87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58233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55981"/>
            <a:ext cx="12192000" cy="47767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1364" y="5592101"/>
            <a:ext cx="5079103" cy="6875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39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24E0B-F39F-1D43-9422-07A82894B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73260"/>
            <a:ext cx="3484562" cy="414179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EA26D9-6642-A64C-BE94-B9F7CC25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9857" y="1657350"/>
            <a:ext cx="721524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43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7E1D94-0DDA-C347-B8A1-E074FA2B09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0426" y="1657350"/>
            <a:ext cx="811467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FC81611-5E2D-F944-B5DC-77F0EC084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697742-5BFD-E94D-9B39-3F15B43192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2654801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41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D81E4E-2C89-5449-A7CA-1170F511CF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2324" y="1657350"/>
            <a:ext cx="434278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222704C-5B0D-8243-A65D-0547A2F090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44370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2F83407-BFB3-F64E-B383-6B15D587BC0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2511" y="1657350"/>
            <a:ext cx="4451212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00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1560E6-0616-1E46-BCD0-77413CEC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4514" y="1995032"/>
            <a:ext cx="3350590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99CEF0-FDAD-0348-826B-EDF0A6A44E9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1" y="1657350"/>
            <a:ext cx="3361276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5CC65B-0B09-0840-85B2-DC45DA3AE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7344455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2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622894"/>
            <a:ext cx="11115674" cy="93958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9" y="4573459"/>
            <a:ext cx="5573988" cy="10273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2DCF5F-B937-2640-A4A5-1D021401E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638" y="2085280"/>
            <a:ext cx="11115674" cy="1621662"/>
          </a:xfrm>
        </p:spPr>
        <p:txBody>
          <a:bodyPr anchor="b">
            <a:norm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672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FDB926-2E3C-2141-85F9-142126F4F4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8243886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708FE2-7BD9-6741-AC35-E6D63406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0625" y="1995032"/>
            <a:ext cx="25144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89E29B-5E72-1B47-AC15-183EF5464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989512" y="1657350"/>
            <a:ext cx="2522498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92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2D8366-3A72-774E-9DAF-409CBEB5B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447198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F0A41A3-ADCC-F94C-98D5-4A734296F14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172325" y="1995032"/>
            <a:ext cx="43427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AF3FA9F-C428-6549-9B6A-202E0FD7937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67219" y="1657350"/>
            <a:ext cx="4356629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75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69383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4513" y="1714499"/>
            <a:ext cx="7160592" cy="44005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880A99-4201-3847-86F3-D77C5C2DB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3484562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879568-7B89-6144-98EF-9A5090B5958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2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" y="1714499"/>
            <a:ext cx="7289799" cy="44158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3D605E1-0CFB-CE42-AD97-57E1B5B4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9750" y="1995032"/>
            <a:ext cx="3355354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44D688F-F5DF-2843-BB18-D4261CED21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48636" y="1657350"/>
            <a:ext cx="336605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7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11270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822564"/>
            <a:ext cx="11115674" cy="1247775"/>
          </a:xfrm>
          <a:noFill/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02" y="3900492"/>
            <a:ext cx="2584173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861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3880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55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6412" y="3900492"/>
            <a:ext cx="2587900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4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62878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C0A461C-0294-B44F-97D5-FC39D0DC40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5257800" cy="6857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1" y="1000076"/>
            <a:ext cx="5443537" cy="1491404"/>
          </a:xfrm>
          <a:noFill/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43638" y="219145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3638" y="2491480"/>
            <a:ext cx="2586037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01139" y="2191451"/>
            <a:ext cx="2543174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101139" y="2491480"/>
            <a:ext cx="2543174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3638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8276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81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994FF5-75CA-D542-AE8A-FF290128AD7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576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8E50E4-226F-9847-9392-FE95E91D60D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295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7A35C6-3861-BC41-830C-3E0AA8405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768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4ECD9F0-E726-484A-BAE6-AEAA3F1F9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63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E63B64F-6E94-6A41-B8DD-27F9FD187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300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2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43651-3799-F24B-AEFE-AAAD1187C7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540544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0C7668-8CC7-CF4A-8570-FDE604593F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267" y="1657350"/>
            <a:ext cx="528883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0" y="550861"/>
            <a:ext cx="11006344" cy="8350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>
            <a:off x="616226" y="1282149"/>
            <a:ext cx="10898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9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9B164-9C2C-4D48-8696-9484E8FF76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1681171"/>
            <a:ext cx="540067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5142E-614C-1941-A4E8-E24EA5A0D5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6267" y="1681171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76002A2-2BEE-E84D-91F0-54ED39ABA3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161" y="1986374"/>
            <a:ext cx="5405440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3047B5C-8C66-DD49-8353-D9A1331573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6267" y="1986374"/>
            <a:ext cx="5288837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42013"/>
            <a:ext cx="5434841" cy="730804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206997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227003" y="442015"/>
            <a:ext cx="5327650" cy="73080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4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0067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BBDF55F-90F0-1C41-908C-56A922379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EA49D96-8068-0E46-8E04-581AD2DEEBF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9352" y="2878599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DEAE7C-B91C-3A45-9797-1CA40EEE86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5405440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BF5F4D-C8DF-6B40-9757-7862B3F3D0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6267" y="3194688"/>
            <a:ext cx="528883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0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3495675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113" y="1606538"/>
            <a:ext cx="352901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30BC5AE0-0A2C-0A47-AED3-72F396E00B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301" y="1606538"/>
            <a:ext cx="343030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9B8C281-38F9-7B4F-9053-E5183E02C7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29113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18917B6-ED6E-5247-A016-E8EB582808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24349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23316C5-42E3-A546-BFAD-685CA83063A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29998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736DC52-B567-4A40-86E6-A926C985A3C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5234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92BD2B-6F22-EA49-83E7-283C14BE4AA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117341" y="2878599"/>
            <a:ext cx="339776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7E32C1-C9CF-044C-AA5E-2ED6C83D1E1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12577" y="3194688"/>
            <a:ext cx="340252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Relationship Id="rId30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oc_fip_2c_f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4" y="6396331"/>
            <a:ext cx="2294641" cy="217128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1205918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think-cell Slide" r:id="rId28" imgW="473" imgH="473" progId="TCLayout.ActiveDocument.1">
                  <p:embed/>
                </p:oleObj>
              </mc:Choice>
              <mc:Fallback>
                <p:oleObj name="think-cell Slide" r:id="rId28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D8F89-9FB8-7B4E-9786-63C07B8C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550861"/>
            <a:ext cx="11091862" cy="8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D4ACC-A397-1E47-B656-2FC4113D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49" y="1657350"/>
            <a:ext cx="11091863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Image result for canada wordmark">
            <a:hlinkClick r:id="rId30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20" y="6396193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Cworkplace-FullColour-FR-grey.png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6" y="193640"/>
            <a:ext cx="1598612" cy="29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7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3" r:id="rId3"/>
    <p:sldLayoutId id="2147483674" r:id="rId4"/>
    <p:sldLayoutId id="2147483672" r:id="rId5"/>
    <p:sldLayoutId id="2147483652" r:id="rId6"/>
    <p:sldLayoutId id="2147483653" r:id="rId7"/>
    <p:sldLayoutId id="2147483660" r:id="rId8"/>
    <p:sldLayoutId id="2147483661" r:id="rId9"/>
    <p:sldLayoutId id="2147483662" r:id="rId10"/>
    <p:sldLayoutId id="2147483665" r:id="rId11"/>
    <p:sldLayoutId id="2147483666" r:id="rId12"/>
    <p:sldLayoutId id="2147483667" r:id="rId13"/>
    <p:sldLayoutId id="2147483654" r:id="rId14"/>
    <p:sldLayoutId id="2147483655" r:id="rId15"/>
    <p:sldLayoutId id="2147483656" r:id="rId16"/>
    <p:sldLayoutId id="2147483663" r:id="rId17"/>
    <p:sldLayoutId id="2147483664" r:id="rId18"/>
    <p:sldLayoutId id="2147483668" r:id="rId19"/>
    <p:sldLayoutId id="2147483669" r:id="rId20"/>
    <p:sldLayoutId id="2147483670" r:id="rId21"/>
    <p:sldLayoutId id="2147483657" r:id="rId22"/>
    <p:sldLayoutId id="2147483671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.png"/><Relationship Id="rId5" Type="http://schemas.openxmlformats.org/officeDocument/2006/relationships/image" Target="../media/image5.jp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07879D9-EFDA-4657-A866-22AE5C92D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5" y="-9848"/>
            <a:ext cx="12189212" cy="6867848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98033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7478" y="3175"/>
            <a:ext cx="5852163" cy="68678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24000">
                <a:schemeClr val="tx1">
                  <a:alpha val="5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2" y="422911"/>
            <a:ext cx="2906818" cy="567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023" y="1997727"/>
            <a:ext cx="5949623" cy="1590327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chemeClr val="bg1"/>
                </a:solidFill>
              </a:rPr>
              <a:t>Boîte à outils du gestionnaire du personnel – À VENIR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682" y="3781256"/>
            <a:ext cx="3699434" cy="678352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accent2"/>
                </a:solidFill>
              </a:rPr>
              <a:t>Un guide pour la gestion du changement et le soutien des membres de l’équipe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4513" y="4680495"/>
            <a:ext cx="3494087" cy="526957"/>
          </a:xfrm>
        </p:spPr>
        <p:txBody>
          <a:bodyPr/>
          <a:lstStyle/>
          <a:p>
            <a:br>
              <a:rPr lang="fr-CA" dirty="0">
                <a:solidFill>
                  <a:schemeClr val="bg1"/>
                </a:solidFill>
              </a:rPr>
            </a:br>
            <a:r>
              <a:rPr lang="fr-CA" sz="1100" dirty="0">
                <a:solidFill>
                  <a:schemeClr val="bg1"/>
                </a:solidFill>
              </a:rPr>
              <a:t>Date : Février 2023</a:t>
            </a:r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7477" y="6130345"/>
            <a:ext cx="12209478" cy="73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hlinkClick r:id="rId9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8" y="6396331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3" y="6396331"/>
            <a:ext cx="2294641" cy="2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339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GCworkplace-Color Palett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4CB6A0"/>
      </a:accent2>
      <a:accent3>
        <a:srgbClr val="18853F"/>
      </a:accent3>
      <a:accent4>
        <a:srgbClr val="F2A920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10461</TotalTime>
  <Words>30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Office Theme</vt:lpstr>
      <vt:lpstr>think-cell Slide</vt:lpstr>
      <vt:lpstr>Boîte à outils du gestionnaire du personnel – À VENIR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</dc:creator>
  <cp:lastModifiedBy>Genereux, Sophie (SPAC/PSPC) (elle-la / she-her)</cp:lastModifiedBy>
  <cp:revision>330</cp:revision>
  <dcterms:created xsi:type="dcterms:W3CDTF">2018-01-23T15:59:12Z</dcterms:created>
  <dcterms:modified xsi:type="dcterms:W3CDTF">2023-02-01T20:27:34Z</dcterms:modified>
</cp:coreProperties>
</file>