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6"/>
    <p:sldMasterId id="2147483660" r:id="rId7"/>
  </p:sldMasterIdLst>
  <p:notesMasterIdLst>
    <p:notesMasterId r:id="rId126"/>
  </p:notesMasterIdLst>
  <p:sldIdLst>
    <p:sldId id="374" r:id="rId8"/>
    <p:sldId id="257" r:id="rId9"/>
    <p:sldId id="258" r:id="rId10"/>
    <p:sldId id="259" r:id="rId11"/>
    <p:sldId id="260" r:id="rId12"/>
    <p:sldId id="261" r:id="rId13"/>
    <p:sldId id="262" r:id="rId14"/>
    <p:sldId id="263" r:id="rId15"/>
    <p:sldId id="264" r:id="rId16"/>
    <p:sldId id="265" r:id="rId17"/>
    <p:sldId id="266"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67" r:id="rId32"/>
    <p:sldId id="371" r:id="rId33"/>
    <p:sldId id="281" r:id="rId34"/>
    <p:sldId id="282" r:id="rId35"/>
    <p:sldId id="283" r:id="rId36"/>
    <p:sldId id="284" r:id="rId37"/>
    <p:sldId id="285" r:id="rId38"/>
    <p:sldId id="286" r:id="rId39"/>
    <p:sldId id="375" r:id="rId40"/>
    <p:sldId id="288" r:id="rId41"/>
    <p:sldId id="289" r:id="rId42"/>
    <p:sldId id="290" r:id="rId43"/>
    <p:sldId id="291" r:id="rId44"/>
    <p:sldId id="292" r:id="rId45"/>
    <p:sldId id="293" r:id="rId46"/>
    <p:sldId id="294" r:id="rId47"/>
    <p:sldId id="365"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82"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66" r:id="rId81"/>
    <p:sldId id="327" r:id="rId82"/>
    <p:sldId id="328" r:id="rId83"/>
    <p:sldId id="329" r:id="rId84"/>
    <p:sldId id="330" r:id="rId85"/>
    <p:sldId id="331" r:id="rId86"/>
    <p:sldId id="332" r:id="rId87"/>
    <p:sldId id="333" r:id="rId88"/>
    <p:sldId id="334" r:id="rId89"/>
    <p:sldId id="335" r:id="rId90"/>
    <p:sldId id="368" r:id="rId91"/>
    <p:sldId id="369" r:id="rId92"/>
    <p:sldId id="336" r:id="rId93"/>
    <p:sldId id="337" r:id="rId94"/>
    <p:sldId id="338" r:id="rId95"/>
    <p:sldId id="339" r:id="rId96"/>
    <p:sldId id="340" r:id="rId97"/>
    <p:sldId id="341" r:id="rId98"/>
    <p:sldId id="342" r:id="rId99"/>
    <p:sldId id="343" r:id="rId100"/>
    <p:sldId id="344" r:id="rId101"/>
    <p:sldId id="370" r:id="rId102"/>
    <p:sldId id="345" r:id="rId103"/>
    <p:sldId id="346" r:id="rId104"/>
    <p:sldId id="347" r:id="rId105"/>
    <p:sldId id="348" r:id="rId106"/>
    <p:sldId id="349" r:id="rId107"/>
    <p:sldId id="381" r:id="rId108"/>
    <p:sldId id="351" r:id="rId109"/>
    <p:sldId id="352" r:id="rId110"/>
    <p:sldId id="353" r:id="rId111"/>
    <p:sldId id="364" r:id="rId112"/>
    <p:sldId id="367" r:id="rId113"/>
    <p:sldId id="354" r:id="rId114"/>
    <p:sldId id="355" r:id="rId115"/>
    <p:sldId id="356" r:id="rId116"/>
    <p:sldId id="357" r:id="rId117"/>
    <p:sldId id="358" r:id="rId118"/>
    <p:sldId id="359" r:id="rId119"/>
    <p:sldId id="372" r:id="rId120"/>
    <p:sldId id="383" r:id="rId121"/>
    <p:sldId id="360" r:id="rId122"/>
    <p:sldId id="384" r:id="rId123"/>
    <p:sldId id="362" r:id="rId124"/>
    <p:sldId id="363" r:id="rId125"/>
  </p:sldIdLst>
  <p:sldSz cx="12192000" cy="6858000"/>
  <p:notesSz cx="6858000" cy="9144000"/>
  <p:embeddedFontLst>
    <p:embeddedFont>
      <p:font typeface="Calibri" panose="020F0502020204030204" pitchFamily="34" charset="0"/>
      <p:regular r:id="rId127"/>
      <p:bold r:id="rId128"/>
      <p:italic r:id="rId129"/>
      <p:boldItalic r:id="rId130"/>
    </p:embeddedFont>
    <p:embeddedFont>
      <p:font typeface="SimSun" panose="02010600030101010101" pitchFamily="2" charset="-122"/>
      <p:regular r:id="rId131"/>
    </p:embeddedFont>
    <p:embeddedFont>
      <p:font typeface="Book Antiqua" panose="02040602050305030304" pitchFamily="18" charset="0"/>
      <p:regular r:id="rId132"/>
      <p:bold r:id="rId133"/>
      <p:italic r:id="rId134"/>
      <p:boldItalic r:id="rId135"/>
    </p:embeddedFont>
    <p:embeddedFont>
      <p:font typeface="Microsoft YaHei" panose="020B0503020204020204" pitchFamily="34" charset="-122"/>
      <p:regular r:id="rId136"/>
      <p:bold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rnard Bérubé" initials="BB" lastIdx="8" clrIdx="6">
    <p:extLst>
      <p:ext uri="{19B8F6BF-5375-455C-9EA6-DF929625EA0E}">
        <p15:presenceInfo xmlns:p15="http://schemas.microsoft.com/office/powerpoint/2012/main" userId="ed5198658931eb7d" providerId="Windows Live"/>
      </p:ext>
    </p:extLst>
  </p:cmAuthor>
  <p:cmAuthor id="1" name="Bérubé, Bernard" initials="BB" lastIdx="50" clrIdx="0"/>
  <p:cmAuthor id="2" name="Guest User" initials="GU" lastIdx="2" clrIdx="1"/>
  <p:cmAuthor id="3" name="Utilisateur invité" initials="Ui" lastIdx="15" clrIdx="2"/>
  <p:cmAuthor id="4" name="Julie Gauthier" initials="JG" lastIdx="27" clrIdx="3"/>
  <p:cmAuthor id="5" name="Izidor" initials="I" lastIdx="30" clrIdx="4"/>
  <p:cmAuthor id="6" name="Daniel Paradis" initials="DP" lastIdx="38" clrIdx="5">
    <p:extLst>
      <p:ext uri="{19B8F6BF-5375-455C-9EA6-DF929625EA0E}">
        <p15:presenceInfo xmlns:p15="http://schemas.microsoft.com/office/powerpoint/2012/main" userId="93f32eb927b20e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99C21-0B0E-4018-A2F3-2C375B6E3BB4}" v="14" dt="2020-05-04T18:18:11.8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34" autoAdjust="0"/>
  </p:normalViewPr>
  <p:slideViewPr>
    <p:cSldViewPr snapToGrid="0">
      <p:cViewPr varScale="1">
        <p:scale>
          <a:sx n="50" d="100"/>
          <a:sy n="50" d="100"/>
        </p:scale>
        <p:origin x="566"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font" Target="fonts/font7.fntdata"/><Relationship Id="rId138" Type="http://schemas.openxmlformats.org/officeDocument/2006/relationships/commentAuthors" Target="commentAuthor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font" Target="fonts/font2.fntdata"/><Relationship Id="rId144" Type="http://schemas.microsoft.com/office/2015/10/relationships/revisionInfo" Target="revisionInfo.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font" Target="fonts/font8.fntdata"/><Relationship Id="rId13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font" Target="fonts/font3.fntdata"/><Relationship Id="rId137" Type="http://schemas.openxmlformats.org/officeDocument/2006/relationships/font" Target="fonts/font1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font" Target="fonts/font6.fntdata"/><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font" Target="fonts/font1.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font" Target="fonts/font4.fntdata"/><Relationship Id="rId135" Type="http://schemas.openxmlformats.org/officeDocument/2006/relationships/font" Target="fonts/font9.fntdata"/><Relationship Id="rId14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theme" Target="theme/theme1.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font" Target="fonts/font5.fntdata"/><Relationship Id="rId136" Type="http://schemas.openxmlformats.org/officeDocument/2006/relationships/font" Target="fonts/font10.fntdata"/><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562e23f453436962" providerId="Windows Live" clId="Web-{D4B85D16-568C-49C5-99B4-65CCE602DC48}"/>
    <pc:docChg chg="modSld">
      <pc:chgData name="Utilisateur invité" userId="562e23f453436962" providerId="Windows Live" clId="Web-{D4B85D16-568C-49C5-99B4-65CCE602DC48}" dt="2020-04-24T19:47:52.363" v="40" actId="20577"/>
      <pc:docMkLst>
        <pc:docMk/>
      </pc:docMkLst>
      <pc:sldChg chg="modSp">
        <pc:chgData name="Utilisateur invité" userId="562e23f453436962" providerId="Windows Live" clId="Web-{D4B85D16-568C-49C5-99B4-65CCE602DC48}" dt="2020-04-24T19:37:00.551" v="8" actId="20577"/>
        <pc:sldMkLst>
          <pc:docMk/>
          <pc:sldMk cId="0" sldId="259"/>
        </pc:sldMkLst>
        <pc:spChg chg="mod">
          <ac:chgData name="Utilisateur invité" userId="562e23f453436962" providerId="Windows Live" clId="Web-{D4B85D16-568C-49C5-99B4-65CCE602DC48}" dt="2020-04-24T19:37:00.551" v="8" actId="20577"/>
          <ac:spMkLst>
            <pc:docMk/>
            <pc:sldMk cId="0" sldId="259"/>
            <ac:spMk id="126" creationId="{00000000-0000-0000-0000-000000000000}"/>
          </ac:spMkLst>
        </pc:spChg>
      </pc:sldChg>
      <pc:sldChg chg="modSp">
        <pc:chgData name="Utilisateur invité" userId="562e23f453436962" providerId="Windows Live" clId="Web-{D4B85D16-568C-49C5-99B4-65CCE602DC48}" dt="2020-04-24T19:41:39.970" v="29" actId="20577"/>
        <pc:sldMkLst>
          <pc:docMk/>
          <pc:sldMk cId="0" sldId="273"/>
        </pc:sldMkLst>
        <pc:spChg chg="mod">
          <ac:chgData name="Utilisateur invité" userId="562e23f453436962" providerId="Windows Live" clId="Web-{D4B85D16-568C-49C5-99B4-65CCE602DC48}" dt="2020-04-24T19:41:39.970" v="29" actId="20577"/>
          <ac:spMkLst>
            <pc:docMk/>
            <pc:sldMk cId="0" sldId="273"/>
            <ac:spMk id="265" creationId="{00000000-0000-0000-0000-000000000000}"/>
          </ac:spMkLst>
        </pc:spChg>
      </pc:sldChg>
      <pc:sldChg chg="modSp">
        <pc:chgData name="Utilisateur invité" userId="562e23f453436962" providerId="Windows Live" clId="Web-{D4B85D16-568C-49C5-99B4-65CCE602DC48}" dt="2020-04-24T19:47:05.705" v="33" actId="20577"/>
        <pc:sldMkLst>
          <pc:docMk/>
          <pc:sldMk cId="0" sldId="307"/>
        </pc:sldMkLst>
        <pc:spChg chg="mod">
          <ac:chgData name="Utilisateur invité" userId="562e23f453436962" providerId="Windows Live" clId="Web-{D4B85D16-568C-49C5-99B4-65CCE602DC48}" dt="2020-04-24T19:47:05.705" v="33" actId="20577"/>
          <ac:spMkLst>
            <pc:docMk/>
            <pc:sldMk cId="0" sldId="307"/>
            <ac:spMk id="622" creationId="{00000000-0000-0000-0000-000000000000}"/>
          </ac:spMkLst>
        </pc:spChg>
      </pc:sldChg>
      <pc:sldChg chg="modSp">
        <pc:chgData name="Utilisateur invité" userId="562e23f453436962" providerId="Windows Live" clId="Web-{D4B85D16-568C-49C5-99B4-65CCE602DC48}" dt="2020-04-24T19:47:52.363" v="40" actId="20577"/>
        <pc:sldMkLst>
          <pc:docMk/>
          <pc:sldMk cId="0" sldId="315"/>
        </pc:sldMkLst>
        <pc:spChg chg="mod">
          <ac:chgData name="Utilisateur invité" userId="562e23f453436962" providerId="Windows Live" clId="Web-{D4B85D16-568C-49C5-99B4-65CCE602DC48}" dt="2020-04-24T19:47:52.363" v="40" actId="20577"/>
          <ac:spMkLst>
            <pc:docMk/>
            <pc:sldMk cId="0" sldId="315"/>
            <ac:spMk id="701" creationId="{00000000-0000-0000-0000-000000000000}"/>
          </ac:spMkLst>
        </pc:spChg>
      </pc:sldChg>
      <pc:sldChg chg="addSp delSp modSp">
        <pc:chgData name="Utilisateur invité" userId="562e23f453436962" providerId="Windows Live" clId="Web-{D4B85D16-568C-49C5-99B4-65CCE602DC48}" dt="2020-04-24T19:40:14.966" v="21"/>
        <pc:sldMkLst>
          <pc:docMk/>
          <pc:sldMk cId="763572989" sldId="369"/>
        </pc:sldMkLst>
        <pc:spChg chg="add mod">
          <ac:chgData name="Utilisateur invité" userId="562e23f453436962" providerId="Windows Live" clId="Web-{D4B85D16-568C-49C5-99B4-65CCE602DC48}" dt="2020-04-24T19:40:03.544" v="17" actId="1076"/>
          <ac:spMkLst>
            <pc:docMk/>
            <pc:sldMk cId="763572989" sldId="369"/>
            <ac:spMk id="11" creationId="{CBAF9B95-64A0-4294-9536-D01A07DE0A4D}"/>
          </ac:spMkLst>
        </pc:spChg>
        <pc:spChg chg="add mod">
          <ac:chgData name="Utilisateur invité" userId="562e23f453436962" providerId="Windows Live" clId="Web-{D4B85D16-568C-49C5-99B4-65CCE602DC48}" dt="2020-04-24T19:40:10.310" v="19" actId="1076"/>
          <ac:spMkLst>
            <pc:docMk/>
            <pc:sldMk cId="763572989" sldId="369"/>
            <ac:spMk id="12" creationId="{97A9EAA8-DDA8-4A4C-90AF-91A99D90BCE6}"/>
          </ac:spMkLst>
        </pc:spChg>
        <pc:spChg chg="del mod">
          <ac:chgData name="Utilisateur invité" userId="562e23f453436962" providerId="Windows Live" clId="Web-{D4B85D16-568C-49C5-99B4-65CCE602DC48}" dt="2020-04-24T19:40:14.966" v="21"/>
          <ac:spMkLst>
            <pc:docMk/>
            <pc:sldMk cId="763572989" sldId="369"/>
            <ac:spMk id="14" creationId="{65CCD691-E7B8-4C6B-BD49-C70F59512CC8}"/>
          </ac:spMkLst>
        </pc:spChg>
        <pc:spChg chg="del mod">
          <ac:chgData name="Utilisateur invité" userId="562e23f453436962" providerId="Windows Live" clId="Web-{D4B85D16-568C-49C5-99B4-65CCE602DC48}" dt="2020-04-24T19:40:12.763" v="20"/>
          <ac:spMkLst>
            <pc:docMk/>
            <pc:sldMk cId="763572989" sldId="369"/>
            <ac:spMk id="15" creationId="{DB7B513C-B2AE-4310-881E-6DD088437EE8}"/>
          </ac:spMkLst>
        </pc:spChg>
        <pc:picChg chg="add mod">
          <ac:chgData name="Utilisateur invité" userId="562e23f453436962" providerId="Windows Live" clId="Web-{D4B85D16-568C-49C5-99B4-65CCE602DC48}" dt="2020-04-24T19:39:44.668" v="15" actId="1076"/>
          <ac:picMkLst>
            <pc:docMk/>
            <pc:sldMk cId="763572989" sldId="369"/>
            <ac:picMk id="2" creationId="{5263E714-83FD-4589-BEC5-5EF5CF8E52FD}"/>
          </ac:picMkLst>
        </pc:picChg>
        <pc:picChg chg="del">
          <ac:chgData name="Utilisateur invité" userId="562e23f453436962" providerId="Windows Live" clId="Web-{D4B85D16-568C-49C5-99B4-65CCE602DC48}" dt="2020-04-24T19:39:21.667" v="9"/>
          <ac:picMkLst>
            <pc:docMk/>
            <pc:sldMk cId="763572989" sldId="369"/>
            <ac:picMk id="4" creationId="{16A2DFE5-0900-4BC5-8A27-E0CDE9FC9D8E}"/>
          </ac:picMkLst>
        </pc:picChg>
      </pc:sldChg>
    </pc:docChg>
  </pc:docChgLst>
  <pc:docChgLst>
    <pc:chgData name="Bernard Bérubé" userId="ed5198658931eb7d" providerId="Windows Live" clId="Web-{65D85143-A741-49B2-B74C-A9B69FF5CA13}"/>
    <pc:docChg chg="modSld">
      <pc:chgData name="Bernard Bérubé" userId="ed5198658931eb7d" providerId="Windows Live" clId="Web-{65D85143-A741-49B2-B74C-A9B69FF5CA13}" dt="2020-04-23T15:53:36.970" v="6" actId="14100"/>
      <pc:docMkLst>
        <pc:docMk/>
      </pc:docMkLst>
      <pc:sldChg chg="delCm">
        <pc:chgData name="Bernard Bérubé" userId="ed5198658931eb7d" providerId="Windows Live" clId="Web-{65D85143-A741-49B2-B74C-A9B69FF5CA13}" dt="2020-04-23T15:44:49.089" v="1"/>
        <pc:sldMkLst>
          <pc:docMk/>
          <pc:sldMk cId="0" sldId="345"/>
        </pc:sldMkLst>
      </pc:sldChg>
      <pc:sldChg chg="addCm">
        <pc:chgData name="Bernard Bérubé" userId="ed5198658931eb7d" providerId="Windows Live" clId="Web-{65D85143-A741-49B2-B74C-A9B69FF5CA13}" dt="2020-04-23T15:40:51.001" v="0"/>
        <pc:sldMkLst>
          <pc:docMk/>
          <pc:sldMk cId="3365858011" sldId="368"/>
        </pc:sldMkLst>
      </pc:sldChg>
      <pc:sldChg chg="modSp addCm">
        <pc:chgData name="Bernard Bérubé" userId="ed5198658931eb7d" providerId="Windows Live" clId="Web-{65D85143-A741-49B2-B74C-A9B69FF5CA13}" dt="2020-04-23T15:53:36.970" v="6" actId="14100"/>
        <pc:sldMkLst>
          <pc:docMk/>
          <pc:sldMk cId="95292695" sldId="373"/>
        </pc:sldMkLst>
        <pc:spChg chg="mod">
          <ac:chgData name="Bernard Bérubé" userId="ed5198658931eb7d" providerId="Windows Live" clId="Web-{65D85143-A741-49B2-B74C-A9B69FF5CA13}" dt="2020-04-23T15:53:36.970" v="6" actId="14100"/>
          <ac:spMkLst>
            <pc:docMk/>
            <pc:sldMk cId="95292695" sldId="373"/>
            <ac:spMk id="5" creationId="{00000000-0000-0000-0000-000000000000}"/>
          </ac:spMkLst>
        </pc:spChg>
        <pc:spChg chg="mod">
          <ac:chgData name="Bernard Bérubé" userId="ed5198658931eb7d" providerId="Windows Live" clId="Web-{65D85143-A741-49B2-B74C-A9B69FF5CA13}" dt="2020-04-23T15:53:00.656" v="4" actId="20577"/>
          <ac:spMkLst>
            <pc:docMk/>
            <pc:sldMk cId="95292695" sldId="373"/>
            <ac:spMk id="8" creationId="{2D55E1A4-CD3B-453E-B9B8-98CCCB9DCA39}"/>
          </ac:spMkLst>
        </pc:spChg>
      </pc:sldChg>
    </pc:docChg>
  </pc:docChgLst>
  <pc:docChgLst>
    <pc:chgData name="Bernard Bérubé" userId="ed5198658931eb7d" providerId="LiveId" clId="{CB7CD602-D7B4-4971-ABA9-F4210EE2B4C9}"/>
    <pc:docChg chg="undo modSld">
      <pc:chgData name="Bernard Bérubé" userId="ed5198658931eb7d" providerId="LiveId" clId="{CB7CD602-D7B4-4971-ABA9-F4210EE2B4C9}" dt="2020-05-01T19:03:48.766" v="11" actId="179"/>
      <pc:docMkLst>
        <pc:docMk/>
      </pc:docMkLst>
      <pc:sldChg chg="modSp">
        <pc:chgData name="Bernard Bérubé" userId="ed5198658931eb7d" providerId="LiveId" clId="{CB7CD602-D7B4-4971-ABA9-F4210EE2B4C9}" dt="2020-05-01T19:00:56.861" v="1" actId="179"/>
        <pc:sldMkLst>
          <pc:docMk/>
          <pc:sldMk cId="0" sldId="321"/>
        </pc:sldMkLst>
        <pc:spChg chg="mod">
          <ac:chgData name="Bernard Bérubé" userId="ed5198658931eb7d" providerId="LiveId" clId="{CB7CD602-D7B4-4971-ABA9-F4210EE2B4C9}" dt="2020-05-01T19:00:56.861" v="1" actId="179"/>
          <ac:spMkLst>
            <pc:docMk/>
            <pc:sldMk cId="0" sldId="321"/>
            <ac:spMk id="760" creationId="{00000000-0000-0000-0000-000000000000}"/>
          </ac:spMkLst>
        </pc:spChg>
      </pc:sldChg>
      <pc:sldChg chg="modSp">
        <pc:chgData name="Bernard Bérubé" userId="ed5198658931eb7d" providerId="LiveId" clId="{CB7CD602-D7B4-4971-ABA9-F4210EE2B4C9}" dt="2020-05-01T19:03:48.766" v="11" actId="179"/>
        <pc:sldMkLst>
          <pc:docMk/>
          <pc:sldMk cId="0" sldId="356"/>
        </pc:sldMkLst>
        <pc:spChg chg="mod">
          <ac:chgData name="Bernard Bérubé" userId="ed5198658931eb7d" providerId="LiveId" clId="{CB7CD602-D7B4-4971-ABA9-F4210EE2B4C9}" dt="2020-05-01T19:03:48.766" v="11" actId="179"/>
          <ac:spMkLst>
            <pc:docMk/>
            <pc:sldMk cId="0" sldId="356"/>
            <ac:spMk id="1108" creationId="{00000000-0000-0000-0000-000000000000}"/>
          </ac:spMkLst>
        </pc:spChg>
      </pc:sldChg>
      <pc:sldChg chg="modSp">
        <pc:chgData name="Bernard Bérubé" userId="ed5198658931eb7d" providerId="LiveId" clId="{CB7CD602-D7B4-4971-ABA9-F4210EE2B4C9}" dt="2020-05-01T19:01:54.820" v="3" actId="20577"/>
        <pc:sldMkLst>
          <pc:docMk/>
          <pc:sldMk cId="640873819" sldId="370"/>
        </pc:sldMkLst>
        <pc:spChg chg="mod">
          <ac:chgData name="Bernard Bérubé" userId="ed5198658931eb7d" providerId="LiveId" clId="{CB7CD602-D7B4-4971-ABA9-F4210EE2B4C9}" dt="2020-05-01T19:01:54.820" v="3" actId="20577"/>
          <ac:spMkLst>
            <pc:docMk/>
            <pc:sldMk cId="640873819" sldId="370"/>
            <ac:spMk id="187394" creationId="{00000000-0000-0000-0000-000000000000}"/>
          </ac:spMkLst>
        </pc:spChg>
      </pc:sldChg>
    </pc:docChg>
  </pc:docChgLst>
  <pc:docChgLst>
    <pc:chgData name="Bernard Bérubé" userId="ed5198658931eb7d" providerId="Windows Live" clId="Web-{42D6FC2A-714F-4485-A21D-7B6E9B194D83}"/>
    <pc:docChg chg="modSld">
      <pc:chgData name="Bernard Bérubé" userId="ed5198658931eb7d" providerId="Windows Live" clId="Web-{42D6FC2A-714F-4485-A21D-7B6E9B194D83}" dt="2020-04-23T15:32:12.726" v="52" actId="20577"/>
      <pc:docMkLst>
        <pc:docMk/>
      </pc:docMkLst>
      <pc:sldChg chg="modSp">
        <pc:chgData name="Bernard Bérubé" userId="ed5198658931eb7d" providerId="Windows Live" clId="Web-{42D6FC2A-714F-4485-A21D-7B6E9B194D83}" dt="2020-04-23T15:07:29.668" v="19" actId="20577"/>
        <pc:sldMkLst>
          <pc:docMk/>
          <pc:sldMk cId="0" sldId="259"/>
        </pc:sldMkLst>
        <pc:spChg chg="mod">
          <ac:chgData name="Bernard Bérubé" userId="ed5198658931eb7d" providerId="Windows Live" clId="Web-{42D6FC2A-714F-4485-A21D-7B6E9B194D83}" dt="2020-04-23T15:07:29.668" v="19" actId="20577"/>
          <ac:spMkLst>
            <pc:docMk/>
            <pc:sldMk cId="0" sldId="259"/>
            <ac:spMk id="126" creationId="{00000000-0000-0000-0000-000000000000}"/>
          </ac:spMkLst>
        </pc:spChg>
      </pc:sldChg>
      <pc:sldChg chg="modSp">
        <pc:chgData name="Bernard Bérubé" userId="ed5198658931eb7d" providerId="Windows Live" clId="Web-{42D6FC2A-714F-4485-A21D-7B6E9B194D83}" dt="2020-04-23T15:16:20.923" v="22" actId="20577"/>
        <pc:sldMkLst>
          <pc:docMk/>
          <pc:sldMk cId="0" sldId="292"/>
        </pc:sldMkLst>
        <pc:spChg chg="mod">
          <ac:chgData name="Bernard Bérubé" userId="ed5198658931eb7d" providerId="Windows Live" clId="Web-{42D6FC2A-714F-4485-A21D-7B6E9B194D83}" dt="2020-04-23T15:16:20.923" v="22" actId="20577"/>
          <ac:spMkLst>
            <pc:docMk/>
            <pc:sldMk cId="0" sldId="292"/>
            <ac:spMk id="468" creationId="{00000000-0000-0000-0000-000000000000}"/>
          </ac:spMkLst>
        </pc:spChg>
      </pc:sldChg>
      <pc:sldChg chg="delCm">
        <pc:chgData name="Bernard Bérubé" userId="ed5198658931eb7d" providerId="Windows Live" clId="Web-{42D6FC2A-714F-4485-A21D-7B6E9B194D83}" dt="2020-04-23T15:20:16.041" v="23"/>
        <pc:sldMkLst>
          <pc:docMk/>
          <pc:sldMk cId="0" sldId="310"/>
        </pc:sldMkLst>
      </pc:sldChg>
      <pc:sldChg chg="delCm">
        <pc:chgData name="Bernard Bérubé" userId="ed5198658931eb7d" providerId="Windows Live" clId="Web-{42D6FC2A-714F-4485-A21D-7B6E9B194D83}" dt="2020-04-23T15:20:37.480" v="24"/>
        <pc:sldMkLst>
          <pc:docMk/>
          <pc:sldMk cId="0" sldId="311"/>
        </pc:sldMkLst>
      </pc:sldChg>
      <pc:sldChg chg="modSp addCm delCm modCm">
        <pc:chgData name="Bernard Bérubé" userId="ed5198658931eb7d" providerId="Windows Live" clId="Web-{42D6FC2A-714F-4485-A21D-7B6E9B194D83}" dt="2020-04-23T15:24:34.692" v="33" actId="20577"/>
        <pc:sldMkLst>
          <pc:docMk/>
          <pc:sldMk cId="0" sldId="318"/>
        </pc:sldMkLst>
        <pc:spChg chg="mod">
          <ac:chgData name="Bernard Bérubé" userId="ed5198658931eb7d" providerId="Windows Live" clId="Web-{42D6FC2A-714F-4485-A21D-7B6E9B194D83}" dt="2020-04-23T15:24:34.692" v="33" actId="20577"/>
          <ac:spMkLst>
            <pc:docMk/>
            <pc:sldMk cId="0" sldId="318"/>
            <ac:spMk id="730" creationId="{00000000-0000-0000-0000-000000000000}"/>
          </ac:spMkLst>
        </pc:spChg>
      </pc:sldChg>
      <pc:sldChg chg="modSp">
        <pc:chgData name="Bernard Bérubé" userId="ed5198658931eb7d" providerId="Windows Live" clId="Web-{42D6FC2A-714F-4485-A21D-7B6E9B194D83}" dt="2020-04-23T15:32:12.726" v="52" actId="20577"/>
        <pc:sldMkLst>
          <pc:docMk/>
          <pc:sldMk cId="0" sldId="327"/>
        </pc:sldMkLst>
        <pc:spChg chg="mod">
          <ac:chgData name="Bernard Bérubé" userId="ed5198658931eb7d" providerId="Windows Live" clId="Web-{42D6FC2A-714F-4485-A21D-7B6E9B194D83}" dt="2020-04-23T15:32:12.726" v="52" actId="20577"/>
          <ac:spMkLst>
            <pc:docMk/>
            <pc:sldMk cId="0" sldId="327"/>
            <ac:spMk id="820" creationId="{00000000-0000-0000-0000-000000000000}"/>
          </ac:spMkLst>
        </pc:spChg>
      </pc:sldChg>
    </pc:docChg>
  </pc:docChgLst>
  <pc:docChgLst>
    <pc:chgData name="Bernard Bérubé" userId="ed5198658931eb7d" providerId="Windows Live" clId="Web-{0D043600-4F8D-4875-B0CD-7833DCDDF759}"/>
    <pc:docChg chg="modSld">
      <pc:chgData name="Bernard Bérubé" userId="ed5198658931eb7d" providerId="Windows Live" clId="Web-{0D043600-4F8D-4875-B0CD-7833DCDDF759}" dt="2020-03-26T18:49:43.003" v="43"/>
      <pc:docMkLst>
        <pc:docMk/>
      </pc:docMkLst>
      <pc:sldChg chg="addSp delSp modSp addCm">
        <pc:chgData name="Bernard Bérubé" userId="ed5198658931eb7d" providerId="Windows Live" clId="Web-{0D043600-4F8D-4875-B0CD-7833DCDDF759}" dt="2020-03-26T18:49:43.003" v="43"/>
        <pc:sldMkLst>
          <pc:docMk/>
          <pc:sldMk cId="0" sldId="264"/>
        </pc:sldMkLst>
        <pc:spChg chg="mod">
          <ac:chgData name="Bernard Bérubé" userId="ed5198658931eb7d" providerId="Windows Live" clId="Web-{0D043600-4F8D-4875-B0CD-7833DCDDF759}" dt="2020-03-26T18:48:25.346" v="42" actId="20577"/>
          <ac:spMkLst>
            <pc:docMk/>
            <pc:sldMk cId="0" sldId="264"/>
            <ac:spMk id="177" creationId="{00000000-0000-0000-0000-000000000000}"/>
          </ac:spMkLst>
        </pc:spChg>
        <pc:graphicFrameChg chg="add del mod">
          <ac:chgData name="Bernard Bérubé" userId="ed5198658931eb7d" providerId="Windows Live" clId="Web-{0D043600-4F8D-4875-B0CD-7833DCDDF759}" dt="2020-03-26T18:38:00.954" v="13"/>
          <ac:graphicFrameMkLst>
            <pc:docMk/>
            <pc:sldMk cId="0" sldId="264"/>
            <ac:graphicFrameMk id="3" creationId="{E1906200-B275-41FD-BEDF-BAA8B9873749}"/>
          </ac:graphicFrameMkLst>
        </pc:graphicFrameChg>
      </pc:sldChg>
    </pc:docChg>
  </pc:docChgLst>
  <pc:docChgLst>
    <pc:chgData name="Utilisateur invité" userId="562e23f453436962" providerId="Windows Live" clId="Web-{BDD708E4-2913-4F2E-8D7A-F2B6526EA031}"/>
    <pc:docChg chg="modSld">
      <pc:chgData name="Utilisateur invité" userId="562e23f453436962" providerId="Windows Live" clId="Web-{BDD708E4-2913-4F2E-8D7A-F2B6526EA031}" dt="2020-04-29T17:17:50.192" v="1" actId="20577"/>
      <pc:docMkLst>
        <pc:docMk/>
      </pc:docMkLst>
      <pc:sldChg chg="modSp">
        <pc:chgData name="Utilisateur invité" userId="562e23f453436962" providerId="Windows Live" clId="Web-{BDD708E4-2913-4F2E-8D7A-F2B6526EA031}" dt="2020-04-29T17:17:50.192" v="1" actId="20577"/>
        <pc:sldMkLst>
          <pc:docMk/>
          <pc:sldMk cId="0" sldId="307"/>
        </pc:sldMkLst>
        <pc:spChg chg="mod">
          <ac:chgData name="Utilisateur invité" userId="562e23f453436962" providerId="Windows Live" clId="Web-{BDD708E4-2913-4F2E-8D7A-F2B6526EA031}" dt="2020-04-29T17:17:50.192" v="1" actId="20577"/>
          <ac:spMkLst>
            <pc:docMk/>
            <pc:sldMk cId="0" sldId="307"/>
            <ac:spMk id="622" creationId="{00000000-0000-0000-0000-000000000000}"/>
          </ac:spMkLst>
        </pc:spChg>
      </pc:sldChg>
    </pc:docChg>
  </pc:docChgLst>
  <pc:docChgLst>
    <pc:chgData name="Bernard Bérubé" userId="ed5198658931eb7d" providerId="LiveId" clId="{2A28EFBC-78B1-42DD-8616-58C641E6B672}"/>
    <pc:docChg chg="undo custSel addSld delSld modSld">
      <pc:chgData name="Bernard Bérubé" userId="ed5198658931eb7d" providerId="LiveId" clId="{2A28EFBC-78B1-42DD-8616-58C641E6B672}" dt="2020-04-23T15:34:19.131" v="419" actId="2711"/>
      <pc:docMkLst>
        <pc:docMk/>
      </pc:docMkLst>
      <pc:sldChg chg="modSp delCm">
        <pc:chgData name="Bernard Bérubé" userId="ed5198658931eb7d" providerId="LiveId" clId="{2A28EFBC-78B1-42DD-8616-58C641E6B672}" dt="2020-04-02T18:01:18.520" v="52" actId="1592"/>
        <pc:sldMkLst>
          <pc:docMk/>
          <pc:sldMk cId="0" sldId="264"/>
        </pc:sldMkLst>
        <pc:spChg chg="mod">
          <ac:chgData name="Bernard Bérubé" userId="ed5198658931eb7d" providerId="LiveId" clId="{2A28EFBC-78B1-42DD-8616-58C641E6B672}" dt="2020-04-02T18:01:05.415" v="51" actId="20577"/>
          <ac:spMkLst>
            <pc:docMk/>
            <pc:sldMk cId="0" sldId="264"/>
            <ac:spMk id="177" creationId="{00000000-0000-0000-0000-000000000000}"/>
          </ac:spMkLst>
        </pc:spChg>
      </pc:sldChg>
      <pc:sldChg chg="modSp">
        <pc:chgData name="Bernard Bérubé" userId="ed5198658931eb7d" providerId="LiveId" clId="{2A28EFBC-78B1-42DD-8616-58C641E6B672}" dt="2020-04-22T11:15:19.792" v="147" actId="20577"/>
        <pc:sldMkLst>
          <pc:docMk/>
          <pc:sldMk cId="0" sldId="265"/>
        </pc:sldMkLst>
        <pc:spChg chg="mod">
          <ac:chgData name="Bernard Bérubé" userId="ed5198658931eb7d" providerId="LiveId" clId="{2A28EFBC-78B1-42DD-8616-58C641E6B672}" dt="2020-04-22T11:15:19.792" v="147" actId="20577"/>
          <ac:spMkLst>
            <pc:docMk/>
            <pc:sldMk cId="0" sldId="265"/>
            <ac:spMk id="186" creationId="{00000000-0000-0000-0000-000000000000}"/>
          </ac:spMkLst>
        </pc:spChg>
      </pc:sldChg>
      <pc:sldChg chg="addSp modSp modAnim">
        <pc:chgData name="Bernard Bérubé" userId="ed5198658931eb7d" providerId="LiveId" clId="{2A28EFBC-78B1-42DD-8616-58C641E6B672}" dt="2020-04-22T11:23:26.907" v="205" actId="1076"/>
        <pc:sldMkLst>
          <pc:docMk/>
          <pc:sldMk cId="0" sldId="273"/>
        </pc:sldMkLst>
        <pc:spChg chg="add mod">
          <ac:chgData name="Bernard Bérubé" userId="ed5198658931eb7d" providerId="LiveId" clId="{2A28EFBC-78B1-42DD-8616-58C641E6B672}" dt="2020-04-22T11:22:07.822" v="195" actId="1076"/>
          <ac:spMkLst>
            <pc:docMk/>
            <pc:sldMk cId="0" sldId="273"/>
            <ac:spMk id="2" creationId="{97294120-0C9D-4EE9-9460-ABDA2A195348}"/>
          </ac:spMkLst>
        </pc:spChg>
        <pc:spChg chg="add mod">
          <ac:chgData name="Bernard Bérubé" userId="ed5198658931eb7d" providerId="LiveId" clId="{2A28EFBC-78B1-42DD-8616-58C641E6B672}" dt="2020-04-22T11:22:13.057" v="196" actId="1076"/>
          <ac:spMkLst>
            <pc:docMk/>
            <pc:sldMk cId="0" sldId="273"/>
            <ac:spMk id="3" creationId="{655FE40F-1260-468E-9CBB-5AA7027BF1FD}"/>
          </ac:spMkLst>
        </pc:spChg>
        <pc:spChg chg="add mod">
          <ac:chgData name="Bernard Bérubé" userId="ed5198658931eb7d" providerId="LiveId" clId="{2A28EFBC-78B1-42DD-8616-58C641E6B672}" dt="2020-04-22T11:21:26.301" v="184" actId="1076"/>
          <ac:spMkLst>
            <pc:docMk/>
            <pc:sldMk cId="0" sldId="273"/>
            <ac:spMk id="4" creationId="{ACEDBE8A-077C-47C7-BC54-FC281DC8E9BC}"/>
          </ac:spMkLst>
        </pc:spChg>
        <pc:spChg chg="add mod">
          <ac:chgData name="Bernard Bérubé" userId="ed5198658931eb7d" providerId="LiveId" clId="{2A28EFBC-78B1-42DD-8616-58C641E6B672}" dt="2020-04-22T11:22:18.834" v="197" actId="1076"/>
          <ac:spMkLst>
            <pc:docMk/>
            <pc:sldMk cId="0" sldId="273"/>
            <ac:spMk id="5" creationId="{E8297B11-B9B0-4068-A03F-678AC3B62171}"/>
          </ac:spMkLst>
        </pc:spChg>
        <pc:spChg chg="mod">
          <ac:chgData name="Bernard Bérubé" userId="ed5198658931eb7d" providerId="LiveId" clId="{2A28EFBC-78B1-42DD-8616-58C641E6B672}" dt="2020-04-22T11:21:40.376" v="187" actId="14100"/>
          <ac:spMkLst>
            <pc:docMk/>
            <pc:sldMk cId="0" sldId="273"/>
            <ac:spMk id="267" creationId="{00000000-0000-0000-0000-000000000000}"/>
          </ac:spMkLst>
        </pc:spChg>
        <pc:spChg chg="mod">
          <ac:chgData name="Bernard Bérubé" userId="ed5198658931eb7d" providerId="LiveId" clId="{2A28EFBC-78B1-42DD-8616-58C641E6B672}" dt="2020-04-22T11:23:26.907" v="205" actId="1076"/>
          <ac:spMkLst>
            <pc:docMk/>
            <pc:sldMk cId="0" sldId="273"/>
            <ac:spMk id="268" creationId="{00000000-0000-0000-0000-000000000000}"/>
          </ac:spMkLst>
        </pc:spChg>
        <pc:spChg chg="mod">
          <ac:chgData name="Bernard Bérubé" userId="ed5198658931eb7d" providerId="LiveId" clId="{2A28EFBC-78B1-42DD-8616-58C641E6B672}" dt="2020-04-22T11:23:23.342" v="204" actId="1076"/>
          <ac:spMkLst>
            <pc:docMk/>
            <pc:sldMk cId="0" sldId="273"/>
            <ac:spMk id="269" creationId="{00000000-0000-0000-0000-000000000000}"/>
          </ac:spMkLst>
        </pc:spChg>
        <pc:spChg chg="mod">
          <ac:chgData name="Bernard Bérubé" userId="ed5198658931eb7d" providerId="LiveId" clId="{2A28EFBC-78B1-42DD-8616-58C641E6B672}" dt="2020-04-22T11:23:20.575" v="203" actId="1076"/>
          <ac:spMkLst>
            <pc:docMk/>
            <pc:sldMk cId="0" sldId="273"/>
            <ac:spMk id="272" creationId="{00000000-0000-0000-0000-000000000000}"/>
          </ac:spMkLst>
        </pc:spChg>
      </pc:sldChg>
      <pc:sldChg chg="addSp delSp modSp del">
        <pc:chgData name="Bernard Bérubé" userId="ed5198658931eb7d" providerId="LiveId" clId="{2A28EFBC-78B1-42DD-8616-58C641E6B672}" dt="2020-04-22T11:41:08.252" v="339" actId="2696"/>
        <pc:sldMkLst>
          <pc:docMk/>
          <pc:sldMk cId="0" sldId="287"/>
        </pc:sldMkLst>
        <pc:spChg chg="add del mod">
          <ac:chgData name="Bernard Bérubé" userId="ed5198658931eb7d" providerId="LiveId" clId="{2A28EFBC-78B1-42DD-8616-58C641E6B672}" dt="2020-04-22T11:25:25.078" v="213" actId="478"/>
          <ac:spMkLst>
            <pc:docMk/>
            <pc:sldMk cId="0" sldId="287"/>
            <ac:spMk id="2" creationId="{D67A6010-5E37-4CF9-9589-2D45D699E5DD}"/>
          </ac:spMkLst>
        </pc:spChg>
        <pc:spChg chg="del mod">
          <ac:chgData name="Bernard Bérubé" userId="ed5198658931eb7d" providerId="LiveId" clId="{2A28EFBC-78B1-42DD-8616-58C641E6B672}" dt="2020-04-22T11:38:36.321" v="330" actId="478"/>
          <ac:spMkLst>
            <pc:docMk/>
            <pc:sldMk cId="0" sldId="287"/>
            <ac:spMk id="4" creationId="{F387952F-AB8A-4A2F-B354-236B1AAB0C70}"/>
          </ac:spMkLst>
        </pc:spChg>
        <pc:spChg chg="add del mod">
          <ac:chgData name="Bernard Bérubé" userId="ed5198658931eb7d" providerId="LiveId" clId="{2A28EFBC-78B1-42DD-8616-58C641E6B672}" dt="2020-04-22T11:38:56.822" v="333" actId="478"/>
          <ac:spMkLst>
            <pc:docMk/>
            <pc:sldMk cId="0" sldId="287"/>
            <ac:spMk id="5" creationId="{E9B45462-1D96-448D-8677-5F310001E7E5}"/>
          </ac:spMkLst>
        </pc:spChg>
        <pc:spChg chg="del mod">
          <ac:chgData name="Bernard Bérubé" userId="ed5198658931eb7d" providerId="LiveId" clId="{2A28EFBC-78B1-42DD-8616-58C641E6B672}" dt="2020-04-22T11:25:37.053" v="218" actId="478"/>
          <ac:spMkLst>
            <pc:docMk/>
            <pc:sldMk cId="0" sldId="287"/>
            <ac:spMk id="412" creationId="{00000000-0000-0000-0000-000000000000}"/>
          </ac:spMkLst>
        </pc:spChg>
        <pc:spChg chg="mod">
          <ac:chgData name="Bernard Bérubé" userId="ed5198658931eb7d" providerId="LiveId" clId="{2A28EFBC-78B1-42DD-8616-58C641E6B672}" dt="2020-04-22T11:26:18.163" v="227" actId="1076"/>
          <ac:spMkLst>
            <pc:docMk/>
            <pc:sldMk cId="0" sldId="287"/>
            <ac:spMk id="414" creationId="{00000000-0000-0000-0000-000000000000}"/>
          </ac:spMkLst>
        </pc:spChg>
        <pc:picChg chg="add mod">
          <ac:chgData name="Bernard Bérubé" userId="ed5198658931eb7d" providerId="LiveId" clId="{2A28EFBC-78B1-42DD-8616-58C641E6B672}" dt="2020-04-22T11:39:25.166" v="337" actId="1076"/>
          <ac:picMkLst>
            <pc:docMk/>
            <pc:sldMk cId="0" sldId="287"/>
            <ac:picMk id="19" creationId="{4A10ECA2-9DC7-49DE-A597-B91F9B30878D}"/>
          </ac:picMkLst>
        </pc:picChg>
        <pc:picChg chg="del">
          <ac:chgData name="Bernard Bérubé" userId="ed5198658931eb7d" providerId="LiveId" clId="{2A28EFBC-78B1-42DD-8616-58C641E6B672}" dt="2020-04-22T11:25:19.038" v="212" actId="478"/>
          <ac:picMkLst>
            <pc:docMk/>
            <pc:sldMk cId="0" sldId="287"/>
            <ac:picMk id="415" creationId="{00000000-0000-0000-0000-000000000000}"/>
          </ac:picMkLst>
        </pc:picChg>
        <pc:picChg chg="del">
          <ac:chgData name="Bernard Bérubé" userId="ed5198658931eb7d" providerId="LiveId" clId="{2A28EFBC-78B1-42DD-8616-58C641E6B672}" dt="2020-04-22T11:25:46.477" v="219" actId="478"/>
          <ac:picMkLst>
            <pc:docMk/>
            <pc:sldMk cId="0" sldId="287"/>
            <ac:picMk id="416" creationId="{00000000-0000-0000-0000-000000000000}"/>
          </ac:picMkLst>
        </pc:picChg>
        <pc:picChg chg="add del">
          <ac:chgData name="Bernard Bérubé" userId="ed5198658931eb7d" providerId="LiveId" clId="{2A28EFBC-78B1-42DD-8616-58C641E6B672}" dt="2020-04-22T11:25:19.038" v="212" actId="478"/>
          <ac:picMkLst>
            <pc:docMk/>
            <pc:sldMk cId="0" sldId="287"/>
            <ac:picMk id="1026" creationId="{224EB00E-68F5-45D9-823C-29B162119B44}"/>
          </ac:picMkLst>
        </pc:picChg>
        <pc:picChg chg="add del mod">
          <ac:chgData name="Bernard Bérubé" userId="ed5198658931eb7d" providerId="LiveId" clId="{2A28EFBC-78B1-42DD-8616-58C641E6B672}" dt="2020-04-22T11:33:21.544" v="281" actId="478"/>
          <ac:picMkLst>
            <pc:docMk/>
            <pc:sldMk cId="0" sldId="287"/>
            <ac:picMk id="1028" creationId="{D82F8849-B10F-4995-9886-D3D0DE5137F4}"/>
          </ac:picMkLst>
        </pc:picChg>
        <pc:picChg chg="add mod">
          <ac:chgData name="Bernard Bérubé" userId="ed5198658931eb7d" providerId="LiveId" clId="{2A28EFBC-78B1-42DD-8616-58C641E6B672}" dt="2020-04-22T11:39:06.844" v="334" actId="1076"/>
          <ac:picMkLst>
            <pc:docMk/>
            <pc:sldMk cId="0" sldId="287"/>
            <ac:picMk id="1030" creationId="{EC3A8D0E-5FB9-4DE0-B732-2B3F28CE3B4A}"/>
          </ac:picMkLst>
        </pc:picChg>
        <pc:picChg chg="add del mod">
          <ac:chgData name="Bernard Bérubé" userId="ed5198658931eb7d" providerId="LiveId" clId="{2A28EFBC-78B1-42DD-8616-58C641E6B672}" dt="2020-04-22T11:33:20.715" v="280" actId="478"/>
          <ac:picMkLst>
            <pc:docMk/>
            <pc:sldMk cId="0" sldId="287"/>
            <ac:picMk id="1032" creationId="{1B300E68-68A1-4CCD-BC29-137FE7D54CCE}"/>
          </ac:picMkLst>
        </pc:picChg>
        <pc:picChg chg="add del mod">
          <ac:chgData name="Bernard Bérubé" userId="ed5198658931eb7d" providerId="LiveId" clId="{2A28EFBC-78B1-42DD-8616-58C641E6B672}" dt="2020-04-22T11:33:33.914" v="284" actId="478"/>
          <ac:picMkLst>
            <pc:docMk/>
            <pc:sldMk cId="0" sldId="287"/>
            <ac:picMk id="1034" creationId="{B8EB2CDE-456F-440C-974F-410820B2FD21}"/>
          </ac:picMkLst>
        </pc:picChg>
        <pc:picChg chg="add del">
          <ac:chgData name="Bernard Bérubé" userId="ed5198658931eb7d" providerId="LiveId" clId="{2A28EFBC-78B1-42DD-8616-58C641E6B672}" dt="2020-04-22T11:33:41.603" v="292"/>
          <ac:picMkLst>
            <pc:docMk/>
            <pc:sldMk cId="0" sldId="287"/>
            <ac:picMk id="1036" creationId="{E25A0BC2-2F1F-4F22-8F92-2C04A42C1277}"/>
          </ac:picMkLst>
        </pc:picChg>
        <pc:picChg chg="add del mod">
          <ac:chgData name="Bernard Bérubé" userId="ed5198658931eb7d" providerId="LiveId" clId="{2A28EFBC-78B1-42DD-8616-58C641E6B672}" dt="2020-04-22T11:36:51.908" v="317" actId="478"/>
          <ac:picMkLst>
            <pc:docMk/>
            <pc:sldMk cId="0" sldId="287"/>
            <ac:picMk id="1038" creationId="{F7D078C1-7125-4844-8310-AD4C98950AC5}"/>
          </ac:picMkLst>
        </pc:picChg>
        <pc:picChg chg="add del mod">
          <ac:chgData name="Bernard Bérubé" userId="ed5198658931eb7d" providerId="LiveId" clId="{2A28EFBC-78B1-42DD-8616-58C641E6B672}" dt="2020-04-22T11:35:55.132" v="311" actId="478"/>
          <ac:picMkLst>
            <pc:docMk/>
            <pc:sldMk cId="0" sldId="287"/>
            <ac:picMk id="1040" creationId="{138FDECD-C44F-4E2A-94D5-6777106DB8BF}"/>
          </ac:picMkLst>
        </pc:picChg>
        <pc:picChg chg="add del mod">
          <ac:chgData name="Bernard Bérubé" userId="ed5198658931eb7d" providerId="LiveId" clId="{2A28EFBC-78B1-42DD-8616-58C641E6B672}" dt="2020-04-22T11:36:50.805" v="316" actId="478"/>
          <ac:picMkLst>
            <pc:docMk/>
            <pc:sldMk cId="0" sldId="287"/>
            <ac:picMk id="1041" creationId="{ECB40FFB-0886-4136-BA5E-439842746F9D}"/>
          </ac:picMkLst>
        </pc:picChg>
      </pc:sldChg>
      <pc:sldChg chg="modSp">
        <pc:chgData name="Bernard Bérubé" userId="ed5198658931eb7d" providerId="LiveId" clId="{2A28EFBC-78B1-42DD-8616-58C641E6B672}" dt="2020-04-22T11:42:16.456" v="349" actId="179"/>
        <pc:sldMkLst>
          <pc:docMk/>
          <pc:sldMk cId="0" sldId="299"/>
        </pc:sldMkLst>
        <pc:spChg chg="mod">
          <ac:chgData name="Bernard Bérubé" userId="ed5198658931eb7d" providerId="LiveId" clId="{2A28EFBC-78B1-42DD-8616-58C641E6B672}" dt="2020-04-22T11:42:16.456" v="349" actId="179"/>
          <ac:spMkLst>
            <pc:docMk/>
            <pc:sldMk cId="0" sldId="299"/>
            <ac:spMk id="542" creationId="{00000000-0000-0000-0000-000000000000}"/>
          </ac:spMkLst>
        </pc:spChg>
      </pc:sldChg>
      <pc:sldChg chg="modAnim">
        <pc:chgData name="Bernard Bérubé" userId="ed5198658931eb7d" providerId="LiveId" clId="{2A28EFBC-78B1-42DD-8616-58C641E6B672}" dt="2020-04-02T18:28:28.124" v="133"/>
        <pc:sldMkLst>
          <pc:docMk/>
          <pc:sldMk cId="0" sldId="310"/>
        </pc:sldMkLst>
      </pc:sldChg>
      <pc:sldChg chg="modAnim">
        <pc:chgData name="Bernard Bérubé" userId="ed5198658931eb7d" providerId="LiveId" clId="{2A28EFBC-78B1-42DD-8616-58C641E6B672}" dt="2020-04-02T18:31:57.723" v="140"/>
        <pc:sldMkLst>
          <pc:docMk/>
          <pc:sldMk cId="0" sldId="311"/>
        </pc:sldMkLst>
      </pc:sldChg>
      <pc:sldChg chg="modAnim">
        <pc:chgData name="Bernard Bérubé" userId="ed5198658931eb7d" providerId="LiveId" clId="{2A28EFBC-78B1-42DD-8616-58C641E6B672}" dt="2020-04-02T18:29:46.185" v="136"/>
        <pc:sldMkLst>
          <pc:docMk/>
          <pc:sldMk cId="0" sldId="312"/>
        </pc:sldMkLst>
      </pc:sldChg>
      <pc:sldChg chg="modSp addCm modCm">
        <pc:chgData name="Bernard Bérubé" userId="ed5198658931eb7d" providerId="LiveId" clId="{2A28EFBC-78B1-42DD-8616-58C641E6B672}" dt="2020-04-23T15:34:19.131" v="419" actId="2711"/>
        <pc:sldMkLst>
          <pc:docMk/>
          <pc:sldMk cId="0" sldId="327"/>
        </pc:sldMkLst>
        <pc:spChg chg="mod">
          <ac:chgData name="Bernard Bérubé" userId="ed5198658931eb7d" providerId="LiveId" clId="{2A28EFBC-78B1-42DD-8616-58C641E6B672}" dt="2020-04-02T17:57:35.266" v="21" actId="1076"/>
          <ac:spMkLst>
            <pc:docMk/>
            <pc:sldMk cId="0" sldId="327"/>
            <ac:spMk id="819" creationId="{00000000-0000-0000-0000-000000000000}"/>
          </ac:spMkLst>
        </pc:spChg>
        <pc:spChg chg="mod">
          <ac:chgData name="Bernard Bérubé" userId="ed5198658931eb7d" providerId="LiveId" clId="{2A28EFBC-78B1-42DD-8616-58C641E6B672}" dt="2020-04-23T15:34:19.131" v="419" actId="2711"/>
          <ac:spMkLst>
            <pc:docMk/>
            <pc:sldMk cId="0" sldId="327"/>
            <ac:spMk id="820" creationId="{00000000-0000-0000-0000-000000000000}"/>
          </ac:spMkLst>
        </pc:spChg>
      </pc:sldChg>
      <pc:sldChg chg="modSp addCm modCm">
        <pc:chgData name="Bernard Bérubé" userId="ed5198658931eb7d" providerId="LiveId" clId="{2A28EFBC-78B1-42DD-8616-58C641E6B672}" dt="2020-04-22T11:44:19.909" v="392"/>
        <pc:sldMkLst>
          <pc:docMk/>
          <pc:sldMk cId="0" sldId="329"/>
        </pc:sldMkLst>
        <pc:spChg chg="mod">
          <ac:chgData name="Bernard Bérubé" userId="ed5198658931eb7d" providerId="LiveId" clId="{2A28EFBC-78B1-42DD-8616-58C641E6B672}" dt="2020-04-22T11:43:29.774" v="390" actId="20577"/>
          <ac:spMkLst>
            <pc:docMk/>
            <pc:sldMk cId="0" sldId="329"/>
            <ac:spMk id="840" creationId="{00000000-0000-0000-0000-000000000000}"/>
          </ac:spMkLst>
        </pc:spChg>
      </pc:sldChg>
      <pc:sldChg chg="modSp">
        <pc:chgData name="Bernard Bérubé" userId="ed5198658931eb7d" providerId="LiveId" clId="{2A28EFBC-78B1-42DD-8616-58C641E6B672}" dt="2020-04-22T11:50:40.935" v="399" actId="20577"/>
        <pc:sldMkLst>
          <pc:docMk/>
          <pc:sldMk cId="0" sldId="330"/>
        </pc:sldMkLst>
        <pc:spChg chg="mod">
          <ac:chgData name="Bernard Bérubé" userId="ed5198658931eb7d" providerId="LiveId" clId="{2A28EFBC-78B1-42DD-8616-58C641E6B672}" dt="2020-04-22T11:50:40.935" v="399" actId="20577"/>
          <ac:spMkLst>
            <pc:docMk/>
            <pc:sldMk cId="0" sldId="330"/>
            <ac:spMk id="850" creationId="{00000000-0000-0000-0000-000000000000}"/>
          </ac:spMkLst>
        </pc:spChg>
      </pc:sldChg>
      <pc:sldChg chg="modAnim">
        <pc:chgData name="Bernard Bérubé" userId="ed5198658931eb7d" providerId="LiveId" clId="{2A28EFBC-78B1-42DD-8616-58C641E6B672}" dt="2020-04-02T18:34:48.572" v="142"/>
        <pc:sldMkLst>
          <pc:docMk/>
          <pc:sldMk cId="0" sldId="345"/>
        </pc:sldMkLst>
      </pc:sldChg>
      <pc:sldChg chg="modAnim">
        <pc:chgData name="Bernard Bérubé" userId="ed5198658931eb7d" providerId="LiveId" clId="{2A28EFBC-78B1-42DD-8616-58C641E6B672}" dt="2020-04-02T18:35:49.428" v="144"/>
        <pc:sldMkLst>
          <pc:docMk/>
          <pc:sldMk cId="0" sldId="346"/>
        </pc:sldMkLst>
      </pc:sldChg>
      <pc:sldChg chg="modAnim">
        <pc:chgData name="Bernard Bérubé" userId="ed5198658931eb7d" providerId="LiveId" clId="{2A28EFBC-78B1-42DD-8616-58C641E6B672}" dt="2020-04-02T18:36:01.804" v="146"/>
        <pc:sldMkLst>
          <pc:docMk/>
          <pc:sldMk cId="0" sldId="347"/>
        </pc:sldMkLst>
      </pc:sldChg>
      <pc:sldChg chg="del">
        <pc:chgData name="Bernard Bérubé" userId="ed5198658931eb7d" providerId="LiveId" clId="{2A28EFBC-78B1-42DD-8616-58C641E6B672}" dt="2020-04-22T11:46:32.086" v="396" actId="2696"/>
        <pc:sldMkLst>
          <pc:docMk/>
          <pc:sldMk cId="0" sldId="350"/>
        </pc:sldMkLst>
      </pc:sldChg>
      <pc:sldChg chg="addSp delSp modSp addCm">
        <pc:chgData name="Bernard Bérubé" userId="ed5198658931eb7d" providerId="LiveId" clId="{2A28EFBC-78B1-42DD-8616-58C641E6B672}" dt="2020-04-02T18:25:44.158" v="129" actId="1589"/>
        <pc:sldMkLst>
          <pc:docMk/>
          <pc:sldMk cId="0" sldId="361"/>
        </pc:sldMkLst>
        <pc:spChg chg="add mod">
          <ac:chgData name="Bernard Bérubé" userId="ed5198658931eb7d" providerId="LiveId" clId="{2A28EFBC-78B1-42DD-8616-58C641E6B672}" dt="2020-04-02T18:24:21.213" v="105" actId="122"/>
          <ac:spMkLst>
            <pc:docMk/>
            <pc:sldMk cId="0" sldId="361"/>
            <ac:spMk id="5" creationId="{9534AACA-26AA-44BF-9E44-980EC5EA5F3D}"/>
          </ac:spMkLst>
        </pc:spChg>
        <pc:spChg chg="add mod">
          <ac:chgData name="Bernard Bérubé" userId="ed5198658931eb7d" providerId="LiveId" clId="{2A28EFBC-78B1-42DD-8616-58C641E6B672}" dt="2020-04-02T18:25:05.936" v="127" actId="255"/>
          <ac:spMkLst>
            <pc:docMk/>
            <pc:sldMk cId="0" sldId="361"/>
            <ac:spMk id="6" creationId="{B69F3190-1502-4F33-BA1E-7EC3923DFA64}"/>
          </ac:spMkLst>
        </pc:spChg>
        <pc:picChg chg="del">
          <ac:chgData name="Bernard Bérubé" userId="ed5198658931eb7d" providerId="LiveId" clId="{2A28EFBC-78B1-42DD-8616-58C641E6B672}" dt="2020-04-02T18:18:56.474" v="70" actId="478"/>
          <ac:picMkLst>
            <pc:docMk/>
            <pc:sldMk cId="0" sldId="361"/>
            <ac:picMk id="2" creationId="{00000000-0000-0000-0000-000000000000}"/>
          </ac:picMkLst>
        </pc:picChg>
        <pc:picChg chg="add mod">
          <ac:chgData name="Bernard Bérubé" userId="ed5198658931eb7d" providerId="LiveId" clId="{2A28EFBC-78B1-42DD-8616-58C641E6B672}" dt="2020-04-02T18:21:40.791" v="80" actId="1076"/>
          <ac:picMkLst>
            <pc:docMk/>
            <pc:sldMk cId="0" sldId="361"/>
            <ac:picMk id="7" creationId="{05C3D238-7D96-4A6C-AEB8-A424A01A47AB}"/>
          </ac:picMkLst>
        </pc:picChg>
        <pc:picChg chg="add mod">
          <ac:chgData name="Bernard Bérubé" userId="ed5198658931eb7d" providerId="LiveId" clId="{2A28EFBC-78B1-42DD-8616-58C641E6B672}" dt="2020-04-02T18:22:46.383" v="84" actId="1076"/>
          <ac:picMkLst>
            <pc:docMk/>
            <pc:sldMk cId="0" sldId="361"/>
            <ac:picMk id="8" creationId="{5FD64C87-62E0-48F8-BC52-AEFB8F261F31}"/>
          </ac:picMkLst>
        </pc:picChg>
        <pc:cxnChg chg="add mod">
          <ac:chgData name="Bernard Bérubé" userId="ed5198658931eb7d" providerId="LiveId" clId="{2A28EFBC-78B1-42DD-8616-58C641E6B672}" dt="2020-04-02T18:25:13.944" v="128" actId="14100"/>
          <ac:cxnSpMkLst>
            <pc:docMk/>
            <pc:sldMk cId="0" sldId="361"/>
            <ac:cxnSpMk id="4" creationId="{AD7A60B1-7E8E-4716-8251-B7B190F50A96}"/>
          </ac:cxnSpMkLst>
        </pc:cxnChg>
      </pc:sldChg>
      <pc:sldChg chg="modSp">
        <pc:chgData name="Bernard Bérubé" userId="ed5198658931eb7d" providerId="LiveId" clId="{2A28EFBC-78B1-42DD-8616-58C641E6B672}" dt="2020-04-22T11:41:42.240" v="342" actId="20577"/>
        <pc:sldMkLst>
          <pc:docMk/>
          <pc:sldMk cId="1972063812" sldId="365"/>
        </pc:sldMkLst>
        <pc:spChg chg="mod">
          <ac:chgData name="Bernard Bérubé" userId="ed5198658931eb7d" providerId="LiveId" clId="{2A28EFBC-78B1-42DD-8616-58C641E6B672}" dt="2020-04-22T11:41:42.240" v="342" actId="20577"/>
          <ac:spMkLst>
            <pc:docMk/>
            <pc:sldMk cId="1972063812" sldId="365"/>
            <ac:spMk id="489" creationId="{00000000-0000-0000-0000-000000000000}"/>
          </ac:spMkLst>
        </pc:spChg>
      </pc:sldChg>
      <pc:sldChg chg="modSp">
        <pc:chgData name="Bernard Bérubé" userId="ed5198658931eb7d" providerId="LiveId" clId="{2A28EFBC-78B1-42DD-8616-58C641E6B672}" dt="2020-04-02T18:03:01.929" v="65" actId="20577"/>
        <pc:sldMkLst>
          <pc:docMk/>
          <pc:sldMk cId="95292695" sldId="373"/>
        </pc:sldMkLst>
        <pc:spChg chg="mod">
          <ac:chgData name="Bernard Bérubé" userId="ed5198658931eb7d" providerId="LiveId" clId="{2A28EFBC-78B1-42DD-8616-58C641E6B672}" dt="2020-04-02T18:02:42.929" v="63" actId="14100"/>
          <ac:spMkLst>
            <pc:docMk/>
            <pc:sldMk cId="95292695" sldId="373"/>
            <ac:spMk id="5" creationId="{00000000-0000-0000-0000-000000000000}"/>
          </ac:spMkLst>
        </pc:spChg>
        <pc:spChg chg="mod">
          <ac:chgData name="Bernard Bérubé" userId="ed5198658931eb7d" providerId="LiveId" clId="{2A28EFBC-78B1-42DD-8616-58C641E6B672}" dt="2020-04-02T18:03:01.929" v="65" actId="20577"/>
          <ac:spMkLst>
            <pc:docMk/>
            <pc:sldMk cId="95292695" sldId="373"/>
            <ac:spMk id="8" creationId="{2D55E1A4-CD3B-453E-B9B8-98CCCB9DCA39}"/>
          </ac:spMkLst>
        </pc:spChg>
      </pc:sldChg>
      <pc:sldChg chg="modSp">
        <pc:chgData name="Bernard Bérubé" userId="ed5198658931eb7d" providerId="LiveId" clId="{2A28EFBC-78B1-42DD-8616-58C641E6B672}" dt="2020-04-22T11:41:14.194" v="340" actId="20577"/>
        <pc:sldMkLst>
          <pc:docMk/>
          <pc:sldMk cId="0" sldId="375"/>
        </pc:sldMkLst>
        <pc:spChg chg="mod">
          <ac:chgData name="Bernard Bérubé" userId="ed5198658931eb7d" providerId="LiveId" clId="{2A28EFBC-78B1-42DD-8616-58C641E6B672}" dt="2020-04-22T11:41:14.194" v="340" actId="20577"/>
          <ac:spMkLst>
            <pc:docMk/>
            <pc:sldMk cId="0" sldId="375"/>
            <ac:spMk id="3" creationId="{00000000-0000-0000-0000-000000000000}"/>
          </ac:spMkLst>
        </pc:spChg>
        <pc:spChg chg="mod">
          <ac:chgData name="Bernard Bérubé" userId="ed5198658931eb7d" providerId="LiveId" clId="{2A28EFBC-78B1-42DD-8616-58C641E6B672}" dt="2020-04-22T11:40:58.107" v="338"/>
          <ac:spMkLst>
            <pc:docMk/>
            <pc:sldMk cId="0" sldId="375"/>
            <ac:spMk id="105476" creationId="{00000000-0000-0000-0000-000000000000}"/>
          </ac:spMkLst>
        </pc:spChg>
      </pc:sldChg>
      <pc:sldChg chg="addSp delSp modSp add del">
        <pc:chgData name="Bernard Bérubé" userId="ed5198658931eb7d" providerId="LiveId" clId="{2A28EFBC-78B1-42DD-8616-58C641E6B672}" dt="2020-04-22T11:38:11.126" v="326" actId="2696"/>
        <pc:sldMkLst>
          <pc:docMk/>
          <pc:sldMk cId="394180560" sldId="375"/>
        </pc:sldMkLst>
        <pc:spChg chg="del">
          <ac:chgData name="Bernard Bérubé" userId="ed5198658931eb7d" providerId="LiveId" clId="{2A28EFBC-78B1-42DD-8616-58C641E6B672}" dt="2020-04-22T11:34:48.017" v="299" actId="478"/>
          <ac:spMkLst>
            <pc:docMk/>
            <pc:sldMk cId="394180560" sldId="375"/>
            <ac:spMk id="2" creationId="{C58560C5-678D-4B14-82A0-8098F15C7F72}"/>
          </ac:spMkLst>
        </pc:spChg>
        <pc:spChg chg="del">
          <ac:chgData name="Bernard Bérubé" userId="ed5198658931eb7d" providerId="LiveId" clId="{2A28EFBC-78B1-42DD-8616-58C641E6B672}" dt="2020-04-22T11:34:46.858" v="298" actId="478"/>
          <ac:spMkLst>
            <pc:docMk/>
            <pc:sldMk cId="394180560" sldId="375"/>
            <ac:spMk id="3" creationId="{541752CC-67CE-43E3-9FAB-5CF09197E908}"/>
          </ac:spMkLst>
        </pc:spChg>
        <pc:picChg chg="add mod">
          <ac:chgData name="Bernard Bérubé" userId="ed5198658931eb7d" providerId="LiveId" clId="{2A28EFBC-78B1-42DD-8616-58C641E6B672}" dt="2020-04-22T11:35:16.086" v="307" actId="14100"/>
          <ac:picMkLst>
            <pc:docMk/>
            <pc:sldMk cId="394180560" sldId="375"/>
            <ac:picMk id="3074" creationId="{5AC7912C-0626-4316-8393-76C27B27962D}"/>
          </ac:picMkLst>
        </pc:picChg>
        <pc:picChg chg="add mod">
          <ac:chgData name="Bernard Bérubé" userId="ed5198658931eb7d" providerId="LiveId" clId="{2A28EFBC-78B1-42DD-8616-58C641E6B672}" dt="2020-04-22T11:35:07.903" v="305" actId="14100"/>
          <ac:picMkLst>
            <pc:docMk/>
            <pc:sldMk cId="394180560" sldId="375"/>
            <ac:picMk id="3075" creationId="{31865ACA-0EEC-4314-A545-6A5B3C766482}"/>
          </ac:picMkLst>
        </pc:picChg>
      </pc:sldChg>
      <pc:sldChg chg="addSp modSp add del">
        <pc:chgData name="Bernard Bérubé" userId="ed5198658931eb7d" providerId="LiveId" clId="{2A28EFBC-78B1-42DD-8616-58C641E6B672}" dt="2020-04-22T11:25:05.816" v="210" actId="2696"/>
        <pc:sldMkLst>
          <pc:docMk/>
          <pc:sldMk cId="2470772773" sldId="375"/>
        </pc:sldMkLst>
        <pc:spChg chg="add mod">
          <ac:chgData name="Bernard Bérubé" userId="ed5198658931eb7d" providerId="LiveId" clId="{2A28EFBC-78B1-42DD-8616-58C641E6B672}" dt="2020-04-22T11:24:44.777" v="208"/>
          <ac:spMkLst>
            <pc:docMk/>
            <pc:sldMk cId="2470772773" sldId="375"/>
            <ac:spMk id="5" creationId="{27A308C0-2356-4252-86F0-23FB4AA2AE7D}"/>
          </ac:spMkLst>
        </pc:spChg>
        <pc:spChg chg="add">
          <ac:chgData name="Bernard Bérubé" userId="ed5198658931eb7d" providerId="LiveId" clId="{2A28EFBC-78B1-42DD-8616-58C641E6B672}" dt="2020-04-22T11:24:58.388" v="209"/>
          <ac:spMkLst>
            <pc:docMk/>
            <pc:sldMk cId="2470772773" sldId="375"/>
            <ac:spMk id="6" creationId="{5D618136-F590-4F3E-AB4B-3945E39EDFC4}"/>
          </ac:spMkLst>
        </pc:spChg>
      </pc:sldChg>
      <pc:sldChg chg="addSp delSp modSp add del">
        <pc:chgData name="Bernard Bérubé" userId="ed5198658931eb7d" providerId="LiveId" clId="{2A28EFBC-78B1-42DD-8616-58C641E6B672}" dt="2020-04-22T11:34:11.868" v="296" actId="2696"/>
        <pc:sldMkLst>
          <pc:docMk/>
          <pc:sldMk cId="2887965700" sldId="375"/>
        </pc:sldMkLst>
        <pc:spChg chg="del">
          <ac:chgData name="Bernard Bérubé" userId="ed5198658931eb7d" providerId="LiveId" clId="{2A28EFBC-78B1-42DD-8616-58C641E6B672}" dt="2020-04-22T11:28:55.179" v="243" actId="478"/>
          <ac:spMkLst>
            <pc:docMk/>
            <pc:sldMk cId="2887965700" sldId="375"/>
            <ac:spMk id="2" creationId="{581BC8AF-236A-4852-8CAF-ECC1400F23F2}"/>
          </ac:spMkLst>
        </pc:spChg>
        <pc:spChg chg="del">
          <ac:chgData name="Bernard Bérubé" userId="ed5198658931eb7d" providerId="LiveId" clId="{2A28EFBC-78B1-42DD-8616-58C641E6B672}" dt="2020-04-22T11:28:52.914" v="242" actId="478"/>
          <ac:spMkLst>
            <pc:docMk/>
            <pc:sldMk cId="2887965700" sldId="375"/>
            <ac:spMk id="3" creationId="{72D09A85-939D-48C8-8D3E-8C8E723FAF99}"/>
          </ac:spMkLst>
        </pc:spChg>
        <pc:spChg chg="add mod">
          <ac:chgData name="Bernard Bérubé" userId="ed5198658931eb7d" providerId="LiveId" clId="{2A28EFBC-78B1-42DD-8616-58C641E6B672}" dt="2020-04-22T11:30:37.953" v="263" actId="1076"/>
          <ac:spMkLst>
            <pc:docMk/>
            <pc:sldMk cId="2887965700" sldId="375"/>
            <ac:spMk id="5" creationId="{ABDB0A6F-A7B0-464A-83DD-74E3F3D2EB33}"/>
          </ac:spMkLst>
        </pc:spChg>
        <pc:picChg chg="add del mod">
          <ac:chgData name="Bernard Bérubé" userId="ed5198658931eb7d" providerId="LiveId" clId="{2A28EFBC-78B1-42DD-8616-58C641E6B672}" dt="2020-04-22T11:28:50.438" v="241" actId="478"/>
          <ac:picMkLst>
            <pc:docMk/>
            <pc:sldMk cId="2887965700" sldId="375"/>
            <ac:picMk id="2050" creationId="{CE7AB95B-395C-4672-9393-58354683C404}"/>
          </ac:picMkLst>
        </pc:picChg>
        <pc:picChg chg="add del mod">
          <ac:chgData name="Bernard Bérubé" userId="ed5198658931eb7d" providerId="LiveId" clId="{2A28EFBC-78B1-42DD-8616-58C641E6B672}" dt="2020-04-22T11:28:50.438" v="241" actId="478"/>
          <ac:picMkLst>
            <pc:docMk/>
            <pc:sldMk cId="2887965700" sldId="375"/>
            <ac:picMk id="2051" creationId="{A8C7DD4B-EE74-4BEA-88BE-C4EA488DFE0F}"/>
          </ac:picMkLst>
        </pc:picChg>
        <pc:picChg chg="add mod">
          <ac:chgData name="Bernard Bérubé" userId="ed5198658931eb7d" providerId="LiveId" clId="{2A28EFBC-78B1-42DD-8616-58C641E6B672}" dt="2020-04-22T11:32:11.905" v="274" actId="1076"/>
          <ac:picMkLst>
            <pc:docMk/>
            <pc:sldMk cId="2887965700" sldId="375"/>
            <ac:picMk id="2053" creationId="{9DD9BBAA-9CA4-4C68-9B29-81DACBBA70DB}"/>
          </ac:picMkLst>
        </pc:picChg>
        <pc:picChg chg="add mod">
          <ac:chgData name="Bernard Bérubé" userId="ed5198658931eb7d" providerId="LiveId" clId="{2A28EFBC-78B1-42DD-8616-58C641E6B672}" dt="2020-04-22T11:32:27.523" v="276" actId="14100"/>
          <ac:picMkLst>
            <pc:docMk/>
            <pc:sldMk cId="2887965700" sldId="375"/>
            <ac:picMk id="2054" creationId="{A7DB0B4D-7F7A-4FDC-B9F8-09BC9C0F3B07}"/>
          </ac:picMkLst>
        </pc:picChg>
        <pc:picChg chg="add del">
          <ac:chgData name="Bernard Bérubé" userId="ed5198658931eb7d" providerId="LiveId" clId="{2A28EFBC-78B1-42DD-8616-58C641E6B672}" dt="2020-04-22T11:29:41.566" v="256" actId="478"/>
          <ac:picMkLst>
            <pc:docMk/>
            <pc:sldMk cId="2887965700" sldId="375"/>
            <ac:picMk id="2056" creationId="{74CFD889-3F44-4A59-98E2-3E3ED2669AE6}"/>
          </ac:picMkLst>
        </pc:picChg>
        <pc:picChg chg="add del">
          <ac:chgData name="Bernard Bérubé" userId="ed5198658931eb7d" providerId="LiveId" clId="{2A28EFBC-78B1-42DD-8616-58C641E6B672}" dt="2020-04-22T11:29:41.566" v="256" actId="478"/>
          <ac:picMkLst>
            <pc:docMk/>
            <pc:sldMk cId="2887965700" sldId="375"/>
            <ac:picMk id="2057" creationId="{EE7CC5F6-8853-4C59-85E8-0343744E3B53}"/>
          </ac:picMkLst>
        </pc:picChg>
      </pc:sldChg>
      <pc:sldChg chg="add del">
        <pc:chgData name="Bernard Bérubé" userId="ed5198658931eb7d" providerId="LiveId" clId="{2A28EFBC-78B1-42DD-8616-58C641E6B672}" dt="2020-04-22T11:38:07.470" v="325" actId="2696"/>
        <pc:sldMkLst>
          <pc:docMk/>
          <pc:sldMk cId="1676372683" sldId="376"/>
        </pc:sldMkLst>
      </pc:sldChg>
      <pc:sldChg chg="add del">
        <pc:chgData name="Bernard Bérubé" userId="ed5198658931eb7d" providerId="LiveId" clId="{2A28EFBC-78B1-42DD-8616-58C641E6B672}" dt="2020-04-22T11:46:07.105" v="394" actId="2696"/>
        <pc:sldMkLst>
          <pc:docMk/>
          <pc:sldMk cId="2463654397" sldId="376"/>
        </pc:sldMkLst>
      </pc:sldChg>
      <pc:sldChg chg="modSp">
        <pc:chgData name="Bernard Bérubé" userId="ed5198658931eb7d" providerId="LiveId" clId="{2A28EFBC-78B1-42DD-8616-58C641E6B672}" dt="2020-04-22T11:46:26.824" v="395"/>
        <pc:sldMkLst>
          <pc:docMk/>
          <pc:sldMk cId="1520596232" sldId="381"/>
        </pc:sldMkLst>
        <pc:spChg chg="mod">
          <ac:chgData name="Bernard Bérubé" userId="ed5198658931eb7d" providerId="LiveId" clId="{2A28EFBC-78B1-42DD-8616-58C641E6B672}" dt="2020-04-22T11:46:26.824" v="395"/>
          <ac:spMkLst>
            <pc:docMk/>
            <pc:sldMk cId="1520596232" sldId="381"/>
            <ac:spMk id="191491" creationId="{00000000-0000-0000-0000-000000000000}"/>
          </ac:spMkLst>
        </pc:spChg>
      </pc:sldChg>
    </pc:docChg>
  </pc:docChgLst>
  <pc:docChgLst>
    <pc:chgData name="Utilisateur invité" userId="562e23f453436962" providerId="Windows Live" clId="Web-{9D132DB2-60EC-4FEF-A869-E9616BB0DBE5}"/>
    <pc:docChg chg="modSld modMainMaster">
      <pc:chgData name="Utilisateur invité" userId="562e23f453436962" providerId="Windows Live" clId="Web-{9D132DB2-60EC-4FEF-A869-E9616BB0DBE5}" dt="2020-05-01T20:18:33.830" v="4"/>
      <pc:docMkLst>
        <pc:docMk/>
      </pc:docMkLst>
      <pc:sldChg chg="delSp modSp">
        <pc:chgData name="Utilisateur invité" userId="562e23f453436962" providerId="Windows Live" clId="Web-{9D132DB2-60EC-4FEF-A869-E9616BB0DBE5}" dt="2020-05-01T20:18:26.330" v="2"/>
        <pc:sldMkLst>
          <pc:docMk/>
          <pc:sldMk cId="0" sldId="257"/>
        </pc:sldMkLst>
        <pc:spChg chg="mod">
          <ac:chgData name="Utilisateur invité" userId="562e23f453436962" providerId="Windows Live" clId="Web-{9D132DB2-60EC-4FEF-A869-E9616BB0DBE5}" dt="2020-05-01T20:18:26.330" v="2"/>
          <ac:spMkLst>
            <pc:docMk/>
            <pc:sldMk cId="0" sldId="257"/>
            <ac:spMk id="102" creationId="{00000000-0000-0000-0000-000000000000}"/>
          </ac:spMkLst>
        </pc:spChg>
        <pc:spChg chg="del">
          <ac:chgData name="Utilisateur invité" userId="562e23f453436962" providerId="Windows Live" clId="Web-{9D132DB2-60EC-4FEF-A869-E9616BB0DBE5}" dt="2020-05-01T20:18:26.330" v="2"/>
          <ac:spMkLst>
            <pc:docMk/>
            <pc:sldMk cId="0" sldId="257"/>
            <ac:spMk id="103" creationId="{00000000-0000-0000-0000-000000000000}"/>
          </ac:spMkLst>
        </pc:spChg>
      </pc:sldChg>
      <pc:sldChg chg="delSp modSp">
        <pc:chgData name="Utilisateur invité" userId="562e23f453436962" providerId="Windows Live" clId="Web-{9D132DB2-60EC-4FEF-A869-E9616BB0DBE5}" dt="2020-05-01T20:18:26.330" v="2"/>
        <pc:sldMkLst>
          <pc:docMk/>
          <pc:sldMk cId="0" sldId="258"/>
        </pc:sldMkLst>
        <pc:spChg chg="mod">
          <ac:chgData name="Utilisateur invité" userId="562e23f453436962" providerId="Windows Live" clId="Web-{9D132DB2-60EC-4FEF-A869-E9616BB0DBE5}" dt="2020-05-01T20:18:26.330" v="2"/>
          <ac:spMkLst>
            <pc:docMk/>
            <pc:sldMk cId="0" sldId="258"/>
            <ac:spMk id="111" creationId="{00000000-0000-0000-0000-000000000000}"/>
          </ac:spMkLst>
        </pc:spChg>
        <pc:spChg chg="del">
          <ac:chgData name="Utilisateur invité" userId="562e23f453436962" providerId="Windows Live" clId="Web-{9D132DB2-60EC-4FEF-A869-E9616BB0DBE5}" dt="2020-05-01T20:18:26.330" v="2"/>
          <ac:spMkLst>
            <pc:docMk/>
            <pc:sldMk cId="0" sldId="258"/>
            <ac:spMk id="112" creationId="{00000000-0000-0000-0000-000000000000}"/>
          </ac:spMkLst>
        </pc:spChg>
      </pc:sldChg>
      <pc:sldChg chg="delSp modSp">
        <pc:chgData name="Utilisateur invité" userId="562e23f453436962" providerId="Windows Live" clId="Web-{9D132DB2-60EC-4FEF-A869-E9616BB0DBE5}" dt="2020-05-01T20:18:26.330" v="2"/>
        <pc:sldMkLst>
          <pc:docMk/>
          <pc:sldMk cId="0" sldId="259"/>
        </pc:sldMkLst>
        <pc:spChg chg="mod">
          <ac:chgData name="Utilisateur invité" userId="562e23f453436962" providerId="Windows Live" clId="Web-{9D132DB2-60EC-4FEF-A869-E9616BB0DBE5}" dt="2020-05-01T20:18:26.330" v="2"/>
          <ac:spMkLst>
            <pc:docMk/>
            <pc:sldMk cId="0" sldId="259"/>
            <ac:spMk id="121" creationId="{00000000-0000-0000-0000-000000000000}"/>
          </ac:spMkLst>
        </pc:spChg>
        <pc:spChg chg="del">
          <ac:chgData name="Utilisateur invité" userId="562e23f453436962" providerId="Windows Live" clId="Web-{9D132DB2-60EC-4FEF-A869-E9616BB0DBE5}" dt="2020-05-01T20:18:26.330" v="2"/>
          <ac:spMkLst>
            <pc:docMk/>
            <pc:sldMk cId="0" sldId="259"/>
            <ac:spMk id="122" creationId="{00000000-0000-0000-0000-000000000000}"/>
          </ac:spMkLst>
        </pc:spChg>
      </pc:sldChg>
      <pc:sldChg chg="delSp modSp">
        <pc:chgData name="Utilisateur invité" userId="562e23f453436962" providerId="Windows Live" clId="Web-{9D132DB2-60EC-4FEF-A869-E9616BB0DBE5}" dt="2020-05-01T20:18:26.330" v="2"/>
        <pc:sldMkLst>
          <pc:docMk/>
          <pc:sldMk cId="0" sldId="260"/>
        </pc:sldMkLst>
        <pc:spChg chg="mod">
          <ac:chgData name="Utilisateur invité" userId="562e23f453436962" providerId="Windows Live" clId="Web-{9D132DB2-60EC-4FEF-A869-E9616BB0DBE5}" dt="2020-05-01T20:18:26.330" v="2"/>
          <ac:spMkLst>
            <pc:docMk/>
            <pc:sldMk cId="0" sldId="260"/>
            <ac:spMk id="131" creationId="{00000000-0000-0000-0000-000000000000}"/>
          </ac:spMkLst>
        </pc:spChg>
        <pc:spChg chg="del">
          <ac:chgData name="Utilisateur invité" userId="562e23f453436962" providerId="Windows Live" clId="Web-{9D132DB2-60EC-4FEF-A869-E9616BB0DBE5}" dt="2020-05-01T20:18:26.330" v="2"/>
          <ac:spMkLst>
            <pc:docMk/>
            <pc:sldMk cId="0" sldId="260"/>
            <ac:spMk id="132" creationId="{00000000-0000-0000-0000-000000000000}"/>
          </ac:spMkLst>
        </pc:spChg>
      </pc:sldChg>
      <pc:sldChg chg="delSp modSp">
        <pc:chgData name="Utilisateur invité" userId="562e23f453436962" providerId="Windows Live" clId="Web-{9D132DB2-60EC-4FEF-A869-E9616BB0DBE5}" dt="2020-05-01T20:18:26.330" v="2"/>
        <pc:sldMkLst>
          <pc:docMk/>
          <pc:sldMk cId="0" sldId="261"/>
        </pc:sldMkLst>
        <pc:spChg chg="mod">
          <ac:chgData name="Utilisateur invité" userId="562e23f453436962" providerId="Windows Live" clId="Web-{9D132DB2-60EC-4FEF-A869-E9616BB0DBE5}" dt="2020-05-01T20:18:26.330" v="2"/>
          <ac:spMkLst>
            <pc:docMk/>
            <pc:sldMk cId="0" sldId="261"/>
            <ac:spMk id="142" creationId="{00000000-0000-0000-0000-000000000000}"/>
          </ac:spMkLst>
        </pc:spChg>
        <pc:spChg chg="del">
          <ac:chgData name="Utilisateur invité" userId="562e23f453436962" providerId="Windows Live" clId="Web-{9D132DB2-60EC-4FEF-A869-E9616BB0DBE5}" dt="2020-05-01T20:18:26.330" v="2"/>
          <ac:spMkLst>
            <pc:docMk/>
            <pc:sldMk cId="0" sldId="261"/>
            <ac:spMk id="143" creationId="{00000000-0000-0000-0000-000000000000}"/>
          </ac:spMkLst>
        </pc:spChg>
      </pc:sldChg>
      <pc:sldChg chg="delSp modSp">
        <pc:chgData name="Utilisateur invité" userId="562e23f453436962" providerId="Windows Live" clId="Web-{9D132DB2-60EC-4FEF-A869-E9616BB0DBE5}" dt="2020-05-01T20:18:26.330" v="2"/>
        <pc:sldMkLst>
          <pc:docMk/>
          <pc:sldMk cId="0" sldId="262"/>
        </pc:sldMkLst>
        <pc:spChg chg="mod">
          <ac:chgData name="Utilisateur invité" userId="562e23f453436962" providerId="Windows Live" clId="Web-{9D132DB2-60EC-4FEF-A869-E9616BB0DBE5}" dt="2020-05-01T20:18:26.330" v="2"/>
          <ac:spMkLst>
            <pc:docMk/>
            <pc:sldMk cId="0" sldId="262"/>
            <ac:spMk id="152" creationId="{00000000-0000-0000-0000-000000000000}"/>
          </ac:spMkLst>
        </pc:spChg>
        <pc:spChg chg="del">
          <ac:chgData name="Utilisateur invité" userId="562e23f453436962" providerId="Windows Live" clId="Web-{9D132DB2-60EC-4FEF-A869-E9616BB0DBE5}" dt="2020-05-01T20:18:26.330" v="2"/>
          <ac:spMkLst>
            <pc:docMk/>
            <pc:sldMk cId="0" sldId="262"/>
            <ac:spMk id="153" creationId="{00000000-0000-0000-0000-000000000000}"/>
          </ac:spMkLst>
        </pc:spChg>
      </pc:sldChg>
      <pc:sldChg chg="delSp modSp">
        <pc:chgData name="Utilisateur invité" userId="562e23f453436962" providerId="Windows Live" clId="Web-{9D132DB2-60EC-4FEF-A869-E9616BB0DBE5}" dt="2020-05-01T20:18:26.330" v="2"/>
        <pc:sldMkLst>
          <pc:docMk/>
          <pc:sldMk cId="0" sldId="263"/>
        </pc:sldMkLst>
        <pc:spChg chg="mod">
          <ac:chgData name="Utilisateur invité" userId="562e23f453436962" providerId="Windows Live" clId="Web-{9D132DB2-60EC-4FEF-A869-E9616BB0DBE5}" dt="2020-05-01T20:18:26.330" v="2"/>
          <ac:spMkLst>
            <pc:docMk/>
            <pc:sldMk cId="0" sldId="263"/>
            <ac:spMk id="162" creationId="{00000000-0000-0000-0000-000000000000}"/>
          </ac:spMkLst>
        </pc:spChg>
        <pc:spChg chg="del">
          <ac:chgData name="Utilisateur invité" userId="562e23f453436962" providerId="Windows Live" clId="Web-{9D132DB2-60EC-4FEF-A869-E9616BB0DBE5}" dt="2020-05-01T20:18:26.330" v="2"/>
          <ac:spMkLst>
            <pc:docMk/>
            <pc:sldMk cId="0" sldId="263"/>
            <ac:spMk id="163" creationId="{00000000-0000-0000-0000-000000000000}"/>
          </ac:spMkLst>
        </pc:spChg>
      </pc:sldChg>
      <pc:sldChg chg="delSp modSp">
        <pc:chgData name="Utilisateur invité" userId="562e23f453436962" providerId="Windows Live" clId="Web-{9D132DB2-60EC-4FEF-A869-E9616BB0DBE5}" dt="2020-05-01T20:18:26.330" v="2"/>
        <pc:sldMkLst>
          <pc:docMk/>
          <pc:sldMk cId="0" sldId="264"/>
        </pc:sldMkLst>
        <pc:spChg chg="mod">
          <ac:chgData name="Utilisateur invité" userId="562e23f453436962" providerId="Windows Live" clId="Web-{9D132DB2-60EC-4FEF-A869-E9616BB0DBE5}" dt="2020-05-01T20:18:26.330" v="2"/>
          <ac:spMkLst>
            <pc:docMk/>
            <pc:sldMk cId="0" sldId="264"/>
            <ac:spMk id="172" creationId="{00000000-0000-0000-0000-000000000000}"/>
          </ac:spMkLst>
        </pc:spChg>
        <pc:spChg chg="del">
          <ac:chgData name="Utilisateur invité" userId="562e23f453436962" providerId="Windows Live" clId="Web-{9D132DB2-60EC-4FEF-A869-E9616BB0DBE5}" dt="2020-05-01T20:18:26.330" v="2"/>
          <ac:spMkLst>
            <pc:docMk/>
            <pc:sldMk cId="0" sldId="264"/>
            <ac:spMk id="173" creationId="{00000000-0000-0000-0000-000000000000}"/>
          </ac:spMkLst>
        </pc:spChg>
      </pc:sldChg>
      <pc:sldChg chg="delSp modSp">
        <pc:chgData name="Utilisateur invité" userId="562e23f453436962" providerId="Windows Live" clId="Web-{9D132DB2-60EC-4FEF-A869-E9616BB0DBE5}" dt="2020-05-01T20:18:26.330" v="2"/>
        <pc:sldMkLst>
          <pc:docMk/>
          <pc:sldMk cId="0" sldId="265"/>
        </pc:sldMkLst>
        <pc:spChg chg="mod">
          <ac:chgData name="Utilisateur invité" userId="562e23f453436962" providerId="Windows Live" clId="Web-{9D132DB2-60EC-4FEF-A869-E9616BB0DBE5}" dt="2020-05-01T20:18:26.330" v="2"/>
          <ac:spMkLst>
            <pc:docMk/>
            <pc:sldMk cId="0" sldId="265"/>
            <ac:spMk id="182" creationId="{00000000-0000-0000-0000-000000000000}"/>
          </ac:spMkLst>
        </pc:spChg>
        <pc:spChg chg="del">
          <ac:chgData name="Utilisateur invité" userId="562e23f453436962" providerId="Windows Live" clId="Web-{9D132DB2-60EC-4FEF-A869-E9616BB0DBE5}" dt="2020-05-01T20:18:26.330" v="2"/>
          <ac:spMkLst>
            <pc:docMk/>
            <pc:sldMk cId="0" sldId="265"/>
            <ac:spMk id="183" creationId="{00000000-0000-0000-0000-000000000000}"/>
          </ac:spMkLst>
        </pc:spChg>
      </pc:sldChg>
      <pc:sldChg chg="delSp modSp">
        <pc:chgData name="Utilisateur invité" userId="562e23f453436962" providerId="Windows Live" clId="Web-{9D132DB2-60EC-4FEF-A869-E9616BB0DBE5}" dt="2020-05-01T20:18:26.330" v="2"/>
        <pc:sldMkLst>
          <pc:docMk/>
          <pc:sldMk cId="0" sldId="266"/>
        </pc:sldMkLst>
        <pc:spChg chg="mod">
          <ac:chgData name="Utilisateur invité" userId="562e23f453436962" providerId="Windows Live" clId="Web-{9D132DB2-60EC-4FEF-A869-E9616BB0DBE5}" dt="2020-05-01T20:18:26.330" v="2"/>
          <ac:spMkLst>
            <pc:docMk/>
            <pc:sldMk cId="0" sldId="266"/>
            <ac:spMk id="192" creationId="{00000000-0000-0000-0000-000000000000}"/>
          </ac:spMkLst>
        </pc:spChg>
        <pc:spChg chg="del">
          <ac:chgData name="Utilisateur invité" userId="562e23f453436962" providerId="Windows Live" clId="Web-{9D132DB2-60EC-4FEF-A869-E9616BB0DBE5}" dt="2020-05-01T20:18:26.330" v="2"/>
          <ac:spMkLst>
            <pc:docMk/>
            <pc:sldMk cId="0" sldId="266"/>
            <ac:spMk id="193" creationId="{00000000-0000-0000-0000-000000000000}"/>
          </ac:spMkLst>
        </pc:spChg>
      </pc:sldChg>
      <pc:sldChg chg="delSp modSp">
        <pc:chgData name="Utilisateur invité" userId="562e23f453436962" providerId="Windows Live" clId="Web-{9D132DB2-60EC-4FEF-A869-E9616BB0DBE5}" dt="2020-05-01T20:18:26.330" v="2"/>
        <pc:sldMkLst>
          <pc:docMk/>
          <pc:sldMk cId="0" sldId="267"/>
        </pc:sldMkLst>
        <pc:spChg chg="mod">
          <ac:chgData name="Utilisateur invité" userId="562e23f453436962" providerId="Windows Live" clId="Web-{9D132DB2-60EC-4FEF-A869-E9616BB0DBE5}" dt="2020-05-01T20:18:26.330" v="2"/>
          <ac:spMkLst>
            <pc:docMk/>
            <pc:sldMk cId="0" sldId="267"/>
            <ac:spMk id="202" creationId="{00000000-0000-0000-0000-000000000000}"/>
          </ac:spMkLst>
        </pc:spChg>
        <pc:spChg chg="del">
          <ac:chgData name="Utilisateur invité" userId="562e23f453436962" providerId="Windows Live" clId="Web-{9D132DB2-60EC-4FEF-A869-E9616BB0DBE5}" dt="2020-05-01T20:18:26.330" v="2"/>
          <ac:spMkLst>
            <pc:docMk/>
            <pc:sldMk cId="0" sldId="267"/>
            <ac:spMk id="203" creationId="{00000000-0000-0000-0000-000000000000}"/>
          </ac:spMkLst>
        </pc:spChg>
      </pc:sldChg>
      <pc:sldChg chg="delSp modSp">
        <pc:chgData name="Utilisateur invité" userId="562e23f453436962" providerId="Windows Live" clId="Web-{9D132DB2-60EC-4FEF-A869-E9616BB0DBE5}" dt="2020-05-01T20:18:26.330" v="2"/>
        <pc:sldMkLst>
          <pc:docMk/>
          <pc:sldMk cId="0" sldId="268"/>
        </pc:sldMkLst>
        <pc:spChg chg="mod">
          <ac:chgData name="Utilisateur invité" userId="562e23f453436962" providerId="Windows Live" clId="Web-{9D132DB2-60EC-4FEF-A869-E9616BB0DBE5}" dt="2020-05-01T20:18:26.330" v="2"/>
          <ac:spMkLst>
            <pc:docMk/>
            <pc:sldMk cId="0" sldId="268"/>
            <ac:spMk id="212" creationId="{00000000-0000-0000-0000-000000000000}"/>
          </ac:spMkLst>
        </pc:spChg>
        <pc:spChg chg="del">
          <ac:chgData name="Utilisateur invité" userId="562e23f453436962" providerId="Windows Live" clId="Web-{9D132DB2-60EC-4FEF-A869-E9616BB0DBE5}" dt="2020-05-01T20:18:26.330" v="2"/>
          <ac:spMkLst>
            <pc:docMk/>
            <pc:sldMk cId="0" sldId="268"/>
            <ac:spMk id="213" creationId="{00000000-0000-0000-0000-000000000000}"/>
          </ac:spMkLst>
        </pc:spChg>
      </pc:sldChg>
      <pc:sldChg chg="delSp modSp">
        <pc:chgData name="Utilisateur invité" userId="562e23f453436962" providerId="Windows Live" clId="Web-{9D132DB2-60EC-4FEF-A869-E9616BB0DBE5}" dt="2020-05-01T20:18:26.330" v="2"/>
        <pc:sldMkLst>
          <pc:docMk/>
          <pc:sldMk cId="0" sldId="269"/>
        </pc:sldMkLst>
        <pc:spChg chg="mod">
          <ac:chgData name="Utilisateur invité" userId="562e23f453436962" providerId="Windows Live" clId="Web-{9D132DB2-60EC-4FEF-A869-E9616BB0DBE5}" dt="2020-05-01T20:18:26.330" v="2"/>
          <ac:spMkLst>
            <pc:docMk/>
            <pc:sldMk cId="0" sldId="269"/>
            <ac:spMk id="222" creationId="{00000000-0000-0000-0000-000000000000}"/>
          </ac:spMkLst>
        </pc:spChg>
        <pc:spChg chg="del">
          <ac:chgData name="Utilisateur invité" userId="562e23f453436962" providerId="Windows Live" clId="Web-{9D132DB2-60EC-4FEF-A869-E9616BB0DBE5}" dt="2020-05-01T20:18:26.330" v="2"/>
          <ac:spMkLst>
            <pc:docMk/>
            <pc:sldMk cId="0" sldId="269"/>
            <ac:spMk id="223" creationId="{00000000-0000-0000-0000-000000000000}"/>
          </ac:spMkLst>
        </pc:spChg>
      </pc:sldChg>
      <pc:sldChg chg="delSp modSp">
        <pc:chgData name="Utilisateur invité" userId="562e23f453436962" providerId="Windows Live" clId="Web-{9D132DB2-60EC-4FEF-A869-E9616BB0DBE5}" dt="2020-05-01T20:18:26.330" v="2"/>
        <pc:sldMkLst>
          <pc:docMk/>
          <pc:sldMk cId="0" sldId="270"/>
        </pc:sldMkLst>
        <pc:spChg chg="mod">
          <ac:chgData name="Utilisateur invité" userId="562e23f453436962" providerId="Windows Live" clId="Web-{9D132DB2-60EC-4FEF-A869-E9616BB0DBE5}" dt="2020-05-01T20:18:26.330" v="2"/>
          <ac:spMkLst>
            <pc:docMk/>
            <pc:sldMk cId="0" sldId="270"/>
            <ac:spMk id="231" creationId="{00000000-0000-0000-0000-000000000000}"/>
          </ac:spMkLst>
        </pc:spChg>
        <pc:spChg chg="del">
          <ac:chgData name="Utilisateur invité" userId="562e23f453436962" providerId="Windows Live" clId="Web-{9D132DB2-60EC-4FEF-A869-E9616BB0DBE5}" dt="2020-05-01T20:18:26.330" v="2"/>
          <ac:spMkLst>
            <pc:docMk/>
            <pc:sldMk cId="0" sldId="270"/>
            <ac:spMk id="232" creationId="{00000000-0000-0000-0000-000000000000}"/>
          </ac:spMkLst>
        </pc:spChg>
      </pc:sldChg>
      <pc:sldChg chg="delSp modSp">
        <pc:chgData name="Utilisateur invité" userId="562e23f453436962" providerId="Windows Live" clId="Web-{9D132DB2-60EC-4FEF-A869-E9616BB0DBE5}" dt="2020-05-01T20:18:26.330" v="2"/>
        <pc:sldMkLst>
          <pc:docMk/>
          <pc:sldMk cId="0" sldId="271"/>
        </pc:sldMkLst>
        <pc:spChg chg="mod">
          <ac:chgData name="Utilisateur invité" userId="562e23f453436962" providerId="Windows Live" clId="Web-{9D132DB2-60EC-4FEF-A869-E9616BB0DBE5}" dt="2020-05-01T20:18:26.330" v="2"/>
          <ac:spMkLst>
            <pc:docMk/>
            <pc:sldMk cId="0" sldId="271"/>
            <ac:spMk id="241" creationId="{00000000-0000-0000-0000-000000000000}"/>
          </ac:spMkLst>
        </pc:spChg>
        <pc:spChg chg="del">
          <ac:chgData name="Utilisateur invité" userId="562e23f453436962" providerId="Windows Live" clId="Web-{9D132DB2-60EC-4FEF-A869-E9616BB0DBE5}" dt="2020-05-01T20:18:26.330" v="2"/>
          <ac:spMkLst>
            <pc:docMk/>
            <pc:sldMk cId="0" sldId="271"/>
            <ac:spMk id="242" creationId="{00000000-0000-0000-0000-000000000000}"/>
          </ac:spMkLst>
        </pc:spChg>
      </pc:sldChg>
      <pc:sldChg chg="delSp modSp">
        <pc:chgData name="Utilisateur invité" userId="562e23f453436962" providerId="Windows Live" clId="Web-{9D132DB2-60EC-4FEF-A869-E9616BB0DBE5}" dt="2020-05-01T20:18:26.330" v="2"/>
        <pc:sldMkLst>
          <pc:docMk/>
          <pc:sldMk cId="0" sldId="272"/>
        </pc:sldMkLst>
        <pc:spChg chg="mod">
          <ac:chgData name="Utilisateur invité" userId="562e23f453436962" providerId="Windows Live" clId="Web-{9D132DB2-60EC-4FEF-A869-E9616BB0DBE5}" dt="2020-05-01T20:18:26.330" v="2"/>
          <ac:spMkLst>
            <pc:docMk/>
            <pc:sldMk cId="0" sldId="272"/>
            <ac:spMk id="251" creationId="{00000000-0000-0000-0000-000000000000}"/>
          </ac:spMkLst>
        </pc:spChg>
        <pc:spChg chg="del">
          <ac:chgData name="Utilisateur invité" userId="562e23f453436962" providerId="Windows Live" clId="Web-{9D132DB2-60EC-4FEF-A869-E9616BB0DBE5}" dt="2020-05-01T20:18:26.330" v="2"/>
          <ac:spMkLst>
            <pc:docMk/>
            <pc:sldMk cId="0" sldId="272"/>
            <ac:spMk id="252" creationId="{00000000-0000-0000-0000-000000000000}"/>
          </ac:spMkLst>
        </pc:spChg>
      </pc:sldChg>
      <pc:sldChg chg="delSp modSp">
        <pc:chgData name="Utilisateur invité" userId="562e23f453436962" providerId="Windows Live" clId="Web-{9D132DB2-60EC-4FEF-A869-E9616BB0DBE5}" dt="2020-05-01T20:18:26.330" v="2"/>
        <pc:sldMkLst>
          <pc:docMk/>
          <pc:sldMk cId="0" sldId="273"/>
        </pc:sldMkLst>
        <pc:spChg chg="mod">
          <ac:chgData name="Utilisateur invité" userId="562e23f453436962" providerId="Windows Live" clId="Web-{9D132DB2-60EC-4FEF-A869-E9616BB0DBE5}" dt="2020-05-01T20:18:26.330" v="2"/>
          <ac:spMkLst>
            <pc:docMk/>
            <pc:sldMk cId="0" sldId="273"/>
            <ac:spMk id="261" creationId="{00000000-0000-0000-0000-000000000000}"/>
          </ac:spMkLst>
        </pc:spChg>
        <pc:spChg chg="del">
          <ac:chgData name="Utilisateur invité" userId="562e23f453436962" providerId="Windows Live" clId="Web-{9D132DB2-60EC-4FEF-A869-E9616BB0DBE5}" dt="2020-05-01T20:18:26.330" v="2"/>
          <ac:spMkLst>
            <pc:docMk/>
            <pc:sldMk cId="0" sldId="273"/>
            <ac:spMk id="262" creationId="{00000000-0000-0000-0000-000000000000}"/>
          </ac:spMkLst>
        </pc:spChg>
      </pc:sldChg>
      <pc:sldChg chg="delSp modSp">
        <pc:chgData name="Utilisateur invité" userId="562e23f453436962" providerId="Windows Live" clId="Web-{9D132DB2-60EC-4FEF-A869-E9616BB0DBE5}" dt="2020-05-01T20:18:26.330" v="2"/>
        <pc:sldMkLst>
          <pc:docMk/>
          <pc:sldMk cId="0" sldId="274"/>
        </pc:sldMkLst>
        <pc:spChg chg="mod">
          <ac:chgData name="Utilisateur invité" userId="562e23f453436962" providerId="Windows Live" clId="Web-{9D132DB2-60EC-4FEF-A869-E9616BB0DBE5}" dt="2020-05-01T20:18:26.330" v="2"/>
          <ac:spMkLst>
            <pc:docMk/>
            <pc:sldMk cId="0" sldId="274"/>
            <ac:spMk id="278" creationId="{00000000-0000-0000-0000-000000000000}"/>
          </ac:spMkLst>
        </pc:spChg>
        <pc:spChg chg="del">
          <ac:chgData name="Utilisateur invité" userId="562e23f453436962" providerId="Windows Live" clId="Web-{9D132DB2-60EC-4FEF-A869-E9616BB0DBE5}" dt="2020-05-01T20:18:26.330" v="2"/>
          <ac:spMkLst>
            <pc:docMk/>
            <pc:sldMk cId="0" sldId="274"/>
            <ac:spMk id="279" creationId="{00000000-0000-0000-0000-000000000000}"/>
          </ac:spMkLst>
        </pc:spChg>
      </pc:sldChg>
      <pc:sldChg chg="delSp modSp">
        <pc:chgData name="Utilisateur invité" userId="562e23f453436962" providerId="Windows Live" clId="Web-{9D132DB2-60EC-4FEF-A869-E9616BB0DBE5}" dt="2020-05-01T20:18:26.330" v="2"/>
        <pc:sldMkLst>
          <pc:docMk/>
          <pc:sldMk cId="0" sldId="275"/>
        </pc:sldMkLst>
        <pc:spChg chg="mod">
          <ac:chgData name="Utilisateur invité" userId="562e23f453436962" providerId="Windows Live" clId="Web-{9D132DB2-60EC-4FEF-A869-E9616BB0DBE5}" dt="2020-05-01T20:18:26.330" v="2"/>
          <ac:spMkLst>
            <pc:docMk/>
            <pc:sldMk cId="0" sldId="275"/>
            <ac:spMk id="288" creationId="{00000000-0000-0000-0000-000000000000}"/>
          </ac:spMkLst>
        </pc:spChg>
        <pc:spChg chg="del">
          <ac:chgData name="Utilisateur invité" userId="562e23f453436962" providerId="Windows Live" clId="Web-{9D132DB2-60EC-4FEF-A869-E9616BB0DBE5}" dt="2020-05-01T20:18:26.330" v="2"/>
          <ac:spMkLst>
            <pc:docMk/>
            <pc:sldMk cId="0" sldId="275"/>
            <ac:spMk id="289" creationId="{00000000-0000-0000-0000-000000000000}"/>
          </ac:spMkLst>
        </pc:spChg>
      </pc:sldChg>
      <pc:sldChg chg="delSp modSp">
        <pc:chgData name="Utilisateur invité" userId="562e23f453436962" providerId="Windows Live" clId="Web-{9D132DB2-60EC-4FEF-A869-E9616BB0DBE5}" dt="2020-05-01T20:18:26.330" v="2"/>
        <pc:sldMkLst>
          <pc:docMk/>
          <pc:sldMk cId="0" sldId="276"/>
        </pc:sldMkLst>
        <pc:spChg chg="mod">
          <ac:chgData name="Utilisateur invité" userId="562e23f453436962" providerId="Windows Live" clId="Web-{9D132DB2-60EC-4FEF-A869-E9616BB0DBE5}" dt="2020-05-01T20:18:26.330" v="2"/>
          <ac:spMkLst>
            <pc:docMk/>
            <pc:sldMk cId="0" sldId="276"/>
            <ac:spMk id="298" creationId="{00000000-0000-0000-0000-000000000000}"/>
          </ac:spMkLst>
        </pc:spChg>
        <pc:spChg chg="del">
          <ac:chgData name="Utilisateur invité" userId="562e23f453436962" providerId="Windows Live" clId="Web-{9D132DB2-60EC-4FEF-A869-E9616BB0DBE5}" dt="2020-05-01T20:18:26.330" v="2"/>
          <ac:spMkLst>
            <pc:docMk/>
            <pc:sldMk cId="0" sldId="276"/>
            <ac:spMk id="299" creationId="{00000000-0000-0000-0000-000000000000}"/>
          </ac:spMkLst>
        </pc:spChg>
      </pc:sldChg>
      <pc:sldChg chg="delSp modSp">
        <pc:chgData name="Utilisateur invité" userId="562e23f453436962" providerId="Windows Live" clId="Web-{9D132DB2-60EC-4FEF-A869-E9616BB0DBE5}" dt="2020-05-01T20:18:26.330" v="2"/>
        <pc:sldMkLst>
          <pc:docMk/>
          <pc:sldMk cId="0" sldId="277"/>
        </pc:sldMkLst>
        <pc:spChg chg="mod">
          <ac:chgData name="Utilisateur invité" userId="562e23f453436962" providerId="Windows Live" clId="Web-{9D132DB2-60EC-4FEF-A869-E9616BB0DBE5}" dt="2020-05-01T20:18:26.330" v="2"/>
          <ac:spMkLst>
            <pc:docMk/>
            <pc:sldMk cId="0" sldId="277"/>
            <ac:spMk id="308" creationId="{00000000-0000-0000-0000-000000000000}"/>
          </ac:spMkLst>
        </pc:spChg>
        <pc:spChg chg="del">
          <ac:chgData name="Utilisateur invité" userId="562e23f453436962" providerId="Windows Live" clId="Web-{9D132DB2-60EC-4FEF-A869-E9616BB0DBE5}" dt="2020-05-01T20:18:26.330" v="2"/>
          <ac:spMkLst>
            <pc:docMk/>
            <pc:sldMk cId="0" sldId="277"/>
            <ac:spMk id="309" creationId="{00000000-0000-0000-0000-000000000000}"/>
          </ac:spMkLst>
        </pc:spChg>
      </pc:sldChg>
      <pc:sldChg chg="delSp modSp">
        <pc:chgData name="Utilisateur invité" userId="562e23f453436962" providerId="Windows Live" clId="Web-{9D132DB2-60EC-4FEF-A869-E9616BB0DBE5}" dt="2020-05-01T20:18:26.330" v="2"/>
        <pc:sldMkLst>
          <pc:docMk/>
          <pc:sldMk cId="0" sldId="278"/>
        </pc:sldMkLst>
        <pc:spChg chg="mod">
          <ac:chgData name="Utilisateur invité" userId="562e23f453436962" providerId="Windows Live" clId="Web-{9D132DB2-60EC-4FEF-A869-E9616BB0DBE5}" dt="2020-05-01T20:18:26.330" v="2"/>
          <ac:spMkLst>
            <pc:docMk/>
            <pc:sldMk cId="0" sldId="278"/>
            <ac:spMk id="318" creationId="{00000000-0000-0000-0000-000000000000}"/>
          </ac:spMkLst>
        </pc:spChg>
        <pc:spChg chg="del">
          <ac:chgData name="Utilisateur invité" userId="562e23f453436962" providerId="Windows Live" clId="Web-{9D132DB2-60EC-4FEF-A869-E9616BB0DBE5}" dt="2020-05-01T20:18:26.330" v="2"/>
          <ac:spMkLst>
            <pc:docMk/>
            <pc:sldMk cId="0" sldId="278"/>
            <ac:spMk id="319" creationId="{00000000-0000-0000-0000-000000000000}"/>
          </ac:spMkLst>
        </pc:spChg>
      </pc:sldChg>
      <pc:sldChg chg="delSp modSp">
        <pc:chgData name="Utilisateur invité" userId="562e23f453436962" providerId="Windows Live" clId="Web-{9D132DB2-60EC-4FEF-A869-E9616BB0DBE5}" dt="2020-05-01T20:18:26.330" v="2"/>
        <pc:sldMkLst>
          <pc:docMk/>
          <pc:sldMk cId="0" sldId="279"/>
        </pc:sldMkLst>
        <pc:spChg chg="mod">
          <ac:chgData name="Utilisateur invité" userId="562e23f453436962" providerId="Windows Live" clId="Web-{9D132DB2-60EC-4FEF-A869-E9616BB0DBE5}" dt="2020-05-01T20:18:26.330" v="2"/>
          <ac:spMkLst>
            <pc:docMk/>
            <pc:sldMk cId="0" sldId="279"/>
            <ac:spMk id="328" creationId="{00000000-0000-0000-0000-000000000000}"/>
          </ac:spMkLst>
        </pc:spChg>
        <pc:spChg chg="del">
          <ac:chgData name="Utilisateur invité" userId="562e23f453436962" providerId="Windows Live" clId="Web-{9D132DB2-60EC-4FEF-A869-E9616BB0DBE5}" dt="2020-05-01T20:18:26.330" v="2"/>
          <ac:spMkLst>
            <pc:docMk/>
            <pc:sldMk cId="0" sldId="279"/>
            <ac:spMk id="329" creationId="{00000000-0000-0000-0000-000000000000}"/>
          </ac:spMkLst>
        </pc:spChg>
      </pc:sldChg>
      <pc:sldChg chg="delSp modSp">
        <pc:chgData name="Utilisateur invité" userId="562e23f453436962" providerId="Windows Live" clId="Web-{9D132DB2-60EC-4FEF-A869-E9616BB0DBE5}" dt="2020-05-01T20:18:26.330" v="2"/>
        <pc:sldMkLst>
          <pc:docMk/>
          <pc:sldMk cId="0" sldId="280"/>
        </pc:sldMkLst>
        <pc:spChg chg="mod">
          <ac:chgData name="Utilisateur invité" userId="562e23f453436962" providerId="Windows Live" clId="Web-{9D132DB2-60EC-4FEF-A869-E9616BB0DBE5}" dt="2020-05-01T20:18:26.330" v="2"/>
          <ac:spMkLst>
            <pc:docMk/>
            <pc:sldMk cId="0" sldId="280"/>
            <ac:spMk id="338" creationId="{00000000-0000-0000-0000-000000000000}"/>
          </ac:spMkLst>
        </pc:spChg>
        <pc:spChg chg="del">
          <ac:chgData name="Utilisateur invité" userId="562e23f453436962" providerId="Windows Live" clId="Web-{9D132DB2-60EC-4FEF-A869-E9616BB0DBE5}" dt="2020-05-01T20:18:26.330" v="2"/>
          <ac:spMkLst>
            <pc:docMk/>
            <pc:sldMk cId="0" sldId="280"/>
            <ac:spMk id="339" creationId="{00000000-0000-0000-0000-000000000000}"/>
          </ac:spMkLst>
        </pc:spChg>
      </pc:sldChg>
      <pc:sldChg chg="delSp modSp">
        <pc:chgData name="Utilisateur invité" userId="562e23f453436962" providerId="Windows Live" clId="Web-{9D132DB2-60EC-4FEF-A869-E9616BB0DBE5}" dt="2020-05-01T20:18:26.330" v="2"/>
        <pc:sldMkLst>
          <pc:docMk/>
          <pc:sldMk cId="0" sldId="281"/>
        </pc:sldMkLst>
        <pc:spChg chg="mod">
          <ac:chgData name="Utilisateur invité" userId="562e23f453436962" providerId="Windows Live" clId="Web-{9D132DB2-60EC-4FEF-A869-E9616BB0DBE5}" dt="2020-05-01T20:18:26.330" v="2"/>
          <ac:spMkLst>
            <pc:docMk/>
            <pc:sldMk cId="0" sldId="281"/>
            <ac:spMk id="348" creationId="{00000000-0000-0000-0000-000000000000}"/>
          </ac:spMkLst>
        </pc:spChg>
        <pc:spChg chg="del">
          <ac:chgData name="Utilisateur invité" userId="562e23f453436962" providerId="Windows Live" clId="Web-{9D132DB2-60EC-4FEF-A869-E9616BB0DBE5}" dt="2020-05-01T20:18:26.330" v="2"/>
          <ac:spMkLst>
            <pc:docMk/>
            <pc:sldMk cId="0" sldId="281"/>
            <ac:spMk id="349" creationId="{00000000-0000-0000-0000-000000000000}"/>
          </ac:spMkLst>
        </pc:spChg>
      </pc:sldChg>
      <pc:sldChg chg="delSp modSp">
        <pc:chgData name="Utilisateur invité" userId="562e23f453436962" providerId="Windows Live" clId="Web-{9D132DB2-60EC-4FEF-A869-E9616BB0DBE5}" dt="2020-05-01T20:18:26.330" v="2"/>
        <pc:sldMkLst>
          <pc:docMk/>
          <pc:sldMk cId="0" sldId="282"/>
        </pc:sldMkLst>
        <pc:spChg chg="mod">
          <ac:chgData name="Utilisateur invité" userId="562e23f453436962" providerId="Windows Live" clId="Web-{9D132DB2-60EC-4FEF-A869-E9616BB0DBE5}" dt="2020-05-01T20:18:26.330" v="2"/>
          <ac:spMkLst>
            <pc:docMk/>
            <pc:sldMk cId="0" sldId="282"/>
            <ac:spMk id="358" creationId="{00000000-0000-0000-0000-000000000000}"/>
          </ac:spMkLst>
        </pc:spChg>
        <pc:spChg chg="del">
          <ac:chgData name="Utilisateur invité" userId="562e23f453436962" providerId="Windows Live" clId="Web-{9D132DB2-60EC-4FEF-A869-E9616BB0DBE5}" dt="2020-05-01T20:18:26.330" v="2"/>
          <ac:spMkLst>
            <pc:docMk/>
            <pc:sldMk cId="0" sldId="282"/>
            <ac:spMk id="359" creationId="{00000000-0000-0000-0000-000000000000}"/>
          </ac:spMkLst>
        </pc:spChg>
      </pc:sldChg>
      <pc:sldChg chg="delSp modSp">
        <pc:chgData name="Utilisateur invité" userId="562e23f453436962" providerId="Windows Live" clId="Web-{9D132DB2-60EC-4FEF-A869-E9616BB0DBE5}" dt="2020-05-01T20:18:26.330" v="2"/>
        <pc:sldMkLst>
          <pc:docMk/>
          <pc:sldMk cId="0" sldId="283"/>
        </pc:sldMkLst>
        <pc:spChg chg="mod">
          <ac:chgData name="Utilisateur invité" userId="562e23f453436962" providerId="Windows Live" clId="Web-{9D132DB2-60EC-4FEF-A869-E9616BB0DBE5}" dt="2020-05-01T20:18:26.330" v="2"/>
          <ac:spMkLst>
            <pc:docMk/>
            <pc:sldMk cId="0" sldId="283"/>
            <ac:spMk id="368" creationId="{00000000-0000-0000-0000-000000000000}"/>
          </ac:spMkLst>
        </pc:spChg>
        <pc:spChg chg="del">
          <ac:chgData name="Utilisateur invité" userId="562e23f453436962" providerId="Windows Live" clId="Web-{9D132DB2-60EC-4FEF-A869-E9616BB0DBE5}" dt="2020-05-01T20:18:26.330" v="2"/>
          <ac:spMkLst>
            <pc:docMk/>
            <pc:sldMk cId="0" sldId="283"/>
            <ac:spMk id="369" creationId="{00000000-0000-0000-0000-000000000000}"/>
          </ac:spMkLst>
        </pc:spChg>
      </pc:sldChg>
      <pc:sldChg chg="delSp modSp">
        <pc:chgData name="Utilisateur invité" userId="562e23f453436962" providerId="Windows Live" clId="Web-{9D132DB2-60EC-4FEF-A869-E9616BB0DBE5}" dt="2020-05-01T20:18:26.330" v="2"/>
        <pc:sldMkLst>
          <pc:docMk/>
          <pc:sldMk cId="0" sldId="284"/>
        </pc:sldMkLst>
        <pc:spChg chg="mod">
          <ac:chgData name="Utilisateur invité" userId="562e23f453436962" providerId="Windows Live" clId="Web-{9D132DB2-60EC-4FEF-A869-E9616BB0DBE5}" dt="2020-05-01T20:18:26.330" v="2"/>
          <ac:spMkLst>
            <pc:docMk/>
            <pc:sldMk cId="0" sldId="284"/>
            <ac:spMk id="378" creationId="{00000000-0000-0000-0000-000000000000}"/>
          </ac:spMkLst>
        </pc:spChg>
        <pc:spChg chg="del">
          <ac:chgData name="Utilisateur invité" userId="562e23f453436962" providerId="Windows Live" clId="Web-{9D132DB2-60EC-4FEF-A869-E9616BB0DBE5}" dt="2020-05-01T20:18:26.330" v="2"/>
          <ac:spMkLst>
            <pc:docMk/>
            <pc:sldMk cId="0" sldId="284"/>
            <ac:spMk id="379" creationId="{00000000-0000-0000-0000-000000000000}"/>
          </ac:spMkLst>
        </pc:spChg>
      </pc:sldChg>
      <pc:sldChg chg="delSp modSp">
        <pc:chgData name="Utilisateur invité" userId="562e23f453436962" providerId="Windows Live" clId="Web-{9D132DB2-60EC-4FEF-A869-E9616BB0DBE5}" dt="2020-05-01T20:18:26.330" v="2"/>
        <pc:sldMkLst>
          <pc:docMk/>
          <pc:sldMk cId="0" sldId="285"/>
        </pc:sldMkLst>
        <pc:spChg chg="mod">
          <ac:chgData name="Utilisateur invité" userId="562e23f453436962" providerId="Windows Live" clId="Web-{9D132DB2-60EC-4FEF-A869-E9616BB0DBE5}" dt="2020-05-01T20:18:26.330" v="2"/>
          <ac:spMkLst>
            <pc:docMk/>
            <pc:sldMk cId="0" sldId="285"/>
            <ac:spMk id="388" creationId="{00000000-0000-0000-0000-000000000000}"/>
          </ac:spMkLst>
        </pc:spChg>
        <pc:spChg chg="del">
          <ac:chgData name="Utilisateur invité" userId="562e23f453436962" providerId="Windows Live" clId="Web-{9D132DB2-60EC-4FEF-A869-E9616BB0DBE5}" dt="2020-05-01T20:18:26.330" v="2"/>
          <ac:spMkLst>
            <pc:docMk/>
            <pc:sldMk cId="0" sldId="285"/>
            <ac:spMk id="389" creationId="{00000000-0000-0000-0000-000000000000}"/>
          </ac:spMkLst>
        </pc:spChg>
      </pc:sldChg>
      <pc:sldChg chg="delSp modSp">
        <pc:chgData name="Utilisateur invité" userId="562e23f453436962" providerId="Windows Live" clId="Web-{9D132DB2-60EC-4FEF-A869-E9616BB0DBE5}" dt="2020-05-01T20:18:26.330" v="2"/>
        <pc:sldMkLst>
          <pc:docMk/>
          <pc:sldMk cId="0" sldId="286"/>
        </pc:sldMkLst>
        <pc:spChg chg="mod">
          <ac:chgData name="Utilisateur invité" userId="562e23f453436962" providerId="Windows Live" clId="Web-{9D132DB2-60EC-4FEF-A869-E9616BB0DBE5}" dt="2020-05-01T20:18:26.330" v="2"/>
          <ac:spMkLst>
            <pc:docMk/>
            <pc:sldMk cId="0" sldId="286"/>
            <ac:spMk id="398" creationId="{00000000-0000-0000-0000-000000000000}"/>
          </ac:spMkLst>
        </pc:spChg>
        <pc:spChg chg="del">
          <ac:chgData name="Utilisateur invité" userId="562e23f453436962" providerId="Windows Live" clId="Web-{9D132DB2-60EC-4FEF-A869-E9616BB0DBE5}" dt="2020-05-01T20:18:26.330" v="2"/>
          <ac:spMkLst>
            <pc:docMk/>
            <pc:sldMk cId="0" sldId="286"/>
            <ac:spMk id="399" creationId="{00000000-0000-0000-0000-000000000000}"/>
          </ac:spMkLst>
        </pc:spChg>
      </pc:sldChg>
      <pc:sldChg chg="delSp modSp">
        <pc:chgData name="Utilisateur invité" userId="562e23f453436962" providerId="Windows Live" clId="Web-{9D132DB2-60EC-4FEF-A869-E9616BB0DBE5}" dt="2020-05-01T20:18:26.330" v="2"/>
        <pc:sldMkLst>
          <pc:docMk/>
          <pc:sldMk cId="0" sldId="288"/>
        </pc:sldMkLst>
        <pc:spChg chg="mod">
          <ac:chgData name="Utilisateur invité" userId="562e23f453436962" providerId="Windows Live" clId="Web-{9D132DB2-60EC-4FEF-A869-E9616BB0DBE5}" dt="2020-05-01T20:18:26.330" v="2"/>
          <ac:spMkLst>
            <pc:docMk/>
            <pc:sldMk cId="0" sldId="288"/>
            <ac:spMk id="421" creationId="{00000000-0000-0000-0000-000000000000}"/>
          </ac:spMkLst>
        </pc:spChg>
        <pc:spChg chg="del">
          <ac:chgData name="Utilisateur invité" userId="562e23f453436962" providerId="Windows Live" clId="Web-{9D132DB2-60EC-4FEF-A869-E9616BB0DBE5}" dt="2020-05-01T20:18:26.330" v="2"/>
          <ac:spMkLst>
            <pc:docMk/>
            <pc:sldMk cId="0" sldId="288"/>
            <ac:spMk id="422" creationId="{00000000-0000-0000-0000-000000000000}"/>
          </ac:spMkLst>
        </pc:spChg>
      </pc:sldChg>
      <pc:sldChg chg="delSp modSp">
        <pc:chgData name="Utilisateur invité" userId="562e23f453436962" providerId="Windows Live" clId="Web-{9D132DB2-60EC-4FEF-A869-E9616BB0DBE5}" dt="2020-05-01T20:18:26.330" v="2"/>
        <pc:sldMkLst>
          <pc:docMk/>
          <pc:sldMk cId="0" sldId="289"/>
        </pc:sldMkLst>
        <pc:spChg chg="mod">
          <ac:chgData name="Utilisateur invité" userId="562e23f453436962" providerId="Windows Live" clId="Web-{9D132DB2-60EC-4FEF-A869-E9616BB0DBE5}" dt="2020-05-01T20:18:26.330" v="2"/>
          <ac:spMkLst>
            <pc:docMk/>
            <pc:sldMk cId="0" sldId="289"/>
            <ac:spMk id="431" creationId="{00000000-0000-0000-0000-000000000000}"/>
          </ac:spMkLst>
        </pc:spChg>
        <pc:spChg chg="del">
          <ac:chgData name="Utilisateur invité" userId="562e23f453436962" providerId="Windows Live" clId="Web-{9D132DB2-60EC-4FEF-A869-E9616BB0DBE5}" dt="2020-05-01T20:18:26.330" v="2"/>
          <ac:spMkLst>
            <pc:docMk/>
            <pc:sldMk cId="0" sldId="289"/>
            <ac:spMk id="432" creationId="{00000000-0000-0000-0000-000000000000}"/>
          </ac:spMkLst>
        </pc:spChg>
      </pc:sldChg>
      <pc:sldChg chg="delSp modSp">
        <pc:chgData name="Utilisateur invité" userId="562e23f453436962" providerId="Windows Live" clId="Web-{9D132DB2-60EC-4FEF-A869-E9616BB0DBE5}" dt="2020-05-01T20:18:26.330" v="2"/>
        <pc:sldMkLst>
          <pc:docMk/>
          <pc:sldMk cId="0" sldId="290"/>
        </pc:sldMkLst>
        <pc:spChg chg="mod">
          <ac:chgData name="Utilisateur invité" userId="562e23f453436962" providerId="Windows Live" clId="Web-{9D132DB2-60EC-4FEF-A869-E9616BB0DBE5}" dt="2020-05-01T20:18:26.330" v="2"/>
          <ac:spMkLst>
            <pc:docMk/>
            <pc:sldMk cId="0" sldId="290"/>
            <ac:spMk id="441" creationId="{00000000-0000-0000-0000-000000000000}"/>
          </ac:spMkLst>
        </pc:spChg>
        <pc:spChg chg="del">
          <ac:chgData name="Utilisateur invité" userId="562e23f453436962" providerId="Windows Live" clId="Web-{9D132DB2-60EC-4FEF-A869-E9616BB0DBE5}" dt="2020-05-01T20:18:26.330" v="2"/>
          <ac:spMkLst>
            <pc:docMk/>
            <pc:sldMk cId="0" sldId="290"/>
            <ac:spMk id="442" creationId="{00000000-0000-0000-0000-000000000000}"/>
          </ac:spMkLst>
        </pc:spChg>
      </pc:sldChg>
      <pc:sldChg chg="delSp modSp">
        <pc:chgData name="Utilisateur invité" userId="562e23f453436962" providerId="Windows Live" clId="Web-{9D132DB2-60EC-4FEF-A869-E9616BB0DBE5}" dt="2020-05-01T20:18:26.330" v="2"/>
        <pc:sldMkLst>
          <pc:docMk/>
          <pc:sldMk cId="0" sldId="291"/>
        </pc:sldMkLst>
        <pc:spChg chg="mod">
          <ac:chgData name="Utilisateur invité" userId="562e23f453436962" providerId="Windows Live" clId="Web-{9D132DB2-60EC-4FEF-A869-E9616BB0DBE5}" dt="2020-05-01T20:18:26.330" v="2"/>
          <ac:spMkLst>
            <pc:docMk/>
            <pc:sldMk cId="0" sldId="291"/>
            <ac:spMk id="451" creationId="{00000000-0000-0000-0000-000000000000}"/>
          </ac:spMkLst>
        </pc:spChg>
        <pc:spChg chg="del">
          <ac:chgData name="Utilisateur invité" userId="562e23f453436962" providerId="Windows Live" clId="Web-{9D132DB2-60EC-4FEF-A869-E9616BB0DBE5}" dt="2020-05-01T20:18:26.330" v="2"/>
          <ac:spMkLst>
            <pc:docMk/>
            <pc:sldMk cId="0" sldId="291"/>
            <ac:spMk id="452" creationId="{00000000-0000-0000-0000-000000000000}"/>
          </ac:spMkLst>
        </pc:spChg>
      </pc:sldChg>
      <pc:sldChg chg="delSp modSp">
        <pc:chgData name="Utilisateur invité" userId="562e23f453436962" providerId="Windows Live" clId="Web-{9D132DB2-60EC-4FEF-A869-E9616BB0DBE5}" dt="2020-05-01T20:18:26.330" v="2"/>
        <pc:sldMkLst>
          <pc:docMk/>
          <pc:sldMk cId="0" sldId="292"/>
        </pc:sldMkLst>
        <pc:spChg chg="mod">
          <ac:chgData name="Utilisateur invité" userId="562e23f453436962" providerId="Windows Live" clId="Web-{9D132DB2-60EC-4FEF-A869-E9616BB0DBE5}" dt="2020-05-01T20:18:26.330" v="2"/>
          <ac:spMkLst>
            <pc:docMk/>
            <pc:sldMk cId="0" sldId="292"/>
            <ac:spMk id="463" creationId="{00000000-0000-0000-0000-000000000000}"/>
          </ac:spMkLst>
        </pc:spChg>
        <pc:spChg chg="del">
          <ac:chgData name="Utilisateur invité" userId="562e23f453436962" providerId="Windows Live" clId="Web-{9D132DB2-60EC-4FEF-A869-E9616BB0DBE5}" dt="2020-05-01T20:18:26.330" v="2"/>
          <ac:spMkLst>
            <pc:docMk/>
            <pc:sldMk cId="0" sldId="292"/>
            <ac:spMk id="464" creationId="{00000000-0000-0000-0000-000000000000}"/>
          </ac:spMkLst>
        </pc:spChg>
      </pc:sldChg>
      <pc:sldChg chg="delSp modSp">
        <pc:chgData name="Utilisateur invité" userId="562e23f453436962" providerId="Windows Live" clId="Web-{9D132DB2-60EC-4FEF-A869-E9616BB0DBE5}" dt="2020-05-01T20:18:26.330" v="2"/>
        <pc:sldMkLst>
          <pc:docMk/>
          <pc:sldMk cId="0" sldId="293"/>
        </pc:sldMkLst>
        <pc:spChg chg="mod">
          <ac:chgData name="Utilisateur invité" userId="562e23f453436962" providerId="Windows Live" clId="Web-{9D132DB2-60EC-4FEF-A869-E9616BB0DBE5}" dt="2020-05-01T20:18:26.330" v="2"/>
          <ac:spMkLst>
            <pc:docMk/>
            <pc:sldMk cId="0" sldId="293"/>
            <ac:spMk id="474" creationId="{00000000-0000-0000-0000-000000000000}"/>
          </ac:spMkLst>
        </pc:spChg>
        <pc:spChg chg="del">
          <ac:chgData name="Utilisateur invité" userId="562e23f453436962" providerId="Windows Live" clId="Web-{9D132DB2-60EC-4FEF-A869-E9616BB0DBE5}" dt="2020-05-01T20:18:26.330" v="2"/>
          <ac:spMkLst>
            <pc:docMk/>
            <pc:sldMk cId="0" sldId="293"/>
            <ac:spMk id="475" creationId="{00000000-0000-0000-0000-000000000000}"/>
          </ac:spMkLst>
        </pc:spChg>
      </pc:sldChg>
      <pc:sldChg chg="delSp modSp">
        <pc:chgData name="Utilisateur invité" userId="562e23f453436962" providerId="Windows Live" clId="Web-{9D132DB2-60EC-4FEF-A869-E9616BB0DBE5}" dt="2020-05-01T20:18:26.330" v="2"/>
        <pc:sldMkLst>
          <pc:docMk/>
          <pc:sldMk cId="0" sldId="294"/>
        </pc:sldMkLst>
        <pc:spChg chg="mod">
          <ac:chgData name="Utilisateur invité" userId="562e23f453436962" providerId="Windows Live" clId="Web-{9D132DB2-60EC-4FEF-A869-E9616BB0DBE5}" dt="2020-05-01T20:18:26.330" v="2"/>
          <ac:spMkLst>
            <pc:docMk/>
            <pc:sldMk cId="0" sldId="294"/>
            <ac:spMk id="484" creationId="{00000000-0000-0000-0000-000000000000}"/>
          </ac:spMkLst>
        </pc:spChg>
        <pc:spChg chg="del">
          <ac:chgData name="Utilisateur invité" userId="562e23f453436962" providerId="Windows Live" clId="Web-{9D132DB2-60EC-4FEF-A869-E9616BB0DBE5}" dt="2020-05-01T20:18:26.330" v="2"/>
          <ac:spMkLst>
            <pc:docMk/>
            <pc:sldMk cId="0" sldId="294"/>
            <ac:spMk id="485" creationId="{00000000-0000-0000-0000-000000000000}"/>
          </ac:spMkLst>
        </pc:spChg>
      </pc:sldChg>
      <pc:sldChg chg="delSp modSp">
        <pc:chgData name="Utilisateur invité" userId="562e23f453436962" providerId="Windows Live" clId="Web-{9D132DB2-60EC-4FEF-A869-E9616BB0DBE5}" dt="2020-05-01T20:18:26.330" v="2"/>
        <pc:sldMkLst>
          <pc:docMk/>
          <pc:sldMk cId="0" sldId="295"/>
        </pc:sldMkLst>
        <pc:spChg chg="mod">
          <ac:chgData name="Utilisateur invité" userId="562e23f453436962" providerId="Windows Live" clId="Web-{9D132DB2-60EC-4FEF-A869-E9616BB0DBE5}" dt="2020-05-01T20:18:26.330" v="2"/>
          <ac:spMkLst>
            <pc:docMk/>
            <pc:sldMk cId="0" sldId="295"/>
            <ac:spMk id="494" creationId="{00000000-0000-0000-0000-000000000000}"/>
          </ac:spMkLst>
        </pc:spChg>
        <pc:spChg chg="del">
          <ac:chgData name="Utilisateur invité" userId="562e23f453436962" providerId="Windows Live" clId="Web-{9D132DB2-60EC-4FEF-A869-E9616BB0DBE5}" dt="2020-05-01T20:18:26.330" v="2"/>
          <ac:spMkLst>
            <pc:docMk/>
            <pc:sldMk cId="0" sldId="295"/>
            <ac:spMk id="495" creationId="{00000000-0000-0000-0000-000000000000}"/>
          </ac:spMkLst>
        </pc:spChg>
      </pc:sldChg>
      <pc:sldChg chg="delSp modSp">
        <pc:chgData name="Utilisateur invité" userId="562e23f453436962" providerId="Windows Live" clId="Web-{9D132DB2-60EC-4FEF-A869-E9616BB0DBE5}" dt="2020-05-01T20:18:26.330" v="2"/>
        <pc:sldMkLst>
          <pc:docMk/>
          <pc:sldMk cId="0" sldId="296"/>
        </pc:sldMkLst>
        <pc:spChg chg="mod">
          <ac:chgData name="Utilisateur invité" userId="562e23f453436962" providerId="Windows Live" clId="Web-{9D132DB2-60EC-4FEF-A869-E9616BB0DBE5}" dt="2020-05-01T20:18:26.330" v="2"/>
          <ac:spMkLst>
            <pc:docMk/>
            <pc:sldMk cId="0" sldId="296"/>
            <ac:spMk id="505" creationId="{00000000-0000-0000-0000-000000000000}"/>
          </ac:spMkLst>
        </pc:spChg>
        <pc:spChg chg="del">
          <ac:chgData name="Utilisateur invité" userId="562e23f453436962" providerId="Windows Live" clId="Web-{9D132DB2-60EC-4FEF-A869-E9616BB0DBE5}" dt="2020-05-01T20:18:26.330" v="2"/>
          <ac:spMkLst>
            <pc:docMk/>
            <pc:sldMk cId="0" sldId="296"/>
            <ac:spMk id="506" creationId="{00000000-0000-0000-0000-000000000000}"/>
          </ac:spMkLst>
        </pc:spChg>
      </pc:sldChg>
      <pc:sldChg chg="delSp modSp">
        <pc:chgData name="Utilisateur invité" userId="562e23f453436962" providerId="Windows Live" clId="Web-{9D132DB2-60EC-4FEF-A869-E9616BB0DBE5}" dt="2020-05-01T20:18:26.330" v="2"/>
        <pc:sldMkLst>
          <pc:docMk/>
          <pc:sldMk cId="0" sldId="297"/>
        </pc:sldMkLst>
        <pc:spChg chg="mod">
          <ac:chgData name="Utilisateur invité" userId="562e23f453436962" providerId="Windows Live" clId="Web-{9D132DB2-60EC-4FEF-A869-E9616BB0DBE5}" dt="2020-05-01T20:18:26.330" v="2"/>
          <ac:spMkLst>
            <pc:docMk/>
            <pc:sldMk cId="0" sldId="297"/>
            <ac:spMk id="516" creationId="{00000000-0000-0000-0000-000000000000}"/>
          </ac:spMkLst>
        </pc:spChg>
        <pc:spChg chg="del">
          <ac:chgData name="Utilisateur invité" userId="562e23f453436962" providerId="Windows Live" clId="Web-{9D132DB2-60EC-4FEF-A869-E9616BB0DBE5}" dt="2020-05-01T20:18:26.330" v="2"/>
          <ac:spMkLst>
            <pc:docMk/>
            <pc:sldMk cId="0" sldId="297"/>
            <ac:spMk id="517" creationId="{00000000-0000-0000-0000-000000000000}"/>
          </ac:spMkLst>
        </pc:spChg>
      </pc:sldChg>
      <pc:sldChg chg="delSp modSp">
        <pc:chgData name="Utilisateur invité" userId="562e23f453436962" providerId="Windows Live" clId="Web-{9D132DB2-60EC-4FEF-A869-E9616BB0DBE5}" dt="2020-05-01T20:18:26.330" v="2"/>
        <pc:sldMkLst>
          <pc:docMk/>
          <pc:sldMk cId="0" sldId="298"/>
        </pc:sldMkLst>
        <pc:spChg chg="mod">
          <ac:chgData name="Utilisateur invité" userId="562e23f453436962" providerId="Windows Live" clId="Web-{9D132DB2-60EC-4FEF-A869-E9616BB0DBE5}" dt="2020-05-01T20:18:26.330" v="2"/>
          <ac:spMkLst>
            <pc:docMk/>
            <pc:sldMk cId="0" sldId="298"/>
            <ac:spMk id="526" creationId="{00000000-0000-0000-0000-000000000000}"/>
          </ac:spMkLst>
        </pc:spChg>
        <pc:spChg chg="del">
          <ac:chgData name="Utilisateur invité" userId="562e23f453436962" providerId="Windows Live" clId="Web-{9D132DB2-60EC-4FEF-A869-E9616BB0DBE5}" dt="2020-05-01T20:18:26.330" v="2"/>
          <ac:spMkLst>
            <pc:docMk/>
            <pc:sldMk cId="0" sldId="298"/>
            <ac:spMk id="527" creationId="{00000000-0000-0000-0000-000000000000}"/>
          </ac:spMkLst>
        </pc:spChg>
      </pc:sldChg>
      <pc:sldChg chg="delSp modSp">
        <pc:chgData name="Utilisateur invité" userId="562e23f453436962" providerId="Windows Live" clId="Web-{9D132DB2-60EC-4FEF-A869-E9616BB0DBE5}" dt="2020-05-01T20:18:26.330" v="2"/>
        <pc:sldMkLst>
          <pc:docMk/>
          <pc:sldMk cId="0" sldId="299"/>
        </pc:sldMkLst>
        <pc:spChg chg="mod">
          <ac:chgData name="Utilisateur invité" userId="562e23f453436962" providerId="Windows Live" clId="Web-{9D132DB2-60EC-4FEF-A869-E9616BB0DBE5}" dt="2020-05-01T20:18:26.330" v="2"/>
          <ac:spMkLst>
            <pc:docMk/>
            <pc:sldMk cId="0" sldId="299"/>
            <ac:spMk id="537" creationId="{00000000-0000-0000-0000-000000000000}"/>
          </ac:spMkLst>
        </pc:spChg>
        <pc:spChg chg="del">
          <ac:chgData name="Utilisateur invité" userId="562e23f453436962" providerId="Windows Live" clId="Web-{9D132DB2-60EC-4FEF-A869-E9616BB0DBE5}" dt="2020-05-01T20:18:26.330" v="2"/>
          <ac:spMkLst>
            <pc:docMk/>
            <pc:sldMk cId="0" sldId="299"/>
            <ac:spMk id="538" creationId="{00000000-0000-0000-0000-000000000000}"/>
          </ac:spMkLst>
        </pc:spChg>
      </pc:sldChg>
      <pc:sldChg chg="delSp modSp">
        <pc:chgData name="Utilisateur invité" userId="562e23f453436962" providerId="Windows Live" clId="Web-{9D132DB2-60EC-4FEF-A869-E9616BB0DBE5}" dt="2020-05-01T20:18:26.330" v="2"/>
        <pc:sldMkLst>
          <pc:docMk/>
          <pc:sldMk cId="0" sldId="300"/>
        </pc:sldMkLst>
        <pc:spChg chg="mod">
          <ac:chgData name="Utilisateur invité" userId="562e23f453436962" providerId="Windows Live" clId="Web-{9D132DB2-60EC-4FEF-A869-E9616BB0DBE5}" dt="2020-05-01T20:18:26.330" v="2"/>
          <ac:spMkLst>
            <pc:docMk/>
            <pc:sldMk cId="0" sldId="300"/>
            <ac:spMk id="547" creationId="{00000000-0000-0000-0000-000000000000}"/>
          </ac:spMkLst>
        </pc:spChg>
        <pc:spChg chg="del">
          <ac:chgData name="Utilisateur invité" userId="562e23f453436962" providerId="Windows Live" clId="Web-{9D132DB2-60EC-4FEF-A869-E9616BB0DBE5}" dt="2020-05-01T20:18:26.330" v="2"/>
          <ac:spMkLst>
            <pc:docMk/>
            <pc:sldMk cId="0" sldId="300"/>
            <ac:spMk id="548" creationId="{00000000-0000-0000-0000-000000000000}"/>
          </ac:spMkLst>
        </pc:spChg>
      </pc:sldChg>
      <pc:sldChg chg="delSp modSp">
        <pc:chgData name="Utilisateur invité" userId="562e23f453436962" providerId="Windows Live" clId="Web-{9D132DB2-60EC-4FEF-A869-E9616BB0DBE5}" dt="2020-05-01T20:18:26.330" v="2"/>
        <pc:sldMkLst>
          <pc:docMk/>
          <pc:sldMk cId="0" sldId="301"/>
        </pc:sldMkLst>
        <pc:spChg chg="mod">
          <ac:chgData name="Utilisateur invité" userId="562e23f453436962" providerId="Windows Live" clId="Web-{9D132DB2-60EC-4FEF-A869-E9616BB0DBE5}" dt="2020-05-01T20:18:26.330" v="2"/>
          <ac:spMkLst>
            <pc:docMk/>
            <pc:sldMk cId="0" sldId="301"/>
            <ac:spMk id="557" creationId="{00000000-0000-0000-0000-000000000000}"/>
          </ac:spMkLst>
        </pc:spChg>
        <pc:spChg chg="del">
          <ac:chgData name="Utilisateur invité" userId="562e23f453436962" providerId="Windows Live" clId="Web-{9D132DB2-60EC-4FEF-A869-E9616BB0DBE5}" dt="2020-05-01T20:18:26.330" v="2"/>
          <ac:spMkLst>
            <pc:docMk/>
            <pc:sldMk cId="0" sldId="301"/>
            <ac:spMk id="558" creationId="{00000000-0000-0000-0000-000000000000}"/>
          </ac:spMkLst>
        </pc:spChg>
      </pc:sldChg>
      <pc:sldChg chg="delSp modSp">
        <pc:chgData name="Utilisateur invité" userId="562e23f453436962" providerId="Windows Live" clId="Web-{9D132DB2-60EC-4FEF-A869-E9616BB0DBE5}" dt="2020-05-01T20:18:26.330" v="2"/>
        <pc:sldMkLst>
          <pc:docMk/>
          <pc:sldMk cId="0" sldId="302"/>
        </pc:sldMkLst>
        <pc:spChg chg="mod">
          <ac:chgData name="Utilisateur invité" userId="562e23f453436962" providerId="Windows Live" clId="Web-{9D132DB2-60EC-4FEF-A869-E9616BB0DBE5}" dt="2020-05-01T20:18:26.330" v="2"/>
          <ac:spMkLst>
            <pc:docMk/>
            <pc:sldMk cId="0" sldId="302"/>
            <ac:spMk id="567" creationId="{00000000-0000-0000-0000-000000000000}"/>
          </ac:spMkLst>
        </pc:spChg>
        <pc:spChg chg="del">
          <ac:chgData name="Utilisateur invité" userId="562e23f453436962" providerId="Windows Live" clId="Web-{9D132DB2-60EC-4FEF-A869-E9616BB0DBE5}" dt="2020-05-01T20:18:26.330" v="2"/>
          <ac:spMkLst>
            <pc:docMk/>
            <pc:sldMk cId="0" sldId="302"/>
            <ac:spMk id="568" creationId="{00000000-0000-0000-0000-000000000000}"/>
          </ac:spMkLst>
        </pc:spChg>
      </pc:sldChg>
      <pc:sldChg chg="delSp modSp">
        <pc:chgData name="Utilisateur invité" userId="562e23f453436962" providerId="Windows Live" clId="Web-{9D132DB2-60EC-4FEF-A869-E9616BB0DBE5}" dt="2020-05-01T20:18:26.330" v="2"/>
        <pc:sldMkLst>
          <pc:docMk/>
          <pc:sldMk cId="0" sldId="303"/>
        </pc:sldMkLst>
        <pc:spChg chg="mod">
          <ac:chgData name="Utilisateur invité" userId="562e23f453436962" providerId="Windows Live" clId="Web-{9D132DB2-60EC-4FEF-A869-E9616BB0DBE5}" dt="2020-05-01T20:18:26.330" v="2"/>
          <ac:spMkLst>
            <pc:docMk/>
            <pc:sldMk cId="0" sldId="303"/>
            <ac:spMk id="577" creationId="{00000000-0000-0000-0000-000000000000}"/>
          </ac:spMkLst>
        </pc:spChg>
        <pc:spChg chg="del">
          <ac:chgData name="Utilisateur invité" userId="562e23f453436962" providerId="Windows Live" clId="Web-{9D132DB2-60EC-4FEF-A869-E9616BB0DBE5}" dt="2020-05-01T20:18:26.330" v="2"/>
          <ac:spMkLst>
            <pc:docMk/>
            <pc:sldMk cId="0" sldId="303"/>
            <ac:spMk id="578" creationId="{00000000-0000-0000-0000-000000000000}"/>
          </ac:spMkLst>
        </pc:spChg>
      </pc:sldChg>
      <pc:sldChg chg="delSp modSp">
        <pc:chgData name="Utilisateur invité" userId="562e23f453436962" providerId="Windows Live" clId="Web-{9D132DB2-60EC-4FEF-A869-E9616BB0DBE5}" dt="2020-05-01T20:18:26.330" v="2"/>
        <pc:sldMkLst>
          <pc:docMk/>
          <pc:sldMk cId="0" sldId="304"/>
        </pc:sldMkLst>
        <pc:spChg chg="mod">
          <ac:chgData name="Utilisateur invité" userId="562e23f453436962" providerId="Windows Live" clId="Web-{9D132DB2-60EC-4FEF-A869-E9616BB0DBE5}" dt="2020-05-01T20:18:26.330" v="2"/>
          <ac:spMkLst>
            <pc:docMk/>
            <pc:sldMk cId="0" sldId="304"/>
            <ac:spMk id="587" creationId="{00000000-0000-0000-0000-000000000000}"/>
          </ac:spMkLst>
        </pc:spChg>
        <pc:spChg chg="del">
          <ac:chgData name="Utilisateur invité" userId="562e23f453436962" providerId="Windows Live" clId="Web-{9D132DB2-60EC-4FEF-A869-E9616BB0DBE5}" dt="2020-05-01T20:18:26.330" v="2"/>
          <ac:spMkLst>
            <pc:docMk/>
            <pc:sldMk cId="0" sldId="304"/>
            <ac:spMk id="588" creationId="{00000000-0000-0000-0000-000000000000}"/>
          </ac:spMkLst>
        </pc:spChg>
      </pc:sldChg>
      <pc:sldChg chg="delSp modSp">
        <pc:chgData name="Utilisateur invité" userId="562e23f453436962" providerId="Windows Live" clId="Web-{9D132DB2-60EC-4FEF-A869-E9616BB0DBE5}" dt="2020-05-01T20:18:26.330" v="2"/>
        <pc:sldMkLst>
          <pc:docMk/>
          <pc:sldMk cId="0" sldId="305"/>
        </pc:sldMkLst>
        <pc:spChg chg="mod">
          <ac:chgData name="Utilisateur invité" userId="562e23f453436962" providerId="Windows Live" clId="Web-{9D132DB2-60EC-4FEF-A869-E9616BB0DBE5}" dt="2020-05-01T20:18:26.330" v="2"/>
          <ac:spMkLst>
            <pc:docMk/>
            <pc:sldMk cId="0" sldId="305"/>
            <ac:spMk id="597" creationId="{00000000-0000-0000-0000-000000000000}"/>
          </ac:spMkLst>
        </pc:spChg>
        <pc:spChg chg="del">
          <ac:chgData name="Utilisateur invité" userId="562e23f453436962" providerId="Windows Live" clId="Web-{9D132DB2-60EC-4FEF-A869-E9616BB0DBE5}" dt="2020-05-01T20:18:26.330" v="2"/>
          <ac:spMkLst>
            <pc:docMk/>
            <pc:sldMk cId="0" sldId="305"/>
            <ac:spMk id="598" creationId="{00000000-0000-0000-0000-000000000000}"/>
          </ac:spMkLst>
        </pc:spChg>
      </pc:sldChg>
      <pc:sldChg chg="delSp modSp">
        <pc:chgData name="Utilisateur invité" userId="562e23f453436962" providerId="Windows Live" clId="Web-{9D132DB2-60EC-4FEF-A869-E9616BB0DBE5}" dt="2020-05-01T20:18:26.330" v="2"/>
        <pc:sldMkLst>
          <pc:docMk/>
          <pc:sldMk cId="0" sldId="306"/>
        </pc:sldMkLst>
        <pc:spChg chg="mod">
          <ac:chgData name="Utilisateur invité" userId="562e23f453436962" providerId="Windows Live" clId="Web-{9D132DB2-60EC-4FEF-A869-E9616BB0DBE5}" dt="2020-05-01T20:18:26.330" v="2"/>
          <ac:spMkLst>
            <pc:docMk/>
            <pc:sldMk cId="0" sldId="306"/>
            <ac:spMk id="607" creationId="{00000000-0000-0000-0000-000000000000}"/>
          </ac:spMkLst>
        </pc:spChg>
        <pc:spChg chg="del">
          <ac:chgData name="Utilisateur invité" userId="562e23f453436962" providerId="Windows Live" clId="Web-{9D132DB2-60EC-4FEF-A869-E9616BB0DBE5}" dt="2020-05-01T20:18:26.330" v="2"/>
          <ac:spMkLst>
            <pc:docMk/>
            <pc:sldMk cId="0" sldId="306"/>
            <ac:spMk id="608" creationId="{00000000-0000-0000-0000-000000000000}"/>
          </ac:spMkLst>
        </pc:spChg>
      </pc:sldChg>
      <pc:sldChg chg="delSp modSp">
        <pc:chgData name="Utilisateur invité" userId="562e23f453436962" providerId="Windows Live" clId="Web-{9D132DB2-60EC-4FEF-A869-E9616BB0DBE5}" dt="2020-05-01T20:18:26.330" v="2"/>
        <pc:sldMkLst>
          <pc:docMk/>
          <pc:sldMk cId="0" sldId="307"/>
        </pc:sldMkLst>
        <pc:spChg chg="mod">
          <ac:chgData name="Utilisateur invité" userId="562e23f453436962" providerId="Windows Live" clId="Web-{9D132DB2-60EC-4FEF-A869-E9616BB0DBE5}" dt="2020-05-01T20:18:26.330" v="2"/>
          <ac:spMkLst>
            <pc:docMk/>
            <pc:sldMk cId="0" sldId="307"/>
            <ac:spMk id="617" creationId="{00000000-0000-0000-0000-000000000000}"/>
          </ac:spMkLst>
        </pc:spChg>
        <pc:spChg chg="del">
          <ac:chgData name="Utilisateur invité" userId="562e23f453436962" providerId="Windows Live" clId="Web-{9D132DB2-60EC-4FEF-A869-E9616BB0DBE5}" dt="2020-05-01T20:18:26.330" v="2"/>
          <ac:spMkLst>
            <pc:docMk/>
            <pc:sldMk cId="0" sldId="307"/>
            <ac:spMk id="618" creationId="{00000000-0000-0000-0000-000000000000}"/>
          </ac:spMkLst>
        </pc:spChg>
      </pc:sldChg>
      <pc:sldChg chg="delSp modSp">
        <pc:chgData name="Utilisateur invité" userId="562e23f453436962" providerId="Windows Live" clId="Web-{9D132DB2-60EC-4FEF-A869-E9616BB0DBE5}" dt="2020-05-01T20:18:26.330" v="2"/>
        <pc:sldMkLst>
          <pc:docMk/>
          <pc:sldMk cId="0" sldId="308"/>
        </pc:sldMkLst>
        <pc:spChg chg="mod">
          <ac:chgData name="Utilisateur invité" userId="562e23f453436962" providerId="Windows Live" clId="Web-{9D132DB2-60EC-4FEF-A869-E9616BB0DBE5}" dt="2020-05-01T20:18:26.330" v="2"/>
          <ac:spMkLst>
            <pc:docMk/>
            <pc:sldMk cId="0" sldId="308"/>
            <ac:spMk id="627" creationId="{00000000-0000-0000-0000-000000000000}"/>
          </ac:spMkLst>
        </pc:spChg>
        <pc:spChg chg="del">
          <ac:chgData name="Utilisateur invité" userId="562e23f453436962" providerId="Windows Live" clId="Web-{9D132DB2-60EC-4FEF-A869-E9616BB0DBE5}" dt="2020-05-01T20:18:26.330" v="2"/>
          <ac:spMkLst>
            <pc:docMk/>
            <pc:sldMk cId="0" sldId="308"/>
            <ac:spMk id="628" creationId="{00000000-0000-0000-0000-000000000000}"/>
          </ac:spMkLst>
        </pc:spChg>
      </pc:sldChg>
      <pc:sldChg chg="delSp modSp">
        <pc:chgData name="Utilisateur invité" userId="562e23f453436962" providerId="Windows Live" clId="Web-{9D132DB2-60EC-4FEF-A869-E9616BB0DBE5}" dt="2020-05-01T20:18:26.330" v="2"/>
        <pc:sldMkLst>
          <pc:docMk/>
          <pc:sldMk cId="0" sldId="309"/>
        </pc:sldMkLst>
        <pc:spChg chg="mod">
          <ac:chgData name="Utilisateur invité" userId="562e23f453436962" providerId="Windows Live" clId="Web-{9D132DB2-60EC-4FEF-A869-E9616BB0DBE5}" dt="2020-05-01T20:18:26.330" v="2"/>
          <ac:spMkLst>
            <pc:docMk/>
            <pc:sldMk cId="0" sldId="309"/>
            <ac:spMk id="637" creationId="{00000000-0000-0000-0000-000000000000}"/>
          </ac:spMkLst>
        </pc:spChg>
        <pc:spChg chg="del">
          <ac:chgData name="Utilisateur invité" userId="562e23f453436962" providerId="Windows Live" clId="Web-{9D132DB2-60EC-4FEF-A869-E9616BB0DBE5}" dt="2020-05-01T20:18:26.330" v="2"/>
          <ac:spMkLst>
            <pc:docMk/>
            <pc:sldMk cId="0" sldId="309"/>
            <ac:spMk id="638" creationId="{00000000-0000-0000-0000-000000000000}"/>
          </ac:spMkLst>
        </pc:spChg>
      </pc:sldChg>
      <pc:sldChg chg="delSp modSp">
        <pc:chgData name="Utilisateur invité" userId="562e23f453436962" providerId="Windows Live" clId="Web-{9D132DB2-60EC-4FEF-A869-E9616BB0DBE5}" dt="2020-05-01T20:18:26.330" v="2"/>
        <pc:sldMkLst>
          <pc:docMk/>
          <pc:sldMk cId="0" sldId="310"/>
        </pc:sldMkLst>
        <pc:spChg chg="mod">
          <ac:chgData name="Utilisateur invité" userId="562e23f453436962" providerId="Windows Live" clId="Web-{9D132DB2-60EC-4FEF-A869-E9616BB0DBE5}" dt="2020-05-01T20:18:26.330" v="2"/>
          <ac:spMkLst>
            <pc:docMk/>
            <pc:sldMk cId="0" sldId="310"/>
            <ac:spMk id="647" creationId="{00000000-0000-0000-0000-000000000000}"/>
          </ac:spMkLst>
        </pc:spChg>
        <pc:spChg chg="del">
          <ac:chgData name="Utilisateur invité" userId="562e23f453436962" providerId="Windows Live" clId="Web-{9D132DB2-60EC-4FEF-A869-E9616BB0DBE5}" dt="2020-05-01T20:18:26.330" v="2"/>
          <ac:spMkLst>
            <pc:docMk/>
            <pc:sldMk cId="0" sldId="310"/>
            <ac:spMk id="648" creationId="{00000000-0000-0000-0000-000000000000}"/>
          </ac:spMkLst>
        </pc:spChg>
      </pc:sldChg>
      <pc:sldChg chg="delSp modSp">
        <pc:chgData name="Utilisateur invité" userId="562e23f453436962" providerId="Windows Live" clId="Web-{9D132DB2-60EC-4FEF-A869-E9616BB0DBE5}" dt="2020-05-01T20:18:26.330" v="2"/>
        <pc:sldMkLst>
          <pc:docMk/>
          <pc:sldMk cId="0" sldId="311"/>
        </pc:sldMkLst>
        <pc:spChg chg="mod">
          <ac:chgData name="Utilisateur invité" userId="562e23f453436962" providerId="Windows Live" clId="Web-{9D132DB2-60EC-4FEF-A869-E9616BB0DBE5}" dt="2020-05-01T20:18:26.330" v="2"/>
          <ac:spMkLst>
            <pc:docMk/>
            <pc:sldMk cId="0" sldId="311"/>
            <ac:spMk id="657" creationId="{00000000-0000-0000-0000-000000000000}"/>
          </ac:spMkLst>
        </pc:spChg>
        <pc:spChg chg="del">
          <ac:chgData name="Utilisateur invité" userId="562e23f453436962" providerId="Windows Live" clId="Web-{9D132DB2-60EC-4FEF-A869-E9616BB0DBE5}" dt="2020-05-01T20:18:26.330" v="2"/>
          <ac:spMkLst>
            <pc:docMk/>
            <pc:sldMk cId="0" sldId="311"/>
            <ac:spMk id="658" creationId="{00000000-0000-0000-0000-000000000000}"/>
          </ac:spMkLst>
        </pc:spChg>
      </pc:sldChg>
      <pc:sldChg chg="delSp modSp">
        <pc:chgData name="Utilisateur invité" userId="562e23f453436962" providerId="Windows Live" clId="Web-{9D132DB2-60EC-4FEF-A869-E9616BB0DBE5}" dt="2020-05-01T20:18:26.330" v="2"/>
        <pc:sldMkLst>
          <pc:docMk/>
          <pc:sldMk cId="0" sldId="312"/>
        </pc:sldMkLst>
        <pc:spChg chg="mod">
          <ac:chgData name="Utilisateur invité" userId="562e23f453436962" providerId="Windows Live" clId="Web-{9D132DB2-60EC-4FEF-A869-E9616BB0DBE5}" dt="2020-05-01T20:18:26.330" v="2"/>
          <ac:spMkLst>
            <pc:docMk/>
            <pc:sldMk cId="0" sldId="312"/>
            <ac:spMk id="667" creationId="{00000000-0000-0000-0000-000000000000}"/>
          </ac:spMkLst>
        </pc:spChg>
        <pc:spChg chg="del">
          <ac:chgData name="Utilisateur invité" userId="562e23f453436962" providerId="Windows Live" clId="Web-{9D132DB2-60EC-4FEF-A869-E9616BB0DBE5}" dt="2020-05-01T20:18:26.330" v="2"/>
          <ac:spMkLst>
            <pc:docMk/>
            <pc:sldMk cId="0" sldId="312"/>
            <ac:spMk id="668" creationId="{00000000-0000-0000-0000-000000000000}"/>
          </ac:spMkLst>
        </pc:spChg>
      </pc:sldChg>
      <pc:sldChg chg="delSp modSp">
        <pc:chgData name="Utilisateur invité" userId="562e23f453436962" providerId="Windows Live" clId="Web-{9D132DB2-60EC-4FEF-A869-E9616BB0DBE5}" dt="2020-05-01T20:18:26.330" v="2"/>
        <pc:sldMkLst>
          <pc:docMk/>
          <pc:sldMk cId="0" sldId="314"/>
        </pc:sldMkLst>
        <pc:spChg chg="mod">
          <ac:chgData name="Utilisateur invité" userId="562e23f453436962" providerId="Windows Live" clId="Web-{9D132DB2-60EC-4FEF-A869-E9616BB0DBE5}" dt="2020-05-01T20:18:26.330" v="2"/>
          <ac:spMkLst>
            <pc:docMk/>
            <pc:sldMk cId="0" sldId="314"/>
            <ac:spMk id="686" creationId="{00000000-0000-0000-0000-000000000000}"/>
          </ac:spMkLst>
        </pc:spChg>
        <pc:spChg chg="del">
          <ac:chgData name="Utilisateur invité" userId="562e23f453436962" providerId="Windows Live" clId="Web-{9D132DB2-60EC-4FEF-A869-E9616BB0DBE5}" dt="2020-05-01T20:18:26.330" v="2"/>
          <ac:spMkLst>
            <pc:docMk/>
            <pc:sldMk cId="0" sldId="314"/>
            <ac:spMk id="687" creationId="{00000000-0000-0000-0000-000000000000}"/>
          </ac:spMkLst>
        </pc:spChg>
      </pc:sldChg>
      <pc:sldChg chg="delSp modSp">
        <pc:chgData name="Utilisateur invité" userId="562e23f453436962" providerId="Windows Live" clId="Web-{9D132DB2-60EC-4FEF-A869-E9616BB0DBE5}" dt="2020-05-01T20:18:26.330" v="2"/>
        <pc:sldMkLst>
          <pc:docMk/>
          <pc:sldMk cId="0" sldId="315"/>
        </pc:sldMkLst>
        <pc:spChg chg="mod">
          <ac:chgData name="Utilisateur invité" userId="562e23f453436962" providerId="Windows Live" clId="Web-{9D132DB2-60EC-4FEF-A869-E9616BB0DBE5}" dt="2020-05-01T20:18:26.330" v="2"/>
          <ac:spMkLst>
            <pc:docMk/>
            <pc:sldMk cId="0" sldId="315"/>
            <ac:spMk id="696" creationId="{00000000-0000-0000-0000-000000000000}"/>
          </ac:spMkLst>
        </pc:spChg>
        <pc:spChg chg="del">
          <ac:chgData name="Utilisateur invité" userId="562e23f453436962" providerId="Windows Live" clId="Web-{9D132DB2-60EC-4FEF-A869-E9616BB0DBE5}" dt="2020-05-01T20:18:26.330" v="2"/>
          <ac:spMkLst>
            <pc:docMk/>
            <pc:sldMk cId="0" sldId="315"/>
            <ac:spMk id="697" creationId="{00000000-0000-0000-0000-000000000000}"/>
          </ac:spMkLst>
        </pc:spChg>
      </pc:sldChg>
      <pc:sldChg chg="delSp modSp">
        <pc:chgData name="Utilisateur invité" userId="562e23f453436962" providerId="Windows Live" clId="Web-{9D132DB2-60EC-4FEF-A869-E9616BB0DBE5}" dt="2020-05-01T20:18:26.330" v="2"/>
        <pc:sldMkLst>
          <pc:docMk/>
          <pc:sldMk cId="0" sldId="316"/>
        </pc:sldMkLst>
        <pc:spChg chg="mod">
          <ac:chgData name="Utilisateur invité" userId="562e23f453436962" providerId="Windows Live" clId="Web-{9D132DB2-60EC-4FEF-A869-E9616BB0DBE5}" dt="2020-05-01T20:18:26.330" v="2"/>
          <ac:spMkLst>
            <pc:docMk/>
            <pc:sldMk cId="0" sldId="316"/>
            <ac:spMk id="706" creationId="{00000000-0000-0000-0000-000000000000}"/>
          </ac:spMkLst>
        </pc:spChg>
        <pc:spChg chg="del">
          <ac:chgData name="Utilisateur invité" userId="562e23f453436962" providerId="Windows Live" clId="Web-{9D132DB2-60EC-4FEF-A869-E9616BB0DBE5}" dt="2020-05-01T20:18:26.330" v="2"/>
          <ac:spMkLst>
            <pc:docMk/>
            <pc:sldMk cId="0" sldId="316"/>
            <ac:spMk id="707" creationId="{00000000-0000-0000-0000-000000000000}"/>
          </ac:spMkLst>
        </pc:spChg>
      </pc:sldChg>
      <pc:sldChg chg="delSp modSp">
        <pc:chgData name="Utilisateur invité" userId="562e23f453436962" providerId="Windows Live" clId="Web-{9D132DB2-60EC-4FEF-A869-E9616BB0DBE5}" dt="2020-05-01T20:18:26.330" v="2"/>
        <pc:sldMkLst>
          <pc:docMk/>
          <pc:sldMk cId="0" sldId="317"/>
        </pc:sldMkLst>
        <pc:spChg chg="mod">
          <ac:chgData name="Utilisateur invité" userId="562e23f453436962" providerId="Windows Live" clId="Web-{9D132DB2-60EC-4FEF-A869-E9616BB0DBE5}" dt="2020-05-01T20:18:26.330" v="2"/>
          <ac:spMkLst>
            <pc:docMk/>
            <pc:sldMk cId="0" sldId="317"/>
            <ac:spMk id="716" creationId="{00000000-0000-0000-0000-000000000000}"/>
          </ac:spMkLst>
        </pc:spChg>
        <pc:spChg chg="del">
          <ac:chgData name="Utilisateur invité" userId="562e23f453436962" providerId="Windows Live" clId="Web-{9D132DB2-60EC-4FEF-A869-E9616BB0DBE5}" dt="2020-05-01T20:18:26.330" v="2"/>
          <ac:spMkLst>
            <pc:docMk/>
            <pc:sldMk cId="0" sldId="317"/>
            <ac:spMk id="717" creationId="{00000000-0000-0000-0000-000000000000}"/>
          </ac:spMkLst>
        </pc:spChg>
      </pc:sldChg>
      <pc:sldChg chg="delSp modSp">
        <pc:chgData name="Utilisateur invité" userId="562e23f453436962" providerId="Windows Live" clId="Web-{9D132DB2-60EC-4FEF-A869-E9616BB0DBE5}" dt="2020-05-01T20:18:26.330" v="2"/>
        <pc:sldMkLst>
          <pc:docMk/>
          <pc:sldMk cId="0" sldId="318"/>
        </pc:sldMkLst>
        <pc:spChg chg="mod">
          <ac:chgData name="Utilisateur invité" userId="562e23f453436962" providerId="Windows Live" clId="Web-{9D132DB2-60EC-4FEF-A869-E9616BB0DBE5}" dt="2020-05-01T20:18:26.330" v="2"/>
          <ac:spMkLst>
            <pc:docMk/>
            <pc:sldMk cId="0" sldId="318"/>
            <ac:spMk id="726" creationId="{00000000-0000-0000-0000-000000000000}"/>
          </ac:spMkLst>
        </pc:spChg>
        <pc:spChg chg="del">
          <ac:chgData name="Utilisateur invité" userId="562e23f453436962" providerId="Windows Live" clId="Web-{9D132DB2-60EC-4FEF-A869-E9616BB0DBE5}" dt="2020-05-01T20:18:26.330" v="2"/>
          <ac:spMkLst>
            <pc:docMk/>
            <pc:sldMk cId="0" sldId="318"/>
            <ac:spMk id="727" creationId="{00000000-0000-0000-0000-000000000000}"/>
          </ac:spMkLst>
        </pc:spChg>
      </pc:sldChg>
      <pc:sldChg chg="delSp modSp">
        <pc:chgData name="Utilisateur invité" userId="562e23f453436962" providerId="Windows Live" clId="Web-{9D132DB2-60EC-4FEF-A869-E9616BB0DBE5}" dt="2020-05-01T20:18:26.330" v="2"/>
        <pc:sldMkLst>
          <pc:docMk/>
          <pc:sldMk cId="0" sldId="319"/>
        </pc:sldMkLst>
        <pc:spChg chg="mod">
          <ac:chgData name="Utilisateur invité" userId="562e23f453436962" providerId="Windows Live" clId="Web-{9D132DB2-60EC-4FEF-A869-E9616BB0DBE5}" dt="2020-05-01T20:18:26.330" v="2"/>
          <ac:spMkLst>
            <pc:docMk/>
            <pc:sldMk cId="0" sldId="319"/>
            <ac:spMk id="735" creationId="{00000000-0000-0000-0000-000000000000}"/>
          </ac:spMkLst>
        </pc:spChg>
        <pc:spChg chg="del">
          <ac:chgData name="Utilisateur invité" userId="562e23f453436962" providerId="Windows Live" clId="Web-{9D132DB2-60EC-4FEF-A869-E9616BB0DBE5}" dt="2020-05-01T20:18:26.330" v="2"/>
          <ac:spMkLst>
            <pc:docMk/>
            <pc:sldMk cId="0" sldId="319"/>
            <ac:spMk id="736" creationId="{00000000-0000-0000-0000-000000000000}"/>
          </ac:spMkLst>
        </pc:spChg>
      </pc:sldChg>
      <pc:sldChg chg="delSp modSp">
        <pc:chgData name="Utilisateur invité" userId="562e23f453436962" providerId="Windows Live" clId="Web-{9D132DB2-60EC-4FEF-A869-E9616BB0DBE5}" dt="2020-05-01T20:18:26.330" v="2"/>
        <pc:sldMkLst>
          <pc:docMk/>
          <pc:sldMk cId="0" sldId="320"/>
        </pc:sldMkLst>
        <pc:spChg chg="mod">
          <ac:chgData name="Utilisateur invité" userId="562e23f453436962" providerId="Windows Live" clId="Web-{9D132DB2-60EC-4FEF-A869-E9616BB0DBE5}" dt="2020-05-01T20:18:26.330" v="2"/>
          <ac:spMkLst>
            <pc:docMk/>
            <pc:sldMk cId="0" sldId="320"/>
            <ac:spMk id="745" creationId="{00000000-0000-0000-0000-000000000000}"/>
          </ac:spMkLst>
        </pc:spChg>
        <pc:spChg chg="del">
          <ac:chgData name="Utilisateur invité" userId="562e23f453436962" providerId="Windows Live" clId="Web-{9D132DB2-60EC-4FEF-A869-E9616BB0DBE5}" dt="2020-05-01T20:18:26.330" v="2"/>
          <ac:spMkLst>
            <pc:docMk/>
            <pc:sldMk cId="0" sldId="320"/>
            <ac:spMk id="746" creationId="{00000000-0000-0000-0000-000000000000}"/>
          </ac:spMkLst>
        </pc:spChg>
      </pc:sldChg>
      <pc:sldChg chg="delSp modSp">
        <pc:chgData name="Utilisateur invité" userId="562e23f453436962" providerId="Windows Live" clId="Web-{9D132DB2-60EC-4FEF-A869-E9616BB0DBE5}" dt="2020-05-01T20:18:26.330" v="2"/>
        <pc:sldMkLst>
          <pc:docMk/>
          <pc:sldMk cId="0" sldId="321"/>
        </pc:sldMkLst>
        <pc:spChg chg="mod">
          <ac:chgData name="Utilisateur invité" userId="562e23f453436962" providerId="Windows Live" clId="Web-{9D132DB2-60EC-4FEF-A869-E9616BB0DBE5}" dt="2020-05-01T20:18:26.330" v="2"/>
          <ac:spMkLst>
            <pc:docMk/>
            <pc:sldMk cId="0" sldId="321"/>
            <ac:spMk id="755" creationId="{00000000-0000-0000-0000-000000000000}"/>
          </ac:spMkLst>
        </pc:spChg>
        <pc:spChg chg="del">
          <ac:chgData name="Utilisateur invité" userId="562e23f453436962" providerId="Windows Live" clId="Web-{9D132DB2-60EC-4FEF-A869-E9616BB0DBE5}" dt="2020-05-01T20:18:26.330" v="2"/>
          <ac:spMkLst>
            <pc:docMk/>
            <pc:sldMk cId="0" sldId="321"/>
            <ac:spMk id="756" creationId="{00000000-0000-0000-0000-000000000000}"/>
          </ac:spMkLst>
        </pc:spChg>
      </pc:sldChg>
      <pc:sldChg chg="delSp modSp">
        <pc:chgData name="Utilisateur invité" userId="562e23f453436962" providerId="Windows Live" clId="Web-{9D132DB2-60EC-4FEF-A869-E9616BB0DBE5}" dt="2020-05-01T20:18:26.330" v="2"/>
        <pc:sldMkLst>
          <pc:docMk/>
          <pc:sldMk cId="0" sldId="322"/>
        </pc:sldMkLst>
        <pc:spChg chg="mod">
          <ac:chgData name="Utilisateur invité" userId="562e23f453436962" providerId="Windows Live" clId="Web-{9D132DB2-60EC-4FEF-A869-E9616BB0DBE5}" dt="2020-05-01T20:18:26.330" v="2"/>
          <ac:spMkLst>
            <pc:docMk/>
            <pc:sldMk cId="0" sldId="322"/>
            <ac:spMk id="765" creationId="{00000000-0000-0000-0000-000000000000}"/>
          </ac:spMkLst>
        </pc:spChg>
        <pc:spChg chg="del">
          <ac:chgData name="Utilisateur invité" userId="562e23f453436962" providerId="Windows Live" clId="Web-{9D132DB2-60EC-4FEF-A869-E9616BB0DBE5}" dt="2020-05-01T20:18:26.330" v="2"/>
          <ac:spMkLst>
            <pc:docMk/>
            <pc:sldMk cId="0" sldId="322"/>
            <ac:spMk id="766" creationId="{00000000-0000-0000-0000-000000000000}"/>
          </ac:spMkLst>
        </pc:spChg>
      </pc:sldChg>
      <pc:sldChg chg="delSp modSp">
        <pc:chgData name="Utilisateur invité" userId="562e23f453436962" providerId="Windows Live" clId="Web-{9D132DB2-60EC-4FEF-A869-E9616BB0DBE5}" dt="2020-05-01T20:18:26.330" v="2"/>
        <pc:sldMkLst>
          <pc:docMk/>
          <pc:sldMk cId="0" sldId="323"/>
        </pc:sldMkLst>
        <pc:spChg chg="mod">
          <ac:chgData name="Utilisateur invité" userId="562e23f453436962" providerId="Windows Live" clId="Web-{9D132DB2-60EC-4FEF-A869-E9616BB0DBE5}" dt="2020-05-01T20:18:26.330" v="2"/>
          <ac:spMkLst>
            <pc:docMk/>
            <pc:sldMk cId="0" sldId="323"/>
            <ac:spMk id="775" creationId="{00000000-0000-0000-0000-000000000000}"/>
          </ac:spMkLst>
        </pc:spChg>
        <pc:spChg chg="del">
          <ac:chgData name="Utilisateur invité" userId="562e23f453436962" providerId="Windows Live" clId="Web-{9D132DB2-60EC-4FEF-A869-E9616BB0DBE5}" dt="2020-05-01T20:18:26.330" v="2"/>
          <ac:spMkLst>
            <pc:docMk/>
            <pc:sldMk cId="0" sldId="323"/>
            <ac:spMk id="776" creationId="{00000000-0000-0000-0000-000000000000}"/>
          </ac:spMkLst>
        </pc:spChg>
      </pc:sldChg>
      <pc:sldChg chg="delSp modSp">
        <pc:chgData name="Utilisateur invité" userId="562e23f453436962" providerId="Windows Live" clId="Web-{9D132DB2-60EC-4FEF-A869-E9616BB0DBE5}" dt="2020-05-01T20:18:26.330" v="2"/>
        <pc:sldMkLst>
          <pc:docMk/>
          <pc:sldMk cId="0" sldId="324"/>
        </pc:sldMkLst>
        <pc:spChg chg="mod">
          <ac:chgData name="Utilisateur invité" userId="562e23f453436962" providerId="Windows Live" clId="Web-{9D132DB2-60EC-4FEF-A869-E9616BB0DBE5}" dt="2020-05-01T20:18:26.330" v="2"/>
          <ac:spMkLst>
            <pc:docMk/>
            <pc:sldMk cId="0" sldId="324"/>
            <ac:spMk id="785" creationId="{00000000-0000-0000-0000-000000000000}"/>
          </ac:spMkLst>
        </pc:spChg>
        <pc:spChg chg="del">
          <ac:chgData name="Utilisateur invité" userId="562e23f453436962" providerId="Windows Live" clId="Web-{9D132DB2-60EC-4FEF-A869-E9616BB0DBE5}" dt="2020-05-01T20:18:26.330" v="2"/>
          <ac:spMkLst>
            <pc:docMk/>
            <pc:sldMk cId="0" sldId="324"/>
            <ac:spMk id="786" creationId="{00000000-0000-0000-0000-000000000000}"/>
          </ac:spMkLst>
        </pc:spChg>
      </pc:sldChg>
      <pc:sldChg chg="delSp modSp">
        <pc:chgData name="Utilisateur invité" userId="562e23f453436962" providerId="Windows Live" clId="Web-{9D132DB2-60EC-4FEF-A869-E9616BB0DBE5}" dt="2020-05-01T20:18:26.330" v="2"/>
        <pc:sldMkLst>
          <pc:docMk/>
          <pc:sldMk cId="0" sldId="325"/>
        </pc:sldMkLst>
        <pc:spChg chg="mod">
          <ac:chgData name="Utilisateur invité" userId="562e23f453436962" providerId="Windows Live" clId="Web-{9D132DB2-60EC-4FEF-A869-E9616BB0DBE5}" dt="2020-05-01T20:18:26.330" v="2"/>
          <ac:spMkLst>
            <pc:docMk/>
            <pc:sldMk cId="0" sldId="325"/>
            <ac:spMk id="795" creationId="{00000000-0000-0000-0000-000000000000}"/>
          </ac:spMkLst>
        </pc:spChg>
        <pc:spChg chg="del">
          <ac:chgData name="Utilisateur invité" userId="562e23f453436962" providerId="Windows Live" clId="Web-{9D132DB2-60EC-4FEF-A869-E9616BB0DBE5}" dt="2020-05-01T20:18:26.330" v="2"/>
          <ac:spMkLst>
            <pc:docMk/>
            <pc:sldMk cId="0" sldId="325"/>
            <ac:spMk id="796" creationId="{00000000-0000-0000-0000-000000000000}"/>
          </ac:spMkLst>
        </pc:spChg>
      </pc:sldChg>
      <pc:sldChg chg="delSp modSp">
        <pc:chgData name="Utilisateur invité" userId="562e23f453436962" providerId="Windows Live" clId="Web-{9D132DB2-60EC-4FEF-A869-E9616BB0DBE5}" dt="2020-05-01T20:18:26.330" v="2"/>
        <pc:sldMkLst>
          <pc:docMk/>
          <pc:sldMk cId="0" sldId="326"/>
        </pc:sldMkLst>
        <pc:spChg chg="mod">
          <ac:chgData name="Utilisateur invité" userId="562e23f453436962" providerId="Windows Live" clId="Web-{9D132DB2-60EC-4FEF-A869-E9616BB0DBE5}" dt="2020-05-01T20:18:26.330" v="2"/>
          <ac:spMkLst>
            <pc:docMk/>
            <pc:sldMk cId="0" sldId="326"/>
            <ac:spMk id="805" creationId="{00000000-0000-0000-0000-000000000000}"/>
          </ac:spMkLst>
        </pc:spChg>
        <pc:spChg chg="del">
          <ac:chgData name="Utilisateur invité" userId="562e23f453436962" providerId="Windows Live" clId="Web-{9D132DB2-60EC-4FEF-A869-E9616BB0DBE5}" dt="2020-05-01T20:18:26.330" v="2"/>
          <ac:spMkLst>
            <pc:docMk/>
            <pc:sldMk cId="0" sldId="326"/>
            <ac:spMk id="806" creationId="{00000000-0000-0000-0000-000000000000}"/>
          </ac:spMkLst>
        </pc:spChg>
      </pc:sldChg>
      <pc:sldChg chg="delSp modSp">
        <pc:chgData name="Utilisateur invité" userId="562e23f453436962" providerId="Windows Live" clId="Web-{9D132DB2-60EC-4FEF-A869-E9616BB0DBE5}" dt="2020-05-01T20:18:26.330" v="2"/>
        <pc:sldMkLst>
          <pc:docMk/>
          <pc:sldMk cId="0" sldId="327"/>
        </pc:sldMkLst>
        <pc:spChg chg="mod">
          <ac:chgData name="Utilisateur invité" userId="562e23f453436962" providerId="Windows Live" clId="Web-{9D132DB2-60EC-4FEF-A869-E9616BB0DBE5}" dt="2020-05-01T20:18:26.330" v="2"/>
          <ac:spMkLst>
            <pc:docMk/>
            <pc:sldMk cId="0" sldId="327"/>
            <ac:spMk id="815" creationId="{00000000-0000-0000-0000-000000000000}"/>
          </ac:spMkLst>
        </pc:spChg>
        <pc:spChg chg="del">
          <ac:chgData name="Utilisateur invité" userId="562e23f453436962" providerId="Windows Live" clId="Web-{9D132DB2-60EC-4FEF-A869-E9616BB0DBE5}" dt="2020-05-01T20:18:26.330" v="2"/>
          <ac:spMkLst>
            <pc:docMk/>
            <pc:sldMk cId="0" sldId="327"/>
            <ac:spMk id="816" creationId="{00000000-0000-0000-0000-000000000000}"/>
          </ac:spMkLst>
        </pc:spChg>
      </pc:sldChg>
      <pc:sldChg chg="delSp modSp">
        <pc:chgData name="Utilisateur invité" userId="562e23f453436962" providerId="Windows Live" clId="Web-{9D132DB2-60EC-4FEF-A869-E9616BB0DBE5}" dt="2020-05-01T20:18:26.330" v="2"/>
        <pc:sldMkLst>
          <pc:docMk/>
          <pc:sldMk cId="0" sldId="328"/>
        </pc:sldMkLst>
        <pc:spChg chg="mod">
          <ac:chgData name="Utilisateur invité" userId="562e23f453436962" providerId="Windows Live" clId="Web-{9D132DB2-60EC-4FEF-A869-E9616BB0DBE5}" dt="2020-05-01T20:18:26.330" v="2"/>
          <ac:spMkLst>
            <pc:docMk/>
            <pc:sldMk cId="0" sldId="328"/>
            <ac:spMk id="825" creationId="{00000000-0000-0000-0000-000000000000}"/>
          </ac:spMkLst>
        </pc:spChg>
        <pc:spChg chg="del">
          <ac:chgData name="Utilisateur invité" userId="562e23f453436962" providerId="Windows Live" clId="Web-{9D132DB2-60EC-4FEF-A869-E9616BB0DBE5}" dt="2020-05-01T20:18:26.330" v="2"/>
          <ac:spMkLst>
            <pc:docMk/>
            <pc:sldMk cId="0" sldId="328"/>
            <ac:spMk id="826" creationId="{00000000-0000-0000-0000-000000000000}"/>
          </ac:spMkLst>
        </pc:spChg>
      </pc:sldChg>
      <pc:sldChg chg="delSp modSp">
        <pc:chgData name="Utilisateur invité" userId="562e23f453436962" providerId="Windows Live" clId="Web-{9D132DB2-60EC-4FEF-A869-E9616BB0DBE5}" dt="2020-05-01T20:18:26.330" v="2"/>
        <pc:sldMkLst>
          <pc:docMk/>
          <pc:sldMk cId="0" sldId="329"/>
        </pc:sldMkLst>
        <pc:spChg chg="mod">
          <ac:chgData name="Utilisateur invité" userId="562e23f453436962" providerId="Windows Live" clId="Web-{9D132DB2-60EC-4FEF-A869-E9616BB0DBE5}" dt="2020-05-01T20:18:26.330" v="2"/>
          <ac:spMkLst>
            <pc:docMk/>
            <pc:sldMk cId="0" sldId="329"/>
            <ac:spMk id="835" creationId="{00000000-0000-0000-0000-000000000000}"/>
          </ac:spMkLst>
        </pc:spChg>
        <pc:spChg chg="del">
          <ac:chgData name="Utilisateur invité" userId="562e23f453436962" providerId="Windows Live" clId="Web-{9D132DB2-60EC-4FEF-A869-E9616BB0DBE5}" dt="2020-05-01T20:18:26.330" v="2"/>
          <ac:spMkLst>
            <pc:docMk/>
            <pc:sldMk cId="0" sldId="329"/>
            <ac:spMk id="836" creationId="{00000000-0000-0000-0000-000000000000}"/>
          </ac:spMkLst>
        </pc:spChg>
      </pc:sldChg>
      <pc:sldChg chg="delSp modSp">
        <pc:chgData name="Utilisateur invité" userId="562e23f453436962" providerId="Windows Live" clId="Web-{9D132DB2-60EC-4FEF-A869-E9616BB0DBE5}" dt="2020-05-01T20:18:26.330" v="2"/>
        <pc:sldMkLst>
          <pc:docMk/>
          <pc:sldMk cId="0" sldId="330"/>
        </pc:sldMkLst>
        <pc:spChg chg="mod">
          <ac:chgData name="Utilisateur invité" userId="562e23f453436962" providerId="Windows Live" clId="Web-{9D132DB2-60EC-4FEF-A869-E9616BB0DBE5}" dt="2020-05-01T20:18:26.330" v="2"/>
          <ac:spMkLst>
            <pc:docMk/>
            <pc:sldMk cId="0" sldId="330"/>
            <ac:spMk id="845" creationId="{00000000-0000-0000-0000-000000000000}"/>
          </ac:spMkLst>
        </pc:spChg>
        <pc:spChg chg="del">
          <ac:chgData name="Utilisateur invité" userId="562e23f453436962" providerId="Windows Live" clId="Web-{9D132DB2-60EC-4FEF-A869-E9616BB0DBE5}" dt="2020-05-01T20:18:26.330" v="2"/>
          <ac:spMkLst>
            <pc:docMk/>
            <pc:sldMk cId="0" sldId="330"/>
            <ac:spMk id="846" creationId="{00000000-0000-0000-0000-000000000000}"/>
          </ac:spMkLst>
        </pc:spChg>
      </pc:sldChg>
      <pc:sldChg chg="delSp modSp">
        <pc:chgData name="Utilisateur invité" userId="562e23f453436962" providerId="Windows Live" clId="Web-{9D132DB2-60EC-4FEF-A869-E9616BB0DBE5}" dt="2020-05-01T20:18:26.330" v="2"/>
        <pc:sldMkLst>
          <pc:docMk/>
          <pc:sldMk cId="0" sldId="331"/>
        </pc:sldMkLst>
        <pc:spChg chg="mod">
          <ac:chgData name="Utilisateur invité" userId="562e23f453436962" providerId="Windows Live" clId="Web-{9D132DB2-60EC-4FEF-A869-E9616BB0DBE5}" dt="2020-05-01T20:18:26.330" v="2"/>
          <ac:spMkLst>
            <pc:docMk/>
            <pc:sldMk cId="0" sldId="331"/>
            <ac:spMk id="855" creationId="{00000000-0000-0000-0000-000000000000}"/>
          </ac:spMkLst>
        </pc:spChg>
        <pc:spChg chg="del">
          <ac:chgData name="Utilisateur invité" userId="562e23f453436962" providerId="Windows Live" clId="Web-{9D132DB2-60EC-4FEF-A869-E9616BB0DBE5}" dt="2020-05-01T20:18:26.330" v="2"/>
          <ac:spMkLst>
            <pc:docMk/>
            <pc:sldMk cId="0" sldId="331"/>
            <ac:spMk id="856" creationId="{00000000-0000-0000-0000-000000000000}"/>
          </ac:spMkLst>
        </pc:spChg>
      </pc:sldChg>
      <pc:sldChg chg="delSp modSp">
        <pc:chgData name="Utilisateur invité" userId="562e23f453436962" providerId="Windows Live" clId="Web-{9D132DB2-60EC-4FEF-A869-E9616BB0DBE5}" dt="2020-05-01T20:18:26.330" v="2"/>
        <pc:sldMkLst>
          <pc:docMk/>
          <pc:sldMk cId="0" sldId="332"/>
        </pc:sldMkLst>
        <pc:spChg chg="mod">
          <ac:chgData name="Utilisateur invité" userId="562e23f453436962" providerId="Windows Live" clId="Web-{9D132DB2-60EC-4FEF-A869-E9616BB0DBE5}" dt="2020-05-01T20:18:26.330" v="2"/>
          <ac:spMkLst>
            <pc:docMk/>
            <pc:sldMk cId="0" sldId="332"/>
            <ac:spMk id="865" creationId="{00000000-0000-0000-0000-000000000000}"/>
          </ac:spMkLst>
        </pc:spChg>
        <pc:spChg chg="del">
          <ac:chgData name="Utilisateur invité" userId="562e23f453436962" providerId="Windows Live" clId="Web-{9D132DB2-60EC-4FEF-A869-E9616BB0DBE5}" dt="2020-05-01T20:18:26.330" v="2"/>
          <ac:spMkLst>
            <pc:docMk/>
            <pc:sldMk cId="0" sldId="332"/>
            <ac:spMk id="866" creationId="{00000000-0000-0000-0000-000000000000}"/>
          </ac:spMkLst>
        </pc:spChg>
      </pc:sldChg>
      <pc:sldChg chg="delSp modSp">
        <pc:chgData name="Utilisateur invité" userId="562e23f453436962" providerId="Windows Live" clId="Web-{9D132DB2-60EC-4FEF-A869-E9616BB0DBE5}" dt="2020-05-01T20:18:26.330" v="2"/>
        <pc:sldMkLst>
          <pc:docMk/>
          <pc:sldMk cId="0" sldId="333"/>
        </pc:sldMkLst>
        <pc:spChg chg="mod">
          <ac:chgData name="Utilisateur invité" userId="562e23f453436962" providerId="Windows Live" clId="Web-{9D132DB2-60EC-4FEF-A869-E9616BB0DBE5}" dt="2020-05-01T20:18:26.330" v="2"/>
          <ac:spMkLst>
            <pc:docMk/>
            <pc:sldMk cId="0" sldId="333"/>
            <ac:spMk id="875" creationId="{00000000-0000-0000-0000-000000000000}"/>
          </ac:spMkLst>
        </pc:spChg>
        <pc:spChg chg="del">
          <ac:chgData name="Utilisateur invité" userId="562e23f453436962" providerId="Windows Live" clId="Web-{9D132DB2-60EC-4FEF-A869-E9616BB0DBE5}" dt="2020-05-01T20:18:26.330" v="2"/>
          <ac:spMkLst>
            <pc:docMk/>
            <pc:sldMk cId="0" sldId="333"/>
            <ac:spMk id="876" creationId="{00000000-0000-0000-0000-000000000000}"/>
          </ac:spMkLst>
        </pc:spChg>
      </pc:sldChg>
      <pc:sldChg chg="delSp modSp">
        <pc:chgData name="Utilisateur invité" userId="562e23f453436962" providerId="Windows Live" clId="Web-{9D132DB2-60EC-4FEF-A869-E9616BB0DBE5}" dt="2020-05-01T20:18:26.330" v="2"/>
        <pc:sldMkLst>
          <pc:docMk/>
          <pc:sldMk cId="0" sldId="334"/>
        </pc:sldMkLst>
        <pc:spChg chg="mod">
          <ac:chgData name="Utilisateur invité" userId="562e23f453436962" providerId="Windows Live" clId="Web-{9D132DB2-60EC-4FEF-A869-E9616BB0DBE5}" dt="2020-05-01T20:18:26.330" v="2"/>
          <ac:spMkLst>
            <pc:docMk/>
            <pc:sldMk cId="0" sldId="334"/>
            <ac:spMk id="885" creationId="{00000000-0000-0000-0000-000000000000}"/>
          </ac:spMkLst>
        </pc:spChg>
        <pc:spChg chg="del">
          <ac:chgData name="Utilisateur invité" userId="562e23f453436962" providerId="Windows Live" clId="Web-{9D132DB2-60EC-4FEF-A869-E9616BB0DBE5}" dt="2020-05-01T20:18:26.330" v="2"/>
          <ac:spMkLst>
            <pc:docMk/>
            <pc:sldMk cId="0" sldId="334"/>
            <ac:spMk id="886" creationId="{00000000-0000-0000-0000-000000000000}"/>
          </ac:spMkLst>
        </pc:spChg>
      </pc:sldChg>
      <pc:sldChg chg="delSp modSp">
        <pc:chgData name="Utilisateur invité" userId="562e23f453436962" providerId="Windows Live" clId="Web-{9D132DB2-60EC-4FEF-A869-E9616BB0DBE5}" dt="2020-05-01T20:18:26.330" v="2"/>
        <pc:sldMkLst>
          <pc:docMk/>
          <pc:sldMk cId="0" sldId="335"/>
        </pc:sldMkLst>
        <pc:spChg chg="mod">
          <ac:chgData name="Utilisateur invité" userId="562e23f453436962" providerId="Windows Live" clId="Web-{9D132DB2-60EC-4FEF-A869-E9616BB0DBE5}" dt="2020-05-01T20:18:26.330" v="2"/>
          <ac:spMkLst>
            <pc:docMk/>
            <pc:sldMk cId="0" sldId="335"/>
            <ac:spMk id="895" creationId="{00000000-0000-0000-0000-000000000000}"/>
          </ac:spMkLst>
        </pc:spChg>
        <pc:spChg chg="del">
          <ac:chgData name="Utilisateur invité" userId="562e23f453436962" providerId="Windows Live" clId="Web-{9D132DB2-60EC-4FEF-A869-E9616BB0DBE5}" dt="2020-05-01T20:18:26.330" v="2"/>
          <ac:spMkLst>
            <pc:docMk/>
            <pc:sldMk cId="0" sldId="335"/>
            <ac:spMk id="896" creationId="{00000000-0000-0000-0000-000000000000}"/>
          </ac:spMkLst>
        </pc:spChg>
      </pc:sldChg>
      <pc:sldChg chg="delSp modSp">
        <pc:chgData name="Utilisateur invité" userId="562e23f453436962" providerId="Windows Live" clId="Web-{9D132DB2-60EC-4FEF-A869-E9616BB0DBE5}" dt="2020-05-01T20:18:26.330" v="2"/>
        <pc:sldMkLst>
          <pc:docMk/>
          <pc:sldMk cId="0" sldId="336"/>
        </pc:sldMkLst>
        <pc:spChg chg="mod">
          <ac:chgData name="Utilisateur invité" userId="562e23f453436962" providerId="Windows Live" clId="Web-{9D132DB2-60EC-4FEF-A869-E9616BB0DBE5}" dt="2020-05-01T20:18:26.330" v="2"/>
          <ac:spMkLst>
            <pc:docMk/>
            <pc:sldMk cId="0" sldId="336"/>
            <ac:spMk id="905" creationId="{00000000-0000-0000-0000-000000000000}"/>
          </ac:spMkLst>
        </pc:spChg>
        <pc:spChg chg="del">
          <ac:chgData name="Utilisateur invité" userId="562e23f453436962" providerId="Windows Live" clId="Web-{9D132DB2-60EC-4FEF-A869-E9616BB0DBE5}" dt="2020-05-01T20:18:26.330" v="2"/>
          <ac:spMkLst>
            <pc:docMk/>
            <pc:sldMk cId="0" sldId="336"/>
            <ac:spMk id="906" creationId="{00000000-0000-0000-0000-000000000000}"/>
          </ac:spMkLst>
        </pc:spChg>
      </pc:sldChg>
      <pc:sldChg chg="delSp modSp">
        <pc:chgData name="Utilisateur invité" userId="562e23f453436962" providerId="Windows Live" clId="Web-{9D132DB2-60EC-4FEF-A869-E9616BB0DBE5}" dt="2020-05-01T20:18:26.330" v="2"/>
        <pc:sldMkLst>
          <pc:docMk/>
          <pc:sldMk cId="0" sldId="337"/>
        </pc:sldMkLst>
        <pc:spChg chg="mod">
          <ac:chgData name="Utilisateur invité" userId="562e23f453436962" providerId="Windows Live" clId="Web-{9D132DB2-60EC-4FEF-A869-E9616BB0DBE5}" dt="2020-05-01T20:18:26.330" v="2"/>
          <ac:spMkLst>
            <pc:docMk/>
            <pc:sldMk cId="0" sldId="337"/>
            <ac:spMk id="915" creationId="{00000000-0000-0000-0000-000000000000}"/>
          </ac:spMkLst>
        </pc:spChg>
        <pc:spChg chg="del">
          <ac:chgData name="Utilisateur invité" userId="562e23f453436962" providerId="Windows Live" clId="Web-{9D132DB2-60EC-4FEF-A869-E9616BB0DBE5}" dt="2020-05-01T20:18:26.330" v="2"/>
          <ac:spMkLst>
            <pc:docMk/>
            <pc:sldMk cId="0" sldId="337"/>
            <ac:spMk id="916" creationId="{00000000-0000-0000-0000-000000000000}"/>
          </ac:spMkLst>
        </pc:spChg>
      </pc:sldChg>
      <pc:sldChg chg="delSp modSp">
        <pc:chgData name="Utilisateur invité" userId="562e23f453436962" providerId="Windows Live" clId="Web-{9D132DB2-60EC-4FEF-A869-E9616BB0DBE5}" dt="2020-05-01T20:18:26.330" v="2"/>
        <pc:sldMkLst>
          <pc:docMk/>
          <pc:sldMk cId="0" sldId="338"/>
        </pc:sldMkLst>
        <pc:spChg chg="mod">
          <ac:chgData name="Utilisateur invité" userId="562e23f453436962" providerId="Windows Live" clId="Web-{9D132DB2-60EC-4FEF-A869-E9616BB0DBE5}" dt="2020-05-01T20:18:26.330" v="2"/>
          <ac:spMkLst>
            <pc:docMk/>
            <pc:sldMk cId="0" sldId="338"/>
            <ac:spMk id="925" creationId="{00000000-0000-0000-0000-000000000000}"/>
          </ac:spMkLst>
        </pc:spChg>
        <pc:spChg chg="del">
          <ac:chgData name="Utilisateur invité" userId="562e23f453436962" providerId="Windows Live" clId="Web-{9D132DB2-60EC-4FEF-A869-E9616BB0DBE5}" dt="2020-05-01T20:18:26.330" v="2"/>
          <ac:spMkLst>
            <pc:docMk/>
            <pc:sldMk cId="0" sldId="338"/>
            <ac:spMk id="926" creationId="{00000000-0000-0000-0000-000000000000}"/>
          </ac:spMkLst>
        </pc:spChg>
      </pc:sldChg>
      <pc:sldChg chg="delSp modSp">
        <pc:chgData name="Utilisateur invité" userId="562e23f453436962" providerId="Windows Live" clId="Web-{9D132DB2-60EC-4FEF-A869-E9616BB0DBE5}" dt="2020-05-01T20:18:26.330" v="2"/>
        <pc:sldMkLst>
          <pc:docMk/>
          <pc:sldMk cId="0" sldId="339"/>
        </pc:sldMkLst>
        <pc:spChg chg="mod">
          <ac:chgData name="Utilisateur invité" userId="562e23f453436962" providerId="Windows Live" clId="Web-{9D132DB2-60EC-4FEF-A869-E9616BB0DBE5}" dt="2020-05-01T20:18:26.330" v="2"/>
          <ac:spMkLst>
            <pc:docMk/>
            <pc:sldMk cId="0" sldId="339"/>
            <ac:spMk id="935" creationId="{00000000-0000-0000-0000-000000000000}"/>
          </ac:spMkLst>
        </pc:spChg>
        <pc:spChg chg="del">
          <ac:chgData name="Utilisateur invité" userId="562e23f453436962" providerId="Windows Live" clId="Web-{9D132DB2-60EC-4FEF-A869-E9616BB0DBE5}" dt="2020-05-01T20:18:26.330" v="2"/>
          <ac:spMkLst>
            <pc:docMk/>
            <pc:sldMk cId="0" sldId="339"/>
            <ac:spMk id="936" creationId="{00000000-0000-0000-0000-000000000000}"/>
          </ac:spMkLst>
        </pc:spChg>
      </pc:sldChg>
      <pc:sldChg chg="delSp modSp">
        <pc:chgData name="Utilisateur invité" userId="562e23f453436962" providerId="Windows Live" clId="Web-{9D132DB2-60EC-4FEF-A869-E9616BB0DBE5}" dt="2020-05-01T20:18:26.330" v="2"/>
        <pc:sldMkLst>
          <pc:docMk/>
          <pc:sldMk cId="0" sldId="340"/>
        </pc:sldMkLst>
        <pc:spChg chg="mod">
          <ac:chgData name="Utilisateur invité" userId="562e23f453436962" providerId="Windows Live" clId="Web-{9D132DB2-60EC-4FEF-A869-E9616BB0DBE5}" dt="2020-05-01T20:18:26.330" v="2"/>
          <ac:spMkLst>
            <pc:docMk/>
            <pc:sldMk cId="0" sldId="340"/>
            <ac:spMk id="945" creationId="{00000000-0000-0000-0000-000000000000}"/>
          </ac:spMkLst>
        </pc:spChg>
        <pc:spChg chg="del">
          <ac:chgData name="Utilisateur invité" userId="562e23f453436962" providerId="Windows Live" clId="Web-{9D132DB2-60EC-4FEF-A869-E9616BB0DBE5}" dt="2020-05-01T20:18:26.330" v="2"/>
          <ac:spMkLst>
            <pc:docMk/>
            <pc:sldMk cId="0" sldId="340"/>
            <ac:spMk id="946" creationId="{00000000-0000-0000-0000-000000000000}"/>
          </ac:spMkLst>
        </pc:spChg>
      </pc:sldChg>
      <pc:sldChg chg="delSp modSp">
        <pc:chgData name="Utilisateur invité" userId="562e23f453436962" providerId="Windows Live" clId="Web-{9D132DB2-60EC-4FEF-A869-E9616BB0DBE5}" dt="2020-05-01T20:18:26.330" v="2"/>
        <pc:sldMkLst>
          <pc:docMk/>
          <pc:sldMk cId="0" sldId="341"/>
        </pc:sldMkLst>
        <pc:spChg chg="mod">
          <ac:chgData name="Utilisateur invité" userId="562e23f453436962" providerId="Windows Live" clId="Web-{9D132DB2-60EC-4FEF-A869-E9616BB0DBE5}" dt="2020-05-01T20:18:26.330" v="2"/>
          <ac:spMkLst>
            <pc:docMk/>
            <pc:sldMk cId="0" sldId="341"/>
            <ac:spMk id="955" creationId="{00000000-0000-0000-0000-000000000000}"/>
          </ac:spMkLst>
        </pc:spChg>
        <pc:spChg chg="del">
          <ac:chgData name="Utilisateur invité" userId="562e23f453436962" providerId="Windows Live" clId="Web-{9D132DB2-60EC-4FEF-A869-E9616BB0DBE5}" dt="2020-05-01T20:18:26.330" v="2"/>
          <ac:spMkLst>
            <pc:docMk/>
            <pc:sldMk cId="0" sldId="341"/>
            <ac:spMk id="956" creationId="{00000000-0000-0000-0000-000000000000}"/>
          </ac:spMkLst>
        </pc:spChg>
      </pc:sldChg>
      <pc:sldChg chg="delSp modSp">
        <pc:chgData name="Utilisateur invité" userId="562e23f453436962" providerId="Windows Live" clId="Web-{9D132DB2-60EC-4FEF-A869-E9616BB0DBE5}" dt="2020-05-01T20:18:26.330" v="2"/>
        <pc:sldMkLst>
          <pc:docMk/>
          <pc:sldMk cId="0" sldId="342"/>
        </pc:sldMkLst>
        <pc:spChg chg="mod">
          <ac:chgData name="Utilisateur invité" userId="562e23f453436962" providerId="Windows Live" clId="Web-{9D132DB2-60EC-4FEF-A869-E9616BB0DBE5}" dt="2020-05-01T20:18:26.330" v="2"/>
          <ac:spMkLst>
            <pc:docMk/>
            <pc:sldMk cId="0" sldId="342"/>
            <ac:spMk id="965" creationId="{00000000-0000-0000-0000-000000000000}"/>
          </ac:spMkLst>
        </pc:spChg>
        <pc:spChg chg="del">
          <ac:chgData name="Utilisateur invité" userId="562e23f453436962" providerId="Windows Live" clId="Web-{9D132DB2-60EC-4FEF-A869-E9616BB0DBE5}" dt="2020-05-01T20:18:26.330" v="2"/>
          <ac:spMkLst>
            <pc:docMk/>
            <pc:sldMk cId="0" sldId="342"/>
            <ac:spMk id="966" creationId="{00000000-0000-0000-0000-000000000000}"/>
          </ac:spMkLst>
        </pc:spChg>
      </pc:sldChg>
      <pc:sldChg chg="delSp modSp">
        <pc:chgData name="Utilisateur invité" userId="562e23f453436962" providerId="Windows Live" clId="Web-{9D132DB2-60EC-4FEF-A869-E9616BB0DBE5}" dt="2020-05-01T20:18:26.330" v="2"/>
        <pc:sldMkLst>
          <pc:docMk/>
          <pc:sldMk cId="0" sldId="343"/>
        </pc:sldMkLst>
        <pc:spChg chg="mod">
          <ac:chgData name="Utilisateur invité" userId="562e23f453436962" providerId="Windows Live" clId="Web-{9D132DB2-60EC-4FEF-A869-E9616BB0DBE5}" dt="2020-05-01T20:18:26.330" v="2"/>
          <ac:spMkLst>
            <pc:docMk/>
            <pc:sldMk cId="0" sldId="343"/>
            <ac:spMk id="975" creationId="{00000000-0000-0000-0000-000000000000}"/>
          </ac:spMkLst>
        </pc:spChg>
        <pc:spChg chg="del">
          <ac:chgData name="Utilisateur invité" userId="562e23f453436962" providerId="Windows Live" clId="Web-{9D132DB2-60EC-4FEF-A869-E9616BB0DBE5}" dt="2020-05-01T20:18:26.330" v="2"/>
          <ac:spMkLst>
            <pc:docMk/>
            <pc:sldMk cId="0" sldId="343"/>
            <ac:spMk id="976" creationId="{00000000-0000-0000-0000-000000000000}"/>
          </ac:spMkLst>
        </pc:spChg>
      </pc:sldChg>
      <pc:sldChg chg="delSp modSp">
        <pc:chgData name="Utilisateur invité" userId="562e23f453436962" providerId="Windows Live" clId="Web-{9D132DB2-60EC-4FEF-A869-E9616BB0DBE5}" dt="2020-05-01T20:18:26.330" v="2"/>
        <pc:sldMkLst>
          <pc:docMk/>
          <pc:sldMk cId="0" sldId="344"/>
        </pc:sldMkLst>
        <pc:spChg chg="mod">
          <ac:chgData name="Utilisateur invité" userId="562e23f453436962" providerId="Windows Live" clId="Web-{9D132DB2-60EC-4FEF-A869-E9616BB0DBE5}" dt="2020-05-01T20:18:26.330" v="2"/>
          <ac:spMkLst>
            <pc:docMk/>
            <pc:sldMk cId="0" sldId="344"/>
            <ac:spMk id="985" creationId="{00000000-0000-0000-0000-000000000000}"/>
          </ac:spMkLst>
        </pc:spChg>
        <pc:spChg chg="del">
          <ac:chgData name="Utilisateur invité" userId="562e23f453436962" providerId="Windows Live" clId="Web-{9D132DB2-60EC-4FEF-A869-E9616BB0DBE5}" dt="2020-05-01T20:18:26.330" v="2"/>
          <ac:spMkLst>
            <pc:docMk/>
            <pc:sldMk cId="0" sldId="344"/>
            <ac:spMk id="986" creationId="{00000000-0000-0000-0000-000000000000}"/>
          </ac:spMkLst>
        </pc:spChg>
      </pc:sldChg>
      <pc:sldChg chg="delSp modSp">
        <pc:chgData name="Utilisateur invité" userId="562e23f453436962" providerId="Windows Live" clId="Web-{9D132DB2-60EC-4FEF-A869-E9616BB0DBE5}" dt="2020-05-01T20:18:26.330" v="2"/>
        <pc:sldMkLst>
          <pc:docMk/>
          <pc:sldMk cId="0" sldId="345"/>
        </pc:sldMkLst>
        <pc:spChg chg="mod">
          <ac:chgData name="Utilisateur invité" userId="562e23f453436962" providerId="Windows Live" clId="Web-{9D132DB2-60EC-4FEF-A869-E9616BB0DBE5}" dt="2020-05-01T20:18:26.330" v="2"/>
          <ac:spMkLst>
            <pc:docMk/>
            <pc:sldMk cId="0" sldId="345"/>
            <ac:spMk id="995" creationId="{00000000-0000-0000-0000-000000000000}"/>
          </ac:spMkLst>
        </pc:spChg>
        <pc:spChg chg="del">
          <ac:chgData name="Utilisateur invité" userId="562e23f453436962" providerId="Windows Live" clId="Web-{9D132DB2-60EC-4FEF-A869-E9616BB0DBE5}" dt="2020-05-01T20:18:26.330" v="2"/>
          <ac:spMkLst>
            <pc:docMk/>
            <pc:sldMk cId="0" sldId="345"/>
            <ac:spMk id="996" creationId="{00000000-0000-0000-0000-000000000000}"/>
          </ac:spMkLst>
        </pc:spChg>
      </pc:sldChg>
      <pc:sldChg chg="delSp modSp">
        <pc:chgData name="Utilisateur invité" userId="562e23f453436962" providerId="Windows Live" clId="Web-{9D132DB2-60EC-4FEF-A869-E9616BB0DBE5}" dt="2020-05-01T20:18:26.330" v="2"/>
        <pc:sldMkLst>
          <pc:docMk/>
          <pc:sldMk cId="0" sldId="346"/>
        </pc:sldMkLst>
        <pc:spChg chg="mod">
          <ac:chgData name="Utilisateur invité" userId="562e23f453436962" providerId="Windows Live" clId="Web-{9D132DB2-60EC-4FEF-A869-E9616BB0DBE5}" dt="2020-05-01T20:18:26.330" v="2"/>
          <ac:spMkLst>
            <pc:docMk/>
            <pc:sldMk cId="0" sldId="346"/>
            <ac:spMk id="1005" creationId="{00000000-0000-0000-0000-000000000000}"/>
          </ac:spMkLst>
        </pc:spChg>
        <pc:spChg chg="del">
          <ac:chgData name="Utilisateur invité" userId="562e23f453436962" providerId="Windows Live" clId="Web-{9D132DB2-60EC-4FEF-A869-E9616BB0DBE5}" dt="2020-05-01T20:18:26.330" v="2"/>
          <ac:spMkLst>
            <pc:docMk/>
            <pc:sldMk cId="0" sldId="346"/>
            <ac:spMk id="1006" creationId="{00000000-0000-0000-0000-000000000000}"/>
          </ac:spMkLst>
        </pc:spChg>
      </pc:sldChg>
      <pc:sldChg chg="delSp modSp">
        <pc:chgData name="Utilisateur invité" userId="562e23f453436962" providerId="Windows Live" clId="Web-{9D132DB2-60EC-4FEF-A869-E9616BB0DBE5}" dt="2020-05-01T20:18:26.330" v="2"/>
        <pc:sldMkLst>
          <pc:docMk/>
          <pc:sldMk cId="0" sldId="347"/>
        </pc:sldMkLst>
        <pc:spChg chg="mod">
          <ac:chgData name="Utilisateur invité" userId="562e23f453436962" providerId="Windows Live" clId="Web-{9D132DB2-60EC-4FEF-A869-E9616BB0DBE5}" dt="2020-05-01T20:18:26.330" v="2"/>
          <ac:spMkLst>
            <pc:docMk/>
            <pc:sldMk cId="0" sldId="347"/>
            <ac:spMk id="1015" creationId="{00000000-0000-0000-0000-000000000000}"/>
          </ac:spMkLst>
        </pc:spChg>
        <pc:spChg chg="del">
          <ac:chgData name="Utilisateur invité" userId="562e23f453436962" providerId="Windows Live" clId="Web-{9D132DB2-60EC-4FEF-A869-E9616BB0DBE5}" dt="2020-05-01T20:18:26.330" v="2"/>
          <ac:spMkLst>
            <pc:docMk/>
            <pc:sldMk cId="0" sldId="347"/>
            <ac:spMk id="1016" creationId="{00000000-0000-0000-0000-000000000000}"/>
          </ac:spMkLst>
        </pc:spChg>
      </pc:sldChg>
      <pc:sldChg chg="delSp modSp">
        <pc:chgData name="Utilisateur invité" userId="562e23f453436962" providerId="Windows Live" clId="Web-{9D132DB2-60EC-4FEF-A869-E9616BB0DBE5}" dt="2020-05-01T20:18:26.330" v="2"/>
        <pc:sldMkLst>
          <pc:docMk/>
          <pc:sldMk cId="0" sldId="348"/>
        </pc:sldMkLst>
        <pc:spChg chg="mod">
          <ac:chgData name="Utilisateur invité" userId="562e23f453436962" providerId="Windows Live" clId="Web-{9D132DB2-60EC-4FEF-A869-E9616BB0DBE5}" dt="2020-05-01T20:18:26.330" v="2"/>
          <ac:spMkLst>
            <pc:docMk/>
            <pc:sldMk cId="0" sldId="348"/>
            <ac:spMk id="1025" creationId="{00000000-0000-0000-0000-000000000000}"/>
          </ac:spMkLst>
        </pc:spChg>
        <pc:spChg chg="del">
          <ac:chgData name="Utilisateur invité" userId="562e23f453436962" providerId="Windows Live" clId="Web-{9D132DB2-60EC-4FEF-A869-E9616BB0DBE5}" dt="2020-05-01T20:18:26.330" v="2"/>
          <ac:spMkLst>
            <pc:docMk/>
            <pc:sldMk cId="0" sldId="348"/>
            <ac:spMk id="1026" creationId="{00000000-0000-0000-0000-000000000000}"/>
          </ac:spMkLst>
        </pc:spChg>
      </pc:sldChg>
      <pc:sldChg chg="delSp modSp">
        <pc:chgData name="Utilisateur invité" userId="562e23f453436962" providerId="Windows Live" clId="Web-{9D132DB2-60EC-4FEF-A869-E9616BB0DBE5}" dt="2020-05-01T20:18:26.330" v="2"/>
        <pc:sldMkLst>
          <pc:docMk/>
          <pc:sldMk cId="0" sldId="349"/>
        </pc:sldMkLst>
        <pc:spChg chg="mod">
          <ac:chgData name="Utilisateur invité" userId="562e23f453436962" providerId="Windows Live" clId="Web-{9D132DB2-60EC-4FEF-A869-E9616BB0DBE5}" dt="2020-05-01T20:18:26.330" v="2"/>
          <ac:spMkLst>
            <pc:docMk/>
            <pc:sldMk cId="0" sldId="349"/>
            <ac:spMk id="1035" creationId="{00000000-0000-0000-0000-000000000000}"/>
          </ac:spMkLst>
        </pc:spChg>
        <pc:spChg chg="del">
          <ac:chgData name="Utilisateur invité" userId="562e23f453436962" providerId="Windows Live" clId="Web-{9D132DB2-60EC-4FEF-A869-E9616BB0DBE5}" dt="2020-05-01T20:18:26.330" v="2"/>
          <ac:spMkLst>
            <pc:docMk/>
            <pc:sldMk cId="0" sldId="349"/>
            <ac:spMk id="1036" creationId="{00000000-0000-0000-0000-000000000000}"/>
          </ac:spMkLst>
        </pc:spChg>
      </pc:sldChg>
      <pc:sldChg chg="delSp modSp">
        <pc:chgData name="Utilisateur invité" userId="562e23f453436962" providerId="Windows Live" clId="Web-{9D132DB2-60EC-4FEF-A869-E9616BB0DBE5}" dt="2020-05-01T20:18:26.330" v="2"/>
        <pc:sldMkLst>
          <pc:docMk/>
          <pc:sldMk cId="0" sldId="351"/>
        </pc:sldMkLst>
        <pc:spChg chg="mod">
          <ac:chgData name="Utilisateur invité" userId="562e23f453436962" providerId="Windows Live" clId="Web-{9D132DB2-60EC-4FEF-A869-E9616BB0DBE5}" dt="2020-05-01T20:18:26.330" v="2"/>
          <ac:spMkLst>
            <pc:docMk/>
            <pc:sldMk cId="0" sldId="351"/>
            <ac:spMk id="1053" creationId="{00000000-0000-0000-0000-000000000000}"/>
          </ac:spMkLst>
        </pc:spChg>
        <pc:spChg chg="del">
          <ac:chgData name="Utilisateur invité" userId="562e23f453436962" providerId="Windows Live" clId="Web-{9D132DB2-60EC-4FEF-A869-E9616BB0DBE5}" dt="2020-05-01T20:18:26.330" v="2"/>
          <ac:spMkLst>
            <pc:docMk/>
            <pc:sldMk cId="0" sldId="351"/>
            <ac:spMk id="1054" creationId="{00000000-0000-0000-0000-000000000000}"/>
          </ac:spMkLst>
        </pc:spChg>
      </pc:sldChg>
      <pc:sldChg chg="delSp modSp">
        <pc:chgData name="Utilisateur invité" userId="562e23f453436962" providerId="Windows Live" clId="Web-{9D132DB2-60EC-4FEF-A869-E9616BB0DBE5}" dt="2020-05-01T20:18:26.330" v="2"/>
        <pc:sldMkLst>
          <pc:docMk/>
          <pc:sldMk cId="0" sldId="352"/>
        </pc:sldMkLst>
        <pc:spChg chg="mod">
          <ac:chgData name="Utilisateur invité" userId="562e23f453436962" providerId="Windows Live" clId="Web-{9D132DB2-60EC-4FEF-A869-E9616BB0DBE5}" dt="2020-05-01T20:18:26.330" v="2"/>
          <ac:spMkLst>
            <pc:docMk/>
            <pc:sldMk cId="0" sldId="352"/>
            <ac:spMk id="1063" creationId="{00000000-0000-0000-0000-000000000000}"/>
          </ac:spMkLst>
        </pc:spChg>
        <pc:spChg chg="del">
          <ac:chgData name="Utilisateur invité" userId="562e23f453436962" providerId="Windows Live" clId="Web-{9D132DB2-60EC-4FEF-A869-E9616BB0DBE5}" dt="2020-05-01T20:18:26.330" v="2"/>
          <ac:spMkLst>
            <pc:docMk/>
            <pc:sldMk cId="0" sldId="352"/>
            <ac:spMk id="1064" creationId="{00000000-0000-0000-0000-000000000000}"/>
          </ac:spMkLst>
        </pc:spChg>
      </pc:sldChg>
      <pc:sldChg chg="delSp modSp">
        <pc:chgData name="Utilisateur invité" userId="562e23f453436962" providerId="Windows Live" clId="Web-{9D132DB2-60EC-4FEF-A869-E9616BB0DBE5}" dt="2020-05-01T20:18:26.330" v="2"/>
        <pc:sldMkLst>
          <pc:docMk/>
          <pc:sldMk cId="0" sldId="353"/>
        </pc:sldMkLst>
        <pc:spChg chg="mod">
          <ac:chgData name="Utilisateur invité" userId="562e23f453436962" providerId="Windows Live" clId="Web-{9D132DB2-60EC-4FEF-A869-E9616BB0DBE5}" dt="2020-05-01T20:18:26.330" v="2"/>
          <ac:spMkLst>
            <pc:docMk/>
            <pc:sldMk cId="0" sldId="353"/>
            <ac:spMk id="1073" creationId="{00000000-0000-0000-0000-000000000000}"/>
          </ac:spMkLst>
        </pc:spChg>
        <pc:spChg chg="del">
          <ac:chgData name="Utilisateur invité" userId="562e23f453436962" providerId="Windows Live" clId="Web-{9D132DB2-60EC-4FEF-A869-E9616BB0DBE5}" dt="2020-05-01T20:18:26.330" v="2"/>
          <ac:spMkLst>
            <pc:docMk/>
            <pc:sldMk cId="0" sldId="353"/>
            <ac:spMk id="1074" creationId="{00000000-0000-0000-0000-000000000000}"/>
          </ac:spMkLst>
        </pc:spChg>
      </pc:sldChg>
      <pc:sldChg chg="delSp modSp">
        <pc:chgData name="Utilisateur invité" userId="562e23f453436962" providerId="Windows Live" clId="Web-{9D132DB2-60EC-4FEF-A869-E9616BB0DBE5}" dt="2020-05-01T20:18:26.330" v="2"/>
        <pc:sldMkLst>
          <pc:docMk/>
          <pc:sldMk cId="0" sldId="354"/>
        </pc:sldMkLst>
        <pc:spChg chg="mod">
          <ac:chgData name="Utilisateur invité" userId="562e23f453436962" providerId="Windows Live" clId="Web-{9D132DB2-60EC-4FEF-A869-E9616BB0DBE5}" dt="2020-05-01T20:18:26.330" v="2"/>
          <ac:spMkLst>
            <pc:docMk/>
            <pc:sldMk cId="0" sldId="354"/>
            <ac:spMk id="1083" creationId="{00000000-0000-0000-0000-000000000000}"/>
          </ac:spMkLst>
        </pc:spChg>
        <pc:spChg chg="del">
          <ac:chgData name="Utilisateur invité" userId="562e23f453436962" providerId="Windows Live" clId="Web-{9D132DB2-60EC-4FEF-A869-E9616BB0DBE5}" dt="2020-05-01T20:18:26.330" v="2"/>
          <ac:spMkLst>
            <pc:docMk/>
            <pc:sldMk cId="0" sldId="354"/>
            <ac:spMk id="1084" creationId="{00000000-0000-0000-0000-000000000000}"/>
          </ac:spMkLst>
        </pc:spChg>
      </pc:sldChg>
      <pc:sldChg chg="delSp modSp">
        <pc:chgData name="Utilisateur invité" userId="562e23f453436962" providerId="Windows Live" clId="Web-{9D132DB2-60EC-4FEF-A869-E9616BB0DBE5}" dt="2020-05-01T20:18:26.330" v="2"/>
        <pc:sldMkLst>
          <pc:docMk/>
          <pc:sldMk cId="0" sldId="355"/>
        </pc:sldMkLst>
        <pc:spChg chg="mod">
          <ac:chgData name="Utilisateur invité" userId="562e23f453436962" providerId="Windows Live" clId="Web-{9D132DB2-60EC-4FEF-A869-E9616BB0DBE5}" dt="2020-05-01T20:18:26.330" v="2"/>
          <ac:spMkLst>
            <pc:docMk/>
            <pc:sldMk cId="0" sldId="355"/>
            <ac:spMk id="1093" creationId="{00000000-0000-0000-0000-000000000000}"/>
          </ac:spMkLst>
        </pc:spChg>
        <pc:spChg chg="del">
          <ac:chgData name="Utilisateur invité" userId="562e23f453436962" providerId="Windows Live" clId="Web-{9D132DB2-60EC-4FEF-A869-E9616BB0DBE5}" dt="2020-05-01T20:18:26.330" v="2"/>
          <ac:spMkLst>
            <pc:docMk/>
            <pc:sldMk cId="0" sldId="355"/>
            <ac:spMk id="1094" creationId="{00000000-0000-0000-0000-000000000000}"/>
          </ac:spMkLst>
        </pc:spChg>
      </pc:sldChg>
      <pc:sldChg chg="delSp modSp">
        <pc:chgData name="Utilisateur invité" userId="562e23f453436962" providerId="Windows Live" clId="Web-{9D132DB2-60EC-4FEF-A869-E9616BB0DBE5}" dt="2020-05-01T20:18:26.330" v="2"/>
        <pc:sldMkLst>
          <pc:docMk/>
          <pc:sldMk cId="0" sldId="356"/>
        </pc:sldMkLst>
        <pc:spChg chg="mod">
          <ac:chgData name="Utilisateur invité" userId="562e23f453436962" providerId="Windows Live" clId="Web-{9D132DB2-60EC-4FEF-A869-E9616BB0DBE5}" dt="2020-05-01T20:18:26.330" v="2"/>
          <ac:spMkLst>
            <pc:docMk/>
            <pc:sldMk cId="0" sldId="356"/>
            <ac:spMk id="1103" creationId="{00000000-0000-0000-0000-000000000000}"/>
          </ac:spMkLst>
        </pc:spChg>
        <pc:spChg chg="del">
          <ac:chgData name="Utilisateur invité" userId="562e23f453436962" providerId="Windows Live" clId="Web-{9D132DB2-60EC-4FEF-A869-E9616BB0DBE5}" dt="2020-05-01T20:18:26.330" v="2"/>
          <ac:spMkLst>
            <pc:docMk/>
            <pc:sldMk cId="0" sldId="356"/>
            <ac:spMk id="1104" creationId="{00000000-0000-0000-0000-000000000000}"/>
          </ac:spMkLst>
        </pc:spChg>
      </pc:sldChg>
      <pc:sldChg chg="delSp modSp">
        <pc:chgData name="Utilisateur invité" userId="562e23f453436962" providerId="Windows Live" clId="Web-{9D132DB2-60EC-4FEF-A869-E9616BB0DBE5}" dt="2020-05-01T20:18:26.330" v="2"/>
        <pc:sldMkLst>
          <pc:docMk/>
          <pc:sldMk cId="0" sldId="357"/>
        </pc:sldMkLst>
        <pc:spChg chg="mod">
          <ac:chgData name="Utilisateur invité" userId="562e23f453436962" providerId="Windows Live" clId="Web-{9D132DB2-60EC-4FEF-A869-E9616BB0DBE5}" dt="2020-05-01T20:18:26.330" v="2"/>
          <ac:spMkLst>
            <pc:docMk/>
            <pc:sldMk cId="0" sldId="357"/>
            <ac:spMk id="1113" creationId="{00000000-0000-0000-0000-000000000000}"/>
          </ac:spMkLst>
        </pc:spChg>
        <pc:spChg chg="del">
          <ac:chgData name="Utilisateur invité" userId="562e23f453436962" providerId="Windows Live" clId="Web-{9D132DB2-60EC-4FEF-A869-E9616BB0DBE5}" dt="2020-05-01T20:18:26.330" v="2"/>
          <ac:spMkLst>
            <pc:docMk/>
            <pc:sldMk cId="0" sldId="357"/>
            <ac:spMk id="1114" creationId="{00000000-0000-0000-0000-000000000000}"/>
          </ac:spMkLst>
        </pc:spChg>
      </pc:sldChg>
      <pc:sldChg chg="delSp modSp">
        <pc:chgData name="Utilisateur invité" userId="562e23f453436962" providerId="Windows Live" clId="Web-{9D132DB2-60EC-4FEF-A869-E9616BB0DBE5}" dt="2020-05-01T20:18:26.330" v="2"/>
        <pc:sldMkLst>
          <pc:docMk/>
          <pc:sldMk cId="0" sldId="358"/>
        </pc:sldMkLst>
        <pc:spChg chg="mod">
          <ac:chgData name="Utilisateur invité" userId="562e23f453436962" providerId="Windows Live" clId="Web-{9D132DB2-60EC-4FEF-A869-E9616BB0DBE5}" dt="2020-05-01T20:18:26.330" v="2"/>
          <ac:spMkLst>
            <pc:docMk/>
            <pc:sldMk cId="0" sldId="358"/>
            <ac:spMk id="1123" creationId="{00000000-0000-0000-0000-000000000000}"/>
          </ac:spMkLst>
        </pc:spChg>
        <pc:spChg chg="del">
          <ac:chgData name="Utilisateur invité" userId="562e23f453436962" providerId="Windows Live" clId="Web-{9D132DB2-60EC-4FEF-A869-E9616BB0DBE5}" dt="2020-05-01T20:18:26.330" v="2"/>
          <ac:spMkLst>
            <pc:docMk/>
            <pc:sldMk cId="0" sldId="358"/>
            <ac:spMk id="1124" creationId="{00000000-0000-0000-0000-000000000000}"/>
          </ac:spMkLst>
        </pc:spChg>
      </pc:sldChg>
      <pc:sldChg chg="delSp modSp">
        <pc:chgData name="Utilisateur invité" userId="562e23f453436962" providerId="Windows Live" clId="Web-{9D132DB2-60EC-4FEF-A869-E9616BB0DBE5}" dt="2020-05-01T20:18:26.330" v="2"/>
        <pc:sldMkLst>
          <pc:docMk/>
          <pc:sldMk cId="0" sldId="359"/>
        </pc:sldMkLst>
        <pc:spChg chg="mod">
          <ac:chgData name="Utilisateur invité" userId="562e23f453436962" providerId="Windows Live" clId="Web-{9D132DB2-60EC-4FEF-A869-E9616BB0DBE5}" dt="2020-05-01T20:18:26.330" v="2"/>
          <ac:spMkLst>
            <pc:docMk/>
            <pc:sldMk cId="0" sldId="359"/>
            <ac:spMk id="1133" creationId="{00000000-0000-0000-0000-000000000000}"/>
          </ac:spMkLst>
        </pc:spChg>
        <pc:spChg chg="del">
          <ac:chgData name="Utilisateur invité" userId="562e23f453436962" providerId="Windows Live" clId="Web-{9D132DB2-60EC-4FEF-A869-E9616BB0DBE5}" dt="2020-05-01T20:18:26.330" v="2"/>
          <ac:spMkLst>
            <pc:docMk/>
            <pc:sldMk cId="0" sldId="359"/>
            <ac:spMk id="1134" creationId="{00000000-0000-0000-0000-000000000000}"/>
          </ac:spMkLst>
        </pc:spChg>
      </pc:sldChg>
      <pc:sldChg chg="delSp modSp">
        <pc:chgData name="Utilisateur invité" userId="562e23f453436962" providerId="Windows Live" clId="Web-{9D132DB2-60EC-4FEF-A869-E9616BB0DBE5}" dt="2020-05-01T20:18:26.330" v="2"/>
        <pc:sldMkLst>
          <pc:docMk/>
          <pc:sldMk cId="0" sldId="360"/>
        </pc:sldMkLst>
        <pc:spChg chg="mod">
          <ac:chgData name="Utilisateur invité" userId="562e23f453436962" providerId="Windows Live" clId="Web-{9D132DB2-60EC-4FEF-A869-E9616BB0DBE5}" dt="2020-05-01T20:18:26.330" v="2"/>
          <ac:spMkLst>
            <pc:docMk/>
            <pc:sldMk cId="0" sldId="360"/>
            <ac:spMk id="1143" creationId="{00000000-0000-0000-0000-000000000000}"/>
          </ac:spMkLst>
        </pc:spChg>
        <pc:spChg chg="del">
          <ac:chgData name="Utilisateur invité" userId="562e23f453436962" providerId="Windows Live" clId="Web-{9D132DB2-60EC-4FEF-A869-E9616BB0DBE5}" dt="2020-05-01T20:18:26.330" v="2"/>
          <ac:spMkLst>
            <pc:docMk/>
            <pc:sldMk cId="0" sldId="360"/>
            <ac:spMk id="1144" creationId="{00000000-0000-0000-0000-000000000000}"/>
          </ac:spMkLst>
        </pc:spChg>
      </pc:sldChg>
      <pc:sldChg chg="delSp modSp">
        <pc:chgData name="Utilisateur invité" userId="562e23f453436962" providerId="Windows Live" clId="Web-{9D132DB2-60EC-4FEF-A869-E9616BB0DBE5}" dt="2020-05-01T20:18:26.330" v="2"/>
        <pc:sldMkLst>
          <pc:docMk/>
          <pc:sldMk cId="0" sldId="361"/>
        </pc:sldMkLst>
        <pc:spChg chg="mod">
          <ac:chgData name="Utilisateur invité" userId="562e23f453436962" providerId="Windows Live" clId="Web-{9D132DB2-60EC-4FEF-A869-E9616BB0DBE5}" dt="2020-05-01T20:18:26.330" v="2"/>
          <ac:spMkLst>
            <pc:docMk/>
            <pc:sldMk cId="0" sldId="361"/>
            <ac:spMk id="1154" creationId="{00000000-0000-0000-0000-000000000000}"/>
          </ac:spMkLst>
        </pc:spChg>
        <pc:spChg chg="del">
          <ac:chgData name="Utilisateur invité" userId="562e23f453436962" providerId="Windows Live" clId="Web-{9D132DB2-60EC-4FEF-A869-E9616BB0DBE5}" dt="2020-05-01T20:18:26.330" v="2"/>
          <ac:spMkLst>
            <pc:docMk/>
            <pc:sldMk cId="0" sldId="361"/>
            <ac:spMk id="1155" creationId="{00000000-0000-0000-0000-000000000000}"/>
          </ac:spMkLst>
        </pc:spChg>
      </pc:sldChg>
      <pc:sldChg chg="delSp modSp">
        <pc:chgData name="Utilisateur invité" userId="562e23f453436962" providerId="Windows Live" clId="Web-{9D132DB2-60EC-4FEF-A869-E9616BB0DBE5}" dt="2020-05-01T20:18:26.330" v="2"/>
        <pc:sldMkLst>
          <pc:docMk/>
          <pc:sldMk cId="0" sldId="362"/>
        </pc:sldMkLst>
        <pc:spChg chg="mod">
          <ac:chgData name="Utilisateur invité" userId="562e23f453436962" providerId="Windows Live" clId="Web-{9D132DB2-60EC-4FEF-A869-E9616BB0DBE5}" dt="2020-05-01T20:18:26.330" v="2"/>
          <ac:spMkLst>
            <pc:docMk/>
            <pc:sldMk cId="0" sldId="362"/>
            <ac:spMk id="1163" creationId="{00000000-0000-0000-0000-000000000000}"/>
          </ac:spMkLst>
        </pc:spChg>
        <pc:spChg chg="del">
          <ac:chgData name="Utilisateur invité" userId="562e23f453436962" providerId="Windows Live" clId="Web-{9D132DB2-60EC-4FEF-A869-E9616BB0DBE5}" dt="2020-05-01T20:18:26.330" v="2"/>
          <ac:spMkLst>
            <pc:docMk/>
            <pc:sldMk cId="0" sldId="362"/>
            <ac:spMk id="1164" creationId="{00000000-0000-0000-0000-000000000000}"/>
          </ac:spMkLst>
        </pc:spChg>
      </pc:sldChg>
      <pc:sldChg chg="delSp modSp">
        <pc:chgData name="Utilisateur invité" userId="562e23f453436962" providerId="Windows Live" clId="Web-{9D132DB2-60EC-4FEF-A869-E9616BB0DBE5}" dt="2020-05-01T20:18:26.330" v="2"/>
        <pc:sldMkLst>
          <pc:docMk/>
          <pc:sldMk cId="0" sldId="363"/>
        </pc:sldMkLst>
        <pc:spChg chg="mod">
          <ac:chgData name="Utilisateur invité" userId="562e23f453436962" providerId="Windows Live" clId="Web-{9D132DB2-60EC-4FEF-A869-E9616BB0DBE5}" dt="2020-05-01T20:18:26.330" v="2"/>
          <ac:spMkLst>
            <pc:docMk/>
            <pc:sldMk cId="0" sldId="363"/>
            <ac:spMk id="1173" creationId="{00000000-0000-0000-0000-000000000000}"/>
          </ac:spMkLst>
        </pc:spChg>
        <pc:spChg chg="del">
          <ac:chgData name="Utilisateur invité" userId="562e23f453436962" providerId="Windows Live" clId="Web-{9D132DB2-60EC-4FEF-A869-E9616BB0DBE5}" dt="2020-05-01T20:18:26.330" v="2"/>
          <ac:spMkLst>
            <pc:docMk/>
            <pc:sldMk cId="0" sldId="363"/>
            <ac:spMk id="1174" creationId="{00000000-0000-0000-0000-000000000000}"/>
          </ac:spMkLst>
        </pc:spChg>
      </pc:sldChg>
      <pc:sldChg chg="delSp modSp">
        <pc:chgData name="Utilisateur invité" userId="562e23f453436962" providerId="Windows Live" clId="Web-{9D132DB2-60EC-4FEF-A869-E9616BB0DBE5}" dt="2020-05-01T20:18:26.330" v="2"/>
        <pc:sldMkLst>
          <pc:docMk/>
          <pc:sldMk cId="3980858491" sldId="364"/>
        </pc:sldMkLst>
        <pc:spChg chg="mod">
          <ac:chgData name="Utilisateur invité" userId="562e23f453436962" providerId="Windows Live" clId="Web-{9D132DB2-60EC-4FEF-A869-E9616BB0DBE5}" dt="2020-05-01T20:18:26.330" v="2"/>
          <ac:spMkLst>
            <pc:docMk/>
            <pc:sldMk cId="3980858491" sldId="364"/>
            <ac:spMk id="1073" creationId="{00000000-0000-0000-0000-000000000000}"/>
          </ac:spMkLst>
        </pc:spChg>
        <pc:spChg chg="del">
          <ac:chgData name="Utilisateur invité" userId="562e23f453436962" providerId="Windows Live" clId="Web-{9D132DB2-60EC-4FEF-A869-E9616BB0DBE5}" dt="2020-05-01T20:18:26.330" v="2"/>
          <ac:spMkLst>
            <pc:docMk/>
            <pc:sldMk cId="3980858491" sldId="364"/>
            <ac:spMk id="1074" creationId="{00000000-0000-0000-0000-000000000000}"/>
          </ac:spMkLst>
        </pc:spChg>
      </pc:sldChg>
      <pc:sldChg chg="delSp modSp">
        <pc:chgData name="Utilisateur invité" userId="562e23f453436962" providerId="Windows Live" clId="Web-{9D132DB2-60EC-4FEF-A869-E9616BB0DBE5}" dt="2020-05-01T20:18:26.330" v="2"/>
        <pc:sldMkLst>
          <pc:docMk/>
          <pc:sldMk cId="1972063812" sldId="365"/>
        </pc:sldMkLst>
        <pc:spChg chg="mod">
          <ac:chgData name="Utilisateur invité" userId="562e23f453436962" providerId="Windows Live" clId="Web-{9D132DB2-60EC-4FEF-A869-E9616BB0DBE5}" dt="2020-05-01T20:18:26.330" v="2"/>
          <ac:spMkLst>
            <pc:docMk/>
            <pc:sldMk cId="1972063812" sldId="365"/>
            <ac:spMk id="484" creationId="{00000000-0000-0000-0000-000000000000}"/>
          </ac:spMkLst>
        </pc:spChg>
        <pc:spChg chg="del">
          <ac:chgData name="Utilisateur invité" userId="562e23f453436962" providerId="Windows Live" clId="Web-{9D132DB2-60EC-4FEF-A869-E9616BB0DBE5}" dt="2020-05-01T20:18:26.330" v="2"/>
          <ac:spMkLst>
            <pc:docMk/>
            <pc:sldMk cId="1972063812" sldId="365"/>
            <ac:spMk id="485" creationId="{00000000-0000-0000-0000-000000000000}"/>
          </ac:spMkLst>
        </pc:spChg>
      </pc:sldChg>
      <pc:sldChg chg="delSp modSp">
        <pc:chgData name="Utilisateur invité" userId="562e23f453436962" providerId="Windows Live" clId="Web-{9D132DB2-60EC-4FEF-A869-E9616BB0DBE5}" dt="2020-05-01T20:18:26.330" v="2"/>
        <pc:sldMkLst>
          <pc:docMk/>
          <pc:sldMk cId="3180998550" sldId="366"/>
        </pc:sldMkLst>
        <pc:spChg chg="mod">
          <ac:chgData name="Utilisateur invité" userId="562e23f453436962" providerId="Windows Live" clId="Web-{9D132DB2-60EC-4FEF-A869-E9616BB0DBE5}" dt="2020-05-01T20:18:26.330" v="2"/>
          <ac:spMkLst>
            <pc:docMk/>
            <pc:sldMk cId="3180998550" sldId="366"/>
            <ac:spMk id="805" creationId="{00000000-0000-0000-0000-000000000000}"/>
          </ac:spMkLst>
        </pc:spChg>
        <pc:spChg chg="del">
          <ac:chgData name="Utilisateur invité" userId="562e23f453436962" providerId="Windows Live" clId="Web-{9D132DB2-60EC-4FEF-A869-E9616BB0DBE5}" dt="2020-05-01T20:18:26.330" v="2"/>
          <ac:spMkLst>
            <pc:docMk/>
            <pc:sldMk cId="3180998550" sldId="366"/>
            <ac:spMk id="806" creationId="{00000000-0000-0000-0000-000000000000}"/>
          </ac:spMkLst>
        </pc:spChg>
      </pc:sldChg>
      <pc:sldChg chg="delSp modSp">
        <pc:chgData name="Utilisateur invité" userId="562e23f453436962" providerId="Windows Live" clId="Web-{9D132DB2-60EC-4FEF-A869-E9616BB0DBE5}" dt="2020-05-01T20:18:26.330" v="2"/>
        <pc:sldMkLst>
          <pc:docMk/>
          <pc:sldMk cId="504423319" sldId="367"/>
        </pc:sldMkLst>
        <pc:spChg chg="mod">
          <ac:chgData name="Utilisateur invité" userId="562e23f453436962" providerId="Windows Live" clId="Web-{9D132DB2-60EC-4FEF-A869-E9616BB0DBE5}" dt="2020-05-01T20:18:26.330" v="2"/>
          <ac:spMkLst>
            <pc:docMk/>
            <pc:sldMk cId="504423319" sldId="367"/>
            <ac:spMk id="1073" creationId="{00000000-0000-0000-0000-000000000000}"/>
          </ac:spMkLst>
        </pc:spChg>
        <pc:spChg chg="del">
          <ac:chgData name="Utilisateur invité" userId="562e23f453436962" providerId="Windows Live" clId="Web-{9D132DB2-60EC-4FEF-A869-E9616BB0DBE5}" dt="2020-05-01T20:18:26.330" v="2"/>
          <ac:spMkLst>
            <pc:docMk/>
            <pc:sldMk cId="504423319" sldId="367"/>
            <ac:spMk id="1074" creationId="{00000000-0000-0000-0000-000000000000}"/>
          </ac:spMkLst>
        </pc:spChg>
      </pc:sldChg>
      <pc:sldChg chg="modSp">
        <pc:chgData name="Utilisateur invité" userId="562e23f453436962" providerId="Windows Live" clId="Web-{9D132DB2-60EC-4FEF-A869-E9616BB0DBE5}" dt="2020-05-01T20:18:21.424" v="1"/>
        <pc:sldMkLst>
          <pc:docMk/>
          <pc:sldMk cId="0" sldId="374"/>
        </pc:sldMkLst>
        <pc:spChg chg="mod">
          <ac:chgData name="Utilisateur invité" userId="562e23f453436962" providerId="Windows Live" clId="Web-{9D132DB2-60EC-4FEF-A869-E9616BB0DBE5}" dt="2020-05-01T20:18:21.424" v="1"/>
          <ac:spMkLst>
            <pc:docMk/>
            <pc:sldMk cId="0" sldId="374"/>
            <ac:spMk id="93" creationId="{00000000-0000-0000-0000-000000000000}"/>
          </ac:spMkLst>
        </pc:spChg>
      </pc:sldChg>
      <pc:sldMasterChg chg="modSp mod modSldLayout">
        <pc:chgData name="Utilisateur invité" userId="562e23f453436962" providerId="Windows Live" clId="Web-{9D132DB2-60EC-4FEF-A869-E9616BB0DBE5}" dt="2020-05-01T20:18:33.830" v="4"/>
        <pc:sldMasterMkLst>
          <pc:docMk/>
          <pc:sldMasterMk cId="0" sldId="2147483659"/>
        </pc:sldMasterMkLst>
        <pc:spChg chg="mod">
          <ac:chgData name="Utilisateur invité" userId="562e23f453436962" providerId="Windows Live" clId="Web-{9D132DB2-60EC-4FEF-A869-E9616BB0DBE5}" dt="2020-05-01T20:18:26.330" v="2"/>
          <ac:spMkLst>
            <pc:docMk/>
            <pc:sldMasterMk cId="0" sldId="2147483659"/>
            <ac:spMk id="13" creationId="{00000000-0000-0000-0000-000000000000}"/>
          </ac:spMkLst>
        </pc:spChg>
        <pc:sldLayoutChg chg="modSp mod">
          <pc:chgData name="Utilisateur invité" userId="562e23f453436962" providerId="Windows Live" clId="Web-{9D132DB2-60EC-4FEF-A869-E9616BB0DBE5}" dt="2020-05-01T20:18:33.830" v="4"/>
          <pc:sldLayoutMkLst>
            <pc:docMk/>
            <pc:sldMasterMk cId="0" sldId="2147483659"/>
            <pc:sldLayoutMk cId="0" sldId="2147483648"/>
          </pc:sldLayoutMkLst>
          <pc:spChg chg="mod">
            <ac:chgData name="Utilisateur invité" userId="562e23f453436962" providerId="Windows Live" clId="Web-{9D132DB2-60EC-4FEF-A869-E9616BB0DBE5}" dt="2020-05-01T20:18:26.330" v="2"/>
            <ac:spMkLst>
              <pc:docMk/>
              <pc:sldMasterMk cId="0" sldId="2147483659"/>
              <pc:sldLayoutMk cId="0" sldId="2147483648"/>
              <ac:spMk id="19"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49"/>
          </pc:sldLayoutMkLst>
          <pc:spChg chg="mod">
            <ac:chgData name="Utilisateur invité" userId="562e23f453436962" providerId="Windows Live" clId="Web-{9D132DB2-60EC-4FEF-A869-E9616BB0DBE5}" dt="2020-05-01T20:18:26.330" v="2"/>
            <ac:spMkLst>
              <pc:docMk/>
              <pc:sldMasterMk cId="0" sldId="2147483659"/>
              <pc:sldLayoutMk cId="0" sldId="2147483649"/>
              <ac:spMk id="25"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0"/>
          </pc:sldLayoutMkLst>
          <pc:spChg chg="mod">
            <ac:chgData name="Utilisateur invité" userId="562e23f453436962" providerId="Windows Live" clId="Web-{9D132DB2-60EC-4FEF-A869-E9616BB0DBE5}" dt="2020-05-01T20:18:26.330" v="2"/>
            <ac:spMkLst>
              <pc:docMk/>
              <pc:sldMasterMk cId="0" sldId="2147483659"/>
              <pc:sldLayoutMk cId="0" sldId="2147483650"/>
              <ac:spMk id="31"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1"/>
          </pc:sldLayoutMkLst>
          <pc:spChg chg="mod">
            <ac:chgData name="Utilisateur invité" userId="562e23f453436962" providerId="Windows Live" clId="Web-{9D132DB2-60EC-4FEF-A869-E9616BB0DBE5}" dt="2020-05-01T20:18:26.330" v="2"/>
            <ac:spMkLst>
              <pc:docMk/>
              <pc:sldMasterMk cId="0" sldId="2147483659"/>
              <pc:sldLayoutMk cId="0" sldId="2147483651"/>
              <ac:spMk id="38"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2"/>
          </pc:sldLayoutMkLst>
          <pc:spChg chg="mod">
            <ac:chgData name="Utilisateur invité" userId="562e23f453436962" providerId="Windows Live" clId="Web-{9D132DB2-60EC-4FEF-A869-E9616BB0DBE5}" dt="2020-05-01T20:18:26.330" v="2"/>
            <ac:spMkLst>
              <pc:docMk/>
              <pc:sldMasterMk cId="0" sldId="2147483659"/>
              <pc:sldLayoutMk cId="0" sldId="2147483652"/>
              <ac:spMk id="47"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3"/>
          </pc:sldLayoutMkLst>
          <pc:spChg chg="mod">
            <ac:chgData name="Utilisateur invité" userId="562e23f453436962" providerId="Windows Live" clId="Web-{9D132DB2-60EC-4FEF-A869-E9616BB0DBE5}" dt="2020-05-01T20:18:26.330" v="2"/>
            <ac:spMkLst>
              <pc:docMk/>
              <pc:sldMasterMk cId="0" sldId="2147483659"/>
              <pc:sldLayoutMk cId="0" sldId="2147483653"/>
              <ac:spMk id="52"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5"/>
          </pc:sldLayoutMkLst>
          <pc:spChg chg="mod">
            <ac:chgData name="Utilisateur invité" userId="562e23f453436962" providerId="Windows Live" clId="Web-{9D132DB2-60EC-4FEF-A869-E9616BB0DBE5}" dt="2020-05-01T20:18:26.330" v="2"/>
            <ac:spMkLst>
              <pc:docMk/>
              <pc:sldMasterMk cId="0" sldId="2147483659"/>
              <pc:sldLayoutMk cId="0" sldId="2147483655"/>
              <ac:spMk id="63"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6"/>
          </pc:sldLayoutMkLst>
          <pc:spChg chg="mod">
            <ac:chgData name="Utilisateur invité" userId="562e23f453436962" providerId="Windows Live" clId="Web-{9D132DB2-60EC-4FEF-A869-E9616BB0DBE5}" dt="2020-05-01T20:18:26.330" v="2"/>
            <ac:spMkLst>
              <pc:docMk/>
              <pc:sldMasterMk cId="0" sldId="2147483659"/>
              <pc:sldLayoutMk cId="0" sldId="2147483656"/>
              <ac:spMk id="70"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7"/>
          </pc:sldLayoutMkLst>
          <pc:spChg chg="mod">
            <ac:chgData name="Utilisateur invité" userId="562e23f453436962" providerId="Windows Live" clId="Web-{9D132DB2-60EC-4FEF-A869-E9616BB0DBE5}" dt="2020-05-01T20:18:26.330" v="2"/>
            <ac:spMkLst>
              <pc:docMk/>
              <pc:sldMasterMk cId="0" sldId="2147483659"/>
              <pc:sldLayoutMk cId="0" sldId="2147483657"/>
              <ac:spMk id="76" creationId="{00000000-0000-0000-0000-000000000000}"/>
            </ac:spMkLst>
          </pc:spChg>
        </pc:sldLayoutChg>
        <pc:sldLayoutChg chg="modSp mod">
          <pc:chgData name="Utilisateur invité" userId="562e23f453436962" providerId="Windows Live" clId="Web-{9D132DB2-60EC-4FEF-A869-E9616BB0DBE5}" dt="2020-05-01T20:18:33.830" v="4"/>
          <pc:sldLayoutMkLst>
            <pc:docMk/>
            <pc:sldMasterMk cId="0" sldId="2147483659"/>
            <pc:sldLayoutMk cId="0" sldId="2147483658"/>
          </pc:sldLayoutMkLst>
          <pc:spChg chg="mod">
            <ac:chgData name="Utilisateur invité" userId="562e23f453436962" providerId="Windows Live" clId="Web-{9D132DB2-60EC-4FEF-A869-E9616BB0DBE5}" dt="2020-05-01T20:18:26.330" v="2"/>
            <ac:spMkLst>
              <pc:docMk/>
              <pc:sldMasterMk cId="0" sldId="2147483659"/>
              <pc:sldLayoutMk cId="0" sldId="2147483658"/>
              <ac:spMk id="82" creationId="{00000000-0000-0000-0000-000000000000}"/>
            </ac:spMkLst>
          </pc:spChg>
        </pc:sldLayoutChg>
        <pc:sldLayoutChg chg="mod">
          <pc:chgData name="Utilisateur invité" userId="562e23f453436962" providerId="Windows Live" clId="Web-{9D132DB2-60EC-4FEF-A869-E9616BB0DBE5}" dt="2020-05-01T20:18:33.830" v="4"/>
          <pc:sldLayoutMkLst>
            <pc:docMk/>
            <pc:sldMasterMk cId="0" sldId="2147483659"/>
            <pc:sldLayoutMk cId="4022055328" sldId="2147483672"/>
          </pc:sldLayoutMkLst>
        </pc:sldLayoutChg>
      </pc:sldMasterChg>
      <pc:sldMasterChg chg="mod modSldLayout">
        <pc:chgData name="Utilisateur invité" userId="562e23f453436962" providerId="Windows Live" clId="Web-{9D132DB2-60EC-4FEF-A869-E9616BB0DBE5}" dt="2020-05-01T20:18:33.830" v="4"/>
        <pc:sldMasterMkLst>
          <pc:docMk/>
          <pc:sldMasterMk cId="459768950" sldId="2147483660"/>
        </pc:sldMasterMkLst>
        <pc:sldLayoutChg chg="mod">
          <pc:chgData name="Utilisateur invité" userId="562e23f453436962" providerId="Windows Live" clId="Web-{9D132DB2-60EC-4FEF-A869-E9616BB0DBE5}" dt="2020-05-01T20:18:33.830" v="4"/>
          <pc:sldLayoutMkLst>
            <pc:docMk/>
            <pc:sldMasterMk cId="459768950" sldId="2147483660"/>
            <pc:sldLayoutMk cId="3681529022" sldId="2147483661"/>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128665199" sldId="2147483662"/>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1831420598" sldId="2147483663"/>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4137728483" sldId="2147483664"/>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1795519709" sldId="2147483665"/>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384545958" sldId="2147483666"/>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3711710168" sldId="2147483667"/>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2776161188" sldId="2147483668"/>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1449463791" sldId="2147483669"/>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3496484983" sldId="2147483670"/>
          </pc:sldLayoutMkLst>
        </pc:sldLayoutChg>
        <pc:sldLayoutChg chg="mod">
          <pc:chgData name="Utilisateur invité" userId="562e23f453436962" providerId="Windows Live" clId="Web-{9D132DB2-60EC-4FEF-A869-E9616BB0DBE5}" dt="2020-05-01T20:18:33.830" v="4"/>
          <pc:sldLayoutMkLst>
            <pc:docMk/>
            <pc:sldMasterMk cId="459768950" sldId="2147483660"/>
            <pc:sldLayoutMk cId="217284174" sldId="2147483671"/>
          </pc:sldLayoutMkLst>
        </pc:sldLayoutChg>
      </pc:sldMasterChg>
    </pc:docChg>
  </pc:docChgLst>
  <pc:docChgLst>
    <pc:chgData name="Bernard Bérubé" userId="ed5198658931eb7d" providerId="Windows Live" clId="Web-{80E087C1-2F49-499B-A897-337719E58F61}"/>
    <pc:docChg chg="">
      <pc:chgData name="Bernard Bérubé" userId="ed5198658931eb7d" providerId="Windows Live" clId="Web-{80E087C1-2F49-499B-A897-337719E58F61}" dt="2020-04-02T13:37:00.131" v="0"/>
      <pc:docMkLst>
        <pc:docMk/>
      </pc:docMkLst>
      <pc:sldChg chg="modCm">
        <pc:chgData name="Bernard Bérubé" userId="ed5198658931eb7d" providerId="Windows Live" clId="Web-{80E087C1-2F49-499B-A897-337719E58F61}" dt="2020-04-02T13:37:00.131" v="0"/>
        <pc:sldMkLst>
          <pc:docMk/>
          <pc:sldMk cId="0" sldId="264"/>
        </pc:sldMkLst>
      </pc:sldChg>
    </pc:docChg>
  </pc:docChgLst>
  <pc:docChgLst>
    <pc:chgData name="Utilisateur invité" providerId="Windows Live" clId="Web-{3B0F5490-0490-4362-A0E9-73825B91DEF8}"/>
    <pc:docChg chg="modSld">
      <pc:chgData name="Utilisateur invité" userId="" providerId="Windows Live" clId="Web-{3B0F5490-0490-4362-A0E9-73825B91DEF8}" dt="2020-03-20T11:58:39.688" v="35"/>
      <pc:docMkLst>
        <pc:docMk/>
      </pc:docMkLst>
      <pc:sldChg chg="modSp">
        <pc:chgData name="Utilisateur invité" userId="" providerId="Windows Live" clId="Web-{3B0F5490-0490-4362-A0E9-73825B91DEF8}" dt="2020-03-20T11:48:15.824" v="3" actId="20577"/>
        <pc:sldMkLst>
          <pc:docMk/>
          <pc:sldMk cId="0" sldId="267"/>
        </pc:sldMkLst>
        <pc:spChg chg="mod">
          <ac:chgData name="Utilisateur invité" userId="" providerId="Windows Live" clId="Web-{3B0F5490-0490-4362-A0E9-73825B91DEF8}" dt="2020-03-20T11:48:15.824" v="3" actId="20577"/>
          <ac:spMkLst>
            <pc:docMk/>
            <pc:sldMk cId="0" sldId="267"/>
            <ac:spMk id="207" creationId="{00000000-0000-0000-0000-000000000000}"/>
          </ac:spMkLst>
        </pc:spChg>
      </pc:sldChg>
      <pc:sldChg chg="delCm">
        <pc:chgData name="Utilisateur invité" userId="" providerId="Windows Live" clId="Web-{3B0F5490-0490-4362-A0E9-73825B91DEF8}" dt="2020-03-20T11:48:36.715" v="4"/>
        <pc:sldMkLst>
          <pc:docMk/>
          <pc:sldMk cId="0" sldId="281"/>
        </pc:sldMkLst>
      </pc:sldChg>
      <pc:sldChg chg="modSp">
        <pc:chgData name="Utilisateur invité" userId="" providerId="Windows Live" clId="Web-{3B0F5490-0490-4362-A0E9-73825B91DEF8}" dt="2020-03-20T11:48:59.684" v="9" actId="20577"/>
        <pc:sldMkLst>
          <pc:docMk/>
          <pc:sldMk cId="0" sldId="283"/>
        </pc:sldMkLst>
        <pc:spChg chg="mod">
          <ac:chgData name="Utilisateur invité" userId="" providerId="Windows Live" clId="Web-{3B0F5490-0490-4362-A0E9-73825B91DEF8}" dt="2020-03-20T11:48:59.684" v="9" actId="20577"/>
          <ac:spMkLst>
            <pc:docMk/>
            <pc:sldMk cId="0" sldId="283"/>
            <ac:spMk id="373" creationId="{00000000-0000-0000-0000-000000000000}"/>
          </ac:spMkLst>
        </pc:spChg>
      </pc:sldChg>
      <pc:sldChg chg="modSp">
        <pc:chgData name="Utilisateur invité" userId="" providerId="Windows Live" clId="Web-{3B0F5490-0490-4362-A0E9-73825B91DEF8}" dt="2020-03-20T11:49:20.793" v="12" actId="20577"/>
        <pc:sldMkLst>
          <pc:docMk/>
          <pc:sldMk cId="0" sldId="284"/>
        </pc:sldMkLst>
        <pc:spChg chg="mod">
          <ac:chgData name="Utilisateur invité" userId="" providerId="Windows Live" clId="Web-{3B0F5490-0490-4362-A0E9-73825B91DEF8}" dt="2020-03-20T11:49:20.793" v="12" actId="20577"/>
          <ac:spMkLst>
            <pc:docMk/>
            <pc:sldMk cId="0" sldId="284"/>
            <ac:spMk id="383" creationId="{00000000-0000-0000-0000-000000000000}"/>
          </ac:spMkLst>
        </pc:spChg>
      </pc:sldChg>
      <pc:sldChg chg="modSp">
        <pc:chgData name="Utilisateur invité" userId="" providerId="Windows Live" clId="Web-{3B0F5490-0490-4362-A0E9-73825B91DEF8}" dt="2020-03-20T11:49:28.653" v="14" actId="20577"/>
        <pc:sldMkLst>
          <pc:docMk/>
          <pc:sldMk cId="0" sldId="285"/>
        </pc:sldMkLst>
        <pc:spChg chg="mod">
          <ac:chgData name="Utilisateur invité" userId="" providerId="Windows Live" clId="Web-{3B0F5490-0490-4362-A0E9-73825B91DEF8}" dt="2020-03-20T11:49:28.653" v="14" actId="20577"/>
          <ac:spMkLst>
            <pc:docMk/>
            <pc:sldMk cId="0" sldId="285"/>
            <ac:spMk id="393" creationId="{00000000-0000-0000-0000-000000000000}"/>
          </ac:spMkLst>
        </pc:spChg>
      </pc:sldChg>
      <pc:sldChg chg="modSp">
        <pc:chgData name="Utilisateur invité" userId="" providerId="Windows Live" clId="Web-{3B0F5490-0490-4362-A0E9-73825B91DEF8}" dt="2020-03-20T11:49:57.106" v="19" actId="20577"/>
        <pc:sldMkLst>
          <pc:docMk/>
          <pc:sldMk cId="0" sldId="290"/>
        </pc:sldMkLst>
        <pc:spChg chg="mod">
          <ac:chgData name="Utilisateur invité" userId="" providerId="Windows Live" clId="Web-{3B0F5490-0490-4362-A0E9-73825B91DEF8}" dt="2020-03-20T11:49:57.106" v="19" actId="20577"/>
          <ac:spMkLst>
            <pc:docMk/>
            <pc:sldMk cId="0" sldId="290"/>
            <ac:spMk id="446" creationId="{00000000-0000-0000-0000-000000000000}"/>
          </ac:spMkLst>
        </pc:spChg>
      </pc:sldChg>
      <pc:sldChg chg="delCm">
        <pc:chgData name="Utilisateur invité" userId="" providerId="Windows Live" clId="Web-{3B0F5490-0490-4362-A0E9-73825B91DEF8}" dt="2020-03-20T11:50:05.090" v="20"/>
        <pc:sldMkLst>
          <pc:docMk/>
          <pc:sldMk cId="0" sldId="294"/>
        </pc:sldMkLst>
      </pc:sldChg>
      <pc:sldChg chg="delCm">
        <pc:chgData name="Utilisateur invité" userId="" providerId="Windows Live" clId="Web-{3B0F5490-0490-4362-A0E9-73825B91DEF8}" dt="2020-03-20T11:50:39.153" v="23"/>
        <pc:sldMkLst>
          <pc:docMk/>
          <pc:sldMk cId="0" sldId="301"/>
        </pc:sldMkLst>
      </pc:sldChg>
      <pc:sldChg chg="delCm">
        <pc:chgData name="Utilisateur invité" userId="" providerId="Windows Live" clId="Web-{3B0F5490-0490-4362-A0E9-73825B91DEF8}" dt="2020-03-20T11:51:05.700" v="24"/>
        <pc:sldMkLst>
          <pc:docMk/>
          <pc:sldMk cId="0" sldId="303"/>
        </pc:sldMkLst>
      </pc:sldChg>
      <pc:sldChg chg="delCm">
        <pc:chgData name="Utilisateur invité" userId="" providerId="Windows Live" clId="Web-{3B0F5490-0490-4362-A0E9-73825B91DEF8}" dt="2020-03-20T11:51:30.966" v="26"/>
        <pc:sldMkLst>
          <pc:docMk/>
          <pc:sldMk cId="0" sldId="304"/>
        </pc:sldMkLst>
      </pc:sldChg>
      <pc:sldChg chg="modSp">
        <pc:chgData name="Utilisateur invité" userId="" providerId="Windows Live" clId="Web-{3B0F5490-0490-4362-A0E9-73825B91DEF8}" dt="2020-03-20T11:54:08.374" v="28" actId="20577"/>
        <pc:sldMkLst>
          <pc:docMk/>
          <pc:sldMk cId="0" sldId="325"/>
        </pc:sldMkLst>
        <pc:spChg chg="mod">
          <ac:chgData name="Utilisateur invité" userId="" providerId="Windows Live" clId="Web-{3B0F5490-0490-4362-A0E9-73825B91DEF8}" dt="2020-03-20T11:54:08.374" v="28" actId="20577"/>
          <ac:spMkLst>
            <pc:docMk/>
            <pc:sldMk cId="0" sldId="325"/>
            <ac:spMk id="800" creationId="{00000000-0000-0000-0000-000000000000}"/>
          </ac:spMkLst>
        </pc:spChg>
      </pc:sldChg>
      <pc:sldChg chg="delCm">
        <pc:chgData name="Utilisateur invité" userId="" providerId="Windows Live" clId="Web-{3B0F5490-0490-4362-A0E9-73825B91DEF8}" dt="2020-03-20T11:55:32.062" v="30"/>
        <pc:sldMkLst>
          <pc:docMk/>
          <pc:sldMk cId="0" sldId="332"/>
        </pc:sldMkLst>
      </pc:sldChg>
      <pc:sldChg chg="modSp">
        <pc:chgData name="Utilisateur invité" userId="" providerId="Windows Live" clId="Web-{3B0F5490-0490-4362-A0E9-73825B91DEF8}" dt="2020-03-20T11:56:57.125" v="32" actId="20577"/>
        <pc:sldMkLst>
          <pc:docMk/>
          <pc:sldMk cId="0" sldId="342"/>
        </pc:sldMkLst>
        <pc:spChg chg="mod">
          <ac:chgData name="Utilisateur invité" userId="" providerId="Windows Live" clId="Web-{3B0F5490-0490-4362-A0E9-73825B91DEF8}" dt="2020-03-20T11:56:57.125" v="32" actId="20577"/>
          <ac:spMkLst>
            <pc:docMk/>
            <pc:sldMk cId="0" sldId="342"/>
            <ac:spMk id="970" creationId="{00000000-0000-0000-0000-000000000000}"/>
          </ac:spMkLst>
        </pc:spChg>
      </pc:sldChg>
      <pc:sldChg chg="modSp">
        <pc:chgData name="Utilisateur invité" userId="" providerId="Windows Live" clId="Web-{3B0F5490-0490-4362-A0E9-73825B91DEF8}" dt="2020-03-20T11:57:49.985" v="34" actId="20577"/>
        <pc:sldMkLst>
          <pc:docMk/>
          <pc:sldMk cId="0" sldId="345"/>
        </pc:sldMkLst>
        <pc:spChg chg="mod">
          <ac:chgData name="Utilisateur invité" userId="" providerId="Windows Live" clId="Web-{3B0F5490-0490-4362-A0E9-73825B91DEF8}" dt="2020-03-20T11:57:49.985" v="34" actId="20577"/>
          <ac:spMkLst>
            <pc:docMk/>
            <pc:sldMk cId="0" sldId="345"/>
            <ac:spMk id="1000" creationId="{00000000-0000-0000-0000-000000000000}"/>
          </ac:spMkLst>
        </pc:spChg>
      </pc:sldChg>
      <pc:sldChg chg="delCm">
        <pc:chgData name="Utilisateur invité" userId="" providerId="Windows Live" clId="Web-{3B0F5490-0490-4362-A0E9-73825B91DEF8}" dt="2020-03-20T11:58:39.688" v="35"/>
        <pc:sldMkLst>
          <pc:docMk/>
          <pc:sldMk cId="0" sldId="360"/>
        </pc:sldMkLst>
      </pc:sldChg>
      <pc:sldChg chg="delCm">
        <pc:chgData name="Utilisateur invité" userId="" providerId="Windows Live" clId="Web-{3B0F5490-0490-4362-A0E9-73825B91DEF8}" dt="2020-03-20T11:50:10.434" v="21"/>
        <pc:sldMkLst>
          <pc:docMk/>
          <pc:sldMk cId="1972063812" sldId="365"/>
        </pc:sldMkLst>
      </pc:sldChg>
    </pc:docChg>
  </pc:docChgLst>
  <pc:docChgLst>
    <pc:chgData name="Bernard Bérubé" userId="ed5198658931eb7d" providerId="Windows Live" clId="Web-{7F2C536A-4CC7-48A5-9955-0DA22C5E642D}"/>
    <pc:docChg chg="modSld">
      <pc:chgData name="Bernard Bérubé" userId="ed5198658931eb7d" providerId="Windows Live" clId="Web-{7F2C536A-4CC7-48A5-9955-0DA22C5E642D}" dt="2020-05-01T12:24:18.278" v="4"/>
      <pc:docMkLst>
        <pc:docMk/>
      </pc:docMkLst>
      <pc:sldChg chg="modSp addCm modCm">
        <pc:chgData name="Bernard Bérubé" userId="ed5198658931eb7d" providerId="Windows Live" clId="Web-{7F2C536A-4CC7-48A5-9955-0DA22C5E642D}" dt="2020-05-01T12:22:25.104" v="3"/>
        <pc:sldMkLst>
          <pc:docMk/>
          <pc:sldMk cId="0" sldId="299"/>
        </pc:sldMkLst>
        <pc:spChg chg="mod">
          <ac:chgData name="Bernard Bérubé" userId="ed5198658931eb7d" providerId="Windows Live" clId="Web-{7F2C536A-4CC7-48A5-9955-0DA22C5E642D}" dt="2020-05-01T12:21:42.807" v="1" actId="20577"/>
          <ac:spMkLst>
            <pc:docMk/>
            <pc:sldMk cId="0" sldId="299"/>
            <ac:spMk id="542" creationId="{00000000-0000-0000-0000-000000000000}"/>
          </ac:spMkLst>
        </pc:spChg>
      </pc:sldChg>
      <pc:sldChg chg="addCm">
        <pc:chgData name="Bernard Bérubé" userId="ed5198658931eb7d" providerId="Windows Live" clId="Web-{7F2C536A-4CC7-48A5-9955-0DA22C5E642D}" dt="2020-05-01T12:24:18.278" v="4"/>
        <pc:sldMkLst>
          <pc:docMk/>
          <pc:sldMk cId="763572989" sldId="369"/>
        </pc:sldMkLst>
      </pc:sldChg>
    </pc:docChg>
  </pc:docChgLst>
  <pc:docChgLst>
    <pc:chgData name="Utilisateur invité" userId="562e23f453436962" providerId="Windows Live" clId="Web-{C9AD7ED5-FFF8-4510-BDAF-829F84F072D1}"/>
    <pc:docChg chg="modSld">
      <pc:chgData name="Utilisateur invité" userId="562e23f453436962" providerId="Windows Live" clId="Web-{C9AD7ED5-FFF8-4510-BDAF-829F84F072D1}" dt="2020-04-24T19:37:26.651" v="35" actId="20577"/>
      <pc:docMkLst>
        <pc:docMk/>
      </pc:docMkLst>
      <pc:sldChg chg="modSp">
        <pc:chgData name="Utilisateur invité" userId="562e23f453436962" providerId="Windows Live" clId="Web-{C9AD7ED5-FFF8-4510-BDAF-829F84F072D1}" dt="2020-04-24T19:37:26.651" v="35" actId="20577"/>
        <pc:sldMkLst>
          <pc:docMk/>
          <pc:sldMk cId="0" sldId="259"/>
        </pc:sldMkLst>
        <pc:spChg chg="mod">
          <ac:chgData name="Utilisateur invité" userId="562e23f453436962" providerId="Windows Live" clId="Web-{C9AD7ED5-FFF8-4510-BDAF-829F84F072D1}" dt="2020-04-24T19:37:26.651" v="35" actId="20577"/>
          <ac:spMkLst>
            <pc:docMk/>
            <pc:sldMk cId="0" sldId="259"/>
            <ac:spMk id="126" creationId="{00000000-0000-0000-0000-000000000000}"/>
          </ac:spMkLst>
        </pc:spChg>
      </pc:sldChg>
      <pc:sldChg chg="addSp delSp modSp delCm">
        <pc:chgData name="Utilisateur invité" userId="562e23f453436962" providerId="Windows Live" clId="Web-{C9AD7ED5-FFF8-4510-BDAF-829F84F072D1}" dt="2020-04-24T19:36:22.695" v="31" actId="1076"/>
        <pc:sldMkLst>
          <pc:docMk/>
          <pc:sldMk cId="763572989" sldId="369"/>
        </pc:sldMkLst>
        <pc:spChg chg="del mod">
          <ac:chgData name="Utilisateur invité" userId="562e23f453436962" providerId="Windows Live" clId="Web-{C9AD7ED5-FFF8-4510-BDAF-829F84F072D1}" dt="2020-04-24T19:30:15.118" v="28"/>
          <ac:spMkLst>
            <pc:docMk/>
            <pc:sldMk cId="763572989" sldId="369"/>
            <ac:spMk id="3" creationId="{7326FF2F-527D-4C65-8E47-E9F1186C90DD}"/>
          </ac:spMkLst>
        </pc:spChg>
        <pc:spChg chg="mod">
          <ac:chgData name="Utilisateur invité" userId="562e23f453436962" providerId="Windows Live" clId="Web-{C9AD7ED5-FFF8-4510-BDAF-829F84F072D1}" dt="2020-04-24T19:27:29.346" v="6" actId="20577"/>
          <ac:spMkLst>
            <pc:docMk/>
            <pc:sldMk cId="763572989" sldId="369"/>
            <ac:spMk id="8" creationId="{00000000-0000-0000-0000-000000000000}"/>
          </ac:spMkLst>
        </pc:spChg>
        <pc:spChg chg="del mod">
          <ac:chgData name="Utilisateur invité" userId="562e23f453436962" providerId="Windows Live" clId="Web-{C9AD7ED5-FFF8-4510-BDAF-829F84F072D1}" dt="2020-04-24T19:30:10.336" v="27"/>
          <ac:spMkLst>
            <pc:docMk/>
            <pc:sldMk cId="763572989" sldId="369"/>
            <ac:spMk id="11" creationId="{2119E38C-7051-4A28-B091-0DF06C4FD289}"/>
          </ac:spMkLst>
        </pc:spChg>
        <pc:spChg chg="add mod">
          <ac:chgData name="Utilisateur invité" userId="562e23f453436962" providerId="Windows Live" clId="Web-{C9AD7ED5-FFF8-4510-BDAF-829F84F072D1}" dt="2020-04-24T19:36:21.305" v="30" actId="1076"/>
          <ac:spMkLst>
            <pc:docMk/>
            <pc:sldMk cId="763572989" sldId="369"/>
            <ac:spMk id="14" creationId="{65CCD691-E7B8-4C6B-BD49-C70F59512CC8}"/>
          </ac:spMkLst>
        </pc:spChg>
        <pc:spChg chg="add mod">
          <ac:chgData name="Utilisateur invité" userId="562e23f453436962" providerId="Windows Live" clId="Web-{C9AD7ED5-FFF8-4510-BDAF-829F84F072D1}" dt="2020-04-24T19:36:22.695" v="31" actId="1076"/>
          <ac:spMkLst>
            <pc:docMk/>
            <pc:sldMk cId="763572989" sldId="369"/>
            <ac:spMk id="15" creationId="{DB7B513C-B2AE-4310-881E-6DD088437EE8}"/>
          </ac:spMkLst>
        </pc:spChg>
        <pc:picChg chg="del">
          <ac:chgData name="Utilisateur invité" userId="562e23f453436962" providerId="Windows Live" clId="Web-{C9AD7ED5-FFF8-4510-BDAF-829F84F072D1}" dt="2020-04-24T19:27:36.252" v="9"/>
          <ac:picMkLst>
            <pc:docMk/>
            <pc:sldMk cId="763572989" sldId="369"/>
            <ac:picMk id="2" creationId="{86975120-F03D-4A92-AB3D-C245BAE96AAD}"/>
          </ac:picMkLst>
        </pc:picChg>
        <pc:picChg chg="add mod">
          <ac:chgData name="Utilisateur invité" userId="562e23f453436962" providerId="Windows Live" clId="Web-{C9AD7ED5-FFF8-4510-BDAF-829F84F072D1}" dt="2020-04-24T19:36:17.289" v="29" actId="1076"/>
          <ac:picMkLst>
            <pc:docMk/>
            <pc:sldMk cId="763572989" sldId="369"/>
            <ac:picMk id="4" creationId="{16A2DFE5-0900-4BC5-8A27-E0CDE9FC9D8E}"/>
          </ac:picMkLst>
        </pc:picChg>
        <pc:picChg chg="add del mod">
          <ac:chgData name="Utilisateur invité" userId="562e23f453436962" providerId="Windows Live" clId="Web-{C9AD7ED5-FFF8-4510-BDAF-829F84F072D1}" dt="2020-04-24T19:28:00.722" v="15"/>
          <ac:picMkLst>
            <pc:docMk/>
            <pc:sldMk cId="763572989" sldId="369"/>
            <ac:picMk id="6" creationId="{E2A181BF-612D-4531-A1A6-A9008A10E859}"/>
          </ac:picMkLst>
        </pc:picChg>
        <pc:picChg chg="add del mod">
          <ac:chgData name="Utilisateur invité" userId="562e23f453436962" providerId="Windows Live" clId="Web-{C9AD7ED5-FFF8-4510-BDAF-829F84F072D1}" dt="2020-04-24T19:28:22.645" v="17"/>
          <ac:picMkLst>
            <pc:docMk/>
            <pc:sldMk cId="763572989" sldId="369"/>
            <ac:picMk id="12" creationId="{81FB14D0-B0AB-4327-B008-72C32B48C635}"/>
          </ac:picMkLst>
        </pc:picChg>
      </pc:sldChg>
    </pc:docChg>
  </pc:docChgLst>
  <pc:docChgLst>
    <pc:chgData name="Bernard Bérubé" userId="ed5198658931eb7d" providerId="Windows Live" clId="Web-{3902EC2C-D871-48F8-B7E0-FD77009ED65B}"/>
    <pc:docChg chg="modSld">
      <pc:chgData name="Bernard Bérubé" userId="ed5198658931eb7d" providerId="Windows Live" clId="Web-{3902EC2C-D871-48F8-B7E0-FD77009ED65B}" dt="2020-04-30T20:28:13.510" v="12"/>
      <pc:docMkLst>
        <pc:docMk/>
      </pc:docMkLst>
      <pc:sldChg chg="addSp delSp modSp">
        <pc:chgData name="Bernard Bérubé" userId="ed5198658931eb7d" providerId="Windows Live" clId="Web-{3902EC2C-D871-48F8-B7E0-FD77009ED65B}" dt="2020-04-30T20:28:13.510" v="12"/>
        <pc:sldMkLst>
          <pc:docMk/>
          <pc:sldMk cId="763572989" sldId="369"/>
        </pc:sldMkLst>
        <pc:spChg chg="del">
          <ac:chgData name="Bernard Bérubé" userId="ed5198658931eb7d" providerId="Windows Live" clId="Web-{3902EC2C-D871-48F8-B7E0-FD77009ED65B}" dt="2020-04-30T20:28:13.510" v="12"/>
          <ac:spMkLst>
            <pc:docMk/>
            <pc:sldMk cId="763572989" sldId="369"/>
            <ac:spMk id="9" creationId="{00000000-0000-0000-0000-000000000000}"/>
          </ac:spMkLst>
        </pc:spChg>
        <pc:spChg chg="mod">
          <ac:chgData name="Bernard Bérubé" userId="ed5198658931eb7d" providerId="Windows Live" clId="Web-{3902EC2C-D871-48F8-B7E0-FD77009ED65B}" dt="2020-04-30T20:27:32.227" v="9" actId="1076"/>
          <ac:spMkLst>
            <pc:docMk/>
            <pc:sldMk cId="763572989" sldId="369"/>
            <ac:spMk id="11" creationId="{CBAF9B95-64A0-4294-9536-D01A07DE0A4D}"/>
          </ac:spMkLst>
        </pc:spChg>
        <pc:spChg chg="mod">
          <ac:chgData name="Bernard Bérubé" userId="ed5198658931eb7d" providerId="Windows Live" clId="Web-{3902EC2C-D871-48F8-B7E0-FD77009ED65B}" dt="2020-04-30T20:27:42.133" v="11" actId="14100"/>
          <ac:spMkLst>
            <pc:docMk/>
            <pc:sldMk cId="763572989" sldId="369"/>
            <ac:spMk id="12" creationId="{97A9EAA8-DDA8-4A4C-90AF-91A99D90BCE6}"/>
          </ac:spMkLst>
        </pc:spChg>
        <pc:picChg chg="del">
          <ac:chgData name="Bernard Bérubé" userId="ed5198658931eb7d" providerId="Windows Live" clId="Web-{3902EC2C-D871-48F8-B7E0-FD77009ED65B}" dt="2020-04-30T20:26:51.446" v="0"/>
          <ac:picMkLst>
            <pc:docMk/>
            <pc:sldMk cId="763572989" sldId="369"/>
            <ac:picMk id="2" creationId="{5263E714-83FD-4589-BEC5-5EF5CF8E52FD}"/>
          </ac:picMkLst>
        </pc:picChg>
        <pc:picChg chg="add mod ord">
          <ac:chgData name="Bernard Bérubé" userId="ed5198658931eb7d" providerId="Windows Live" clId="Web-{3902EC2C-D871-48F8-B7E0-FD77009ED65B}" dt="2020-04-30T20:27:28.367" v="8"/>
          <ac:picMkLst>
            <pc:docMk/>
            <pc:sldMk cId="763572989" sldId="369"/>
            <ac:picMk id="3" creationId="{526F54A4-2BC0-40AC-BD4A-307650429B12}"/>
          </ac:picMkLst>
        </pc:picChg>
      </pc:sldChg>
    </pc:docChg>
  </pc:docChgLst>
  <pc:docChgLst>
    <pc:chgData name="Utilisateur invité" providerId="Windows Live" clId="Web-{674557D2-CAB5-4208-81C2-7FE8B15BC472}"/>
    <pc:docChg chg="modSld">
      <pc:chgData name="Utilisateur invité" userId="" providerId="Windows Live" clId="Web-{674557D2-CAB5-4208-81C2-7FE8B15BC472}" dt="2020-04-22T14:19:10.935" v="2" actId="20577"/>
      <pc:docMkLst>
        <pc:docMk/>
      </pc:docMkLst>
      <pc:sldChg chg="modSp">
        <pc:chgData name="Utilisateur invité" userId="" providerId="Windows Live" clId="Web-{674557D2-CAB5-4208-81C2-7FE8B15BC472}" dt="2020-04-22T14:19:10.935" v="2" actId="20577"/>
        <pc:sldMkLst>
          <pc:docMk/>
          <pc:sldMk cId="0" sldId="330"/>
        </pc:sldMkLst>
        <pc:spChg chg="mod">
          <ac:chgData name="Utilisateur invité" userId="" providerId="Windows Live" clId="Web-{674557D2-CAB5-4208-81C2-7FE8B15BC472}" dt="2020-04-22T14:19:10.935" v="2" actId="20577"/>
          <ac:spMkLst>
            <pc:docMk/>
            <pc:sldMk cId="0" sldId="330"/>
            <ac:spMk id="850" creationId="{00000000-0000-0000-0000-000000000000}"/>
          </ac:spMkLst>
        </pc:spChg>
      </pc:sldChg>
    </pc:docChg>
  </pc:docChgLst>
  <pc:docChgLst>
    <pc:chgData name="Daniel Paradis" userId="93f32eb927b20ede" providerId="LiveId" clId="{C6699C21-0B0E-4018-A2F3-2C375B6E3BB4}"/>
    <pc:docChg chg="undo redo custSel addSld delSld modSld">
      <pc:chgData name="Daniel Paradis" userId="93f32eb927b20ede" providerId="LiveId" clId="{C6699C21-0B0E-4018-A2F3-2C375B6E3BB4}" dt="2020-05-05T00:38:09.824" v="1143" actId="1592"/>
      <pc:docMkLst>
        <pc:docMk/>
      </pc:docMkLst>
      <pc:sldChg chg="modSp mod">
        <pc:chgData name="Daniel Paradis" userId="93f32eb927b20ede" providerId="LiveId" clId="{C6699C21-0B0E-4018-A2F3-2C375B6E3BB4}" dt="2020-04-28T00:12:07.307" v="291" actId="6549"/>
        <pc:sldMkLst>
          <pc:docMk/>
          <pc:sldMk cId="0" sldId="259"/>
        </pc:sldMkLst>
        <pc:spChg chg="mod">
          <ac:chgData name="Daniel Paradis" userId="93f32eb927b20ede" providerId="LiveId" clId="{C6699C21-0B0E-4018-A2F3-2C375B6E3BB4}" dt="2020-04-28T00:12:07.307" v="291" actId="6549"/>
          <ac:spMkLst>
            <pc:docMk/>
            <pc:sldMk cId="0" sldId="259"/>
            <ac:spMk id="126" creationId="{00000000-0000-0000-0000-000000000000}"/>
          </ac:spMkLst>
        </pc:spChg>
      </pc:sldChg>
      <pc:sldChg chg="modSp mod">
        <pc:chgData name="Daniel Paradis" userId="93f32eb927b20ede" providerId="LiveId" clId="{C6699C21-0B0E-4018-A2F3-2C375B6E3BB4}" dt="2020-04-29T15:19:24.903" v="982" actId="20577"/>
        <pc:sldMkLst>
          <pc:docMk/>
          <pc:sldMk cId="0" sldId="263"/>
        </pc:sldMkLst>
        <pc:spChg chg="mod">
          <ac:chgData name="Daniel Paradis" userId="93f32eb927b20ede" providerId="LiveId" clId="{C6699C21-0B0E-4018-A2F3-2C375B6E3BB4}" dt="2020-04-29T15:19:24.903" v="982" actId="20577"/>
          <ac:spMkLst>
            <pc:docMk/>
            <pc:sldMk cId="0" sldId="263"/>
            <ac:spMk id="166" creationId="{00000000-0000-0000-0000-000000000000}"/>
          </ac:spMkLst>
        </pc:spChg>
        <pc:spChg chg="mod">
          <ac:chgData name="Daniel Paradis" userId="93f32eb927b20ede" providerId="LiveId" clId="{C6699C21-0B0E-4018-A2F3-2C375B6E3BB4}" dt="2020-04-27T23:50:52.881" v="56" actId="6549"/>
          <ac:spMkLst>
            <pc:docMk/>
            <pc:sldMk cId="0" sldId="263"/>
            <ac:spMk id="167" creationId="{00000000-0000-0000-0000-000000000000}"/>
          </ac:spMkLst>
        </pc:spChg>
      </pc:sldChg>
      <pc:sldChg chg="delCm">
        <pc:chgData name="Daniel Paradis" userId="93f32eb927b20ede" providerId="LiveId" clId="{C6699C21-0B0E-4018-A2F3-2C375B6E3BB4}" dt="2020-05-04T18:01:04.195" v="1013" actId="1592"/>
        <pc:sldMkLst>
          <pc:docMk/>
          <pc:sldMk cId="0" sldId="264"/>
        </pc:sldMkLst>
      </pc:sldChg>
      <pc:sldChg chg="modSp mod">
        <pc:chgData name="Daniel Paradis" userId="93f32eb927b20ede" providerId="LiveId" clId="{C6699C21-0B0E-4018-A2F3-2C375B6E3BB4}" dt="2020-04-29T15:07:46.880" v="969" actId="20577"/>
        <pc:sldMkLst>
          <pc:docMk/>
          <pc:sldMk cId="0" sldId="265"/>
        </pc:sldMkLst>
        <pc:spChg chg="mod">
          <ac:chgData name="Daniel Paradis" userId="93f32eb927b20ede" providerId="LiveId" clId="{C6699C21-0B0E-4018-A2F3-2C375B6E3BB4}" dt="2020-04-29T15:07:46.880" v="969" actId="20577"/>
          <ac:spMkLst>
            <pc:docMk/>
            <pc:sldMk cId="0" sldId="265"/>
            <ac:spMk id="187" creationId="{00000000-0000-0000-0000-000000000000}"/>
          </ac:spMkLst>
        </pc:spChg>
      </pc:sldChg>
      <pc:sldChg chg="modSp mod">
        <pc:chgData name="Daniel Paradis" userId="93f32eb927b20ede" providerId="LiveId" clId="{C6699C21-0B0E-4018-A2F3-2C375B6E3BB4}" dt="2020-04-28T00:04:10.222" v="261" actId="20577"/>
        <pc:sldMkLst>
          <pc:docMk/>
          <pc:sldMk cId="0" sldId="267"/>
        </pc:sldMkLst>
        <pc:spChg chg="mod">
          <ac:chgData name="Daniel Paradis" userId="93f32eb927b20ede" providerId="LiveId" clId="{C6699C21-0B0E-4018-A2F3-2C375B6E3BB4}" dt="2020-04-28T00:04:10.222" v="261" actId="20577"/>
          <ac:spMkLst>
            <pc:docMk/>
            <pc:sldMk cId="0" sldId="267"/>
            <ac:spMk id="207" creationId="{00000000-0000-0000-0000-000000000000}"/>
          </ac:spMkLst>
        </pc:spChg>
      </pc:sldChg>
      <pc:sldChg chg="modSp mod delCm">
        <pc:chgData name="Daniel Paradis" userId="93f32eb927b20ede" providerId="LiveId" clId="{C6699C21-0B0E-4018-A2F3-2C375B6E3BB4}" dt="2020-05-05T00:38:09.824" v="1136" actId="1592"/>
        <pc:sldMkLst>
          <pc:docMk/>
          <pc:sldMk cId="0" sldId="273"/>
        </pc:sldMkLst>
        <pc:spChg chg="mod">
          <ac:chgData name="Daniel Paradis" userId="93f32eb927b20ede" providerId="LiveId" clId="{C6699C21-0B0E-4018-A2F3-2C375B6E3BB4}" dt="2020-04-27T23:59:09.455" v="207" actId="1035"/>
          <ac:spMkLst>
            <pc:docMk/>
            <pc:sldMk cId="0" sldId="273"/>
            <ac:spMk id="2" creationId="{97294120-0C9D-4EE9-9460-ABDA2A195348}"/>
          </ac:spMkLst>
        </pc:spChg>
        <pc:spChg chg="mod">
          <ac:chgData name="Daniel Paradis" userId="93f32eb927b20ede" providerId="LiveId" clId="{C6699C21-0B0E-4018-A2F3-2C375B6E3BB4}" dt="2020-04-27T23:59:01.846" v="202" actId="1035"/>
          <ac:spMkLst>
            <pc:docMk/>
            <pc:sldMk cId="0" sldId="273"/>
            <ac:spMk id="3" creationId="{655FE40F-1260-468E-9CBB-5AA7027BF1FD}"/>
          </ac:spMkLst>
        </pc:spChg>
        <pc:spChg chg="mod">
          <ac:chgData name="Daniel Paradis" userId="93f32eb927b20ede" providerId="LiveId" clId="{C6699C21-0B0E-4018-A2F3-2C375B6E3BB4}" dt="2020-04-27T23:57:59.798" v="166" actId="1076"/>
          <ac:spMkLst>
            <pc:docMk/>
            <pc:sldMk cId="0" sldId="273"/>
            <ac:spMk id="4" creationId="{ACEDBE8A-077C-47C7-BC54-FC281DC8E9BC}"/>
          </ac:spMkLst>
        </pc:spChg>
        <pc:spChg chg="mod">
          <ac:chgData name="Daniel Paradis" userId="93f32eb927b20ede" providerId="LiveId" clId="{C6699C21-0B0E-4018-A2F3-2C375B6E3BB4}" dt="2020-04-27T23:58:37.119" v="173" actId="1036"/>
          <ac:spMkLst>
            <pc:docMk/>
            <pc:sldMk cId="0" sldId="273"/>
            <ac:spMk id="5" creationId="{E8297B11-B9B0-4068-A03F-678AC3B62171}"/>
          </ac:spMkLst>
        </pc:spChg>
        <pc:spChg chg="mod">
          <ac:chgData name="Daniel Paradis" userId="93f32eb927b20ede" providerId="LiveId" clId="{C6699C21-0B0E-4018-A2F3-2C375B6E3BB4}" dt="2020-04-27T23:57:47.200" v="165" actId="6549"/>
          <ac:spMkLst>
            <pc:docMk/>
            <pc:sldMk cId="0" sldId="273"/>
            <ac:spMk id="266" creationId="{00000000-0000-0000-0000-000000000000}"/>
          </ac:spMkLst>
        </pc:spChg>
        <pc:spChg chg="mod">
          <ac:chgData name="Daniel Paradis" userId="93f32eb927b20ede" providerId="LiveId" clId="{C6699C21-0B0E-4018-A2F3-2C375B6E3BB4}" dt="2020-04-27T23:58:33.159" v="172" actId="1036"/>
          <ac:spMkLst>
            <pc:docMk/>
            <pc:sldMk cId="0" sldId="273"/>
            <ac:spMk id="267" creationId="{00000000-0000-0000-0000-000000000000}"/>
          </ac:spMkLst>
        </pc:spChg>
        <pc:spChg chg="mod">
          <ac:chgData name="Daniel Paradis" userId="93f32eb927b20ede" providerId="LiveId" clId="{C6699C21-0B0E-4018-A2F3-2C375B6E3BB4}" dt="2020-04-27T23:58:42.159" v="175" actId="1036"/>
          <ac:spMkLst>
            <pc:docMk/>
            <pc:sldMk cId="0" sldId="273"/>
            <ac:spMk id="268" creationId="{00000000-0000-0000-0000-000000000000}"/>
          </ac:spMkLst>
        </pc:spChg>
        <pc:spChg chg="mod">
          <ac:chgData name="Daniel Paradis" userId="93f32eb927b20ede" providerId="LiveId" clId="{C6699C21-0B0E-4018-A2F3-2C375B6E3BB4}" dt="2020-04-27T23:58:45.015" v="177" actId="1036"/>
          <ac:spMkLst>
            <pc:docMk/>
            <pc:sldMk cId="0" sldId="273"/>
            <ac:spMk id="269" creationId="{00000000-0000-0000-0000-000000000000}"/>
          </ac:spMkLst>
        </pc:spChg>
        <pc:spChg chg="mod">
          <ac:chgData name="Daniel Paradis" userId="93f32eb927b20ede" providerId="LiveId" clId="{C6699C21-0B0E-4018-A2F3-2C375B6E3BB4}" dt="2020-04-27T23:58:50.022" v="191" actId="1035"/>
          <ac:spMkLst>
            <pc:docMk/>
            <pc:sldMk cId="0" sldId="273"/>
            <ac:spMk id="270" creationId="{00000000-0000-0000-0000-000000000000}"/>
          </ac:spMkLst>
        </pc:spChg>
        <pc:spChg chg="mod">
          <ac:chgData name="Daniel Paradis" userId="93f32eb927b20ede" providerId="LiveId" clId="{C6699C21-0B0E-4018-A2F3-2C375B6E3BB4}" dt="2020-04-27T23:58:18.551" v="169" actId="1076"/>
          <ac:spMkLst>
            <pc:docMk/>
            <pc:sldMk cId="0" sldId="273"/>
            <ac:spMk id="271" creationId="{00000000-0000-0000-0000-000000000000}"/>
          </ac:spMkLst>
        </pc:spChg>
        <pc:spChg chg="mod">
          <ac:chgData name="Daniel Paradis" userId="93f32eb927b20ede" providerId="LiveId" clId="{C6699C21-0B0E-4018-A2F3-2C375B6E3BB4}" dt="2020-04-27T23:58:56.519" v="195" actId="1035"/>
          <ac:spMkLst>
            <pc:docMk/>
            <pc:sldMk cId="0" sldId="273"/>
            <ac:spMk id="272" creationId="{00000000-0000-0000-0000-000000000000}"/>
          </ac:spMkLst>
        </pc:spChg>
      </pc:sldChg>
      <pc:sldChg chg="modSp mod">
        <pc:chgData name="Daniel Paradis" userId="93f32eb927b20ede" providerId="LiveId" clId="{C6699C21-0B0E-4018-A2F3-2C375B6E3BB4}" dt="2020-04-28T00:03:12.757" v="255" actId="6549"/>
        <pc:sldMkLst>
          <pc:docMk/>
          <pc:sldMk cId="0" sldId="278"/>
        </pc:sldMkLst>
        <pc:spChg chg="mod">
          <ac:chgData name="Daniel Paradis" userId="93f32eb927b20ede" providerId="LiveId" clId="{C6699C21-0B0E-4018-A2F3-2C375B6E3BB4}" dt="2020-04-28T00:03:12.757" v="255" actId="6549"/>
          <ac:spMkLst>
            <pc:docMk/>
            <pc:sldMk cId="0" sldId="278"/>
            <ac:spMk id="323" creationId="{00000000-0000-0000-0000-000000000000}"/>
          </ac:spMkLst>
        </pc:spChg>
      </pc:sldChg>
      <pc:sldChg chg="modSp mod">
        <pc:chgData name="Daniel Paradis" userId="93f32eb927b20ede" providerId="LiveId" clId="{C6699C21-0B0E-4018-A2F3-2C375B6E3BB4}" dt="2020-04-28T00:04:07.040" v="260" actId="20577"/>
        <pc:sldMkLst>
          <pc:docMk/>
          <pc:sldMk cId="0" sldId="280"/>
        </pc:sldMkLst>
        <pc:spChg chg="mod">
          <ac:chgData name="Daniel Paradis" userId="93f32eb927b20ede" providerId="LiveId" clId="{C6699C21-0B0E-4018-A2F3-2C375B6E3BB4}" dt="2020-04-28T00:04:07.040" v="260" actId="20577"/>
          <ac:spMkLst>
            <pc:docMk/>
            <pc:sldMk cId="0" sldId="280"/>
            <ac:spMk id="343" creationId="{00000000-0000-0000-0000-000000000000}"/>
          </ac:spMkLst>
        </pc:spChg>
      </pc:sldChg>
      <pc:sldChg chg="modSp mod">
        <pc:chgData name="Daniel Paradis" userId="93f32eb927b20ede" providerId="LiveId" clId="{C6699C21-0B0E-4018-A2F3-2C375B6E3BB4}" dt="2020-04-28T00:05:34.190" v="265" actId="20577"/>
        <pc:sldMkLst>
          <pc:docMk/>
          <pc:sldMk cId="0" sldId="282"/>
        </pc:sldMkLst>
        <pc:spChg chg="mod">
          <ac:chgData name="Daniel Paradis" userId="93f32eb927b20ede" providerId="LiveId" clId="{C6699C21-0B0E-4018-A2F3-2C375B6E3BB4}" dt="2020-04-28T00:05:34.190" v="265" actId="20577"/>
          <ac:spMkLst>
            <pc:docMk/>
            <pc:sldMk cId="0" sldId="282"/>
            <ac:spMk id="363" creationId="{00000000-0000-0000-0000-000000000000}"/>
          </ac:spMkLst>
        </pc:spChg>
      </pc:sldChg>
      <pc:sldChg chg="modSp mod">
        <pc:chgData name="Daniel Paradis" userId="93f32eb927b20ede" providerId="LiveId" clId="{C6699C21-0B0E-4018-A2F3-2C375B6E3BB4}" dt="2020-04-28T00:05:43.142" v="267" actId="6549"/>
        <pc:sldMkLst>
          <pc:docMk/>
          <pc:sldMk cId="0" sldId="283"/>
        </pc:sldMkLst>
        <pc:spChg chg="mod">
          <ac:chgData name="Daniel Paradis" userId="93f32eb927b20ede" providerId="LiveId" clId="{C6699C21-0B0E-4018-A2F3-2C375B6E3BB4}" dt="2020-04-28T00:05:43.142" v="267" actId="6549"/>
          <ac:spMkLst>
            <pc:docMk/>
            <pc:sldMk cId="0" sldId="283"/>
            <ac:spMk id="373" creationId="{00000000-0000-0000-0000-000000000000}"/>
          </ac:spMkLst>
        </pc:spChg>
      </pc:sldChg>
      <pc:sldChg chg="modSp mod">
        <pc:chgData name="Daniel Paradis" userId="93f32eb927b20ede" providerId="LiveId" clId="{C6699C21-0B0E-4018-A2F3-2C375B6E3BB4}" dt="2020-04-28T00:05:52.254" v="269" actId="20577"/>
        <pc:sldMkLst>
          <pc:docMk/>
          <pc:sldMk cId="0" sldId="284"/>
        </pc:sldMkLst>
        <pc:spChg chg="mod">
          <ac:chgData name="Daniel Paradis" userId="93f32eb927b20ede" providerId="LiveId" clId="{C6699C21-0B0E-4018-A2F3-2C375B6E3BB4}" dt="2020-04-28T00:05:52.254" v="269" actId="20577"/>
          <ac:spMkLst>
            <pc:docMk/>
            <pc:sldMk cId="0" sldId="284"/>
            <ac:spMk id="383" creationId="{00000000-0000-0000-0000-000000000000}"/>
          </ac:spMkLst>
        </pc:spChg>
      </pc:sldChg>
      <pc:sldChg chg="modSp mod">
        <pc:chgData name="Daniel Paradis" userId="93f32eb927b20ede" providerId="LiveId" clId="{C6699C21-0B0E-4018-A2F3-2C375B6E3BB4}" dt="2020-04-28T00:06:06.541" v="277" actId="20577"/>
        <pc:sldMkLst>
          <pc:docMk/>
          <pc:sldMk cId="0" sldId="285"/>
        </pc:sldMkLst>
        <pc:spChg chg="mod">
          <ac:chgData name="Daniel Paradis" userId="93f32eb927b20ede" providerId="LiveId" clId="{C6699C21-0B0E-4018-A2F3-2C375B6E3BB4}" dt="2020-04-28T00:06:06.541" v="277" actId="20577"/>
          <ac:spMkLst>
            <pc:docMk/>
            <pc:sldMk cId="0" sldId="285"/>
            <ac:spMk id="393" creationId="{00000000-0000-0000-0000-000000000000}"/>
          </ac:spMkLst>
        </pc:spChg>
      </pc:sldChg>
      <pc:sldChg chg="modSp mod">
        <pc:chgData name="Daniel Paradis" userId="93f32eb927b20ede" providerId="LiveId" clId="{C6699C21-0B0E-4018-A2F3-2C375B6E3BB4}" dt="2020-04-28T00:06:27.988" v="282" actId="20577"/>
        <pc:sldMkLst>
          <pc:docMk/>
          <pc:sldMk cId="0" sldId="286"/>
        </pc:sldMkLst>
        <pc:spChg chg="mod">
          <ac:chgData name="Daniel Paradis" userId="93f32eb927b20ede" providerId="LiveId" clId="{C6699C21-0B0E-4018-A2F3-2C375B6E3BB4}" dt="2020-04-28T00:06:27.988" v="282" actId="20577"/>
          <ac:spMkLst>
            <pc:docMk/>
            <pc:sldMk cId="0" sldId="286"/>
            <ac:spMk id="403" creationId="{00000000-0000-0000-0000-000000000000}"/>
          </ac:spMkLst>
        </pc:spChg>
      </pc:sldChg>
      <pc:sldChg chg="modSp mod">
        <pc:chgData name="Daniel Paradis" userId="93f32eb927b20ede" providerId="LiveId" clId="{C6699C21-0B0E-4018-A2F3-2C375B6E3BB4}" dt="2020-04-28T00:23:09.762" v="373" actId="20577"/>
        <pc:sldMkLst>
          <pc:docMk/>
          <pc:sldMk cId="0" sldId="292"/>
        </pc:sldMkLst>
        <pc:spChg chg="mod">
          <ac:chgData name="Daniel Paradis" userId="93f32eb927b20ede" providerId="LiveId" clId="{C6699C21-0B0E-4018-A2F3-2C375B6E3BB4}" dt="2020-04-28T00:23:09.762" v="373" actId="20577"/>
          <ac:spMkLst>
            <pc:docMk/>
            <pc:sldMk cId="0" sldId="292"/>
            <ac:spMk id="468" creationId="{00000000-0000-0000-0000-000000000000}"/>
          </ac:spMkLst>
        </pc:spChg>
      </pc:sldChg>
      <pc:sldChg chg="modSp mod">
        <pc:chgData name="Daniel Paradis" userId="93f32eb927b20ede" providerId="LiveId" clId="{C6699C21-0B0E-4018-A2F3-2C375B6E3BB4}" dt="2020-04-28T00:23:11.730" v="374" actId="20577"/>
        <pc:sldMkLst>
          <pc:docMk/>
          <pc:sldMk cId="0" sldId="293"/>
        </pc:sldMkLst>
        <pc:spChg chg="mod">
          <ac:chgData name="Daniel Paradis" userId="93f32eb927b20ede" providerId="LiveId" clId="{C6699C21-0B0E-4018-A2F3-2C375B6E3BB4}" dt="2020-04-28T00:23:11.730" v="374" actId="20577"/>
          <ac:spMkLst>
            <pc:docMk/>
            <pc:sldMk cId="0" sldId="293"/>
            <ac:spMk id="479" creationId="{00000000-0000-0000-0000-000000000000}"/>
          </ac:spMkLst>
        </pc:spChg>
      </pc:sldChg>
      <pc:sldChg chg="modSp mod">
        <pc:chgData name="Daniel Paradis" userId="93f32eb927b20ede" providerId="LiveId" clId="{C6699C21-0B0E-4018-A2F3-2C375B6E3BB4}" dt="2020-04-28T00:13:35.572" v="300" actId="6549"/>
        <pc:sldMkLst>
          <pc:docMk/>
          <pc:sldMk cId="0" sldId="294"/>
        </pc:sldMkLst>
        <pc:spChg chg="mod">
          <ac:chgData name="Daniel Paradis" userId="93f32eb927b20ede" providerId="LiveId" clId="{C6699C21-0B0E-4018-A2F3-2C375B6E3BB4}" dt="2020-04-28T00:13:35.572" v="300" actId="6549"/>
          <ac:spMkLst>
            <pc:docMk/>
            <pc:sldMk cId="0" sldId="294"/>
            <ac:spMk id="489" creationId="{00000000-0000-0000-0000-000000000000}"/>
          </ac:spMkLst>
        </pc:spChg>
      </pc:sldChg>
      <pc:sldChg chg="modSp mod">
        <pc:chgData name="Daniel Paradis" userId="93f32eb927b20ede" providerId="LiveId" clId="{C6699C21-0B0E-4018-A2F3-2C375B6E3BB4}" dt="2020-04-28T00:23:18.399" v="375" actId="20577"/>
        <pc:sldMkLst>
          <pc:docMk/>
          <pc:sldMk cId="0" sldId="295"/>
        </pc:sldMkLst>
        <pc:spChg chg="mod">
          <ac:chgData name="Daniel Paradis" userId="93f32eb927b20ede" providerId="LiveId" clId="{C6699C21-0B0E-4018-A2F3-2C375B6E3BB4}" dt="2020-04-28T00:23:18.399" v="375" actId="20577"/>
          <ac:spMkLst>
            <pc:docMk/>
            <pc:sldMk cId="0" sldId="295"/>
            <ac:spMk id="499" creationId="{00000000-0000-0000-0000-000000000000}"/>
          </ac:spMkLst>
        </pc:spChg>
      </pc:sldChg>
      <pc:sldChg chg="modSp mod">
        <pc:chgData name="Daniel Paradis" userId="93f32eb927b20ede" providerId="LiveId" clId="{C6699C21-0B0E-4018-A2F3-2C375B6E3BB4}" dt="2020-04-28T00:23:21.554" v="376" actId="20577"/>
        <pc:sldMkLst>
          <pc:docMk/>
          <pc:sldMk cId="0" sldId="296"/>
        </pc:sldMkLst>
        <pc:spChg chg="mod">
          <ac:chgData name="Daniel Paradis" userId="93f32eb927b20ede" providerId="LiveId" clId="{C6699C21-0B0E-4018-A2F3-2C375B6E3BB4}" dt="2020-04-28T00:23:21.554" v="376" actId="20577"/>
          <ac:spMkLst>
            <pc:docMk/>
            <pc:sldMk cId="0" sldId="296"/>
            <ac:spMk id="510" creationId="{00000000-0000-0000-0000-000000000000}"/>
          </ac:spMkLst>
        </pc:spChg>
      </pc:sldChg>
      <pc:sldChg chg="delCm">
        <pc:chgData name="Daniel Paradis" userId="93f32eb927b20ede" providerId="LiveId" clId="{C6699C21-0B0E-4018-A2F3-2C375B6E3BB4}" dt="2020-05-04T18:01:22.645" v="1014" actId="1592"/>
        <pc:sldMkLst>
          <pc:docMk/>
          <pc:sldMk cId="0" sldId="297"/>
        </pc:sldMkLst>
      </pc:sldChg>
      <pc:sldChg chg="modSp mod">
        <pc:chgData name="Daniel Paradis" userId="93f32eb927b20ede" providerId="LiveId" clId="{C6699C21-0B0E-4018-A2F3-2C375B6E3BB4}" dt="2020-04-28T00:23:25.230" v="377" actId="20577"/>
        <pc:sldMkLst>
          <pc:docMk/>
          <pc:sldMk cId="0" sldId="298"/>
        </pc:sldMkLst>
        <pc:spChg chg="mod">
          <ac:chgData name="Daniel Paradis" userId="93f32eb927b20ede" providerId="LiveId" clId="{C6699C21-0B0E-4018-A2F3-2C375B6E3BB4}" dt="2020-04-28T00:23:25.230" v="377" actId="20577"/>
          <ac:spMkLst>
            <pc:docMk/>
            <pc:sldMk cId="0" sldId="298"/>
            <ac:spMk id="531" creationId="{00000000-0000-0000-0000-000000000000}"/>
          </ac:spMkLst>
        </pc:spChg>
      </pc:sldChg>
      <pc:sldChg chg="modSp mod delCm">
        <pc:chgData name="Daniel Paradis" userId="93f32eb927b20ede" providerId="LiveId" clId="{C6699C21-0B0E-4018-A2F3-2C375B6E3BB4}" dt="2020-05-05T00:38:09.824" v="1137" actId="1592"/>
        <pc:sldMkLst>
          <pc:docMk/>
          <pc:sldMk cId="0" sldId="299"/>
        </pc:sldMkLst>
        <pc:spChg chg="mod">
          <ac:chgData name="Daniel Paradis" userId="93f32eb927b20ede" providerId="LiveId" clId="{C6699C21-0B0E-4018-A2F3-2C375B6E3BB4}" dt="2020-05-04T18:01:45.682" v="1015"/>
          <ac:spMkLst>
            <pc:docMk/>
            <pc:sldMk cId="0" sldId="299"/>
            <ac:spMk id="537" creationId="{00000000-0000-0000-0000-000000000000}"/>
          </ac:spMkLst>
        </pc:spChg>
        <pc:spChg chg="mod">
          <ac:chgData name="Daniel Paradis" userId="93f32eb927b20ede" providerId="LiveId" clId="{C6699C21-0B0E-4018-A2F3-2C375B6E3BB4}" dt="2020-05-04T18:01:45.682" v="1015"/>
          <ac:spMkLst>
            <pc:docMk/>
            <pc:sldMk cId="0" sldId="299"/>
            <ac:spMk id="541" creationId="{00000000-0000-0000-0000-000000000000}"/>
          </ac:spMkLst>
        </pc:spChg>
        <pc:spChg chg="mod">
          <ac:chgData name="Daniel Paradis" userId="93f32eb927b20ede" providerId="LiveId" clId="{C6699C21-0B0E-4018-A2F3-2C375B6E3BB4}" dt="2020-05-04T18:01:45.682" v="1015"/>
          <ac:spMkLst>
            <pc:docMk/>
            <pc:sldMk cId="0" sldId="299"/>
            <ac:spMk id="542" creationId="{00000000-0000-0000-0000-000000000000}"/>
          </ac:spMkLst>
        </pc:spChg>
      </pc:sldChg>
      <pc:sldChg chg="modSp mod">
        <pc:chgData name="Daniel Paradis" userId="93f32eb927b20ede" providerId="LiveId" clId="{C6699C21-0B0E-4018-A2F3-2C375B6E3BB4}" dt="2020-04-28T00:16:31.765" v="327" actId="6549"/>
        <pc:sldMkLst>
          <pc:docMk/>
          <pc:sldMk cId="0" sldId="300"/>
        </pc:sldMkLst>
        <pc:spChg chg="mod">
          <ac:chgData name="Daniel Paradis" userId="93f32eb927b20ede" providerId="LiveId" clId="{C6699C21-0B0E-4018-A2F3-2C375B6E3BB4}" dt="2020-04-28T00:16:31.765" v="327" actId="6549"/>
          <ac:spMkLst>
            <pc:docMk/>
            <pc:sldMk cId="0" sldId="300"/>
            <ac:spMk id="552" creationId="{00000000-0000-0000-0000-000000000000}"/>
          </ac:spMkLst>
        </pc:spChg>
      </pc:sldChg>
      <pc:sldChg chg="modSp mod">
        <pc:chgData name="Daniel Paradis" userId="93f32eb927b20ede" providerId="LiveId" clId="{C6699C21-0B0E-4018-A2F3-2C375B6E3BB4}" dt="2020-04-28T00:16:53.319" v="328" actId="2711"/>
        <pc:sldMkLst>
          <pc:docMk/>
          <pc:sldMk cId="0" sldId="301"/>
        </pc:sldMkLst>
        <pc:spChg chg="mod">
          <ac:chgData name="Daniel Paradis" userId="93f32eb927b20ede" providerId="LiveId" clId="{C6699C21-0B0E-4018-A2F3-2C375B6E3BB4}" dt="2020-04-28T00:16:53.319" v="328" actId="2711"/>
          <ac:spMkLst>
            <pc:docMk/>
            <pc:sldMk cId="0" sldId="301"/>
            <ac:spMk id="562" creationId="{00000000-0000-0000-0000-000000000000}"/>
          </ac:spMkLst>
        </pc:spChg>
      </pc:sldChg>
      <pc:sldChg chg="modSp mod">
        <pc:chgData name="Daniel Paradis" userId="93f32eb927b20ede" providerId="LiveId" clId="{C6699C21-0B0E-4018-A2F3-2C375B6E3BB4}" dt="2020-04-28T00:17:04.998" v="333" actId="6549"/>
        <pc:sldMkLst>
          <pc:docMk/>
          <pc:sldMk cId="0" sldId="302"/>
        </pc:sldMkLst>
        <pc:spChg chg="mod">
          <ac:chgData name="Daniel Paradis" userId="93f32eb927b20ede" providerId="LiveId" clId="{C6699C21-0B0E-4018-A2F3-2C375B6E3BB4}" dt="2020-04-28T00:17:04.998" v="333" actId="6549"/>
          <ac:spMkLst>
            <pc:docMk/>
            <pc:sldMk cId="0" sldId="302"/>
            <ac:spMk id="572" creationId="{00000000-0000-0000-0000-000000000000}"/>
          </ac:spMkLst>
        </pc:spChg>
      </pc:sldChg>
      <pc:sldChg chg="modSp mod">
        <pc:chgData name="Daniel Paradis" userId="93f32eb927b20ede" providerId="LiveId" clId="{C6699C21-0B0E-4018-A2F3-2C375B6E3BB4}" dt="2020-04-28T00:17:26.882" v="334" actId="2711"/>
        <pc:sldMkLst>
          <pc:docMk/>
          <pc:sldMk cId="0" sldId="303"/>
        </pc:sldMkLst>
        <pc:spChg chg="mod">
          <ac:chgData name="Daniel Paradis" userId="93f32eb927b20ede" providerId="LiveId" clId="{C6699C21-0B0E-4018-A2F3-2C375B6E3BB4}" dt="2020-04-28T00:17:26.882" v="334" actId="2711"/>
          <ac:spMkLst>
            <pc:docMk/>
            <pc:sldMk cId="0" sldId="303"/>
            <ac:spMk id="582" creationId="{00000000-0000-0000-0000-000000000000}"/>
          </ac:spMkLst>
        </pc:spChg>
      </pc:sldChg>
      <pc:sldChg chg="modSp mod">
        <pc:chgData name="Daniel Paradis" userId="93f32eb927b20ede" providerId="LiveId" clId="{C6699C21-0B0E-4018-A2F3-2C375B6E3BB4}" dt="2020-04-28T00:23:33.043" v="378" actId="20577"/>
        <pc:sldMkLst>
          <pc:docMk/>
          <pc:sldMk cId="0" sldId="304"/>
        </pc:sldMkLst>
        <pc:spChg chg="mod">
          <ac:chgData name="Daniel Paradis" userId="93f32eb927b20ede" providerId="LiveId" clId="{C6699C21-0B0E-4018-A2F3-2C375B6E3BB4}" dt="2020-04-28T00:23:33.043" v="378" actId="20577"/>
          <ac:spMkLst>
            <pc:docMk/>
            <pc:sldMk cId="0" sldId="304"/>
            <ac:spMk id="592" creationId="{00000000-0000-0000-0000-000000000000}"/>
          </ac:spMkLst>
        </pc:spChg>
      </pc:sldChg>
      <pc:sldChg chg="addSp delSp modSp mod delCm modCm">
        <pc:chgData name="Daniel Paradis" userId="93f32eb927b20ede" providerId="LiveId" clId="{C6699C21-0B0E-4018-A2F3-2C375B6E3BB4}" dt="2020-04-28T00:21:30.393" v="360" actId="404"/>
        <pc:sldMkLst>
          <pc:docMk/>
          <pc:sldMk cId="0" sldId="306"/>
        </pc:sldMkLst>
        <pc:spChg chg="add del">
          <ac:chgData name="Daniel Paradis" userId="93f32eb927b20ede" providerId="LiveId" clId="{C6699C21-0B0E-4018-A2F3-2C375B6E3BB4}" dt="2020-04-28T00:19:45.282" v="346"/>
          <ac:spMkLst>
            <pc:docMk/>
            <pc:sldMk cId="0" sldId="306"/>
            <ac:spMk id="2" creationId="{13314556-492C-4E96-A560-D3627C819D51}"/>
          </ac:spMkLst>
        </pc:spChg>
        <pc:spChg chg="add del">
          <ac:chgData name="Daniel Paradis" userId="93f32eb927b20ede" providerId="LiveId" clId="{C6699C21-0B0E-4018-A2F3-2C375B6E3BB4}" dt="2020-04-28T00:19:57.404" v="348"/>
          <ac:spMkLst>
            <pc:docMk/>
            <pc:sldMk cId="0" sldId="306"/>
            <ac:spMk id="3" creationId="{C7F5092D-DB9F-4F4A-9F21-A62864154ED6}"/>
          </ac:spMkLst>
        </pc:spChg>
        <pc:spChg chg="add del">
          <ac:chgData name="Daniel Paradis" userId="93f32eb927b20ede" providerId="LiveId" clId="{C6699C21-0B0E-4018-A2F3-2C375B6E3BB4}" dt="2020-04-28T00:19:59.490" v="350"/>
          <ac:spMkLst>
            <pc:docMk/>
            <pc:sldMk cId="0" sldId="306"/>
            <ac:spMk id="4" creationId="{90C6F0D4-044C-449C-810F-CB0A11337F8B}"/>
          </ac:spMkLst>
        </pc:spChg>
        <pc:spChg chg="mod">
          <ac:chgData name="Daniel Paradis" userId="93f32eb927b20ede" providerId="LiveId" clId="{C6699C21-0B0E-4018-A2F3-2C375B6E3BB4}" dt="2020-04-28T00:21:30.393" v="360" actId="404"/>
          <ac:spMkLst>
            <pc:docMk/>
            <pc:sldMk cId="0" sldId="306"/>
            <ac:spMk id="612" creationId="{00000000-0000-0000-0000-000000000000}"/>
          </ac:spMkLst>
        </pc:spChg>
      </pc:sldChg>
      <pc:sldChg chg="modSp mod">
        <pc:chgData name="Daniel Paradis" userId="93f32eb927b20ede" providerId="LiveId" clId="{C6699C21-0B0E-4018-A2F3-2C375B6E3BB4}" dt="2020-04-28T00:22:36.089" v="372" actId="20577"/>
        <pc:sldMkLst>
          <pc:docMk/>
          <pc:sldMk cId="0" sldId="307"/>
        </pc:sldMkLst>
        <pc:spChg chg="mod">
          <ac:chgData name="Daniel Paradis" userId="93f32eb927b20ede" providerId="LiveId" clId="{C6699C21-0B0E-4018-A2F3-2C375B6E3BB4}" dt="2020-04-28T00:22:36.089" v="372" actId="20577"/>
          <ac:spMkLst>
            <pc:docMk/>
            <pc:sldMk cId="0" sldId="307"/>
            <ac:spMk id="622" creationId="{00000000-0000-0000-0000-000000000000}"/>
          </ac:spMkLst>
        </pc:spChg>
      </pc:sldChg>
      <pc:sldChg chg="modSp mod">
        <pc:chgData name="Daniel Paradis" userId="93f32eb927b20ede" providerId="LiveId" clId="{C6699C21-0B0E-4018-A2F3-2C375B6E3BB4}" dt="2020-04-28T00:23:42.691" v="380" actId="20577"/>
        <pc:sldMkLst>
          <pc:docMk/>
          <pc:sldMk cId="0" sldId="308"/>
        </pc:sldMkLst>
        <pc:spChg chg="mod">
          <ac:chgData name="Daniel Paradis" userId="93f32eb927b20ede" providerId="LiveId" clId="{C6699C21-0B0E-4018-A2F3-2C375B6E3BB4}" dt="2020-04-28T00:23:42.691" v="380" actId="20577"/>
          <ac:spMkLst>
            <pc:docMk/>
            <pc:sldMk cId="0" sldId="308"/>
            <ac:spMk id="632" creationId="{00000000-0000-0000-0000-000000000000}"/>
          </ac:spMkLst>
        </pc:spChg>
      </pc:sldChg>
      <pc:sldChg chg="modSp modAnim">
        <pc:chgData name="Daniel Paradis" userId="93f32eb927b20ede" providerId="LiveId" clId="{C6699C21-0B0E-4018-A2F3-2C375B6E3BB4}" dt="2020-04-28T00:27:15.721" v="404" actId="6549"/>
        <pc:sldMkLst>
          <pc:docMk/>
          <pc:sldMk cId="0" sldId="310"/>
        </pc:sldMkLst>
        <pc:spChg chg="mod">
          <ac:chgData name="Daniel Paradis" userId="93f32eb927b20ede" providerId="LiveId" clId="{C6699C21-0B0E-4018-A2F3-2C375B6E3BB4}" dt="2020-04-28T00:27:15.721" v="404" actId="6549"/>
          <ac:spMkLst>
            <pc:docMk/>
            <pc:sldMk cId="0" sldId="310"/>
            <ac:spMk id="652" creationId="{00000000-0000-0000-0000-000000000000}"/>
          </ac:spMkLst>
        </pc:spChg>
      </pc:sldChg>
      <pc:sldChg chg="modSp mod modAnim">
        <pc:chgData name="Daniel Paradis" userId="93f32eb927b20ede" providerId="LiveId" clId="{C6699C21-0B0E-4018-A2F3-2C375B6E3BB4}" dt="2020-04-28T00:28:57.888" v="426" actId="6549"/>
        <pc:sldMkLst>
          <pc:docMk/>
          <pc:sldMk cId="0" sldId="311"/>
        </pc:sldMkLst>
        <pc:spChg chg="mod">
          <ac:chgData name="Daniel Paradis" userId="93f32eb927b20ede" providerId="LiveId" clId="{C6699C21-0B0E-4018-A2F3-2C375B6E3BB4}" dt="2020-04-28T00:28:57.888" v="426" actId="6549"/>
          <ac:spMkLst>
            <pc:docMk/>
            <pc:sldMk cId="0" sldId="311"/>
            <ac:spMk id="662" creationId="{00000000-0000-0000-0000-000000000000}"/>
          </ac:spMkLst>
        </pc:spChg>
      </pc:sldChg>
      <pc:sldChg chg="modSp">
        <pc:chgData name="Daniel Paradis" userId="93f32eb927b20ede" providerId="LiveId" clId="{C6699C21-0B0E-4018-A2F3-2C375B6E3BB4}" dt="2020-04-28T00:30:22.080" v="435" actId="404"/>
        <pc:sldMkLst>
          <pc:docMk/>
          <pc:sldMk cId="0" sldId="312"/>
        </pc:sldMkLst>
        <pc:spChg chg="mod">
          <ac:chgData name="Daniel Paradis" userId="93f32eb927b20ede" providerId="LiveId" clId="{C6699C21-0B0E-4018-A2F3-2C375B6E3BB4}" dt="2020-04-28T00:30:22.080" v="435" actId="404"/>
          <ac:spMkLst>
            <pc:docMk/>
            <pc:sldMk cId="0" sldId="312"/>
            <ac:spMk id="672" creationId="{00000000-0000-0000-0000-000000000000}"/>
          </ac:spMkLst>
        </pc:spChg>
      </pc:sldChg>
      <pc:sldChg chg="addSp delSp del">
        <pc:chgData name="Daniel Paradis" userId="93f32eb927b20ede" providerId="LiveId" clId="{C6699C21-0B0E-4018-A2F3-2C375B6E3BB4}" dt="2020-04-28T00:31:00.488" v="439" actId="47"/>
        <pc:sldMkLst>
          <pc:docMk/>
          <pc:sldMk cId="0" sldId="313"/>
        </pc:sldMkLst>
        <pc:picChg chg="add del">
          <ac:chgData name="Daniel Paradis" userId="93f32eb927b20ede" providerId="LiveId" clId="{C6699C21-0B0E-4018-A2F3-2C375B6E3BB4}" dt="2020-04-28T00:30:49.177" v="437"/>
          <ac:picMkLst>
            <pc:docMk/>
            <pc:sldMk cId="0" sldId="313"/>
            <ac:picMk id="5" creationId="{BC30E3A1-5A1C-428A-AF2B-BDDDA781DD11}"/>
          </ac:picMkLst>
        </pc:picChg>
      </pc:sldChg>
      <pc:sldChg chg="modSp mod delCm">
        <pc:chgData name="Daniel Paradis" userId="93f32eb927b20ede" providerId="LiveId" clId="{C6699C21-0B0E-4018-A2F3-2C375B6E3BB4}" dt="2020-05-05T00:38:09.824" v="1138" actId="1592"/>
        <pc:sldMkLst>
          <pc:docMk/>
          <pc:sldMk cId="0" sldId="314"/>
        </pc:sldMkLst>
        <pc:spChg chg="mod">
          <ac:chgData name="Daniel Paradis" userId="93f32eb927b20ede" providerId="LiveId" clId="{C6699C21-0B0E-4018-A2F3-2C375B6E3BB4}" dt="2020-04-28T00:32:00.728" v="447" actId="179"/>
          <ac:spMkLst>
            <pc:docMk/>
            <pc:sldMk cId="0" sldId="314"/>
            <ac:spMk id="691" creationId="{00000000-0000-0000-0000-000000000000}"/>
          </ac:spMkLst>
        </pc:spChg>
      </pc:sldChg>
      <pc:sldChg chg="delCm">
        <pc:chgData name="Daniel Paradis" userId="93f32eb927b20ede" providerId="LiveId" clId="{C6699C21-0B0E-4018-A2F3-2C375B6E3BB4}" dt="2020-05-05T00:38:09.824" v="1139" actId="1592"/>
        <pc:sldMkLst>
          <pc:docMk/>
          <pc:sldMk cId="0" sldId="315"/>
        </pc:sldMkLst>
      </pc:sldChg>
      <pc:sldChg chg="modSp mod">
        <pc:chgData name="Daniel Paradis" userId="93f32eb927b20ede" providerId="LiveId" clId="{C6699C21-0B0E-4018-A2F3-2C375B6E3BB4}" dt="2020-04-28T00:33:12.633" v="450" actId="6549"/>
        <pc:sldMkLst>
          <pc:docMk/>
          <pc:sldMk cId="0" sldId="316"/>
        </pc:sldMkLst>
        <pc:spChg chg="mod">
          <ac:chgData name="Daniel Paradis" userId="93f32eb927b20ede" providerId="LiveId" clId="{C6699C21-0B0E-4018-A2F3-2C375B6E3BB4}" dt="2020-04-28T00:33:12.633" v="450" actId="6549"/>
          <ac:spMkLst>
            <pc:docMk/>
            <pc:sldMk cId="0" sldId="316"/>
            <ac:spMk id="711" creationId="{00000000-0000-0000-0000-000000000000}"/>
          </ac:spMkLst>
        </pc:spChg>
      </pc:sldChg>
      <pc:sldChg chg="modSp mod">
        <pc:chgData name="Daniel Paradis" userId="93f32eb927b20ede" providerId="LiveId" clId="{C6699C21-0B0E-4018-A2F3-2C375B6E3BB4}" dt="2020-04-28T00:33:58.888" v="454" actId="403"/>
        <pc:sldMkLst>
          <pc:docMk/>
          <pc:sldMk cId="0" sldId="319"/>
        </pc:sldMkLst>
        <pc:spChg chg="mod">
          <ac:chgData name="Daniel Paradis" userId="93f32eb927b20ede" providerId="LiveId" clId="{C6699C21-0B0E-4018-A2F3-2C375B6E3BB4}" dt="2020-04-28T00:33:58.888" v="454" actId="403"/>
          <ac:spMkLst>
            <pc:docMk/>
            <pc:sldMk cId="0" sldId="319"/>
            <ac:spMk id="740" creationId="{00000000-0000-0000-0000-000000000000}"/>
          </ac:spMkLst>
        </pc:spChg>
      </pc:sldChg>
      <pc:sldChg chg="modSp mod">
        <pc:chgData name="Daniel Paradis" userId="93f32eb927b20ede" providerId="LiveId" clId="{C6699C21-0B0E-4018-A2F3-2C375B6E3BB4}" dt="2020-04-28T00:35:03.215" v="461" actId="6549"/>
        <pc:sldMkLst>
          <pc:docMk/>
          <pc:sldMk cId="0" sldId="320"/>
        </pc:sldMkLst>
        <pc:spChg chg="mod">
          <ac:chgData name="Daniel Paradis" userId="93f32eb927b20ede" providerId="LiveId" clId="{C6699C21-0B0E-4018-A2F3-2C375B6E3BB4}" dt="2020-04-28T00:35:03.215" v="461" actId="6549"/>
          <ac:spMkLst>
            <pc:docMk/>
            <pc:sldMk cId="0" sldId="320"/>
            <ac:spMk id="750" creationId="{00000000-0000-0000-0000-000000000000}"/>
          </ac:spMkLst>
        </pc:spChg>
      </pc:sldChg>
      <pc:sldChg chg="modSp mod">
        <pc:chgData name="Daniel Paradis" userId="93f32eb927b20ede" providerId="LiveId" clId="{C6699C21-0B0E-4018-A2F3-2C375B6E3BB4}" dt="2020-04-28T00:36:00.310" v="471" actId="14100"/>
        <pc:sldMkLst>
          <pc:docMk/>
          <pc:sldMk cId="0" sldId="321"/>
        </pc:sldMkLst>
        <pc:spChg chg="mod">
          <ac:chgData name="Daniel Paradis" userId="93f32eb927b20ede" providerId="LiveId" clId="{C6699C21-0B0E-4018-A2F3-2C375B6E3BB4}" dt="2020-04-28T00:36:00.310" v="471" actId="14100"/>
          <ac:spMkLst>
            <pc:docMk/>
            <pc:sldMk cId="0" sldId="321"/>
            <ac:spMk id="760" creationId="{00000000-0000-0000-0000-000000000000}"/>
          </ac:spMkLst>
        </pc:spChg>
      </pc:sldChg>
      <pc:sldChg chg="modSp mod">
        <pc:chgData name="Daniel Paradis" userId="93f32eb927b20ede" providerId="LiveId" clId="{C6699C21-0B0E-4018-A2F3-2C375B6E3BB4}" dt="2020-04-28T00:37:44.978" v="473" actId="179"/>
        <pc:sldMkLst>
          <pc:docMk/>
          <pc:sldMk cId="0" sldId="322"/>
        </pc:sldMkLst>
        <pc:spChg chg="mod">
          <ac:chgData name="Daniel Paradis" userId="93f32eb927b20ede" providerId="LiveId" clId="{C6699C21-0B0E-4018-A2F3-2C375B6E3BB4}" dt="2020-04-28T00:37:44.978" v="473" actId="179"/>
          <ac:spMkLst>
            <pc:docMk/>
            <pc:sldMk cId="0" sldId="322"/>
            <ac:spMk id="770" creationId="{00000000-0000-0000-0000-000000000000}"/>
          </ac:spMkLst>
        </pc:spChg>
      </pc:sldChg>
      <pc:sldChg chg="modSp mod">
        <pc:chgData name="Daniel Paradis" userId="93f32eb927b20ede" providerId="LiveId" clId="{C6699C21-0B0E-4018-A2F3-2C375B6E3BB4}" dt="2020-04-28T00:37:57.799" v="474" actId="2711"/>
        <pc:sldMkLst>
          <pc:docMk/>
          <pc:sldMk cId="0" sldId="323"/>
        </pc:sldMkLst>
        <pc:spChg chg="mod">
          <ac:chgData name="Daniel Paradis" userId="93f32eb927b20ede" providerId="LiveId" clId="{C6699C21-0B0E-4018-A2F3-2C375B6E3BB4}" dt="2020-04-28T00:37:57.799" v="474" actId="2711"/>
          <ac:spMkLst>
            <pc:docMk/>
            <pc:sldMk cId="0" sldId="323"/>
            <ac:spMk id="780" creationId="{00000000-0000-0000-0000-000000000000}"/>
          </ac:spMkLst>
        </pc:spChg>
      </pc:sldChg>
      <pc:sldChg chg="delCm">
        <pc:chgData name="Daniel Paradis" userId="93f32eb927b20ede" providerId="LiveId" clId="{C6699C21-0B0E-4018-A2F3-2C375B6E3BB4}" dt="2020-05-04T18:03:01.263" v="1016" actId="1592"/>
        <pc:sldMkLst>
          <pc:docMk/>
          <pc:sldMk cId="0" sldId="327"/>
        </pc:sldMkLst>
      </pc:sldChg>
      <pc:sldChg chg="delCm">
        <pc:chgData name="Daniel Paradis" userId="93f32eb927b20ede" providerId="LiveId" clId="{C6699C21-0B0E-4018-A2F3-2C375B6E3BB4}" dt="2020-05-05T00:38:09.824" v="1140" actId="1592"/>
        <pc:sldMkLst>
          <pc:docMk/>
          <pc:sldMk cId="0" sldId="328"/>
        </pc:sldMkLst>
      </pc:sldChg>
      <pc:sldChg chg="delCm">
        <pc:chgData name="Daniel Paradis" userId="93f32eb927b20ede" providerId="LiveId" clId="{C6699C21-0B0E-4018-A2F3-2C375B6E3BB4}" dt="2020-05-04T18:03:23.870" v="1017" actId="1592"/>
        <pc:sldMkLst>
          <pc:docMk/>
          <pc:sldMk cId="0" sldId="329"/>
        </pc:sldMkLst>
      </pc:sldChg>
      <pc:sldChg chg="modSp mod">
        <pc:chgData name="Daniel Paradis" userId="93f32eb927b20ede" providerId="LiveId" clId="{C6699C21-0B0E-4018-A2F3-2C375B6E3BB4}" dt="2020-04-29T18:04:19.339" v="1001" actId="6549"/>
        <pc:sldMkLst>
          <pc:docMk/>
          <pc:sldMk cId="0" sldId="340"/>
        </pc:sldMkLst>
        <pc:spChg chg="mod">
          <ac:chgData name="Daniel Paradis" userId="93f32eb927b20ede" providerId="LiveId" clId="{C6699C21-0B0E-4018-A2F3-2C375B6E3BB4}" dt="2020-04-29T18:04:19.339" v="1001" actId="6549"/>
          <ac:spMkLst>
            <pc:docMk/>
            <pc:sldMk cId="0" sldId="340"/>
            <ac:spMk id="950" creationId="{00000000-0000-0000-0000-000000000000}"/>
          </ac:spMkLst>
        </pc:spChg>
      </pc:sldChg>
      <pc:sldChg chg="modSp mod">
        <pc:chgData name="Daniel Paradis" userId="93f32eb927b20ede" providerId="LiveId" clId="{C6699C21-0B0E-4018-A2F3-2C375B6E3BB4}" dt="2020-04-28T00:46:45.509" v="568" actId="20577"/>
        <pc:sldMkLst>
          <pc:docMk/>
          <pc:sldMk cId="0" sldId="342"/>
        </pc:sldMkLst>
        <pc:spChg chg="mod">
          <ac:chgData name="Daniel Paradis" userId="93f32eb927b20ede" providerId="LiveId" clId="{C6699C21-0B0E-4018-A2F3-2C375B6E3BB4}" dt="2020-04-28T00:46:45.509" v="568" actId="20577"/>
          <ac:spMkLst>
            <pc:docMk/>
            <pc:sldMk cId="0" sldId="342"/>
            <ac:spMk id="970" creationId="{00000000-0000-0000-0000-000000000000}"/>
          </ac:spMkLst>
        </pc:spChg>
      </pc:sldChg>
      <pc:sldChg chg="modSp mod">
        <pc:chgData name="Daniel Paradis" userId="93f32eb927b20ede" providerId="LiveId" clId="{C6699C21-0B0E-4018-A2F3-2C375B6E3BB4}" dt="2020-04-28T00:47:39.968" v="577" actId="179"/>
        <pc:sldMkLst>
          <pc:docMk/>
          <pc:sldMk cId="0" sldId="343"/>
        </pc:sldMkLst>
        <pc:spChg chg="mod">
          <ac:chgData name="Daniel Paradis" userId="93f32eb927b20ede" providerId="LiveId" clId="{C6699C21-0B0E-4018-A2F3-2C375B6E3BB4}" dt="2020-04-28T00:47:39.968" v="577" actId="179"/>
          <ac:spMkLst>
            <pc:docMk/>
            <pc:sldMk cId="0" sldId="343"/>
            <ac:spMk id="980" creationId="{00000000-0000-0000-0000-000000000000}"/>
          </ac:spMkLst>
        </pc:spChg>
      </pc:sldChg>
      <pc:sldChg chg="modSp mod modAnim">
        <pc:chgData name="Daniel Paradis" userId="93f32eb927b20ede" providerId="LiveId" clId="{C6699C21-0B0E-4018-A2F3-2C375B6E3BB4}" dt="2020-04-28T00:52:10.075" v="658" actId="20577"/>
        <pc:sldMkLst>
          <pc:docMk/>
          <pc:sldMk cId="0" sldId="345"/>
        </pc:sldMkLst>
        <pc:spChg chg="mod">
          <ac:chgData name="Daniel Paradis" userId="93f32eb927b20ede" providerId="LiveId" clId="{C6699C21-0B0E-4018-A2F3-2C375B6E3BB4}" dt="2020-04-28T00:51:29.203" v="632" actId="6549"/>
          <ac:spMkLst>
            <pc:docMk/>
            <pc:sldMk cId="0" sldId="345"/>
            <ac:spMk id="999" creationId="{00000000-0000-0000-0000-000000000000}"/>
          </ac:spMkLst>
        </pc:spChg>
        <pc:spChg chg="mod">
          <ac:chgData name="Daniel Paradis" userId="93f32eb927b20ede" providerId="LiveId" clId="{C6699C21-0B0E-4018-A2F3-2C375B6E3BB4}" dt="2020-04-28T00:52:10.075" v="658" actId="20577"/>
          <ac:spMkLst>
            <pc:docMk/>
            <pc:sldMk cId="0" sldId="345"/>
            <ac:spMk id="1000" creationId="{00000000-0000-0000-0000-000000000000}"/>
          </ac:spMkLst>
        </pc:spChg>
      </pc:sldChg>
      <pc:sldChg chg="modSp modAnim">
        <pc:chgData name="Daniel Paradis" userId="93f32eb927b20ede" providerId="LiveId" clId="{C6699C21-0B0E-4018-A2F3-2C375B6E3BB4}" dt="2020-04-28T00:54:03.355" v="699"/>
        <pc:sldMkLst>
          <pc:docMk/>
          <pc:sldMk cId="0" sldId="346"/>
        </pc:sldMkLst>
        <pc:spChg chg="mod">
          <ac:chgData name="Daniel Paradis" userId="93f32eb927b20ede" providerId="LiveId" clId="{C6699C21-0B0E-4018-A2F3-2C375B6E3BB4}" dt="2020-04-28T00:54:03.355" v="699"/>
          <ac:spMkLst>
            <pc:docMk/>
            <pc:sldMk cId="0" sldId="346"/>
            <ac:spMk id="1009" creationId="{00000000-0000-0000-0000-000000000000}"/>
          </ac:spMkLst>
        </pc:spChg>
        <pc:spChg chg="mod">
          <ac:chgData name="Daniel Paradis" userId="93f32eb927b20ede" providerId="LiveId" clId="{C6699C21-0B0E-4018-A2F3-2C375B6E3BB4}" dt="2020-04-28T00:53:14.034" v="684" actId="179"/>
          <ac:spMkLst>
            <pc:docMk/>
            <pc:sldMk cId="0" sldId="346"/>
            <ac:spMk id="1010" creationId="{00000000-0000-0000-0000-000000000000}"/>
          </ac:spMkLst>
        </pc:spChg>
      </pc:sldChg>
      <pc:sldChg chg="modSp mod modAnim">
        <pc:chgData name="Daniel Paradis" userId="93f32eb927b20ede" providerId="LiveId" clId="{C6699C21-0B0E-4018-A2F3-2C375B6E3BB4}" dt="2020-04-29T18:16:30.423" v="1012" actId="20577"/>
        <pc:sldMkLst>
          <pc:docMk/>
          <pc:sldMk cId="0" sldId="347"/>
        </pc:sldMkLst>
        <pc:spChg chg="mod">
          <ac:chgData name="Daniel Paradis" userId="93f32eb927b20ede" providerId="LiveId" clId="{C6699C21-0B0E-4018-A2F3-2C375B6E3BB4}" dt="2020-04-28T00:54:12.402" v="701"/>
          <ac:spMkLst>
            <pc:docMk/>
            <pc:sldMk cId="0" sldId="347"/>
            <ac:spMk id="1019" creationId="{00000000-0000-0000-0000-000000000000}"/>
          </ac:spMkLst>
        </pc:spChg>
        <pc:spChg chg="mod">
          <ac:chgData name="Daniel Paradis" userId="93f32eb927b20ede" providerId="LiveId" clId="{C6699C21-0B0E-4018-A2F3-2C375B6E3BB4}" dt="2020-04-29T18:16:30.423" v="1012" actId="20577"/>
          <ac:spMkLst>
            <pc:docMk/>
            <pc:sldMk cId="0" sldId="347"/>
            <ac:spMk id="1020" creationId="{00000000-0000-0000-0000-000000000000}"/>
          </ac:spMkLst>
        </pc:spChg>
      </pc:sldChg>
      <pc:sldChg chg="modSp mod">
        <pc:chgData name="Daniel Paradis" userId="93f32eb927b20ede" providerId="LiveId" clId="{C6699C21-0B0E-4018-A2F3-2C375B6E3BB4}" dt="2020-04-28T00:55:48.147" v="730" actId="20577"/>
        <pc:sldMkLst>
          <pc:docMk/>
          <pc:sldMk cId="0" sldId="351"/>
        </pc:sldMkLst>
        <pc:spChg chg="mod">
          <ac:chgData name="Daniel Paradis" userId="93f32eb927b20ede" providerId="LiveId" clId="{C6699C21-0B0E-4018-A2F3-2C375B6E3BB4}" dt="2020-04-28T00:55:48.147" v="730" actId="20577"/>
          <ac:spMkLst>
            <pc:docMk/>
            <pc:sldMk cId="0" sldId="351"/>
            <ac:spMk id="1058" creationId="{00000000-0000-0000-0000-000000000000}"/>
          </ac:spMkLst>
        </pc:spChg>
      </pc:sldChg>
      <pc:sldChg chg="modSp mod">
        <pc:chgData name="Daniel Paradis" userId="93f32eb927b20ede" providerId="LiveId" clId="{C6699C21-0B0E-4018-A2F3-2C375B6E3BB4}" dt="2020-04-28T00:57:33.967" v="745" actId="2711"/>
        <pc:sldMkLst>
          <pc:docMk/>
          <pc:sldMk cId="0" sldId="356"/>
        </pc:sldMkLst>
        <pc:spChg chg="mod">
          <ac:chgData name="Daniel Paradis" userId="93f32eb927b20ede" providerId="LiveId" clId="{C6699C21-0B0E-4018-A2F3-2C375B6E3BB4}" dt="2020-04-28T00:57:33.967" v="745" actId="2711"/>
          <ac:spMkLst>
            <pc:docMk/>
            <pc:sldMk cId="0" sldId="356"/>
            <ac:spMk id="1108" creationId="{00000000-0000-0000-0000-000000000000}"/>
          </ac:spMkLst>
        </pc:spChg>
      </pc:sldChg>
      <pc:sldChg chg="modSp mod delCm">
        <pc:chgData name="Daniel Paradis" userId="93f32eb927b20ede" providerId="LiveId" clId="{C6699C21-0B0E-4018-A2F3-2C375B6E3BB4}" dt="2020-04-28T01:08:46.923" v="944" actId="1592"/>
        <pc:sldMkLst>
          <pc:docMk/>
          <pc:sldMk cId="0" sldId="360"/>
        </pc:sldMkLst>
        <pc:spChg chg="mod">
          <ac:chgData name="Daniel Paradis" userId="93f32eb927b20ede" providerId="LiveId" clId="{C6699C21-0B0E-4018-A2F3-2C375B6E3BB4}" dt="2020-04-28T01:08:38.368" v="943" actId="20577"/>
          <ac:spMkLst>
            <pc:docMk/>
            <pc:sldMk cId="0" sldId="360"/>
            <ac:spMk id="1148" creationId="{00000000-0000-0000-0000-000000000000}"/>
          </ac:spMkLst>
        </pc:spChg>
      </pc:sldChg>
      <pc:sldChg chg="del">
        <pc:chgData name="Daniel Paradis" userId="93f32eb927b20ede" providerId="LiveId" clId="{C6699C21-0B0E-4018-A2F3-2C375B6E3BB4}" dt="2020-05-04T18:18:02.249" v="1134" actId="47"/>
        <pc:sldMkLst>
          <pc:docMk/>
          <pc:sldMk cId="0" sldId="361"/>
        </pc:sldMkLst>
      </pc:sldChg>
      <pc:sldChg chg="modSp mod">
        <pc:chgData name="Daniel Paradis" userId="93f32eb927b20ede" providerId="LiveId" clId="{C6699C21-0B0E-4018-A2F3-2C375B6E3BB4}" dt="2020-04-28T01:09:57.432" v="963" actId="6549"/>
        <pc:sldMkLst>
          <pc:docMk/>
          <pc:sldMk cId="0" sldId="362"/>
        </pc:sldMkLst>
        <pc:spChg chg="mod">
          <ac:chgData name="Daniel Paradis" userId="93f32eb927b20ede" providerId="LiveId" clId="{C6699C21-0B0E-4018-A2F3-2C375B6E3BB4}" dt="2020-04-28T01:09:57.432" v="963" actId="6549"/>
          <ac:spMkLst>
            <pc:docMk/>
            <pc:sldMk cId="0" sldId="362"/>
            <ac:spMk id="1168" creationId="{00000000-0000-0000-0000-000000000000}"/>
          </ac:spMkLst>
        </pc:spChg>
      </pc:sldChg>
      <pc:sldChg chg="modSp mod">
        <pc:chgData name="Daniel Paradis" userId="93f32eb927b20ede" providerId="LiveId" clId="{C6699C21-0B0E-4018-A2F3-2C375B6E3BB4}" dt="2020-04-28T00:56:33.179" v="732" actId="255"/>
        <pc:sldMkLst>
          <pc:docMk/>
          <pc:sldMk cId="3980858491" sldId="364"/>
        </pc:sldMkLst>
        <pc:spChg chg="mod">
          <ac:chgData name="Daniel Paradis" userId="93f32eb927b20ede" providerId="LiveId" clId="{C6699C21-0B0E-4018-A2F3-2C375B6E3BB4}" dt="2020-04-28T00:56:33.179" v="732" actId="255"/>
          <ac:spMkLst>
            <pc:docMk/>
            <pc:sldMk cId="3980858491" sldId="364"/>
            <ac:spMk id="1078" creationId="{00000000-0000-0000-0000-000000000000}"/>
          </ac:spMkLst>
        </pc:spChg>
      </pc:sldChg>
      <pc:sldChg chg="modSp mod">
        <pc:chgData name="Daniel Paradis" userId="93f32eb927b20ede" providerId="LiveId" clId="{C6699C21-0B0E-4018-A2F3-2C375B6E3BB4}" dt="2020-04-28T00:56:44.940" v="733" actId="255"/>
        <pc:sldMkLst>
          <pc:docMk/>
          <pc:sldMk cId="504423319" sldId="367"/>
        </pc:sldMkLst>
        <pc:spChg chg="mod">
          <ac:chgData name="Daniel Paradis" userId="93f32eb927b20ede" providerId="LiveId" clId="{C6699C21-0B0E-4018-A2F3-2C375B6E3BB4}" dt="2020-04-28T00:56:44.940" v="733" actId="255"/>
          <ac:spMkLst>
            <pc:docMk/>
            <pc:sldMk cId="504423319" sldId="367"/>
            <ac:spMk id="1078" creationId="{00000000-0000-0000-0000-000000000000}"/>
          </ac:spMkLst>
        </pc:spChg>
      </pc:sldChg>
      <pc:sldChg chg="modSp mod delCm">
        <pc:chgData name="Daniel Paradis" userId="93f32eb927b20ede" providerId="LiveId" clId="{C6699C21-0B0E-4018-A2F3-2C375B6E3BB4}" dt="2020-05-04T18:03:32.464" v="1018" actId="1592"/>
        <pc:sldMkLst>
          <pc:docMk/>
          <pc:sldMk cId="3365858011" sldId="368"/>
        </pc:sldMkLst>
        <pc:spChg chg="mod">
          <ac:chgData name="Daniel Paradis" userId="93f32eb927b20ede" providerId="LiveId" clId="{C6699C21-0B0E-4018-A2F3-2C375B6E3BB4}" dt="2020-04-28T00:42:00.252" v="475" actId="2711"/>
          <ac:spMkLst>
            <pc:docMk/>
            <pc:sldMk cId="3365858011" sldId="368"/>
            <ac:spMk id="211971" creationId="{00000000-0000-0000-0000-000000000000}"/>
          </ac:spMkLst>
        </pc:spChg>
      </pc:sldChg>
      <pc:sldChg chg="mod modShow delCm">
        <pc:chgData name="Daniel Paradis" userId="93f32eb927b20ede" providerId="LiveId" clId="{C6699C21-0B0E-4018-A2F3-2C375B6E3BB4}" dt="2020-05-05T00:38:09.824" v="1141" actId="1592"/>
        <pc:sldMkLst>
          <pc:docMk/>
          <pc:sldMk cId="763572989" sldId="369"/>
        </pc:sldMkLst>
      </pc:sldChg>
      <pc:sldChg chg="modSp mod">
        <pc:chgData name="Daniel Paradis" userId="93f32eb927b20ede" providerId="LiveId" clId="{C6699C21-0B0E-4018-A2F3-2C375B6E3BB4}" dt="2020-04-28T00:50:01.741" v="583" actId="179"/>
        <pc:sldMkLst>
          <pc:docMk/>
          <pc:sldMk cId="640873819" sldId="370"/>
        </pc:sldMkLst>
        <pc:spChg chg="mod">
          <ac:chgData name="Daniel Paradis" userId="93f32eb927b20ede" providerId="LiveId" clId="{C6699C21-0B0E-4018-A2F3-2C375B6E3BB4}" dt="2020-04-28T00:50:01.741" v="583" actId="179"/>
          <ac:spMkLst>
            <pc:docMk/>
            <pc:sldMk cId="640873819" sldId="370"/>
            <ac:spMk id="187394" creationId="{00000000-0000-0000-0000-000000000000}"/>
          </ac:spMkLst>
        </pc:spChg>
      </pc:sldChg>
      <pc:sldChg chg="modSp mod">
        <pc:chgData name="Daniel Paradis" userId="93f32eb927b20ede" providerId="LiveId" clId="{C6699C21-0B0E-4018-A2F3-2C375B6E3BB4}" dt="2020-04-28T00:05:25.638" v="263" actId="20577"/>
        <pc:sldMkLst>
          <pc:docMk/>
          <pc:sldMk cId="700435155" sldId="371"/>
        </pc:sldMkLst>
        <pc:spChg chg="mod">
          <ac:chgData name="Daniel Paradis" userId="93f32eb927b20ede" providerId="LiveId" clId="{C6699C21-0B0E-4018-A2F3-2C375B6E3BB4}" dt="2020-04-28T00:05:25.638" v="263" actId="20577"/>
          <ac:spMkLst>
            <pc:docMk/>
            <pc:sldMk cId="700435155" sldId="371"/>
            <ac:spMk id="4" creationId="{00000000-0000-0000-0000-000000000000}"/>
          </ac:spMkLst>
        </pc:spChg>
      </pc:sldChg>
      <pc:sldChg chg="modSp mod delCm">
        <pc:chgData name="Daniel Paradis" userId="93f32eb927b20ede" providerId="LiveId" clId="{C6699C21-0B0E-4018-A2F3-2C375B6E3BB4}" dt="2020-05-05T00:38:09.824" v="1142" actId="1592"/>
        <pc:sldMkLst>
          <pc:docMk/>
          <pc:sldMk cId="834377573" sldId="372"/>
        </pc:sldMkLst>
        <pc:spChg chg="mod">
          <ac:chgData name="Daniel Paradis" userId="93f32eb927b20ede" providerId="LiveId" clId="{C6699C21-0B0E-4018-A2F3-2C375B6E3BB4}" dt="2020-04-28T01:01:45.721" v="832" actId="20577"/>
          <ac:spMkLst>
            <pc:docMk/>
            <pc:sldMk cId="834377573" sldId="372"/>
            <ac:spMk id="6" creationId="{26BB51D1-DEE6-4148-963A-CF6F7CEF9CAC}"/>
          </ac:spMkLst>
        </pc:spChg>
      </pc:sldChg>
      <pc:sldChg chg="addSp modSp del mod delCm">
        <pc:chgData name="Daniel Paradis" userId="93f32eb927b20ede" providerId="LiveId" clId="{C6699C21-0B0E-4018-A2F3-2C375B6E3BB4}" dt="2020-04-28T01:04:59.795" v="854" actId="47"/>
        <pc:sldMkLst>
          <pc:docMk/>
          <pc:sldMk cId="95292695" sldId="373"/>
        </pc:sldMkLst>
        <pc:spChg chg="add mod">
          <ac:chgData name="Daniel Paradis" userId="93f32eb927b20ede" providerId="LiveId" clId="{C6699C21-0B0E-4018-A2F3-2C375B6E3BB4}" dt="2020-04-28T01:03:18.094" v="843" actId="208"/>
          <ac:spMkLst>
            <pc:docMk/>
            <pc:sldMk cId="95292695" sldId="373"/>
            <ac:spMk id="2" creationId="{F517AAE2-3A39-4E42-B3E6-203FE30002ED}"/>
          </ac:spMkLst>
        </pc:spChg>
        <pc:spChg chg="mod">
          <ac:chgData name="Daniel Paradis" userId="93f32eb927b20ede" providerId="LiveId" clId="{C6699C21-0B0E-4018-A2F3-2C375B6E3BB4}" dt="2020-04-28T01:02:56.332" v="839" actId="2711"/>
          <ac:spMkLst>
            <pc:docMk/>
            <pc:sldMk cId="95292695" sldId="373"/>
            <ac:spMk id="8" creationId="{2D55E1A4-CD3B-453E-B9B8-98CCCB9DCA39}"/>
          </ac:spMkLst>
        </pc:spChg>
      </pc:sldChg>
      <pc:sldChg chg="add">
        <pc:chgData name="Daniel Paradis" userId="93f32eb927b20ede" providerId="LiveId" clId="{C6699C21-0B0E-4018-A2F3-2C375B6E3BB4}" dt="2020-04-28T00:30:52.390" v="438"/>
        <pc:sldMkLst>
          <pc:docMk/>
          <pc:sldMk cId="0" sldId="382"/>
        </pc:sldMkLst>
      </pc:sldChg>
      <pc:sldChg chg="addSp delSp modSp add del mod">
        <pc:chgData name="Daniel Paradis" userId="93f32eb927b20ede" providerId="LiveId" clId="{C6699C21-0B0E-4018-A2F3-2C375B6E3BB4}" dt="2020-05-04T18:17:41.109" v="1133" actId="1582"/>
        <pc:sldMkLst>
          <pc:docMk/>
          <pc:sldMk cId="2228769434" sldId="383"/>
        </pc:sldMkLst>
        <pc:spChg chg="mod">
          <ac:chgData name="Daniel Paradis" userId="93f32eb927b20ede" providerId="LiveId" clId="{C6699C21-0B0E-4018-A2F3-2C375B6E3BB4}" dt="2020-05-04T18:17:41.109" v="1133" actId="1582"/>
          <ac:spMkLst>
            <pc:docMk/>
            <pc:sldMk cId="2228769434" sldId="383"/>
            <ac:spMk id="2" creationId="{F517AAE2-3A39-4E42-B3E6-203FE30002ED}"/>
          </ac:spMkLst>
        </pc:spChg>
        <pc:spChg chg="del">
          <ac:chgData name="Daniel Paradis" userId="93f32eb927b20ede" providerId="LiveId" clId="{C6699C21-0B0E-4018-A2F3-2C375B6E3BB4}" dt="2020-04-28T01:03:52.624" v="849" actId="478"/>
          <ac:spMkLst>
            <pc:docMk/>
            <pc:sldMk cId="2228769434" sldId="383"/>
            <ac:spMk id="5" creationId="{00000000-0000-0000-0000-000000000000}"/>
          </ac:spMkLst>
        </pc:spChg>
        <pc:spChg chg="del mod">
          <ac:chgData name="Daniel Paradis" userId="93f32eb927b20ede" providerId="LiveId" clId="{C6699C21-0B0E-4018-A2F3-2C375B6E3BB4}" dt="2020-04-28T01:03:41.687" v="848" actId="478"/>
          <ac:spMkLst>
            <pc:docMk/>
            <pc:sldMk cId="2228769434" sldId="383"/>
            <ac:spMk id="8" creationId="{2D55E1A4-CD3B-453E-B9B8-98CCCB9DCA39}"/>
          </ac:spMkLst>
        </pc:spChg>
        <pc:spChg chg="add mod">
          <ac:chgData name="Daniel Paradis" userId="93f32eb927b20ede" providerId="LiveId" clId="{C6699C21-0B0E-4018-A2F3-2C375B6E3BB4}" dt="2020-05-04T18:17:09.107" v="1127" actId="14100"/>
          <ac:spMkLst>
            <pc:docMk/>
            <pc:sldMk cId="2228769434" sldId="383"/>
            <ac:spMk id="9" creationId="{060CB283-BC29-4637-A071-C71E1C241AC9}"/>
          </ac:spMkLst>
        </pc:spChg>
      </pc:sldChg>
      <pc:sldChg chg="addSp delSp modSp add mod addCm delCm modCm">
        <pc:chgData name="Daniel Paradis" userId="93f32eb927b20ede" providerId="LiveId" clId="{C6699C21-0B0E-4018-A2F3-2C375B6E3BB4}" dt="2020-05-05T00:38:09.824" v="1143" actId="1592"/>
        <pc:sldMkLst>
          <pc:docMk/>
          <pc:sldMk cId="3447983678" sldId="384"/>
        </pc:sldMkLst>
        <pc:spChg chg="mod">
          <ac:chgData name="Daniel Paradis" userId="93f32eb927b20ede" providerId="LiveId" clId="{C6699C21-0B0E-4018-A2F3-2C375B6E3BB4}" dt="2020-05-04T18:08:55.829" v="1067" actId="1076"/>
          <ac:spMkLst>
            <pc:docMk/>
            <pc:sldMk cId="3447983678" sldId="384"/>
            <ac:spMk id="5" creationId="{9534AACA-26AA-44BF-9E44-980EC5EA5F3D}"/>
          </ac:spMkLst>
        </pc:spChg>
        <pc:spChg chg="mod">
          <ac:chgData name="Daniel Paradis" userId="93f32eb927b20ede" providerId="LiveId" clId="{C6699C21-0B0E-4018-A2F3-2C375B6E3BB4}" dt="2020-05-04T18:13:45.199" v="1120" actId="1038"/>
          <ac:spMkLst>
            <pc:docMk/>
            <pc:sldMk cId="3447983678" sldId="384"/>
            <ac:spMk id="6" creationId="{B69F3190-1502-4F33-BA1E-7EC3923DFA64}"/>
          </ac:spMkLst>
        </pc:spChg>
        <pc:spChg chg="add mod">
          <ac:chgData name="Daniel Paradis" userId="93f32eb927b20ede" providerId="LiveId" clId="{C6699C21-0B0E-4018-A2F3-2C375B6E3BB4}" dt="2020-05-04T18:13:32.249" v="1095" actId="1076"/>
          <ac:spMkLst>
            <pc:docMk/>
            <pc:sldMk cId="3447983678" sldId="384"/>
            <ac:spMk id="14" creationId="{E9C1F7FB-7759-42B7-90F7-37F99A359496}"/>
          </ac:spMkLst>
        </pc:spChg>
        <pc:spChg chg="add mod">
          <ac:chgData name="Daniel Paradis" userId="93f32eb927b20ede" providerId="LiveId" clId="{C6699C21-0B0E-4018-A2F3-2C375B6E3BB4}" dt="2020-05-04T18:13:18.473" v="1094" actId="1076"/>
          <ac:spMkLst>
            <pc:docMk/>
            <pc:sldMk cId="3447983678" sldId="384"/>
            <ac:spMk id="15" creationId="{A74300FF-C1A6-45AE-A79A-8F4720ACC338}"/>
          </ac:spMkLst>
        </pc:spChg>
        <pc:picChg chg="mod">
          <ac:chgData name="Daniel Paradis" userId="93f32eb927b20ede" providerId="LiveId" clId="{C6699C21-0B0E-4018-A2F3-2C375B6E3BB4}" dt="2020-05-04T18:13:32.249" v="1095" actId="1076"/>
          <ac:picMkLst>
            <pc:docMk/>
            <pc:sldMk cId="3447983678" sldId="384"/>
            <ac:picMk id="7" creationId="{05C3D238-7D96-4A6C-AEB8-A424A01A47AB}"/>
          </ac:picMkLst>
        </pc:picChg>
        <pc:picChg chg="mod">
          <ac:chgData name="Daniel Paradis" userId="93f32eb927b20ede" providerId="LiveId" clId="{C6699C21-0B0E-4018-A2F3-2C375B6E3BB4}" dt="2020-05-04T18:13:18.473" v="1094" actId="1076"/>
          <ac:picMkLst>
            <pc:docMk/>
            <pc:sldMk cId="3447983678" sldId="384"/>
            <ac:picMk id="8" creationId="{5FD64C87-62E0-48F8-BC52-AEFB8F261F31}"/>
          </ac:picMkLst>
        </pc:picChg>
        <pc:cxnChg chg="add mod">
          <ac:chgData name="Daniel Paradis" userId="93f32eb927b20ede" providerId="LiveId" clId="{C6699C21-0B0E-4018-A2F3-2C375B6E3BB4}" dt="2020-05-04T18:10:05.741" v="1074" actId="1582"/>
          <ac:cxnSpMkLst>
            <pc:docMk/>
            <pc:sldMk cId="3447983678" sldId="384"/>
            <ac:cxnSpMk id="3" creationId="{F0DAD6CA-89E2-48A0-9082-5D916EB2A82F}"/>
          </ac:cxnSpMkLst>
        </pc:cxnChg>
        <pc:cxnChg chg="del">
          <ac:chgData name="Daniel Paradis" userId="93f32eb927b20ede" providerId="LiveId" clId="{C6699C21-0B0E-4018-A2F3-2C375B6E3BB4}" dt="2020-05-04T18:04:53.681" v="1023" actId="478"/>
          <ac:cxnSpMkLst>
            <pc:docMk/>
            <pc:sldMk cId="3447983678" sldId="384"/>
            <ac:cxnSpMk id="4" creationId="{AD7A60B1-7E8E-4716-8251-B7B190F50A96}"/>
          </ac:cxnSpMkLst>
        </pc:cxnChg>
        <pc:cxnChg chg="add mod">
          <ac:chgData name="Daniel Paradis" userId="93f32eb927b20ede" providerId="LiveId" clId="{C6699C21-0B0E-4018-A2F3-2C375B6E3BB4}" dt="2020-05-04T18:13:45.199" v="1120" actId="1038"/>
          <ac:cxnSpMkLst>
            <pc:docMk/>
            <pc:sldMk cId="3447983678" sldId="384"/>
            <ac:cxnSpMk id="10" creationId="{FE4B3147-C9CD-4BAD-96F5-A50B8AFF4D56}"/>
          </ac:cxnSpMkLst>
        </pc:cxnChg>
      </pc:sldChg>
    </pc:docChg>
  </pc:docChgLst>
  <pc:docChgLst>
    <pc:chgData name="Utilisateur invité" userId="562e23f453436962" providerId="Windows Live" clId="Web-{A9D60A3E-782A-4BC6-8538-65E68C8C37E3}"/>
    <pc:docChg chg="modSld">
      <pc:chgData name="Utilisateur invité" userId="562e23f453436962" providerId="Windows Live" clId="Web-{A9D60A3E-782A-4BC6-8538-65E68C8C37E3}" dt="2020-03-16T17:06:35.481" v="7"/>
      <pc:docMkLst>
        <pc:docMk/>
      </pc:docMkLst>
      <pc:sldChg chg="addCm">
        <pc:chgData name="Utilisateur invité" userId="562e23f453436962" providerId="Windows Live" clId="Web-{A9D60A3E-782A-4BC6-8538-65E68C8C37E3}" dt="2020-03-16T17:03:06.962" v="1"/>
        <pc:sldMkLst>
          <pc:docMk/>
          <pc:sldMk cId="0" sldId="267"/>
        </pc:sldMkLst>
      </pc:sldChg>
      <pc:sldChg chg="addCm">
        <pc:chgData name="Utilisateur invité" userId="562e23f453436962" providerId="Windows Live" clId="Web-{A9D60A3E-782A-4BC6-8538-65E68C8C37E3}" dt="2020-03-16T17:01:28.898" v="0"/>
        <pc:sldMkLst>
          <pc:docMk/>
          <pc:sldMk cId="0" sldId="269"/>
        </pc:sldMkLst>
      </pc:sldChg>
      <pc:sldChg chg="addCm">
        <pc:chgData name="Utilisateur invité" userId="562e23f453436962" providerId="Windows Live" clId="Web-{A9D60A3E-782A-4BC6-8538-65E68C8C37E3}" dt="2020-03-16T17:05:48.230" v="4"/>
        <pc:sldMkLst>
          <pc:docMk/>
          <pc:sldMk cId="0" sldId="284"/>
        </pc:sldMkLst>
      </pc:sldChg>
      <pc:sldChg chg="addCm">
        <pc:chgData name="Utilisateur invité" userId="562e23f453436962" providerId="Windows Live" clId="Web-{A9D60A3E-782A-4BC6-8538-65E68C8C37E3}" dt="2020-03-16T17:05:38.871" v="3"/>
        <pc:sldMkLst>
          <pc:docMk/>
          <pc:sldMk cId="0" sldId="285"/>
        </pc:sldMkLst>
      </pc:sldChg>
      <pc:sldChg chg="modSp">
        <pc:chgData name="Utilisateur invité" userId="562e23f453436962" providerId="Windows Live" clId="Web-{A9D60A3E-782A-4BC6-8538-65E68C8C37E3}" dt="2020-03-16T17:06:06.449" v="6" actId="20577"/>
        <pc:sldMkLst>
          <pc:docMk/>
          <pc:sldMk cId="0" sldId="286"/>
        </pc:sldMkLst>
        <pc:spChg chg="mod">
          <ac:chgData name="Utilisateur invité" userId="562e23f453436962" providerId="Windows Live" clId="Web-{A9D60A3E-782A-4BC6-8538-65E68C8C37E3}" dt="2020-03-16T17:06:06.449" v="6" actId="20577"/>
          <ac:spMkLst>
            <pc:docMk/>
            <pc:sldMk cId="0" sldId="286"/>
            <ac:spMk id="403" creationId="{00000000-0000-0000-0000-000000000000}"/>
          </ac:spMkLst>
        </pc:spChg>
      </pc:sldChg>
      <pc:sldChg chg="addCm">
        <pc:chgData name="Utilisateur invité" userId="562e23f453436962" providerId="Windows Live" clId="Web-{A9D60A3E-782A-4BC6-8538-65E68C8C37E3}" dt="2020-03-16T17:06:35.481" v="7"/>
        <pc:sldMkLst>
          <pc:docMk/>
          <pc:sldMk cId="0" sldId="290"/>
        </pc:sldMkLst>
      </pc:sldChg>
      <pc:sldChg chg="addCm">
        <pc:chgData name="Utilisateur invité" userId="562e23f453436962" providerId="Windows Live" clId="Web-{A9D60A3E-782A-4BC6-8538-65E68C8C37E3}" dt="2020-03-16T17:04:00.666" v="2"/>
        <pc:sldMkLst>
          <pc:docMk/>
          <pc:sldMk cId="700435155" sldId="371"/>
        </pc:sldMkLst>
      </pc:sldChg>
    </pc:docChg>
  </pc:docChgLst>
  <pc:docChgLst>
    <pc:chgData name="Utilisateur invité" providerId="Windows Live" clId="Web-{43087886-937E-4064-A0CE-F42FB4488BA6}"/>
    <pc:docChg chg="modSld">
      <pc:chgData name="Utilisateur invité" userId="" providerId="Windows Live" clId="Web-{43087886-937E-4064-A0CE-F42FB4488BA6}" dt="2020-04-24T15:22:42.822" v="1" actId="20577"/>
      <pc:docMkLst>
        <pc:docMk/>
      </pc:docMkLst>
      <pc:sldChg chg="modSp">
        <pc:chgData name="Utilisateur invité" userId="" providerId="Windows Live" clId="Web-{43087886-937E-4064-A0CE-F42FB4488BA6}" dt="2020-04-24T15:22:42.822" v="1" actId="20577"/>
        <pc:sldMkLst>
          <pc:docMk/>
          <pc:sldMk cId="0" sldId="318"/>
        </pc:sldMkLst>
        <pc:spChg chg="mod">
          <ac:chgData name="Utilisateur invité" userId="" providerId="Windows Live" clId="Web-{43087886-937E-4064-A0CE-F42FB4488BA6}" dt="2020-04-24T15:22:42.822" v="1" actId="20577"/>
          <ac:spMkLst>
            <pc:docMk/>
            <pc:sldMk cId="0" sldId="318"/>
            <ac:spMk id="730" creationId="{00000000-0000-0000-0000-000000000000}"/>
          </ac:spMkLst>
        </pc:spChg>
      </pc:sldChg>
    </pc:docChg>
  </pc:docChgLst>
  <pc:docChgLst>
    <pc:chgData name="Bernard Bérubé" userId="ed5198658931eb7d" providerId="Windows Live" clId="Web-{15F1EDE9-2BB8-473A-B9D7-7E974CF44277}"/>
    <pc:docChg chg="modSld">
      <pc:chgData name="Bernard Bérubé" userId="ed5198658931eb7d" providerId="Windows Live" clId="Web-{15F1EDE9-2BB8-473A-B9D7-7E974CF44277}" dt="2020-03-19T17:56:46.793" v="10" actId="20577"/>
      <pc:docMkLst>
        <pc:docMk/>
      </pc:docMkLst>
      <pc:sldChg chg="modSp">
        <pc:chgData name="Bernard Bérubé" userId="ed5198658931eb7d" providerId="Windows Live" clId="Web-{15F1EDE9-2BB8-473A-B9D7-7E974CF44277}" dt="2020-03-19T17:54:58.164" v="5" actId="20577"/>
        <pc:sldMkLst>
          <pc:docMk/>
          <pc:sldMk cId="0" sldId="301"/>
        </pc:sldMkLst>
        <pc:spChg chg="mod">
          <ac:chgData name="Bernard Bérubé" userId="ed5198658931eb7d" providerId="Windows Live" clId="Web-{15F1EDE9-2BB8-473A-B9D7-7E974CF44277}" dt="2020-03-19T17:54:58.164" v="5" actId="20577"/>
          <ac:spMkLst>
            <pc:docMk/>
            <pc:sldMk cId="0" sldId="301"/>
            <ac:spMk id="562" creationId="{00000000-0000-0000-0000-000000000000}"/>
          </ac:spMkLst>
        </pc:spChg>
      </pc:sldChg>
      <pc:sldChg chg="modSp">
        <pc:chgData name="Bernard Bérubé" userId="ed5198658931eb7d" providerId="Windows Live" clId="Web-{15F1EDE9-2BB8-473A-B9D7-7E974CF44277}" dt="2020-03-19T17:56:08.761" v="8" actId="20577"/>
        <pc:sldMkLst>
          <pc:docMk/>
          <pc:sldMk cId="0" sldId="317"/>
        </pc:sldMkLst>
        <pc:spChg chg="mod">
          <ac:chgData name="Bernard Bérubé" userId="ed5198658931eb7d" providerId="Windows Live" clId="Web-{15F1EDE9-2BB8-473A-B9D7-7E974CF44277}" dt="2020-03-19T17:56:08.761" v="8" actId="20577"/>
          <ac:spMkLst>
            <pc:docMk/>
            <pc:sldMk cId="0" sldId="317"/>
            <ac:spMk id="721" creationId="{00000000-0000-0000-0000-000000000000}"/>
          </ac:spMkLst>
        </pc:spChg>
      </pc:sldChg>
      <pc:sldChg chg="modSp">
        <pc:chgData name="Bernard Bérubé" userId="ed5198658931eb7d" providerId="Windows Live" clId="Web-{15F1EDE9-2BB8-473A-B9D7-7E974CF44277}" dt="2020-03-19T17:56:46.793" v="10" actId="20577"/>
        <pc:sldMkLst>
          <pc:docMk/>
          <pc:sldMk cId="0" sldId="320"/>
        </pc:sldMkLst>
        <pc:spChg chg="mod">
          <ac:chgData name="Bernard Bérubé" userId="ed5198658931eb7d" providerId="Windows Live" clId="Web-{15F1EDE9-2BB8-473A-B9D7-7E974CF44277}" dt="2020-03-19T17:56:46.793" v="10" actId="20577"/>
          <ac:spMkLst>
            <pc:docMk/>
            <pc:sldMk cId="0" sldId="320"/>
            <ac:spMk id="750" creationId="{00000000-0000-0000-0000-000000000000}"/>
          </ac:spMkLst>
        </pc:spChg>
      </pc:sldChg>
    </pc:docChg>
  </pc:docChgLst>
  <pc:docChgLst>
    <pc:chgData name="Bernard Bérubé" userId="ed5198658931eb7d" providerId="Windows Live" clId="Web-{7034362C-ACD9-411A-A656-2831BA0599D3}"/>
    <pc:docChg chg="modSld">
      <pc:chgData name="Bernard Bérubé" userId="ed5198658931eb7d" providerId="Windows Live" clId="Web-{7034362C-ACD9-411A-A656-2831BA0599D3}" dt="2020-04-02T17:50:04.649" v="61" actId="14100"/>
      <pc:docMkLst>
        <pc:docMk/>
      </pc:docMkLst>
      <pc:sldChg chg="modSp">
        <pc:chgData name="Bernard Bérubé" userId="ed5198658931eb7d" providerId="Windows Live" clId="Web-{7034362C-ACD9-411A-A656-2831BA0599D3}" dt="2020-04-02T17:30:25.180" v="9" actId="20577"/>
        <pc:sldMkLst>
          <pc:docMk/>
          <pc:sldMk cId="0" sldId="327"/>
        </pc:sldMkLst>
        <pc:spChg chg="mod">
          <ac:chgData name="Bernard Bérubé" userId="ed5198658931eb7d" providerId="Windows Live" clId="Web-{7034362C-ACD9-411A-A656-2831BA0599D3}" dt="2020-04-02T17:30:25.180" v="9" actId="20577"/>
          <ac:spMkLst>
            <pc:docMk/>
            <pc:sldMk cId="0" sldId="327"/>
            <ac:spMk id="820" creationId="{00000000-0000-0000-0000-000000000000}"/>
          </ac:spMkLst>
        </pc:spChg>
      </pc:sldChg>
      <pc:sldChg chg="delCm">
        <pc:chgData name="Bernard Bérubé" userId="ed5198658931eb7d" providerId="Windows Live" clId="Web-{7034362C-ACD9-411A-A656-2831BA0599D3}" dt="2020-04-02T17:31:22.493" v="10"/>
        <pc:sldMkLst>
          <pc:docMk/>
          <pc:sldMk cId="0" sldId="335"/>
        </pc:sldMkLst>
      </pc:sldChg>
      <pc:sldChg chg="delCm">
        <pc:chgData name="Bernard Bérubé" userId="ed5198658931eb7d" providerId="Windows Live" clId="Web-{7034362C-ACD9-411A-A656-2831BA0599D3}" dt="2020-04-02T17:31:52.290" v="12"/>
        <pc:sldMkLst>
          <pc:docMk/>
          <pc:sldMk cId="3980858491" sldId="364"/>
        </pc:sldMkLst>
      </pc:sldChg>
      <pc:sldChg chg="delCm">
        <pc:chgData name="Bernard Bérubé" userId="ed5198658931eb7d" providerId="Windows Live" clId="Web-{7034362C-ACD9-411A-A656-2831BA0599D3}" dt="2020-04-02T17:31:26.680" v="11"/>
        <pc:sldMkLst>
          <pc:docMk/>
          <pc:sldMk cId="3365858011" sldId="368"/>
        </pc:sldMkLst>
      </pc:sldChg>
      <pc:sldChg chg="addSp delSp modSp">
        <pc:chgData name="Bernard Bérubé" userId="ed5198658931eb7d" providerId="Windows Live" clId="Web-{7034362C-ACD9-411A-A656-2831BA0599D3}" dt="2020-04-02T17:50:04.649" v="61" actId="14100"/>
        <pc:sldMkLst>
          <pc:docMk/>
          <pc:sldMk cId="95292695" sldId="373"/>
        </pc:sldMkLst>
        <pc:spChg chg="add del mod">
          <ac:chgData name="Bernard Bérubé" userId="ed5198658931eb7d" providerId="Windows Live" clId="Web-{7034362C-ACD9-411A-A656-2831BA0599D3}" dt="2020-04-02T17:47:50.196" v="21"/>
          <ac:spMkLst>
            <pc:docMk/>
            <pc:sldMk cId="95292695" sldId="373"/>
            <ac:spMk id="2" creationId="{E486FBB3-298C-4226-9E8B-3FA3E5418737}"/>
          </ac:spMkLst>
        </pc:spChg>
        <pc:spChg chg="mod">
          <ac:chgData name="Bernard Bérubé" userId="ed5198658931eb7d" providerId="Windows Live" clId="Web-{7034362C-ACD9-411A-A656-2831BA0599D3}" dt="2020-04-02T17:50:04.649" v="61" actId="14100"/>
          <ac:spMkLst>
            <pc:docMk/>
            <pc:sldMk cId="95292695" sldId="373"/>
            <ac:spMk id="5" creationId="{00000000-0000-0000-0000-000000000000}"/>
          </ac:spMkLst>
        </pc:spChg>
        <pc:spChg chg="add mod">
          <ac:chgData name="Bernard Bérubé" userId="ed5198658931eb7d" providerId="Windows Live" clId="Web-{7034362C-ACD9-411A-A656-2831BA0599D3}" dt="2020-04-02T17:48:13.368" v="30" actId="20577"/>
          <ac:spMkLst>
            <pc:docMk/>
            <pc:sldMk cId="95292695" sldId="373"/>
            <ac:spMk id="7" creationId="{2CB6CF9D-709C-4610-8917-0EC11371DF00}"/>
          </ac:spMkLst>
        </pc:spChg>
        <pc:spChg chg="add mod">
          <ac:chgData name="Bernard Bérubé" userId="ed5198658931eb7d" providerId="Windows Live" clId="Web-{7034362C-ACD9-411A-A656-2831BA0599D3}" dt="2020-04-02T17:49:58.915" v="58" actId="20577"/>
          <ac:spMkLst>
            <pc:docMk/>
            <pc:sldMk cId="95292695" sldId="373"/>
            <ac:spMk id="8" creationId="{2D55E1A4-CD3B-453E-B9B8-98CCCB9DCA39}"/>
          </ac:spMkLst>
        </pc:spChg>
        <pc:picChg chg="add del">
          <ac:chgData name="Bernard Bérubé" userId="ed5198658931eb7d" providerId="Windows Live" clId="Web-{7034362C-ACD9-411A-A656-2831BA0599D3}" dt="2020-04-02T17:47:24.212" v="15"/>
          <ac:picMkLst>
            <pc:docMk/>
            <pc:sldMk cId="95292695" sldId="373"/>
            <ac:picMk id="3" creationId="{00000000-0000-0000-0000-000000000000}"/>
          </ac:picMkLst>
        </pc:picChg>
      </pc:sldChg>
    </pc:docChg>
  </pc:docChgLst>
  <pc:docChgLst>
    <pc:chgData name="Daniel Paradis" userId="93f32eb927b20ede" providerId="LiveId" clId="{4492C1EB-910B-4246-B098-4CB2FBD05B4B}"/>
    <pc:docChg chg="undo redo custSel addSld delSld modSld">
      <pc:chgData name="Daniel Paradis" userId="93f32eb927b20ede" providerId="LiveId" clId="{4492C1EB-910B-4246-B098-4CB2FBD05B4B}" dt="2020-03-27T14:27:45.589" v="1191" actId="1592"/>
      <pc:docMkLst>
        <pc:docMk/>
      </pc:docMkLst>
      <pc:sldChg chg="addSp delSp modSp del mod addCm delCm">
        <pc:chgData name="Daniel Paradis" userId="93f32eb927b20ede" providerId="LiveId" clId="{4492C1EB-910B-4246-B098-4CB2FBD05B4B}" dt="2020-03-25T19:52:36.376" v="1004" actId="47"/>
        <pc:sldMkLst>
          <pc:docMk/>
          <pc:sldMk cId="0" sldId="256"/>
        </pc:sldMkLst>
        <pc:spChg chg="del mod">
          <ac:chgData name="Daniel Paradis" userId="93f32eb927b20ede" providerId="LiveId" clId="{4492C1EB-910B-4246-B098-4CB2FBD05B4B}" dt="2020-03-24T17:33:59.907" v="133" actId="478"/>
          <ac:spMkLst>
            <pc:docMk/>
            <pc:sldMk cId="0" sldId="256"/>
            <ac:spMk id="2" creationId="{4CA224DC-3A56-43EA-9DE2-6CBFD4BA1AD4}"/>
          </ac:spMkLst>
        </pc:spChg>
        <pc:spChg chg="add del mod">
          <ac:chgData name="Daniel Paradis" userId="93f32eb927b20ede" providerId="LiveId" clId="{4492C1EB-910B-4246-B098-4CB2FBD05B4B}" dt="2020-03-24T17:26:18.221" v="130" actId="478"/>
          <ac:spMkLst>
            <pc:docMk/>
            <pc:sldMk cId="0" sldId="256"/>
            <ac:spMk id="4" creationId="{D7C637E4-52BB-4A9E-B994-5D0E772C1F37}"/>
          </ac:spMkLst>
        </pc:spChg>
        <pc:spChg chg="add del mod">
          <ac:chgData name="Daniel Paradis" userId="93f32eb927b20ede" providerId="LiveId" clId="{4492C1EB-910B-4246-B098-4CB2FBD05B4B}" dt="2020-03-24T17:34:20.995" v="138"/>
          <ac:spMkLst>
            <pc:docMk/>
            <pc:sldMk cId="0" sldId="256"/>
            <ac:spMk id="6" creationId="{14F6B7F7-BC2E-4F4D-A76C-D42DE8939409}"/>
          </ac:spMkLst>
        </pc:spChg>
        <pc:spChg chg="add del mod">
          <ac:chgData name="Daniel Paradis" userId="93f32eb927b20ede" providerId="LiveId" clId="{4492C1EB-910B-4246-B098-4CB2FBD05B4B}" dt="2020-03-24T17:34:44.147" v="143" actId="1076"/>
          <ac:spMkLst>
            <pc:docMk/>
            <pc:sldMk cId="0" sldId="256"/>
            <ac:spMk id="11" creationId="{D3E7BCD6-EE90-4499-8DB3-B75AA9ED121A}"/>
          </ac:spMkLst>
        </pc:spChg>
        <pc:spChg chg="add mod">
          <ac:chgData name="Daniel Paradis" userId="93f32eb927b20ede" providerId="LiveId" clId="{4492C1EB-910B-4246-B098-4CB2FBD05B4B}" dt="2020-03-24T17:34:47.692" v="156" actId="20577"/>
          <ac:spMkLst>
            <pc:docMk/>
            <pc:sldMk cId="0" sldId="256"/>
            <ac:spMk id="12" creationId="{8E0DDAEB-4D6F-4F73-BE71-E2765348AED3}"/>
          </ac:spMkLst>
        </pc:spChg>
        <pc:spChg chg="add del mod">
          <ac:chgData name="Daniel Paradis" userId="93f32eb927b20ede" providerId="LiveId" clId="{4492C1EB-910B-4246-B098-4CB2FBD05B4B}" dt="2020-03-24T17:34:09.213" v="135" actId="478"/>
          <ac:spMkLst>
            <pc:docMk/>
            <pc:sldMk cId="0" sldId="256"/>
            <ac:spMk id="90" creationId="{00000000-0000-0000-0000-000000000000}"/>
          </ac:spMkLst>
        </pc:spChg>
        <pc:spChg chg="del">
          <ac:chgData name="Daniel Paradis" userId="93f32eb927b20ede" providerId="LiveId" clId="{4492C1EB-910B-4246-B098-4CB2FBD05B4B}" dt="2020-03-24T17:34:02.339" v="134" actId="478"/>
          <ac:spMkLst>
            <pc:docMk/>
            <pc:sldMk cId="0" sldId="256"/>
            <ac:spMk id="95" creationId="{00000000-0000-0000-0000-000000000000}"/>
          </ac:spMkLst>
        </pc:spChg>
      </pc:sldChg>
      <pc:sldChg chg="modSp mod">
        <pc:chgData name="Daniel Paradis" userId="93f32eb927b20ede" providerId="LiveId" clId="{4492C1EB-910B-4246-B098-4CB2FBD05B4B}" dt="2020-03-24T00:01:39.927" v="4" actId="20577"/>
        <pc:sldMkLst>
          <pc:docMk/>
          <pc:sldMk cId="0" sldId="257"/>
        </pc:sldMkLst>
        <pc:spChg chg="mod">
          <ac:chgData name="Daniel Paradis" userId="93f32eb927b20ede" providerId="LiveId" clId="{4492C1EB-910B-4246-B098-4CB2FBD05B4B}" dt="2020-03-24T00:01:39.927" v="4" actId="20577"/>
          <ac:spMkLst>
            <pc:docMk/>
            <pc:sldMk cId="0" sldId="257"/>
            <ac:spMk id="101" creationId="{00000000-0000-0000-0000-000000000000}"/>
          </ac:spMkLst>
        </pc:spChg>
      </pc:sldChg>
      <pc:sldChg chg="modSp mod">
        <pc:chgData name="Daniel Paradis" userId="93f32eb927b20ede" providerId="LiveId" clId="{4492C1EB-910B-4246-B098-4CB2FBD05B4B}" dt="2020-03-24T00:02:50.766" v="15" actId="6549"/>
        <pc:sldMkLst>
          <pc:docMk/>
          <pc:sldMk cId="0" sldId="258"/>
        </pc:sldMkLst>
        <pc:spChg chg="mod">
          <ac:chgData name="Daniel Paradis" userId="93f32eb927b20ede" providerId="LiveId" clId="{4492C1EB-910B-4246-B098-4CB2FBD05B4B}" dt="2020-03-24T00:02:50.766" v="15" actId="6549"/>
          <ac:spMkLst>
            <pc:docMk/>
            <pc:sldMk cId="0" sldId="258"/>
            <ac:spMk id="116" creationId="{00000000-0000-0000-0000-000000000000}"/>
          </ac:spMkLst>
        </pc:spChg>
      </pc:sldChg>
      <pc:sldChg chg="modSp mod delCm">
        <pc:chgData name="Daniel Paradis" userId="93f32eb927b20ede" providerId="LiveId" clId="{4492C1EB-910B-4246-B098-4CB2FBD05B4B}" dt="2020-03-24T18:05:04.881" v="177" actId="1592"/>
        <pc:sldMkLst>
          <pc:docMk/>
          <pc:sldMk cId="0" sldId="267"/>
        </pc:sldMkLst>
        <pc:spChg chg="mod">
          <ac:chgData name="Daniel Paradis" userId="93f32eb927b20ede" providerId="LiveId" clId="{4492C1EB-910B-4246-B098-4CB2FBD05B4B}" dt="2020-03-24T00:07:43.705" v="21" actId="403"/>
          <ac:spMkLst>
            <pc:docMk/>
            <pc:sldMk cId="0" sldId="267"/>
            <ac:spMk id="207" creationId="{00000000-0000-0000-0000-000000000000}"/>
          </ac:spMkLst>
        </pc:spChg>
      </pc:sldChg>
      <pc:sldChg chg="delCm">
        <pc:chgData name="Daniel Paradis" userId="93f32eb927b20ede" providerId="LiveId" clId="{4492C1EB-910B-4246-B098-4CB2FBD05B4B}" dt="2020-03-24T17:57:02.948" v="157" actId="1592"/>
        <pc:sldMkLst>
          <pc:docMk/>
          <pc:sldMk cId="0" sldId="268"/>
        </pc:sldMkLst>
      </pc:sldChg>
      <pc:sldChg chg="addCm delCm">
        <pc:chgData name="Daniel Paradis" userId="93f32eb927b20ede" providerId="LiveId" clId="{4492C1EB-910B-4246-B098-4CB2FBD05B4B}" dt="2020-03-24T17:58:24.074" v="158" actId="1592"/>
        <pc:sldMkLst>
          <pc:docMk/>
          <pc:sldMk cId="0" sldId="269"/>
        </pc:sldMkLst>
      </pc:sldChg>
      <pc:sldChg chg="modSp mod addCm">
        <pc:chgData name="Daniel Paradis" userId="93f32eb927b20ede" providerId="LiveId" clId="{4492C1EB-910B-4246-B098-4CB2FBD05B4B}" dt="2020-03-24T18:04:22.470" v="175" actId="20577"/>
        <pc:sldMkLst>
          <pc:docMk/>
          <pc:sldMk cId="0" sldId="273"/>
        </pc:sldMkLst>
        <pc:spChg chg="mod">
          <ac:chgData name="Daniel Paradis" userId="93f32eb927b20ede" providerId="LiveId" clId="{4492C1EB-910B-4246-B098-4CB2FBD05B4B}" dt="2020-03-24T18:02:56.972" v="165" actId="20577"/>
          <ac:spMkLst>
            <pc:docMk/>
            <pc:sldMk cId="0" sldId="273"/>
            <ac:spMk id="266" creationId="{00000000-0000-0000-0000-000000000000}"/>
          </ac:spMkLst>
        </pc:spChg>
        <pc:spChg chg="mod">
          <ac:chgData name="Daniel Paradis" userId="93f32eb927b20ede" providerId="LiveId" clId="{4492C1EB-910B-4246-B098-4CB2FBD05B4B}" dt="2020-03-24T18:04:22.470" v="175" actId="20577"/>
          <ac:spMkLst>
            <pc:docMk/>
            <pc:sldMk cId="0" sldId="273"/>
            <ac:spMk id="267" creationId="{00000000-0000-0000-0000-000000000000}"/>
          </ac:spMkLst>
        </pc:spChg>
      </pc:sldChg>
      <pc:sldChg chg="delCm">
        <pc:chgData name="Daniel Paradis" userId="93f32eb927b20ede" providerId="LiveId" clId="{4492C1EB-910B-4246-B098-4CB2FBD05B4B}" dt="2020-03-24T18:06:40.507" v="191" actId="1592"/>
        <pc:sldMkLst>
          <pc:docMk/>
          <pc:sldMk cId="0" sldId="283"/>
        </pc:sldMkLst>
      </pc:sldChg>
      <pc:sldChg chg="delCm">
        <pc:chgData name="Daniel Paradis" userId="93f32eb927b20ede" providerId="LiveId" clId="{4492C1EB-910B-4246-B098-4CB2FBD05B4B}" dt="2020-03-24T18:07:51.032" v="193" actId="1592"/>
        <pc:sldMkLst>
          <pc:docMk/>
          <pc:sldMk cId="0" sldId="284"/>
        </pc:sldMkLst>
      </pc:sldChg>
      <pc:sldChg chg="delCm">
        <pc:chgData name="Daniel Paradis" userId="93f32eb927b20ede" providerId="LiveId" clId="{4492C1EB-910B-4246-B098-4CB2FBD05B4B}" dt="2020-03-24T18:07:59.312" v="194" actId="1592"/>
        <pc:sldMkLst>
          <pc:docMk/>
          <pc:sldMk cId="0" sldId="285"/>
        </pc:sldMkLst>
      </pc:sldChg>
      <pc:sldChg chg="delCm">
        <pc:chgData name="Daniel Paradis" userId="93f32eb927b20ede" providerId="LiveId" clId="{4492C1EB-910B-4246-B098-4CB2FBD05B4B}" dt="2020-03-24T18:08:25.976" v="195" actId="1592"/>
        <pc:sldMkLst>
          <pc:docMk/>
          <pc:sldMk cId="0" sldId="290"/>
        </pc:sldMkLst>
      </pc:sldChg>
      <pc:sldChg chg="modSp mod addCm delCm modCm">
        <pc:chgData name="Daniel Paradis" userId="93f32eb927b20ede" providerId="LiveId" clId="{4492C1EB-910B-4246-B098-4CB2FBD05B4B}" dt="2020-03-25T17:32:18.069" v="981"/>
        <pc:sldMkLst>
          <pc:docMk/>
          <pc:sldMk cId="0" sldId="297"/>
        </pc:sldMkLst>
        <pc:spChg chg="mod">
          <ac:chgData name="Daniel Paradis" userId="93f32eb927b20ede" providerId="LiveId" clId="{4492C1EB-910B-4246-B098-4CB2FBD05B4B}" dt="2020-03-24T21:14:34.092" v="976" actId="179"/>
          <ac:spMkLst>
            <pc:docMk/>
            <pc:sldMk cId="0" sldId="297"/>
            <ac:spMk id="521" creationId="{00000000-0000-0000-0000-000000000000}"/>
          </ac:spMkLst>
        </pc:spChg>
      </pc:sldChg>
      <pc:sldChg chg="delCm">
        <pc:chgData name="Daniel Paradis" userId="93f32eb927b20ede" providerId="LiveId" clId="{4492C1EB-910B-4246-B098-4CB2FBD05B4B}" dt="2020-03-24T18:18:48.070" v="196" actId="1592"/>
        <pc:sldMkLst>
          <pc:docMk/>
          <pc:sldMk cId="0" sldId="304"/>
        </pc:sldMkLst>
      </pc:sldChg>
      <pc:sldChg chg="modSp mod addCm delCm modCm">
        <pc:chgData name="Daniel Paradis" userId="93f32eb927b20ede" providerId="LiveId" clId="{4492C1EB-910B-4246-B098-4CB2FBD05B4B}" dt="2020-03-24T18:23:00.653" v="265" actId="1592"/>
        <pc:sldMkLst>
          <pc:docMk/>
          <pc:sldMk cId="0" sldId="306"/>
        </pc:sldMkLst>
        <pc:spChg chg="mod">
          <ac:chgData name="Daniel Paradis" userId="93f32eb927b20ede" providerId="LiveId" clId="{4492C1EB-910B-4246-B098-4CB2FBD05B4B}" dt="2020-03-24T18:20:58.343" v="263" actId="20577"/>
          <ac:spMkLst>
            <pc:docMk/>
            <pc:sldMk cId="0" sldId="306"/>
            <ac:spMk id="612" creationId="{00000000-0000-0000-0000-000000000000}"/>
          </ac:spMkLst>
        </pc:spChg>
      </pc:sldChg>
      <pc:sldChg chg="modSp mod">
        <pc:chgData name="Daniel Paradis" userId="93f32eb927b20ede" providerId="LiveId" clId="{4492C1EB-910B-4246-B098-4CB2FBD05B4B}" dt="2020-03-24T00:23:12.526" v="54" actId="255"/>
        <pc:sldMkLst>
          <pc:docMk/>
          <pc:sldMk cId="0" sldId="314"/>
        </pc:sldMkLst>
        <pc:spChg chg="mod">
          <ac:chgData name="Daniel Paradis" userId="93f32eb927b20ede" providerId="LiveId" clId="{4492C1EB-910B-4246-B098-4CB2FBD05B4B}" dt="2020-03-24T00:23:12.526" v="54" actId="255"/>
          <ac:spMkLst>
            <pc:docMk/>
            <pc:sldMk cId="0" sldId="314"/>
            <ac:spMk id="691" creationId="{00000000-0000-0000-0000-000000000000}"/>
          </ac:spMkLst>
        </pc:spChg>
      </pc:sldChg>
      <pc:sldChg chg="modSp mod delCm">
        <pc:chgData name="Daniel Paradis" userId="93f32eb927b20ede" providerId="LiveId" clId="{4492C1EB-910B-4246-B098-4CB2FBD05B4B}" dt="2020-03-24T18:30:16.118" v="382" actId="1592"/>
        <pc:sldMkLst>
          <pc:docMk/>
          <pc:sldMk cId="0" sldId="315"/>
        </pc:sldMkLst>
        <pc:spChg chg="mod">
          <ac:chgData name="Daniel Paradis" userId="93f32eb927b20ede" providerId="LiveId" clId="{4492C1EB-910B-4246-B098-4CB2FBD05B4B}" dt="2020-03-24T18:29:25.919" v="381" actId="20577"/>
          <ac:spMkLst>
            <pc:docMk/>
            <pc:sldMk cId="0" sldId="315"/>
            <ac:spMk id="701" creationId="{00000000-0000-0000-0000-000000000000}"/>
          </ac:spMkLst>
        </pc:spChg>
      </pc:sldChg>
      <pc:sldChg chg="delCm">
        <pc:chgData name="Daniel Paradis" userId="93f32eb927b20ede" providerId="LiveId" clId="{4492C1EB-910B-4246-B098-4CB2FBD05B4B}" dt="2020-03-24T18:30:28.429" v="383" actId="1592"/>
        <pc:sldMkLst>
          <pc:docMk/>
          <pc:sldMk cId="0" sldId="317"/>
        </pc:sldMkLst>
      </pc:sldChg>
      <pc:sldChg chg="modSp mod addCm delCm">
        <pc:chgData name="Daniel Paradis" userId="93f32eb927b20ede" providerId="LiveId" clId="{4492C1EB-910B-4246-B098-4CB2FBD05B4B}" dt="2020-03-24T18:32:12.003" v="388" actId="1592"/>
        <pc:sldMkLst>
          <pc:docMk/>
          <pc:sldMk cId="0" sldId="318"/>
        </pc:sldMkLst>
        <pc:spChg chg="mod">
          <ac:chgData name="Daniel Paradis" userId="93f32eb927b20ede" providerId="LiveId" clId="{4492C1EB-910B-4246-B098-4CB2FBD05B4B}" dt="2020-03-24T18:32:08.381" v="386" actId="20577"/>
          <ac:spMkLst>
            <pc:docMk/>
            <pc:sldMk cId="0" sldId="318"/>
            <ac:spMk id="730" creationId="{00000000-0000-0000-0000-000000000000}"/>
          </ac:spMkLst>
        </pc:spChg>
      </pc:sldChg>
      <pc:sldChg chg="modSp mod delCm">
        <pc:chgData name="Daniel Paradis" userId="93f32eb927b20ede" providerId="LiveId" clId="{4492C1EB-910B-4246-B098-4CB2FBD05B4B}" dt="2020-03-24T18:32:29.585" v="399" actId="1592"/>
        <pc:sldMkLst>
          <pc:docMk/>
          <pc:sldMk cId="0" sldId="319"/>
        </pc:sldMkLst>
        <pc:spChg chg="mod">
          <ac:chgData name="Daniel Paradis" userId="93f32eb927b20ede" providerId="LiveId" clId="{4492C1EB-910B-4246-B098-4CB2FBD05B4B}" dt="2020-03-24T18:32:24.941" v="397" actId="6549"/>
          <ac:spMkLst>
            <pc:docMk/>
            <pc:sldMk cId="0" sldId="319"/>
            <ac:spMk id="740" creationId="{00000000-0000-0000-0000-000000000000}"/>
          </ac:spMkLst>
        </pc:spChg>
      </pc:sldChg>
      <pc:sldChg chg="modSp mod addCm delCm">
        <pc:chgData name="Daniel Paradis" userId="93f32eb927b20ede" providerId="LiveId" clId="{4492C1EB-910B-4246-B098-4CB2FBD05B4B}" dt="2020-03-24T18:33:34.988" v="409" actId="20577"/>
        <pc:sldMkLst>
          <pc:docMk/>
          <pc:sldMk cId="0" sldId="320"/>
        </pc:sldMkLst>
        <pc:spChg chg="mod">
          <ac:chgData name="Daniel Paradis" userId="93f32eb927b20ede" providerId="LiveId" clId="{4492C1EB-910B-4246-B098-4CB2FBD05B4B}" dt="2020-03-24T18:33:34.988" v="409" actId="20577"/>
          <ac:spMkLst>
            <pc:docMk/>
            <pc:sldMk cId="0" sldId="320"/>
            <ac:spMk id="750" creationId="{00000000-0000-0000-0000-000000000000}"/>
          </ac:spMkLst>
        </pc:spChg>
      </pc:sldChg>
      <pc:sldChg chg="modSp mod addCm delCm">
        <pc:chgData name="Daniel Paradis" userId="93f32eb927b20ede" providerId="LiveId" clId="{4492C1EB-910B-4246-B098-4CB2FBD05B4B}" dt="2020-03-24T18:34:42.363" v="419" actId="1592"/>
        <pc:sldMkLst>
          <pc:docMk/>
          <pc:sldMk cId="0" sldId="321"/>
        </pc:sldMkLst>
        <pc:spChg chg="mod">
          <ac:chgData name="Daniel Paradis" userId="93f32eb927b20ede" providerId="LiveId" clId="{4492C1EB-910B-4246-B098-4CB2FBD05B4B}" dt="2020-03-24T18:34:21.091" v="417" actId="20577"/>
          <ac:spMkLst>
            <pc:docMk/>
            <pc:sldMk cId="0" sldId="321"/>
            <ac:spMk id="760" creationId="{00000000-0000-0000-0000-000000000000}"/>
          </ac:spMkLst>
        </pc:spChg>
      </pc:sldChg>
      <pc:sldChg chg="delCm">
        <pc:chgData name="Daniel Paradis" userId="93f32eb927b20ede" providerId="LiveId" clId="{4492C1EB-910B-4246-B098-4CB2FBD05B4B}" dt="2020-03-24T18:34:59.394" v="421" actId="1592"/>
        <pc:sldMkLst>
          <pc:docMk/>
          <pc:sldMk cId="0" sldId="325"/>
        </pc:sldMkLst>
      </pc:sldChg>
      <pc:sldChg chg="modSp mod addCm delCm modCm">
        <pc:chgData name="Daniel Paradis" userId="93f32eb927b20ede" providerId="LiveId" clId="{4492C1EB-910B-4246-B098-4CB2FBD05B4B}" dt="2020-03-24T18:49:12.748" v="444" actId="1592"/>
        <pc:sldMkLst>
          <pc:docMk/>
          <pc:sldMk cId="0" sldId="327"/>
        </pc:sldMkLst>
        <pc:spChg chg="mod">
          <ac:chgData name="Daniel Paradis" userId="93f32eb927b20ede" providerId="LiveId" clId="{4492C1EB-910B-4246-B098-4CB2FBD05B4B}" dt="2020-03-24T18:49:01.224" v="441" actId="207"/>
          <ac:spMkLst>
            <pc:docMk/>
            <pc:sldMk cId="0" sldId="327"/>
            <ac:spMk id="820" creationId="{00000000-0000-0000-0000-000000000000}"/>
          </ac:spMkLst>
        </pc:spChg>
      </pc:sldChg>
      <pc:sldChg chg="modSp mod addCm delCm">
        <pc:chgData name="Daniel Paradis" userId="93f32eb927b20ede" providerId="LiveId" clId="{4492C1EB-910B-4246-B098-4CB2FBD05B4B}" dt="2020-03-24T18:57:06.293" v="455" actId="1592"/>
        <pc:sldMkLst>
          <pc:docMk/>
          <pc:sldMk cId="0" sldId="328"/>
        </pc:sldMkLst>
        <pc:spChg chg="mod">
          <ac:chgData name="Daniel Paradis" userId="93f32eb927b20ede" providerId="LiveId" clId="{4492C1EB-910B-4246-B098-4CB2FBD05B4B}" dt="2020-03-24T18:56:27.800" v="454" actId="20577"/>
          <ac:spMkLst>
            <pc:docMk/>
            <pc:sldMk cId="0" sldId="328"/>
            <ac:spMk id="830" creationId="{00000000-0000-0000-0000-000000000000}"/>
          </ac:spMkLst>
        </pc:spChg>
      </pc:sldChg>
      <pc:sldChg chg="modSp mod delCm">
        <pc:chgData name="Daniel Paradis" userId="93f32eb927b20ede" providerId="LiveId" clId="{4492C1EB-910B-4246-B098-4CB2FBD05B4B}" dt="2020-03-24T19:07:53.010" v="527" actId="1592"/>
        <pc:sldMkLst>
          <pc:docMk/>
          <pc:sldMk cId="0" sldId="329"/>
        </pc:sldMkLst>
        <pc:spChg chg="mod">
          <ac:chgData name="Daniel Paradis" userId="93f32eb927b20ede" providerId="LiveId" clId="{4492C1EB-910B-4246-B098-4CB2FBD05B4B}" dt="2020-03-24T19:05:30.174" v="522"/>
          <ac:spMkLst>
            <pc:docMk/>
            <pc:sldMk cId="0" sldId="329"/>
            <ac:spMk id="840" creationId="{00000000-0000-0000-0000-000000000000}"/>
          </ac:spMkLst>
        </pc:spChg>
      </pc:sldChg>
      <pc:sldChg chg="modSp mod delCm">
        <pc:chgData name="Daniel Paradis" userId="93f32eb927b20ede" providerId="LiveId" clId="{4492C1EB-910B-4246-B098-4CB2FBD05B4B}" dt="2020-03-24T19:13:24.723" v="679" actId="1592"/>
        <pc:sldMkLst>
          <pc:docMk/>
          <pc:sldMk cId="0" sldId="330"/>
        </pc:sldMkLst>
        <pc:spChg chg="mod">
          <ac:chgData name="Daniel Paradis" userId="93f32eb927b20ede" providerId="LiveId" clId="{4492C1EB-910B-4246-B098-4CB2FBD05B4B}" dt="2020-03-24T19:13:17.057" v="677" actId="20577"/>
          <ac:spMkLst>
            <pc:docMk/>
            <pc:sldMk cId="0" sldId="330"/>
            <ac:spMk id="850" creationId="{00000000-0000-0000-0000-000000000000}"/>
          </ac:spMkLst>
        </pc:spChg>
      </pc:sldChg>
      <pc:sldChg chg="delCm">
        <pc:chgData name="Daniel Paradis" userId="93f32eb927b20ede" providerId="LiveId" clId="{4492C1EB-910B-4246-B098-4CB2FBD05B4B}" dt="2020-03-24T19:14:02.711" v="680" actId="1592"/>
        <pc:sldMkLst>
          <pc:docMk/>
          <pc:sldMk cId="0" sldId="332"/>
        </pc:sldMkLst>
      </pc:sldChg>
      <pc:sldChg chg="modSp mod delCm">
        <pc:chgData name="Daniel Paradis" userId="93f32eb927b20ede" providerId="LiveId" clId="{4492C1EB-910B-4246-B098-4CB2FBD05B4B}" dt="2020-03-24T19:16:49.154" v="691" actId="1592"/>
        <pc:sldMkLst>
          <pc:docMk/>
          <pc:sldMk cId="0" sldId="334"/>
        </pc:sldMkLst>
        <pc:spChg chg="mod">
          <ac:chgData name="Daniel Paradis" userId="93f32eb927b20ede" providerId="LiveId" clId="{4492C1EB-910B-4246-B098-4CB2FBD05B4B}" dt="2020-03-24T19:16:39.258" v="690" actId="20577"/>
          <ac:spMkLst>
            <pc:docMk/>
            <pc:sldMk cId="0" sldId="334"/>
            <ac:spMk id="890" creationId="{00000000-0000-0000-0000-000000000000}"/>
          </ac:spMkLst>
        </pc:spChg>
      </pc:sldChg>
      <pc:sldChg chg="modSp mod addCm delCm">
        <pc:chgData name="Daniel Paradis" userId="93f32eb927b20ede" providerId="LiveId" clId="{4492C1EB-910B-4246-B098-4CB2FBD05B4B}" dt="2020-03-24T19:18:10.816" v="710" actId="1592"/>
        <pc:sldMkLst>
          <pc:docMk/>
          <pc:sldMk cId="0" sldId="335"/>
        </pc:sldMkLst>
        <pc:spChg chg="mod">
          <ac:chgData name="Daniel Paradis" userId="93f32eb927b20ede" providerId="LiveId" clId="{4492C1EB-910B-4246-B098-4CB2FBD05B4B}" dt="2020-03-24T19:18:01.770" v="709" actId="179"/>
          <ac:spMkLst>
            <pc:docMk/>
            <pc:sldMk cId="0" sldId="335"/>
            <ac:spMk id="900" creationId="{00000000-0000-0000-0000-000000000000}"/>
          </ac:spMkLst>
        </pc:spChg>
      </pc:sldChg>
      <pc:sldChg chg="delCm">
        <pc:chgData name="Daniel Paradis" userId="93f32eb927b20ede" providerId="LiveId" clId="{4492C1EB-910B-4246-B098-4CB2FBD05B4B}" dt="2020-03-24T19:21:51.737" v="718" actId="1592"/>
        <pc:sldMkLst>
          <pc:docMk/>
          <pc:sldMk cId="0" sldId="342"/>
        </pc:sldMkLst>
      </pc:sldChg>
      <pc:sldChg chg="modSp mod addCm delCm modCm">
        <pc:chgData name="Daniel Paradis" userId="93f32eb927b20ede" providerId="LiveId" clId="{4492C1EB-910B-4246-B098-4CB2FBD05B4B}" dt="2020-03-24T19:27:15.534" v="771" actId="1592"/>
        <pc:sldMkLst>
          <pc:docMk/>
          <pc:sldMk cId="0" sldId="343"/>
        </pc:sldMkLst>
        <pc:spChg chg="mod">
          <ac:chgData name="Daniel Paradis" userId="93f32eb927b20ede" providerId="LiveId" clId="{4492C1EB-910B-4246-B098-4CB2FBD05B4B}" dt="2020-03-24T19:26:48.014" v="768" actId="20577"/>
          <ac:spMkLst>
            <pc:docMk/>
            <pc:sldMk cId="0" sldId="343"/>
            <ac:spMk id="980" creationId="{00000000-0000-0000-0000-000000000000}"/>
          </ac:spMkLst>
        </pc:spChg>
      </pc:sldChg>
      <pc:sldChg chg="modSp mod addCm delCm modCm">
        <pc:chgData name="Daniel Paradis" userId="93f32eb927b20ede" providerId="LiveId" clId="{4492C1EB-910B-4246-B098-4CB2FBD05B4B}" dt="2020-03-24T19:28:20.240" v="852" actId="1592"/>
        <pc:sldMkLst>
          <pc:docMk/>
          <pc:sldMk cId="0" sldId="344"/>
        </pc:sldMkLst>
        <pc:spChg chg="mod">
          <ac:chgData name="Daniel Paradis" userId="93f32eb927b20ede" providerId="LiveId" clId="{4492C1EB-910B-4246-B098-4CB2FBD05B4B}" dt="2020-03-24T19:28:11.702" v="851" actId="20577"/>
          <ac:spMkLst>
            <pc:docMk/>
            <pc:sldMk cId="0" sldId="344"/>
            <ac:spMk id="990" creationId="{00000000-0000-0000-0000-000000000000}"/>
          </ac:spMkLst>
        </pc:spChg>
      </pc:sldChg>
      <pc:sldChg chg="delCm">
        <pc:chgData name="Daniel Paradis" userId="93f32eb927b20ede" providerId="LiveId" clId="{4492C1EB-910B-4246-B098-4CB2FBD05B4B}" dt="2020-03-24T19:30:34.782" v="855" actId="1592"/>
        <pc:sldMkLst>
          <pc:docMk/>
          <pc:sldMk cId="0" sldId="345"/>
        </pc:sldMkLst>
      </pc:sldChg>
      <pc:sldChg chg="modSp mod delCm">
        <pc:chgData name="Daniel Paradis" userId="93f32eb927b20ede" providerId="LiveId" clId="{4492C1EB-910B-4246-B098-4CB2FBD05B4B}" dt="2020-03-24T19:32:37.824" v="876" actId="1592"/>
        <pc:sldMkLst>
          <pc:docMk/>
          <pc:sldMk cId="0" sldId="352"/>
        </pc:sldMkLst>
        <pc:spChg chg="mod">
          <ac:chgData name="Daniel Paradis" userId="93f32eb927b20ede" providerId="LiveId" clId="{4492C1EB-910B-4246-B098-4CB2FBD05B4B}" dt="2020-03-24T19:32:16.797" v="875" actId="6549"/>
          <ac:spMkLst>
            <pc:docMk/>
            <pc:sldMk cId="0" sldId="352"/>
            <ac:spMk id="1068" creationId="{00000000-0000-0000-0000-000000000000}"/>
          </ac:spMkLst>
        </pc:spChg>
      </pc:sldChg>
      <pc:sldChg chg="modSp mod delCm">
        <pc:chgData name="Daniel Paradis" userId="93f32eb927b20ede" providerId="LiveId" clId="{4492C1EB-910B-4246-B098-4CB2FBD05B4B}" dt="2020-03-24T19:40:23.906" v="883" actId="20577"/>
        <pc:sldMkLst>
          <pc:docMk/>
          <pc:sldMk cId="0" sldId="354"/>
        </pc:sldMkLst>
        <pc:spChg chg="mod">
          <ac:chgData name="Daniel Paradis" userId="93f32eb927b20ede" providerId="LiveId" clId="{4492C1EB-910B-4246-B098-4CB2FBD05B4B}" dt="2020-03-24T19:40:23.906" v="883" actId="20577"/>
          <ac:spMkLst>
            <pc:docMk/>
            <pc:sldMk cId="0" sldId="354"/>
            <ac:spMk id="1088" creationId="{00000000-0000-0000-0000-000000000000}"/>
          </ac:spMkLst>
        </pc:spChg>
      </pc:sldChg>
      <pc:sldChg chg="delCm">
        <pc:chgData name="Daniel Paradis" userId="93f32eb927b20ede" providerId="LiveId" clId="{4492C1EB-910B-4246-B098-4CB2FBD05B4B}" dt="2020-03-24T19:40:34.448" v="884" actId="1592"/>
        <pc:sldMkLst>
          <pc:docMk/>
          <pc:sldMk cId="0" sldId="355"/>
        </pc:sldMkLst>
      </pc:sldChg>
      <pc:sldChg chg="modSp mod addCm delCm modCm">
        <pc:chgData name="Daniel Paradis" userId="93f32eb927b20ede" providerId="LiveId" clId="{4492C1EB-910B-4246-B098-4CB2FBD05B4B}" dt="2020-03-27T14:24:01.253" v="1164" actId="6549"/>
        <pc:sldMkLst>
          <pc:docMk/>
          <pc:sldMk cId="0" sldId="360"/>
        </pc:sldMkLst>
        <pc:spChg chg="mod">
          <ac:chgData name="Daniel Paradis" userId="93f32eb927b20ede" providerId="LiveId" clId="{4492C1EB-910B-4246-B098-4CB2FBD05B4B}" dt="2020-03-27T14:24:01.253" v="1164" actId="6549"/>
          <ac:spMkLst>
            <pc:docMk/>
            <pc:sldMk cId="0" sldId="360"/>
            <ac:spMk id="1148" creationId="{00000000-0000-0000-0000-000000000000}"/>
          </ac:spMkLst>
        </pc:spChg>
      </pc:sldChg>
      <pc:sldChg chg="addCm modCm">
        <pc:chgData name="Daniel Paradis" userId="93f32eb927b20ede" providerId="LiveId" clId="{4492C1EB-910B-4246-B098-4CB2FBD05B4B}" dt="2020-03-27T13:48:14.047" v="1039"/>
        <pc:sldMkLst>
          <pc:docMk/>
          <pc:sldMk cId="0" sldId="361"/>
        </pc:sldMkLst>
      </pc:sldChg>
      <pc:sldChg chg="modSp mod delCm">
        <pc:chgData name="Daniel Paradis" userId="93f32eb927b20ede" providerId="LiveId" clId="{4492C1EB-910B-4246-B098-4CB2FBD05B4B}" dt="2020-03-27T14:27:45.589" v="1191" actId="1592"/>
        <pc:sldMkLst>
          <pc:docMk/>
          <pc:sldMk cId="0" sldId="363"/>
        </pc:sldMkLst>
        <pc:spChg chg="mod">
          <ac:chgData name="Daniel Paradis" userId="93f32eb927b20ede" providerId="LiveId" clId="{4492C1EB-910B-4246-B098-4CB2FBD05B4B}" dt="2020-03-27T14:27:35.828" v="1190" actId="20577"/>
          <ac:spMkLst>
            <pc:docMk/>
            <pc:sldMk cId="0" sldId="363"/>
            <ac:spMk id="1178" creationId="{00000000-0000-0000-0000-000000000000}"/>
          </ac:spMkLst>
        </pc:spChg>
      </pc:sldChg>
      <pc:sldChg chg="delCm">
        <pc:chgData name="Daniel Paradis" userId="93f32eb927b20ede" providerId="LiveId" clId="{4492C1EB-910B-4246-B098-4CB2FBD05B4B}" dt="2020-03-24T18:35:48.175" v="422" actId="1592"/>
        <pc:sldMkLst>
          <pc:docMk/>
          <pc:sldMk cId="3180998550" sldId="366"/>
        </pc:sldMkLst>
      </pc:sldChg>
      <pc:sldChg chg="modSp mod">
        <pc:chgData name="Daniel Paradis" userId="93f32eb927b20ede" providerId="LiveId" clId="{4492C1EB-910B-4246-B098-4CB2FBD05B4B}" dt="2020-03-24T19:19:01.393" v="716" actId="6549"/>
        <pc:sldMkLst>
          <pc:docMk/>
          <pc:sldMk cId="3365858011" sldId="368"/>
        </pc:sldMkLst>
        <pc:spChg chg="mod">
          <ac:chgData name="Daniel Paradis" userId="93f32eb927b20ede" providerId="LiveId" clId="{4492C1EB-910B-4246-B098-4CB2FBD05B4B}" dt="2020-03-24T19:19:01.393" v="716" actId="6549"/>
          <ac:spMkLst>
            <pc:docMk/>
            <pc:sldMk cId="3365858011" sldId="368"/>
            <ac:spMk id="211971" creationId="{00000000-0000-0000-0000-000000000000}"/>
          </ac:spMkLst>
        </pc:spChg>
      </pc:sldChg>
      <pc:sldChg chg="mod modShow">
        <pc:chgData name="Daniel Paradis" userId="93f32eb927b20ede" providerId="LiveId" clId="{4492C1EB-910B-4246-B098-4CB2FBD05B4B}" dt="2020-03-24T19:20:33.851" v="717" actId="729"/>
        <pc:sldMkLst>
          <pc:docMk/>
          <pc:sldMk cId="763572989" sldId="369"/>
        </pc:sldMkLst>
      </pc:sldChg>
      <pc:sldChg chg="modSp mod delCm">
        <pc:chgData name="Daniel Paradis" userId="93f32eb927b20ede" providerId="LiveId" clId="{4492C1EB-910B-4246-B098-4CB2FBD05B4B}" dt="2020-03-24T19:29:14.517" v="854" actId="1592"/>
        <pc:sldMkLst>
          <pc:docMk/>
          <pc:sldMk cId="640873819" sldId="370"/>
        </pc:sldMkLst>
        <pc:spChg chg="mod">
          <ac:chgData name="Daniel Paradis" userId="93f32eb927b20ede" providerId="LiveId" clId="{4492C1EB-910B-4246-B098-4CB2FBD05B4B}" dt="2020-03-24T19:28:53.509" v="853" actId="20577"/>
          <ac:spMkLst>
            <pc:docMk/>
            <pc:sldMk cId="640873819" sldId="370"/>
            <ac:spMk id="187394" creationId="{00000000-0000-0000-0000-000000000000}"/>
          </ac:spMkLst>
        </pc:spChg>
      </pc:sldChg>
      <pc:sldChg chg="modSp mod delCm">
        <pc:chgData name="Daniel Paradis" userId="93f32eb927b20ede" providerId="LiveId" clId="{4492C1EB-910B-4246-B098-4CB2FBD05B4B}" dt="2020-03-24T18:06:12.928" v="190" actId="1592"/>
        <pc:sldMkLst>
          <pc:docMk/>
          <pc:sldMk cId="700435155" sldId="371"/>
        </pc:sldMkLst>
        <pc:spChg chg="mod">
          <ac:chgData name="Daniel Paradis" userId="93f32eb927b20ede" providerId="LiveId" clId="{4492C1EB-910B-4246-B098-4CB2FBD05B4B}" dt="2020-03-24T18:06:00.254" v="189" actId="20577"/>
          <ac:spMkLst>
            <pc:docMk/>
            <pc:sldMk cId="700435155" sldId="371"/>
            <ac:spMk id="4" creationId="{00000000-0000-0000-0000-000000000000}"/>
          </ac:spMkLst>
        </pc:spChg>
      </pc:sldChg>
      <pc:sldChg chg="modSp mod addCm delCm modCm">
        <pc:chgData name="Daniel Paradis" userId="93f32eb927b20ede" providerId="LiveId" clId="{4492C1EB-910B-4246-B098-4CB2FBD05B4B}" dt="2020-03-27T14:17:28.855" v="1144"/>
        <pc:sldMkLst>
          <pc:docMk/>
          <pc:sldMk cId="834377573" sldId="372"/>
        </pc:sldMkLst>
        <pc:spChg chg="mod">
          <ac:chgData name="Daniel Paradis" userId="93f32eb927b20ede" providerId="LiveId" clId="{4492C1EB-910B-4246-B098-4CB2FBD05B4B}" dt="2020-03-27T14:16:15.631" v="1139" actId="20577"/>
          <ac:spMkLst>
            <pc:docMk/>
            <pc:sldMk cId="834377573" sldId="372"/>
            <ac:spMk id="6" creationId="{26BB51D1-DEE6-4148-963A-CF6F7CEF9CAC}"/>
          </ac:spMkLst>
        </pc:spChg>
        <pc:spChg chg="mod">
          <ac:chgData name="Daniel Paradis" userId="93f32eb927b20ede" providerId="LiveId" clId="{4492C1EB-910B-4246-B098-4CB2FBD05B4B}" dt="2020-03-27T14:16:24.958" v="1140" actId="20577"/>
          <ac:spMkLst>
            <pc:docMk/>
            <pc:sldMk cId="834377573" sldId="372"/>
            <ac:spMk id="242690" creationId="{00000000-0000-0000-0000-000000000000}"/>
          </ac:spMkLst>
        </pc:spChg>
      </pc:sldChg>
      <pc:sldChg chg="addCm modCm">
        <pc:chgData name="Daniel Paradis" userId="93f32eb927b20ede" providerId="LiveId" clId="{4492C1EB-910B-4246-B098-4CB2FBD05B4B}" dt="2020-03-27T14:21:02.574" v="1146"/>
        <pc:sldMkLst>
          <pc:docMk/>
          <pc:sldMk cId="95292695" sldId="373"/>
        </pc:sldMkLst>
      </pc:sldChg>
      <pc:sldChg chg="modSp add mod">
        <pc:chgData name="Daniel Paradis" userId="93f32eb927b20ede" providerId="LiveId" clId="{4492C1EB-910B-4246-B098-4CB2FBD05B4B}" dt="2020-03-25T19:52:16.185" v="1002" actId="20577"/>
        <pc:sldMkLst>
          <pc:docMk/>
          <pc:sldMk cId="0" sldId="374"/>
        </pc:sldMkLst>
        <pc:spChg chg="mod">
          <ac:chgData name="Daniel Paradis" userId="93f32eb927b20ede" providerId="LiveId" clId="{4492C1EB-910B-4246-B098-4CB2FBD05B4B}" dt="2020-03-25T19:51:58.747" v="985" actId="20577"/>
          <ac:spMkLst>
            <pc:docMk/>
            <pc:sldMk cId="0" sldId="374"/>
            <ac:spMk id="91" creationId="{00000000-0000-0000-0000-000000000000}"/>
          </ac:spMkLst>
        </pc:spChg>
        <pc:spChg chg="mod">
          <ac:chgData name="Daniel Paradis" userId="93f32eb927b20ede" providerId="LiveId" clId="{4492C1EB-910B-4246-B098-4CB2FBD05B4B}" dt="2020-03-25T19:52:16.185" v="1002" actId="20577"/>
          <ac:spMkLst>
            <pc:docMk/>
            <pc:sldMk cId="0" sldId="374"/>
            <ac:spMk id="93" creationId="{00000000-0000-0000-0000-000000000000}"/>
          </ac:spMkLst>
        </pc:spChg>
        <pc:spChg chg="mod">
          <ac:chgData name="Daniel Paradis" userId="93f32eb927b20ede" providerId="LiveId" clId="{4492C1EB-910B-4246-B098-4CB2FBD05B4B}" dt="2020-03-25T19:51:56.691" v="983"/>
          <ac:spMkLst>
            <pc:docMk/>
            <pc:sldMk cId="0" sldId="374"/>
            <ac:spMk id="95" creationId="{00000000-0000-0000-0000-000000000000}"/>
          </ac:spMkLst>
        </pc:spChg>
      </pc:sldChg>
      <pc:sldChg chg="addSp delSp modSp add del">
        <pc:chgData name="Daniel Paradis" userId="93f32eb927b20ede" providerId="LiveId" clId="{4492C1EB-910B-4246-B098-4CB2FBD05B4B}" dt="2020-03-24T17:26:27.656" v="132" actId="47"/>
        <pc:sldMkLst>
          <pc:docMk/>
          <pc:sldMk cId="1608999647" sldId="374"/>
        </pc:sldMkLst>
        <pc:spChg chg="add del">
          <ac:chgData name="Daniel Paradis" userId="93f32eb927b20ede" providerId="LiveId" clId="{4492C1EB-910B-4246-B098-4CB2FBD05B4B}" dt="2020-03-24T17:26:19.622" v="131"/>
          <ac:spMkLst>
            <pc:docMk/>
            <pc:sldMk cId="1608999647" sldId="374"/>
            <ac:spMk id="2" creationId="{15FFE7D4-B206-4451-BFD0-C223F07416AC}"/>
          </ac:spMkLst>
        </pc:spChg>
        <pc:spChg chg="add del">
          <ac:chgData name="Daniel Paradis" userId="93f32eb927b20ede" providerId="LiveId" clId="{4492C1EB-910B-4246-B098-4CB2FBD05B4B}" dt="2020-03-24T17:26:19.622" v="131"/>
          <ac:spMkLst>
            <pc:docMk/>
            <pc:sldMk cId="1608999647" sldId="374"/>
            <ac:spMk id="3" creationId="{F54456E9-0423-4D14-8627-61F880A9B07A}"/>
          </ac:spMkLst>
        </pc:spChg>
        <pc:spChg chg="add del mod">
          <ac:chgData name="Daniel Paradis" userId="93f32eb927b20ede" providerId="LiveId" clId="{4492C1EB-910B-4246-B098-4CB2FBD05B4B}" dt="2020-03-24T17:26:19.622" v="131"/>
          <ac:spMkLst>
            <pc:docMk/>
            <pc:sldMk cId="1608999647" sldId="374"/>
            <ac:spMk id="5" creationId="{053ABFAC-DDBF-4C70-9711-B93420AD2335}"/>
          </ac:spMkLst>
        </pc:spChg>
        <pc:spChg chg="add del mod">
          <ac:chgData name="Daniel Paradis" userId="93f32eb927b20ede" providerId="LiveId" clId="{4492C1EB-910B-4246-B098-4CB2FBD05B4B}" dt="2020-03-24T17:26:19.622" v="131"/>
          <ac:spMkLst>
            <pc:docMk/>
            <pc:sldMk cId="1608999647" sldId="374"/>
            <ac:spMk id="6" creationId="{86E47E93-0A36-4BFA-A3EC-0069EF14F07C}"/>
          </ac:spMkLst>
        </pc:spChg>
      </pc:sldChg>
      <pc:sldMasterChg chg="addSldLayout delSldLayout">
        <pc:chgData name="Daniel Paradis" userId="93f32eb927b20ede" providerId="LiveId" clId="{4492C1EB-910B-4246-B098-4CB2FBD05B4B}" dt="2020-03-24T17:22:08.412" v="93" actId="47"/>
        <pc:sldMasterMkLst>
          <pc:docMk/>
          <pc:sldMasterMk cId="0" sldId="2147483659"/>
        </pc:sldMasterMkLst>
        <pc:sldLayoutChg chg="add del">
          <pc:chgData name="Daniel Paradis" userId="93f32eb927b20ede" providerId="LiveId" clId="{4492C1EB-910B-4246-B098-4CB2FBD05B4B}" dt="2020-03-24T17:22:08.412" v="93" actId="47"/>
          <pc:sldLayoutMkLst>
            <pc:docMk/>
            <pc:sldMasterMk cId="0" sldId="2147483659"/>
            <pc:sldLayoutMk cId="0" sldId="2147483650"/>
          </pc:sldLayoutMkLst>
        </pc:sldLayoutChg>
      </pc:sldMasterChg>
    </pc:docChg>
  </pc:docChgLst>
  <pc:docChgLst>
    <pc:chgData name="Daniel Paradis" userId="93f32eb927b20ede" providerId="LiveId" clId="{42213925-D912-454F-9B5D-474CA73FBD59}"/>
    <pc:docChg chg="custSel modSld">
      <pc:chgData name="Daniel Paradis" userId="93f32eb927b20ede" providerId="LiveId" clId="{42213925-D912-454F-9B5D-474CA73FBD59}" dt="2020-04-23T21:43:30.045" v="93" actId="20577"/>
      <pc:docMkLst>
        <pc:docMk/>
      </pc:docMkLst>
      <pc:sldChg chg="modSp mod">
        <pc:chgData name="Daniel Paradis" userId="93f32eb927b20ede" providerId="LiveId" clId="{42213925-D912-454F-9B5D-474CA73FBD59}" dt="2020-04-23T21:35:00.760" v="63" actId="20577"/>
        <pc:sldMkLst>
          <pc:docMk/>
          <pc:sldMk cId="0" sldId="307"/>
        </pc:sldMkLst>
        <pc:spChg chg="mod">
          <ac:chgData name="Daniel Paradis" userId="93f32eb927b20ede" providerId="LiveId" clId="{42213925-D912-454F-9B5D-474CA73FBD59}" dt="2020-04-23T21:35:00.760" v="63" actId="20577"/>
          <ac:spMkLst>
            <pc:docMk/>
            <pc:sldMk cId="0" sldId="307"/>
            <ac:spMk id="622" creationId="{00000000-0000-0000-0000-000000000000}"/>
          </ac:spMkLst>
        </pc:spChg>
      </pc:sldChg>
      <pc:sldChg chg="modSp mod">
        <pc:chgData name="Daniel Paradis" userId="93f32eb927b20ede" providerId="LiveId" clId="{42213925-D912-454F-9B5D-474CA73FBD59}" dt="2020-04-23T16:32:12.309" v="24" actId="20577"/>
        <pc:sldMkLst>
          <pc:docMk/>
          <pc:sldMk cId="0" sldId="318"/>
        </pc:sldMkLst>
        <pc:spChg chg="mod">
          <ac:chgData name="Daniel Paradis" userId="93f32eb927b20ede" providerId="LiveId" clId="{42213925-D912-454F-9B5D-474CA73FBD59}" dt="2020-04-23T16:32:12.309" v="24" actId="20577"/>
          <ac:spMkLst>
            <pc:docMk/>
            <pc:sldMk cId="0" sldId="318"/>
            <ac:spMk id="730" creationId="{00000000-0000-0000-0000-000000000000}"/>
          </ac:spMkLst>
        </pc:spChg>
      </pc:sldChg>
      <pc:sldChg chg="modSp mod">
        <pc:chgData name="Daniel Paradis" userId="93f32eb927b20ede" providerId="LiveId" clId="{42213925-D912-454F-9B5D-474CA73FBD59}" dt="2020-04-22T13:54:09.958" v="9" actId="2711"/>
        <pc:sldMkLst>
          <pc:docMk/>
          <pc:sldMk cId="0" sldId="321"/>
        </pc:sldMkLst>
        <pc:spChg chg="mod">
          <ac:chgData name="Daniel Paradis" userId="93f32eb927b20ede" providerId="LiveId" clId="{42213925-D912-454F-9B5D-474CA73FBD59}" dt="2020-04-22T13:53:59.821" v="8" actId="6549"/>
          <ac:spMkLst>
            <pc:docMk/>
            <pc:sldMk cId="0" sldId="321"/>
            <ac:spMk id="759" creationId="{00000000-0000-0000-0000-000000000000}"/>
          </ac:spMkLst>
        </pc:spChg>
        <pc:spChg chg="mod">
          <ac:chgData name="Daniel Paradis" userId="93f32eb927b20ede" providerId="LiveId" clId="{42213925-D912-454F-9B5D-474CA73FBD59}" dt="2020-04-22T13:54:09.958" v="9" actId="2711"/>
          <ac:spMkLst>
            <pc:docMk/>
            <pc:sldMk cId="0" sldId="321"/>
            <ac:spMk id="760" creationId="{00000000-0000-0000-0000-000000000000}"/>
          </ac:spMkLst>
        </pc:spChg>
      </pc:sldChg>
      <pc:sldChg chg="modSp mod">
        <pc:chgData name="Daniel Paradis" userId="93f32eb927b20ede" providerId="LiveId" clId="{42213925-D912-454F-9B5D-474CA73FBD59}" dt="2020-04-23T21:39:55.701" v="66" actId="20577"/>
        <pc:sldMkLst>
          <pc:docMk/>
          <pc:sldMk cId="0" sldId="322"/>
        </pc:sldMkLst>
        <pc:spChg chg="mod">
          <ac:chgData name="Daniel Paradis" userId="93f32eb927b20ede" providerId="LiveId" clId="{42213925-D912-454F-9B5D-474CA73FBD59}" dt="2020-04-22T13:53:42.324" v="7" actId="6549"/>
          <ac:spMkLst>
            <pc:docMk/>
            <pc:sldMk cId="0" sldId="322"/>
            <ac:spMk id="769" creationId="{00000000-0000-0000-0000-000000000000}"/>
          </ac:spMkLst>
        </pc:spChg>
        <pc:spChg chg="mod">
          <ac:chgData name="Daniel Paradis" userId="93f32eb927b20ede" providerId="LiveId" clId="{42213925-D912-454F-9B5D-474CA73FBD59}" dt="2020-04-23T21:39:55.701" v="66" actId="20577"/>
          <ac:spMkLst>
            <pc:docMk/>
            <pc:sldMk cId="0" sldId="322"/>
            <ac:spMk id="770" creationId="{00000000-0000-0000-0000-000000000000}"/>
          </ac:spMkLst>
        </pc:spChg>
      </pc:sldChg>
      <pc:sldChg chg="modSp mod addCm">
        <pc:chgData name="Daniel Paradis" userId="93f32eb927b20ede" providerId="LiveId" clId="{42213925-D912-454F-9B5D-474CA73FBD59}" dt="2020-04-22T13:48:29.847" v="2" actId="20577"/>
        <pc:sldMkLst>
          <pc:docMk/>
          <pc:sldMk cId="0" sldId="329"/>
        </pc:sldMkLst>
        <pc:spChg chg="mod">
          <ac:chgData name="Daniel Paradis" userId="93f32eb927b20ede" providerId="LiveId" clId="{42213925-D912-454F-9B5D-474CA73FBD59}" dt="2020-04-22T13:48:29.847" v="2" actId="20577"/>
          <ac:spMkLst>
            <pc:docMk/>
            <pc:sldMk cId="0" sldId="329"/>
            <ac:spMk id="840" creationId="{00000000-0000-0000-0000-000000000000}"/>
          </ac:spMkLst>
        </pc:spChg>
      </pc:sldChg>
      <pc:sldChg chg="modSp mod">
        <pc:chgData name="Daniel Paradis" userId="93f32eb927b20ede" providerId="LiveId" clId="{42213925-D912-454F-9B5D-474CA73FBD59}" dt="2020-04-23T21:35:45.186" v="65" actId="20577"/>
        <pc:sldMkLst>
          <pc:docMk/>
          <pc:sldMk cId="0" sldId="332"/>
        </pc:sldMkLst>
        <pc:spChg chg="mod">
          <ac:chgData name="Daniel Paradis" userId="93f32eb927b20ede" providerId="LiveId" clId="{42213925-D912-454F-9B5D-474CA73FBD59}" dt="2020-04-23T21:35:45.186" v="65" actId="20577"/>
          <ac:spMkLst>
            <pc:docMk/>
            <pc:sldMk cId="0" sldId="332"/>
            <ac:spMk id="869" creationId="{00000000-0000-0000-0000-000000000000}"/>
          </ac:spMkLst>
        </pc:spChg>
      </pc:sldChg>
      <pc:sldChg chg="modSp mod">
        <pc:chgData name="Daniel Paradis" userId="93f32eb927b20ede" providerId="LiveId" clId="{42213925-D912-454F-9B5D-474CA73FBD59}" dt="2020-04-23T21:41:51.357" v="77" actId="20577"/>
        <pc:sldMkLst>
          <pc:docMk/>
          <pc:sldMk cId="0" sldId="343"/>
        </pc:sldMkLst>
        <pc:spChg chg="mod">
          <ac:chgData name="Daniel Paradis" userId="93f32eb927b20ede" providerId="LiveId" clId="{42213925-D912-454F-9B5D-474CA73FBD59}" dt="2020-04-23T21:41:51.357" v="77" actId="20577"/>
          <ac:spMkLst>
            <pc:docMk/>
            <pc:sldMk cId="0" sldId="343"/>
            <ac:spMk id="980" creationId="{00000000-0000-0000-0000-000000000000}"/>
          </ac:spMkLst>
        </pc:spChg>
      </pc:sldChg>
      <pc:sldChg chg="modSp mod">
        <pc:chgData name="Daniel Paradis" userId="93f32eb927b20ede" providerId="LiveId" clId="{42213925-D912-454F-9B5D-474CA73FBD59}" dt="2020-04-23T21:43:30.045" v="93" actId="20577"/>
        <pc:sldMkLst>
          <pc:docMk/>
          <pc:sldMk cId="0" sldId="353"/>
        </pc:sldMkLst>
        <pc:spChg chg="mod">
          <ac:chgData name="Daniel Paradis" userId="93f32eb927b20ede" providerId="LiveId" clId="{42213925-D912-454F-9B5D-474CA73FBD59}" dt="2020-04-23T21:43:30.045" v="93" actId="20577"/>
          <ac:spMkLst>
            <pc:docMk/>
            <pc:sldMk cId="0" sldId="353"/>
            <ac:spMk id="1078" creationId="{00000000-0000-0000-0000-000000000000}"/>
          </ac:spMkLst>
        </pc:spChg>
      </pc:sldChg>
      <pc:sldChg chg="modSp mod">
        <pc:chgData name="Daniel Paradis" userId="93f32eb927b20ede" providerId="LiveId" clId="{42213925-D912-454F-9B5D-474CA73FBD59}" dt="2020-04-23T18:54:51.146" v="46" actId="20577"/>
        <pc:sldMkLst>
          <pc:docMk/>
          <pc:sldMk cId="3365858011" sldId="368"/>
        </pc:sldMkLst>
        <pc:spChg chg="mod">
          <ac:chgData name="Daniel Paradis" userId="93f32eb927b20ede" providerId="LiveId" clId="{42213925-D912-454F-9B5D-474CA73FBD59}" dt="2020-04-23T18:54:51.146" v="46" actId="20577"/>
          <ac:spMkLst>
            <pc:docMk/>
            <pc:sldMk cId="3365858011" sldId="368"/>
            <ac:spMk id="211971" creationId="{00000000-0000-0000-0000-000000000000}"/>
          </ac:spMkLst>
        </pc:spChg>
      </pc:sldChg>
    </pc:docChg>
  </pc:docChgLst>
  <pc:docChgLst>
    <pc:chgData name="Daniel Paradis" userId="93f32eb927b20ede" providerId="Windows Live" clId="Web-{7593CF13-D270-4D0E-8582-F7F6B0A4D1D2}"/>
    <pc:docChg chg="">
      <pc:chgData name="Daniel Paradis" userId="93f32eb927b20ede" providerId="Windows Live" clId="Web-{7593CF13-D270-4D0E-8582-F7F6B0A4D1D2}" dt="2020-03-24T15:21:35.166" v="0"/>
      <pc:docMkLst>
        <pc:docMk/>
      </pc:docMkLst>
      <pc:sldChg chg="addCm">
        <pc:chgData name="Daniel Paradis" userId="93f32eb927b20ede" providerId="Windows Live" clId="Web-{7593CF13-D270-4D0E-8582-F7F6B0A4D1D2}" dt="2020-03-24T15:21:35.166" v="0"/>
        <pc:sldMkLst>
          <pc:docMk/>
          <pc:sldMk cId="0" sldId="297"/>
        </pc:sldMkLst>
      </pc:sldChg>
    </pc:docChg>
  </pc:docChgLst>
  <pc:docChgLst>
    <pc:chgData name="Utilisateur invité" userId="562e23f453436962" providerId="Windows Live" clId="Web-{8BFBC53E-BF57-405A-8E64-0C688891A3F6}"/>
    <pc:docChg chg="modSld">
      <pc:chgData name="Utilisateur invité" userId="562e23f453436962" providerId="Windows Live" clId="Web-{8BFBC53E-BF57-405A-8E64-0C688891A3F6}" dt="2020-04-22T16:40:29.210" v="123"/>
      <pc:docMkLst>
        <pc:docMk/>
      </pc:docMkLst>
      <pc:sldChg chg="delSp modSp delCm">
        <pc:chgData name="Utilisateur invité" userId="562e23f453436962" providerId="Windows Live" clId="Web-{8BFBC53E-BF57-405A-8E64-0C688891A3F6}" dt="2020-04-22T16:40:29.210" v="123"/>
        <pc:sldMkLst>
          <pc:docMk/>
          <pc:sldMk cId="0" sldId="257"/>
        </pc:sldMkLst>
        <pc:spChg chg="del mod">
          <ac:chgData name="Utilisateur invité" userId="562e23f453436962" providerId="Windows Live" clId="Web-{8BFBC53E-BF57-405A-8E64-0C688891A3F6}" dt="2020-04-22T16:40:15.882" v="121"/>
          <ac:spMkLst>
            <pc:docMk/>
            <pc:sldMk cId="0" sldId="257"/>
            <ac:spMk id="104" creationId="{00000000-0000-0000-0000-000000000000}"/>
          </ac:spMkLst>
        </pc:spChg>
      </pc:sldChg>
      <pc:sldChg chg="delSp modSp">
        <pc:chgData name="Utilisateur invité" userId="562e23f453436962" providerId="Windows Live" clId="Web-{8BFBC53E-BF57-405A-8E64-0C688891A3F6}" dt="2020-04-22T16:34:10.491" v="1"/>
        <pc:sldMkLst>
          <pc:docMk/>
          <pc:sldMk cId="0" sldId="258"/>
        </pc:sldMkLst>
        <pc:spChg chg="del mod">
          <ac:chgData name="Utilisateur invité" userId="562e23f453436962" providerId="Windows Live" clId="Web-{8BFBC53E-BF57-405A-8E64-0C688891A3F6}" dt="2020-04-22T16:34:10.491" v="1"/>
          <ac:spMkLst>
            <pc:docMk/>
            <pc:sldMk cId="0" sldId="258"/>
            <ac:spMk id="113" creationId="{00000000-0000-0000-0000-000000000000}"/>
          </ac:spMkLst>
        </pc:spChg>
      </pc:sldChg>
      <pc:sldChg chg="delSp">
        <pc:chgData name="Utilisateur invité" userId="562e23f453436962" providerId="Windows Live" clId="Web-{8BFBC53E-BF57-405A-8E64-0C688891A3F6}" dt="2020-04-22T16:34:13.819" v="2"/>
        <pc:sldMkLst>
          <pc:docMk/>
          <pc:sldMk cId="0" sldId="259"/>
        </pc:sldMkLst>
        <pc:spChg chg="del">
          <ac:chgData name="Utilisateur invité" userId="562e23f453436962" providerId="Windows Live" clId="Web-{8BFBC53E-BF57-405A-8E64-0C688891A3F6}" dt="2020-04-22T16:34:13.819" v="2"/>
          <ac:spMkLst>
            <pc:docMk/>
            <pc:sldMk cId="0" sldId="259"/>
            <ac:spMk id="123" creationId="{00000000-0000-0000-0000-000000000000}"/>
          </ac:spMkLst>
        </pc:spChg>
      </pc:sldChg>
      <pc:sldChg chg="delSp">
        <pc:chgData name="Utilisateur invité" userId="562e23f453436962" providerId="Windows Live" clId="Web-{8BFBC53E-BF57-405A-8E64-0C688891A3F6}" dt="2020-04-22T16:34:15.319" v="3"/>
        <pc:sldMkLst>
          <pc:docMk/>
          <pc:sldMk cId="0" sldId="260"/>
        </pc:sldMkLst>
        <pc:spChg chg="del">
          <ac:chgData name="Utilisateur invité" userId="562e23f453436962" providerId="Windows Live" clId="Web-{8BFBC53E-BF57-405A-8E64-0C688891A3F6}" dt="2020-04-22T16:34:15.319" v="3"/>
          <ac:spMkLst>
            <pc:docMk/>
            <pc:sldMk cId="0" sldId="260"/>
            <ac:spMk id="133" creationId="{00000000-0000-0000-0000-000000000000}"/>
          </ac:spMkLst>
        </pc:spChg>
      </pc:sldChg>
      <pc:sldChg chg="delSp">
        <pc:chgData name="Utilisateur invité" userId="562e23f453436962" providerId="Windows Live" clId="Web-{8BFBC53E-BF57-405A-8E64-0C688891A3F6}" dt="2020-04-22T16:34:18.537" v="4"/>
        <pc:sldMkLst>
          <pc:docMk/>
          <pc:sldMk cId="0" sldId="261"/>
        </pc:sldMkLst>
        <pc:spChg chg="del">
          <ac:chgData name="Utilisateur invité" userId="562e23f453436962" providerId="Windows Live" clId="Web-{8BFBC53E-BF57-405A-8E64-0C688891A3F6}" dt="2020-04-22T16:34:18.537" v="4"/>
          <ac:spMkLst>
            <pc:docMk/>
            <pc:sldMk cId="0" sldId="261"/>
            <ac:spMk id="144" creationId="{00000000-0000-0000-0000-000000000000}"/>
          </ac:spMkLst>
        </pc:spChg>
      </pc:sldChg>
      <pc:sldChg chg="delSp modSp">
        <pc:chgData name="Utilisateur invité" userId="562e23f453436962" providerId="Windows Live" clId="Web-{8BFBC53E-BF57-405A-8E64-0C688891A3F6}" dt="2020-04-22T16:34:23.615" v="6"/>
        <pc:sldMkLst>
          <pc:docMk/>
          <pc:sldMk cId="0" sldId="262"/>
        </pc:sldMkLst>
        <pc:spChg chg="del mod">
          <ac:chgData name="Utilisateur invité" userId="562e23f453436962" providerId="Windows Live" clId="Web-{8BFBC53E-BF57-405A-8E64-0C688891A3F6}" dt="2020-04-22T16:34:23.615" v="6"/>
          <ac:spMkLst>
            <pc:docMk/>
            <pc:sldMk cId="0" sldId="262"/>
            <ac:spMk id="154" creationId="{00000000-0000-0000-0000-000000000000}"/>
          </ac:spMkLst>
        </pc:spChg>
      </pc:sldChg>
      <pc:sldChg chg="delSp">
        <pc:chgData name="Utilisateur invité" userId="562e23f453436962" providerId="Windows Live" clId="Web-{8BFBC53E-BF57-405A-8E64-0C688891A3F6}" dt="2020-04-22T16:34:23.709" v="7"/>
        <pc:sldMkLst>
          <pc:docMk/>
          <pc:sldMk cId="0" sldId="263"/>
        </pc:sldMkLst>
        <pc:spChg chg="del">
          <ac:chgData name="Utilisateur invité" userId="562e23f453436962" providerId="Windows Live" clId="Web-{8BFBC53E-BF57-405A-8E64-0C688891A3F6}" dt="2020-04-22T16:34:23.709" v="7"/>
          <ac:spMkLst>
            <pc:docMk/>
            <pc:sldMk cId="0" sldId="263"/>
            <ac:spMk id="164" creationId="{00000000-0000-0000-0000-000000000000}"/>
          </ac:spMkLst>
        </pc:spChg>
      </pc:sldChg>
      <pc:sldChg chg="delSp">
        <pc:chgData name="Utilisateur invité" userId="562e23f453436962" providerId="Windows Live" clId="Web-{8BFBC53E-BF57-405A-8E64-0C688891A3F6}" dt="2020-04-22T16:34:28.834" v="8"/>
        <pc:sldMkLst>
          <pc:docMk/>
          <pc:sldMk cId="0" sldId="264"/>
        </pc:sldMkLst>
        <pc:spChg chg="del">
          <ac:chgData name="Utilisateur invité" userId="562e23f453436962" providerId="Windows Live" clId="Web-{8BFBC53E-BF57-405A-8E64-0C688891A3F6}" dt="2020-04-22T16:34:28.834" v="8"/>
          <ac:spMkLst>
            <pc:docMk/>
            <pc:sldMk cId="0" sldId="264"/>
            <ac:spMk id="174" creationId="{00000000-0000-0000-0000-000000000000}"/>
          </ac:spMkLst>
        </pc:spChg>
      </pc:sldChg>
      <pc:sldChg chg="delSp">
        <pc:chgData name="Utilisateur invité" userId="562e23f453436962" providerId="Windows Live" clId="Web-{8BFBC53E-BF57-405A-8E64-0C688891A3F6}" dt="2020-04-22T16:34:34.584" v="9"/>
        <pc:sldMkLst>
          <pc:docMk/>
          <pc:sldMk cId="0" sldId="265"/>
        </pc:sldMkLst>
        <pc:spChg chg="del">
          <ac:chgData name="Utilisateur invité" userId="562e23f453436962" providerId="Windows Live" clId="Web-{8BFBC53E-BF57-405A-8E64-0C688891A3F6}" dt="2020-04-22T16:34:34.584" v="9"/>
          <ac:spMkLst>
            <pc:docMk/>
            <pc:sldMk cId="0" sldId="265"/>
            <ac:spMk id="184" creationId="{00000000-0000-0000-0000-000000000000}"/>
          </ac:spMkLst>
        </pc:spChg>
      </pc:sldChg>
      <pc:sldChg chg="delSp">
        <pc:chgData name="Utilisateur invité" userId="562e23f453436962" providerId="Windows Live" clId="Web-{8BFBC53E-BF57-405A-8E64-0C688891A3F6}" dt="2020-04-22T16:34:44.787" v="10"/>
        <pc:sldMkLst>
          <pc:docMk/>
          <pc:sldMk cId="0" sldId="266"/>
        </pc:sldMkLst>
        <pc:spChg chg="del">
          <ac:chgData name="Utilisateur invité" userId="562e23f453436962" providerId="Windows Live" clId="Web-{8BFBC53E-BF57-405A-8E64-0C688891A3F6}" dt="2020-04-22T16:34:44.787" v="10"/>
          <ac:spMkLst>
            <pc:docMk/>
            <pc:sldMk cId="0" sldId="266"/>
            <ac:spMk id="194" creationId="{00000000-0000-0000-0000-000000000000}"/>
          </ac:spMkLst>
        </pc:spChg>
      </pc:sldChg>
      <pc:sldChg chg="delSp">
        <pc:chgData name="Utilisateur invité" userId="562e23f453436962" providerId="Windows Live" clId="Web-{8BFBC53E-BF57-405A-8E64-0C688891A3F6}" dt="2020-04-22T16:35:24.334" v="24"/>
        <pc:sldMkLst>
          <pc:docMk/>
          <pc:sldMk cId="0" sldId="267"/>
        </pc:sldMkLst>
        <pc:spChg chg="del">
          <ac:chgData name="Utilisateur invité" userId="562e23f453436962" providerId="Windows Live" clId="Web-{8BFBC53E-BF57-405A-8E64-0C688891A3F6}" dt="2020-04-22T16:35:24.334" v="24"/>
          <ac:spMkLst>
            <pc:docMk/>
            <pc:sldMk cId="0" sldId="267"/>
            <ac:spMk id="204" creationId="{00000000-0000-0000-0000-000000000000}"/>
          </ac:spMkLst>
        </pc:spChg>
      </pc:sldChg>
      <pc:sldChg chg="delSp">
        <pc:chgData name="Utilisateur invité" userId="562e23f453436962" providerId="Windows Live" clId="Web-{8BFBC53E-BF57-405A-8E64-0C688891A3F6}" dt="2020-04-22T16:34:48.381" v="11"/>
        <pc:sldMkLst>
          <pc:docMk/>
          <pc:sldMk cId="0" sldId="268"/>
        </pc:sldMkLst>
        <pc:spChg chg="del">
          <ac:chgData name="Utilisateur invité" userId="562e23f453436962" providerId="Windows Live" clId="Web-{8BFBC53E-BF57-405A-8E64-0C688891A3F6}" dt="2020-04-22T16:34:48.381" v="11"/>
          <ac:spMkLst>
            <pc:docMk/>
            <pc:sldMk cId="0" sldId="268"/>
            <ac:spMk id="214" creationId="{00000000-0000-0000-0000-000000000000}"/>
          </ac:spMkLst>
        </pc:spChg>
      </pc:sldChg>
      <pc:sldChg chg="delSp">
        <pc:chgData name="Utilisateur invité" userId="562e23f453436962" providerId="Windows Live" clId="Web-{8BFBC53E-BF57-405A-8E64-0C688891A3F6}" dt="2020-04-22T16:34:48.944" v="12"/>
        <pc:sldMkLst>
          <pc:docMk/>
          <pc:sldMk cId="0" sldId="269"/>
        </pc:sldMkLst>
        <pc:spChg chg="del">
          <ac:chgData name="Utilisateur invité" userId="562e23f453436962" providerId="Windows Live" clId="Web-{8BFBC53E-BF57-405A-8E64-0C688891A3F6}" dt="2020-04-22T16:34:48.944" v="12"/>
          <ac:spMkLst>
            <pc:docMk/>
            <pc:sldMk cId="0" sldId="269"/>
            <ac:spMk id="224" creationId="{00000000-0000-0000-0000-000000000000}"/>
          </ac:spMkLst>
        </pc:spChg>
      </pc:sldChg>
      <pc:sldChg chg="delSp">
        <pc:chgData name="Utilisateur invité" userId="562e23f453436962" providerId="Windows Live" clId="Web-{8BFBC53E-BF57-405A-8E64-0C688891A3F6}" dt="2020-04-22T16:34:55.178" v="13"/>
        <pc:sldMkLst>
          <pc:docMk/>
          <pc:sldMk cId="0" sldId="270"/>
        </pc:sldMkLst>
        <pc:spChg chg="del">
          <ac:chgData name="Utilisateur invité" userId="562e23f453436962" providerId="Windows Live" clId="Web-{8BFBC53E-BF57-405A-8E64-0C688891A3F6}" dt="2020-04-22T16:34:55.178" v="13"/>
          <ac:spMkLst>
            <pc:docMk/>
            <pc:sldMk cId="0" sldId="270"/>
            <ac:spMk id="233" creationId="{00000000-0000-0000-0000-000000000000}"/>
          </ac:spMkLst>
        </pc:spChg>
      </pc:sldChg>
      <pc:sldChg chg="delSp">
        <pc:chgData name="Utilisateur invité" userId="562e23f453436962" providerId="Windows Live" clId="Web-{8BFBC53E-BF57-405A-8E64-0C688891A3F6}" dt="2020-04-22T16:34:58.319" v="14"/>
        <pc:sldMkLst>
          <pc:docMk/>
          <pc:sldMk cId="0" sldId="271"/>
        </pc:sldMkLst>
        <pc:spChg chg="del">
          <ac:chgData name="Utilisateur invité" userId="562e23f453436962" providerId="Windows Live" clId="Web-{8BFBC53E-BF57-405A-8E64-0C688891A3F6}" dt="2020-04-22T16:34:58.319" v="14"/>
          <ac:spMkLst>
            <pc:docMk/>
            <pc:sldMk cId="0" sldId="271"/>
            <ac:spMk id="243" creationId="{00000000-0000-0000-0000-000000000000}"/>
          </ac:spMkLst>
        </pc:spChg>
      </pc:sldChg>
      <pc:sldChg chg="delSp">
        <pc:chgData name="Utilisateur invité" userId="562e23f453436962" providerId="Windows Live" clId="Web-{8BFBC53E-BF57-405A-8E64-0C688891A3F6}" dt="2020-04-22T16:34:59.912" v="15"/>
        <pc:sldMkLst>
          <pc:docMk/>
          <pc:sldMk cId="0" sldId="272"/>
        </pc:sldMkLst>
        <pc:spChg chg="del">
          <ac:chgData name="Utilisateur invité" userId="562e23f453436962" providerId="Windows Live" clId="Web-{8BFBC53E-BF57-405A-8E64-0C688891A3F6}" dt="2020-04-22T16:34:59.912" v="15"/>
          <ac:spMkLst>
            <pc:docMk/>
            <pc:sldMk cId="0" sldId="272"/>
            <ac:spMk id="253" creationId="{00000000-0000-0000-0000-000000000000}"/>
          </ac:spMkLst>
        </pc:spChg>
      </pc:sldChg>
      <pc:sldChg chg="delSp">
        <pc:chgData name="Utilisateur invité" userId="562e23f453436962" providerId="Windows Live" clId="Web-{8BFBC53E-BF57-405A-8E64-0C688891A3F6}" dt="2020-04-22T16:35:05.991" v="16"/>
        <pc:sldMkLst>
          <pc:docMk/>
          <pc:sldMk cId="0" sldId="273"/>
        </pc:sldMkLst>
        <pc:spChg chg="del">
          <ac:chgData name="Utilisateur invité" userId="562e23f453436962" providerId="Windows Live" clId="Web-{8BFBC53E-BF57-405A-8E64-0C688891A3F6}" dt="2020-04-22T16:35:05.991" v="16"/>
          <ac:spMkLst>
            <pc:docMk/>
            <pc:sldMk cId="0" sldId="273"/>
            <ac:spMk id="263" creationId="{00000000-0000-0000-0000-000000000000}"/>
          </ac:spMkLst>
        </pc:spChg>
      </pc:sldChg>
      <pc:sldChg chg="delSp">
        <pc:chgData name="Utilisateur invité" userId="562e23f453436962" providerId="Windows Live" clId="Web-{8BFBC53E-BF57-405A-8E64-0C688891A3F6}" dt="2020-04-22T16:35:09.850" v="17"/>
        <pc:sldMkLst>
          <pc:docMk/>
          <pc:sldMk cId="0" sldId="274"/>
        </pc:sldMkLst>
        <pc:spChg chg="del">
          <ac:chgData name="Utilisateur invité" userId="562e23f453436962" providerId="Windows Live" clId="Web-{8BFBC53E-BF57-405A-8E64-0C688891A3F6}" dt="2020-04-22T16:35:09.850" v="17"/>
          <ac:spMkLst>
            <pc:docMk/>
            <pc:sldMk cId="0" sldId="274"/>
            <ac:spMk id="280" creationId="{00000000-0000-0000-0000-000000000000}"/>
          </ac:spMkLst>
        </pc:spChg>
      </pc:sldChg>
      <pc:sldChg chg="delSp">
        <pc:chgData name="Utilisateur invité" userId="562e23f453436962" providerId="Windows Live" clId="Web-{8BFBC53E-BF57-405A-8E64-0C688891A3F6}" dt="2020-04-22T16:35:14.022" v="18"/>
        <pc:sldMkLst>
          <pc:docMk/>
          <pc:sldMk cId="0" sldId="275"/>
        </pc:sldMkLst>
        <pc:spChg chg="del">
          <ac:chgData name="Utilisateur invité" userId="562e23f453436962" providerId="Windows Live" clId="Web-{8BFBC53E-BF57-405A-8E64-0C688891A3F6}" dt="2020-04-22T16:35:14.022" v="18"/>
          <ac:spMkLst>
            <pc:docMk/>
            <pc:sldMk cId="0" sldId="275"/>
            <ac:spMk id="290" creationId="{00000000-0000-0000-0000-000000000000}"/>
          </ac:spMkLst>
        </pc:spChg>
      </pc:sldChg>
      <pc:sldChg chg="delSp">
        <pc:chgData name="Utilisateur invité" userId="562e23f453436962" providerId="Windows Live" clId="Web-{8BFBC53E-BF57-405A-8E64-0C688891A3F6}" dt="2020-04-22T16:35:14.116" v="19"/>
        <pc:sldMkLst>
          <pc:docMk/>
          <pc:sldMk cId="0" sldId="276"/>
        </pc:sldMkLst>
        <pc:spChg chg="del">
          <ac:chgData name="Utilisateur invité" userId="562e23f453436962" providerId="Windows Live" clId="Web-{8BFBC53E-BF57-405A-8E64-0C688891A3F6}" dt="2020-04-22T16:35:14.116" v="19"/>
          <ac:spMkLst>
            <pc:docMk/>
            <pc:sldMk cId="0" sldId="276"/>
            <ac:spMk id="300" creationId="{00000000-0000-0000-0000-000000000000}"/>
          </ac:spMkLst>
        </pc:spChg>
      </pc:sldChg>
      <pc:sldChg chg="delSp">
        <pc:chgData name="Utilisateur invité" userId="562e23f453436962" providerId="Windows Live" clId="Web-{8BFBC53E-BF57-405A-8E64-0C688891A3F6}" dt="2020-04-22T16:35:15.038" v="20"/>
        <pc:sldMkLst>
          <pc:docMk/>
          <pc:sldMk cId="0" sldId="277"/>
        </pc:sldMkLst>
        <pc:spChg chg="del">
          <ac:chgData name="Utilisateur invité" userId="562e23f453436962" providerId="Windows Live" clId="Web-{8BFBC53E-BF57-405A-8E64-0C688891A3F6}" dt="2020-04-22T16:35:15.038" v="20"/>
          <ac:spMkLst>
            <pc:docMk/>
            <pc:sldMk cId="0" sldId="277"/>
            <ac:spMk id="310" creationId="{00000000-0000-0000-0000-000000000000}"/>
          </ac:spMkLst>
        </pc:spChg>
      </pc:sldChg>
      <pc:sldChg chg="delSp">
        <pc:chgData name="Utilisateur invité" userId="562e23f453436962" providerId="Windows Live" clId="Web-{8BFBC53E-BF57-405A-8E64-0C688891A3F6}" dt="2020-04-22T16:35:19.350" v="21"/>
        <pc:sldMkLst>
          <pc:docMk/>
          <pc:sldMk cId="0" sldId="278"/>
        </pc:sldMkLst>
        <pc:spChg chg="del">
          <ac:chgData name="Utilisateur invité" userId="562e23f453436962" providerId="Windows Live" clId="Web-{8BFBC53E-BF57-405A-8E64-0C688891A3F6}" dt="2020-04-22T16:35:19.350" v="21"/>
          <ac:spMkLst>
            <pc:docMk/>
            <pc:sldMk cId="0" sldId="278"/>
            <ac:spMk id="320" creationId="{00000000-0000-0000-0000-000000000000}"/>
          </ac:spMkLst>
        </pc:spChg>
      </pc:sldChg>
      <pc:sldChg chg="delSp">
        <pc:chgData name="Utilisateur invité" userId="562e23f453436962" providerId="Windows Live" clId="Web-{8BFBC53E-BF57-405A-8E64-0C688891A3F6}" dt="2020-04-22T16:35:19.459" v="22"/>
        <pc:sldMkLst>
          <pc:docMk/>
          <pc:sldMk cId="0" sldId="279"/>
        </pc:sldMkLst>
        <pc:spChg chg="del">
          <ac:chgData name="Utilisateur invité" userId="562e23f453436962" providerId="Windows Live" clId="Web-{8BFBC53E-BF57-405A-8E64-0C688891A3F6}" dt="2020-04-22T16:35:19.459" v="22"/>
          <ac:spMkLst>
            <pc:docMk/>
            <pc:sldMk cId="0" sldId="279"/>
            <ac:spMk id="330" creationId="{00000000-0000-0000-0000-000000000000}"/>
          </ac:spMkLst>
        </pc:spChg>
      </pc:sldChg>
      <pc:sldChg chg="delSp">
        <pc:chgData name="Utilisateur invité" userId="562e23f453436962" providerId="Windows Live" clId="Web-{8BFBC53E-BF57-405A-8E64-0C688891A3F6}" dt="2020-04-22T16:35:20.428" v="23"/>
        <pc:sldMkLst>
          <pc:docMk/>
          <pc:sldMk cId="0" sldId="280"/>
        </pc:sldMkLst>
        <pc:spChg chg="del">
          <ac:chgData name="Utilisateur invité" userId="562e23f453436962" providerId="Windows Live" clId="Web-{8BFBC53E-BF57-405A-8E64-0C688891A3F6}" dt="2020-04-22T16:35:20.428" v="23"/>
          <ac:spMkLst>
            <pc:docMk/>
            <pc:sldMk cId="0" sldId="280"/>
            <ac:spMk id="340" creationId="{00000000-0000-0000-0000-000000000000}"/>
          </ac:spMkLst>
        </pc:spChg>
      </pc:sldChg>
      <pc:sldChg chg="delSp">
        <pc:chgData name="Utilisateur invité" userId="562e23f453436962" providerId="Windows Live" clId="Web-{8BFBC53E-BF57-405A-8E64-0C688891A3F6}" dt="2020-04-22T16:35:28.506" v="25"/>
        <pc:sldMkLst>
          <pc:docMk/>
          <pc:sldMk cId="0" sldId="281"/>
        </pc:sldMkLst>
        <pc:spChg chg="del">
          <ac:chgData name="Utilisateur invité" userId="562e23f453436962" providerId="Windows Live" clId="Web-{8BFBC53E-BF57-405A-8E64-0C688891A3F6}" dt="2020-04-22T16:35:28.506" v="25"/>
          <ac:spMkLst>
            <pc:docMk/>
            <pc:sldMk cId="0" sldId="281"/>
            <ac:spMk id="350" creationId="{00000000-0000-0000-0000-000000000000}"/>
          </ac:spMkLst>
        </pc:spChg>
      </pc:sldChg>
      <pc:sldChg chg="delSp">
        <pc:chgData name="Utilisateur invité" userId="562e23f453436962" providerId="Windows Live" clId="Web-{8BFBC53E-BF57-405A-8E64-0C688891A3F6}" dt="2020-04-22T16:35:31.162" v="26"/>
        <pc:sldMkLst>
          <pc:docMk/>
          <pc:sldMk cId="0" sldId="282"/>
        </pc:sldMkLst>
        <pc:spChg chg="del">
          <ac:chgData name="Utilisateur invité" userId="562e23f453436962" providerId="Windows Live" clId="Web-{8BFBC53E-BF57-405A-8E64-0C688891A3F6}" dt="2020-04-22T16:35:31.162" v="26"/>
          <ac:spMkLst>
            <pc:docMk/>
            <pc:sldMk cId="0" sldId="282"/>
            <ac:spMk id="360" creationId="{00000000-0000-0000-0000-000000000000}"/>
          </ac:spMkLst>
        </pc:spChg>
      </pc:sldChg>
      <pc:sldChg chg="delSp">
        <pc:chgData name="Utilisateur invité" userId="562e23f453436962" providerId="Windows Live" clId="Web-{8BFBC53E-BF57-405A-8E64-0C688891A3F6}" dt="2020-04-22T16:35:31.256" v="27"/>
        <pc:sldMkLst>
          <pc:docMk/>
          <pc:sldMk cId="0" sldId="283"/>
        </pc:sldMkLst>
        <pc:spChg chg="del">
          <ac:chgData name="Utilisateur invité" userId="562e23f453436962" providerId="Windows Live" clId="Web-{8BFBC53E-BF57-405A-8E64-0C688891A3F6}" dt="2020-04-22T16:35:31.256" v="27"/>
          <ac:spMkLst>
            <pc:docMk/>
            <pc:sldMk cId="0" sldId="283"/>
            <ac:spMk id="370" creationId="{00000000-0000-0000-0000-000000000000}"/>
          </ac:spMkLst>
        </pc:spChg>
      </pc:sldChg>
      <pc:sldChg chg="delSp">
        <pc:chgData name="Utilisateur invité" userId="562e23f453436962" providerId="Windows Live" clId="Web-{8BFBC53E-BF57-405A-8E64-0C688891A3F6}" dt="2020-04-22T16:35:31.381" v="28"/>
        <pc:sldMkLst>
          <pc:docMk/>
          <pc:sldMk cId="0" sldId="284"/>
        </pc:sldMkLst>
        <pc:spChg chg="del">
          <ac:chgData name="Utilisateur invité" userId="562e23f453436962" providerId="Windows Live" clId="Web-{8BFBC53E-BF57-405A-8E64-0C688891A3F6}" dt="2020-04-22T16:35:31.381" v="28"/>
          <ac:spMkLst>
            <pc:docMk/>
            <pc:sldMk cId="0" sldId="284"/>
            <ac:spMk id="380" creationId="{00000000-0000-0000-0000-000000000000}"/>
          </ac:spMkLst>
        </pc:spChg>
      </pc:sldChg>
      <pc:sldChg chg="delSp">
        <pc:chgData name="Utilisateur invité" userId="562e23f453436962" providerId="Windows Live" clId="Web-{8BFBC53E-BF57-405A-8E64-0C688891A3F6}" dt="2020-04-22T16:35:31.412" v="29"/>
        <pc:sldMkLst>
          <pc:docMk/>
          <pc:sldMk cId="0" sldId="285"/>
        </pc:sldMkLst>
        <pc:spChg chg="del">
          <ac:chgData name="Utilisateur invité" userId="562e23f453436962" providerId="Windows Live" clId="Web-{8BFBC53E-BF57-405A-8E64-0C688891A3F6}" dt="2020-04-22T16:35:31.412" v="29"/>
          <ac:spMkLst>
            <pc:docMk/>
            <pc:sldMk cId="0" sldId="285"/>
            <ac:spMk id="390" creationId="{00000000-0000-0000-0000-000000000000}"/>
          </ac:spMkLst>
        </pc:spChg>
      </pc:sldChg>
      <pc:sldChg chg="delSp">
        <pc:chgData name="Utilisateur invité" userId="562e23f453436962" providerId="Windows Live" clId="Web-{8BFBC53E-BF57-405A-8E64-0C688891A3F6}" dt="2020-04-22T16:35:31.460" v="30"/>
        <pc:sldMkLst>
          <pc:docMk/>
          <pc:sldMk cId="0" sldId="286"/>
        </pc:sldMkLst>
        <pc:spChg chg="del">
          <ac:chgData name="Utilisateur invité" userId="562e23f453436962" providerId="Windows Live" clId="Web-{8BFBC53E-BF57-405A-8E64-0C688891A3F6}" dt="2020-04-22T16:35:31.460" v="30"/>
          <ac:spMkLst>
            <pc:docMk/>
            <pc:sldMk cId="0" sldId="286"/>
            <ac:spMk id="400" creationId="{00000000-0000-0000-0000-000000000000}"/>
          </ac:spMkLst>
        </pc:spChg>
      </pc:sldChg>
      <pc:sldChg chg="delSp">
        <pc:chgData name="Utilisateur invité" userId="562e23f453436962" providerId="Windows Live" clId="Web-{8BFBC53E-BF57-405A-8E64-0C688891A3F6}" dt="2020-04-22T16:35:34.912" v="31"/>
        <pc:sldMkLst>
          <pc:docMk/>
          <pc:sldMk cId="0" sldId="288"/>
        </pc:sldMkLst>
        <pc:spChg chg="del">
          <ac:chgData name="Utilisateur invité" userId="562e23f453436962" providerId="Windows Live" clId="Web-{8BFBC53E-BF57-405A-8E64-0C688891A3F6}" dt="2020-04-22T16:35:34.912" v="31"/>
          <ac:spMkLst>
            <pc:docMk/>
            <pc:sldMk cId="0" sldId="288"/>
            <ac:spMk id="423" creationId="{00000000-0000-0000-0000-000000000000}"/>
          </ac:spMkLst>
        </pc:spChg>
      </pc:sldChg>
      <pc:sldChg chg="delSp">
        <pc:chgData name="Utilisateur invité" userId="562e23f453436962" providerId="Windows Live" clId="Web-{8BFBC53E-BF57-405A-8E64-0C688891A3F6}" dt="2020-04-22T16:35:35.006" v="32"/>
        <pc:sldMkLst>
          <pc:docMk/>
          <pc:sldMk cId="0" sldId="289"/>
        </pc:sldMkLst>
        <pc:spChg chg="del">
          <ac:chgData name="Utilisateur invité" userId="562e23f453436962" providerId="Windows Live" clId="Web-{8BFBC53E-BF57-405A-8E64-0C688891A3F6}" dt="2020-04-22T16:35:35.006" v="32"/>
          <ac:spMkLst>
            <pc:docMk/>
            <pc:sldMk cId="0" sldId="289"/>
            <ac:spMk id="433" creationId="{00000000-0000-0000-0000-000000000000}"/>
          </ac:spMkLst>
        </pc:spChg>
      </pc:sldChg>
      <pc:sldChg chg="delSp">
        <pc:chgData name="Utilisateur invité" userId="562e23f453436962" providerId="Windows Live" clId="Web-{8BFBC53E-BF57-405A-8E64-0C688891A3F6}" dt="2020-04-22T16:35:39.944" v="33"/>
        <pc:sldMkLst>
          <pc:docMk/>
          <pc:sldMk cId="0" sldId="290"/>
        </pc:sldMkLst>
        <pc:spChg chg="del">
          <ac:chgData name="Utilisateur invité" userId="562e23f453436962" providerId="Windows Live" clId="Web-{8BFBC53E-BF57-405A-8E64-0C688891A3F6}" dt="2020-04-22T16:35:39.944" v="33"/>
          <ac:spMkLst>
            <pc:docMk/>
            <pc:sldMk cId="0" sldId="290"/>
            <ac:spMk id="443" creationId="{00000000-0000-0000-0000-000000000000}"/>
          </ac:spMkLst>
        </pc:spChg>
      </pc:sldChg>
      <pc:sldChg chg="delSp">
        <pc:chgData name="Utilisateur invité" userId="562e23f453436962" providerId="Windows Live" clId="Web-{8BFBC53E-BF57-405A-8E64-0C688891A3F6}" dt="2020-04-22T16:35:40.241" v="34"/>
        <pc:sldMkLst>
          <pc:docMk/>
          <pc:sldMk cId="0" sldId="291"/>
        </pc:sldMkLst>
        <pc:spChg chg="del">
          <ac:chgData name="Utilisateur invité" userId="562e23f453436962" providerId="Windows Live" clId="Web-{8BFBC53E-BF57-405A-8E64-0C688891A3F6}" dt="2020-04-22T16:35:40.241" v="34"/>
          <ac:spMkLst>
            <pc:docMk/>
            <pc:sldMk cId="0" sldId="291"/>
            <ac:spMk id="453" creationId="{00000000-0000-0000-0000-000000000000}"/>
          </ac:spMkLst>
        </pc:spChg>
      </pc:sldChg>
      <pc:sldChg chg="delSp">
        <pc:chgData name="Utilisateur invité" userId="562e23f453436962" providerId="Windows Live" clId="Web-{8BFBC53E-BF57-405A-8E64-0C688891A3F6}" dt="2020-04-22T16:35:40.338" v="35"/>
        <pc:sldMkLst>
          <pc:docMk/>
          <pc:sldMk cId="0" sldId="292"/>
        </pc:sldMkLst>
        <pc:spChg chg="del">
          <ac:chgData name="Utilisateur invité" userId="562e23f453436962" providerId="Windows Live" clId="Web-{8BFBC53E-BF57-405A-8E64-0C688891A3F6}" dt="2020-04-22T16:35:40.338" v="35"/>
          <ac:spMkLst>
            <pc:docMk/>
            <pc:sldMk cId="0" sldId="292"/>
            <ac:spMk id="465" creationId="{00000000-0000-0000-0000-000000000000}"/>
          </ac:spMkLst>
        </pc:spChg>
      </pc:sldChg>
      <pc:sldChg chg="delSp modSp">
        <pc:chgData name="Utilisateur invité" userId="562e23f453436962" providerId="Windows Live" clId="Web-{8BFBC53E-BF57-405A-8E64-0C688891A3F6}" dt="2020-04-22T16:36:24.334" v="43" actId="14100"/>
        <pc:sldMkLst>
          <pc:docMk/>
          <pc:sldMk cId="0" sldId="293"/>
        </pc:sldMkLst>
        <pc:spChg chg="del mod">
          <ac:chgData name="Utilisateur invité" userId="562e23f453436962" providerId="Windows Live" clId="Web-{8BFBC53E-BF57-405A-8E64-0C688891A3F6}" dt="2020-04-22T16:36:09.272" v="39"/>
          <ac:spMkLst>
            <pc:docMk/>
            <pc:sldMk cId="0" sldId="293"/>
            <ac:spMk id="476" creationId="{00000000-0000-0000-0000-000000000000}"/>
          </ac:spMkLst>
        </pc:spChg>
        <pc:spChg chg="mod">
          <ac:chgData name="Utilisateur invité" userId="562e23f453436962" providerId="Windows Live" clId="Web-{8BFBC53E-BF57-405A-8E64-0C688891A3F6}" dt="2020-04-22T16:36:24.334" v="43" actId="14100"/>
          <ac:spMkLst>
            <pc:docMk/>
            <pc:sldMk cId="0" sldId="293"/>
            <ac:spMk id="478" creationId="{00000000-0000-0000-0000-000000000000}"/>
          </ac:spMkLst>
        </pc:spChg>
      </pc:sldChg>
      <pc:sldChg chg="delSp">
        <pc:chgData name="Utilisateur invité" userId="562e23f453436962" providerId="Windows Live" clId="Web-{8BFBC53E-BF57-405A-8E64-0C688891A3F6}" dt="2020-04-22T16:36:44.928" v="44"/>
        <pc:sldMkLst>
          <pc:docMk/>
          <pc:sldMk cId="0" sldId="294"/>
        </pc:sldMkLst>
        <pc:spChg chg="del">
          <ac:chgData name="Utilisateur invité" userId="562e23f453436962" providerId="Windows Live" clId="Web-{8BFBC53E-BF57-405A-8E64-0C688891A3F6}" dt="2020-04-22T16:36:44.928" v="44"/>
          <ac:spMkLst>
            <pc:docMk/>
            <pc:sldMk cId="0" sldId="294"/>
            <ac:spMk id="486" creationId="{00000000-0000-0000-0000-000000000000}"/>
          </ac:spMkLst>
        </pc:spChg>
      </pc:sldChg>
      <pc:sldChg chg="delSp">
        <pc:chgData name="Utilisateur invité" userId="562e23f453436962" providerId="Windows Live" clId="Web-{8BFBC53E-BF57-405A-8E64-0C688891A3F6}" dt="2020-04-22T16:36:48.600" v="46"/>
        <pc:sldMkLst>
          <pc:docMk/>
          <pc:sldMk cId="0" sldId="295"/>
        </pc:sldMkLst>
        <pc:spChg chg="del">
          <ac:chgData name="Utilisateur invité" userId="562e23f453436962" providerId="Windows Live" clId="Web-{8BFBC53E-BF57-405A-8E64-0C688891A3F6}" dt="2020-04-22T16:36:48.600" v="46"/>
          <ac:spMkLst>
            <pc:docMk/>
            <pc:sldMk cId="0" sldId="295"/>
            <ac:spMk id="496" creationId="{00000000-0000-0000-0000-000000000000}"/>
          </ac:spMkLst>
        </pc:spChg>
      </pc:sldChg>
      <pc:sldChg chg="delSp">
        <pc:chgData name="Utilisateur invité" userId="562e23f453436962" providerId="Windows Live" clId="Web-{8BFBC53E-BF57-405A-8E64-0C688891A3F6}" dt="2020-04-22T16:36:50.100" v="47"/>
        <pc:sldMkLst>
          <pc:docMk/>
          <pc:sldMk cId="0" sldId="296"/>
        </pc:sldMkLst>
        <pc:spChg chg="del">
          <ac:chgData name="Utilisateur invité" userId="562e23f453436962" providerId="Windows Live" clId="Web-{8BFBC53E-BF57-405A-8E64-0C688891A3F6}" dt="2020-04-22T16:36:50.100" v="47"/>
          <ac:spMkLst>
            <pc:docMk/>
            <pc:sldMk cId="0" sldId="296"/>
            <ac:spMk id="507" creationId="{00000000-0000-0000-0000-000000000000}"/>
          </ac:spMkLst>
        </pc:spChg>
      </pc:sldChg>
      <pc:sldChg chg="delSp">
        <pc:chgData name="Utilisateur invité" userId="562e23f453436962" providerId="Windows Live" clId="Web-{8BFBC53E-BF57-405A-8E64-0C688891A3F6}" dt="2020-04-22T16:36:53.053" v="48"/>
        <pc:sldMkLst>
          <pc:docMk/>
          <pc:sldMk cId="0" sldId="297"/>
        </pc:sldMkLst>
        <pc:spChg chg="del">
          <ac:chgData name="Utilisateur invité" userId="562e23f453436962" providerId="Windows Live" clId="Web-{8BFBC53E-BF57-405A-8E64-0C688891A3F6}" dt="2020-04-22T16:36:53.053" v="48"/>
          <ac:spMkLst>
            <pc:docMk/>
            <pc:sldMk cId="0" sldId="297"/>
            <ac:spMk id="518" creationId="{00000000-0000-0000-0000-000000000000}"/>
          </ac:spMkLst>
        </pc:spChg>
      </pc:sldChg>
      <pc:sldChg chg="delSp">
        <pc:chgData name="Utilisateur invité" userId="562e23f453436962" providerId="Windows Live" clId="Web-{8BFBC53E-BF57-405A-8E64-0C688891A3F6}" dt="2020-04-22T16:36:53.788" v="49"/>
        <pc:sldMkLst>
          <pc:docMk/>
          <pc:sldMk cId="0" sldId="298"/>
        </pc:sldMkLst>
        <pc:spChg chg="del">
          <ac:chgData name="Utilisateur invité" userId="562e23f453436962" providerId="Windows Live" clId="Web-{8BFBC53E-BF57-405A-8E64-0C688891A3F6}" dt="2020-04-22T16:36:53.788" v="49"/>
          <ac:spMkLst>
            <pc:docMk/>
            <pc:sldMk cId="0" sldId="298"/>
            <ac:spMk id="528" creationId="{00000000-0000-0000-0000-000000000000}"/>
          </ac:spMkLst>
        </pc:spChg>
      </pc:sldChg>
      <pc:sldChg chg="delSp">
        <pc:chgData name="Utilisateur invité" userId="562e23f453436962" providerId="Windows Live" clId="Web-{8BFBC53E-BF57-405A-8E64-0C688891A3F6}" dt="2020-04-22T16:36:55.225" v="50"/>
        <pc:sldMkLst>
          <pc:docMk/>
          <pc:sldMk cId="0" sldId="299"/>
        </pc:sldMkLst>
        <pc:spChg chg="del">
          <ac:chgData name="Utilisateur invité" userId="562e23f453436962" providerId="Windows Live" clId="Web-{8BFBC53E-BF57-405A-8E64-0C688891A3F6}" dt="2020-04-22T16:36:55.225" v="50"/>
          <ac:spMkLst>
            <pc:docMk/>
            <pc:sldMk cId="0" sldId="299"/>
            <ac:spMk id="539" creationId="{00000000-0000-0000-0000-000000000000}"/>
          </ac:spMkLst>
        </pc:spChg>
      </pc:sldChg>
      <pc:sldChg chg="delSp">
        <pc:chgData name="Utilisateur invité" userId="562e23f453436962" providerId="Windows Live" clId="Web-{8BFBC53E-BF57-405A-8E64-0C688891A3F6}" dt="2020-04-22T16:36:57.881" v="51"/>
        <pc:sldMkLst>
          <pc:docMk/>
          <pc:sldMk cId="0" sldId="300"/>
        </pc:sldMkLst>
        <pc:spChg chg="del">
          <ac:chgData name="Utilisateur invité" userId="562e23f453436962" providerId="Windows Live" clId="Web-{8BFBC53E-BF57-405A-8E64-0C688891A3F6}" dt="2020-04-22T16:36:57.881" v="51"/>
          <ac:spMkLst>
            <pc:docMk/>
            <pc:sldMk cId="0" sldId="300"/>
            <ac:spMk id="549" creationId="{00000000-0000-0000-0000-000000000000}"/>
          </ac:spMkLst>
        </pc:spChg>
      </pc:sldChg>
      <pc:sldChg chg="delSp">
        <pc:chgData name="Utilisateur invité" userId="562e23f453436962" providerId="Windows Live" clId="Web-{8BFBC53E-BF57-405A-8E64-0C688891A3F6}" dt="2020-04-22T16:36:59.319" v="52"/>
        <pc:sldMkLst>
          <pc:docMk/>
          <pc:sldMk cId="0" sldId="301"/>
        </pc:sldMkLst>
        <pc:spChg chg="del">
          <ac:chgData name="Utilisateur invité" userId="562e23f453436962" providerId="Windows Live" clId="Web-{8BFBC53E-BF57-405A-8E64-0C688891A3F6}" dt="2020-04-22T16:36:59.319" v="52"/>
          <ac:spMkLst>
            <pc:docMk/>
            <pc:sldMk cId="0" sldId="301"/>
            <ac:spMk id="559" creationId="{00000000-0000-0000-0000-000000000000}"/>
          </ac:spMkLst>
        </pc:spChg>
      </pc:sldChg>
      <pc:sldChg chg="delSp">
        <pc:chgData name="Utilisateur invité" userId="562e23f453436962" providerId="Windows Live" clId="Web-{8BFBC53E-BF57-405A-8E64-0C688891A3F6}" dt="2020-04-22T16:37:03.084" v="53"/>
        <pc:sldMkLst>
          <pc:docMk/>
          <pc:sldMk cId="0" sldId="302"/>
        </pc:sldMkLst>
        <pc:spChg chg="del">
          <ac:chgData name="Utilisateur invité" userId="562e23f453436962" providerId="Windows Live" clId="Web-{8BFBC53E-BF57-405A-8E64-0C688891A3F6}" dt="2020-04-22T16:37:03.084" v="53"/>
          <ac:spMkLst>
            <pc:docMk/>
            <pc:sldMk cId="0" sldId="302"/>
            <ac:spMk id="569" creationId="{00000000-0000-0000-0000-000000000000}"/>
          </ac:spMkLst>
        </pc:spChg>
      </pc:sldChg>
      <pc:sldChg chg="delSp">
        <pc:chgData name="Utilisateur invité" userId="562e23f453436962" providerId="Windows Live" clId="Web-{8BFBC53E-BF57-405A-8E64-0C688891A3F6}" dt="2020-04-22T16:37:03.256" v="54"/>
        <pc:sldMkLst>
          <pc:docMk/>
          <pc:sldMk cId="0" sldId="303"/>
        </pc:sldMkLst>
        <pc:spChg chg="del">
          <ac:chgData name="Utilisateur invité" userId="562e23f453436962" providerId="Windows Live" clId="Web-{8BFBC53E-BF57-405A-8E64-0C688891A3F6}" dt="2020-04-22T16:37:03.256" v="54"/>
          <ac:spMkLst>
            <pc:docMk/>
            <pc:sldMk cId="0" sldId="303"/>
            <ac:spMk id="579" creationId="{00000000-0000-0000-0000-000000000000}"/>
          </ac:spMkLst>
        </pc:spChg>
      </pc:sldChg>
      <pc:sldChg chg="delSp">
        <pc:chgData name="Utilisateur invité" userId="562e23f453436962" providerId="Windows Live" clId="Web-{8BFBC53E-BF57-405A-8E64-0C688891A3F6}" dt="2020-04-22T16:37:03.273" v="55"/>
        <pc:sldMkLst>
          <pc:docMk/>
          <pc:sldMk cId="0" sldId="304"/>
        </pc:sldMkLst>
        <pc:spChg chg="del">
          <ac:chgData name="Utilisateur invité" userId="562e23f453436962" providerId="Windows Live" clId="Web-{8BFBC53E-BF57-405A-8E64-0C688891A3F6}" dt="2020-04-22T16:37:03.273" v="55"/>
          <ac:spMkLst>
            <pc:docMk/>
            <pc:sldMk cId="0" sldId="304"/>
            <ac:spMk id="589" creationId="{00000000-0000-0000-0000-000000000000}"/>
          </ac:spMkLst>
        </pc:spChg>
      </pc:sldChg>
      <pc:sldChg chg="delSp">
        <pc:chgData name="Utilisateur invité" userId="562e23f453436962" providerId="Windows Live" clId="Web-{8BFBC53E-BF57-405A-8E64-0C688891A3F6}" dt="2020-04-22T16:37:05.569" v="56"/>
        <pc:sldMkLst>
          <pc:docMk/>
          <pc:sldMk cId="0" sldId="305"/>
        </pc:sldMkLst>
        <pc:spChg chg="del">
          <ac:chgData name="Utilisateur invité" userId="562e23f453436962" providerId="Windows Live" clId="Web-{8BFBC53E-BF57-405A-8E64-0C688891A3F6}" dt="2020-04-22T16:37:05.569" v="56"/>
          <ac:spMkLst>
            <pc:docMk/>
            <pc:sldMk cId="0" sldId="305"/>
            <ac:spMk id="599" creationId="{00000000-0000-0000-0000-000000000000}"/>
          </ac:spMkLst>
        </pc:spChg>
      </pc:sldChg>
      <pc:sldChg chg="delSp modSp">
        <pc:chgData name="Utilisateur invité" userId="562e23f453436962" providerId="Windows Live" clId="Web-{8BFBC53E-BF57-405A-8E64-0C688891A3F6}" dt="2020-04-22T16:37:14.944" v="58"/>
        <pc:sldMkLst>
          <pc:docMk/>
          <pc:sldMk cId="0" sldId="306"/>
        </pc:sldMkLst>
        <pc:spChg chg="del mod">
          <ac:chgData name="Utilisateur invité" userId="562e23f453436962" providerId="Windows Live" clId="Web-{8BFBC53E-BF57-405A-8E64-0C688891A3F6}" dt="2020-04-22T16:37:14.944" v="58"/>
          <ac:spMkLst>
            <pc:docMk/>
            <pc:sldMk cId="0" sldId="306"/>
            <ac:spMk id="609" creationId="{00000000-0000-0000-0000-000000000000}"/>
          </ac:spMkLst>
        </pc:spChg>
      </pc:sldChg>
      <pc:sldChg chg="delSp">
        <pc:chgData name="Utilisateur invité" userId="562e23f453436962" providerId="Windows Live" clId="Web-{8BFBC53E-BF57-405A-8E64-0C688891A3F6}" dt="2020-04-22T16:37:15.803" v="59"/>
        <pc:sldMkLst>
          <pc:docMk/>
          <pc:sldMk cId="0" sldId="307"/>
        </pc:sldMkLst>
        <pc:spChg chg="del">
          <ac:chgData name="Utilisateur invité" userId="562e23f453436962" providerId="Windows Live" clId="Web-{8BFBC53E-BF57-405A-8E64-0C688891A3F6}" dt="2020-04-22T16:37:15.803" v="59"/>
          <ac:spMkLst>
            <pc:docMk/>
            <pc:sldMk cId="0" sldId="307"/>
            <ac:spMk id="619" creationId="{00000000-0000-0000-0000-000000000000}"/>
          </ac:spMkLst>
        </pc:spChg>
      </pc:sldChg>
      <pc:sldChg chg="delSp">
        <pc:chgData name="Utilisateur invité" userId="562e23f453436962" providerId="Windows Live" clId="Web-{8BFBC53E-BF57-405A-8E64-0C688891A3F6}" dt="2020-04-22T16:37:19.756" v="60"/>
        <pc:sldMkLst>
          <pc:docMk/>
          <pc:sldMk cId="0" sldId="308"/>
        </pc:sldMkLst>
        <pc:spChg chg="del">
          <ac:chgData name="Utilisateur invité" userId="562e23f453436962" providerId="Windows Live" clId="Web-{8BFBC53E-BF57-405A-8E64-0C688891A3F6}" dt="2020-04-22T16:37:19.756" v="60"/>
          <ac:spMkLst>
            <pc:docMk/>
            <pc:sldMk cId="0" sldId="308"/>
            <ac:spMk id="629" creationId="{00000000-0000-0000-0000-000000000000}"/>
          </ac:spMkLst>
        </pc:spChg>
      </pc:sldChg>
      <pc:sldChg chg="delSp">
        <pc:chgData name="Utilisateur invité" userId="562e23f453436962" providerId="Windows Live" clId="Web-{8BFBC53E-BF57-405A-8E64-0C688891A3F6}" dt="2020-04-22T16:37:23.803" v="61"/>
        <pc:sldMkLst>
          <pc:docMk/>
          <pc:sldMk cId="0" sldId="309"/>
        </pc:sldMkLst>
        <pc:spChg chg="del">
          <ac:chgData name="Utilisateur invité" userId="562e23f453436962" providerId="Windows Live" clId="Web-{8BFBC53E-BF57-405A-8E64-0C688891A3F6}" dt="2020-04-22T16:37:23.803" v="61"/>
          <ac:spMkLst>
            <pc:docMk/>
            <pc:sldMk cId="0" sldId="309"/>
            <ac:spMk id="639" creationId="{00000000-0000-0000-0000-000000000000}"/>
          </ac:spMkLst>
        </pc:spChg>
      </pc:sldChg>
      <pc:sldChg chg="delSp modSp">
        <pc:chgData name="Utilisateur invité" userId="562e23f453436962" providerId="Windows Live" clId="Web-{8BFBC53E-BF57-405A-8E64-0C688891A3F6}" dt="2020-04-22T16:37:29.491" v="63"/>
        <pc:sldMkLst>
          <pc:docMk/>
          <pc:sldMk cId="0" sldId="310"/>
        </pc:sldMkLst>
        <pc:spChg chg="del mod">
          <ac:chgData name="Utilisateur invité" userId="562e23f453436962" providerId="Windows Live" clId="Web-{8BFBC53E-BF57-405A-8E64-0C688891A3F6}" dt="2020-04-22T16:37:29.491" v="63"/>
          <ac:spMkLst>
            <pc:docMk/>
            <pc:sldMk cId="0" sldId="310"/>
            <ac:spMk id="649" creationId="{00000000-0000-0000-0000-000000000000}"/>
          </ac:spMkLst>
        </pc:spChg>
      </pc:sldChg>
      <pc:sldChg chg="delSp">
        <pc:chgData name="Utilisateur invité" userId="562e23f453436962" providerId="Windows Live" clId="Web-{8BFBC53E-BF57-405A-8E64-0C688891A3F6}" dt="2020-04-22T16:37:33.960" v="64"/>
        <pc:sldMkLst>
          <pc:docMk/>
          <pc:sldMk cId="0" sldId="311"/>
        </pc:sldMkLst>
        <pc:spChg chg="del">
          <ac:chgData name="Utilisateur invité" userId="562e23f453436962" providerId="Windows Live" clId="Web-{8BFBC53E-BF57-405A-8E64-0C688891A3F6}" dt="2020-04-22T16:37:33.960" v="64"/>
          <ac:spMkLst>
            <pc:docMk/>
            <pc:sldMk cId="0" sldId="311"/>
            <ac:spMk id="659" creationId="{00000000-0000-0000-0000-000000000000}"/>
          </ac:spMkLst>
        </pc:spChg>
      </pc:sldChg>
      <pc:sldChg chg="delSp">
        <pc:chgData name="Utilisateur invité" userId="562e23f453436962" providerId="Windows Live" clId="Web-{8BFBC53E-BF57-405A-8E64-0C688891A3F6}" dt="2020-04-22T16:37:34.835" v="65"/>
        <pc:sldMkLst>
          <pc:docMk/>
          <pc:sldMk cId="0" sldId="312"/>
        </pc:sldMkLst>
        <pc:spChg chg="del">
          <ac:chgData name="Utilisateur invité" userId="562e23f453436962" providerId="Windows Live" clId="Web-{8BFBC53E-BF57-405A-8E64-0C688891A3F6}" dt="2020-04-22T16:37:34.835" v="65"/>
          <ac:spMkLst>
            <pc:docMk/>
            <pc:sldMk cId="0" sldId="312"/>
            <ac:spMk id="669" creationId="{00000000-0000-0000-0000-000000000000}"/>
          </ac:spMkLst>
        </pc:spChg>
      </pc:sldChg>
      <pc:sldChg chg="delSp">
        <pc:chgData name="Utilisateur invité" userId="562e23f453436962" providerId="Windows Live" clId="Web-{8BFBC53E-BF57-405A-8E64-0C688891A3F6}" dt="2020-04-22T16:37:39.022" v="66"/>
        <pc:sldMkLst>
          <pc:docMk/>
          <pc:sldMk cId="0" sldId="313"/>
        </pc:sldMkLst>
        <pc:spChg chg="del">
          <ac:chgData name="Utilisateur invité" userId="562e23f453436962" providerId="Windows Live" clId="Web-{8BFBC53E-BF57-405A-8E64-0C688891A3F6}" dt="2020-04-22T16:37:39.022" v="66"/>
          <ac:spMkLst>
            <pc:docMk/>
            <pc:sldMk cId="0" sldId="313"/>
            <ac:spMk id="679" creationId="{00000000-0000-0000-0000-000000000000}"/>
          </ac:spMkLst>
        </pc:spChg>
      </pc:sldChg>
      <pc:sldChg chg="delSp">
        <pc:chgData name="Utilisateur invité" userId="562e23f453436962" providerId="Windows Live" clId="Web-{8BFBC53E-BF57-405A-8E64-0C688891A3F6}" dt="2020-04-22T16:37:40.538" v="67"/>
        <pc:sldMkLst>
          <pc:docMk/>
          <pc:sldMk cId="0" sldId="314"/>
        </pc:sldMkLst>
        <pc:spChg chg="del">
          <ac:chgData name="Utilisateur invité" userId="562e23f453436962" providerId="Windows Live" clId="Web-{8BFBC53E-BF57-405A-8E64-0C688891A3F6}" dt="2020-04-22T16:37:40.538" v="67"/>
          <ac:spMkLst>
            <pc:docMk/>
            <pc:sldMk cId="0" sldId="314"/>
            <ac:spMk id="688" creationId="{00000000-0000-0000-0000-000000000000}"/>
          </ac:spMkLst>
        </pc:spChg>
      </pc:sldChg>
      <pc:sldChg chg="delSp">
        <pc:chgData name="Utilisateur invité" userId="562e23f453436962" providerId="Windows Live" clId="Web-{8BFBC53E-BF57-405A-8E64-0C688891A3F6}" dt="2020-04-22T16:37:46.288" v="68"/>
        <pc:sldMkLst>
          <pc:docMk/>
          <pc:sldMk cId="0" sldId="315"/>
        </pc:sldMkLst>
        <pc:spChg chg="del">
          <ac:chgData name="Utilisateur invité" userId="562e23f453436962" providerId="Windows Live" clId="Web-{8BFBC53E-BF57-405A-8E64-0C688891A3F6}" dt="2020-04-22T16:37:46.288" v="68"/>
          <ac:spMkLst>
            <pc:docMk/>
            <pc:sldMk cId="0" sldId="315"/>
            <ac:spMk id="698" creationId="{00000000-0000-0000-0000-000000000000}"/>
          </ac:spMkLst>
        </pc:spChg>
      </pc:sldChg>
      <pc:sldChg chg="delSp">
        <pc:chgData name="Utilisateur invité" userId="562e23f453436962" providerId="Windows Live" clId="Web-{8BFBC53E-BF57-405A-8E64-0C688891A3F6}" dt="2020-04-22T16:37:46.397" v="69"/>
        <pc:sldMkLst>
          <pc:docMk/>
          <pc:sldMk cId="0" sldId="316"/>
        </pc:sldMkLst>
        <pc:spChg chg="del">
          <ac:chgData name="Utilisateur invité" userId="562e23f453436962" providerId="Windows Live" clId="Web-{8BFBC53E-BF57-405A-8E64-0C688891A3F6}" dt="2020-04-22T16:37:46.397" v="69"/>
          <ac:spMkLst>
            <pc:docMk/>
            <pc:sldMk cId="0" sldId="316"/>
            <ac:spMk id="708" creationId="{00000000-0000-0000-0000-000000000000}"/>
          </ac:spMkLst>
        </pc:spChg>
      </pc:sldChg>
      <pc:sldChg chg="delSp">
        <pc:chgData name="Utilisateur invité" userId="562e23f453436962" providerId="Windows Live" clId="Web-{8BFBC53E-BF57-405A-8E64-0C688891A3F6}" dt="2020-04-22T16:37:46.433" v="70"/>
        <pc:sldMkLst>
          <pc:docMk/>
          <pc:sldMk cId="0" sldId="317"/>
        </pc:sldMkLst>
        <pc:spChg chg="del">
          <ac:chgData name="Utilisateur invité" userId="562e23f453436962" providerId="Windows Live" clId="Web-{8BFBC53E-BF57-405A-8E64-0C688891A3F6}" dt="2020-04-22T16:37:46.433" v="70"/>
          <ac:spMkLst>
            <pc:docMk/>
            <pc:sldMk cId="0" sldId="317"/>
            <ac:spMk id="718" creationId="{00000000-0000-0000-0000-000000000000}"/>
          </ac:spMkLst>
        </pc:spChg>
      </pc:sldChg>
      <pc:sldChg chg="delSp">
        <pc:chgData name="Utilisateur invité" userId="562e23f453436962" providerId="Windows Live" clId="Web-{8BFBC53E-BF57-405A-8E64-0C688891A3F6}" dt="2020-04-22T16:37:49.803" v="71"/>
        <pc:sldMkLst>
          <pc:docMk/>
          <pc:sldMk cId="0" sldId="318"/>
        </pc:sldMkLst>
        <pc:spChg chg="del">
          <ac:chgData name="Utilisateur invité" userId="562e23f453436962" providerId="Windows Live" clId="Web-{8BFBC53E-BF57-405A-8E64-0C688891A3F6}" dt="2020-04-22T16:37:49.803" v="71"/>
          <ac:spMkLst>
            <pc:docMk/>
            <pc:sldMk cId="0" sldId="318"/>
            <ac:spMk id="728" creationId="{00000000-0000-0000-0000-000000000000}"/>
          </ac:spMkLst>
        </pc:spChg>
      </pc:sldChg>
      <pc:sldChg chg="delSp">
        <pc:chgData name="Utilisateur invité" userId="562e23f453436962" providerId="Windows Live" clId="Web-{8BFBC53E-BF57-405A-8E64-0C688891A3F6}" dt="2020-04-22T16:37:49.928" v="72"/>
        <pc:sldMkLst>
          <pc:docMk/>
          <pc:sldMk cId="0" sldId="319"/>
        </pc:sldMkLst>
        <pc:spChg chg="del">
          <ac:chgData name="Utilisateur invité" userId="562e23f453436962" providerId="Windows Live" clId="Web-{8BFBC53E-BF57-405A-8E64-0C688891A3F6}" dt="2020-04-22T16:37:49.928" v="72"/>
          <ac:spMkLst>
            <pc:docMk/>
            <pc:sldMk cId="0" sldId="319"/>
            <ac:spMk id="737" creationId="{00000000-0000-0000-0000-000000000000}"/>
          </ac:spMkLst>
        </pc:spChg>
      </pc:sldChg>
      <pc:sldChg chg="delSp">
        <pc:chgData name="Utilisateur invité" userId="562e23f453436962" providerId="Windows Live" clId="Web-{8BFBC53E-BF57-405A-8E64-0C688891A3F6}" dt="2020-04-22T16:37:50.960" v="73"/>
        <pc:sldMkLst>
          <pc:docMk/>
          <pc:sldMk cId="0" sldId="320"/>
        </pc:sldMkLst>
        <pc:spChg chg="del">
          <ac:chgData name="Utilisateur invité" userId="562e23f453436962" providerId="Windows Live" clId="Web-{8BFBC53E-BF57-405A-8E64-0C688891A3F6}" dt="2020-04-22T16:37:50.960" v="73"/>
          <ac:spMkLst>
            <pc:docMk/>
            <pc:sldMk cId="0" sldId="320"/>
            <ac:spMk id="747" creationId="{00000000-0000-0000-0000-000000000000}"/>
          </ac:spMkLst>
        </pc:spChg>
      </pc:sldChg>
      <pc:sldChg chg="delSp">
        <pc:chgData name="Utilisateur invité" userId="562e23f453436962" providerId="Windows Live" clId="Web-{8BFBC53E-BF57-405A-8E64-0C688891A3F6}" dt="2020-04-22T16:37:54.538" v="74"/>
        <pc:sldMkLst>
          <pc:docMk/>
          <pc:sldMk cId="0" sldId="321"/>
        </pc:sldMkLst>
        <pc:spChg chg="del">
          <ac:chgData name="Utilisateur invité" userId="562e23f453436962" providerId="Windows Live" clId="Web-{8BFBC53E-BF57-405A-8E64-0C688891A3F6}" dt="2020-04-22T16:37:54.538" v="74"/>
          <ac:spMkLst>
            <pc:docMk/>
            <pc:sldMk cId="0" sldId="321"/>
            <ac:spMk id="757" creationId="{00000000-0000-0000-0000-000000000000}"/>
          </ac:spMkLst>
        </pc:spChg>
      </pc:sldChg>
      <pc:sldChg chg="delSp">
        <pc:chgData name="Utilisateur invité" userId="562e23f453436962" providerId="Windows Live" clId="Web-{8BFBC53E-BF57-405A-8E64-0C688891A3F6}" dt="2020-04-22T16:37:54.694" v="75"/>
        <pc:sldMkLst>
          <pc:docMk/>
          <pc:sldMk cId="0" sldId="322"/>
        </pc:sldMkLst>
        <pc:spChg chg="del">
          <ac:chgData name="Utilisateur invité" userId="562e23f453436962" providerId="Windows Live" clId="Web-{8BFBC53E-BF57-405A-8E64-0C688891A3F6}" dt="2020-04-22T16:37:54.694" v="75"/>
          <ac:spMkLst>
            <pc:docMk/>
            <pc:sldMk cId="0" sldId="322"/>
            <ac:spMk id="767" creationId="{00000000-0000-0000-0000-000000000000}"/>
          </ac:spMkLst>
        </pc:spChg>
      </pc:sldChg>
      <pc:sldChg chg="delSp">
        <pc:chgData name="Utilisateur invité" userId="562e23f453436962" providerId="Windows Live" clId="Web-{8BFBC53E-BF57-405A-8E64-0C688891A3F6}" dt="2020-04-22T16:37:55.366" v="76"/>
        <pc:sldMkLst>
          <pc:docMk/>
          <pc:sldMk cId="0" sldId="323"/>
        </pc:sldMkLst>
        <pc:spChg chg="del">
          <ac:chgData name="Utilisateur invité" userId="562e23f453436962" providerId="Windows Live" clId="Web-{8BFBC53E-BF57-405A-8E64-0C688891A3F6}" dt="2020-04-22T16:37:55.366" v="76"/>
          <ac:spMkLst>
            <pc:docMk/>
            <pc:sldMk cId="0" sldId="323"/>
            <ac:spMk id="777" creationId="{00000000-0000-0000-0000-000000000000}"/>
          </ac:spMkLst>
        </pc:spChg>
      </pc:sldChg>
      <pc:sldChg chg="delSp">
        <pc:chgData name="Utilisateur invité" userId="562e23f453436962" providerId="Windows Live" clId="Web-{8BFBC53E-BF57-405A-8E64-0C688891A3F6}" dt="2020-04-22T16:37:56.741" v="77"/>
        <pc:sldMkLst>
          <pc:docMk/>
          <pc:sldMk cId="0" sldId="324"/>
        </pc:sldMkLst>
        <pc:spChg chg="del">
          <ac:chgData name="Utilisateur invité" userId="562e23f453436962" providerId="Windows Live" clId="Web-{8BFBC53E-BF57-405A-8E64-0C688891A3F6}" dt="2020-04-22T16:37:56.741" v="77"/>
          <ac:spMkLst>
            <pc:docMk/>
            <pc:sldMk cId="0" sldId="324"/>
            <ac:spMk id="787" creationId="{00000000-0000-0000-0000-000000000000}"/>
          </ac:spMkLst>
        </pc:spChg>
      </pc:sldChg>
      <pc:sldChg chg="delSp">
        <pc:chgData name="Utilisateur invité" userId="562e23f453436962" providerId="Windows Live" clId="Web-{8BFBC53E-BF57-405A-8E64-0C688891A3F6}" dt="2020-04-22T16:37:59.850" v="78"/>
        <pc:sldMkLst>
          <pc:docMk/>
          <pc:sldMk cId="0" sldId="325"/>
        </pc:sldMkLst>
        <pc:spChg chg="del">
          <ac:chgData name="Utilisateur invité" userId="562e23f453436962" providerId="Windows Live" clId="Web-{8BFBC53E-BF57-405A-8E64-0C688891A3F6}" dt="2020-04-22T16:37:59.850" v="78"/>
          <ac:spMkLst>
            <pc:docMk/>
            <pc:sldMk cId="0" sldId="325"/>
            <ac:spMk id="797" creationId="{00000000-0000-0000-0000-000000000000}"/>
          </ac:spMkLst>
        </pc:spChg>
      </pc:sldChg>
      <pc:sldChg chg="delSp">
        <pc:chgData name="Utilisateur invité" userId="562e23f453436962" providerId="Windows Live" clId="Web-{8BFBC53E-BF57-405A-8E64-0C688891A3F6}" dt="2020-04-22T16:37:59.960" v="79"/>
        <pc:sldMkLst>
          <pc:docMk/>
          <pc:sldMk cId="0" sldId="326"/>
        </pc:sldMkLst>
        <pc:spChg chg="del">
          <ac:chgData name="Utilisateur invité" userId="562e23f453436962" providerId="Windows Live" clId="Web-{8BFBC53E-BF57-405A-8E64-0C688891A3F6}" dt="2020-04-22T16:37:59.960" v="79"/>
          <ac:spMkLst>
            <pc:docMk/>
            <pc:sldMk cId="0" sldId="326"/>
            <ac:spMk id="807" creationId="{00000000-0000-0000-0000-000000000000}"/>
          </ac:spMkLst>
        </pc:spChg>
      </pc:sldChg>
      <pc:sldChg chg="delSp modSp">
        <pc:chgData name="Utilisateur invité" userId="562e23f453436962" providerId="Windows Live" clId="Web-{8BFBC53E-BF57-405A-8E64-0C688891A3F6}" dt="2020-04-22T16:38:06.600" v="82"/>
        <pc:sldMkLst>
          <pc:docMk/>
          <pc:sldMk cId="0" sldId="327"/>
        </pc:sldMkLst>
        <pc:spChg chg="del mod">
          <ac:chgData name="Utilisateur invité" userId="562e23f453436962" providerId="Windows Live" clId="Web-{8BFBC53E-BF57-405A-8E64-0C688891A3F6}" dt="2020-04-22T16:38:06.600" v="82"/>
          <ac:spMkLst>
            <pc:docMk/>
            <pc:sldMk cId="0" sldId="327"/>
            <ac:spMk id="817" creationId="{00000000-0000-0000-0000-000000000000}"/>
          </ac:spMkLst>
        </pc:spChg>
      </pc:sldChg>
      <pc:sldChg chg="delSp">
        <pc:chgData name="Utilisateur invité" userId="562e23f453436962" providerId="Windows Live" clId="Web-{8BFBC53E-BF57-405A-8E64-0C688891A3F6}" dt="2020-04-22T16:38:10.147" v="83"/>
        <pc:sldMkLst>
          <pc:docMk/>
          <pc:sldMk cId="0" sldId="328"/>
        </pc:sldMkLst>
        <pc:spChg chg="del">
          <ac:chgData name="Utilisateur invité" userId="562e23f453436962" providerId="Windows Live" clId="Web-{8BFBC53E-BF57-405A-8E64-0C688891A3F6}" dt="2020-04-22T16:38:10.147" v="83"/>
          <ac:spMkLst>
            <pc:docMk/>
            <pc:sldMk cId="0" sldId="328"/>
            <ac:spMk id="827" creationId="{00000000-0000-0000-0000-000000000000}"/>
          </ac:spMkLst>
        </pc:spChg>
      </pc:sldChg>
      <pc:sldChg chg="delSp">
        <pc:chgData name="Utilisateur invité" userId="562e23f453436962" providerId="Windows Live" clId="Web-{8BFBC53E-BF57-405A-8E64-0C688891A3F6}" dt="2020-04-22T16:38:10.335" v="84"/>
        <pc:sldMkLst>
          <pc:docMk/>
          <pc:sldMk cId="0" sldId="329"/>
        </pc:sldMkLst>
        <pc:spChg chg="del">
          <ac:chgData name="Utilisateur invité" userId="562e23f453436962" providerId="Windows Live" clId="Web-{8BFBC53E-BF57-405A-8E64-0C688891A3F6}" dt="2020-04-22T16:38:10.335" v="84"/>
          <ac:spMkLst>
            <pc:docMk/>
            <pc:sldMk cId="0" sldId="329"/>
            <ac:spMk id="837" creationId="{00000000-0000-0000-0000-000000000000}"/>
          </ac:spMkLst>
        </pc:spChg>
      </pc:sldChg>
      <pc:sldChg chg="delSp">
        <pc:chgData name="Utilisateur invité" userId="562e23f453436962" providerId="Windows Live" clId="Web-{8BFBC53E-BF57-405A-8E64-0C688891A3F6}" dt="2020-04-22T16:38:15.085" v="85"/>
        <pc:sldMkLst>
          <pc:docMk/>
          <pc:sldMk cId="0" sldId="330"/>
        </pc:sldMkLst>
        <pc:spChg chg="del">
          <ac:chgData name="Utilisateur invité" userId="562e23f453436962" providerId="Windows Live" clId="Web-{8BFBC53E-BF57-405A-8E64-0C688891A3F6}" dt="2020-04-22T16:38:15.085" v="85"/>
          <ac:spMkLst>
            <pc:docMk/>
            <pc:sldMk cId="0" sldId="330"/>
            <ac:spMk id="847" creationId="{00000000-0000-0000-0000-000000000000}"/>
          </ac:spMkLst>
        </pc:spChg>
      </pc:sldChg>
      <pc:sldChg chg="delSp">
        <pc:chgData name="Utilisateur invité" userId="562e23f453436962" providerId="Windows Live" clId="Web-{8BFBC53E-BF57-405A-8E64-0C688891A3F6}" dt="2020-04-22T16:38:15.225" v="86"/>
        <pc:sldMkLst>
          <pc:docMk/>
          <pc:sldMk cId="0" sldId="331"/>
        </pc:sldMkLst>
        <pc:spChg chg="del">
          <ac:chgData name="Utilisateur invité" userId="562e23f453436962" providerId="Windows Live" clId="Web-{8BFBC53E-BF57-405A-8E64-0C688891A3F6}" dt="2020-04-22T16:38:15.225" v="86"/>
          <ac:spMkLst>
            <pc:docMk/>
            <pc:sldMk cId="0" sldId="331"/>
            <ac:spMk id="857" creationId="{00000000-0000-0000-0000-000000000000}"/>
          </ac:spMkLst>
        </pc:spChg>
      </pc:sldChg>
      <pc:sldChg chg="delSp">
        <pc:chgData name="Utilisateur invité" userId="562e23f453436962" providerId="Windows Live" clId="Web-{8BFBC53E-BF57-405A-8E64-0C688891A3F6}" dt="2020-04-22T16:38:16.428" v="87"/>
        <pc:sldMkLst>
          <pc:docMk/>
          <pc:sldMk cId="0" sldId="332"/>
        </pc:sldMkLst>
        <pc:spChg chg="del">
          <ac:chgData name="Utilisateur invité" userId="562e23f453436962" providerId="Windows Live" clId="Web-{8BFBC53E-BF57-405A-8E64-0C688891A3F6}" dt="2020-04-22T16:38:16.428" v="87"/>
          <ac:spMkLst>
            <pc:docMk/>
            <pc:sldMk cId="0" sldId="332"/>
            <ac:spMk id="867" creationId="{00000000-0000-0000-0000-000000000000}"/>
          </ac:spMkLst>
        </pc:spChg>
      </pc:sldChg>
      <pc:sldChg chg="delSp">
        <pc:chgData name="Utilisateur invité" userId="562e23f453436962" providerId="Windows Live" clId="Web-{8BFBC53E-BF57-405A-8E64-0C688891A3F6}" dt="2020-04-22T16:38:17.491" v="88"/>
        <pc:sldMkLst>
          <pc:docMk/>
          <pc:sldMk cId="0" sldId="333"/>
        </pc:sldMkLst>
        <pc:spChg chg="del">
          <ac:chgData name="Utilisateur invité" userId="562e23f453436962" providerId="Windows Live" clId="Web-{8BFBC53E-BF57-405A-8E64-0C688891A3F6}" dt="2020-04-22T16:38:17.491" v="88"/>
          <ac:spMkLst>
            <pc:docMk/>
            <pc:sldMk cId="0" sldId="333"/>
            <ac:spMk id="877" creationId="{00000000-0000-0000-0000-000000000000}"/>
          </ac:spMkLst>
        </pc:spChg>
      </pc:sldChg>
      <pc:sldChg chg="delSp">
        <pc:chgData name="Utilisateur invité" userId="562e23f453436962" providerId="Windows Live" clId="Web-{8BFBC53E-BF57-405A-8E64-0C688891A3F6}" dt="2020-04-22T16:38:20.381" v="89"/>
        <pc:sldMkLst>
          <pc:docMk/>
          <pc:sldMk cId="0" sldId="334"/>
        </pc:sldMkLst>
        <pc:spChg chg="del">
          <ac:chgData name="Utilisateur invité" userId="562e23f453436962" providerId="Windows Live" clId="Web-{8BFBC53E-BF57-405A-8E64-0C688891A3F6}" dt="2020-04-22T16:38:20.381" v="89"/>
          <ac:spMkLst>
            <pc:docMk/>
            <pc:sldMk cId="0" sldId="334"/>
            <ac:spMk id="887" creationId="{00000000-0000-0000-0000-000000000000}"/>
          </ac:spMkLst>
        </pc:spChg>
      </pc:sldChg>
      <pc:sldChg chg="delSp">
        <pc:chgData name="Utilisateur invité" userId="562e23f453436962" providerId="Windows Live" clId="Web-{8BFBC53E-BF57-405A-8E64-0C688891A3F6}" dt="2020-04-22T16:38:20.491" v="90"/>
        <pc:sldMkLst>
          <pc:docMk/>
          <pc:sldMk cId="0" sldId="335"/>
        </pc:sldMkLst>
        <pc:spChg chg="del">
          <ac:chgData name="Utilisateur invité" userId="562e23f453436962" providerId="Windows Live" clId="Web-{8BFBC53E-BF57-405A-8E64-0C688891A3F6}" dt="2020-04-22T16:38:20.491" v="90"/>
          <ac:spMkLst>
            <pc:docMk/>
            <pc:sldMk cId="0" sldId="335"/>
            <ac:spMk id="897" creationId="{00000000-0000-0000-0000-000000000000}"/>
          </ac:spMkLst>
        </pc:spChg>
      </pc:sldChg>
      <pc:sldChg chg="delSp">
        <pc:chgData name="Utilisateur invité" userId="562e23f453436962" providerId="Windows Live" clId="Web-{8BFBC53E-BF57-405A-8E64-0C688891A3F6}" dt="2020-04-22T16:38:25.350" v="91"/>
        <pc:sldMkLst>
          <pc:docMk/>
          <pc:sldMk cId="0" sldId="336"/>
        </pc:sldMkLst>
        <pc:spChg chg="del">
          <ac:chgData name="Utilisateur invité" userId="562e23f453436962" providerId="Windows Live" clId="Web-{8BFBC53E-BF57-405A-8E64-0C688891A3F6}" dt="2020-04-22T16:38:25.350" v="91"/>
          <ac:spMkLst>
            <pc:docMk/>
            <pc:sldMk cId="0" sldId="336"/>
            <ac:spMk id="907" creationId="{00000000-0000-0000-0000-000000000000}"/>
          </ac:spMkLst>
        </pc:spChg>
      </pc:sldChg>
      <pc:sldChg chg="delSp">
        <pc:chgData name="Utilisateur invité" userId="562e23f453436962" providerId="Windows Live" clId="Web-{8BFBC53E-BF57-405A-8E64-0C688891A3F6}" dt="2020-04-22T16:38:25.913" v="92"/>
        <pc:sldMkLst>
          <pc:docMk/>
          <pc:sldMk cId="0" sldId="337"/>
        </pc:sldMkLst>
        <pc:spChg chg="del">
          <ac:chgData name="Utilisateur invité" userId="562e23f453436962" providerId="Windows Live" clId="Web-{8BFBC53E-BF57-405A-8E64-0C688891A3F6}" dt="2020-04-22T16:38:25.913" v="92"/>
          <ac:spMkLst>
            <pc:docMk/>
            <pc:sldMk cId="0" sldId="337"/>
            <ac:spMk id="917" creationId="{00000000-0000-0000-0000-000000000000}"/>
          </ac:spMkLst>
        </pc:spChg>
      </pc:sldChg>
      <pc:sldChg chg="delSp">
        <pc:chgData name="Utilisateur invité" userId="562e23f453436962" providerId="Windows Live" clId="Web-{8BFBC53E-BF57-405A-8E64-0C688891A3F6}" dt="2020-04-22T16:38:27.116" v="93"/>
        <pc:sldMkLst>
          <pc:docMk/>
          <pc:sldMk cId="0" sldId="338"/>
        </pc:sldMkLst>
        <pc:spChg chg="del">
          <ac:chgData name="Utilisateur invité" userId="562e23f453436962" providerId="Windows Live" clId="Web-{8BFBC53E-BF57-405A-8E64-0C688891A3F6}" dt="2020-04-22T16:38:27.116" v="93"/>
          <ac:spMkLst>
            <pc:docMk/>
            <pc:sldMk cId="0" sldId="338"/>
            <ac:spMk id="927" creationId="{00000000-0000-0000-0000-000000000000}"/>
          </ac:spMkLst>
        </pc:spChg>
      </pc:sldChg>
      <pc:sldChg chg="delSp">
        <pc:chgData name="Utilisateur invité" userId="562e23f453436962" providerId="Windows Live" clId="Web-{8BFBC53E-BF57-405A-8E64-0C688891A3F6}" dt="2020-04-22T16:38:30.366" v="94"/>
        <pc:sldMkLst>
          <pc:docMk/>
          <pc:sldMk cId="0" sldId="339"/>
        </pc:sldMkLst>
        <pc:spChg chg="del">
          <ac:chgData name="Utilisateur invité" userId="562e23f453436962" providerId="Windows Live" clId="Web-{8BFBC53E-BF57-405A-8E64-0C688891A3F6}" dt="2020-04-22T16:38:30.366" v="94"/>
          <ac:spMkLst>
            <pc:docMk/>
            <pc:sldMk cId="0" sldId="339"/>
            <ac:spMk id="937" creationId="{00000000-0000-0000-0000-000000000000}"/>
          </ac:spMkLst>
        </pc:spChg>
      </pc:sldChg>
      <pc:sldChg chg="delSp">
        <pc:chgData name="Utilisateur invité" userId="562e23f453436962" providerId="Windows Live" clId="Web-{8BFBC53E-BF57-405A-8E64-0C688891A3F6}" dt="2020-04-22T16:38:30.491" v="95"/>
        <pc:sldMkLst>
          <pc:docMk/>
          <pc:sldMk cId="0" sldId="340"/>
        </pc:sldMkLst>
        <pc:spChg chg="del">
          <ac:chgData name="Utilisateur invité" userId="562e23f453436962" providerId="Windows Live" clId="Web-{8BFBC53E-BF57-405A-8E64-0C688891A3F6}" dt="2020-04-22T16:38:30.491" v="95"/>
          <ac:spMkLst>
            <pc:docMk/>
            <pc:sldMk cId="0" sldId="340"/>
            <ac:spMk id="947" creationId="{00000000-0000-0000-0000-000000000000}"/>
          </ac:spMkLst>
        </pc:spChg>
      </pc:sldChg>
      <pc:sldChg chg="delSp">
        <pc:chgData name="Utilisateur invité" userId="562e23f453436962" providerId="Windows Live" clId="Web-{8BFBC53E-BF57-405A-8E64-0C688891A3F6}" dt="2020-04-22T16:38:30.678" v="96"/>
        <pc:sldMkLst>
          <pc:docMk/>
          <pc:sldMk cId="0" sldId="341"/>
        </pc:sldMkLst>
        <pc:spChg chg="del">
          <ac:chgData name="Utilisateur invité" userId="562e23f453436962" providerId="Windows Live" clId="Web-{8BFBC53E-BF57-405A-8E64-0C688891A3F6}" dt="2020-04-22T16:38:30.678" v="96"/>
          <ac:spMkLst>
            <pc:docMk/>
            <pc:sldMk cId="0" sldId="341"/>
            <ac:spMk id="957" creationId="{00000000-0000-0000-0000-000000000000}"/>
          </ac:spMkLst>
        </pc:spChg>
      </pc:sldChg>
      <pc:sldChg chg="delSp">
        <pc:chgData name="Utilisateur invité" userId="562e23f453436962" providerId="Windows Live" clId="Web-{8BFBC53E-BF57-405A-8E64-0C688891A3F6}" dt="2020-04-22T16:38:32.038" v="97"/>
        <pc:sldMkLst>
          <pc:docMk/>
          <pc:sldMk cId="0" sldId="342"/>
        </pc:sldMkLst>
        <pc:spChg chg="del">
          <ac:chgData name="Utilisateur invité" userId="562e23f453436962" providerId="Windows Live" clId="Web-{8BFBC53E-BF57-405A-8E64-0C688891A3F6}" dt="2020-04-22T16:38:32.038" v="97"/>
          <ac:spMkLst>
            <pc:docMk/>
            <pc:sldMk cId="0" sldId="342"/>
            <ac:spMk id="967" creationId="{00000000-0000-0000-0000-000000000000}"/>
          </ac:spMkLst>
        </pc:spChg>
      </pc:sldChg>
      <pc:sldChg chg="delSp">
        <pc:chgData name="Utilisateur invité" userId="562e23f453436962" providerId="Windows Live" clId="Web-{8BFBC53E-BF57-405A-8E64-0C688891A3F6}" dt="2020-04-22T16:38:35.460" v="98"/>
        <pc:sldMkLst>
          <pc:docMk/>
          <pc:sldMk cId="0" sldId="343"/>
        </pc:sldMkLst>
        <pc:spChg chg="del">
          <ac:chgData name="Utilisateur invité" userId="562e23f453436962" providerId="Windows Live" clId="Web-{8BFBC53E-BF57-405A-8E64-0C688891A3F6}" dt="2020-04-22T16:38:35.460" v="98"/>
          <ac:spMkLst>
            <pc:docMk/>
            <pc:sldMk cId="0" sldId="343"/>
            <ac:spMk id="977" creationId="{00000000-0000-0000-0000-000000000000}"/>
          </ac:spMkLst>
        </pc:spChg>
      </pc:sldChg>
      <pc:sldChg chg="delSp">
        <pc:chgData name="Utilisateur invité" userId="562e23f453436962" providerId="Windows Live" clId="Web-{8BFBC53E-BF57-405A-8E64-0C688891A3F6}" dt="2020-04-22T16:38:35.569" v="99"/>
        <pc:sldMkLst>
          <pc:docMk/>
          <pc:sldMk cId="0" sldId="344"/>
        </pc:sldMkLst>
        <pc:spChg chg="del">
          <ac:chgData name="Utilisateur invité" userId="562e23f453436962" providerId="Windows Live" clId="Web-{8BFBC53E-BF57-405A-8E64-0C688891A3F6}" dt="2020-04-22T16:38:35.569" v="99"/>
          <ac:spMkLst>
            <pc:docMk/>
            <pc:sldMk cId="0" sldId="344"/>
            <ac:spMk id="987" creationId="{00000000-0000-0000-0000-000000000000}"/>
          </ac:spMkLst>
        </pc:spChg>
      </pc:sldChg>
      <pc:sldChg chg="delSp modSp">
        <pc:chgData name="Utilisateur invité" userId="562e23f453436962" providerId="Windows Live" clId="Web-{8BFBC53E-BF57-405A-8E64-0C688891A3F6}" dt="2020-04-22T16:38:46.444" v="101"/>
        <pc:sldMkLst>
          <pc:docMk/>
          <pc:sldMk cId="0" sldId="345"/>
        </pc:sldMkLst>
        <pc:spChg chg="del mod">
          <ac:chgData name="Utilisateur invité" userId="562e23f453436962" providerId="Windows Live" clId="Web-{8BFBC53E-BF57-405A-8E64-0C688891A3F6}" dt="2020-04-22T16:38:46.444" v="101"/>
          <ac:spMkLst>
            <pc:docMk/>
            <pc:sldMk cId="0" sldId="345"/>
            <ac:spMk id="997" creationId="{00000000-0000-0000-0000-000000000000}"/>
          </ac:spMkLst>
        </pc:spChg>
      </pc:sldChg>
      <pc:sldChg chg="delSp">
        <pc:chgData name="Utilisateur invité" userId="562e23f453436962" providerId="Windows Live" clId="Web-{8BFBC53E-BF57-405A-8E64-0C688891A3F6}" dt="2020-04-22T16:38:46.553" v="102"/>
        <pc:sldMkLst>
          <pc:docMk/>
          <pc:sldMk cId="0" sldId="346"/>
        </pc:sldMkLst>
        <pc:spChg chg="del">
          <ac:chgData name="Utilisateur invité" userId="562e23f453436962" providerId="Windows Live" clId="Web-{8BFBC53E-BF57-405A-8E64-0C688891A3F6}" dt="2020-04-22T16:38:46.553" v="102"/>
          <ac:spMkLst>
            <pc:docMk/>
            <pc:sldMk cId="0" sldId="346"/>
            <ac:spMk id="1007" creationId="{00000000-0000-0000-0000-000000000000}"/>
          </ac:spMkLst>
        </pc:spChg>
      </pc:sldChg>
      <pc:sldChg chg="delSp">
        <pc:chgData name="Utilisateur invité" userId="562e23f453436962" providerId="Windows Live" clId="Web-{8BFBC53E-BF57-405A-8E64-0C688891A3F6}" dt="2020-04-22T16:38:52.163" v="103"/>
        <pc:sldMkLst>
          <pc:docMk/>
          <pc:sldMk cId="0" sldId="348"/>
        </pc:sldMkLst>
        <pc:spChg chg="del">
          <ac:chgData name="Utilisateur invité" userId="562e23f453436962" providerId="Windows Live" clId="Web-{8BFBC53E-BF57-405A-8E64-0C688891A3F6}" dt="2020-04-22T16:38:52.163" v="103"/>
          <ac:spMkLst>
            <pc:docMk/>
            <pc:sldMk cId="0" sldId="348"/>
            <ac:spMk id="1027" creationId="{00000000-0000-0000-0000-000000000000}"/>
          </ac:spMkLst>
        </pc:spChg>
      </pc:sldChg>
      <pc:sldChg chg="delSp">
        <pc:chgData name="Utilisateur invité" userId="562e23f453436962" providerId="Windows Live" clId="Web-{8BFBC53E-BF57-405A-8E64-0C688891A3F6}" dt="2020-04-22T16:38:54.772" v="104"/>
        <pc:sldMkLst>
          <pc:docMk/>
          <pc:sldMk cId="0" sldId="349"/>
        </pc:sldMkLst>
        <pc:spChg chg="del">
          <ac:chgData name="Utilisateur invité" userId="562e23f453436962" providerId="Windows Live" clId="Web-{8BFBC53E-BF57-405A-8E64-0C688891A3F6}" dt="2020-04-22T16:38:54.772" v="104"/>
          <ac:spMkLst>
            <pc:docMk/>
            <pc:sldMk cId="0" sldId="349"/>
            <ac:spMk id="1037" creationId="{00000000-0000-0000-0000-000000000000}"/>
          </ac:spMkLst>
        </pc:spChg>
      </pc:sldChg>
      <pc:sldChg chg="delSp">
        <pc:chgData name="Utilisateur invité" userId="562e23f453436962" providerId="Windows Live" clId="Web-{8BFBC53E-BF57-405A-8E64-0C688891A3F6}" dt="2020-04-22T16:38:57.279" v="105"/>
        <pc:sldMkLst>
          <pc:docMk/>
          <pc:sldMk cId="0" sldId="351"/>
        </pc:sldMkLst>
        <pc:spChg chg="del">
          <ac:chgData name="Utilisateur invité" userId="562e23f453436962" providerId="Windows Live" clId="Web-{8BFBC53E-BF57-405A-8E64-0C688891A3F6}" dt="2020-04-22T16:38:57.279" v="105"/>
          <ac:spMkLst>
            <pc:docMk/>
            <pc:sldMk cId="0" sldId="351"/>
            <ac:spMk id="1055" creationId="{00000000-0000-0000-0000-000000000000}"/>
          </ac:spMkLst>
        </pc:spChg>
      </pc:sldChg>
      <pc:sldChg chg="delSp">
        <pc:chgData name="Utilisateur invité" userId="562e23f453436962" providerId="Windows Live" clId="Web-{8BFBC53E-BF57-405A-8E64-0C688891A3F6}" dt="2020-04-22T16:38:57.382" v="106"/>
        <pc:sldMkLst>
          <pc:docMk/>
          <pc:sldMk cId="0" sldId="352"/>
        </pc:sldMkLst>
        <pc:spChg chg="del">
          <ac:chgData name="Utilisateur invité" userId="562e23f453436962" providerId="Windows Live" clId="Web-{8BFBC53E-BF57-405A-8E64-0C688891A3F6}" dt="2020-04-22T16:38:57.382" v="106"/>
          <ac:spMkLst>
            <pc:docMk/>
            <pc:sldMk cId="0" sldId="352"/>
            <ac:spMk id="1065" creationId="{00000000-0000-0000-0000-000000000000}"/>
          </ac:spMkLst>
        </pc:spChg>
      </pc:sldChg>
      <pc:sldChg chg="delSp">
        <pc:chgData name="Utilisateur invité" userId="562e23f453436962" providerId="Windows Live" clId="Web-{8BFBC53E-BF57-405A-8E64-0C688891A3F6}" dt="2020-04-22T16:38:57.413" v="107"/>
        <pc:sldMkLst>
          <pc:docMk/>
          <pc:sldMk cId="0" sldId="353"/>
        </pc:sldMkLst>
        <pc:spChg chg="del">
          <ac:chgData name="Utilisateur invité" userId="562e23f453436962" providerId="Windows Live" clId="Web-{8BFBC53E-BF57-405A-8E64-0C688891A3F6}" dt="2020-04-22T16:38:57.413" v="107"/>
          <ac:spMkLst>
            <pc:docMk/>
            <pc:sldMk cId="0" sldId="353"/>
            <ac:spMk id="1075" creationId="{00000000-0000-0000-0000-000000000000}"/>
          </ac:spMkLst>
        </pc:spChg>
      </pc:sldChg>
      <pc:sldChg chg="delSp">
        <pc:chgData name="Utilisateur invité" userId="562e23f453436962" providerId="Windows Live" clId="Web-{8BFBC53E-BF57-405A-8E64-0C688891A3F6}" dt="2020-04-22T16:39:02.303" v="110"/>
        <pc:sldMkLst>
          <pc:docMk/>
          <pc:sldMk cId="0" sldId="354"/>
        </pc:sldMkLst>
        <pc:spChg chg="del">
          <ac:chgData name="Utilisateur invité" userId="562e23f453436962" providerId="Windows Live" clId="Web-{8BFBC53E-BF57-405A-8E64-0C688891A3F6}" dt="2020-04-22T16:39:02.303" v="110"/>
          <ac:spMkLst>
            <pc:docMk/>
            <pc:sldMk cId="0" sldId="354"/>
            <ac:spMk id="1085" creationId="{00000000-0000-0000-0000-000000000000}"/>
          </ac:spMkLst>
        </pc:spChg>
      </pc:sldChg>
      <pc:sldChg chg="delSp">
        <pc:chgData name="Utilisateur invité" userId="562e23f453436962" providerId="Windows Live" clId="Web-{8BFBC53E-BF57-405A-8E64-0C688891A3F6}" dt="2020-04-22T16:39:03.975" v="111"/>
        <pc:sldMkLst>
          <pc:docMk/>
          <pc:sldMk cId="0" sldId="355"/>
        </pc:sldMkLst>
        <pc:spChg chg="del">
          <ac:chgData name="Utilisateur invité" userId="562e23f453436962" providerId="Windows Live" clId="Web-{8BFBC53E-BF57-405A-8E64-0C688891A3F6}" dt="2020-04-22T16:39:03.975" v="111"/>
          <ac:spMkLst>
            <pc:docMk/>
            <pc:sldMk cId="0" sldId="355"/>
            <ac:spMk id="1095" creationId="{00000000-0000-0000-0000-000000000000}"/>
          </ac:spMkLst>
        </pc:spChg>
      </pc:sldChg>
      <pc:sldChg chg="delSp">
        <pc:chgData name="Utilisateur invité" userId="562e23f453436962" providerId="Windows Live" clId="Web-{8BFBC53E-BF57-405A-8E64-0C688891A3F6}" dt="2020-04-22T16:39:15.600" v="112"/>
        <pc:sldMkLst>
          <pc:docMk/>
          <pc:sldMk cId="0" sldId="356"/>
        </pc:sldMkLst>
        <pc:spChg chg="del">
          <ac:chgData name="Utilisateur invité" userId="562e23f453436962" providerId="Windows Live" clId="Web-{8BFBC53E-BF57-405A-8E64-0C688891A3F6}" dt="2020-04-22T16:39:15.600" v="112"/>
          <ac:spMkLst>
            <pc:docMk/>
            <pc:sldMk cId="0" sldId="356"/>
            <ac:spMk id="1105" creationId="{00000000-0000-0000-0000-000000000000}"/>
          </ac:spMkLst>
        </pc:spChg>
      </pc:sldChg>
      <pc:sldChg chg="delSp">
        <pc:chgData name="Utilisateur invité" userId="562e23f453436962" providerId="Windows Live" clId="Web-{8BFBC53E-BF57-405A-8E64-0C688891A3F6}" dt="2020-04-22T16:39:18.663" v="113"/>
        <pc:sldMkLst>
          <pc:docMk/>
          <pc:sldMk cId="0" sldId="357"/>
        </pc:sldMkLst>
        <pc:spChg chg="del">
          <ac:chgData name="Utilisateur invité" userId="562e23f453436962" providerId="Windows Live" clId="Web-{8BFBC53E-BF57-405A-8E64-0C688891A3F6}" dt="2020-04-22T16:39:18.663" v="113"/>
          <ac:spMkLst>
            <pc:docMk/>
            <pc:sldMk cId="0" sldId="357"/>
            <ac:spMk id="1115" creationId="{00000000-0000-0000-0000-000000000000}"/>
          </ac:spMkLst>
        </pc:spChg>
      </pc:sldChg>
      <pc:sldChg chg="delSp">
        <pc:chgData name="Utilisateur invité" userId="562e23f453436962" providerId="Windows Live" clId="Web-{8BFBC53E-BF57-405A-8E64-0C688891A3F6}" dt="2020-04-22T16:39:20.444" v="114"/>
        <pc:sldMkLst>
          <pc:docMk/>
          <pc:sldMk cId="0" sldId="358"/>
        </pc:sldMkLst>
        <pc:spChg chg="del">
          <ac:chgData name="Utilisateur invité" userId="562e23f453436962" providerId="Windows Live" clId="Web-{8BFBC53E-BF57-405A-8E64-0C688891A3F6}" dt="2020-04-22T16:39:20.444" v="114"/>
          <ac:spMkLst>
            <pc:docMk/>
            <pc:sldMk cId="0" sldId="358"/>
            <ac:spMk id="1125" creationId="{00000000-0000-0000-0000-000000000000}"/>
          </ac:spMkLst>
        </pc:spChg>
      </pc:sldChg>
      <pc:sldChg chg="delSp">
        <pc:chgData name="Utilisateur invité" userId="562e23f453436962" providerId="Windows Live" clId="Web-{8BFBC53E-BF57-405A-8E64-0C688891A3F6}" dt="2020-04-22T16:39:25.053" v="115"/>
        <pc:sldMkLst>
          <pc:docMk/>
          <pc:sldMk cId="0" sldId="359"/>
        </pc:sldMkLst>
        <pc:spChg chg="del">
          <ac:chgData name="Utilisateur invité" userId="562e23f453436962" providerId="Windows Live" clId="Web-{8BFBC53E-BF57-405A-8E64-0C688891A3F6}" dt="2020-04-22T16:39:25.053" v="115"/>
          <ac:spMkLst>
            <pc:docMk/>
            <pc:sldMk cId="0" sldId="359"/>
            <ac:spMk id="1135" creationId="{00000000-0000-0000-0000-000000000000}"/>
          </ac:spMkLst>
        </pc:spChg>
      </pc:sldChg>
      <pc:sldChg chg="delSp">
        <pc:chgData name="Utilisateur invité" userId="562e23f453436962" providerId="Windows Live" clId="Web-{8BFBC53E-BF57-405A-8E64-0C688891A3F6}" dt="2020-04-22T16:39:31.241" v="116"/>
        <pc:sldMkLst>
          <pc:docMk/>
          <pc:sldMk cId="0" sldId="360"/>
        </pc:sldMkLst>
        <pc:spChg chg="del">
          <ac:chgData name="Utilisateur invité" userId="562e23f453436962" providerId="Windows Live" clId="Web-{8BFBC53E-BF57-405A-8E64-0C688891A3F6}" dt="2020-04-22T16:39:31.241" v="116"/>
          <ac:spMkLst>
            <pc:docMk/>
            <pc:sldMk cId="0" sldId="360"/>
            <ac:spMk id="1145" creationId="{00000000-0000-0000-0000-000000000000}"/>
          </ac:spMkLst>
        </pc:spChg>
      </pc:sldChg>
      <pc:sldChg chg="delSp">
        <pc:chgData name="Utilisateur invité" userId="562e23f453436962" providerId="Windows Live" clId="Web-{8BFBC53E-BF57-405A-8E64-0C688891A3F6}" dt="2020-04-22T16:39:34.428" v="117"/>
        <pc:sldMkLst>
          <pc:docMk/>
          <pc:sldMk cId="0" sldId="361"/>
        </pc:sldMkLst>
        <pc:spChg chg="del">
          <ac:chgData name="Utilisateur invité" userId="562e23f453436962" providerId="Windows Live" clId="Web-{8BFBC53E-BF57-405A-8E64-0C688891A3F6}" dt="2020-04-22T16:39:34.428" v="117"/>
          <ac:spMkLst>
            <pc:docMk/>
            <pc:sldMk cId="0" sldId="361"/>
            <ac:spMk id="1156" creationId="{00000000-0000-0000-0000-000000000000}"/>
          </ac:spMkLst>
        </pc:spChg>
      </pc:sldChg>
      <pc:sldChg chg="delSp">
        <pc:chgData name="Utilisateur invité" userId="562e23f453436962" providerId="Windows Live" clId="Web-{8BFBC53E-BF57-405A-8E64-0C688891A3F6}" dt="2020-04-22T16:39:35.663" v="118"/>
        <pc:sldMkLst>
          <pc:docMk/>
          <pc:sldMk cId="0" sldId="362"/>
        </pc:sldMkLst>
        <pc:spChg chg="del">
          <ac:chgData name="Utilisateur invité" userId="562e23f453436962" providerId="Windows Live" clId="Web-{8BFBC53E-BF57-405A-8E64-0C688891A3F6}" dt="2020-04-22T16:39:35.663" v="118"/>
          <ac:spMkLst>
            <pc:docMk/>
            <pc:sldMk cId="0" sldId="362"/>
            <ac:spMk id="1165" creationId="{00000000-0000-0000-0000-000000000000}"/>
          </ac:spMkLst>
        </pc:spChg>
      </pc:sldChg>
      <pc:sldChg chg="delSp">
        <pc:chgData name="Utilisateur invité" userId="562e23f453436962" providerId="Windows Live" clId="Web-{8BFBC53E-BF57-405A-8E64-0C688891A3F6}" dt="2020-04-22T16:39:39.397" v="119"/>
        <pc:sldMkLst>
          <pc:docMk/>
          <pc:sldMk cId="0" sldId="363"/>
        </pc:sldMkLst>
        <pc:spChg chg="del">
          <ac:chgData name="Utilisateur invité" userId="562e23f453436962" providerId="Windows Live" clId="Web-{8BFBC53E-BF57-405A-8E64-0C688891A3F6}" dt="2020-04-22T16:39:39.397" v="119"/>
          <ac:spMkLst>
            <pc:docMk/>
            <pc:sldMk cId="0" sldId="363"/>
            <ac:spMk id="1175" creationId="{00000000-0000-0000-0000-000000000000}"/>
          </ac:spMkLst>
        </pc:spChg>
      </pc:sldChg>
      <pc:sldChg chg="delSp">
        <pc:chgData name="Utilisateur invité" userId="562e23f453436962" providerId="Windows Live" clId="Web-{8BFBC53E-BF57-405A-8E64-0C688891A3F6}" dt="2020-04-22T16:38:58.132" v="108"/>
        <pc:sldMkLst>
          <pc:docMk/>
          <pc:sldMk cId="3980858491" sldId="364"/>
        </pc:sldMkLst>
        <pc:spChg chg="del">
          <ac:chgData name="Utilisateur invité" userId="562e23f453436962" providerId="Windows Live" clId="Web-{8BFBC53E-BF57-405A-8E64-0C688891A3F6}" dt="2020-04-22T16:38:58.132" v="108"/>
          <ac:spMkLst>
            <pc:docMk/>
            <pc:sldMk cId="3980858491" sldId="364"/>
            <ac:spMk id="1075" creationId="{00000000-0000-0000-0000-000000000000}"/>
          </ac:spMkLst>
        </pc:spChg>
      </pc:sldChg>
      <pc:sldChg chg="delSp">
        <pc:chgData name="Utilisateur invité" userId="562e23f453436962" providerId="Windows Live" clId="Web-{8BFBC53E-BF57-405A-8E64-0C688891A3F6}" dt="2020-04-22T16:36:47.788" v="45"/>
        <pc:sldMkLst>
          <pc:docMk/>
          <pc:sldMk cId="1972063812" sldId="365"/>
        </pc:sldMkLst>
        <pc:spChg chg="del">
          <ac:chgData name="Utilisateur invité" userId="562e23f453436962" providerId="Windows Live" clId="Web-{8BFBC53E-BF57-405A-8E64-0C688891A3F6}" dt="2020-04-22T16:36:47.788" v="45"/>
          <ac:spMkLst>
            <pc:docMk/>
            <pc:sldMk cId="1972063812" sldId="365"/>
            <ac:spMk id="486" creationId="{00000000-0000-0000-0000-000000000000}"/>
          </ac:spMkLst>
        </pc:spChg>
      </pc:sldChg>
      <pc:sldChg chg="delSp">
        <pc:chgData name="Utilisateur invité" userId="562e23f453436962" providerId="Windows Live" clId="Web-{8BFBC53E-BF57-405A-8E64-0C688891A3F6}" dt="2020-04-22T16:38:03.491" v="80"/>
        <pc:sldMkLst>
          <pc:docMk/>
          <pc:sldMk cId="3180998550" sldId="366"/>
        </pc:sldMkLst>
        <pc:spChg chg="del">
          <ac:chgData name="Utilisateur invité" userId="562e23f453436962" providerId="Windows Live" clId="Web-{8BFBC53E-BF57-405A-8E64-0C688891A3F6}" dt="2020-04-22T16:38:03.491" v="80"/>
          <ac:spMkLst>
            <pc:docMk/>
            <pc:sldMk cId="3180998550" sldId="366"/>
            <ac:spMk id="807" creationId="{00000000-0000-0000-0000-000000000000}"/>
          </ac:spMkLst>
        </pc:spChg>
      </pc:sldChg>
      <pc:sldChg chg="delSp">
        <pc:chgData name="Utilisateur invité" userId="562e23f453436962" providerId="Windows Live" clId="Web-{8BFBC53E-BF57-405A-8E64-0C688891A3F6}" dt="2020-04-22T16:39:01.569" v="109"/>
        <pc:sldMkLst>
          <pc:docMk/>
          <pc:sldMk cId="504423319" sldId="367"/>
        </pc:sldMkLst>
        <pc:spChg chg="del">
          <ac:chgData name="Utilisateur invité" userId="562e23f453436962" providerId="Windows Live" clId="Web-{8BFBC53E-BF57-405A-8E64-0C688891A3F6}" dt="2020-04-22T16:39:01.569" v="109"/>
          <ac:spMkLst>
            <pc:docMk/>
            <pc:sldMk cId="504423319" sldId="367"/>
            <ac:spMk id="10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3839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(Date of slide or last update given at the top of the notes for each slide)</a:t>
            </a:r>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 coding for subjects is the 6xx fields. Second indicator shows the subject vocabulary, 0 indicates that this form conforms to use with LCSH.</a:t>
            </a:r>
          </a:p>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Shape 103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7, 2019: revised note about trainees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Instructor Note: Answers appear on clicks. Ask trainees to watch the screen rather than look at their handout (which will have the answers).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aseline="0"/>
              <a:t>LC-PCC PS 11.13.1.2:</a:t>
            </a:r>
            <a:endParaRPr lang="en-US"/>
          </a:p>
          <a:p>
            <a:r>
              <a:rPr lang="en-US"/>
              <a:t>Initialisms and Acronyms</a:t>
            </a:r>
          </a:p>
          <a:p>
            <a:endParaRPr lang="en-US"/>
          </a:p>
          <a:p>
            <a:r>
              <a:rPr lang="en-US"/>
              <a:t>LC practice/PCC practice: If the name chosen for the authorized access point for a corporate body is an initialism or acronym written in all capital letters (with or without periods between them), add a Type of corporate body qualifier to the name. Alternatively, a spelled out form of the name may be used as an Other designation addition if such an addition better identifies the corporate body.</a:t>
            </a:r>
          </a:p>
          <a:p>
            <a:endParaRPr lang="en-US"/>
          </a:p>
          <a:p>
            <a:r>
              <a:rPr lang="en-US"/>
              <a:t>Although</a:t>
            </a:r>
            <a:r>
              <a:rPr lang="en-US" baseline="0"/>
              <a:t> the presentation of the acronym does not routinely use capital letters, the intent of the LC-PCC PS can be applied in this situation.</a:t>
            </a:r>
            <a:r>
              <a:rPr lang="en-US"/>
              <a:t>   </a:t>
            </a:r>
          </a:p>
          <a:p>
            <a:endParaRPr lang="en-US"/>
          </a:p>
          <a:p>
            <a:r>
              <a:rPr lang="en-US"/>
              <a:t>LC-PCC PS 11.13.1.8:</a:t>
            </a:r>
          </a:p>
          <a:p>
            <a:endParaRPr lang="en-US"/>
          </a:p>
          <a:p>
            <a:r>
              <a:rPr lang="en-US"/>
              <a:t>Authority Records for Ongoing Conferences</a:t>
            </a:r>
          </a:p>
          <a:p>
            <a:endParaRPr lang="en-US"/>
          </a:p>
          <a:p>
            <a:r>
              <a:rPr lang="en-US"/>
              <a:t>LC practice/PCC practice: For ongoing conferences, separate authority records may be created for the collective conference (typically made when cataloging a serial), an individual instance of an ongoing conference (typically made when cataloging a monograph), or both. These records may coexist in the LC/NACO authority file. A record for the collective conference should always be made to connect the earlier and later names of the collective conference.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Record the preferred name of this meeting.</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Preferred name:</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a:t>
            </a:r>
            <a:r>
              <a:rPr lang="en-US" b="0"/>
              <a:t>_ </a:t>
            </a:r>
            <a:r>
              <a:rPr lang="en-US" b="0" err="1">
                <a:effectLst/>
              </a:rPr>
              <a:t>FroCoS</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Authorized</a:t>
            </a:r>
            <a:r>
              <a:rPr lang="en-US" baseline="0"/>
              <a:t> access point:</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a:t>
            </a:r>
            <a:r>
              <a:rPr lang="en-US" b="0" err="1">
                <a:effectLst/>
              </a:rPr>
              <a:t>FroCoS</a:t>
            </a:r>
            <a:r>
              <a:rPr lang="en-US" b="0">
                <a:effectLst/>
              </a:rPr>
              <a:t> (Symposium)</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t>or</a:t>
            </a:r>
            <a:endParaRPr lang="en-US"/>
          </a:p>
          <a:p>
            <a:pPr algn="l" defTabSz="457200">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111 2_ </a:t>
            </a:r>
            <a:r>
              <a:rPr lang="en-US" b="0" err="1">
                <a:effectLst/>
              </a:rPr>
              <a:t>FroCoS</a:t>
            </a:r>
            <a:r>
              <a:rPr lang="en-US" b="0">
                <a:effectLst/>
              </a:rPr>
              <a:t> (Frontiers of Combining Systems)</a:t>
            </a:r>
            <a:endParaRPr lang="en-US"/>
          </a:p>
          <a:p>
            <a:pPr lvl="0">
              <a:spcBef>
                <a:spcPts val="450"/>
              </a:spcBef>
              <a:spcAft>
                <a:spcPts val="0"/>
              </a:spcAft>
              <a:buFontTx/>
              <a:buNone/>
            </a:pPr>
            <a:endParaRPr lang="en-US"/>
          </a:p>
        </p:txBody>
      </p:sp>
      <p:sp>
        <p:nvSpPr>
          <p:cNvPr id="1033" name="Shape 10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1"/>
          <p:cNvSpPr>
            <a:spLocks noGrp="1" noRot="1" noChangeAspect="1" noChangeArrowheads="1" noTextEdit="1"/>
          </p:cNvSpPr>
          <p:nvPr>
            <p:ph type="sldImg"/>
          </p:nvPr>
        </p:nvSpPr>
        <p:spPr>
          <a:xfrm>
            <a:off x="441325" y="515938"/>
            <a:ext cx="6688138" cy="3762375"/>
          </a:xfrm>
          <a:solidFill>
            <a:srgbClr val="FFFFFF"/>
          </a:solidFill>
          <a:ln>
            <a:solidFill>
              <a:srgbClr val="000000"/>
            </a:solidFill>
            <a:miter lim="800000"/>
          </a:ln>
        </p:spPr>
      </p:sp>
      <p:sp>
        <p:nvSpPr>
          <p:cNvPr id="192515" name="Text Box 2"/>
          <p:cNvSpPr>
            <a:spLocks noGrp="1" noChangeArrowheads="1"/>
          </p:cNvSpPr>
          <p:nvPr>
            <p:ph type="body" idx="1"/>
          </p:nvPr>
        </p:nvSpPr>
        <p:spPr>
          <a:xfrm>
            <a:off x="759024" y="4775781"/>
            <a:ext cx="6073676" cy="4516009"/>
          </a:xfrm>
          <a:noFill/>
        </p:spPr>
        <p:txBody>
          <a:bodyPr/>
          <a:lstStyle/>
          <a:p>
            <a:r>
              <a:rPr lang="en-US">
                <a:ea typeface="Microsoft YaHei"/>
              </a:rPr>
              <a:t>March</a:t>
            </a:r>
            <a:r>
              <a:rPr lang="en-US" baseline="0">
                <a:ea typeface="Microsoft YaHei"/>
              </a:rPr>
              <a:t> 7, 2019: revised note about trainees</a:t>
            </a:r>
            <a:endParaRPr lang="en-US">
              <a:ea typeface="Microsoft YaHei"/>
            </a:endParaRPr>
          </a:p>
          <a:p>
            <a:endParaRPr lang="en-US"/>
          </a:p>
          <a:p>
            <a:r>
              <a:rPr lang="en-US"/>
              <a:t>Instructor Note: Answers appear on clicks.</a:t>
            </a:r>
            <a:r>
              <a:rPr lang="en-US" baseline="0"/>
              <a:t> Ask trainees to watch the screen rather than look at their handout (which will have the answers).</a:t>
            </a:r>
            <a:endParaRPr lang="en-US"/>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baseline="0"/>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baseline="0"/>
              <a:t>LC-PCC PS 11.13.1.2:</a:t>
            </a:r>
          </a:p>
          <a:p>
            <a:r>
              <a:rPr lang="en-US"/>
              <a:t>Initialisms and Acronyms</a:t>
            </a:r>
          </a:p>
          <a:p>
            <a:r>
              <a:rPr lang="en-US"/>
              <a:t>LC practice/PCC practice: If the name chosen for the authorized access point for a corporate body is an initialism or acronym written in all capital letters (with or without periods between them), add a Type of corporate body qualifier to the name. Alternatively, a spelled out form of the name may be used as an Other designation addition if such an addition better identifies the corporate body.</a:t>
            </a:r>
          </a:p>
          <a:p>
            <a:endParaRPr lang="en-US"/>
          </a:p>
          <a:p>
            <a:r>
              <a:rPr lang="en-US"/>
              <a:t>Although</a:t>
            </a:r>
            <a:r>
              <a:rPr lang="en-US" baseline="0"/>
              <a:t> the presentation of the acronym does not routinely use capital letters, the intent of the LC-PCC PS can be applied in this situation.   </a:t>
            </a:r>
            <a:endParaRPr lang="en-US"/>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a:p>
            <a:r>
              <a:rPr lang="en-US"/>
              <a:t>LC-PCC PS 11.13.1.8:</a:t>
            </a:r>
          </a:p>
          <a:p>
            <a:r>
              <a:rPr lang="en-US"/>
              <a:t>Authority Records for Ongoing Conferences</a:t>
            </a:r>
          </a:p>
          <a:p>
            <a:r>
              <a:rPr lang="en-US"/>
              <a:t>LC practice/PCC practice: For ongoing conferences, separate authority records may be created for the collective conference (typically made when cataloging a serial), an individual instance of an ongoing conference (typically made when cataloging a monograph), or both. These records may coexist in the LC/NACO authority file. A record for the collective conference should always be made to connect the earlier and later names of the collective conference.</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Record the preferred name of this meeting.</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cs typeface="Times New Roman" pitchFamily="18" charset="0"/>
              </a:rPr>
              <a:t>Preferred name:</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cs typeface="Times New Roman" pitchFamily="18" charset="0"/>
              </a:rPr>
              <a:t>111 2</a:t>
            </a:r>
            <a:r>
              <a:rPr lang="en-US" b="0">
                <a:cs typeface="Times New Roman" pitchFamily="18" charset="0"/>
              </a:rPr>
              <a:t>_ </a:t>
            </a:r>
            <a:r>
              <a:rPr lang="en-US" sz="1100" err="1">
                <a:solidFill>
                  <a:schemeClr val="tx1"/>
                </a:solidFill>
                <a:latin typeface="Calibri"/>
                <a:ea typeface="SimSun"/>
                <a:cs typeface="Arial"/>
              </a:rPr>
              <a:t>FroCoS</a:t>
            </a:r>
            <a:endParaRPr lang="en-US" sz="1100">
              <a:solidFill>
                <a:schemeClr val="tx1"/>
              </a:solidFill>
              <a:latin typeface="Calibri"/>
              <a:ea typeface="SimSun"/>
              <a:cs typeface="Arial"/>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cs typeface="Times New Roman" pitchFamily="18" charset="0"/>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cs typeface="Times New Roman" pitchFamily="18" charset="0"/>
              </a:rPr>
              <a:t>Authorized</a:t>
            </a:r>
            <a:r>
              <a:rPr lang="en-US" baseline="0">
                <a:cs typeface="Times New Roman" pitchFamily="18" charset="0"/>
              </a:rPr>
              <a:t> access point:</a:t>
            </a:r>
            <a:endParaRPr lang="en-US">
              <a:cs typeface="Times New Roman" pitchFamily="18" charset="0"/>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cs typeface="Times New Roman" pitchFamily="18" charset="0"/>
              </a:rPr>
              <a:t>111 2_ </a:t>
            </a:r>
            <a:r>
              <a:rPr lang="en-US" sz="1100" err="1">
                <a:solidFill>
                  <a:schemeClr val="tx1"/>
                </a:solidFill>
                <a:latin typeface="Calibri"/>
                <a:ea typeface="SimSun"/>
                <a:cs typeface="Arial"/>
              </a:rPr>
              <a:t>FroCoS</a:t>
            </a:r>
            <a:r>
              <a:rPr lang="en-US" sz="1100">
                <a:solidFill>
                  <a:schemeClr val="tx1"/>
                </a:solidFill>
                <a:latin typeface="Calibri"/>
                <a:ea typeface="SimSun"/>
                <a:cs typeface="Arial"/>
              </a:rPr>
              <a:t> (Symposium)</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sz="1100" i="1">
                <a:solidFill>
                  <a:schemeClr val="tx1"/>
                </a:solidFill>
                <a:latin typeface="Calibri"/>
                <a:ea typeface="SimSun"/>
                <a:cs typeface="Arial"/>
              </a:rPr>
              <a:t>or</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a:cs typeface="Times New Roman" pitchFamily="18" charset="0"/>
              </a:rPr>
              <a:t>111 2_ </a:t>
            </a:r>
            <a:r>
              <a:rPr lang="en-US" sz="1100" err="1">
                <a:solidFill>
                  <a:schemeClr val="tx1"/>
                </a:solidFill>
                <a:latin typeface="Calibri"/>
                <a:ea typeface="SimSun"/>
                <a:cs typeface="Arial"/>
              </a:rPr>
              <a:t>FroCoS</a:t>
            </a:r>
            <a:r>
              <a:rPr lang="en-US" sz="1100">
                <a:solidFill>
                  <a:schemeClr val="tx1"/>
                </a:solidFill>
                <a:latin typeface="Calibri"/>
                <a:ea typeface="SimSun"/>
                <a:cs typeface="Arial"/>
              </a:rPr>
              <a:t> (</a:t>
            </a:r>
            <a:r>
              <a:rPr lang="en-US" b="0">
                <a:solidFill>
                  <a:schemeClr val="tx1"/>
                </a:solidFill>
                <a:effectLst/>
                <a:latin typeface="Calibri"/>
                <a:ea typeface="SimSun"/>
                <a:cs typeface="Arial"/>
              </a:rPr>
              <a:t>Frontiers of Combining Systems</a:t>
            </a:r>
            <a:r>
              <a:rPr lang="en-US" sz="1100">
                <a:solidFill>
                  <a:schemeClr val="tx1"/>
                </a:solidFill>
                <a:latin typeface="Calibri"/>
                <a:ea typeface="SimSun"/>
                <a:cs typeface="Arial"/>
              </a:rPr>
              <a:t>)</a:t>
            </a:r>
          </a:p>
        </p:txBody>
      </p:sp>
      <p:sp>
        <p:nvSpPr>
          <p:cNvPr id="192516" name="Slide Number Placeholder 3"/>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0E1F4490-051E-456E-946A-511407EEEFF8}" type="slidenum">
              <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rPr>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101</a:t>
            </a:fld>
            <a:endPar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endParaRPr>
          </a:p>
        </p:txBody>
      </p:sp>
    </p:spTree>
    <p:extLst>
      <p:ext uri="{BB962C8B-B14F-4D97-AF65-F5344CB8AC3E}">
        <p14:creationId xmlns:p14="http://schemas.microsoft.com/office/powerpoint/2010/main" val="2716412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Shape 105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r>
              <a:rPr lang="en-US"/>
              <a:t>Collective authority records are created for a conference when the resource being cataloged is a continuing resource. Conference name changes may also be recorded in collective authority records.</a:t>
            </a:r>
          </a:p>
          <a:p>
            <a:endParaRPr lang="en-US"/>
          </a:p>
          <a:p>
            <a:r>
              <a:rPr lang="en-US"/>
              <a:t>Remember, many elements may be recorded in the authority record which may not be added to the authorized access point. These elements can be useful information helping the user to identify the entity.</a:t>
            </a:r>
          </a:p>
          <a:p>
            <a:pPr marL="0" lvl="0" indent="0">
              <a:spcBef>
                <a:spcPts val="0"/>
              </a:spcBef>
              <a:spcAft>
                <a:spcPts val="0"/>
              </a:spcAft>
              <a:buNone/>
            </a:pPr>
            <a:endParaRPr/>
          </a:p>
        </p:txBody>
      </p:sp>
      <p:sp>
        <p:nvSpPr>
          <p:cNvPr id="1051" name="Shape 10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r>
              <a:rPr lang="en-US"/>
              <a:t>Variant names are not considered core, but a cataloger should record them if s/he thinks they will help the user of the database; use cataloger’s judgment!</a:t>
            </a:r>
          </a:p>
          <a:p>
            <a:pPr marL="0" lvl="0" indent="0">
              <a:spcBef>
                <a:spcPts val="0"/>
              </a:spcBef>
              <a:spcAft>
                <a:spcPts val="0"/>
              </a:spcAft>
              <a:buNone/>
            </a:pPr>
            <a:endParaRPr/>
          </a:p>
        </p:txBody>
      </p:sp>
      <p:sp>
        <p:nvSpPr>
          <p:cNvPr id="1061" name="Shape 10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9, 2019</a:t>
            </a:r>
            <a:endParaRPr lang="fr-FR"/>
          </a:p>
          <a:p>
            <a:pPr lvl="0">
              <a:spcBef>
                <a:spcPts val="450"/>
              </a:spcBef>
              <a:spcAft>
                <a:spcPts val="0"/>
              </a:spcAft>
              <a:buFontTx/>
              <a:buNone/>
            </a:pPr>
            <a:endParaRPr lang="en-US">
              <a:ea typeface="Microsoft YaHei"/>
            </a:endParaRPr>
          </a:p>
        </p:txBody>
      </p:sp>
      <p:sp>
        <p:nvSpPr>
          <p:cNvPr id="1071" name="Shape 10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Record variants only if the name might reasonably be searched in that variant form.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Apply the specific instructions at 11.2.3.4–11.2.3.7 and 11.2.2.5–11.2.2.31, as applicable. These deal with acronyms and initials in names, alternative linguistic forms, different spellings; fuller, shorter or inverted names, etc.</a:t>
            </a:r>
          </a:p>
          <a:p>
            <a:pPr marL="0" lvl="0" indent="0">
              <a:spcBef>
                <a:spcPts val="0"/>
              </a:spcBef>
              <a:spcAft>
                <a:spcPts val="0"/>
              </a:spcAft>
              <a:buNone/>
            </a:pPr>
            <a:endParaRPr/>
          </a:p>
        </p:txBody>
      </p:sp>
      <p:sp>
        <p:nvSpPr>
          <p:cNvPr id="1071" name="Shape 10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9753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Record variants only if the name might reasonably be searched in that variant form.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Apply the specific instructions at 11.2.3.4–11.2.3.7 and 11.2.2.5–11.2.2.31, as applicable. These deal with acronyms and initials in names, alternative linguistic forms, different spellings; fuller, shorter or inverted names, etc.</a:t>
            </a:r>
          </a:p>
          <a:p>
            <a:pPr marL="0" lvl="0" indent="0">
              <a:spcBef>
                <a:spcPts val="0"/>
              </a:spcBef>
              <a:spcAft>
                <a:spcPts val="0"/>
              </a:spcAft>
              <a:buNone/>
            </a:pPr>
            <a:endParaRPr/>
          </a:p>
        </p:txBody>
      </p:sp>
      <p:sp>
        <p:nvSpPr>
          <p:cNvPr id="1071" name="Shape 10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4841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en-US">
                <a:ea typeface="Microsoft YaHei"/>
                <a:cs typeface="Microsoft YaHei"/>
              </a:rPr>
              <a:t>March 20, 2017: removed instruction</a:t>
            </a:r>
            <a:r>
              <a:rPr lang="en-US" baseline="0">
                <a:ea typeface="Microsoft YaHei"/>
                <a:cs typeface="Microsoft YaHei"/>
              </a:rPr>
              <a:t> to record in $a—a variant name recorded as a subdivision of a higher or related body will be record in $a and $b.</a:t>
            </a:r>
            <a:endParaRPr lang="en-US">
              <a:ea typeface="Microsoft YaHei"/>
              <a:cs typeface="Microsoft YaHei"/>
            </a:endParaRPr>
          </a:p>
          <a:p>
            <a:pPr>
              <a:spcBef>
                <a:spcPct val="0"/>
              </a:spcBef>
            </a:pPr>
            <a:endParaRPr lang="en-US"/>
          </a:p>
          <a:p>
            <a:pPr>
              <a:spcBef>
                <a:spcPct val="0"/>
              </a:spcBef>
            </a:pPr>
            <a:r>
              <a:rPr lang="en-US"/>
              <a:t>If the name recorded as the preferred name for a corporate body has one or more alternative linguistic forms, record them as variant names. (RDA 11.2.3.6)</a:t>
            </a:r>
          </a:p>
          <a:p>
            <a:endParaRPr lang="en-US"/>
          </a:p>
          <a:p>
            <a:pPr marL="0" lvl="0" indent="0">
              <a:spcBef>
                <a:spcPts val="0"/>
              </a:spcBef>
              <a:spcAft>
                <a:spcPts val="0"/>
              </a:spcAft>
              <a:buNone/>
            </a:pPr>
            <a:endParaRPr/>
          </a:p>
        </p:txBody>
      </p:sp>
      <p:sp>
        <p:nvSpPr>
          <p:cNvPr id="1081" name="Shape 10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en-US">
                <a:ea typeface="Microsoft YaHei"/>
                <a:cs typeface="Microsoft YaHei"/>
              </a:rPr>
              <a:t>May 1, 2013</a:t>
            </a:r>
          </a:p>
          <a:p>
            <a:pPr>
              <a:spcBef>
                <a:spcPct val="0"/>
              </a:spcBef>
            </a:pPr>
            <a:r>
              <a:rPr lang="en-US"/>
              <a:t>Record other variant names and variant forms of the name not covered by 11.2.3.4-11.2.3.6, if considered important for identification or access. (RDA 11.2.3.7)</a:t>
            </a:r>
          </a:p>
          <a:p>
            <a:pPr marL="0" lvl="0" indent="0">
              <a:spcBef>
                <a:spcPts val="0"/>
              </a:spcBef>
              <a:spcAft>
                <a:spcPts val="0"/>
              </a:spcAft>
              <a:buNone/>
            </a:pPr>
            <a:endParaRPr/>
          </a:p>
        </p:txBody>
      </p:sp>
      <p:sp>
        <p:nvSpPr>
          <p:cNvPr id="1091" name="Shape 10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December 9, 2019: replaced example G.M. Johnson &amp; Associates Ltd. because inclusion of “Ltd.” in preferred name is questionable.</a:t>
            </a:r>
            <a:endParaRPr lang="fr-FR"/>
          </a:p>
          <a:p>
            <a:endParaRPr lang="en-US"/>
          </a:p>
          <a:p>
            <a:r>
              <a:rPr lang="en-US"/>
              <a:t>In the third 410 of the second example, a qualifier was added to break a conflict with a different firm with the same variant name.</a:t>
            </a:r>
          </a:p>
          <a:p>
            <a:endParaRPr lang="en-US">
              <a:ea typeface="Microsoft YaHei"/>
            </a:endParaRPr>
          </a:p>
          <a:p>
            <a:pPr marL="0" lvl="0" indent="0">
              <a:spcBef>
                <a:spcPts val="0"/>
              </a:spcBef>
              <a:spcAft>
                <a:spcPts val="0"/>
              </a:spcAft>
              <a:buNone/>
            </a:pPr>
            <a:endParaRPr/>
          </a:p>
        </p:txBody>
      </p:sp>
      <p:sp>
        <p:nvSpPr>
          <p:cNvPr id="1101" name="Shape 1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b="0"/>
              <a:t>March 20, 2017: updated speaker notes.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A.2.1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In general, capitalize the first word of each name; capitalize other words applying the guidelines given under A.10–A.55, as applicable to the language involved. For names with unusual capitalization, follow the capitalization of the commonly known form.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B.2</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Use only the following abbreviations in names of agents and places: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 those that are integral parts of the name (e.g., “Wm.”) if the agent or place* uses the abbreviation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b) certain names of larger places recorded as part of the name of another place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 There are some exceptions when dealing with geographic places. These are discussed in the Places module.</a:t>
            </a:r>
          </a:p>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a typeface="Microsoft YaHei"/>
                <a:cs typeface="Microsoft YaHei"/>
              </a:rPr>
              <a:t>September 17, 2018: moved $w to beginning of 500 field.</a:t>
            </a:r>
          </a:p>
          <a:p>
            <a:pPr marL="0" lvl="0" indent="0">
              <a:spcBef>
                <a:spcPts val="0"/>
              </a:spcBef>
              <a:spcAft>
                <a:spcPts val="0"/>
              </a:spcAft>
              <a:buNone/>
            </a:pPr>
            <a:endParaRPr/>
          </a:p>
        </p:txBody>
      </p:sp>
      <p:sp>
        <p:nvSpPr>
          <p:cNvPr id="1111" name="Shape 1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Shape 112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September 17,</a:t>
            </a:r>
            <a:r>
              <a:rPr lang="en-US" baseline="0"/>
              <a:t> 2018: moved $w to beginning of 500 and 510 fields.</a:t>
            </a:r>
            <a:endParaRPr lang="en-US">
              <a:ea typeface="Microsoft YaHei"/>
              <a:cs typeface="Microsoft YaHei"/>
            </a:endParaRPr>
          </a:p>
          <a:p>
            <a:endParaRPr lang="en-US"/>
          </a:p>
          <a:p>
            <a:pPr marL="0" lvl="0" indent="0">
              <a:spcBef>
                <a:spcPts val="0"/>
              </a:spcBef>
              <a:spcAft>
                <a:spcPts val="0"/>
              </a:spcAft>
              <a:buNone/>
            </a:pPr>
            <a:endParaRPr/>
          </a:p>
        </p:txBody>
      </p:sp>
      <p:sp>
        <p:nvSpPr>
          <p:cNvPr id="1121" name="Shape 1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Shape 113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September 17, 2018: moved $w to beginning of 510 field.</a:t>
            </a:r>
          </a:p>
          <a:p>
            <a:r>
              <a:rPr lang="en-US">
                <a:ea typeface="Microsoft YaHei"/>
                <a:cs typeface="Microsoft YaHei"/>
              </a:rPr>
              <a:t>September 12, 2017: changed</a:t>
            </a:r>
            <a:r>
              <a:rPr lang="en-US" baseline="0">
                <a:ea typeface="Microsoft YaHei"/>
                <a:cs typeface="Microsoft YaHei"/>
              </a:rPr>
              <a:t> relationship designator to </a:t>
            </a:r>
            <a:r>
              <a:rPr lang="en-US" sz="1200">
                <a:solidFill>
                  <a:srgbClr val="000000"/>
                </a:solidFill>
                <a:latin typeface="Calibri" pitchFamily="34" charset="0"/>
                <a:cs typeface="Microsoft YaHei"/>
              </a:rPr>
              <a:t>Component of merger (was </a:t>
            </a:r>
            <a:r>
              <a:rPr lang="en-US" sz="1200" err="1">
                <a:solidFill>
                  <a:srgbClr val="000000"/>
                </a:solidFill>
                <a:latin typeface="Calibri" pitchFamily="34" charset="0"/>
                <a:cs typeface="Microsoft YaHei"/>
              </a:rPr>
              <a:t>Mergee</a:t>
            </a:r>
            <a:r>
              <a:rPr lang="en-US" sz="1200">
                <a:solidFill>
                  <a:srgbClr val="000000"/>
                </a:solidFill>
                <a:latin typeface="Calibri" pitchFamily="34" charset="0"/>
                <a:cs typeface="Microsoft YaHei"/>
              </a:rPr>
              <a:t>)</a:t>
            </a:r>
            <a:endParaRPr lang="en-US">
              <a:ea typeface="Microsoft YaHei"/>
              <a:cs typeface="Microsoft YaHei"/>
            </a:endParaRPr>
          </a:p>
          <a:p>
            <a:endParaRPr lang="en-US"/>
          </a:p>
          <a:p>
            <a:pPr marL="0" lvl="0" indent="0">
              <a:spcBef>
                <a:spcPts val="0"/>
              </a:spcBef>
              <a:spcAft>
                <a:spcPts val="0"/>
              </a:spcAft>
              <a:buNone/>
            </a:pPr>
            <a:endParaRPr/>
          </a:p>
        </p:txBody>
      </p:sp>
      <p:sp>
        <p:nvSpPr>
          <p:cNvPr id="1131" name="Shape 1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1489" y="0"/>
            <a:ext cx="593824" cy="302810"/>
          </a:xfrm>
          <a:prstGeom prst="rect">
            <a:avLst/>
          </a:prstGeom>
          <a:noFill/>
          <a:ln w="9525">
            <a:noFill/>
            <a:round/>
            <a:headEnd/>
            <a:tailEnd/>
          </a:ln>
        </p:spPr>
        <p:txBody>
          <a:bodyPr lIns="89164" tIns="44582" rIns="89164" bIns="44582"/>
          <a:lstStyle/>
          <a:p>
            <a:pPr marL="0" marR="0" lvl="0" indent="0" algn="l" defTabSz="453256" rtl="0" eaLnBrk="1" fontAlgn="base" latinLnBrk="0" hangingPunct="1">
              <a:lnSpc>
                <a:spcPct val="100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38FA40AC-7B43-4990-8FDD-2259555FAB01}" type="slidenum">
              <a:rPr kumimoji="0" lang="en-US" sz="1800" b="0" i="0" u="none" strike="noStrike" kern="1200" cap="none" spc="0" normalizeH="0" baseline="0" noProof="0">
                <a:ln>
                  <a:noFill/>
                </a:ln>
                <a:solidFill>
                  <a:srgbClr val="000000"/>
                </a:solidFill>
                <a:effectLst/>
                <a:uLnTx/>
                <a:uFillTx/>
                <a:latin typeface="Calibri" pitchFamily="34" charset="0"/>
                <a:ea typeface="Microsoft YaHei"/>
                <a:cs typeface="Microsoft YaHei"/>
              </a:rPr>
              <a:pPr marL="0" marR="0" lvl="0" indent="0" algn="l" defTabSz="453256" rtl="0" eaLnBrk="1" fontAlgn="base" latinLnBrk="0" hangingPunct="1">
                <a:lnSpc>
                  <a:spcPct val="100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113</a:t>
            </a:fld>
            <a:endParaRPr kumimoji="0" lang="en-US" sz="1800" b="0" i="0" u="none" strike="noStrike" kern="1200" cap="none" spc="0" normalizeH="0" baseline="0" noProof="0">
              <a:ln>
                <a:noFill/>
              </a:ln>
              <a:solidFill>
                <a:srgbClr val="000000"/>
              </a:solidFill>
              <a:effectLst/>
              <a:uLnTx/>
              <a:uFillTx/>
              <a:latin typeface="Calibri" pitchFamily="34" charset="0"/>
              <a:ea typeface="Microsoft YaHei"/>
              <a:cs typeface="Microsoft YaHei"/>
            </a:endParaRPr>
          </a:p>
        </p:txBody>
      </p:sp>
      <p:sp>
        <p:nvSpPr>
          <p:cNvPr id="243715" name="Rectangle 3"/>
          <p:cNvSpPr>
            <a:spLocks noGrp="1" noChangeArrowheads="1"/>
          </p:cNvSpPr>
          <p:nvPr>
            <p:ph type="body"/>
          </p:nvPr>
        </p:nvSpPr>
        <p:spPr>
          <a:xfrm>
            <a:off x="759024" y="4775780"/>
            <a:ext cx="6073676" cy="4517546"/>
          </a:xfrm>
          <a:noFill/>
        </p:spPr>
        <p:txBody>
          <a:bodyPr wrap="none" anchor="ctr"/>
          <a:lstStyle/>
          <a:p>
            <a:r>
              <a:rPr lang="en-US"/>
              <a:t>August 12, 2019</a:t>
            </a:r>
          </a:p>
          <a:p>
            <a:endParaRPr lang="en-US"/>
          </a:p>
          <a:p>
            <a:r>
              <a:rPr lang="en-US"/>
              <a:t>LC-PCC PS for 32.1.1.3</a:t>
            </a:r>
            <a:r>
              <a:rPr lang="en-US" baseline="0"/>
              <a:t> has some very important guidance on what to do when a corporate body resumes an earlier name.  It also provides an exemption to the general practice of making authority records for earlier names of a body.</a:t>
            </a:r>
          </a:p>
          <a:p>
            <a:endParaRPr lang="en-US" baseline="0"/>
          </a:p>
          <a:p>
            <a:r>
              <a:rPr lang="en-US" b="1" baseline="0"/>
              <a:t>Earlier Name Resumed</a:t>
            </a:r>
          </a:p>
          <a:p>
            <a:r>
              <a:rPr lang="en-US"/>
              <a:t>When a corporate body resumes an earlier form of name, treat each instance of the name as a separate body, and apply the instructions at Policy Statement 11.13.1.1 to distinguish between authorized access points. </a:t>
            </a:r>
          </a:p>
          <a:p>
            <a:r>
              <a:rPr lang="en-US"/>
              <a:t>However, when a corporate body belongs to one of the categories listed below, use one authorized access point to represent all instances of the same name, and include a 667 field on the authority record for the resumed name to alert other catalogers that this decision has been made. Include other clarifying information in the 667 note if it is useful.</a:t>
            </a:r>
          </a:p>
          <a:p>
            <a:r>
              <a:rPr lang="en-US"/>
              <a:t>If a body belonging to one of the categories listed below has already had separate authorized access points created for the earlier and resumed names, it is not required to retrospectively collapse the separate access points into one authorized access point.</a:t>
            </a:r>
          </a:p>
          <a:p>
            <a:endParaRPr lang="en-US"/>
          </a:p>
          <a:p>
            <a:r>
              <a:rPr lang="en-US"/>
              <a:t>A. Bodies of a Type Likely to Be Subject to Frequent Name Changes</a:t>
            </a:r>
          </a:p>
          <a:p>
            <a:r>
              <a:rPr lang="en-US"/>
              <a:t>When a corporate body is of a type likely to have frequent name changes because of its nature (e.g., firms named after individual members, legislative committees, conferences) use one authorized access point to represent both the earlier and resumed name.</a:t>
            </a:r>
          </a:p>
          <a:p>
            <a:endParaRPr lang="en-US"/>
          </a:p>
          <a:p>
            <a:r>
              <a:rPr lang="en-US"/>
              <a:t>B. Place Names</a:t>
            </a:r>
          </a:p>
          <a:p>
            <a:r>
              <a:rPr lang="en-US"/>
              <a:t>When a place resumes its earlier name, use the same authorized access point for both the earlier and resumed name provided the additions to the authorized access point are appropriate for each instance (see Policy Statement 11.13.1.6).</a:t>
            </a:r>
          </a:p>
          <a:p>
            <a:endParaRPr lang="en-US"/>
          </a:p>
          <a:p>
            <a:r>
              <a:rPr lang="en-US"/>
              <a:t>C. Bodies with Complex and Uncertain Histories</a:t>
            </a:r>
          </a:p>
          <a:p>
            <a:r>
              <a:rPr lang="en-US"/>
              <a:t>If a body has had a complex or uncertain history, and creating and applying separate authorized access points for each use of the same name is not feasible, use the same authorized access point for both the earlier and resumed name.</a:t>
            </a:r>
          </a:p>
          <a:p>
            <a:endParaRPr lang="en-US"/>
          </a:p>
          <a:p>
            <a:r>
              <a:rPr lang="en-US" b="1"/>
              <a:t>Earlier Names Not Likely to be Needed as Relationships</a:t>
            </a:r>
          </a:p>
          <a:p>
            <a:r>
              <a:rPr lang="en-US"/>
              <a:t>In some circumstances, research will indicate that the corporate body being established had earlier names that are not likely ever to be needed as access points in bibliographic records. If a decision is made not to create separate authority records for these earlier names, record them in the source citation along with an indication that separate records were not needed, such as "[no publications in LC database]" or "[no access point found in OCLC]."</a:t>
            </a:r>
          </a:p>
          <a:p>
            <a:endParaRPr lang="en-US"/>
          </a:p>
        </p:txBody>
      </p:sp>
      <p:sp>
        <p:nvSpPr>
          <p:cNvPr id="243716" name="Rectangle 4"/>
          <p:cNvSpPr>
            <a:spLocks noGrp="1" noRot="1" noChangeAspect="1" noChangeArrowheads="1" noTextEdit="1"/>
          </p:cNvSpPr>
          <p:nvPr>
            <p:ph type="sldImg" idx="1"/>
          </p:nvPr>
        </p:nvSpPr>
        <p:spPr>
          <a:xfrm>
            <a:off x="441325" y="515938"/>
            <a:ext cx="6688138" cy="3762375"/>
          </a:xfrm>
          <a:solidFill>
            <a:srgbClr val="FFFFFF"/>
          </a:solidFill>
          <a:ln>
            <a:solidFill>
              <a:srgbClr val="000000"/>
            </a:solidFill>
            <a:miter lim="800000"/>
          </a:ln>
        </p:spPr>
      </p:sp>
      <p:sp>
        <p:nvSpPr>
          <p:cNvPr id="243717" name="Slide Number Placeholder 4"/>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89923967-1CB2-4898-82C4-6EC357EB660F}" type="slidenum">
              <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rPr>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113</a:t>
            </a:fld>
            <a:endPar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endParaRPr>
          </a:p>
        </p:txBody>
      </p:sp>
    </p:spTree>
    <p:extLst>
      <p:ext uri="{BB962C8B-B14F-4D97-AF65-F5344CB8AC3E}">
        <p14:creationId xmlns:p14="http://schemas.microsoft.com/office/powerpoint/2010/main" val="25727239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August 12, 2019</a:t>
            </a:r>
          </a:p>
          <a:p>
            <a:endParaRPr lang="en-US"/>
          </a:p>
          <a:p>
            <a:r>
              <a:rPr lang="en-US" b="1"/>
              <a:t>Earlier Names Not Likely to be Needed as Relationships</a:t>
            </a:r>
          </a:p>
          <a:p>
            <a:r>
              <a:rPr lang="en-US"/>
              <a:t>In some circumstances, research will indicate that the corporate body being established had earlier names that are not likely ever to be needed as access points in bibliographic records. If a decision is made not to create separate authority records for these earlier names, record them in the source citation along with an indication that separate records were not needed, such as "[no publications in LC database]" or "[no access point found in OCLC].“</a:t>
            </a:r>
          </a:p>
          <a:p>
            <a:endParaRPr lang="en-US"/>
          </a:p>
          <a:p>
            <a:r>
              <a:rPr lang="en-US"/>
              <a:t>Note: In AACR2 NACO</a:t>
            </a:r>
            <a:r>
              <a:rPr lang="en-US" baseline="0"/>
              <a:t> practice</a:t>
            </a:r>
            <a:r>
              <a:rPr lang="en-US"/>
              <a:t>, it was permissible to record earlier</a:t>
            </a:r>
            <a:r>
              <a:rPr lang="en-US" baseline="0"/>
              <a:t> names that were not likely to be needed as access points in bibliographic records as variant access points in the record for the later name.  This is no longer the practice under RDA, so there may be records being reevaluated for RDA where 4XXs should be deleted (or converted into 5XX with a new authority record for the earlier name).</a:t>
            </a:r>
            <a:endParaRPr lang="en-US"/>
          </a:p>
          <a:p>
            <a:endParaRPr lang="en-US"/>
          </a:p>
        </p:txBody>
      </p:sp>
    </p:spTree>
    <p:extLst>
      <p:ext uri="{BB962C8B-B14F-4D97-AF65-F5344CB8AC3E}">
        <p14:creationId xmlns:p14="http://schemas.microsoft.com/office/powerpoint/2010/main" val="40317351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 rev. June 8, 2017 (revised final sentence</a:t>
            </a:r>
            <a:r>
              <a:rPr lang="en-US" baseline="0">
                <a:ea typeface="Microsoft YaHei"/>
                <a:cs typeface="Microsoft YaHei"/>
              </a:rPr>
              <a:t> for clarity)</a:t>
            </a:r>
            <a:br>
              <a:rPr lang="en-US" baseline="0">
                <a:ea typeface="Microsoft YaHei"/>
                <a:cs typeface="Microsoft YaHei"/>
              </a:rPr>
            </a:b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NOTE: Agency is the required qualifier.</a:t>
            </a:r>
            <a:r>
              <a:rPr lang="en-US"/>
              <a:t> The name of the government, if applicable, is usually added in addition.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This practice applies not only to national parks and forests, but also to analogous entities such as battlefields, historic sites, lakeshores, memorials, monuments, parkways, recreation areas, rivers, scenic trails, seashores, wild and scenic rivers, as well as entities of any of these types established at the state, provincial, departmental, etc., level.</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i="0" u="none" strike="noStrike" kern="1200" cap="none">
                <a:solidFill>
                  <a:srgbClr val="000000"/>
                </a:solidFill>
                <a:effectLst/>
                <a:latin typeface="Times New Roman" panose="02020603050405020304" pitchFamily="18" charset="0"/>
                <a:ea typeface="Calibri"/>
                <a:cs typeface="Calibri"/>
                <a:sym typeface="Calibri"/>
              </a:rPr>
              <a:t>All government-designated parks, forests, etc., are established according to these rules, both foreign and domestic.</a:t>
            </a:r>
            <a:endParaRPr lang="en-US">
              <a:ea typeface="Microsoft YaHei"/>
              <a:cs typeface="Microsoft YaHei"/>
            </a:endParaRPr>
          </a:p>
          <a:p>
            <a:pPr marL="0" lvl="0" indent="0">
              <a:spcBef>
                <a:spcPts val="0"/>
              </a:spcBef>
              <a:spcAft>
                <a:spcPts val="0"/>
              </a:spcAft>
              <a:buNone/>
            </a:pPr>
            <a:endParaRPr/>
          </a:p>
        </p:txBody>
      </p:sp>
      <p:sp>
        <p:nvSpPr>
          <p:cNvPr id="1141" name="Shape 11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September 17,</a:t>
            </a:r>
            <a:r>
              <a:rPr lang="en-US" sz="1200" baseline="0">
                <a:ea typeface="Microsoft YaHei"/>
                <a:cs typeface="Microsoft YaHei"/>
              </a:rPr>
              <a:t> 2018</a:t>
            </a:r>
            <a:endParaRPr lang="en-US" sz="1200">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Note that both have qualifiers, but different types as appropriate to the type of authorized access point.</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If you are ever in doubt about what type of authority record you are looking at, look at the 010. If it has n  number, then it is a name authority record. If the 010 is </a:t>
            </a:r>
            <a:r>
              <a:rPr lang="en-US" sz="1200" err="1">
                <a:ea typeface="Microsoft YaHei"/>
                <a:cs typeface="Microsoft YaHei"/>
              </a:rPr>
              <a:t>sh</a:t>
            </a:r>
            <a:r>
              <a:rPr lang="en-US" sz="1200">
                <a:ea typeface="Microsoft YaHei"/>
                <a:cs typeface="Microsoft YaHei"/>
              </a:rPr>
              <a:t> number, then it is a subject heading.</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ea typeface="Microsoft YaHei"/>
              <a:cs typeface="Microsoft YaHei"/>
            </a:endParaRPr>
          </a:p>
          <a:p>
            <a:pPr marL="0" lvl="0" indent="0">
              <a:spcBef>
                <a:spcPts val="0"/>
              </a:spcBef>
              <a:spcAft>
                <a:spcPts val="0"/>
              </a:spcAft>
              <a:buNone/>
            </a:pPr>
            <a:endParaRPr/>
          </a:p>
        </p:txBody>
      </p:sp>
      <p:sp>
        <p:nvSpPr>
          <p:cNvPr id="1152" name="Shape 1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0031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 2017: updated 111</a:t>
            </a:r>
            <a:r>
              <a:rPr lang="en-US" baseline="0"/>
              <a:t> for workshop</a:t>
            </a:r>
            <a:r>
              <a:rPr lang="en-US"/>
              <a:t>—</a:t>
            </a:r>
            <a:r>
              <a:rPr lang="en-US" baseline="0"/>
              <a:t>use preferred name not authorized access point for associated institution.</a:t>
            </a:r>
            <a:endParaRPr lang="en-US"/>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Times New Roman" pitchFamily="18" charset="0"/>
              </a:rPr>
              <a:t>Note to Instructor: Suggested answers are given below. Trainees do not have answers for the exercise in their manuals.</a:t>
            </a:r>
            <a:endParaRPr lang="en-US">
              <a:ea typeface="Microsoft YaHei"/>
              <a:cs typeface="Times New Roman" pitchFamily="18" charset="0"/>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Times New Roman" pitchFamily="18" charset="0"/>
              </a:rPr>
              <a:t>Possible answers:</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Times New Roman" pitchFamily="18" charset="0"/>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046     $s 1919 $2 </a:t>
            </a:r>
            <a:r>
              <a:rPr lang="en-US" sz="1200" err="1">
                <a:cs typeface="Times New Roman" pitchFamily="18" charset="0"/>
              </a:rPr>
              <a:t>edtf</a:t>
            </a:r>
            <a:r>
              <a:rPr lang="en-US" sz="1200">
                <a:cs typeface="Times New Roman" pitchFamily="18" charset="0"/>
              </a:rPr>
              <a:t> $v Masterworks from the Butler Institute of American Art, 2010</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110 2_ $a Butler Institute of American Art</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t>
            </a:r>
            <a:r>
              <a:rPr lang="en-US" sz="1200" err="1">
                <a:cs typeface="Times New Roman" pitchFamily="18" charset="0"/>
              </a:rPr>
              <a:t>a</a:t>
            </a:r>
            <a:r>
              <a:rPr lang="en-US" sz="1200">
                <a:cs typeface="Times New Roman" pitchFamily="18" charset="0"/>
              </a:rPr>
              <a:t> Art museums $2 </a:t>
            </a:r>
            <a:r>
              <a:rPr lang="en-US" sz="1200" err="1">
                <a:cs typeface="Times New Roman" pitchFamily="18" charset="0"/>
              </a:rPr>
              <a:t>lcsh</a:t>
            </a:r>
            <a:r>
              <a:rPr lang="en-US" sz="1200">
                <a:cs typeface="Times New Roman" pitchFamily="18" charset="0"/>
              </a:rPr>
              <a:t>  OR </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 Museums $2 </a:t>
            </a:r>
            <a:r>
              <a:rPr lang="en-US" sz="1200" err="1">
                <a:cs typeface="Times New Roman" pitchFamily="18" charset="0"/>
              </a:rPr>
              <a:t>lcsh</a:t>
            </a: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370     $c United States $e Youngstown (Ohio) $2 </a:t>
            </a:r>
            <a:r>
              <a:rPr lang="en-US" sz="1200" err="1">
                <a:ea typeface="Microsoft YaHei"/>
                <a:cs typeface="Microsoft YaHei"/>
              </a:rPr>
              <a:t>naf</a:t>
            </a: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371     $a 524 Wick Avenue $b Youngstown $c Ohio $d U.S. $e 44502 $m info@butlerart.com </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372     $</a:t>
            </a:r>
            <a:r>
              <a:rPr lang="en-US" sz="1200" err="1">
                <a:cs typeface="Times New Roman" pitchFamily="18" charset="0"/>
              </a:rPr>
              <a:t>a</a:t>
            </a:r>
            <a:r>
              <a:rPr lang="en-US" sz="1200">
                <a:cs typeface="Times New Roman" pitchFamily="18" charset="0"/>
              </a:rPr>
              <a:t> Art, American $2 </a:t>
            </a:r>
            <a:r>
              <a:rPr lang="en-US" sz="1200" err="1">
                <a:cs typeface="Times New Roman" pitchFamily="18" charset="0"/>
              </a:rPr>
              <a:t>lcsh</a:t>
            </a:r>
            <a:endParaRPr lang="en-US" sz="1200">
              <a:cs typeface="Times New Roman" pitchFamily="18" charset="0"/>
            </a:endParaRPr>
          </a:p>
          <a:p>
            <a:pPr marL="228600" indent="-228600">
              <a:spcBef>
                <a:spcPts val="450"/>
              </a:spcBef>
              <a:buClrTx/>
              <a:buFontTx/>
              <a:buAutoNum type="arabicPlain" startAt="67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     $a Butler Institute of American Art webpage, viewed Feb. 2, 2013 $b (The Butler Institute of American Art; 524 Wick Avenue, Youngstown, Ohio 44502; email: info@butlerart.com)</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200">
                <a:ea typeface="Microsoft YaHei"/>
                <a:cs typeface="Microsoft YaHei"/>
              </a:rPr>
              <a:t>110 2_ $a Universidad Autónoma de San Luis Potosí. $b Facultad de Medicina</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 Medical colleges $2 </a:t>
            </a:r>
            <a:r>
              <a:rPr lang="en-US" sz="1200" err="1">
                <a:cs typeface="Times New Roman" pitchFamily="18" charset="0"/>
              </a:rPr>
              <a:t>lcsh</a:t>
            </a:r>
            <a:r>
              <a:rPr lang="en-US" sz="1200">
                <a:cs typeface="Times New Roman" pitchFamily="18" charset="0"/>
              </a:rPr>
              <a:t>  AND/OR</a:t>
            </a:r>
          </a:p>
          <a:p>
            <a:pPr marL="228600" indent="-228600">
              <a:buFont typeface="Times New Roman" pitchFamily="18" charset="0"/>
              <a:buAutoNum type="arabicPlain" startAt="36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     $a Universities and colleges $2 </a:t>
            </a:r>
            <a:r>
              <a:rPr lang="en-US" sz="1200" err="1">
                <a:cs typeface="Times New Roman" pitchFamily="18" charset="0"/>
              </a:rPr>
              <a:t>lcsh</a:t>
            </a:r>
            <a:endParaRPr lang="en-US" sz="1200">
              <a:cs typeface="Times New Roman" pitchFamily="18" charset="0"/>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200">
                <a:ea typeface="Microsoft YaHei"/>
                <a:cs typeface="Microsoft YaHei"/>
              </a:rPr>
              <a:t>370     $c </a:t>
            </a:r>
            <a:r>
              <a:rPr lang="es-ES" sz="1200" err="1">
                <a:ea typeface="Microsoft YaHei"/>
                <a:cs typeface="Microsoft YaHei"/>
              </a:rPr>
              <a:t>Mexico</a:t>
            </a:r>
            <a:r>
              <a:rPr lang="es-ES" sz="1200">
                <a:ea typeface="Microsoft YaHei"/>
                <a:cs typeface="Microsoft YaHei"/>
              </a:rPr>
              <a:t> $e </a:t>
            </a:r>
            <a:r>
              <a:rPr lang="vi-VN" sz="1200"/>
              <a:t>San </a:t>
            </a:r>
            <a:r>
              <a:rPr lang="vi-VN" sz="1200" err="1"/>
              <a:t>Luis</a:t>
            </a:r>
            <a:r>
              <a:rPr lang="vi-VN" sz="1200"/>
              <a:t> </a:t>
            </a:r>
            <a:r>
              <a:rPr lang="vi-VN" sz="1200" err="1"/>
              <a:t>Potosi</a:t>
            </a:r>
            <a:r>
              <a:rPr lang="vi-VN" sz="1200"/>
              <a:t>́ (Mexico)</a:t>
            </a:r>
            <a:r>
              <a:rPr lang="en-US" sz="1200"/>
              <a:t> $2 </a:t>
            </a:r>
            <a:r>
              <a:rPr lang="en-US" sz="1200" err="1"/>
              <a:t>naf</a:t>
            </a:r>
            <a:endParaRPr lang="es-E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200">
                <a:ea typeface="Microsoft YaHei"/>
                <a:cs typeface="Microsoft YaHei"/>
              </a:rPr>
              <a:t>372     $a Medicine--</a:t>
            </a:r>
            <a:r>
              <a:rPr lang="es-ES" sz="1200" err="1">
                <a:ea typeface="Microsoft YaHei"/>
                <a:cs typeface="Microsoft YaHei"/>
              </a:rPr>
              <a:t>Study</a:t>
            </a:r>
            <a:r>
              <a:rPr lang="es-ES" sz="1200">
                <a:ea typeface="Microsoft YaHei"/>
                <a:cs typeface="Microsoft YaHei"/>
              </a:rPr>
              <a:t> and </a:t>
            </a:r>
            <a:r>
              <a:rPr lang="es-ES" sz="1200" err="1">
                <a:ea typeface="Microsoft YaHei"/>
                <a:cs typeface="Microsoft YaHei"/>
              </a:rPr>
              <a:t>teaching</a:t>
            </a:r>
            <a:r>
              <a:rPr lang="es-ES" sz="1200">
                <a:ea typeface="Microsoft YaHei"/>
                <a:cs typeface="Microsoft YaHei"/>
              </a:rPr>
              <a:t> $2 </a:t>
            </a:r>
            <a:r>
              <a:rPr lang="es-ES" sz="1200" err="1">
                <a:ea typeface="Microsoft YaHei"/>
                <a:cs typeface="Microsoft YaHei"/>
              </a:rPr>
              <a:t>lcsh</a:t>
            </a:r>
            <a:endParaRPr lang="es-E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200">
                <a:ea typeface="Microsoft YaHei"/>
                <a:cs typeface="Microsoft YaHei"/>
              </a:rPr>
              <a:t>410 2  $a Facultad de Medicina de Universidad Autónoma de San Luis Potosí</a:t>
            </a:r>
          </a:p>
          <a:p>
            <a:pPr marL="228600" indent="-228600">
              <a:spcBef>
                <a:spcPts val="450"/>
              </a:spcBef>
              <a:buClrTx/>
              <a:buFontTx/>
              <a:buAutoNum type="arabicPlain" startAt="67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200">
                <a:ea typeface="Microsoft YaHei"/>
                <a:cs typeface="Microsoft YaHei"/>
              </a:rPr>
              <a:t>     $a Homenaje conmemorativo que la Facultad de Medicina de San Luis </a:t>
            </a:r>
            <a:r>
              <a:rPr lang="es-ES" sz="1200" err="1">
                <a:ea typeface="Microsoft YaHei"/>
                <a:cs typeface="Microsoft YaHei"/>
              </a:rPr>
              <a:t>Potosi</a:t>
            </a:r>
            <a:r>
              <a:rPr lang="es-ES" sz="1200">
                <a:ea typeface="Microsoft YaHei"/>
                <a:cs typeface="Microsoft YaHei"/>
              </a:rPr>
              <a:t> ofrece al poeta Jaime Sabines, 2000: $b </a:t>
            </a:r>
            <a:r>
              <a:rPr lang="es-ES" sz="1200" err="1">
                <a:ea typeface="Microsoft YaHei"/>
                <a:cs typeface="Microsoft YaHei"/>
              </a:rPr>
              <a:t>t.p</a:t>
            </a:r>
            <a:r>
              <a:rPr lang="es-ES" sz="1200">
                <a:ea typeface="Microsoft YaHei"/>
                <a:cs typeface="Microsoft YaHei"/>
              </a:rPr>
              <a:t>. (Universidad Autónoma de San Luis Potosí, Facultad de Medicina)</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046      $s 1979-09-06 $t 1979-09-09 $2 </a:t>
            </a:r>
            <a:r>
              <a:rPr lang="en-US" sz="1200" err="1">
                <a:cs typeface="Times New Roman" pitchFamily="18" charset="0"/>
              </a:rPr>
              <a:t>edtf</a:t>
            </a:r>
            <a:endParaRPr lang="en-US" sz="1200">
              <a:cs typeface="Times New Roman" pitchFamily="18" charset="0"/>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111 2_ $</a:t>
            </a:r>
            <a:r>
              <a:rPr lang="en-US" sz="1200" err="1">
                <a:ea typeface="Microsoft YaHei"/>
                <a:cs typeface="Microsoft YaHei"/>
              </a:rPr>
              <a:t>a</a:t>
            </a:r>
            <a:r>
              <a:rPr lang="en-US" sz="1200">
                <a:ea typeface="Microsoft YaHei"/>
                <a:cs typeface="Microsoft YaHei"/>
              </a:rPr>
              <a:t> International Workshop on Nude Mice $n (3rd : $d 1979 : $c Montana State University)</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 Congresses and conventions $2 </a:t>
            </a:r>
            <a:r>
              <a:rPr lang="en-US" sz="1200" err="1">
                <a:cs typeface="Times New Roman" pitchFamily="18" charset="0"/>
              </a:rPr>
              <a:t>lcsh</a:t>
            </a:r>
            <a:r>
              <a:rPr lang="en-US" sz="1200">
                <a:cs typeface="Times New Roman" pitchFamily="18" charset="0"/>
              </a:rPr>
              <a:t>  AND/OR</a:t>
            </a:r>
          </a:p>
          <a:p>
            <a:pPr marL="228600" indent="-228600">
              <a:buFont typeface="Times New Roman" pitchFamily="18" charset="0"/>
              <a:buAutoNum type="arabicPlain" startAt="36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      $a Conference  AND/OR</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 Workshop AND/OR</a:t>
            </a: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cs typeface="Times New Roman" pitchFamily="18" charset="0"/>
              </a:rPr>
              <a:t>368	  	$a Workshops (Adult education) $2 </a:t>
            </a:r>
            <a:r>
              <a:rPr lang="en-US" sz="1200" err="1">
                <a:cs typeface="Times New Roman" pitchFamily="18" charset="0"/>
              </a:rPr>
              <a:t>lcsh</a:t>
            </a:r>
            <a:endParaRPr lang="en-US" sz="1200">
              <a:cs typeface="Times New Roman" pitchFamily="18" charset="0"/>
            </a:endParaRPr>
          </a:p>
          <a:p>
            <a:pPr marL="2286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370      $c United States $e Bozeman (Mont.) $2 </a:t>
            </a:r>
            <a:r>
              <a:rPr lang="en-US" sz="1200" err="1">
                <a:ea typeface="Microsoft YaHei"/>
                <a:cs typeface="Microsoft YaHei"/>
              </a:rPr>
              <a:t>naf</a:t>
            </a: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372      $a Nude mouse $2 </a:t>
            </a:r>
            <a:r>
              <a:rPr lang="en-US" sz="1200" err="1">
                <a:ea typeface="Microsoft YaHei"/>
                <a:cs typeface="Microsoft YaHei"/>
              </a:rPr>
              <a:t>lcsh</a:t>
            </a:r>
            <a:r>
              <a:rPr lang="en-US" sz="1200">
                <a:ea typeface="Microsoft YaHei"/>
                <a:cs typeface="Microsoft YaHei"/>
              </a:rPr>
              <a:t>   OR	</a:t>
            </a:r>
          </a:p>
          <a:p>
            <a:pPr marL="228600" indent="-228600">
              <a:spcBef>
                <a:spcPts val="450"/>
              </a:spcBef>
              <a:buClrTx/>
              <a:buFontTx/>
              <a:buAutoNum type="arabicPlain" startAt="37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      $a Nude mouse--Congresses $2 </a:t>
            </a:r>
            <a:r>
              <a:rPr lang="en-US" sz="1200" err="1">
                <a:ea typeface="Microsoft YaHei"/>
                <a:cs typeface="Microsoft YaHei"/>
              </a:rPr>
              <a:t>lcsh</a:t>
            </a:r>
            <a:endParaRPr lang="en-US" sz="1200">
              <a:ea typeface="Microsoft YaHei"/>
              <a:cs typeface="Microsoft YaHei"/>
            </a:endParaRPr>
          </a:p>
          <a:p>
            <a:pPr marL="0" indent="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373	$a</a:t>
            </a:r>
            <a:r>
              <a:rPr lang="en-US" sz="1200" baseline="0">
                <a:ea typeface="Microsoft YaHei"/>
                <a:cs typeface="Microsoft YaHei"/>
              </a:rPr>
              <a:t> Montana State University (Bozeman, Mont.) $2 </a:t>
            </a:r>
            <a:r>
              <a:rPr lang="en-US" sz="1200" baseline="0" err="1">
                <a:ea typeface="Microsoft YaHei"/>
                <a:cs typeface="Microsoft YaHei"/>
              </a:rPr>
              <a:t>naf</a:t>
            </a: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ea typeface="Microsoft YaHei"/>
                <a:cs typeface="Microsoft YaHei"/>
              </a:rPr>
              <a:t>670      $a Proceedings of the Third International Workshop on Nude Mice, 1979: $b </a:t>
            </a:r>
            <a:r>
              <a:rPr lang="en-US" sz="1200" err="1">
                <a:ea typeface="Microsoft YaHei"/>
                <a:cs typeface="Microsoft YaHei"/>
              </a:rPr>
              <a:t>t.p.</a:t>
            </a:r>
            <a:r>
              <a:rPr lang="en-US" sz="1200">
                <a:ea typeface="Microsoft YaHei"/>
                <a:cs typeface="Microsoft YaHei"/>
              </a:rPr>
              <a:t> (Montana State University, Bozeman, Montana; September 6-9, 1979)</a:t>
            </a: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ea typeface="Microsoft YaHei"/>
              <a:cs typeface="Microsoft YaHei"/>
            </a:endParaRPr>
          </a:p>
          <a:p>
            <a:pPr marL="228600" indent="-228600">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ea typeface="Microsoft YaHei"/>
              <a:cs typeface="Microsoft YaHei"/>
            </a:endParaRPr>
          </a:p>
          <a:p>
            <a:pPr marL="0" lvl="0" indent="0">
              <a:spcBef>
                <a:spcPts val="0"/>
              </a:spcBef>
              <a:spcAft>
                <a:spcPts val="0"/>
              </a:spcAft>
              <a:buNone/>
            </a:pPr>
            <a:endParaRPr/>
          </a:p>
        </p:txBody>
      </p:sp>
      <p:sp>
        <p:nvSpPr>
          <p:cNvPr id="1161" name="Shape 1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Shape 11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r>
              <a:rPr lang="en-US"/>
              <a:t>Make additions to the preferred name when:</a:t>
            </a:r>
          </a:p>
          <a:p>
            <a:endParaRPr lang="en-US"/>
          </a:p>
          <a:p>
            <a:r>
              <a:rPr lang="en-US"/>
              <a:t>-The authorized access point does not convey that it is a corporate body</a:t>
            </a:r>
          </a:p>
          <a:p>
            <a:r>
              <a:rPr lang="en-US"/>
              <a:t>-Name conflicts</a:t>
            </a:r>
          </a:p>
          <a:p>
            <a:r>
              <a:rPr lang="en-US"/>
              <a:t>-Certain government bodies</a:t>
            </a:r>
          </a:p>
          <a:p>
            <a:endParaRPr lang="en-US"/>
          </a:p>
        </p:txBody>
      </p:sp>
      <p:sp>
        <p:nvSpPr>
          <p:cNvPr id="1171" name="Shape 1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This is a LC-PCC core element.</a:t>
            </a:r>
          </a:p>
          <a:p>
            <a:pPr marL="0" lvl="0" indent="0">
              <a:spcBef>
                <a:spcPts val="0"/>
              </a:spcBef>
              <a:spcAft>
                <a:spcPts val="0"/>
              </a:spcAft>
              <a:buNone/>
            </a:pPr>
            <a:endParaRPr/>
          </a:p>
        </p:txBody>
      </p:sp>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4, 2019: replaced screenshot; added $</a:t>
            </a:r>
            <a:r>
              <a:rPr lang="en-US" err="1"/>
              <a:t>i</a:t>
            </a:r>
            <a:r>
              <a:rPr lang="en-US"/>
              <a:t> to the 510 field</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t>[Note:</a:t>
            </a:r>
            <a:r>
              <a:rPr lang="en-US" b="1" baseline="0"/>
              <a:t> do not use $q</a:t>
            </a:r>
            <a:r>
              <a:rPr lang="en-US" b="1"/>
              <a:t>/$r</a:t>
            </a:r>
            <a:r>
              <a:rPr lang="en-US" b="1" baseline="0"/>
              <a:t> in 046 until implemented]</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MARC fields 008/10 (Rules) and 040 indicate that an authority record was constructed according to RDA.</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Note: The preferred order of the placement of subfields in 040 is: $a $b $e $c. Some earlier records (from before the policy was set) in the LC/NAF appear with $e</a:t>
            </a:r>
            <a:r>
              <a:rPr lang="en-US" baseline="0"/>
              <a:t> </a:t>
            </a:r>
            <a:r>
              <a:rPr lang="en-US" baseline="0" err="1"/>
              <a:t>rda</a:t>
            </a:r>
            <a:r>
              <a:rPr lang="en-US" baseline="0"/>
              <a:t> in different position.</a:t>
            </a:r>
            <a:endParaRPr lang="en-US"/>
          </a:p>
          <a:p>
            <a:pPr lvl="0">
              <a:spcBef>
                <a:spcPts val="450"/>
              </a:spcBef>
              <a:spcAft>
                <a:spcPts val="0"/>
              </a:spcAft>
              <a:buFontTx/>
              <a:buNone/>
            </a:pPr>
            <a:endParaRPr lang="en-US">
              <a:ea typeface="Microsoft YaHei"/>
            </a:endParaRPr>
          </a:p>
        </p:txBody>
      </p:sp>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August 12, 2019: revised third bullet because vessels are not ad hoc events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First bullet: The name may actually be an acronym or initialism (RDA 11.2.2.5).</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 order to meet the RDA definition of a corporate body:</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 It must be an organization or group; </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2. It must be identified by a </a:t>
            </a:r>
            <a:r>
              <a:rPr lang="en-US" i="1"/>
              <a:t>particular</a:t>
            </a:r>
            <a:r>
              <a:rPr lang="en-US"/>
              <a:t> name; and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 It must act or be capable of action.</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Merriam-Webster dictionary definitions of “ad hoc”:</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adverb: for the particular end or case at hand without consideration of wider application</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adjective: 1. a: concerned with a particular end or purpose b: formed or used for specific or immediate problems or needs.  2. fashioned from whatever is immediately available: improvised</a:t>
            </a:r>
          </a:p>
          <a:p>
            <a:pPr lvl="0">
              <a:spcBef>
                <a:spcPts val="450"/>
              </a:spcBef>
              <a:spcAft>
                <a:spcPts val="0"/>
              </a:spcAft>
              <a:buFontTx/>
              <a:buNone/>
            </a:pPr>
            <a:endParaRPr lang="en-US">
              <a:ea typeface="Microsoft YaHei"/>
            </a:endParaRPr>
          </a:p>
        </p:txBody>
      </p:sp>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0"/>
              <a:t>March 20, 2017</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1"/>
          </a:p>
          <a:p>
            <a:r>
              <a:rPr lang="en-US" b="1"/>
              <a:t>Open to RDA 0.6.7,</a:t>
            </a:r>
            <a:r>
              <a:rPr lang="en-US" b="0"/>
              <a:t> looking for core elements for the</a:t>
            </a:r>
            <a:r>
              <a:rPr lang="en-US" b="0" baseline="0"/>
              <a:t> corporate body. CLICK THROUGH as people find them.</a:t>
            </a:r>
          </a:p>
          <a:p>
            <a:endParaRPr lang="en-US" b="0" baseline="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a:ea typeface="Microsoft YaHei"/>
                <a:cs typeface="Microsoft YaHei"/>
              </a:rPr>
              <a:t>Remember “core” does not necessarily mean the information has to become part of the authorized access point. It simply means it must be recorded as part of the description if applicable and readily ascertainable.</a:t>
            </a:r>
          </a:p>
          <a:p>
            <a:endParaRPr lang="en-US" b="1"/>
          </a:p>
          <a:p>
            <a:pPr marL="0" lvl="0" indent="0">
              <a:spcBef>
                <a:spcPts val="0"/>
              </a:spcBef>
              <a:spcAft>
                <a:spcPts val="0"/>
              </a:spcAft>
              <a:buNone/>
            </a:pPr>
            <a:endParaRPr/>
          </a:p>
        </p:txBody>
      </p:sp>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b="0"/>
              <a:t>November 25, 2015</a:t>
            </a:r>
          </a:p>
          <a:p>
            <a:endParaRPr lang="en-US" b="1"/>
          </a:p>
          <a:p>
            <a:r>
              <a:rPr lang="en-US" b="1"/>
              <a:t>Open to RDA 0.6.7,</a:t>
            </a:r>
            <a:r>
              <a:rPr lang="en-US" b="0"/>
              <a:t> looking for core elements for the</a:t>
            </a:r>
            <a:r>
              <a:rPr lang="en-US" b="0" baseline="0"/>
              <a:t> corporate body. CLICK THROUGH as people find them.</a:t>
            </a:r>
            <a:endParaRPr lang="en-US" b="1"/>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 20, 2017 (reformatted, added animation, revised speaker notes)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January 19, 2017 (rewrote for SHM</a:t>
            </a:r>
            <a:r>
              <a:rPr lang="en-US" baseline="0">
                <a:ea typeface="Microsoft YaHei"/>
                <a:cs typeface="Microsoft YaHei"/>
              </a:rPr>
              <a:t> H 405)</a:t>
            </a: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Note to Instructor: arrows and group from H 405 appear on click. May use as exercise:</a:t>
            </a:r>
            <a:r>
              <a:rPr lang="en-US" baseline="0">
                <a:ea typeface="Microsoft YaHei"/>
                <a:cs typeface="Microsoft YaHei"/>
              </a:rPr>
              <a:t> For each entity, should it be established in the Name Authority File or Subject Authority File? What MARC tag?</a:t>
            </a: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ea typeface="Microsoft YaHei"/>
                <a:cs typeface="Microsoft YaHei"/>
              </a:rPr>
              <a:t>Ambiguous Entities “Division of the World”:</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Type 1 =</a:t>
            </a:r>
            <a:r>
              <a:rPr lang="en-US" baseline="0">
                <a:ea typeface="Microsoft YaHei"/>
                <a:cs typeface="Microsoft YaHei"/>
              </a:rPr>
              <a:t> establish in </a:t>
            </a:r>
            <a:r>
              <a:rPr lang="en-US">
                <a:ea typeface="Microsoft YaHei"/>
                <a:cs typeface="Microsoft YaHei"/>
              </a:rPr>
              <a:t>NAF = Name Authority File, following RDA</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Type 2 = establish in SAF = Subject Authority File,</a:t>
            </a:r>
            <a:r>
              <a:rPr lang="en-US" baseline="0">
                <a:ea typeface="Microsoft YaHei"/>
                <a:cs typeface="Microsoft YaHei"/>
              </a:rPr>
              <a:t> unless needed for descriptive cataloging (if so, establish in NAF); follow SHM with RDA</a:t>
            </a: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 If you’ll remember, we discussed this documentation at the beginning of the class on Day 1. This is the piece of info that is actually found in about three different places. It’s important to remember to check this anytime you are establishing a type of corporate body that you don’t usually establish, because it can surprise you. Plus, there is the fact that this list has changed over time, so you can’t blindly trust the database to guide you correctly as to whether something should be a name or subject authority record.</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2) Remember that if this document does not answer your question, feel free to consult with the Policy &amp; Standards Division.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SHM H 405: https://www.loc.gov/aba/publications/FreeSHM/H0405.pdf</a:t>
            </a:r>
          </a:p>
          <a:p>
            <a:pPr marL="0" lvl="0" indent="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December 4, 2019: slide reference in speaker notes</a:t>
            </a:r>
            <a:endParaRPr lang="fr-FR"/>
          </a:p>
          <a:p>
            <a:endParaRPr lang="en-US"/>
          </a:p>
          <a:p>
            <a:r>
              <a:rPr lang="en-US"/>
              <a:t>Note to Instructor: Suggested answers are given on Slide 21, in the notes area, not on the slide. Trainees do not have answers for the exercise in their manuals.  </a:t>
            </a:r>
          </a:p>
          <a:p>
            <a:endParaRPr lang="en-US"/>
          </a:p>
          <a:p>
            <a:endParaRPr lang="en-US">
              <a:cs typeface="Times New Roman" pitchFamily="18" charset="0"/>
            </a:endParaRPr>
          </a:p>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 20, 2017</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Guidelines for describing corporate bodies in authority records are found in RDA Chapters 8 and 11.</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a typeface="Microsoft YaHei"/>
                <a:cs typeface="Microsoft YaHei"/>
              </a:rPr>
              <a:t>May 1, 2013</a:t>
            </a:r>
          </a:p>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March</a:t>
            </a:r>
            <a:r>
              <a:rPr lang="en-US" baseline="0"/>
              <a:t> 20, 2017</a:t>
            </a:r>
            <a:endParaRPr lang="en-US"/>
          </a:p>
          <a:p>
            <a:endParaRPr lang="en-US"/>
          </a:p>
          <a:p>
            <a:r>
              <a:rPr lang="en-US"/>
              <a:t>POSSIBLE ANSWERS:</a:t>
            </a:r>
          </a:p>
          <a:p>
            <a:endParaRPr lang="en-US"/>
          </a:p>
          <a:p>
            <a:r>
              <a:rPr lang="en-US"/>
              <a:t>**Preferred name: Geological Society of America</a:t>
            </a:r>
          </a:p>
          <a:p>
            <a:r>
              <a:rPr lang="en-US"/>
              <a:t>Variant name: GSA</a:t>
            </a:r>
          </a:p>
          <a:p>
            <a:r>
              <a:rPr lang="en-US"/>
              <a:t>*Date established: 1888</a:t>
            </a:r>
          </a:p>
          <a:p>
            <a:r>
              <a:rPr lang="en-US"/>
              <a:t>Field of activity: Geosciences</a:t>
            </a:r>
          </a:p>
          <a:p>
            <a:r>
              <a:rPr lang="en-US"/>
              <a:t>*Location: Boulder, CO</a:t>
            </a:r>
          </a:p>
          <a:p>
            <a:endParaRPr lang="en-US"/>
          </a:p>
          <a:p>
            <a:r>
              <a:rPr lang="en-US"/>
              <a:t>** = core</a:t>
            </a:r>
            <a:r>
              <a:rPr lang="en-US" baseline="0"/>
              <a:t> element</a:t>
            </a:r>
          </a:p>
          <a:p>
            <a:r>
              <a:rPr lang="en-US" baseline="0"/>
              <a:t>* = core if needed to distinguish</a:t>
            </a:r>
            <a:endParaRPr lang="en-US"/>
          </a:p>
        </p:txBody>
      </p:sp>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a typeface="Microsoft YaHei"/>
                <a:cs typeface="Microsoft YaHei"/>
              </a:rPr>
              <a:t>March 20, 2017: updated</a:t>
            </a:r>
            <a:r>
              <a:rPr lang="en-US" baseline="0">
                <a:ea typeface="Microsoft YaHei"/>
                <a:cs typeface="Microsoft YaHei"/>
              </a:rPr>
              <a:t> to reflect current RDA language.</a:t>
            </a:r>
            <a:endParaRPr lang="en-US"/>
          </a:p>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endParaRPr lang="en-US"/>
          </a:p>
          <a:p>
            <a:pPr marL="0" lvl="0" indent="0">
              <a:spcBef>
                <a:spcPts val="0"/>
              </a:spcBef>
              <a:spcAft>
                <a:spcPts val="0"/>
              </a:spcAft>
              <a:buNone/>
            </a:pPr>
            <a:endParaRPr/>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4, 2020</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5 Browns: this is the name of a classical piano ensemble consisting of five siblings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AFL-CIO: the commonly known name may be an abbreviated form or an acronym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New Slide: Feb. 24, 2014</a:t>
            </a:r>
          </a:p>
          <a:p>
            <a:endParaRPr lang="en-US"/>
          </a:p>
          <a:p>
            <a:r>
              <a:rPr lang="en-US"/>
              <a:t>RDA was revised in 2012 to call for including initial articles if an entity uses them. This follows the principle of representation (describe the entity as it describes itself). However, realizing that systems still needed to drop initial articles in order to file correctly, an alternative was given to omit the initial article. PCC will follow the alternative.</a:t>
            </a:r>
          </a:p>
          <a:p>
            <a:pPr marL="0" lvl="0" indent="0">
              <a:spcBef>
                <a:spcPts val="0"/>
              </a:spcBef>
              <a:spcAft>
                <a:spcPts val="0"/>
              </a:spcAft>
              <a:buNone/>
            </a:pPr>
            <a:endParaRPr/>
          </a:p>
        </p:txBody>
      </p:sp>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December 4, 2019: replaced Apple Computer, Inc. example with Accepted, Inc. because many catalogers feel that Apple Computer is so well known that it is clear as a corporate body</a:t>
            </a:r>
            <a:endParaRPr lang="en-US" baseline="0"/>
          </a:p>
          <a:p>
            <a:endParaRPr lang="en-US" baseline="0"/>
          </a:p>
          <a:p>
            <a:r>
              <a:rPr lang="en-US" baseline="0"/>
              <a:t>RDA 11.2.2.10 also instructs us to omit </a:t>
            </a:r>
          </a:p>
          <a:p>
            <a:r>
              <a:rPr lang="en-US"/>
              <a:t>b) a term indicating state ownership of a corporate body</a:t>
            </a:r>
          </a:p>
          <a:p>
            <a:r>
              <a:rPr lang="en-US"/>
              <a:t>c) a word or phrase, abbreviated or in full, indicating the type of incorporated entity (e.g., </a:t>
            </a:r>
            <a:r>
              <a:rPr lang="en-US" err="1"/>
              <a:t>Aktiebolaget</a:t>
            </a:r>
            <a:r>
              <a:rPr lang="en-US"/>
              <a:t>, </a:t>
            </a:r>
            <a:r>
              <a:rPr lang="en-US" err="1"/>
              <a:t>Gesellschaft</a:t>
            </a:r>
            <a:r>
              <a:rPr lang="en-US"/>
              <a:t> </a:t>
            </a:r>
            <a:r>
              <a:rPr lang="en-US" err="1"/>
              <a:t>mit</a:t>
            </a:r>
            <a:r>
              <a:rPr lang="en-US"/>
              <a:t> </a:t>
            </a:r>
            <a:r>
              <a:rPr lang="en-US" err="1"/>
              <a:t>beschränkter</a:t>
            </a:r>
            <a:r>
              <a:rPr lang="en-US"/>
              <a:t> </a:t>
            </a:r>
            <a:r>
              <a:rPr lang="en-US" err="1"/>
              <a:t>Haftung</a:t>
            </a:r>
            <a:r>
              <a:rPr lang="en-US"/>
              <a:t>, Kabushiki Kaisha, </a:t>
            </a:r>
            <a:r>
              <a:rPr lang="en-US" err="1"/>
              <a:t>Società</a:t>
            </a:r>
            <a:r>
              <a:rPr lang="en-US"/>
              <a:t> per </a:t>
            </a:r>
            <a:r>
              <a:rPr lang="en-US" err="1"/>
              <a:t>azione</a:t>
            </a:r>
            <a:r>
              <a:rPr lang="en-US"/>
              <a:t>).</a:t>
            </a:r>
          </a:p>
          <a:p>
            <a:endParaRPr lang="en-US"/>
          </a:p>
          <a:p>
            <a:r>
              <a:rPr lang="en-US"/>
              <a:t>These are not mentioned on the slide because they are rare in NACO work.</a:t>
            </a:r>
          </a:p>
          <a:p>
            <a:endParaRPr lang="en-US"/>
          </a:p>
          <a:p>
            <a:r>
              <a:rPr lang="en-US"/>
              <a:t>Note: the form of the term of incorporation is based on usage, so some names will have Inc. and others Incorporated, some Ltd. and others Limited.</a:t>
            </a:r>
          </a:p>
          <a:p>
            <a:endParaRPr lang="en-US"/>
          </a:p>
        </p:txBody>
      </p:sp>
    </p:spTree>
    <p:extLst>
      <p:ext uri="{BB962C8B-B14F-4D97-AF65-F5344CB8AC3E}">
        <p14:creationId xmlns:p14="http://schemas.microsoft.com/office/powerpoint/2010/main" val="276799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Feb. 24, 2014</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Instructor’s note: Refer trainees back to slides 5, 6, 7 and 21 for the information needed to complete this exercise.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Times New Roman" pitchFamily="18" charset="0"/>
              </a:rPr>
              <a:t>Suggested answers are given below. Trainees do not have answers for the exercise in their manuals.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ANSWERS: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2  $a Society for Conservation Biology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2_ $a Museum of Fine Arts, Houston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2_ $a Kurt Weill Foundation for Music</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2_ $a Geological Society of America</a:t>
            </a:r>
          </a:p>
          <a:p>
            <a:pPr marL="0" lvl="0" indent="0">
              <a:spcBef>
                <a:spcPts val="0"/>
              </a:spcBef>
              <a:spcAft>
                <a:spcPts val="0"/>
              </a:spcAft>
              <a:buNone/>
            </a:pPr>
            <a:endParaRPr/>
          </a:p>
        </p:txBody>
      </p:sp>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 2017: updated to reflect</a:t>
            </a:r>
            <a:r>
              <a:rPr lang="en-US" baseline="0"/>
              <a:t> current RDA language.</a:t>
            </a: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 RDA glossary defines the preferred name for the corporate body as: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 name or form of name chosen to identify a corporate body.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 preferred name is used as the basis for the authorized access point representing that body.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Feb. 24, 2014</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brief form may be an </a:t>
            </a:r>
            <a:r>
              <a:rPr lang="en-US" err="1"/>
              <a:t>initialism</a:t>
            </a:r>
            <a:r>
              <a:rPr lang="en-US"/>
              <a:t> or an acronym. The brief form must be sufficiently specific to differentiate the body from others with the same or similar brief names.</a:t>
            </a:r>
            <a:endParaRPr lang="en-US">
              <a:ea typeface="Microsoft YaHei"/>
              <a:cs typeface="Microsoft YaHei"/>
            </a:endParaRPr>
          </a:p>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r>
              <a:rPr lang="en-US"/>
              <a:t>There is also a definition given at 11.0, which appears in a later slide.</a:t>
            </a:r>
          </a:p>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endParaRPr lang="en-US"/>
          </a:p>
          <a:p>
            <a:pPr marL="0" lvl="0" indent="0">
              <a:spcBef>
                <a:spcPts val="0"/>
              </a:spcBef>
              <a:spcAft>
                <a:spcPts val="0"/>
              </a:spcAft>
              <a:buNone/>
            </a:pPr>
            <a:endParaRPr/>
          </a:p>
        </p:txBody>
      </p:sp>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defRPr/>
            </a:pPr>
            <a:r>
              <a:rPr lang="en-US"/>
              <a:t>August 12, 2019: added some examples in notes</a:t>
            </a:r>
            <a:endParaRPr lang="fr-FR"/>
          </a:p>
          <a:p>
            <a:pPr>
              <a:defRPr/>
            </a:pPr>
            <a:endParaRPr lang="en-US"/>
          </a:p>
          <a:p>
            <a:pPr>
              <a:defRPr/>
            </a:pPr>
            <a:r>
              <a:rPr lang="en-US"/>
              <a:t>Some examples:</a:t>
            </a:r>
          </a:p>
          <a:p>
            <a:pPr>
              <a:defRPr/>
            </a:pPr>
            <a:r>
              <a:rPr lang="en-US"/>
              <a:t>United Nations, </a:t>
            </a:r>
            <a:r>
              <a:rPr lang="en-US" i="1"/>
              <a:t>not</a:t>
            </a:r>
            <a:r>
              <a:rPr lang="en-US"/>
              <a:t> Nations </a:t>
            </a:r>
            <a:r>
              <a:rPr lang="en-US" err="1"/>
              <a:t>Unies</a:t>
            </a:r>
            <a:r>
              <a:rPr lang="en-US"/>
              <a:t>, </a:t>
            </a:r>
            <a:r>
              <a:rPr lang="en-US" i="1"/>
              <a:t>nor</a:t>
            </a:r>
            <a:r>
              <a:rPr lang="en-US"/>
              <a:t> </a:t>
            </a:r>
            <a:r>
              <a:rPr lang="en-US" err="1"/>
              <a:t>Naciones</a:t>
            </a:r>
            <a:r>
              <a:rPr lang="en-US"/>
              <a:t> Unidas, </a:t>
            </a:r>
            <a:r>
              <a:rPr lang="en-US" i="1"/>
              <a:t>nor</a:t>
            </a:r>
            <a:r>
              <a:rPr lang="en-US"/>
              <a:t> </a:t>
            </a:r>
            <a:r>
              <a:rPr lang="en-US" err="1"/>
              <a:t>Nações</a:t>
            </a:r>
            <a:r>
              <a:rPr lang="en-US"/>
              <a:t> Unidas, nor Vereinigte </a:t>
            </a:r>
            <a:r>
              <a:rPr lang="en-US" err="1"/>
              <a:t>Nationen</a:t>
            </a:r>
            <a:r>
              <a:rPr lang="en-US"/>
              <a:t>, </a:t>
            </a:r>
          </a:p>
          <a:p>
            <a:pPr>
              <a:defRPr/>
            </a:pPr>
            <a:r>
              <a:rPr lang="en-US" i="1"/>
              <a:t>nor</a:t>
            </a:r>
            <a:r>
              <a:rPr lang="en-US"/>
              <a:t> Lian he </a:t>
            </a:r>
            <a:r>
              <a:rPr lang="en-US" err="1"/>
              <a:t>guo</a:t>
            </a:r>
            <a:r>
              <a:rPr lang="en-US"/>
              <a:t>, </a:t>
            </a:r>
            <a:r>
              <a:rPr lang="en-US" i="1"/>
              <a:t>etc</a:t>
            </a:r>
            <a:r>
              <a:rPr lang="en-US" i="1" baseline="0"/>
              <a:t>.</a:t>
            </a:r>
            <a:endParaRPr lang="en-US" i="1"/>
          </a:p>
          <a:p>
            <a:pPr>
              <a:defRPr/>
            </a:pPr>
            <a:endParaRPr lang="en-US"/>
          </a:p>
          <a:p>
            <a:pPr>
              <a:defRPr/>
            </a:pPr>
            <a:r>
              <a:rPr lang="en-US"/>
              <a:t>International Sauna Society, </a:t>
            </a:r>
            <a:r>
              <a:rPr lang="en-US" i="1"/>
              <a:t>not</a:t>
            </a:r>
            <a:r>
              <a:rPr lang="en-US"/>
              <a:t> </a:t>
            </a:r>
            <a:r>
              <a:rPr lang="en-US" err="1"/>
              <a:t>Internationale</a:t>
            </a:r>
            <a:r>
              <a:rPr lang="en-US"/>
              <a:t> Sauna-Gesellschaft, </a:t>
            </a:r>
            <a:r>
              <a:rPr lang="en-US" i="1"/>
              <a:t>nor </a:t>
            </a:r>
            <a:r>
              <a:rPr lang="en-US"/>
              <a:t>Société international de sauna</a:t>
            </a:r>
          </a:p>
          <a:p>
            <a:pPr>
              <a:defRPr/>
            </a:pPr>
            <a:endParaRPr lang="en-US"/>
          </a:p>
          <a:p>
            <a:pPr>
              <a:defRPr/>
            </a:pPr>
            <a:r>
              <a:rPr lang="en-US"/>
              <a:t>International Botanical Congress, </a:t>
            </a:r>
            <a:r>
              <a:rPr lang="en-US" i="1"/>
              <a:t>not</a:t>
            </a:r>
            <a:r>
              <a:rPr lang="en-US"/>
              <a:t> Congreso </a:t>
            </a:r>
            <a:r>
              <a:rPr lang="en-US" err="1"/>
              <a:t>Internacional</a:t>
            </a:r>
            <a:r>
              <a:rPr lang="en-US"/>
              <a:t> de </a:t>
            </a:r>
            <a:r>
              <a:rPr lang="en-US" err="1"/>
              <a:t>Botánica</a:t>
            </a:r>
            <a:r>
              <a:rPr lang="en-US"/>
              <a:t>, </a:t>
            </a:r>
            <a:r>
              <a:rPr lang="en-US" i="1"/>
              <a:t>nor</a:t>
            </a:r>
            <a:r>
              <a:rPr lang="en-US"/>
              <a:t> </a:t>
            </a:r>
            <a:r>
              <a:rPr lang="en-US" err="1"/>
              <a:t>Congrès</a:t>
            </a:r>
            <a:r>
              <a:rPr lang="en-US"/>
              <a:t> international </a:t>
            </a:r>
          </a:p>
          <a:p>
            <a:pPr>
              <a:defRPr/>
            </a:pPr>
            <a:r>
              <a:rPr lang="en-US"/>
              <a:t>de </a:t>
            </a:r>
            <a:r>
              <a:rPr lang="en-US" err="1"/>
              <a:t>botanique</a:t>
            </a:r>
            <a:r>
              <a:rPr lang="en-US"/>
              <a:t>, </a:t>
            </a:r>
            <a:r>
              <a:rPr lang="en-US" i="1"/>
              <a:t>nor</a:t>
            </a:r>
            <a:r>
              <a:rPr lang="en-US"/>
              <a:t> </a:t>
            </a:r>
            <a:r>
              <a:rPr lang="en-US" err="1"/>
              <a:t>Mezhdunarodnyi</a:t>
            </a:r>
            <a:r>
              <a:rPr lang="en-US"/>
              <a:t>̆ </a:t>
            </a:r>
            <a:r>
              <a:rPr lang="en-US" err="1"/>
              <a:t>botanicheskii</a:t>
            </a:r>
            <a:r>
              <a:rPr lang="en-US"/>
              <a:t>̆ congress</a:t>
            </a:r>
          </a:p>
          <a:p>
            <a:pPr>
              <a:defRPr/>
            </a:pPr>
            <a:endParaRPr lang="en-US"/>
          </a:p>
          <a:p>
            <a:pPr>
              <a:defRPr/>
            </a:pPr>
            <a:r>
              <a:rPr lang="en-US"/>
              <a:t>World Chess Federation,</a:t>
            </a:r>
            <a:r>
              <a:rPr lang="en-US" i="1"/>
              <a:t> not</a:t>
            </a:r>
            <a:r>
              <a:rPr lang="en-US"/>
              <a:t> </a:t>
            </a:r>
            <a:r>
              <a:rPr lang="en-US" err="1"/>
              <a:t>Fédération</a:t>
            </a:r>
            <a:r>
              <a:rPr lang="en-US"/>
              <a:t> </a:t>
            </a:r>
            <a:r>
              <a:rPr lang="en-US" err="1"/>
              <a:t>internationale</a:t>
            </a:r>
            <a:r>
              <a:rPr lang="en-US"/>
              <a:t> des </a:t>
            </a:r>
            <a:r>
              <a:rPr lang="en-US" err="1"/>
              <a:t>échecs</a:t>
            </a:r>
            <a:r>
              <a:rPr lang="en-US"/>
              <a:t>, </a:t>
            </a:r>
            <a:r>
              <a:rPr lang="en-US" i="1"/>
              <a:t>nor </a:t>
            </a:r>
            <a:r>
              <a:rPr lang="en-US" err="1"/>
              <a:t>Federación</a:t>
            </a:r>
            <a:r>
              <a:rPr lang="en-US"/>
              <a:t> </a:t>
            </a:r>
            <a:r>
              <a:rPr lang="en-US" err="1"/>
              <a:t>Internacional</a:t>
            </a:r>
            <a:r>
              <a:rPr lang="en-US"/>
              <a:t> de </a:t>
            </a:r>
          </a:p>
          <a:p>
            <a:pPr>
              <a:defRPr/>
            </a:pPr>
            <a:r>
              <a:rPr lang="en-US" err="1"/>
              <a:t>Ajedrez</a:t>
            </a:r>
            <a:r>
              <a:rPr lang="en-US" i="1"/>
              <a:t>, nor</a:t>
            </a:r>
            <a:r>
              <a:rPr lang="en-US"/>
              <a:t> </a:t>
            </a:r>
            <a:r>
              <a:rPr lang="en-US" err="1"/>
              <a:t>Världsschackförbundet</a:t>
            </a:r>
          </a:p>
          <a:p>
            <a:pPr>
              <a:defRPr/>
            </a:pPr>
            <a:endParaRPr lang="en-US"/>
          </a:p>
          <a:p>
            <a:pPr>
              <a:defRPr/>
            </a:pPr>
            <a:r>
              <a:rPr lang="en-US"/>
              <a:t>Pan American Games, </a:t>
            </a:r>
            <a:r>
              <a:rPr lang="en-US" i="1"/>
              <a:t>not</a:t>
            </a:r>
            <a:r>
              <a:rPr lang="en-US"/>
              <a:t> </a:t>
            </a:r>
            <a:r>
              <a:rPr lang="en-US" err="1"/>
              <a:t>Juegos</a:t>
            </a:r>
            <a:r>
              <a:rPr lang="en-US"/>
              <a:t> Panamericanos, </a:t>
            </a:r>
            <a:r>
              <a:rPr lang="en-US" i="1"/>
              <a:t>nor</a:t>
            </a:r>
            <a:r>
              <a:rPr lang="en-US"/>
              <a:t> </a:t>
            </a:r>
            <a:r>
              <a:rPr lang="en-US" err="1"/>
              <a:t>Jogos</a:t>
            </a:r>
            <a:r>
              <a:rPr lang="en-US"/>
              <a:t> Pan-Americanos, </a:t>
            </a:r>
            <a:r>
              <a:rPr lang="en-US" i="1"/>
              <a:t>nor</a:t>
            </a:r>
            <a:r>
              <a:rPr lang="en-US"/>
              <a:t> Pan-</a:t>
            </a:r>
            <a:r>
              <a:rPr lang="en-US" err="1"/>
              <a:t>Amerikaanse</a:t>
            </a:r>
            <a:r>
              <a:rPr lang="en-US"/>
              <a:t> </a:t>
            </a:r>
            <a:r>
              <a:rPr lang="en-US" err="1"/>
              <a:t>Spelen</a:t>
            </a:r>
            <a:r>
              <a:rPr lang="en-US"/>
              <a:t>, </a:t>
            </a:r>
          </a:p>
          <a:p>
            <a:pPr>
              <a:defRPr/>
            </a:pPr>
            <a:r>
              <a:rPr lang="en-US" i="1"/>
              <a:t>nor </a:t>
            </a:r>
            <a:r>
              <a:rPr lang="en-US" err="1"/>
              <a:t>Jeux</a:t>
            </a:r>
            <a:r>
              <a:rPr lang="en-US"/>
              <a:t> </a:t>
            </a:r>
            <a:r>
              <a:rPr lang="en-US" err="1"/>
              <a:t>panaméricains</a:t>
            </a:r>
            <a:r>
              <a:rPr lang="en-US"/>
              <a:t> </a:t>
            </a:r>
          </a:p>
          <a:p>
            <a:pPr marL="0" marR="0" lvl="0" indent="0" algn="l" defTabSz="914400">
              <a:lnSpc>
                <a:spcPct val="100000"/>
              </a:lnSpc>
              <a:spcBef>
                <a:spcPts val="0"/>
              </a:spcBef>
              <a:spcAft>
                <a:spcPts val="0"/>
              </a:spcAft>
              <a:buClr>
                <a:srgbClr val="000000"/>
              </a:buClr>
              <a:buSzPts val="1400"/>
              <a:buFont typeface="Arial"/>
              <a:buNone/>
              <a:tabLst/>
              <a:defRPr/>
            </a:pPr>
            <a:endParaRPr lang="en-US"/>
          </a:p>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11.2.2.6</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If the name of a corporate body has changed (including changes from one language to another), choose the earlier name as the preferred name for use with resources associated with the earlier name. Choose the later name as the preferred name for use with resources associated with the later name.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LC-PCC PS for 11.2.2.6 says to treat minor differences in names as variants names, in the absence of “explicit evidence that a true name change has taken place.” Minor differences include: spelled out forms vs. acronyms; changes in prepositions, articles or conjunctions; a change in punctuation.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Historical note: Loft, Inc. was incorporated in 1919. In 1941 it changed its name to Pepsi-Cola Company and in 1965 to PepsiCo.</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Subject treatment: SHM H 460 instructs: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t>
            </a:r>
            <a:r>
              <a:rPr lang="en-US"/>
              <a:t>Assign the heading for the name used by the body during the latest period covered by the work being cataloged.”</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However: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t>
            </a:r>
            <a:r>
              <a:rPr lang="en-US"/>
              <a:t>If an earlier name is prominently featured in the work being cataloged, assign the heading for the earlier name as well.”</a:t>
            </a:r>
            <a:endParaRPr lang="en-US">
              <a:ea typeface="Microsoft YaHei"/>
              <a:cs typeface="Microsoft YaHei"/>
            </a:endParaRPr>
          </a:p>
          <a:p>
            <a:pPr marL="0" lvl="0" indent="0">
              <a:spcBef>
                <a:spcPts val="0"/>
              </a:spcBef>
              <a:spcAft>
                <a:spcPts val="0"/>
              </a:spcAft>
              <a:buNone/>
            </a:pPr>
            <a:endParaRPr/>
          </a:p>
        </p:txBody>
      </p:sp>
      <p:sp>
        <p:nvSpPr>
          <p:cNvPr id="396" name="Shape 3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xfrm>
            <a:off x="441325" y="515938"/>
            <a:ext cx="6688138" cy="3762375"/>
          </a:xfrm>
          <a:solidFill>
            <a:srgbClr val="FFFFFF"/>
          </a:solidFill>
          <a:ln>
            <a:solidFill>
              <a:srgbClr val="000000"/>
            </a:solidFill>
            <a:miter lim="800000"/>
          </a:ln>
        </p:spPr>
      </p:sp>
      <p:sp>
        <p:nvSpPr>
          <p:cNvPr id="106499" name="Text Box 2"/>
          <p:cNvSpPr>
            <a:spLocks noGrp="1" noChangeArrowheads="1"/>
          </p:cNvSpPr>
          <p:nvPr>
            <p:ph type="body" idx="1"/>
          </p:nvPr>
        </p:nvSpPr>
        <p:spPr>
          <a:xfrm>
            <a:off x="759024" y="4775781"/>
            <a:ext cx="6073676" cy="4516009"/>
          </a:xfrm>
          <a:noFill/>
        </p:spPr>
        <p:txBody>
          <a:bodyPr/>
          <a:lstStyle/>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May 1, 2013</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Exercise. </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Note to Instructor: Answers below. Trainees do not have the answers in their manuals. </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Title page and back cover. </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What attributes about the corporate body are found here?</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Answers:</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Preferred name.</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Location</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p:txBody>
      </p:sp>
      <p:sp>
        <p:nvSpPr>
          <p:cNvPr id="106500" name="Slide Number Placeholder 3"/>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F33082D8-F793-49D1-9858-1EFD1FB7B9B3}" type="slidenum">
              <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rPr>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33</a:t>
            </a:fld>
            <a:endPar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endParaRPr>
          </a:p>
        </p:txBody>
      </p:sp>
    </p:spTree>
    <p:extLst>
      <p:ext uri="{BB962C8B-B14F-4D97-AF65-F5344CB8AC3E}">
        <p14:creationId xmlns:p14="http://schemas.microsoft.com/office/powerpoint/2010/main" val="1431956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What attributes of the corporate body do we find on this page?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Times New Roman" pitchFamily="18" charset="0"/>
              </a:rPr>
              <a:t>Note to Instructor: Suggested answers are given below. Trainees do not have answers for the exercise in their manuals.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Answer: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Date of incorporation, 1919.</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Subordinate body, Butler North Education Center.</a:t>
            </a:r>
          </a:p>
        </p:txBody>
      </p:sp>
      <p:sp>
        <p:nvSpPr>
          <p:cNvPr id="419" name="Shape 4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Other attributes?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Times New Roman" pitchFamily="18" charset="0"/>
              </a:rPr>
              <a:t>Note to Instructor: Suggested answers are given below. Trainees do not have answers for the exercise in their manuals.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Answer: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Address: 524 Wick Avenue, Youngstown, Ohio 44502</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E-mail: info@butlerart.com</a:t>
            </a:r>
          </a:p>
          <a:p>
            <a:pPr marL="0" lvl="0" indent="0">
              <a:spcBef>
                <a:spcPts val="0"/>
              </a:spcBef>
              <a:spcAft>
                <a:spcPts val="0"/>
              </a:spcAft>
              <a:buNone/>
            </a:pPr>
            <a:endParaRPr/>
          </a:p>
        </p:txBody>
      </p:sp>
      <p:sp>
        <p:nvSpPr>
          <p:cNvPr id="429" name="Shape 4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Feb. 24, 2014</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In AACR2, as well as the earliest releases of RDA, there was a difference in the treatment of governmental and non-governmental bodies regarding subordinate entry. Those differences are no longer made*.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Although most preferred forms are recorded directly, there are several specific instances in which corporate bodies should be recorded subordinately.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11.2.2.14 provides a list of criteria against which you need to test any new name to see if meets any of the criteria for subordinate recording before saying, yes, it should be recorded directly.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These are the rules that you need to constantly recheck when setting up corporate bodies.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 LC-PCC PS 11.2.2.14.6 makes an exception for subordinate U.S. government bodies when one body uses “United States” and another uses “U.S.”</a:t>
            </a:r>
          </a:p>
          <a:p>
            <a:pPr marL="0" lvl="0" indent="0">
              <a:spcBef>
                <a:spcPts val="0"/>
              </a:spcBef>
              <a:spcAft>
                <a:spcPts val="0"/>
              </a:spcAft>
              <a:buNone/>
            </a:pPr>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What appears on the source does matter, but will not always determine the form of the preferred name.</a:t>
            </a:r>
          </a:p>
        </p:txBody>
      </p:sp>
      <p:sp>
        <p:nvSpPr>
          <p:cNvPr id="449" name="Shape 4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Shape 4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May 1, 2013</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0" name="Shape 460"/>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461" name="Shape 461"/>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March 29, 2017: corrected indicator.</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The LC-PCC PS lists additional terms that may imply administrative subordination for corporate bodies whose official language is English, French, or Spanish, e.g. board, bureau, office, panel, etc.</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N.B. This rule only applies when the name of the higher body is needed to identify the subordinate body, e.g. “Statistical Committee,” “Personnel Commission.”</a:t>
            </a:r>
          </a:p>
          <a:p>
            <a:pPr marL="0" lvl="0" indent="0">
              <a:spcBef>
                <a:spcPts val="0"/>
              </a:spcBef>
              <a:spcAft>
                <a:spcPts val="0"/>
              </a:spcAft>
              <a:buNone/>
            </a:pPr>
            <a:endParaRPr/>
          </a:p>
        </p:txBody>
      </p:sp>
      <p:sp>
        <p:nvSpPr>
          <p:cNvPr id="472" name="Shape 4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August 12, 2019</a:t>
            </a:r>
          </a:p>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September 17, 2018: reformatted slide</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Examples of names that are general in nature include: Technical Information Library, Friends of the Library, Annual Meeting.</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December 4, 2019</a:t>
            </a:r>
            <a:endParaRPr lang="fr-F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endParaRP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511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May 1, 2013</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Examples of names that would fail this test and consequently be recorded directly include:</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BC Fisheries</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California Records &amp; Information Management</a:t>
            </a:r>
          </a:p>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ea typeface="Microsoft YaHei"/>
                <a:cs typeface="Microsoft YaHei"/>
              </a:rPr>
              <a:t>May 1, 2013</a:t>
            </a:r>
          </a:p>
          <a:p>
            <a:pPr defTabSz="914400">
              <a:spcBef>
                <a:spcPts val="438"/>
              </a:spcBef>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ea typeface="Microsoft YaHei"/>
              <a:cs typeface="Microsoft YaHei"/>
            </a:endParaRPr>
          </a:p>
          <a:p>
            <a:pPr marL="0" lvl="0" indent="0">
              <a:spcBef>
                <a:spcPts val="0"/>
              </a:spcBef>
              <a:spcAft>
                <a:spcPts val="0"/>
              </a:spcAft>
              <a:buNone/>
            </a:pPr>
            <a:endParaRPr/>
          </a:p>
        </p:txBody>
      </p:sp>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August 12, 2019: added a few additional examples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name of these bodies include more than just the field of study, so RDA 11.2.2.14.5 would not apply. None of these are included in</a:t>
            </a:r>
            <a:r>
              <a:rPr lang="en-US" baseline="0"/>
              <a:t> RDA 11.2.2.14.6</a:t>
            </a:r>
            <a:r>
              <a:rPr lang="en-US"/>
              <a:t> because they do not include the entire name of the higher body (i.e. Rutgers University).</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Other examples of Rutgers units that are entered directly:</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2_ Alan M. Voorhees Transportation Center</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2_ Bloustein Center for Survey Research</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2_ Douglass College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2_ Robert Wood Johnson Medical School</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2_ Waksman Institute of Microbiology</a:t>
            </a:r>
          </a:p>
          <a:p>
            <a:pPr lvl="0">
              <a:spcBef>
                <a:spcPts val="450"/>
              </a:spcBef>
              <a:spcAft>
                <a:spcPts val="0"/>
              </a:spcAft>
              <a:buFontTx/>
              <a:buNone/>
            </a:pPr>
            <a:endParaRPr lang="en-US">
              <a:ea typeface="Microsoft YaHei"/>
            </a:endParaRPr>
          </a:p>
        </p:txBody>
      </p:sp>
      <p:sp>
        <p:nvSpPr>
          <p:cNvPr id="514" name="Shape 5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This type only applies to non-governmental bodies.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RDA 11.2.2.14.6</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Distinguish cases in which the subordinate body’s name includes the names of higher bodies from cases in which the names of higher bodies appear only in association with the subordinate body’s name.</a:t>
            </a:r>
          </a:p>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March 5, 2019: added conference example to names that fail the test and added the entire names of the higher body</a:t>
            </a:r>
            <a:endParaRPr lang="fr-F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LC-PCC PS: The term "includes" in the instruction applies to any linguistic relationship between the name of the body and its parent (higher or related) body, not just to those shown in the examples for the instruction.  The phrase "entire name" is the preferred name of the higher or related body, not necessarily the complete authorized access point of that body. For example, disregard additions to the preferred name or the fact that the higher or related body may be subordinate to another body.</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p>
          <a:p>
            <a:pPr defTabSz="914400">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Names that fail this test and would be recorded directly include:</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BBC Symphony Orchestra (entire name of the higher body = British Broadcasting Corporation)</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CU-Boulder Alumni Association (entire name of the higher body = University of Colorado Boulder)</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Friends of the Corcoran (entire name of the higher body = Corcoran Gallery of Art)</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Annual Meeting of FOIM (entire name of the higher body = Fellowship of Indian Missiologists)</a:t>
            </a:r>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endParaRPr lang="en-US"/>
          </a:p>
          <a:p>
            <a:pPr>
              <a:tabLst>
                <a:tab pos="0" algn="l"/>
                <a:tab pos="447675" algn="l"/>
                <a:tab pos="896938" algn="l"/>
                <a:tab pos="1344613" algn="l"/>
                <a:tab pos="1793875" algn="l"/>
                <a:tab pos="2243138" algn="l"/>
                <a:tab pos="2690813" algn="l"/>
                <a:tab pos="3140075" algn="l"/>
                <a:tab pos="3589338" algn="l"/>
                <a:tab pos="4037013" algn="l"/>
                <a:tab pos="4486275" algn="l"/>
                <a:tab pos="4935538" algn="l"/>
                <a:tab pos="5383213" algn="l"/>
                <a:tab pos="5832475" algn="l"/>
                <a:tab pos="6281738" algn="l"/>
                <a:tab pos="6729413" algn="l"/>
                <a:tab pos="7178675" algn="l"/>
                <a:tab pos="7626350" algn="l"/>
                <a:tab pos="8075613" algn="l"/>
                <a:tab pos="8524875" algn="l"/>
                <a:tab pos="8972550" algn="l"/>
              </a:tabLst>
            </a:pPr>
            <a:r>
              <a:rPr lang="en-US"/>
              <a:t>If the authorized access point for the higher or related body includes an addition to the name, include that: in this example, the geographic location is added.  </a:t>
            </a:r>
          </a:p>
          <a:p>
            <a:pPr lvl="0">
              <a:spcBef>
                <a:spcPts val="438"/>
              </a:spcBef>
              <a:spcAft>
                <a:spcPts val="0"/>
              </a:spcAft>
              <a:buNone/>
            </a:pPr>
            <a:endParaRPr lang="en-US">
              <a:ea typeface="Microsoft YaHei"/>
            </a:endParaRPr>
          </a:p>
        </p:txBody>
      </p:sp>
      <p:sp>
        <p:nvSpPr>
          <p:cNvPr id="535" name="Shape 5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Updated: Feb. 24, 2014</a:t>
            </a:r>
            <a:endParaRPr lang="en-US">
              <a:ea typeface="Microsoft YaHei"/>
              <a:cs typeface="Microsoft YaHei"/>
            </a:endParaRPr>
          </a:p>
          <a:p>
            <a:pPr marL="0" lvl="0" indent="0">
              <a:spcBef>
                <a:spcPts val="0"/>
              </a:spcBef>
              <a:spcAft>
                <a:spcPts val="0"/>
              </a:spcAft>
              <a:buNone/>
            </a:pPr>
            <a:endParaRPr/>
          </a:p>
        </p:txBody>
      </p:sp>
      <p:sp>
        <p:nvSpPr>
          <p:cNvPr id="545" name="Shape 5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defRPr/>
            </a:pPr>
            <a:r>
              <a:rPr lang="en-US"/>
              <a:t>March 5, 2019: corrected form of University of Colorado Boulder; added speaker note, added third example</a:t>
            </a:r>
            <a:endParaRPr lang="fr-FR"/>
          </a:p>
          <a:p>
            <a:pPr>
              <a:defRPr/>
            </a:pPr>
            <a:endParaRPr lang="en-US"/>
          </a:p>
          <a:p>
            <a:pPr>
              <a:defRPr/>
            </a:pPr>
            <a:r>
              <a:rPr lang="en-US"/>
              <a:t>In the second example, the University is a related body, not a higher body.  Alumni associations are generally not controlled by their universities.  They fit the “related” part of “higher or related body”.</a:t>
            </a:r>
          </a:p>
          <a:p>
            <a:pPr marL="0" marR="0" lvl="0" indent="0" algn="l" defTabSz="914400">
              <a:lnSpc>
                <a:spcPct val="100000"/>
              </a:lnSpc>
              <a:spcBef>
                <a:spcPts val="0"/>
              </a:spcBef>
              <a:spcAft>
                <a:spcPts val="0"/>
              </a:spcAft>
              <a:buClr>
                <a:srgbClr val="000000"/>
              </a:buClr>
              <a:buSzPts val="1400"/>
              <a:buFont typeface="Arial"/>
              <a:buNone/>
              <a:tabLst/>
              <a:defRPr/>
            </a:pPr>
            <a:endParaRPr lang="en-US">
              <a:ea typeface="Microsoft YaHei"/>
            </a:endParaRPr>
          </a:p>
          <a:p>
            <a:pPr marL="0" lvl="0" indent="0">
              <a:spcBef>
                <a:spcPts val="0"/>
              </a:spcBef>
              <a:spcAft>
                <a:spcPts val="0"/>
              </a:spcAft>
              <a:buNone/>
            </a:pPr>
            <a:endParaRPr/>
          </a:p>
        </p:txBody>
      </p:sp>
      <p:sp>
        <p:nvSpPr>
          <p:cNvPr id="555" name="Shape 5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August 12, 2019: corrected typo in notes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Other types of names that are recorded subordinately include agencies with names that are general in nature; ministries or major executive agencies with no parent agency; legislative bodies; courts, and a principal service of the armed forces of a government.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1_ United States. $b General Services Administration. $b Region 5 (Agency with a name that is general in nature. 11.2.2.14.3)</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1_ Vanuatu. $b Ministry of Internal Affairs and Social Services (Ministry or similar executive agency. 11.2.2.14.7)</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1_ Boring (Or.). $b City Council (Legislative body. RDA 11.2.2.14.9, see also RDA 11.2.2.19)</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110 1_ Ontario. $b High Court of Justice (Court. RDA 11.2.2.14.11, see also RDA 11.2.2.21)</a:t>
            </a:r>
          </a:p>
          <a:p>
            <a:pPr lvl="0">
              <a:spcBef>
                <a:spcPts val="450"/>
              </a:spcBef>
              <a:spcAft>
                <a:spcPts val="0"/>
              </a:spcAft>
              <a:buFontTx/>
              <a:buNone/>
            </a:pPr>
            <a:endParaRPr lang="en-US"/>
          </a:p>
        </p:txBody>
      </p:sp>
      <p:sp>
        <p:nvSpPr>
          <p:cNvPr id="565" name="Shape 5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December 13, 2016. Removed MARC coding—premature.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Here’s an example of a corporate body, taken from a serial.</a:t>
            </a:r>
          </a:p>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 2017: updated speaker notes.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1  $a Germany. $b </a:t>
            </a:r>
            <a:r>
              <a:rPr lang="en-US" err="1">
                <a:ea typeface="Microsoft YaHei"/>
                <a:cs typeface="Microsoft YaHei"/>
              </a:rPr>
              <a:t>Heer</a:t>
            </a:r>
            <a:r>
              <a:rPr lang="en-US">
                <a:ea typeface="Microsoft YaHei"/>
                <a:cs typeface="Microsoft YaHei"/>
              </a:rPr>
              <a:t> (Armed forces. RDA 1.2.2.14.12, see also RDA 11.2.2.22)</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1  $a Idaho. $b Governor (Head of state. RDA 11.2.2.14.8, see also RDA 11.2.2.18) – Example included on next few</a:t>
            </a:r>
            <a:r>
              <a:rPr lang="en-US" baseline="0">
                <a:ea typeface="Microsoft YaHei"/>
                <a:cs typeface="Microsoft YaHei"/>
              </a:rPr>
              <a:t> slides.</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110 1  $a United States. $b </a:t>
            </a:r>
            <a:r>
              <a:rPr lang="en-US">
                <a:ea typeface="Microsoft YaHei"/>
                <a:cs typeface="Times New Roman" pitchFamily="18" charset="0"/>
              </a:rPr>
              <a:t>Consulate (</a:t>
            </a:r>
            <a:r>
              <a:rPr lang="en-US">
                <a:cs typeface="Times New Roman" pitchFamily="18" charset="0"/>
              </a:rPr>
              <a:t>Asunción, Paraguay) (Embassies, Consulates, etc. RDA 11.2.2.14.13, see also RDA 11.2.2.23)</a:t>
            </a:r>
            <a:endParaRPr lang="en-US">
              <a:ea typeface="Microsoft YaHei"/>
              <a:cs typeface="Microsoft YaHei"/>
            </a:endParaRPr>
          </a:p>
          <a:p>
            <a:pPr marL="0" lvl="0" indent="0">
              <a:spcBef>
                <a:spcPts val="0"/>
              </a:spcBef>
              <a:spcAft>
                <a:spcPts val="0"/>
              </a:spcAft>
              <a:buNone/>
            </a:pPr>
            <a:endParaRPr/>
          </a:p>
        </p:txBody>
      </p:sp>
      <p:sp>
        <p:nvSpPr>
          <p:cNvPr id="575" name="Shape 5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5, 2019: changed second example Swaziland to France to show point that the English form is now chosen as the preferred form for the title</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4, 2019: added two more examples at other jurisdiction levels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This category includes a sovereign, president, other head of state, governor, head of government, or chief executive who is acting in an official capacity.</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LC-PCC PS to 11.2.2.18.1 instructs to record the title in English.</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Recording all these in English represents a change from AACR2 and RDA as first published--in 2012 “record the title in a language preferred by the agency” was made applicable to both heads of state and heads of government; previously it was only applicable to heads of state. The titles of heads of government were recorded in their own language, e.g. the current “France. Prime Minister” was, under the previous instruction, “France. Premier </a:t>
            </a:r>
            <a:r>
              <a:rPr lang="en-US" err="1"/>
              <a:t>ministre</a:t>
            </a:r>
            <a:r>
              <a:rPr lang="en-US"/>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Examples of English terms for heads of government: Prime Minister, Chancellor, Federal Chancellor, Chief Minister, Chief Executive, First Minister, Premier, Governor, Mayor</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Examples of English terms for heads of state: President, Sovereign, Emperor, Governor, Governor-General, Sultan, Emir, Grand Duke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endParaRPr>
          </a:p>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March 20, 2017: previously slide 90.</a:t>
            </a:r>
          </a:p>
          <a:p>
            <a:endParaRPr lang="en-US"/>
          </a:p>
          <a:p>
            <a:pPr marL="0" lvl="0" indent="0">
              <a:spcBef>
                <a:spcPts val="0"/>
              </a:spcBef>
              <a:spcAft>
                <a:spcPts val="0"/>
              </a:spcAft>
              <a:buNone/>
            </a:pPr>
            <a:endParaRPr/>
          </a:p>
        </p:txBody>
      </p:sp>
      <p:sp>
        <p:nvSpPr>
          <p:cNvPr id="595" name="Shape 5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5, 2019: added note about requirement for recording the reciprocal relationship in the other NAR </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It may be necessary to create an authorized access point for the personal name as well.  For subject cataloging, only the personal name form may be used.  A see also reference is given to the other form.  Add a subject usage note in field 667. The fixed fields for subject heading system and  subject usage are also coded to indicate that this form is not used in subject cataloging.</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relationship designator comes from Appendix K.2.3.</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reciprocal relationship must also be made (e.g., a 510 for United States.</a:t>
            </a:r>
            <a:r>
              <a:rPr lang="en-US" b="1"/>
              <a:t> </a:t>
            </a:r>
            <a:r>
              <a:rPr lang="en-US"/>
              <a:t>$b</a:t>
            </a:r>
            <a:r>
              <a:rPr lang="en-US" b="1"/>
              <a:t> </a:t>
            </a:r>
            <a:r>
              <a:rPr lang="en-US"/>
              <a:t>President (1993-2001 : Clinton) should be recorded in the NAR for Clinton, Bill, 1946- ). See</a:t>
            </a:r>
            <a:r>
              <a:rPr lang="en-US" i="1"/>
              <a:t> PCC Guidelines for the Application of Relationship Designators in NACO Authority Records</a:t>
            </a:r>
            <a:r>
              <a:rPr lang="en-US"/>
              <a:t>, Guideline 11.</a:t>
            </a:r>
          </a:p>
          <a:p>
            <a:pPr lvl="0">
              <a:spcBef>
                <a:spcPts val="450"/>
              </a:spcBef>
              <a:spcAft>
                <a:spcPts val="0"/>
              </a:spcAft>
              <a:buFontTx/>
              <a:buNone/>
            </a:pPr>
            <a:endParaRPr lang="en-US">
              <a:ea typeface="Microsoft YaHei"/>
            </a:endParaRPr>
          </a:p>
        </p:txBody>
      </p:sp>
      <p:sp>
        <p:nvSpPr>
          <p:cNvPr id="605" name="Shape 6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5, 2019: added note about requirement for recording the reciprocal relationship in the other NAR</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Religious officials, including popes, are treated in a similar manner.</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reciprocal relationship must also be made (e.g., a 510 for Catholic Church. $b Pope (2005-2013 : Benedict XVI) should be recorded in the NAR for Benedict XVI, Pope, 1927- ). See</a:t>
            </a:r>
            <a:r>
              <a:rPr lang="en-US" i="1"/>
              <a:t> PCC Guidelines for the Application of Relationship Designators in NACO Authority Records</a:t>
            </a:r>
            <a:r>
              <a:rPr lang="en-US"/>
              <a:t>, Guideline 11.</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endParaRPr>
          </a:p>
          <a:p>
            <a:pPr marL="0" lvl="0" indent="0">
              <a:spcBef>
                <a:spcPts val="0"/>
              </a:spcBef>
              <a:spcAft>
                <a:spcPts val="0"/>
              </a:spcAft>
              <a:buNone/>
            </a:pPr>
            <a:endParaRPr/>
          </a:p>
        </p:txBody>
      </p:sp>
      <p:sp>
        <p:nvSpPr>
          <p:cNvPr id="615" name="Shape 6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What appears on the source does matter, but will not always determine the form of the preferred name.</a:t>
            </a:r>
          </a:p>
          <a:p>
            <a:pPr marL="0" lvl="0" indent="0">
              <a:spcBef>
                <a:spcPts val="0"/>
              </a:spcBef>
              <a:spcAft>
                <a:spcPts val="0"/>
              </a:spcAft>
              <a:buNone/>
            </a:pPr>
            <a:endParaRPr/>
          </a:p>
        </p:txBody>
      </p:sp>
      <p:sp>
        <p:nvSpPr>
          <p:cNvPr id="625" name="Shape 6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So, we’ve now covered the 6 types of subordinate bodies.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But once we’ve decided it must be subordinate, we need to look at that organization chart, if at all possible. How many levels are in the hierarchy? How many of those levels must be included in the heading? Remember the basic idea, only enough needed for identification.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 basic idea will be to only put the minimum number of levels of subordination in a heading. You do not want to include the entire organization chart if you don’t have to.</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NOTE: Although we have not mentioned variant names, note that there will be a variant name with multiple levels.</a:t>
            </a:r>
          </a:p>
          <a:p>
            <a:pPr marL="0" lvl="0" indent="0">
              <a:spcBef>
                <a:spcPts val="0"/>
              </a:spcBef>
              <a:spcAft>
                <a:spcPts val="0"/>
              </a:spcAft>
              <a:buNone/>
            </a:pPr>
            <a:endParaRPr/>
          </a:p>
        </p:txBody>
      </p:sp>
      <p:sp>
        <p:nvSpPr>
          <p:cNvPr id="635" name="Shape 6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4, 2019: added explanation for first two examples in the slide</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Look at LC-PCC PS 11.2.2.14.2 for list of words (Directorate is found there).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t>Note to Instructor</a:t>
            </a:r>
            <a:r>
              <a:rPr lang="en-US"/>
              <a:t>: Answers appear on click.  PDFs of slides will have the answers already present, so remind them to look at screen, not handout.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endParaRPr>
          </a:p>
          <a:p>
            <a:pPr marL="0" lvl="0" indent="0">
              <a:spcBef>
                <a:spcPts val="0"/>
              </a:spcBef>
              <a:spcAft>
                <a:spcPts val="0"/>
              </a:spcAft>
              <a:buNone/>
            </a:pPr>
            <a:endParaRPr/>
          </a:p>
        </p:txBody>
      </p:sp>
      <p:sp>
        <p:nvSpPr>
          <p:cNvPr id="645" name="Shape 6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December 13, 2016. Added RDA instruction number to last example.</a:t>
            </a:r>
          </a:p>
          <a:p>
            <a:endParaRPr lang="en-US">
              <a:ea typeface="Microsoft YaHei"/>
              <a:cs typeface="Microsoft YaHei"/>
            </a:endParaRPr>
          </a:p>
          <a:p>
            <a:r>
              <a:rPr lang="en-US">
                <a:cs typeface="Times New Roman" pitchFamily="18" charset="0"/>
              </a:rPr>
              <a:t>Note to Instructor: Answers appear on click. Trainees do not have answers for the exercise in their manuals– encourage them to write them in.</a:t>
            </a:r>
          </a:p>
          <a:p>
            <a:pPr marL="0" lvl="0" indent="0">
              <a:spcBef>
                <a:spcPts val="0"/>
              </a:spcBef>
              <a:spcAft>
                <a:spcPts val="0"/>
              </a:spcAft>
              <a:buNone/>
            </a:pPr>
            <a:endParaRPr/>
          </a:p>
        </p:txBody>
      </p:sp>
      <p:sp>
        <p:nvSpPr>
          <p:cNvPr id="655" name="Shape 6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August 12, 2019: replaced Honolulu example because it was identical to example on slide 39</a:t>
            </a:r>
            <a:endParaRPr lang="fr-FR"/>
          </a:p>
          <a:p>
            <a:endParaRPr lang="en-US"/>
          </a:p>
          <a:p>
            <a:r>
              <a:rPr lang="en-US"/>
              <a:t>Note to Instructor: Answers appear on click. PDFs of slides will have the answers already present, so remind them to look at screen, not handout.</a:t>
            </a:r>
          </a:p>
          <a:p>
            <a:endParaRPr lang="en-US"/>
          </a:p>
          <a:p>
            <a:r>
              <a:rPr lang="en-US"/>
              <a:t>Allegheny County Planning Commission is not RDA 11.2.2.14.2</a:t>
            </a:r>
            <a:r>
              <a:rPr lang="en-US" baseline="0"/>
              <a:t> </a:t>
            </a:r>
            <a:r>
              <a:rPr lang="en-US"/>
              <a:t>(an agency with a name containing a word that normally implies administrative subordination) because the instruction goes on to say:</a:t>
            </a:r>
          </a:p>
          <a:p>
            <a:endParaRPr lang="en-US"/>
          </a:p>
          <a:p>
            <a:r>
              <a:rPr lang="en-US"/>
              <a:t>Apply only if the name of the higher body is required for the identification of the subordinate body.</a:t>
            </a:r>
          </a:p>
        </p:txBody>
      </p:sp>
      <p:sp>
        <p:nvSpPr>
          <p:cNvPr id="665" name="Shape 6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December 13, 2016. Removed MARC coding.</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Monographic example.</a:t>
            </a:r>
          </a:p>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a:xfrm>
            <a:off x="441325" y="515938"/>
            <a:ext cx="6688138" cy="3762375"/>
          </a:xfrm>
          <a:solidFill>
            <a:srgbClr val="FFFFFF"/>
          </a:solidFill>
          <a:ln>
            <a:solidFill>
              <a:srgbClr val="000000"/>
            </a:solidFill>
            <a:miter lim="800000"/>
          </a:ln>
        </p:spPr>
      </p:sp>
      <p:sp>
        <p:nvSpPr>
          <p:cNvPr id="151555" name="Text Box 2"/>
          <p:cNvSpPr>
            <a:spLocks noGrp="1" noChangeArrowheads="1"/>
          </p:cNvSpPr>
          <p:nvPr>
            <p:ph type="body" idx="1"/>
          </p:nvPr>
        </p:nvSpPr>
        <p:spPr>
          <a:xfrm>
            <a:off x="759024" y="4775781"/>
            <a:ext cx="5546825" cy="4516009"/>
          </a:xfrm>
          <a:noFill/>
        </p:spPr>
        <p:txBody>
          <a:bodyPr/>
          <a:lstStyle/>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February 24, 2014</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A title page from a resource associated with the </a:t>
            </a:r>
            <a:r>
              <a:rPr lang="en-US" err="1">
                <a:ea typeface="Microsoft YaHei"/>
                <a:cs typeface="Microsoft YaHei"/>
              </a:rPr>
              <a:t>Facultad</a:t>
            </a:r>
            <a:r>
              <a:rPr lang="en-US">
                <a:ea typeface="Microsoft YaHei"/>
                <a:cs typeface="Microsoft YaHei"/>
              </a:rPr>
              <a:t> de </a:t>
            </a:r>
            <a:r>
              <a:rPr lang="en-US" err="1">
                <a:ea typeface="Microsoft YaHei"/>
                <a:cs typeface="Microsoft YaHei"/>
              </a:rPr>
              <a:t>Medicina</a:t>
            </a:r>
            <a:r>
              <a:rPr lang="en-US">
                <a:ea typeface="Microsoft YaHei"/>
                <a:cs typeface="Microsoft YaHei"/>
              </a:rPr>
              <a:t> of Universidad </a:t>
            </a:r>
            <a:r>
              <a:rPr lang="en-US" err="1">
                <a:ea typeface="Microsoft YaHei"/>
                <a:cs typeface="Microsoft YaHei"/>
              </a:rPr>
              <a:t>Autónoma</a:t>
            </a:r>
            <a:r>
              <a:rPr lang="en-US">
                <a:ea typeface="Microsoft YaHei"/>
                <a:cs typeface="Microsoft YaHei"/>
              </a:rPr>
              <a:t> de San Luis Potosí. How does the name appear? “</a:t>
            </a:r>
            <a:r>
              <a:rPr lang="en-US" err="1">
                <a:ea typeface="Microsoft YaHei"/>
                <a:cs typeface="Microsoft YaHei"/>
              </a:rPr>
              <a:t>Facultad</a:t>
            </a:r>
            <a:r>
              <a:rPr lang="en-US">
                <a:ea typeface="Microsoft YaHei"/>
                <a:cs typeface="Microsoft YaHei"/>
              </a:rPr>
              <a:t> de </a:t>
            </a:r>
            <a:r>
              <a:rPr lang="en-US" err="1">
                <a:ea typeface="Microsoft YaHei"/>
                <a:cs typeface="Microsoft YaHei"/>
              </a:rPr>
              <a:t>Medicina</a:t>
            </a:r>
            <a:r>
              <a:rPr lang="en-US">
                <a:ea typeface="Microsoft YaHei"/>
                <a:cs typeface="Microsoft YaHei"/>
              </a:rPr>
              <a:t>” and “</a:t>
            </a:r>
            <a:r>
              <a:rPr lang="en-US" err="1">
                <a:ea typeface="Microsoft YaHei"/>
                <a:cs typeface="Microsoft YaHei"/>
              </a:rPr>
              <a:t>Facultad</a:t>
            </a:r>
            <a:r>
              <a:rPr lang="en-US">
                <a:ea typeface="Microsoft YaHei"/>
                <a:cs typeface="Microsoft YaHei"/>
              </a:rPr>
              <a:t> de </a:t>
            </a:r>
            <a:r>
              <a:rPr lang="en-US" err="1">
                <a:ea typeface="Microsoft YaHei"/>
                <a:cs typeface="Microsoft YaHei"/>
              </a:rPr>
              <a:t>Medicina</a:t>
            </a:r>
            <a:r>
              <a:rPr lang="en-US">
                <a:ea typeface="Microsoft YaHei"/>
                <a:cs typeface="Microsoft YaHei"/>
              </a:rPr>
              <a:t> de San Luis Potosí.” Is this a subordinate body? Yes. Should we record it under its own name or subordinately? Go through the types in 11.2.2.14. This is 11.2.2.14.5. </a:t>
            </a:r>
          </a:p>
        </p:txBody>
      </p:sp>
      <p:sp>
        <p:nvSpPr>
          <p:cNvPr id="151556" name="Slide Number Placeholder 3"/>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algn="r" defTabSz="453256" hangingPunct="0">
              <a:lnSpc>
                <a:spcPct val="95000"/>
              </a:lnSpc>
              <a:buSzPct val="100000"/>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pPr>
            <a:fld id="{0814C4FD-E8CD-4457-8ABD-34F0FDCFA3F9}" type="slidenum">
              <a:rPr lang="en-US" sz="1400">
                <a:solidFill>
                  <a:srgbClr val="000000"/>
                </a:solidFill>
                <a:latin typeface="Times New Roman" pitchFamily="18" charset="0"/>
                <a:cs typeface="Microsoft YaHei"/>
              </a:rPr>
              <a:pPr algn="r" defTabSz="453256" hangingPunct="0">
                <a:lnSpc>
                  <a:spcPct val="95000"/>
                </a:lnSpc>
                <a:buSzPct val="100000"/>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pPr>
              <a:t>60</a:t>
            </a:fld>
            <a:endParaRPr lang="en-US" sz="1400">
              <a:solidFill>
                <a:srgbClr val="000000"/>
              </a:solidFill>
              <a:latin typeface="Times New Roman" pitchFamily="18" charset="0"/>
              <a:cs typeface="Microsoft YaHei"/>
            </a:endParaRPr>
          </a:p>
        </p:txBody>
      </p:sp>
    </p:spTree>
    <p:extLst>
      <p:ext uri="{BB962C8B-B14F-4D97-AF65-F5344CB8AC3E}">
        <p14:creationId xmlns:p14="http://schemas.microsoft.com/office/powerpoint/2010/main" val="1156448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ea typeface="Microsoft YaHei"/>
                <a:cs typeface="Microsoft YaHei"/>
              </a:rPr>
              <a:t>Updated: March</a:t>
            </a:r>
            <a:r>
              <a:rPr lang="en-US" baseline="0" dirty="0">
                <a:ea typeface="Microsoft YaHei"/>
                <a:cs typeface="Microsoft YaHei"/>
              </a:rPr>
              <a:t> 20, 2017</a:t>
            </a:r>
            <a:endParaRPr lang="en-US" dirty="0">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ea typeface="Microsoft YaHei"/>
                <a:cs typeface="Microsoft YaHei"/>
              </a:rPr>
              <a:t>NACO policy requires us to establish all levels in the hierarchy. So if the University hadn’t yet been established, it would have to be established before the </a:t>
            </a:r>
            <a:r>
              <a:rPr lang="en-US" dirty="0" err="1">
                <a:ea typeface="Microsoft YaHei"/>
                <a:cs typeface="Microsoft YaHei"/>
              </a:rPr>
              <a:t>Facultad</a:t>
            </a:r>
            <a:r>
              <a:rPr lang="en-US" dirty="0">
                <a:ea typeface="Microsoft YaHei"/>
                <a:cs typeface="Microsoft YaHei"/>
              </a:rPr>
              <a:t> de </a:t>
            </a:r>
            <a:r>
              <a:rPr lang="en-US" dirty="0" err="1">
                <a:ea typeface="Microsoft YaHei"/>
                <a:cs typeface="Microsoft YaHei"/>
              </a:rPr>
              <a:t>Medicina</a:t>
            </a:r>
            <a:r>
              <a:rPr lang="en-US" dirty="0">
                <a:ea typeface="Microsoft YaHei"/>
                <a:cs typeface="Microsoft YaHei"/>
              </a:rPr>
              <a:t> can be established. Also note that there is a variant</a:t>
            </a:r>
            <a:r>
              <a:rPr lang="en-US" b="1" dirty="0">
                <a:ea typeface="Microsoft YaHei"/>
                <a:cs typeface="Microsoft YaHei"/>
              </a:rPr>
              <a:t>, “</a:t>
            </a:r>
            <a:r>
              <a:rPr lang="en-US" dirty="0" err="1">
                <a:ea typeface="Microsoft YaHei"/>
                <a:cs typeface="Microsoft YaHei"/>
              </a:rPr>
              <a:t>Facultad</a:t>
            </a:r>
            <a:r>
              <a:rPr lang="en-US" dirty="0">
                <a:ea typeface="Microsoft YaHei"/>
                <a:cs typeface="Microsoft YaHei"/>
              </a:rPr>
              <a:t> de </a:t>
            </a:r>
            <a:r>
              <a:rPr lang="en-US" dirty="0" err="1">
                <a:ea typeface="Microsoft YaHei"/>
                <a:cs typeface="Microsoft YaHei"/>
              </a:rPr>
              <a:t>Medicina</a:t>
            </a:r>
            <a:r>
              <a:rPr lang="en-US" dirty="0">
                <a:ea typeface="Microsoft YaHei"/>
                <a:cs typeface="Microsoft YaHei"/>
              </a:rPr>
              <a:t> de San Luis </a:t>
            </a:r>
            <a:r>
              <a:rPr lang="es-ES" dirty="0">
                <a:ea typeface="Microsoft YaHei"/>
                <a:cs typeface="Microsoft YaHei"/>
              </a:rPr>
              <a:t>Potosí</a:t>
            </a:r>
            <a:r>
              <a:rPr lang="en-US" dirty="0">
                <a:ea typeface="Microsoft YaHei"/>
                <a:cs typeface="Microsoft YaHei"/>
              </a:rPr>
              <a:t>.” Record that as is in a 410.</a:t>
            </a:r>
          </a:p>
          <a:p>
            <a:pPr marL="0" lvl="0" indent="0">
              <a:spcBef>
                <a:spcPts val="0"/>
              </a:spcBef>
              <a:spcAft>
                <a:spcPts val="0"/>
              </a:spcAft>
              <a:buNone/>
            </a:pPr>
            <a:endParaRPr dirty="0"/>
          </a:p>
        </p:txBody>
      </p:sp>
      <p:sp>
        <p:nvSpPr>
          <p:cNvPr id="684" name="Shape 6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May 1, 2013</a:t>
            </a:r>
          </a:p>
          <a:p>
            <a:r>
              <a:rPr lang="en-US"/>
              <a:t>Base preferred names on the forms found in sources of body's own publications in its own </a:t>
            </a:r>
          </a:p>
          <a:p>
            <a:r>
              <a:rPr lang="en-US"/>
              <a:t>language.</a:t>
            </a:r>
          </a:p>
          <a:p>
            <a:r>
              <a:rPr lang="en-US"/>
              <a:t> If an international body includes an English form in its publications, use that form.</a:t>
            </a:r>
          </a:p>
          <a:p>
            <a:pPr marL="0" lvl="0" indent="0">
              <a:spcBef>
                <a:spcPts val="0"/>
              </a:spcBef>
              <a:spcAft>
                <a:spcPts val="0"/>
              </a:spcAft>
              <a:buNone/>
            </a:pPr>
            <a:endParaRPr/>
          </a:p>
        </p:txBody>
      </p:sp>
      <p:sp>
        <p:nvSpPr>
          <p:cNvPr id="694" name="Shape 6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b="0"/>
              <a:t>November</a:t>
            </a:r>
            <a:r>
              <a:rPr lang="en-US" b="0" baseline="0"/>
              <a:t> 25, 2015</a:t>
            </a:r>
            <a:endParaRPr lang="en-US" b="0"/>
          </a:p>
          <a:p>
            <a:endParaRPr lang="en-US" b="0"/>
          </a:p>
          <a:p>
            <a:r>
              <a:rPr lang="en-US" b="1"/>
              <a:t>Go to 11.4. Read together.</a:t>
            </a:r>
          </a:p>
          <a:p>
            <a:endParaRPr lang="en-US" b="1"/>
          </a:p>
          <a:p>
            <a:r>
              <a:rPr lang="en-US" b="1"/>
              <a:t>NOTE: PCC has not yet</a:t>
            </a:r>
            <a:r>
              <a:rPr lang="en-US" b="1" baseline="0"/>
              <a:t> implemented the period of activity element.</a:t>
            </a:r>
            <a:endParaRPr lang="en-US" b="1"/>
          </a:p>
          <a:p>
            <a:pPr marL="0" lvl="0" indent="0">
              <a:spcBef>
                <a:spcPts val="0"/>
              </a:spcBef>
              <a:spcAft>
                <a:spcPts val="0"/>
              </a:spcAft>
              <a:buNone/>
            </a:pPr>
            <a:endParaRPr/>
          </a:p>
        </p:txBody>
      </p:sp>
      <p:sp>
        <p:nvSpPr>
          <p:cNvPr id="704" name="Shape 7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0"/>
              <a:t>November</a:t>
            </a:r>
            <a:r>
              <a:rPr lang="en-US" b="0" baseline="0"/>
              <a:t> 25, 2015</a:t>
            </a:r>
            <a:endParaRPr lang="en-US" b="0"/>
          </a:p>
          <a:p>
            <a:endParaRPr lang="en-US"/>
          </a:p>
          <a:p>
            <a:pPr marL="0" lvl="0" indent="0">
              <a:spcBef>
                <a:spcPts val="0"/>
              </a:spcBef>
              <a:spcAft>
                <a:spcPts val="0"/>
              </a:spcAft>
              <a:buNone/>
            </a:pPr>
            <a:endParaRPr/>
          </a:p>
        </p:txBody>
      </p:sp>
      <p:sp>
        <p:nvSpPr>
          <p:cNvPr id="714" name="Shape 7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457200">
              <a:buSzPct val="100000"/>
              <a:defRPr/>
            </a:pPr>
            <a:r>
              <a:rPr lang="en-US" b="0"/>
              <a:t>December </a:t>
            </a:r>
            <a:r>
              <a:rPr lang="en-US"/>
              <a:t>4, 2019: added note about coding period of activity dates for corporate bodies</a:t>
            </a:r>
            <a:endParaRPr lang="fr-FR"/>
          </a:p>
          <a:p>
            <a:pPr defTabSz="457200">
              <a:buSzPct val="100000"/>
              <a:defRPr/>
            </a:pPr>
            <a:r>
              <a:rPr lang="en-US"/>
              <a:t>December </a:t>
            </a:r>
            <a:r>
              <a:rPr lang="en-US" b="0"/>
              <a:t>12, 2016</a:t>
            </a:r>
            <a:r>
              <a:rPr lang="en-US"/>
              <a:t>:</a:t>
            </a:r>
            <a:r>
              <a:rPr lang="en-US" b="0"/>
              <a:t> moved implementation information to slide (</a:t>
            </a:r>
            <a:r>
              <a:rPr lang="en-US"/>
              <a:t>since </a:t>
            </a:r>
            <a:r>
              <a:rPr lang="en-US" b="0"/>
              <a:t>participants probably do not have the notes)</a:t>
            </a:r>
            <a:endParaRPr lang="en-US"/>
          </a:p>
          <a:p>
            <a:endParaRPr lang="en-US" b="1"/>
          </a:p>
          <a:p>
            <a:r>
              <a:rPr lang="en-US" b="1"/>
              <a:t>GO TO MARC 046 field</a:t>
            </a:r>
            <a:endParaRPr lang="en-US"/>
          </a:p>
          <a:p>
            <a:endParaRPr lang="en-US" b="1"/>
          </a:p>
          <a:p>
            <a:r>
              <a:rPr lang="en-US" b="1"/>
              <a:t>* NOTE: PCC has not yet implemented $q and $r. DO NOT USE until implementation. Until then, $s and $t stand for date of establishment and date of termination.  It is not currently possible to record period of activity of corporate body in 046 because that will eventually go in $s and $t </a:t>
            </a:r>
            <a:r>
              <a:rPr lang="en-US" b="1" baseline="0"/>
              <a:t>and </a:t>
            </a:r>
            <a:r>
              <a:rPr lang="en-US" b="1"/>
              <a:t>we don’t want to mix establishment/termination dates with period of activity dates.</a:t>
            </a:r>
            <a:endParaRPr lang="en-US"/>
          </a:p>
          <a:p>
            <a:pPr marL="0" lvl="0" indent="0">
              <a:spcBef>
                <a:spcPct val="30000"/>
              </a:spcBef>
              <a:spcAft>
                <a:spcPct val="0"/>
              </a:spcAft>
              <a:buFont typeface="Times New Roman" pitchFamily="18" charset="0"/>
              <a:buNone/>
            </a:pPr>
            <a:endParaRPr lang="en-US"/>
          </a:p>
        </p:txBody>
      </p:sp>
      <p:sp>
        <p:nvSpPr>
          <p:cNvPr id="724" name="Shape 7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December</a:t>
            </a:r>
            <a:r>
              <a:rPr lang="en-US" baseline="0">
                <a:ea typeface="Microsoft YaHei"/>
                <a:cs typeface="Microsoft YaHei"/>
              </a:rPr>
              <a:t> 13, 2016 (moved implementation note to slide)</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r>
              <a:rPr lang="en-US" b="1"/>
              <a:t>* NOTE: PCC has not yet implemented $q and $r. DO NOT USE until implementation. Until then, $s and $t stand for date of establishment and date of termination.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Times New Roman" pitchFamily="18" charset="0"/>
            </a:endParaRPr>
          </a:p>
          <a:p>
            <a:pPr marL="0" lvl="0" indent="0">
              <a:spcBef>
                <a:spcPts val="0"/>
              </a:spcBef>
              <a:spcAft>
                <a:spcPts val="0"/>
              </a:spcAft>
              <a:buNone/>
            </a:pPr>
            <a:endParaRPr/>
          </a:p>
        </p:txBody>
      </p:sp>
      <p:sp>
        <p:nvSpPr>
          <p:cNvPr id="733" name="Shape 7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aseline="0">
                <a:ea typeface="Microsoft YaHei"/>
                <a:cs typeface="Microsoft YaHei"/>
              </a:rPr>
              <a:t>December 13, 2016. Moved implementation note to slide.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ea typeface="Microsoft YaHei"/>
              <a:cs typeface="Microsoft YaHei"/>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BC dates are one year off because there was no year “0”.</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marL="0" marR="0" indent="0" algn="l" defTabSz="457200" rtl="0" eaLnBrk="1" fontAlgn="base" latinLnBrk="0" hangingPunct="1">
              <a:lnSpc>
                <a:spcPct val="100000"/>
              </a:lnSpc>
              <a:spcBef>
                <a:spcPts val="45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a:t>* NOTE: PCC has not yet implemented $q and $r. DO NOT USE until implementation. Until then, $s and $t stand for date of establishment and date of termination.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743" name="Shape 7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September 17, 2018: moved $w to beginning of 510 fields.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 records in this and the next slide show how dates in an authority record can be very helpful in identifying an entity.</a:t>
            </a:r>
          </a:p>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September 17, 2018:</a:t>
            </a:r>
            <a:r>
              <a:rPr lang="en-US" baseline="0">
                <a:ea typeface="Microsoft YaHei"/>
                <a:cs typeface="Microsoft YaHei"/>
              </a:rPr>
              <a:t> moved $w to beginning of 510 fields.</a:t>
            </a:r>
            <a:endParaRPr lang="en-US">
              <a:ea typeface="Microsoft YaHei"/>
              <a:cs typeface="Microsoft YaHei"/>
            </a:endParaRPr>
          </a:p>
          <a:p>
            <a:endParaRPr lang="en-US"/>
          </a:p>
          <a:p>
            <a:pPr marL="0" lvl="0" indent="0">
              <a:spcBef>
                <a:spcPts val="0"/>
              </a:spcBef>
              <a:spcAft>
                <a:spcPts val="0"/>
              </a:spcAft>
              <a:buNone/>
            </a:pPr>
            <a:endParaRPr/>
          </a:p>
        </p:txBody>
      </p:sp>
      <p:sp>
        <p:nvSpPr>
          <p:cNvPr id="763" name="Shape 7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December 13, 2016. Removed MARC coding.</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Here we see the name of a corporate body as presented on its website.</a:t>
            </a:r>
          </a:p>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Feb. 18, 2015</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marL="0" marR="0" indent="0" algn="l" defTabSz="457200" rtl="0" eaLnBrk="0" fontAlgn="base" latinLnBrk="0" hangingPunct="0">
              <a:lnSpc>
                <a:spcPct val="100000"/>
              </a:lnSpc>
              <a:spcBef>
                <a:spcPts val="45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NOTE on the conference examples. </a:t>
            </a:r>
            <a:r>
              <a:rPr lang="en-US" baseline="0"/>
              <a:t>The qualifier was added to distinguish between two conferences of the same name. </a:t>
            </a:r>
            <a:r>
              <a:rPr lang="en-US"/>
              <a:t>The</a:t>
            </a:r>
            <a:r>
              <a:rPr lang="en-US" baseline="0"/>
              <a:t> qualifier is not the “conference additions” qualifier, which would be added after the “base” access point, for example: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aseline="0"/>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aseline="0"/>
              <a:t>111 2_  Congreso </a:t>
            </a:r>
            <a:r>
              <a:rPr lang="en-US" baseline="0" err="1"/>
              <a:t>Internacional</a:t>
            </a:r>
            <a:r>
              <a:rPr lang="en-US" baseline="0"/>
              <a:t> de </a:t>
            </a:r>
            <a:r>
              <a:rPr lang="en-US" baseline="0" err="1"/>
              <a:t>Linguística</a:t>
            </a:r>
            <a:r>
              <a:rPr lang="en-US" baseline="0"/>
              <a:t> </a:t>
            </a:r>
            <a:r>
              <a:rPr lang="en-US" baseline="0" err="1"/>
              <a:t>Hispánica</a:t>
            </a:r>
            <a:r>
              <a:rPr lang="en-US" baseline="0"/>
              <a:t> (Germany) $n (6th : $d 2003 : $c Leipzig, Germany)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aseline="0"/>
          </a:p>
          <a:p>
            <a:pPr>
              <a:spcBef>
                <a:spcPts val="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NOTE TO SPEAKER: RDA REVISION</a:t>
            </a:r>
            <a:r>
              <a:rPr lang="en-US" baseline="0">
                <a:ea typeface="Microsoft YaHei"/>
                <a:cs typeface="Microsoft YaHei"/>
              </a:rPr>
              <a:t>: </a:t>
            </a:r>
            <a:r>
              <a:rPr lang="en-US">
                <a:ea typeface="Microsoft YaHei"/>
                <a:cs typeface="Microsoft YaHei"/>
              </a:rPr>
              <a:t>The example previously</a:t>
            </a:r>
            <a:r>
              <a:rPr lang="en-US" baseline="0">
                <a:ea typeface="Microsoft YaHei"/>
                <a:cs typeface="Microsoft YaHei"/>
              </a:rPr>
              <a:t> contained:</a:t>
            </a:r>
          </a:p>
          <a:p>
            <a:pPr>
              <a:spcBef>
                <a:spcPts val="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aseline="0">
              <a:ea typeface="Microsoft YaHei"/>
              <a:cs typeface="Microsoft YaHei"/>
            </a:endParaRPr>
          </a:p>
          <a:p>
            <a:pPr marL="0" marR="0" indent="0" algn="l" defTabSz="457200" rtl="0" eaLnBrk="0" fontAlgn="base" latinLnBrk="0" hangingPunct="0">
              <a:lnSpc>
                <a:spcPct val="100000"/>
              </a:lnSpc>
              <a:spcBef>
                <a:spcPts val="438"/>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a:solidFill>
                  <a:srgbClr val="000000"/>
                </a:solidFill>
                <a:latin typeface="Calibri" pitchFamily="34" charset="0"/>
                <a:cs typeface="Microsoft YaHei"/>
              </a:rPr>
              <a:t>111 2_ West Cork Chamber Music Festival  $c (Bantry, Ireland)</a:t>
            </a:r>
          </a:p>
          <a:p>
            <a:pPr rtl="0">
              <a:spcBef>
                <a:spcPts val="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rtl="0">
              <a:spcBef>
                <a:spcPts val="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This</a:t>
            </a:r>
            <a:r>
              <a:rPr lang="en-US" baseline="0">
                <a:ea typeface="Microsoft YaHei"/>
                <a:cs typeface="Microsoft YaHei"/>
              </a:rPr>
              <a:t> followed </a:t>
            </a:r>
            <a:r>
              <a:rPr lang="en-US">
                <a:ea typeface="Microsoft YaHei"/>
                <a:cs typeface="Microsoft YaHei"/>
              </a:rPr>
              <a:t>RDA 11.13.1.8.2, which said that if a conference, etc. is held in the same place every year, to add the location of the conference to the access point representing the series of conferences. RDA 11.13.1.8.2 was revised in April 2014 and now says “If the access point represents a series of conferences, etc., do not add the number, date, or location of the conferences, etc.”</a:t>
            </a:r>
          </a:p>
          <a:p>
            <a:pPr marL="0" lvl="0" indent="0">
              <a:spcBef>
                <a:spcPts val="0"/>
              </a:spcBef>
              <a:spcAft>
                <a:spcPts val="0"/>
              </a:spcAft>
              <a:buNone/>
            </a:pPr>
            <a:endParaRPr/>
          </a:p>
        </p:txBody>
      </p:sp>
      <p:sp>
        <p:nvSpPr>
          <p:cNvPr id="773" name="Shape 7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4, 2019: corrected</a:t>
            </a:r>
            <a:r>
              <a:rPr lang="en-US" baseline="0"/>
              <a:t> slide number in instructor’s note</a:t>
            </a:r>
            <a:r>
              <a:rPr lang="en-US"/>
              <a:t>; added text to instructor note</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Instructor’s note: Refer trainees back to the information on slide 21.</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Note to Instructor: Answer given below. Trainees do not have answer for the exercise in their manuals.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370   $e Boulder (Colo.) $2 </a:t>
            </a:r>
            <a:r>
              <a:rPr lang="en-US" err="1"/>
              <a:t>naf</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Could also record associated country, either in same 370 or in a separate field:</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370   $c United States $e Boulder (Colo.) $2 </a:t>
            </a:r>
            <a:r>
              <a:rPr lang="en-US" err="1"/>
              <a:t>naf</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  </a:t>
            </a:r>
            <a:r>
              <a:rPr lang="en-US" i="1"/>
              <a:t>or</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370   $c United States $2 </a:t>
            </a:r>
            <a:r>
              <a:rPr lang="en-US" err="1"/>
              <a:t>naf</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370   $e Boulder (Colo.) $2 </a:t>
            </a:r>
            <a:r>
              <a:rPr lang="en-US" err="1"/>
              <a:t>naf</a:t>
            </a:r>
            <a:endParaRPr lang="en-US"/>
          </a:p>
          <a:p>
            <a:pPr lvl="0">
              <a:spcBef>
                <a:spcPts val="450"/>
              </a:spcBef>
              <a:spcAft>
                <a:spcPts val="0"/>
              </a:spcAft>
              <a:buFontTx/>
              <a:buNone/>
            </a:pPr>
            <a:endParaRPr lang="en-US">
              <a:ea typeface="Microsoft YaHei"/>
            </a:endParaRPr>
          </a:p>
        </p:txBody>
      </p:sp>
      <p:sp>
        <p:nvSpPr>
          <p:cNvPr id="783" name="Shape 7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 20, 2017: updated speaker notes.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Instructor’s note: Refer trainees back to the information on slide 21.</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Times New Roman" pitchFamily="18" charset="0"/>
              </a:rPr>
              <a:t>Note to Instructor: Answer given below. Trainees do not have answer for the exercise in their manuals.</a:t>
            </a:r>
            <a:endParaRPr lang="en-US" b="1">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Don’t add anything to the authorized access point yet.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046   $s 1888 $2 </a:t>
            </a:r>
            <a:r>
              <a:rPr lang="en-US" err="1">
                <a:ea typeface="Microsoft YaHei"/>
                <a:cs typeface="Microsoft YaHei"/>
              </a:rPr>
              <a:t>edtf</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793" name="Shape 7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6, 2019: updated speaker notes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RDA 11.5: Record the name of an associated institution by using the preferred name for the institution. Record an associated institution as a separate element, as a part of an access point, or as both. For additional instructions on recording an associated institution as part of the authorized access point,</a:t>
            </a:r>
            <a:r>
              <a:rPr lang="en-US" baseline="0"/>
              <a:t> </a:t>
            </a:r>
            <a:r>
              <a:rPr lang="en-US"/>
              <a:t>see 11.13.1.4.</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11.13.1.4: Include the name of an associated institution if needed to distinguish one authorized access point from another (i.e., when two or more corporate bodies have the same name or have names so similar that they may be confused).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Include the name of an associated institution if the institution's name is commonly associated with a name of corporate body (see 11.5). Prefer this name instead of the local place name (see 11.13.1.3).  </a:t>
            </a:r>
            <a:r>
              <a:rPr lang="en-US" i="1"/>
              <a:t>Optional addition: </a:t>
            </a:r>
            <a:r>
              <a:rPr lang="en-US"/>
              <a:t>Include the name of an institution associated with the body if the element assists in the identification of the body.</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So: If using associated institution as an addition to a corporate body, use the preferred name for the institution,</a:t>
            </a:r>
            <a:r>
              <a:rPr lang="en-US" baseline="0"/>
              <a:t> not the authorized access point form. As of </a:t>
            </a:r>
            <a:r>
              <a:rPr lang="en-US"/>
              <a:t>February </a:t>
            </a:r>
            <a:r>
              <a:rPr lang="en-US" baseline="0"/>
              <a:t>2015, if you add an associated institution to the authorized access point for a corporate body, it is not necessary to establish a NAR for the associated institution, if a NAR does not exist. However, this policy is currently under consideration for possible change.</a:t>
            </a:r>
            <a:r>
              <a:rPr lang="en-US"/>
              <a:t>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aseline="0"/>
              <a:t>The associated institution element can be recorded in 373 whether or not it is core and whether or not it has been established. If it has been established, use the authorized access point. If it has not, </a:t>
            </a:r>
            <a:r>
              <a:rPr lang="en-US"/>
              <a:t>determine the preferred name for it and </a:t>
            </a:r>
            <a:r>
              <a:rPr lang="en-US" baseline="0"/>
              <a:t>use that</a:t>
            </a:r>
            <a:r>
              <a:rPr lang="en-US"/>
              <a:t>.</a:t>
            </a:r>
          </a:p>
        </p:txBody>
      </p:sp>
      <p:sp>
        <p:nvSpPr>
          <p:cNvPr id="803" name="Shape 8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December 6, 2019</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a:ea typeface="Microsoft YaHei"/>
                <a:cs typeface="Microsoft YaHei"/>
              </a:rPr>
              <a:t>If using associated institution as an addition to a corporate body, use the preferred name for the institution,</a:t>
            </a:r>
            <a:r>
              <a:rPr lang="en-US" baseline="0">
                <a:ea typeface="Microsoft YaHei"/>
                <a:cs typeface="Microsoft YaHei"/>
              </a:rPr>
              <a:t> not the authorized access point form.  It is not necessary to establish a NAR for an associated institution that is used only as a qualifier, but note that if it isn’t established, it won’t be possible to make a variant access point for the “Parent. Subordinate” combination, or a 510 hierarchical superior reference.</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endParaRPr lang="en-US" baseline="0">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110 2_ National Immunization Program (Centers for Disease Control and Prevention)</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373     Centers for Disease Control and Prevention (U.S.) $2 </a:t>
            </a:r>
            <a:r>
              <a:rPr lang="en-US" baseline="0" err="1">
                <a:ea typeface="Microsoft YaHei"/>
                <a:cs typeface="Microsoft YaHei"/>
              </a:rPr>
              <a:t>naf</a:t>
            </a:r>
            <a:endParaRPr lang="en-US" baseline="0">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410 2_ Centers for Disease Control and Prevention (U.S.). $b National Immunization Program</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510 2_ $w r $</a:t>
            </a:r>
            <a:r>
              <a:rPr lang="en-US" baseline="0" err="1">
                <a:ea typeface="Microsoft YaHei"/>
                <a:cs typeface="Microsoft YaHei"/>
              </a:rPr>
              <a:t>i</a:t>
            </a:r>
            <a:r>
              <a:rPr lang="en-US" baseline="0">
                <a:ea typeface="Microsoft YaHei"/>
                <a:cs typeface="Microsoft YaHei"/>
              </a:rPr>
              <a:t> Hierarchical superior: $a Centers for Disease Control and Prevention (U.S.)</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endParaRPr lang="en-US" baseline="0">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110 2_ Cancer Prevention Fellowship Program (Center for Cancer Training)</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373     Center for Cancer Training (National Cancer Institute) $2 </a:t>
            </a:r>
            <a:r>
              <a:rPr lang="en-US" baseline="0" err="1">
                <a:ea typeface="Microsoft YaHei"/>
                <a:cs typeface="Microsoft YaHei"/>
              </a:rPr>
              <a:t>naf</a:t>
            </a:r>
            <a:endParaRPr lang="en-US" baseline="0">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410 2_ Center for Cancer Training (National Cancer Institute). $b Cancer Prevention Fellowship Program</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r>
              <a:rPr lang="en-US" baseline="0">
                <a:ea typeface="Microsoft YaHei"/>
                <a:cs typeface="Microsoft YaHei"/>
              </a:rPr>
              <a:t>510 2_ $w r $</a:t>
            </a:r>
            <a:r>
              <a:rPr lang="en-US" baseline="0" err="1">
                <a:ea typeface="Microsoft YaHei"/>
                <a:cs typeface="Microsoft YaHei"/>
              </a:rPr>
              <a:t>i</a:t>
            </a:r>
            <a:r>
              <a:rPr lang="en-US" baseline="0">
                <a:ea typeface="Microsoft YaHei"/>
                <a:cs typeface="Microsoft YaHei"/>
              </a:rPr>
              <a:t> Hierarchical superior: $a Center for Cancer Training (National Cancer Institute) </a:t>
            </a: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endParaRPr lang="en-US" baseline="0">
              <a:ea typeface="Microsoft YaHei"/>
              <a:cs typeface="Microsoft YaHei"/>
            </a:endParaRPr>
          </a:p>
          <a:p>
            <a:pPr defTabSz="436580">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a:pPr>
            <a:endParaRPr lang="en-US">
              <a:ea typeface="Microsoft YaHei"/>
              <a:cs typeface="Microsoft YaHei"/>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a:t>
            </a:r>
          </a:p>
        </p:txBody>
      </p:sp>
      <p:sp>
        <p:nvSpPr>
          <p:cNvPr id="803" name="Shape 8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3909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December 6, 2019: added a few more examples; used colors in slide </a:t>
            </a:r>
            <a:r>
              <a:rPr lang="en-US" baseline="0"/>
              <a:t>to </a:t>
            </a:r>
            <a:r>
              <a:rPr lang="en-US"/>
              <a:t>show the different types </a:t>
            </a:r>
            <a:r>
              <a:rPr lang="en-US" baseline="0"/>
              <a:t>and </a:t>
            </a:r>
            <a:r>
              <a:rPr lang="en-US"/>
              <a:t>some combination of types</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These additional elements are core, but only if the name does not convey the idea of a corporate body, or if needed to distinguish from another corporate body with the same name.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Three types of other designations associated with a corporate body:</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 Type of corporate body</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 Type of jurisdiction</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 Other</a:t>
            </a:r>
            <a:r>
              <a:rPr lang="en-US" baseline="0"/>
              <a:t> designation</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Other designation can be anything that doesn’t fall into the other two types.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This</a:t>
            </a:r>
            <a:r>
              <a:rPr lang="en-US" baseline="0"/>
              <a:t> element is </a:t>
            </a:r>
            <a:r>
              <a:rPr lang="en-US"/>
              <a:t>recorded in field 368. Catalogers are encouraged to record this information</a:t>
            </a:r>
            <a:r>
              <a:rPr lang="en-US" baseline="0"/>
              <a:t> even when it isn’t core.</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368 $a Type of corporate body</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368 $b Type of jurisdiction</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368 $c Other designation</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[Details</a:t>
            </a:r>
            <a:r>
              <a:rPr lang="en-US" baseline="0"/>
              <a:t> about each are included on next slides.]</a:t>
            </a:r>
            <a:endParaRPr lang="en-US"/>
          </a:p>
          <a:p>
            <a:pPr lvl="0">
              <a:spcBef>
                <a:spcPts val="450"/>
              </a:spcBef>
              <a:spcAft>
                <a:spcPts val="0"/>
              </a:spcAft>
              <a:buFontTx/>
              <a:buNone/>
            </a:pPr>
            <a:endParaRPr lang="en-US">
              <a:ea typeface="Microsoft YaHei"/>
            </a:endParaRPr>
          </a:p>
        </p:txBody>
      </p:sp>
      <p:sp>
        <p:nvSpPr>
          <p:cNvPr id="813" name="Shape 8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6, 2019: changed next to last example to show use of a different controlled vocabulary (AAT); added an uncontrolled example; added to speaker notes</a:t>
            </a:r>
            <a:endParaRPr lang="fr-F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Type of Corporate Body: </a:t>
            </a:r>
            <a:r>
              <a:rPr lang="en-US" baseline="0"/>
              <a:t>There is no standard list</a:t>
            </a:r>
            <a:r>
              <a:rPr lang="en-US"/>
              <a:t> of types to must be used.</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LC-PCC PS 11.7.1.4: Record the designation in English</a:t>
            </a:r>
            <a:r>
              <a:rPr lang="en-US" baseline="0"/>
              <a:t>.</a:t>
            </a:r>
            <a:r>
              <a:rPr lang="en-US"/>
              <a:t>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DCM Z1: </a:t>
            </a:r>
            <a:r>
              <a:rPr lang="en-US" baseline="0"/>
              <a:t>Prefer controlled vocabulary </a:t>
            </a:r>
            <a:r>
              <a:rPr lang="en-US"/>
              <a:t>for terms in subfields $a, $b, and $c</a:t>
            </a:r>
            <a:r>
              <a:rPr lang="en-US" baseline="0"/>
              <a:t>, recording the source in </a:t>
            </a:r>
            <a:r>
              <a:rPr lang="en-US"/>
              <a:t>subfield </a:t>
            </a:r>
            <a:r>
              <a:rPr lang="en-US" baseline="0"/>
              <a:t>$2.</a:t>
            </a:r>
            <a:r>
              <a:rPr lang="en-US"/>
              <a:t> For consistency, capitalize the first term in each subfield $a, $b and $c.</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For $a and $b at least, when terms do not come from a controlled vocabulary, use a singular form.</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If multiple types of corporate body are applicable, either repeat subfield $a (if the terms come from the same vocabulary) or repeat the field.  For example: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110 2_  AC/DC (Musical group)</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368       Musical groups $a Rock groups $2 </a:t>
            </a:r>
            <a:r>
              <a:rPr lang="en-US" err="1"/>
              <a:t>lcsh</a:t>
            </a: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110 2_  AT &amp; T (Firm)</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368       Firm</a:t>
            </a:r>
          </a:p>
          <a:p>
            <a:pPr>
              <a:spcBef>
                <a:spcPts val="450"/>
              </a:spcBef>
            </a:pPr>
            <a:r>
              <a:rPr lang="en-US"/>
              <a:t>368       Business enterprises $2 </a:t>
            </a:r>
            <a:r>
              <a:rPr lang="en-US" err="1"/>
              <a:t>lcsh</a:t>
            </a:r>
            <a:endParaRPr err="1"/>
          </a:p>
        </p:txBody>
      </p:sp>
      <p:sp>
        <p:nvSpPr>
          <p:cNvPr id="823" name="Shape 8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6</a:t>
            </a:r>
            <a:r>
              <a:rPr lang="en-US" baseline="0"/>
              <a:t>, </a:t>
            </a:r>
            <a:r>
              <a:rPr lang="en-US"/>
              <a:t>2019</a:t>
            </a:r>
            <a:r>
              <a:rPr lang="en-US" baseline="0"/>
              <a:t>: added </a:t>
            </a:r>
            <a:r>
              <a:rPr lang="en-US"/>
              <a:t>note about </a:t>
            </a:r>
            <a:r>
              <a:rPr lang="en-US" baseline="0"/>
              <a:t>AAT</a:t>
            </a:r>
            <a:r>
              <a:rPr lang="en-US"/>
              <a:t>; added last example that has no equivalent in English and no</a:t>
            </a:r>
            <a:r>
              <a:rPr lang="en-US" baseline="0"/>
              <a:t> controlled </a:t>
            </a:r>
            <a:r>
              <a:rPr lang="en-US"/>
              <a:t>form in LCSH or AAT; added to speaker notes</a:t>
            </a:r>
            <a:endParaRPr lang="fr-F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lvl="0" algn="l" defTabSz="457200">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Type of Jurisdiction: County, Province, State, etc.</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LC-PCC PS 11.7.1.5: Record the type of jurisdiction in English. If there is no equivalent term for the type of jurisdiction in the language preferred by the agency, or in case of doubt, record it in the official language of the jurisdiction.</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DCM Z1: </a:t>
            </a:r>
            <a:r>
              <a:rPr lang="en-US" baseline="0"/>
              <a:t>Prefer controlled vocabulary </a:t>
            </a:r>
            <a:r>
              <a:rPr lang="en-US"/>
              <a:t>for terms in subfields $a, $b, and $c</a:t>
            </a:r>
            <a:r>
              <a:rPr lang="en-US" baseline="0"/>
              <a:t>, recording the source in </a:t>
            </a:r>
            <a:r>
              <a:rPr lang="en-US"/>
              <a:t>subfield </a:t>
            </a:r>
            <a:r>
              <a:rPr lang="en-US" baseline="0"/>
              <a:t>$2. </a:t>
            </a:r>
            <a:r>
              <a:rPr lang="en-US"/>
              <a:t>For consistency, capitalize the first term in each subfield $a, $b and $c.</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For $a and $b at least, when terms do not come from a controlled vocabulary, use a singular form.</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i="1"/>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i="1"/>
              <a:t>Note:</a:t>
            </a:r>
            <a:r>
              <a:rPr lang="en-US"/>
              <a:t> AAT includes a wide variety of terms for type of jurisdiction that are not in LCSH.  Two of them are shown in the slide.  Some of the many other terms available in AAT include: arrondissements (districts), autonomous regions, bailiwicks, </a:t>
            </a:r>
            <a:r>
              <a:rPr lang="en-US" err="1"/>
              <a:t>Bezirke</a:t>
            </a:r>
            <a:r>
              <a:rPr lang="en-US"/>
              <a:t>, caliphates, cantons (administrative bodies), countries (sovereign states), departments (political divisions), districts, earldoms, emirates, grand duchies, governorates, Länder, nations, principalities, </a:t>
            </a:r>
            <a:r>
              <a:rPr lang="en-US" err="1"/>
              <a:t>quartieri</a:t>
            </a:r>
            <a:r>
              <a:rPr lang="en-US"/>
              <a:t>, </a:t>
            </a:r>
            <a:r>
              <a:rPr lang="en-US" err="1"/>
              <a:t>raions</a:t>
            </a:r>
            <a:r>
              <a:rPr lang="en-US"/>
              <a:t>, sheikhdoms, shires, sultanates (administrative bodies), territories, voivodeships</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If multiple types jurisdiction are applicable, either repeat subfield $b (if the terms come from the same vocabulary) or repeat the field.  For example: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151  Stockholm (Sweden)</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368  $b Cities and towns $b Capitals (Cities) $2 </a:t>
            </a:r>
            <a:r>
              <a:rPr lang="en-US" err="1"/>
              <a:t>lcsh</a:t>
            </a: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151  Minneapolis (Minn.)</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368  $b Cities and towns $2 </a:t>
            </a:r>
            <a:r>
              <a:rPr lang="en-US" err="1"/>
              <a:t>lcsh</a:t>
            </a: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368  $b County seats $2 </a:t>
            </a:r>
            <a:r>
              <a:rPr lang="en-US" err="1"/>
              <a:t>aat</a:t>
            </a: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151  </a:t>
            </a:r>
            <a:r>
              <a:rPr lang="en-US" err="1"/>
              <a:t>Córdoba</a:t>
            </a:r>
            <a:r>
              <a:rPr lang="en-US"/>
              <a:t> (Argentina : Province)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368  $b Province</a:t>
            </a:r>
          </a:p>
          <a:p>
            <a:pPr>
              <a:spcBef>
                <a:spcPts val="450"/>
              </a:spcBef>
            </a:pPr>
            <a:r>
              <a:rPr lang="en-US"/>
              <a:t>368  $b Provinces $2 </a:t>
            </a:r>
            <a:r>
              <a:rPr lang="en-US" err="1"/>
              <a:t>aat</a:t>
            </a:r>
            <a:endParaRPr err="1"/>
          </a:p>
        </p:txBody>
      </p:sp>
      <p:sp>
        <p:nvSpPr>
          <p:cNvPr id="833" name="Shape 8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6, 2019: added fourth example to show use of two different subfields for one body; added to speaker notes</a:t>
            </a:r>
            <a:endParaRPr lang="fr-F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lvl="0" algn="l" defTabSz="457200">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aseline="0"/>
              <a:t>A core element if a body has a name that does not convey the idea of a corporate body and type of corporate body is not recorded.</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Record a suitable designation if none of the following are sufficient or appropriate to distinguish: Place, date, associated institution, type of corporate body, type of jurisdiction.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LC PCC PS 11.7.1.6: Record the designation in English. </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DCM Z1: </a:t>
            </a:r>
            <a:r>
              <a:rPr lang="en-US" baseline="0"/>
              <a:t>Prefer controlled vocabulary </a:t>
            </a:r>
            <a:r>
              <a:rPr lang="en-US"/>
              <a:t>for terms in subfields $a, $b, and $c</a:t>
            </a:r>
            <a:r>
              <a:rPr lang="en-US" baseline="0"/>
              <a:t>, recording the source in </a:t>
            </a:r>
            <a:r>
              <a:rPr lang="en-US"/>
              <a:t>subfield </a:t>
            </a:r>
            <a:r>
              <a:rPr lang="en-US" baseline="0"/>
              <a:t>$2.</a:t>
            </a:r>
            <a:r>
              <a:rPr lang="en-US"/>
              <a:t> For consistency, capitalize the first term in each subfield $a, $b and $c.</a:t>
            </a:r>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p>
          <a:p>
            <a:pPr defTabSz="457200">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Because of the nature of the other designations recorded in 368 $c, there often will not be controlled vocabulary available for this element (see North, </a:t>
            </a:r>
            <a:r>
              <a:rPr lang="en-US" err="1"/>
              <a:t>Whitmerites</a:t>
            </a:r>
            <a:r>
              <a:rPr lang="en-US"/>
              <a:t>, and BB-11 examples in slide).</a:t>
            </a:r>
          </a:p>
        </p:txBody>
      </p:sp>
      <p:sp>
        <p:nvSpPr>
          <p:cNvPr id="843" name="Shape 8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December 13, 2016</a:t>
            </a:r>
          </a:p>
          <a:p>
            <a:pPr marL="0" lvl="0" indent="0">
              <a:spcBef>
                <a:spcPts val="0"/>
              </a:spcBef>
              <a:spcAft>
                <a:spcPts val="0"/>
              </a:spcAft>
              <a:buNone/>
            </a:pPr>
            <a:endParaRPr/>
          </a:p>
        </p:txBody>
      </p:sp>
      <p:sp>
        <p:nvSpPr>
          <p:cNvPr id="853" name="Shape 8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May 1, 2013</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Like other entities, corporate bodies may serve as creators.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Some additional examples of corporate bodies as creators include some legal works (e.g. laws, treaties), the collective activity of a performing groups (e.g. sound recordings) and cartographic resources (maps, atlases).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They may also be contributors or subjects.</a:t>
            </a:r>
          </a:p>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6, 2019: revised second bullet text to make it clearer</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August 12, 2019: added ISO code as optional additional code to record</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It is LC-PCC practice to record these elements in English. When recording the language of a corporate body, the MARC language code is given in field 377. If the language code is for a collective group of languages, give the specific language in $l.  Use the form of the name as found in the MARC language code list.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second example shows the optional inclusion of a code from some other source code list.  </a:t>
            </a:r>
            <a:r>
              <a:rPr lang="en-US" err="1"/>
              <a:t>Chorti</a:t>
            </a:r>
            <a:r>
              <a:rPr lang="en-US"/>
              <a:t> has its own code in ISO 639-3 and in other language code lists such as </a:t>
            </a:r>
            <a:r>
              <a:rPr lang="en-US" err="1"/>
              <a:t>Glottolog</a:t>
            </a:r>
            <a:r>
              <a:rPr lang="en-US"/>
              <a:t> (where it is chor1273).</a:t>
            </a:r>
          </a:p>
          <a:p>
            <a:pPr lvl="0">
              <a:spcBef>
                <a:spcPts val="450"/>
              </a:spcBef>
              <a:spcAft>
                <a:spcPts val="0"/>
              </a:spcAft>
              <a:buFontTx/>
              <a:buNone/>
            </a:pPr>
            <a:endParaRPr lang="en-US"/>
          </a:p>
        </p:txBody>
      </p:sp>
      <p:sp>
        <p:nvSpPr>
          <p:cNvPr id="863" name="Shape 8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New Slide: Feb. 24, 2014</a:t>
            </a:r>
            <a:endParaRPr lang="en-US">
              <a:ea typeface="Microsoft YaHei"/>
              <a:cs typeface="Microsoft YaHei"/>
            </a:endParaRPr>
          </a:p>
          <a:p>
            <a:pPr marL="0" lvl="0" indent="0">
              <a:spcBef>
                <a:spcPts val="0"/>
              </a:spcBef>
              <a:spcAft>
                <a:spcPts val="0"/>
              </a:spcAft>
              <a:buNone/>
            </a:pPr>
            <a:endParaRPr/>
          </a:p>
        </p:txBody>
      </p:sp>
      <p:sp>
        <p:nvSpPr>
          <p:cNvPr id="873" name="Shape 8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December 9</a:t>
            </a:r>
            <a:r>
              <a:rPr lang="en-US" b="0" i="0" u="none" strike="noStrike" cap="none" baseline="0">
                <a:sym typeface="Calibri"/>
              </a:rPr>
              <a:t>, </a:t>
            </a:r>
            <a:r>
              <a:rPr lang="en-US"/>
              <a:t>2019: changed third example and added example from AAT to show that vocabularies other than LCSH are permissible</a:t>
            </a:r>
            <a:endParaRPr lang="fr-F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883" name="Shape 8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a:t>
            </a:r>
            <a:r>
              <a:rPr lang="en-US" baseline="0"/>
              <a:t> 2017: added speaker notes.</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r>
              <a:rPr lang="en-CA" sz="1200" b="0" i="0" u="none" strike="noStrike" baseline="0">
                <a:solidFill>
                  <a:srgbClr val="000000"/>
                </a:solidFill>
                <a:latin typeface="Times New Roman" panose="02020603050405020304" pitchFamily="18" charset="0"/>
              </a:rPr>
              <a:t>Construct the note in concise but complete sentences, keeping in mind that the information will be used in public displays.</a:t>
            </a:r>
          </a:p>
          <a:p>
            <a:endParaRPr lang="en-CA" sz="1200" b="0" i="0" u="none" strike="noStrike" baseline="0">
              <a:solidFill>
                <a:srgbClr val="000000"/>
              </a:solidFill>
              <a:latin typeface="Times New Roman" panose="02020603050405020304" pitchFamily="18" charset="0"/>
              <a:ea typeface="Microsoft YaHei"/>
              <a:cs typeface="Microsoft YaHei"/>
            </a:endParaRPr>
          </a:p>
          <a:p>
            <a:r>
              <a:rPr lang="en-CA" sz="1200" b="0" i="0" u="none" strike="noStrike" baseline="0">
                <a:solidFill>
                  <a:srgbClr val="000000"/>
                </a:solidFill>
                <a:latin typeface="Times New Roman" panose="02020603050405020304" pitchFamily="18" charset="0"/>
                <a:ea typeface="Microsoft YaHei"/>
                <a:cs typeface="Microsoft YaHei"/>
              </a:rPr>
              <a:t>Suggested format: [Entity’s name] ([variant name]) is/was [description of the entity].</a:t>
            </a:r>
            <a:endParaRPr lang="en-US">
              <a:ea typeface="Microsoft YaHei"/>
              <a:cs typeface="Microsoft YaHei"/>
            </a:endParaRPr>
          </a:p>
          <a:p>
            <a:pPr marL="0" lvl="0" indent="0">
              <a:spcBef>
                <a:spcPts val="0"/>
              </a:spcBef>
              <a:spcAft>
                <a:spcPts val="0"/>
              </a:spcAft>
              <a:buNone/>
            </a:pPr>
            <a:endParaRPr/>
          </a:p>
        </p:txBody>
      </p:sp>
      <p:sp>
        <p:nvSpPr>
          <p:cNvPr id="893" name="Shape 8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331788" y="704850"/>
            <a:ext cx="6196012" cy="3486150"/>
          </a:xfrm>
          <a:solidFill>
            <a:srgbClr val="FFFFFF"/>
          </a:solidFill>
          <a:ln>
            <a:solidFill>
              <a:srgbClr val="000000"/>
            </a:solidFill>
            <a:miter lim="800000"/>
          </a:ln>
        </p:spPr>
      </p:sp>
      <p:sp>
        <p:nvSpPr>
          <p:cNvPr id="212995" name="Text Box 3"/>
          <p:cNvSpPr>
            <a:spLocks noGrp="1" noChangeArrowheads="1"/>
          </p:cNvSpPr>
          <p:nvPr>
            <p:ph type="body" idx="1"/>
          </p:nvPr>
        </p:nvSpPr>
        <p:spPr>
          <a:xfrm>
            <a:off x="759024" y="4775781"/>
            <a:ext cx="6082606" cy="4526768"/>
          </a:xfrm>
          <a:noFill/>
        </p:spPr>
        <p:txBody>
          <a:bodyPr/>
          <a:lstStyle/>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February 30, 2020: added speaker note about URIs</a:t>
            </a: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spcBef>
                <a:spcPts val="430"/>
              </a:spcBef>
              <a:buClrTx/>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There is a moratorium on adding or updating identifiers in field 024.  However, participants in the PCC URIs in MARC Pilot Project may add URIs in 024 subfields $0 and $1.  Others should not remove or edit them.</a:t>
            </a:r>
          </a:p>
        </p:txBody>
      </p:sp>
      <p:sp>
        <p:nvSpPr>
          <p:cNvPr id="212996" name="Slide Number Placeholder 3"/>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7D83AD1E-E17C-4C35-B126-5CC00DA093AF}" type="slidenum">
              <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rPr>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84</a:t>
            </a:fld>
            <a:endPar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endParaRPr>
          </a:p>
        </p:txBody>
      </p:sp>
    </p:spTree>
    <p:extLst>
      <p:ext uri="{BB962C8B-B14F-4D97-AF65-F5344CB8AC3E}">
        <p14:creationId xmlns:p14="http://schemas.microsoft.com/office/powerpoint/2010/main" val="15082293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4, 2020: updated screen image to show URIs in 024</a:t>
            </a:r>
          </a:p>
        </p:txBody>
      </p:sp>
    </p:spTree>
    <p:extLst>
      <p:ext uri="{BB962C8B-B14F-4D97-AF65-F5344CB8AC3E}">
        <p14:creationId xmlns:p14="http://schemas.microsoft.com/office/powerpoint/2010/main" val="31444007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 2017: reformatted</a:t>
            </a:r>
            <a:r>
              <a:rPr lang="en-US" baseline="0"/>
              <a:t> slide, updated RDA instruction number and speaker notes.</a:t>
            </a: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Make additions to the name as instructed at 11.13.1.2–11.13.1.8, as applicable.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If the preferred name for the body does not convey the idea of a corporate body, add the type of corporate body or other designation</a:t>
            </a:r>
            <a:r>
              <a:rPr lang="en-US" baseline="0">
                <a:ea typeface="Microsoft YaHei"/>
                <a:cs typeface="Microsoft YaHei"/>
              </a:rPr>
              <a:t>.</a:t>
            </a:r>
            <a:r>
              <a:rPr lang="en-US">
                <a:ea typeface="Microsoft YaHei"/>
                <a:cs typeface="Microsoft YaHei"/>
              </a:rPr>
              <a:t> Record the designation in a language preferred by the agency creating the data (LC/PCC practice</a:t>
            </a:r>
            <a:r>
              <a:rPr lang="en-US" baseline="0">
                <a:ea typeface="Microsoft YaHei"/>
                <a:cs typeface="Microsoft YaHei"/>
              </a:rPr>
              <a:t> is to record it in English)</a:t>
            </a:r>
            <a:r>
              <a:rPr lang="en-US">
                <a:ea typeface="Microsoft YaHei"/>
                <a:cs typeface="Microsoft YaHei"/>
              </a:rPr>
              <a:t>. Includes terms like Firm, Organization, Musical group, Spacecraft, Conference, Project, Program, Television station, etc.</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Type of corporate body can also be used to distinguish.</a:t>
            </a:r>
          </a:p>
          <a:p>
            <a:pPr marL="0" lvl="0" indent="0">
              <a:spcBef>
                <a:spcPts val="0"/>
              </a:spcBef>
              <a:spcAft>
                <a:spcPts val="0"/>
              </a:spcAft>
              <a:buNone/>
            </a:pPr>
            <a:endParaRPr/>
          </a:p>
        </p:txBody>
      </p:sp>
      <p:sp>
        <p:nvSpPr>
          <p:cNvPr id="903" name="Shape 9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Updated: Feb. 18, 2015</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Note that United States is abbreviated to U.S. as the instructions on recording place names point us to the short list of abbreviations in Appendix B.11.</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If using associated institution, use the preferred name for the institution,</a:t>
            </a:r>
            <a:r>
              <a:rPr lang="en-US" baseline="0">
                <a:ea typeface="Microsoft YaHei"/>
                <a:cs typeface="Microsoft YaHei"/>
              </a:rPr>
              <a:t> not the authorized access point form. As of Feb. 2015, if you add an associated institution to the authorized access point for a corporate body, it is not necessary to establish a NAR for the associated institution, if a NAR does not exist. However, this policy is currently under consideration for possible change. </a:t>
            </a:r>
            <a:endParaRPr lang="en-US">
              <a:ea typeface="Microsoft YaHei"/>
              <a:cs typeface="Microsoft YaHei"/>
            </a:endParaRPr>
          </a:p>
          <a:p>
            <a:pPr marL="0" lvl="0" indent="0">
              <a:spcBef>
                <a:spcPts val="0"/>
              </a:spcBef>
              <a:spcAft>
                <a:spcPts val="0"/>
              </a:spcAft>
              <a:buNone/>
            </a:pPr>
            <a:endParaRPr/>
          </a:p>
        </p:txBody>
      </p:sp>
      <p:sp>
        <p:nvSpPr>
          <p:cNvPr id="913" name="Shape 9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Feb. 24, 2014</a:t>
            </a:r>
          </a:p>
          <a:p>
            <a:endParaRPr lang="en-US"/>
          </a:p>
          <a:p>
            <a:r>
              <a:rPr lang="en-US"/>
              <a:t>Types of jurisdiction (RDA 11.13.1.6) is covered in more detail in the module on Places.</a:t>
            </a:r>
          </a:p>
          <a:p>
            <a:pPr marL="0" lvl="0" indent="0">
              <a:spcBef>
                <a:spcPts val="0"/>
              </a:spcBef>
              <a:spcAft>
                <a:spcPts val="0"/>
              </a:spcAft>
              <a:buNone/>
            </a:pPr>
            <a:endParaRPr/>
          </a:p>
        </p:txBody>
      </p:sp>
      <p:sp>
        <p:nvSpPr>
          <p:cNvPr id="923" name="Shape 9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 20, 2017: previously</a:t>
            </a:r>
            <a:r>
              <a:rPr lang="en-US" baseline="0">
                <a:ea typeface="Microsoft YaHei"/>
                <a:cs typeface="Microsoft YaHei"/>
              </a:rPr>
              <a:t> slide 68, </a:t>
            </a:r>
            <a:r>
              <a:rPr lang="en-US">
                <a:ea typeface="Microsoft YaHei"/>
                <a:cs typeface="Microsoft YaHei"/>
              </a:rPr>
              <a:t>updated instruction number.</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In most cases, choose the form including the name of the sponsoring body. </a:t>
            </a:r>
            <a:r>
              <a:rPr lang="en-US"/>
              <a:t>If different forms of a conference’s name appear in the preferred source of information, choose a form of the name that includes the name (or abbreviation of the name) of the associated body. </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 </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Do not apply this instruction for a conference that is recorded as subordinate to the name of a body associated with the conference (e.g., the annual meeting of an association). Apply instead the instructions at 11.2.2.14.6.</a:t>
            </a: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eaLnBrk="1">
              <a:lnSpc>
                <a:spcPct val="9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Unlike AACR2, RDA instructs to include the frequency term (e.g. annual) if it is part of the name.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marL="0" lvl="0" indent="0">
              <a:spcBef>
                <a:spcPts val="0"/>
              </a:spcBef>
              <a:spcAft>
                <a:spcPts val="0"/>
              </a:spcAft>
              <a:buNone/>
            </a:pPr>
            <a:endParaRPr/>
          </a:p>
        </p:txBody>
      </p:sp>
      <p:sp>
        <p:nvSpPr>
          <p:cNvPr id="933" name="Shape 9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Updated August 12, 2019: added examples</a:t>
            </a:r>
          </a:p>
          <a:p>
            <a:endParaRPr lang="en-US">
              <a:ea typeface="Microsoft YaHei"/>
              <a:cs typeface="Microsoft YaHei"/>
            </a:endParaRPr>
          </a:p>
          <a:p>
            <a:r>
              <a:rPr lang="en-US"/>
              <a:t>In addition to these, there are many other ways corporate bodies can be related to works, expressions, manifestations, or items.</a:t>
            </a:r>
          </a:p>
          <a:p>
            <a:endParaRPr lang="en-US"/>
          </a:p>
          <a:p>
            <a:endParaRPr lang="en-US"/>
          </a:p>
          <a:p>
            <a:pPr marL="0" lvl="0" indent="0">
              <a:spcBef>
                <a:spcPts val="0"/>
              </a:spcBef>
              <a:spcAft>
                <a:spcPts val="0"/>
              </a:spcAft>
              <a:buNone/>
            </a:pPr>
            <a:endParaRPr/>
          </a:p>
        </p:txBody>
      </p:sp>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ea typeface="Microsoft YaHei"/>
                <a:cs typeface="Microsoft YaHei"/>
              </a:rPr>
              <a:t>March 20, 2017: previously slide 69, updated</a:t>
            </a:r>
            <a:r>
              <a:rPr lang="en-US" baseline="0">
                <a:ea typeface="Microsoft YaHei"/>
                <a:cs typeface="Microsoft YaHei"/>
              </a:rPr>
              <a:t> RDA instruction number.</a:t>
            </a:r>
            <a:endParaRPr lang="en-US">
              <a:ea typeface="Microsoft YaHei"/>
              <a:cs typeface="Microsoft YaHei"/>
            </a:endParaRPr>
          </a:p>
          <a:p>
            <a:endParaRPr lang="en-US"/>
          </a:p>
          <a:p>
            <a:pPr marL="0" lvl="0" indent="0">
              <a:spcBef>
                <a:spcPts val="0"/>
              </a:spcBef>
              <a:spcAft>
                <a:spcPts val="0"/>
              </a:spcAft>
              <a:buNone/>
            </a:pPr>
            <a:endParaRPr/>
          </a:p>
        </p:txBody>
      </p:sp>
      <p:sp>
        <p:nvSpPr>
          <p:cNvPr id="943" name="Shape 9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December 9, 2019: added examples to slide</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20, 2017: previously slide</a:t>
            </a:r>
            <a:r>
              <a:rPr lang="en-US" baseline="0"/>
              <a:t> 71</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Although it is most common to have conferences that are subordinate to a corporate body, which would be coded 110 with the subordinate conference coded in $b, there can be situations in which a conference is subordinate to another conference. In these unusual cases, the higher body would be coded 111, with the subordinate conference coded $e. For example: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United Nations Conference on Science and Technology for Development $d (1979 : $c Vienna, Austria). $e Regional Preparatory Meeting</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Conference on Security and Cooperation in Europe. $e Follow-up Meeting</a:t>
            </a:r>
          </a:p>
          <a:p>
            <a:r>
              <a:rPr lang="en-US"/>
              <a:t>111 2_ International Economic History Congress $n (12th : $d 1998 : $c Madrid, Spain). $e Session C.8</a:t>
            </a:r>
          </a:p>
          <a:p>
            <a:pPr>
              <a:spcBef>
                <a:spcPts val="450"/>
              </a:spcBef>
            </a:pPr>
            <a:r>
              <a:rPr lang="en-US"/>
              <a:t>111 2_ LISHEP (Conference) $d (2018 : $c Salvador, Brazil). $e Session C</a:t>
            </a:r>
            <a:endParaRPr/>
          </a:p>
        </p:txBody>
      </p:sp>
      <p:sp>
        <p:nvSpPr>
          <p:cNvPr id="953" name="Shape 9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 20, 2017: previously slide 70, updated to reflect LC-PCC PS</a:t>
            </a:r>
            <a:r>
              <a:rPr lang="en-US" baseline="0">
                <a:ea typeface="Microsoft YaHei"/>
                <a:cs typeface="Microsoft YaHei"/>
              </a:rPr>
              <a:t> not RDA</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Treatment of ongoing conferences differs for monographic vs. continuing resources cataloging. For monographic cataloging, an authority record should be made for each individual instance of the conference cataloged. For continuing resources cataloging, a collective authority record should be made for the ongoing conference.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LC-PCC PS 11.13.1.8</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This PS contains the instructions for how to deal with conferences whose name changes. Earlier and later forms of the names are linked through 5xx fields in the collective authority record. While collective authority records are not always required, a record for the collective conference should always be made to connect the earlier and later names of the collective conference.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A 667 field is created to alert the user to related access points.</a:t>
            </a:r>
          </a:p>
          <a:p>
            <a:pPr marL="0" lvl="0" indent="0">
              <a:spcBef>
                <a:spcPts val="0"/>
              </a:spcBef>
              <a:spcAft>
                <a:spcPts val="0"/>
              </a:spcAft>
              <a:buNone/>
            </a:pPr>
            <a:endParaRPr/>
          </a:p>
        </p:txBody>
      </p:sp>
      <p:sp>
        <p:nvSpPr>
          <p:cNvPr id="963" name="Shape 9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September 17, 2018:</a:t>
            </a:r>
            <a:r>
              <a:rPr lang="en-US" baseline="0">
                <a:ea typeface="Microsoft YaHei"/>
                <a:cs typeface="Microsoft YaHei"/>
              </a:rPr>
              <a:t> moved $w to beginning of 511 field.</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March</a:t>
            </a:r>
            <a:r>
              <a:rPr lang="en-US" baseline="0">
                <a:ea typeface="Microsoft YaHei"/>
                <a:cs typeface="Microsoft YaHei"/>
              </a:rPr>
              <a:t> 20, 2017: previously slide 72.</a:t>
            </a: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December</a:t>
            </a:r>
            <a:r>
              <a:rPr lang="en-US" baseline="0">
                <a:ea typeface="Microsoft YaHei"/>
                <a:cs typeface="Microsoft YaHei"/>
              </a:rPr>
              <a:t> 13, 2016. Removed instruction allowing continued use of $w codes rather than relationship designators.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Microsoft YaHei"/>
              <a:cs typeface="Microsoft YaHei"/>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Microsoft YaHei"/>
                <a:cs typeface="Microsoft YaHei"/>
              </a:rPr>
              <a:t>Here’s an example of a conference that changed its name. A corresponding authority record must be made for the authorized access point in the 5xx field, which will be the 1xx of the related record. Always add the note in the 667 field </a:t>
            </a:r>
            <a:r>
              <a:rPr lang="en-US"/>
              <a:t>when there are authority records for both collective and individual instances of an ongoing conference.</a:t>
            </a:r>
            <a:endParaRPr lang="en-US">
              <a:ea typeface="Microsoft YaHei"/>
              <a:cs typeface="Microsoft YaHei"/>
            </a:endParaRPr>
          </a:p>
          <a:p>
            <a:pPr marL="0" lvl="0" indent="0">
              <a:spcBef>
                <a:spcPts val="0"/>
              </a:spcBef>
              <a:spcAft>
                <a:spcPts val="0"/>
              </a:spcAft>
              <a:buNone/>
            </a:pPr>
            <a:endParaRPr/>
          </a:p>
        </p:txBody>
      </p:sp>
      <p:sp>
        <p:nvSpPr>
          <p:cNvPr id="973" name="Shape 9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February 30, 2020: added subfield codes to slide; added note about $c repeatability</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When constructing</a:t>
            </a:r>
            <a:r>
              <a:rPr lang="en-US" baseline="0"/>
              <a:t> an authorized access point for a one-time conference or a single instance of a series of conferences, add the following elements to the name if applicable and readily ascertainable:</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baseline="0"/>
              <a:t>a) The number of the conference (see RDA 11.6) – $n in 110, 111, 410, 411, 510, 511</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b) The date of the conference (see RDA 11.4.2) – $d in 110, 111, 410, 411, 510, 511; also record in 046</a:t>
            </a:r>
            <a:r>
              <a:rPr lang="en-US" baseline="0"/>
              <a:t> $s and $t [$q and $r once those subfields are implemented by NACO]</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baseline="0"/>
              <a:t>c) The location of the conference (see RDA 11.3.2) – $c in 110, 111, 410, 411, 510, 511; use repeatable $c for conferences held in more than one place; also record in 370 $e if a place or 373 $</a:t>
            </a:r>
            <a:r>
              <a:rPr lang="en-US" baseline="0" err="1"/>
              <a:t>a</a:t>
            </a:r>
            <a:r>
              <a:rPr lang="en-US" baseline="0"/>
              <a:t> if an associated institution</a:t>
            </a:r>
            <a:endParaRPr lang="en-US"/>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	</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The</a:t>
            </a:r>
            <a:r>
              <a:rPr lang="en-US" baseline="0"/>
              <a:t> location of the conference may be the name of a place or an associated institution if the associated institution provides better identification or the place is unknown.</a:t>
            </a:r>
            <a:endParaRPr lang="en-US"/>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Note: you can record BOTH the place and the associated institution </a:t>
            </a:r>
            <a:r>
              <a:rPr lang="en-US" i="1"/>
              <a:t>as elements</a:t>
            </a:r>
            <a:r>
              <a:rPr lang="en-US"/>
              <a:t> -- it’s only in the authorized access point that you have to make a choice.</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t>LC-PCC PS 11.6.1.3: Use the form 1st, 2nd, 3rd, etc., for the English ordinal numeral in the addition to an access point for a conference, etc.</a:t>
            </a:r>
            <a:endParaRPr/>
          </a:p>
        </p:txBody>
      </p:sp>
      <p:sp>
        <p:nvSpPr>
          <p:cNvPr id="983" name="Shape 9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2"/>
          <p:cNvSpPr>
            <a:spLocks noGrp="1" noChangeArrowheads="1"/>
          </p:cNvSpPr>
          <p:nvPr>
            <p:ph type="body"/>
          </p:nvPr>
        </p:nvSpPr>
        <p:spPr>
          <a:xfrm>
            <a:off x="759024" y="4775781"/>
            <a:ext cx="5652492" cy="4516009"/>
          </a:xfrm>
          <a:noFill/>
        </p:spPr>
        <p:txBody>
          <a:bodyPr/>
          <a:lstStyle/>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February 30, 2020: new slide</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If a conference, etc. is held in more than one place, RDA 11.13.1.8.1 says to either:</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ea typeface="Microsoft YaHei"/>
              <a:cs typeface="Microsoft YaHei"/>
            </a:endParaRP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a:ea typeface="Microsoft YaHei"/>
                <a:cs typeface="Microsoft YaHei"/>
              </a:rPr>
              <a:t>a) Include each place in the access point, separating them by semicolons.  As of March 2020, each place is recorded in a separate subfield $c.</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i="1">
                <a:ea typeface="Microsoft YaHei"/>
                <a:cs typeface="Microsoft YaHei"/>
              </a:rPr>
              <a:t>or</a:t>
            </a:r>
            <a:endParaRPr lang="en-US" i="0">
              <a:ea typeface="Microsoft YaHei"/>
              <a:cs typeface="Microsoft YaHei"/>
            </a:endParaRP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i="0">
                <a:ea typeface="Microsoft YaHei"/>
                <a:cs typeface="Microsoft YaHei"/>
              </a:rPr>
              <a:t>b) Include on the name of the place or places primarily associated with the conference, etc. (e.g., a host city) </a:t>
            </a:r>
            <a:r>
              <a:rPr lang="en-US" i="1">
                <a:ea typeface="Microsoft YaHei"/>
                <a:cs typeface="Microsoft YaHei"/>
              </a:rPr>
              <a:t>or</a:t>
            </a:r>
            <a:r>
              <a:rPr lang="en-US" i="0">
                <a:ea typeface="Microsoft YaHei"/>
                <a:cs typeface="Microsoft YaHei"/>
              </a:rPr>
              <a:t> include the name of the larger place or places where the conference, etc. was held.  If multiple places are included, separate them by semicolons and record each in a separate subfield $c.</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i="0">
              <a:ea typeface="Microsoft YaHei"/>
              <a:cs typeface="Microsoft YaHei"/>
            </a:endParaRP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r>
              <a:rPr lang="en-US" i="0">
                <a:ea typeface="Microsoft YaHei"/>
                <a:cs typeface="Microsoft YaHei"/>
              </a:rPr>
              <a:t>Change records to match the above practice when an NAR is needed for cataloging.  This will include records created under AACR2 in which places were separated by the word “and”, as well as RDA records created prior to March 2020 when subfield $c was not repeatable.</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i="0">
              <a:ea typeface="Microsoft YaHei"/>
            </a:endParaRPr>
          </a:p>
          <a:p>
            <a:r>
              <a:rPr lang="en-US" i="0">
                <a:ea typeface="Microsoft YaHei"/>
              </a:rPr>
              <a:t>Note that associated institution(s) can be recorded instead of places if the </a:t>
            </a:r>
            <a:r>
              <a:rPr lang="en-US"/>
              <a:t>name of an associated institution provides better identification than the place name, or the place name or names are not known, or the place name or names cannot be readily determined (RDA 11.13.1.8.1 First Exception).</a:t>
            </a:r>
          </a:p>
          <a:p>
            <a:pPr>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pPr>
            <a:endParaRPr lang="en-US"/>
          </a:p>
        </p:txBody>
      </p:sp>
      <p:sp>
        <p:nvSpPr>
          <p:cNvPr id="188419" name="Rectangle 3"/>
          <p:cNvSpPr>
            <a:spLocks noGrp="1" noRot="1" noChangeAspect="1" noChangeArrowheads="1" noTextEdit="1"/>
          </p:cNvSpPr>
          <p:nvPr>
            <p:ph type="sldImg" idx="1"/>
          </p:nvPr>
        </p:nvSpPr>
        <p:spPr>
          <a:xfrm>
            <a:off x="441325" y="515938"/>
            <a:ext cx="6688138" cy="3762375"/>
          </a:xfrm>
          <a:solidFill>
            <a:srgbClr val="FFFFFF"/>
          </a:solidFill>
          <a:ln>
            <a:solidFill>
              <a:srgbClr val="000000"/>
            </a:solidFill>
            <a:miter lim="800000"/>
          </a:ln>
        </p:spPr>
      </p:sp>
      <p:sp>
        <p:nvSpPr>
          <p:cNvPr id="188420" name="Slide Number Placeholder 3"/>
          <p:cNvSpPr>
            <a:spLocks noGrp="1"/>
          </p:cNvSpPr>
          <p:nvPr>
            <p:ph type="sldNum" sz="quarter" idx="4294967295"/>
          </p:nvPr>
        </p:nvSpPr>
        <p:spPr bwMode="auto">
          <a:xfrm>
            <a:off x="5587008" y="9554633"/>
            <a:ext cx="717352" cy="491873"/>
          </a:xfrm>
          <a:prstGeom prst="rect">
            <a:avLst/>
          </a:prstGeom>
          <a:noFill/>
          <a:ln>
            <a:miter lim="800000"/>
            <a:headEnd/>
            <a:tailEnd/>
          </a:ln>
        </p:spPr>
        <p:txBody>
          <a:bodyPr lIns="0" tIns="0" rIns="0" bIns="0" anchor="b" anchorCtr="1"/>
          <a:lstStyle/>
          <a:p>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fld id="{291BAA07-E68F-4EFA-9925-BCAD59BD37C0}" type="slidenum">
              <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rPr>
              <a:pPr marL="0" marR="0" lvl="0" indent="0" algn="r" defTabSz="453256" rtl="0" eaLnBrk="1" fontAlgn="base" latinLnBrk="0" hangingPunct="0">
                <a:lnSpc>
                  <a:spcPct val="95000"/>
                </a:lnSpc>
                <a:spcBef>
                  <a:spcPct val="0"/>
                </a:spcBef>
                <a:spcAft>
                  <a:spcPct val="0"/>
                </a:spcAft>
                <a:buClrTx/>
                <a:buSzPct val="100000"/>
                <a:buFontTx/>
                <a:buNone/>
                <a:tabLst>
                  <a:tab pos="0" algn="l"/>
                  <a:tab pos="453256" algn="l"/>
                  <a:tab pos="906510" algn="l"/>
                  <a:tab pos="1358250" algn="l"/>
                  <a:tab pos="1811505" algn="l"/>
                  <a:tab pos="2264760" algn="l"/>
                  <a:tab pos="2718016" algn="l"/>
                  <a:tab pos="3171271" algn="l"/>
                  <a:tab pos="3623010" algn="l"/>
                  <a:tab pos="4076266" algn="l"/>
                  <a:tab pos="4529520" algn="l"/>
                  <a:tab pos="4982776" algn="l"/>
                  <a:tab pos="5436031" algn="l"/>
                  <a:tab pos="5887770" algn="l"/>
                  <a:tab pos="6341026" algn="l"/>
                  <a:tab pos="6794281" algn="l"/>
                  <a:tab pos="7247536" algn="l"/>
                  <a:tab pos="7700791" algn="l"/>
                  <a:tab pos="8152530" algn="l"/>
                  <a:tab pos="8605786" algn="l"/>
                  <a:tab pos="9059041" algn="l"/>
                </a:tabLst>
                <a:defRPr/>
              </a:pPr>
              <a:t>95</a:t>
            </a:fld>
            <a:endParaRPr kumimoji="0" lang="en-US" sz="1400" b="0" i="0" u="none" strike="noStrike" kern="1200" cap="none" spc="0" normalizeH="0" baseline="0" noProof="0">
              <a:ln>
                <a:noFill/>
              </a:ln>
              <a:solidFill>
                <a:srgbClr val="000000"/>
              </a:solidFill>
              <a:effectLst/>
              <a:uLnTx/>
              <a:uFillTx/>
              <a:latin typeface="Times New Roman" pitchFamily="18" charset="0"/>
              <a:ea typeface="Microsoft YaHei"/>
              <a:cs typeface="Microsoft YaHei"/>
            </a:endParaRPr>
          </a:p>
        </p:txBody>
      </p:sp>
    </p:spTree>
    <p:extLst>
      <p:ext uri="{BB962C8B-B14F-4D97-AF65-F5344CB8AC3E}">
        <p14:creationId xmlns:p14="http://schemas.microsoft.com/office/powerpoint/2010/main" val="23158909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Updated December 9, 2019: revised instructor note</a:t>
            </a:r>
            <a:endParaRPr lang="fr-FR"/>
          </a:p>
          <a:p>
            <a:r>
              <a:rPr lang="en-US"/>
              <a:t>March 20, 2017: revised</a:t>
            </a:r>
            <a:r>
              <a:rPr lang="en-US" baseline="0"/>
              <a:t> exercise to give authorized access points for collective and individual</a:t>
            </a:r>
            <a:endParaRPr lang="en-US"/>
          </a:p>
          <a:p>
            <a:r>
              <a:rPr lang="en-US" baseline="0"/>
              <a:t>conference not just preferred name, each exercise was moved to its own slide for clarity</a:t>
            </a:r>
            <a:endParaRPr lang="en-US"/>
          </a:p>
          <a:p>
            <a:endParaRPr lang="en-US"/>
          </a:p>
          <a:p>
            <a:r>
              <a:rPr lang="en-US"/>
              <a:t>Instructor Note: Answers appear on clicks. Advise trainees not to look at their manuals, which </a:t>
            </a:r>
          </a:p>
          <a:p>
            <a:r>
              <a:rPr lang="en-US"/>
              <a:t>will have the answers in the PDF of the slides</a:t>
            </a:r>
          </a:p>
          <a:p>
            <a:endParaRPr lang="en-US">
              <a:ea typeface="Microsoft YaHei"/>
            </a:endParaRPr>
          </a:p>
          <a:p>
            <a:pPr marL="0" lvl="0" indent="0">
              <a:spcBef>
                <a:spcPts val="0"/>
              </a:spcBef>
              <a:spcAft>
                <a:spcPts val="0"/>
              </a:spcAft>
              <a:buNone/>
            </a:pPr>
            <a:endParaRPr/>
          </a:p>
        </p:txBody>
      </p:sp>
      <p:sp>
        <p:nvSpPr>
          <p:cNvPr id="993" name="Shape 9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December 9, 2019: spelled out Maryland in slide </a:t>
            </a:r>
            <a:r>
              <a:rPr lang="en-US" baseline="0"/>
              <a:t>to </a:t>
            </a:r>
            <a:r>
              <a:rPr lang="en-US"/>
              <a:t>illustrate that the abbreviation of the larger </a:t>
            </a:r>
            <a:endParaRPr lang="fr-FR"/>
          </a:p>
          <a:p>
            <a:r>
              <a:rPr lang="en-US"/>
              <a:t>place is used in the </a:t>
            </a:r>
            <a:r>
              <a:rPr lang="en-US" baseline="0"/>
              <a:t>access </a:t>
            </a:r>
            <a:r>
              <a:rPr lang="en-US"/>
              <a:t>point</a:t>
            </a:r>
          </a:p>
          <a:p>
            <a:endParaRPr lang="en-US"/>
          </a:p>
          <a:p>
            <a:r>
              <a:rPr lang="en-US"/>
              <a:t>Instructor Note: Answers appear on clicks. Ask trainees to watch the screen rather than look </a:t>
            </a:r>
          </a:p>
          <a:p>
            <a:r>
              <a:rPr lang="en-US"/>
              <a:t>at their handout (which will have the answers).</a:t>
            </a:r>
          </a:p>
          <a:p>
            <a:pPr lvl="0">
              <a:spcBef>
                <a:spcPts val="0"/>
              </a:spcBef>
              <a:spcAft>
                <a:spcPts val="0"/>
              </a:spcAft>
              <a:buNone/>
            </a:pPr>
            <a:endParaRPr lang="en-US">
              <a:ea typeface="Microsoft YaHei"/>
            </a:endParaRPr>
          </a:p>
        </p:txBody>
      </p:sp>
      <p:sp>
        <p:nvSpPr>
          <p:cNvPr id="1003" name="Shape 10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March 7, 2019: revised</a:t>
            </a:r>
            <a:r>
              <a:rPr lang="en-US" baseline="0"/>
              <a:t> </a:t>
            </a:r>
            <a:r>
              <a:rPr lang="en-US"/>
              <a:t>instructor note</a:t>
            </a:r>
            <a:endParaRPr lang="fr-FR"/>
          </a:p>
          <a:p>
            <a:endParaRPr lang="en-US"/>
          </a:p>
          <a:p>
            <a:r>
              <a:rPr lang="en-US"/>
              <a:t>Instructor Note: Answers appear on clicks.  Ask trainees to watch the screen rather than look </a:t>
            </a:r>
          </a:p>
          <a:p>
            <a:r>
              <a:rPr lang="en-US"/>
              <a:t>at their handout (which will have the answers).</a:t>
            </a:r>
          </a:p>
          <a:p>
            <a:endParaRPr lang="en-US">
              <a:ea typeface="Microsoft YaHei"/>
            </a:endParaRPr>
          </a:p>
          <a:p>
            <a:pPr marL="0" lvl="0" indent="0">
              <a:spcBef>
                <a:spcPts val="0"/>
              </a:spcBef>
              <a:spcAft>
                <a:spcPts val="0"/>
              </a:spcAft>
              <a:buNone/>
            </a:pPr>
            <a:endParaRPr/>
          </a:p>
        </p:txBody>
      </p:sp>
      <p:sp>
        <p:nvSpPr>
          <p:cNvPr id="1013" name="Shape 10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Shape 102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March 7, 2019: revised instructor note</a:t>
            </a:r>
            <a:endParaRPr lang="fr-F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Instructor Note: Answers appear on clicks. Ask trainees to watch the screen rather than look at their handout (which will have the answers).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Record the preferred name of this meeting.</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Preferred name:</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International Workshop on Nude Mice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Authorized</a:t>
            </a:r>
            <a:r>
              <a:rPr lang="en-US" baseline="0"/>
              <a:t> access point:</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International Workshop on Nude Mice $n (3rd : $d 1979 : $c Bozeman, Mont.)</a:t>
            </a:r>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t>or</a:t>
            </a:r>
            <a:endParaRPr lang="en-US"/>
          </a:p>
          <a:p>
            <a:pPr lvl="0" algn="l" defTabSz="457200">
              <a:lnSpc>
                <a:spcPct val="100000"/>
              </a:lnSpc>
              <a:buClrTx/>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t>111 2_ International Workshop on Nude Mice $n (3rd : $d 1979 : $c Montana State University)</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t>but not</a:t>
            </a:r>
            <a:endParaRPr lang="en-US"/>
          </a:p>
          <a:p>
            <a:pPr>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111 2_ International Workshop on Nude Mice $n (3rd : $d 1979 : $c Montana State University (Bozeman, Mont.))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If giving an associated institution for the location, use </a:t>
            </a:r>
            <a:r>
              <a:rPr lang="en-US" i="0" baseline="0"/>
              <a:t>the preferred name for the </a:t>
            </a:r>
            <a:r>
              <a:rPr lang="en-US"/>
              <a:t>body, </a:t>
            </a:r>
            <a:r>
              <a:rPr lang="en-US" i="0" baseline="0"/>
              <a:t>not the authorized</a:t>
            </a:r>
            <a:endParaRPr lang="en-US"/>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 </a:t>
            </a:r>
            <a:r>
              <a:rPr lang="en-US" i="0" baseline="0"/>
              <a:t>access point (see LC-PCC PS 11.13.1.8.1 and RDA 11.5.1.3</a:t>
            </a:r>
            <a:r>
              <a:rPr lang="en-US"/>
              <a:t>).</a:t>
            </a:r>
          </a:p>
          <a:p>
            <a:pPr lvl="0">
              <a:spcBef>
                <a:spcPts val="450"/>
              </a:spcBef>
              <a:spcAft>
                <a:spcPts val="0"/>
              </a:spcAft>
              <a:buFontTx/>
              <a:buNone/>
            </a:pPr>
            <a:endParaRPr lang="en-US"/>
          </a:p>
        </p:txBody>
      </p:sp>
      <p:sp>
        <p:nvSpPr>
          <p:cNvPr id="1023" name="Shape 10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06400" y="366714"/>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20" name="Shape 20"/>
          <p:cNvSpPr txBox="1">
            <a:spLocks noGrp="1"/>
          </p:cNvSpPr>
          <p:nvPr>
            <p:ph type="sldNum" idx="12"/>
          </p:nvPr>
        </p:nvSpPr>
        <p:spPr>
          <a:xfrm>
            <a:off x="647700"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C8DFA1C-22C7-4F72-98DA-A4D360F5CAFA}" type="slidenum">
              <a:rPr lang="en-US"/>
              <a:pPr>
                <a:defRPr/>
              </a:pPr>
              <a:t>‹#›</a:t>
            </a:fld>
            <a:endParaRPr lang="en-US"/>
          </a:p>
        </p:txBody>
      </p:sp>
    </p:spTree>
    <p:extLst>
      <p:ext uri="{BB962C8B-B14F-4D97-AF65-F5344CB8AC3E}">
        <p14:creationId xmlns:p14="http://schemas.microsoft.com/office/powerpoint/2010/main" val="402205532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F3C9AEE-C271-4C7C-886C-ADC726ED2A3E}" type="slidenum">
              <a:rPr lang="en-US"/>
              <a:pPr>
                <a:defRPr/>
              </a:pPr>
              <a:t>‹#›</a:t>
            </a:fld>
            <a:endParaRPr lang="en-US"/>
          </a:p>
        </p:txBody>
      </p:sp>
    </p:spTree>
    <p:extLst>
      <p:ext uri="{BB962C8B-B14F-4D97-AF65-F5344CB8AC3E}">
        <p14:creationId xmlns:p14="http://schemas.microsoft.com/office/powerpoint/2010/main" val="368152902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2DED648-9583-4D2B-8452-8ED793D0702C}" type="slidenum">
              <a:rPr lang="en-US"/>
              <a:pPr>
                <a:defRPr/>
              </a:pPr>
              <a:t>‹#›</a:t>
            </a:fld>
            <a:endParaRPr lang="en-US"/>
          </a:p>
        </p:txBody>
      </p:sp>
    </p:spTree>
    <p:extLst>
      <p:ext uri="{BB962C8B-B14F-4D97-AF65-F5344CB8AC3E}">
        <p14:creationId xmlns:p14="http://schemas.microsoft.com/office/powerpoint/2010/main" val="1286651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F5D5387-381E-4DAB-8E74-51DAC89FC22E}" type="slidenum">
              <a:rPr lang="en-US"/>
              <a:pPr>
                <a:defRPr/>
              </a:pPr>
              <a:t>‹#›</a:t>
            </a:fld>
            <a:endParaRPr lang="en-US"/>
          </a:p>
        </p:txBody>
      </p:sp>
    </p:spTree>
    <p:extLst>
      <p:ext uri="{BB962C8B-B14F-4D97-AF65-F5344CB8AC3E}">
        <p14:creationId xmlns:p14="http://schemas.microsoft.com/office/powerpoint/2010/main" val="183142059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333" cy="451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4" y="1600200"/>
            <a:ext cx="5376333" cy="451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39B334E-1955-4693-A979-054DBFE2207D}" type="slidenum">
              <a:rPr lang="en-US"/>
              <a:pPr>
                <a:defRPr/>
              </a:pPr>
              <a:t>‹#›</a:t>
            </a:fld>
            <a:endParaRPr lang="en-US"/>
          </a:p>
        </p:txBody>
      </p:sp>
    </p:spTree>
    <p:extLst>
      <p:ext uri="{BB962C8B-B14F-4D97-AF65-F5344CB8AC3E}">
        <p14:creationId xmlns:p14="http://schemas.microsoft.com/office/powerpoint/2010/main" val="413772848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8ABCE493-B7E2-47B2-936D-5A83781D2B81}" type="slidenum">
              <a:rPr lang="en-US"/>
              <a:pPr>
                <a:defRPr/>
              </a:pPr>
              <a:t>‹#›</a:t>
            </a:fld>
            <a:endParaRPr lang="en-US"/>
          </a:p>
        </p:txBody>
      </p:sp>
    </p:spTree>
    <p:extLst>
      <p:ext uri="{BB962C8B-B14F-4D97-AF65-F5344CB8AC3E}">
        <p14:creationId xmlns:p14="http://schemas.microsoft.com/office/powerpoint/2010/main" val="179551970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5B2356D-40B1-432B-A7B2-00C7A4E1CD2F}" type="slidenum">
              <a:rPr lang="en-US"/>
              <a:pPr>
                <a:defRPr/>
              </a:pPr>
              <a:t>‹#›</a:t>
            </a:fld>
            <a:endParaRPr lang="en-US"/>
          </a:p>
        </p:txBody>
      </p:sp>
    </p:spTree>
    <p:extLst>
      <p:ext uri="{BB962C8B-B14F-4D97-AF65-F5344CB8AC3E}">
        <p14:creationId xmlns:p14="http://schemas.microsoft.com/office/powerpoint/2010/main" val="38454595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C8DFA1C-22C7-4F72-98DA-A4D360F5CAFA}" type="slidenum">
              <a:rPr lang="en-US"/>
              <a:pPr>
                <a:defRPr/>
              </a:pPr>
              <a:t>‹#›</a:t>
            </a:fld>
            <a:endParaRPr lang="en-US"/>
          </a:p>
        </p:txBody>
      </p:sp>
    </p:spTree>
    <p:extLst>
      <p:ext uri="{BB962C8B-B14F-4D97-AF65-F5344CB8AC3E}">
        <p14:creationId xmlns:p14="http://schemas.microsoft.com/office/powerpoint/2010/main" val="3711710168"/>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EBE9900-5D52-4167-90E0-FD2D61AB1622}" type="slidenum">
              <a:rPr lang="en-US"/>
              <a:pPr>
                <a:defRPr/>
              </a:pPr>
              <a:t>‹#›</a:t>
            </a:fld>
            <a:endParaRPr lang="en-US"/>
          </a:p>
        </p:txBody>
      </p:sp>
    </p:spTree>
    <p:extLst>
      <p:ext uri="{BB962C8B-B14F-4D97-AF65-F5344CB8AC3E}">
        <p14:creationId xmlns:p14="http://schemas.microsoft.com/office/powerpoint/2010/main" val="277616118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614148"/>
            <a:ext cx="10515600" cy="1076539"/>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937981"/>
            <a:ext cx="10515600" cy="423898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35B7E3F-4FBA-4B17-8F45-A86DA7EDAA74}" type="slidenum">
              <a:rPr lang="en-US"/>
              <a:pPr>
                <a:defRPr/>
              </a:pPr>
              <a:t>‹#›</a:t>
            </a:fld>
            <a:endParaRPr lang="en-US"/>
          </a:p>
        </p:txBody>
      </p:sp>
    </p:spTree>
    <p:extLst>
      <p:ext uri="{BB962C8B-B14F-4D97-AF65-F5344CB8AC3E}">
        <p14:creationId xmlns:p14="http://schemas.microsoft.com/office/powerpoint/2010/main" val="1449463791"/>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D4FE431-CB1D-4424-9C06-14FAD6F11A33}" type="slidenum">
              <a:rPr lang="en-US"/>
              <a:pPr>
                <a:defRPr/>
              </a:pPr>
              <a:t>‹#›</a:t>
            </a:fld>
            <a:endParaRPr lang="en-US"/>
          </a:p>
        </p:txBody>
      </p:sp>
    </p:spTree>
    <p:extLst>
      <p:ext uri="{BB962C8B-B14F-4D97-AF65-F5344CB8AC3E}">
        <p14:creationId xmlns:p14="http://schemas.microsoft.com/office/powerpoint/2010/main" val="349648498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6501" y="274639"/>
            <a:ext cx="2738967"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137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22D1AA9-1997-496E-BD1B-5C78198E84C8}" type="slidenum">
              <a:rPr lang="en-US"/>
              <a:pPr>
                <a:defRPr/>
              </a:pPr>
              <a:t>‹#›</a:t>
            </a:fld>
            <a:endParaRPr lang="en-US"/>
          </a:p>
        </p:txBody>
      </p:sp>
    </p:spTree>
    <p:extLst>
      <p:ext uri="{BB962C8B-B14F-4D97-AF65-F5344CB8AC3E}">
        <p14:creationId xmlns:p14="http://schemas.microsoft.com/office/powerpoint/2010/main" val="21728417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4 : Description des collectivités</a:t>
            </a:r>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72"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09600" y="274638"/>
            <a:ext cx="10955867" cy="11303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a:t>
            </a:r>
          </a:p>
        </p:txBody>
      </p:sp>
      <p:sp>
        <p:nvSpPr>
          <p:cNvPr id="13315" name="Rectangle 2"/>
          <p:cNvSpPr>
            <a:spLocks noGrp="1" noChangeArrowheads="1"/>
          </p:cNvSpPr>
          <p:nvPr>
            <p:ph type="body" idx="1"/>
          </p:nvPr>
        </p:nvSpPr>
        <p:spPr bwMode="auto">
          <a:xfrm>
            <a:off x="609600" y="1600200"/>
            <a:ext cx="10955867" cy="4513263"/>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09600" y="6356351"/>
            <a:ext cx="2827867" cy="454025"/>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icrosoft YaHei" panose="020B0503020204020204" pitchFamily="34" charset="-122"/>
                <a:cs typeface="Arial Unicode MS" panose="020B0604020202020204" pitchFamily="34" charset="-128"/>
              </a:defRPr>
            </a:lvl1pPr>
          </a:lstStyle>
          <a:p>
            <a:pPr>
              <a:defRPr/>
            </a:pPr>
            <a:endParaRPr lang="en-US"/>
          </a:p>
        </p:txBody>
      </p:sp>
      <p:sp>
        <p:nvSpPr>
          <p:cNvPr id="2053" name="Text Box 4"/>
          <p:cNvSpPr txBox="1">
            <a:spLocks noChangeArrowheads="1"/>
          </p:cNvSpPr>
          <p:nvPr/>
        </p:nvSpPr>
        <p:spPr bwMode="auto">
          <a:xfrm>
            <a:off x="4165600" y="6356351"/>
            <a:ext cx="3860800" cy="365125"/>
          </a:xfrm>
          <a:prstGeom prst="rect">
            <a:avLst/>
          </a:prstGeom>
          <a:no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sz="1400">
              <a:ea typeface="Microsoft YaHei" charset="-122"/>
              <a:cs typeface="+mn-cs"/>
            </a:endParaRPr>
          </a:p>
        </p:txBody>
      </p:sp>
      <p:sp>
        <p:nvSpPr>
          <p:cNvPr id="3" name="Rectangle 5"/>
          <p:cNvSpPr>
            <a:spLocks noGrp="1" noChangeArrowheads="1"/>
          </p:cNvSpPr>
          <p:nvPr>
            <p:ph type="sldNum"/>
          </p:nvPr>
        </p:nvSpPr>
        <p:spPr bwMode="auto">
          <a:xfrm>
            <a:off x="8737600" y="6356351"/>
            <a:ext cx="2827867" cy="460375"/>
          </a:xfrm>
          <a:prstGeom prst="rect">
            <a:avLst/>
          </a:prstGeom>
          <a:noFill/>
          <a:ln>
            <a:noFill/>
          </a:ln>
          <a:effectLst/>
        </p:spPr>
        <p:txBody>
          <a:bodyPr vert="horz" wrap="square" lIns="90000" tIns="45000" rIns="90000" bIns="45000" numCol="1" anchor="t" anchorCtr="0" compatLnSpc="1">
            <a:prstTxWarp prst="textNoShape">
              <a:avLst/>
            </a:prstTxWarp>
          </a:bodyPr>
          <a:lstStyle>
            <a:lvl1pPr>
              <a:buSzPct val="100000"/>
              <a:defRPr sz="2400">
                <a:solidFill>
                  <a:srgbClr val="000000"/>
                </a:solidFill>
                <a:latin typeface="Calibri" pitchFamily="34" charset="0"/>
                <a:ea typeface="Arial Unicode MS" pitchFamily="34" charset="-128"/>
                <a:cs typeface="Arial Unicode MS" pitchFamily="34" charset="-128"/>
              </a:defRPr>
            </a:lvl1pPr>
          </a:lstStyle>
          <a:p>
            <a:pPr>
              <a:defRPr/>
            </a:pPr>
            <a:fld id="{82578701-DE5A-4A85-B7FF-99C60C6FFBF3}" type="slidenum">
              <a:rPr lang="en-US"/>
              <a:pPr>
                <a:defRPr/>
              </a:pPr>
              <a:t>‹#›</a:t>
            </a:fld>
            <a:endParaRPr lang="en-US"/>
          </a:p>
        </p:txBody>
      </p:sp>
    </p:spTree>
    <p:extLst>
      <p:ext uri="{BB962C8B-B14F-4D97-AF65-F5344CB8AC3E}">
        <p14:creationId xmlns:p14="http://schemas.microsoft.com/office/powerpoint/2010/main" val="459768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0" fontAlgn="base" hangingPunct="0">
        <a:lnSpc>
          <a:spcPct val="102000"/>
        </a:lnSpc>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icrosoft YaHei"/>
        </a:defRPr>
      </a:lvl1pPr>
      <a:lvl2pPr algn="l" defTabSz="457200"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Microsoft YaHei" panose="020B0503020204020204" pitchFamily="34" charset="-122"/>
          <a:cs typeface="Microsoft YaHei"/>
        </a:defRPr>
      </a:lvl2pPr>
      <a:lvl3pPr algn="l" defTabSz="457200"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Microsoft YaHei" panose="020B0503020204020204" pitchFamily="34" charset="-122"/>
          <a:cs typeface="Microsoft YaHei"/>
        </a:defRPr>
      </a:lvl3pPr>
      <a:lvl4pPr algn="l" defTabSz="457200"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Microsoft YaHei" panose="020B0503020204020204" pitchFamily="34" charset="-122"/>
          <a:cs typeface="Microsoft YaHei"/>
        </a:defRPr>
      </a:lvl4pPr>
      <a:lvl5pPr algn="l" defTabSz="457200"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Microsoft YaHei" panose="020B0503020204020204" pitchFamily="34" charset="-122"/>
          <a:cs typeface="Microsoft YaHei"/>
        </a:defRPr>
      </a:lvl5pPr>
      <a:lvl6pPr marL="2514600" indent="-228600"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8" charset="0"/>
        <a:buChar char="•"/>
        <a:defRPr sz="3200" kern="1200">
          <a:solidFill>
            <a:srgbClr val="000000"/>
          </a:solidFill>
          <a:latin typeface="+mn-lt"/>
          <a:ea typeface="+mn-ea"/>
          <a:cs typeface="Microsoft YaHei"/>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8" charset="0"/>
        <a:buChar char="–"/>
        <a:defRPr sz="2400" kern="1200">
          <a:solidFill>
            <a:srgbClr val="000000"/>
          </a:solidFill>
          <a:latin typeface="+mn-lt"/>
          <a:ea typeface="+mn-ea"/>
          <a:cs typeface="Microsoft YaHei"/>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8" charset="0"/>
        <a:buChar char="•"/>
        <a:defRPr sz="2000" kern="1200">
          <a:solidFill>
            <a:srgbClr val="000000"/>
          </a:solidFill>
          <a:latin typeface="+mn-lt"/>
          <a:ea typeface="+mn-ea"/>
          <a:cs typeface="Microsoft YaHei"/>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8" charset="0"/>
        <a:buChar char="–"/>
        <a:defRPr sz="2000" kern="1200">
          <a:solidFill>
            <a:srgbClr val="000000"/>
          </a:solidFill>
          <a:latin typeface="+mn-lt"/>
          <a:ea typeface="+mn-ea"/>
          <a:cs typeface="Microsoft YaHei"/>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8" charset="0"/>
        <a:buChar char="»"/>
        <a:defRPr sz="2000" kern="1200">
          <a:solidFill>
            <a:srgbClr val="000000"/>
          </a:solidFill>
          <a:latin typeface="+mn-lt"/>
          <a:ea typeface="+mn-ea"/>
          <a:cs typeface="Microsoft YaHe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loc.gov/standards/datetim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1523999" y="4315299"/>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a:solidFill>
                  <a:srgbClr val="757070"/>
                </a:solidFill>
                <a:latin typeface="Calibri"/>
                <a:ea typeface="Calibri"/>
                <a:cs typeface="Calibri"/>
                <a:sym typeface="Calibri"/>
              </a:rPr>
              <a:t>Module </a:t>
            </a:r>
            <a:r>
              <a:rPr lang="fr-FR" sz="3200">
                <a:solidFill>
                  <a:srgbClr val="757070"/>
                </a:solidFill>
              </a:rPr>
              <a:t>4</a:t>
            </a:r>
            <a:endParaRPr sz="3200" b="0" i="0" u="none" strike="noStrike" cap="none">
              <a:solidFill>
                <a:srgbClr val="757070"/>
              </a:solidFill>
              <a:latin typeface="Calibri"/>
              <a:ea typeface="Calibri"/>
              <a:cs typeface="Calibri"/>
              <a:sym typeface="Calibri"/>
            </a:endParaRPr>
          </a:p>
        </p:txBody>
      </p:sp>
      <p:sp>
        <p:nvSpPr>
          <p:cNvPr id="93" name="Shape 93"/>
          <p:cNvSpPr txBox="1">
            <a:spLocks noGrp="1"/>
          </p:cNvSpPr>
          <p:nvPr>
            <p:ph type="ftr" idx="11"/>
          </p:nvPr>
        </p:nvSpPr>
        <p:spPr>
          <a:xfrm>
            <a:off x="4038599" y="6218344"/>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fr-FR" sz="1400" b="0" i="0" u="none" strike="noStrike" cap="none">
                <a:solidFill>
                  <a:srgbClr val="888888"/>
                </a:solidFill>
                <a:latin typeface="Calibri"/>
                <a:ea typeface="Calibri"/>
                <a:cs typeface="Calibri"/>
                <a:sym typeface="Calibri"/>
              </a:rPr>
              <a:t>Module 4 : Description des collectivités</a:t>
            </a:r>
            <a:endParaRPr sz="1400" b="0" i="0" u="none" strike="noStrike" cap="none">
              <a:solidFill>
                <a:srgbClr val="888888"/>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lvl="0" algn="ctr">
              <a:buSzPts val="4000"/>
            </a:pPr>
            <a:r>
              <a:rPr lang="fr-FR" sz="4000" b="0" i="0" u="none" strike="noStrike" cap="none">
                <a:solidFill>
                  <a:srgbClr val="000000"/>
                </a:solidFill>
                <a:latin typeface="Arial"/>
                <a:ea typeface="Arial"/>
                <a:cs typeface="Arial"/>
                <a:sym typeface="Arial"/>
              </a:rPr>
              <a:t>Description des </a:t>
            </a:r>
            <a:r>
              <a:rPr lang="fr-FR" sz="4000"/>
              <a:t>collectivités</a:t>
            </a:r>
            <a:endParaRPr/>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000000"/>
              </a:solidFill>
              <a:latin typeface="Arial"/>
              <a:ea typeface="Arial"/>
              <a:cs typeface="Arial"/>
              <a:sym typeface="Arial"/>
            </a:endParaRPr>
          </a:p>
        </p:txBody>
      </p:sp>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08068"/>
            <a:ext cx="11366696" cy="2025717"/>
          </a:xfrm>
        </p:spPr>
        <p:txBody>
          <a:bodyPr/>
          <a:lstStyle/>
          <a:p>
            <a:r>
              <a:rPr lang="en-US" sz="4800" b="1">
                <a:latin typeface="Arial" panose="020B0604020202020204" pitchFamily="34" charset="0"/>
                <a:cs typeface="Arial" panose="020B0604020202020204" pitchFamily="34" charset="0"/>
              </a:rPr>
              <a:t>PFAN</a:t>
            </a:r>
            <a:br>
              <a:rPr lang="en-US" sz="4800" b="1">
                <a:latin typeface="Arial" panose="020B0604020202020204" pitchFamily="34" charset="0"/>
                <a:cs typeface="Arial" panose="020B0604020202020204" pitchFamily="34" charset="0"/>
              </a:rPr>
            </a:br>
            <a:r>
              <a:rPr lang="en-US" sz="4800" b="1"/>
              <a:t> </a:t>
            </a:r>
            <a:r>
              <a:rPr lang="fr-FR" sz="3600" b="1">
                <a:solidFill>
                  <a:srgbClr val="757070"/>
                </a:solidFill>
                <a:latin typeface="Book Antiqua"/>
                <a:ea typeface="Arial"/>
                <a:cs typeface="Arial"/>
                <a:sym typeface="Book Antiqua"/>
              </a:rPr>
              <a:t>Programme</a:t>
            </a:r>
            <a:r>
              <a:rPr lang="fr-FR" sz="3600" b="1">
                <a:solidFill>
                  <a:srgbClr val="757070"/>
                </a:solidFill>
                <a:latin typeface="Book Antiqua"/>
                <a:ea typeface="Book Antiqua"/>
                <a:cs typeface="Book Antiqua"/>
                <a:sym typeface="Book Antiqua"/>
              </a:rPr>
              <a:t> francophone des autorités de noms</a:t>
            </a:r>
            <a:endParaRPr lang="fr-CA"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86" name="Shape 186"/>
          <p:cNvSpPr txBox="1">
            <a:spLocks noGrp="1"/>
          </p:cNvSpPr>
          <p:nvPr>
            <p:ph type="title"/>
          </p:nvPr>
        </p:nvSpPr>
        <p:spPr>
          <a:xfrm>
            <a:off x="838200" y="638629"/>
            <a:ext cx="10515600" cy="7908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Collectivités comme sujets</a:t>
            </a:r>
            <a:endParaRPr sz="3959" b="0" i="0" u="none" strike="noStrike" cap="none">
              <a:solidFill>
                <a:schemeClr val="dk1"/>
              </a:solidFill>
              <a:latin typeface="Arial"/>
              <a:ea typeface="Arial"/>
              <a:cs typeface="Arial"/>
              <a:sym typeface="Arial"/>
            </a:endParaRPr>
          </a:p>
        </p:txBody>
      </p:sp>
      <p:sp>
        <p:nvSpPr>
          <p:cNvPr id="187" name="Shape 187"/>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Les collectivités peuvent également être le sujet d’</a:t>
            </a:r>
            <a:r>
              <a:rPr lang="fr-FR"/>
              <a:t>œ</a:t>
            </a:r>
            <a:r>
              <a:rPr lang="fr-FR" sz="2800" b="0" i="0" u="none" strike="noStrike" cap="none">
                <a:solidFill>
                  <a:schemeClr val="dk1"/>
                </a:solidFill>
                <a:latin typeface="Arial"/>
                <a:ea typeface="Arial"/>
                <a:cs typeface="Arial"/>
                <a:sym typeface="Arial"/>
              </a:rPr>
              <a:t>uvres</a:t>
            </a:r>
            <a:endParaRPr/>
          </a:p>
          <a:p>
            <a:pPr marL="448945" marR="0" lvl="0" indent="-448945" algn="l" rtl="0">
              <a:lnSpc>
                <a:spcPct val="90000"/>
              </a:lnSpc>
              <a:spcBef>
                <a:spcPts val="2400"/>
              </a:spcBef>
              <a:spcAft>
                <a:spcPts val="0"/>
              </a:spcAft>
              <a:buClr>
                <a:schemeClr val="dk1"/>
              </a:buClr>
              <a:buSzPts val="3000"/>
              <a:buFont typeface="Arial"/>
              <a:buNone/>
            </a:pPr>
            <a:r>
              <a:rPr lang="fr-FR" sz="30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610 26 Society for Conservation </a:t>
            </a:r>
            <a:r>
              <a:rPr lang="fr-FR" sz="2800" b="0" i="0" u="none" strike="noStrike" cap="none" err="1">
                <a:solidFill>
                  <a:schemeClr val="dk1"/>
                </a:solidFill>
                <a:latin typeface="Arial"/>
                <a:ea typeface="Arial"/>
                <a:cs typeface="Arial"/>
                <a:sym typeface="Arial"/>
              </a:rPr>
              <a:t>Biology</a:t>
            </a:r>
            <a:r>
              <a:rPr lang="fr-FR" sz="2800" b="0" i="0" u="none" strike="noStrike" cap="none">
                <a:solidFill>
                  <a:schemeClr val="dk1"/>
                </a:solidFill>
                <a:latin typeface="Arial"/>
                <a:ea typeface="Arial"/>
                <a:cs typeface="Arial"/>
                <a:sym typeface="Arial"/>
              </a:rPr>
              <a:t>.</a:t>
            </a:r>
            <a:endParaRPr/>
          </a:p>
          <a:p>
            <a:pPr marL="457200" marR="0" lvl="1" indent="0" algn="l" rtl="0">
              <a:lnSpc>
                <a:spcPct val="90000"/>
              </a:lnSpc>
              <a:spcBef>
                <a:spcPts val="2300"/>
              </a:spcBef>
              <a:spcAft>
                <a:spcPts val="0"/>
              </a:spcAft>
              <a:buClr>
                <a:schemeClr val="dk1"/>
              </a:buClr>
              <a:buSzPts val="2800"/>
              <a:buFont typeface="Arial"/>
              <a:buNone/>
            </a:pPr>
            <a:r>
              <a:rPr lang="fr-FR" sz="2800" b="0" i="0" u="none" strike="noStrike" cap="none">
                <a:latin typeface="Arial"/>
                <a:ea typeface="Arial"/>
                <a:cs typeface="Arial"/>
                <a:sym typeface="Arial"/>
              </a:rPr>
              <a:t>610 16 </a:t>
            </a:r>
            <a:r>
              <a:rPr lang="fr-FR" sz="2800"/>
              <a:t>États-Unis</a:t>
            </a:r>
            <a:r>
              <a:rPr lang="fr-FR" sz="2800" b="0" i="0" u="none" strike="noStrike" cap="none">
                <a:latin typeface="Arial"/>
                <a:ea typeface="Arial"/>
                <a:cs typeface="Arial"/>
                <a:sym typeface="Arial"/>
              </a:rPr>
              <a:t>. $b </a:t>
            </a:r>
            <a:r>
              <a:rPr lang="fr-FR" sz="2800" b="0" i="0" u="none" strike="noStrike" cap="none" err="1">
                <a:latin typeface="Arial"/>
                <a:ea typeface="Arial"/>
                <a:cs typeface="Arial"/>
                <a:sym typeface="Arial"/>
              </a:rPr>
              <a:t>Department</a:t>
            </a:r>
            <a:r>
              <a:rPr lang="fr-FR" sz="2800" b="0" i="0" u="none" strike="noStrike" cap="none">
                <a:latin typeface="Arial"/>
                <a:ea typeface="Arial"/>
                <a:cs typeface="Arial"/>
                <a:sym typeface="Arial"/>
              </a:rPr>
              <a:t> of </a:t>
            </a:r>
            <a:r>
              <a:rPr lang="fr-FR" sz="2800" b="0" i="0" u="none" strike="noStrike" cap="none">
                <a:solidFill>
                  <a:schemeClr val="dk1"/>
                </a:solidFill>
                <a:latin typeface="Arial"/>
                <a:ea typeface="Arial"/>
                <a:cs typeface="Arial"/>
                <a:sym typeface="Arial"/>
              </a:rPr>
              <a:t>	Homeland Security.</a:t>
            </a:r>
            <a:endParaRPr/>
          </a:p>
          <a:p>
            <a:pPr marL="1609725" lvl="1" indent="-1152525">
              <a:spcBef>
                <a:spcPts val="2300"/>
              </a:spcBef>
              <a:buSzPts val="2800"/>
              <a:buNone/>
            </a:pPr>
            <a:r>
              <a:rPr lang="fr-FR" sz="2800" b="0" i="0" u="none" strike="noStrike" cap="none">
                <a:latin typeface="Arial"/>
                <a:ea typeface="Arial"/>
                <a:cs typeface="Arial"/>
                <a:sym typeface="Arial"/>
              </a:rPr>
              <a:t>611 26 Jeux olympiques $n (30es : $d 2012</a:t>
            </a:r>
            <a:r>
              <a:rPr lang="fr-FR"/>
              <a:t> </a:t>
            </a:r>
            <a:r>
              <a:rPr lang="fr-FR" sz="2800" b="0" i="0" u="none" strike="noStrike" cap="none">
                <a:latin typeface="Arial"/>
                <a:ea typeface="Arial"/>
                <a:cs typeface="Arial"/>
                <a:sym typeface="Arial"/>
              </a:rPr>
              <a:t>: $c</a:t>
            </a:r>
            <a:r>
              <a:rPr lang="fr-FR" sz="2800">
                <a:latin typeface="Calibri" panose="020F0502020204030204" pitchFamily="34" charset="0"/>
                <a:cs typeface="Calibri" panose="020F0502020204030204" pitchFamily="34" charset="0"/>
              </a:rPr>
              <a:t> </a:t>
            </a:r>
            <a:r>
              <a:rPr lang="fr-FR" sz="2800" b="0" i="0" u="none" strike="noStrike" cap="none">
                <a:latin typeface="Arial"/>
                <a:ea typeface="Arial"/>
                <a:cs typeface="Arial"/>
                <a:sym typeface="Arial"/>
              </a:rPr>
              <a:t>Londres,</a:t>
            </a:r>
            <a:r>
              <a:rPr lang="fr-FR" sz="2800"/>
              <a:t> </a:t>
            </a:r>
            <a:r>
              <a:rPr lang="fr-FR" sz="2800" b="0" i="0" u="none" strike="noStrike" cap="none">
                <a:latin typeface="Arial"/>
                <a:ea typeface="Arial"/>
                <a:cs typeface="Arial"/>
                <a:sym typeface="Arial"/>
              </a:rPr>
              <a:t>Angleterre)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Shape 10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pic>
        <p:nvPicPr>
          <p:cNvPr id="1039" name="Shape 1039"/>
          <p:cNvPicPr preferRelativeResize="0"/>
          <p:nvPr/>
        </p:nvPicPr>
        <p:blipFill rotWithShape="1">
          <a:blip r:embed="rId3">
            <a:alphaModFix/>
          </a:blip>
          <a:srcRect/>
          <a:stretch/>
        </p:blipFill>
        <p:spPr>
          <a:xfrm>
            <a:off x="3207718" y="750103"/>
            <a:ext cx="5595319" cy="5362873"/>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lvl="0" algn="ctr">
              <a:buClr>
                <a:srgbClr val="888888"/>
              </a:buClr>
              <a:buSzPts val="1200"/>
            </a:pPr>
            <a:r>
              <a:rPr lang="fr-CA" sz="1200">
                <a:solidFill>
                  <a:srgbClr val="888888"/>
                </a:solidFill>
                <a:latin typeface="Calibri"/>
                <a:ea typeface="Calibri"/>
                <a:cs typeface="Calibri"/>
                <a:sym typeface="Calibri"/>
              </a:rPr>
              <a:t>Module 4 Description des collectivités</a:t>
            </a:r>
          </a:p>
        </p:txBody>
      </p:sp>
      <p:sp>
        <p:nvSpPr>
          <p:cNvPr id="191492"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0962A25F-1977-4C71-9CA3-B9CD9B58A140}" type="slidenum">
              <a:rPr lang="en-US" sz="1200" kern="1200" dirty="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101</a:t>
            </a:fld>
            <a:endParaRPr lang="en-US" sz="1200" kern="1200">
              <a:solidFill>
                <a:srgbClr val="B2B2B2"/>
              </a:solidFill>
              <a:latin typeface="Calibri" pitchFamily="34" charset="0"/>
              <a:ea typeface="Arial Unicode MS" pitchFamily="34" charset="-128"/>
              <a:cs typeface="Arial Unicode MS" pitchFamily="34" charset="-128"/>
            </a:endParaRPr>
          </a:p>
        </p:txBody>
      </p:sp>
      <p:pic>
        <p:nvPicPr>
          <p:cNvPr id="7" name="Picture 6"/>
          <p:cNvPicPr/>
          <p:nvPr/>
        </p:nvPicPr>
        <p:blipFill>
          <a:blip r:embed="rId3"/>
          <a:stretch>
            <a:fillRect/>
          </a:stretch>
        </p:blipFill>
        <p:spPr>
          <a:xfrm>
            <a:off x="2178050" y="533400"/>
            <a:ext cx="7835900" cy="5715000"/>
          </a:xfrm>
          <a:prstGeom prst="rect">
            <a:avLst/>
          </a:prstGeom>
        </p:spPr>
      </p:pic>
    </p:spTree>
    <p:extLst>
      <p:ext uri="{BB962C8B-B14F-4D97-AF65-F5344CB8AC3E}">
        <p14:creationId xmlns:p14="http://schemas.microsoft.com/office/powerpoint/2010/main" val="1520596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Shape 10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57" name="Shape 1057"/>
          <p:cNvSpPr txBox="1">
            <a:spLocks noGrp="1"/>
          </p:cNvSpPr>
          <p:nvPr>
            <p:ph type="title"/>
          </p:nvPr>
        </p:nvSpPr>
        <p:spPr>
          <a:xfrm>
            <a:off x="838200" y="232607"/>
            <a:ext cx="10515600" cy="8953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4410" b="0" i="0" u="none" strike="noStrike" cap="none">
                <a:solidFill>
                  <a:schemeClr val="dk1"/>
                </a:solidFill>
                <a:latin typeface="Arial"/>
                <a:ea typeface="Arial"/>
                <a:cs typeface="Arial"/>
                <a:sym typeface="Arial"/>
              </a:rPr>
              <a:t>Congrès</a:t>
            </a:r>
            <a:br>
              <a:rPr lang="fr-FR" sz="4410" b="0" i="0" u="none" strike="noStrike" cap="none">
                <a:solidFill>
                  <a:schemeClr val="dk1"/>
                </a:solidFill>
                <a:latin typeface="Arial"/>
                <a:ea typeface="Arial"/>
                <a:cs typeface="Arial"/>
                <a:sym typeface="Arial"/>
              </a:rPr>
            </a:br>
            <a:r>
              <a:rPr lang="fr-FR" sz="4410" b="0" i="0" u="none" strike="noStrike" cap="none">
                <a:solidFill>
                  <a:schemeClr val="dk1"/>
                </a:solidFill>
                <a:latin typeface="Arial"/>
                <a:ea typeface="Arial"/>
                <a:cs typeface="Arial"/>
                <a:sym typeface="Arial"/>
              </a:rPr>
              <a:t>À retenir –</a:t>
            </a:r>
            <a:r>
              <a:rPr lang="fr-FR" sz="4410" b="0" i="0" u="none" strike="noStrike" cap="none">
                <a:solidFill>
                  <a:srgbClr val="242424"/>
                </a:solidFill>
                <a:latin typeface="Avenir"/>
                <a:ea typeface="Avenir"/>
                <a:cs typeface="Avenir"/>
                <a:sym typeface="Avenir"/>
              </a:rPr>
              <a:t> </a:t>
            </a:r>
            <a:r>
              <a:rPr lang="fr-FR" sz="4410" b="0" i="0" u="none" strike="noStrike" cap="none">
                <a:solidFill>
                  <a:srgbClr val="242424"/>
                </a:solidFill>
                <a:latin typeface="Arial"/>
                <a:ea typeface="Arial"/>
                <a:cs typeface="Arial"/>
                <a:sym typeface="Arial"/>
              </a:rPr>
              <a:t>i</a:t>
            </a:r>
            <a:r>
              <a:rPr lang="fr-FR" sz="4410" b="0" i="0" u="none" strike="noStrike" cap="none">
                <a:solidFill>
                  <a:srgbClr val="303030"/>
                </a:solidFill>
                <a:latin typeface="Arial"/>
                <a:ea typeface="Arial"/>
                <a:cs typeface="Arial"/>
                <a:sym typeface="Arial"/>
              </a:rPr>
              <a:t>mp</a:t>
            </a:r>
            <a:r>
              <a:rPr lang="fr-FR" sz="4410" b="0" i="0" u="none" strike="noStrike" cap="none">
                <a:solidFill>
                  <a:srgbClr val="000000"/>
                </a:solidFill>
                <a:latin typeface="Arial"/>
                <a:ea typeface="Arial"/>
                <a:cs typeface="Arial"/>
                <a:sym typeface="Arial"/>
              </a:rPr>
              <a:t>ortant</a:t>
            </a:r>
            <a:endParaRPr sz="4410" b="0" i="0" u="none" strike="noStrike" cap="none">
              <a:solidFill>
                <a:schemeClr val="dk1"/>
              </a:solidFill>
              <a:latin typeface="Arial"/>
              <a:ea typeface="Arial"/>
              <a:cs typeface="Arial"/>
              <a:sym typeface="Arial"/>
            </a:endParaRPr>
          </a:p>
        </p:txBody>
      </p:sp>
      <p:sp>
        <p:nvSpPr>
          <p:cNvPr id="1058" name="Shape 1058"/>
          <p:cNvSpPr txBox="1">
            <a:spLocks noGrp="1"/>
          </p:cNvSpPr>
          <p:nvPr>
            <p:ph type="body" idx="1"/>
          </p:nvPr>
        </p:nvSpPr>
        <p:spPr>
          <a:xfrm>
            <a:off x="1064217" y="1943123"/>
            <a:ext cx="8932190" cy="3979590"/>
          </a:xfrm>
          <a:prstGeom prst="rect">
            <a:avLst/>
          </a:prstGeom>
          <a:noFill/>
          <a:ln>
            <a:noFill/>
          </a:ln>
        </p:spPr>
        <p:txBody>
          <a:bodyPr spcFirstLastPara="1" wrap="square" lIns="91425" tIns="45700" rIns="91425" bIns="45700" anchor="t" anchorCtr="0">
            <a:noAutofit/>
          </a:bodyPr>
          <a:lstStyle/>
          <a:p>
            <a:pPr marL="355600" marR="0" lvl="0" indent="-355600" algn="l" rtl="0">
              <a:lnSpc>
                <a:spcPct val="90000"/>
              </a:lnSpc>
              <a:spcBef>
                <a:spcPts val="0"/>
              </a:spcBef>
              <a:spcAft>
                <a:spcPts val="0"/>
              </a:spcAft>
              <a:buClr>
                <a:schemeClr val="dk1"/>
              </a:buClr>
              <a:buSzPts val="3000"/>
              <a:buFont typeface="Arial"/>
              <a:buChar char="•"/>
              <a:tabLst>
                <a:tab pos="361950" algn="l"/>
              </a:tabLst>
            </a:pPr>
            <a:r>
              <a:rPr lang="fr-FR" sz="3000" b="0" i="0" u="none" strike="noStrike" cap="none">
                <a:solidFill>
                  <a:schemeClr val="dk1"/>
                </a:solidFill>
                <a:latin typeface="Arial"/>
                <a:ea typeface="Arial"/>
                <a:cs typeface="Arial"/>
                <a:sym typeface="Arial"/>
              </a:rPr>
              <a:t>Quand </a:t>
            </a:r>
            <a:r>
              <a:rPr lang="fr-FR" sz="3200" b="0" i="0" u="none" strike="noStrike" cap="none">
                <a:solidFill>
                  <a:schemeClr val="dk1"/>
                </a:solidFill>
                <a:latin typeface="Arial"/>
                <a:ea typeface="Arial"/>
                <a:cs typeface="Arial"/>
                <a:sym typeface="Arial"/>
              </a:rPr>
              <a:t>créer des notices pour une série de  congrès</a:t>
            </a:r>
            <a:endParaRPr sz="3000" b="0" i="0" u="none" strike="noStrike" cap="none">
              <a:solidFill>
                <a:schemeClr val="dk1"/>
              </a:solidFill>
              <a:latin typeface="Arial"/>
              <a:ea typeface="Arial"/>
              <a:cs typeface="Arial"/>
              <a:sym typeface="Arial"/>
            </a:endParaRPr>
          </a:p>
          <a:p>
            <a:pPr marL="228600" marR="0" lvl="0" indent="-228600" algn="l" rtl="0">
              <a:lnSpc>
                <a:spcPct val="90000"/>
              </a:lnSpc>
              <a:spcBef>
                <a:spcPts val="3600"/>
              </a:spcBef>
              <a:spcAft>
                <a:spcPts val="0"/>
              </a:spcAft>
              <a:buClr>
                <a:schemeClr val="dk1"/>
              </a:buClr>
              <a:buSzPts val="3000"/>
              <a:buFont typeface="Arial"/>
              <a:buChar char="•"/>
            </a:pPr>
            <a:r>
              <a:rPr lang="fr-FR" sz="3000" b="0" i="0" u="none" strike="noStrike" cap="none">
                <a:solidFill>
                  <a:schemeClr val="dk1"/>
                </a:solidFill>
                <a:latin typeface="Arial"/>
                <a:ea typeface="Arial"/>
                <a:cs typeface="Arial"/>
                <a:sym typeface="Arial"/>
              </a:rPr>
              <a:t> Inclure la fréquence lorsqu’elle fait partie du nom</a:t>
            </a:r>
            <a:endParaRPr sz="3000" b="0" i="0" u="none" strike="noStrike" cap="none">
              <a:solidFill>
                <a:schemeClr val="dk1"/>
              </a:solidFill>
              <a:latin typeface="Arial"/>
              <a:ea typeface="Arial"/>
              <a:cs typeface="Arial"/>
              <a:sym typeface="Arial"/>
            </a:endParaRPr>
          </a:p>
          <a:p>
            <a:pPr marL="355600" indent="-355600">
              <a:spcBef>
                <a:spcPts val="3600"/>
              </a:spcBef>
              <a:buSzPts val="3000"/>
            </a:pPr>
            <a:r>
              <a:rPr lang="fr-FR" sz="3000" b="0" i="0" u="none" strike="noStrike" cap="none">
                <a:latin typeface="Arial"/>
                <a:ea typeface="Arial"/>
                <a:cs typeface="Arial"/>
                <a:sym typeface="Arial"/>
              </a:rPr>
              <a:t>Ajouter le lieu sauf si l’institution fournit une meilleure indication (les deux éléments peuvent également être </a:t>
            </a:r>
            <a:r>
              <a:rPr lang="fr-FR" sz="3000"/>
              <a:t>enregistrés</a:t>
            </a:r>
            <a:r>
              <a:rPr lang="fr-FR" sz="3000" b="0" i="0" u="none" strike="noStrike" cap="none">
                <a:latin typeface="Arial"/>
                <a:ea typeface="Arial"/>
                <a:cs typeface="Arial"/>
                <a:sym typeface="Arial"/>
              </a:rPr>
              <a:t>)</a:t>
            </a:r>
            <a:endParaRPr sz="3000" b="0" i="0" u="none" strike="noStrike" cap="none">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Shape 10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67" name="Shape 1067"/>
          <p:cNvSpPr txBox="1">
            <a:spLocks noGrp="1"/>
          </p:cNvSpPr>
          <p:nvPr>
            <p:ph type="title"/>
          </p:nvPr>
        </p:nvSpPr>
        <p:spPr>
          <a:xfrm>
            <a:off x="838200" y="614148"/>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68" name="Shape 1068"/>
          <p:cNvSpPr txBox="1">
            <a:spLocks noGrp="1"/>
          </p:cNvSpPr>
          <p:nvPr>
            <p:ph type="body" idx="1"/>
          </p:nvPr>
        </p:nvSpPr>
        <p:spPr>
          <a:xfrm>
            <a:off x="838200" y="1901371"/>
            <a:ext cx="9297692" cy="4444048"/>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3000"/>
            </a:pPr>
            <a:r>
              <a:rPr lang="fr-CA" sz="3000"/>
              <a:t>Des variantes de nom peuvent se présenter pour les collectivités, comme pour les autres types de noms</a:t>
            </a:r>
            <a:endParaRPr lang="fr-CA" sz="3000" b="0" i="0" u="none" strike="noStrike" cap="none">
              <a:solidFill>
                <a:schemeClr val="dk1"/>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3000"/>
              <a:buFont typeface="Arial"/>
              <a:buChar char="•"/>
            </a:pPr>
            <a:r>
              <a:rPr lang="fr-CA" sz="3000" b="0" i="0" u="none" strike="noStrike" cap="none">
                <a:solidFill>
                  <a:schemeClr val="dk1"/>
                </a:solidFill>
                <a:latin typeface="Arial"/>
                <a:ea typeface="Arial"/>
                <a:cs typeface="Arial"/>
                <a:sym typeface="Arial"/>
              </a:rPr>
              <a:t>Enregistrer les variantes de nom :</a:t>
            </a:r>
          </a:p>
          <a:p>
            <a:pPr marL="685800" marR="0" lvl="1" indent="-228600" algn="l" rtl="0">
              <a:lnSpc>
                <a:spcPct val="90000"/>
              </a:lnSpc>
              <a:spcBef>
                <a:spcPts val="1600"/>
              </a:spcBef>
              <a:spcAft>
                <a:spcPts val="0"/>
              </a:spcAft>
              <a:buClr>
                <a:schemeClr val="dk1"/>
              </a:buClr>
              <a:buSzPts val="3200"/>
              <a:buFont typeface="Arial"/>
              <a:buChar char="-"/>
            </a:pPr>
            <a:r>
              <a:rPr lang="fr-FR" sz="3200" b="0" i="0" u="none" strike="noStrike" cap="none">
                <a:solidFill>
                  <a:schemeClr val="dk1"/>
                </a:solidFill>
                <a:latin typeface="Arial"/>
                <a:ea typeface="Arial"/>
                <a:cs typeface="Arial"/>
                <a:sym typeface="Arial"/>
              </a:rPr>
              <a:t>Utilisées par la collectivité</a:t>
            </a:r>
            <a:endParaRPr/>
          </a:p>
          <a:p>
            <a:pPr marL="685800" marR="0" lvl="1" indent="-228600" algn="l" rtl="0">
              <a:lnSpc>
                <a:spcPct val="90000"/>
              </a:lnSpc>
              <a:spcBef>
                <a:spcPts val="1600"/>
              </a:spcBef>
              <a:spcAft>
                <a:spcPts val="0"/>
              </a:spcAft>
              <a:buClr>
                <a:schemeClr val="dk1"/>
              </a:buClr>
              <a:buSzPts val="3200"/>
              <a:buFont typeface="Arial"/>
              <a:buChar char="-"/>
            </a:pPr>
            <a:r>
              <a:rPr lang="fr-FR" sz="3200" b="0" i="0" u="none" strike="noStrike" cap="none">
                <a:solidFill>
                  <a:schemeClr val="dk1"/>
                </a:solidFill>
                <a:latin typeface="Arial"/>
                <a:ea typeface="Arial"/>
                <a:cs typeface="Arial"/>
                <a:sym typeface="Arial"/>
              </a:rPr>
              <a:t>Trouvées dans les sources de référence</a:t>
            </a:r>
            <a:endParaRPr sz="3200" b="0" i="0" u="none" strike="noStrike" cap="none">
              <a:solidFill>
                <a:schemeClr val="dk1"/>
              </a:solidFill>
              <a:latin typeface="Arial"/>
              <a:ea typeface="Arial"/>
              <a:cs typeface="Arial"/>
              <a:sym typeface="Arial"/>
            </a:endParaRPr>
          </a:p>
          <a:p>
            <a:pPr marL="712788" marR="0" lvl="1" indent="-255587" algn="l" rtl="0">
              <a:lnSpc>
                <a:spcPct val="90000"/>
              </a:lnSpc>
              <a:spcBef>
                <a:spcPts val="160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 Résultant d’une translittération différente du nom</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77" name="Shape 1077"/>
          <p:cNvSpPr txBox="1">
            <a:spLocks noGrp="1"/>
          </p:cNvSpPr>
          <p:nvPr>
            <p:ph type="title"/>
          </p:nvPr>
        </p:nvSpPr>
        <p:spPr>
          <a:xfrm>
            <a:off x="838200" y="199063"/>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78" name="Shape 1078"/>
          <p:cNvSpPr txBox="1">
            <a:spLocks noGrp="1"/>
          </p:cNvSpPr>
          <p:nvPr>
            <p:ph type="body" idx="1"/>
          </p:nvPr>
        </p:nvSpPr>
        <p:spPr>
          <a:xfrm>
            <a:off x="838200" y="1090122"/>
            <a:ext cx="9576661" cy="5545140"/>
          </a:xfrm>
          <a:prstGeom prst="rect">
            <a:avLst/>
          </a:prstGeom>
          <a:noFill/>
          <a:ln>
            <a:noFill/>
          </a:ln>
        </p:spPr>
        <p:txBody>
          <a:bodyPr spcFirstLastPara="1" wrap="square" lIns="91425" tIns="45700" rIns="91425" bIns="45700" anchor="t" anchorCtr="0">
            <a:noAutofit/>
          </a:bodyPr>
          <a:lstStyle/>
          <a:p>
            <a:pPr marL="442913" lvl="2" indent="0">
              <a:buClr>
                <a:srgbClr val="000000"/>
              </a:buClr>
              <a:buSzPct val="45000"/>
              <a:buNone/>
              <a:tabLst>
                <a:tab pos="442913"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110 2_ Museo del Prado </a:t>
            </a:r>
          </a:p>
          <a:p>
            <a:pPr marL="442913" lvl="2" indent="0">
              <a:buClr>
                <a:srgbClr val="000000"/>
              </a:buClr>
              <a:buSzPct val="45000"/>
              <a:buNone/>
              <a:tabLst>
                <a:tab pos="442913"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Prado Museum</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Museo Nacional del Prado</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s-ES" sz="2400">
                <a:solidFill>
                  <a:schemeClr val="tx1"/>
                </a:solidFill>
                <a:latin typeface="Calibri" pitchFamily="34" charset="0"/>
                <a:cs typeface="Microsoft YaHei"/>
              </a:rPr>
              <a:t>Museo Nacional de Pintura y Escultura (</a:t>
            </a:r>
            <a:r>
              <a:rPr lang="es-ES" sz="2400" err="1">
                <a:solidFill>
                  <a:schemeClr val="tx1"/>
                </a:solidFill>
                <a:latin typeface="Calibri" pitchFamily="34" charset="0"/>
                <a:cs typeface="Microsoft YaHei"/>
              </a:rPr>
              <a:t>Espagne</a:t>
            </a:r>
            <a:r>
              <a:rPr lang="es-ES" sz="2400">
                <a:solidFill>
                  <a:schemeClr val="tx1"/>
                </a:solidFill>
                <a:latin typeface="Calibri" pitchFamily="34" charset="0"/>
                <a:cs typeface="Microsoft YaHei"/>
              </a:rPr>
              <a:t>)</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s-ES" sz="2400">
                <a:solidFill>
                  <a:schemeClr val="tx1"/>
                </a:solidFill>
                <a:latin typeface="Calibri" pitchFamily="34" charset="0"/>
                <a:cs typeface="Microsoft YaHei"/>
              </a:rPr>
              <a:t>410 2_ </a:t>
            </a:r>
            <a:r>
              <a:rPr lang="es-ES" sz="2400" err="1">
                <a:solidFill>
                  <a:schemeClr val="tx1"/>
                </a:solidFill>
                <a:latin typeface="Calibri" pitchFamily="34" charset="0"/>
                <a:cs typeface="Microsoft YaHei"/>
              </a:rPr>
              <a:t>Musée</a:t>
            </a:r>
            <a:r>
              <a:rPr lang="es-ES" sz="2400">
                <a:solidFill>
                  <a:schemeClr val="tx1"/>
                </a:solidFill>
                <a:latin typeface="Calibri" pitchFamily="34" charset="0"/>
                <a:cs typeface="Microsoft YaHei"/>
              </a:rPr>
              <a:t> du Prado</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s-ES" sz="2400">
                <a:solidFill>
                  <a:schemeClr val="tx1"/>
                </a:solidFill>
                <a:latin typeface="Calibri" pitchFamily="34" charset="0"/>
                <a:cs typeface="Microsoft YaHei"/>
              </a:rPr>
              <a:t>410 2_ </a:t>
            </a:r>
            <a:r>
              <a:rPr lang="ko-KR" altLang="en-US" sz="2400">
                <a:solidFill>
                  <a:schemeClr val="tx1"/>
                </a:solidFill>
                <a:latin typeface="Calibri" pitchFamily="34" charset="0"/>
                <a:cs typeface="Microsoft YaHei"/>
              </a:rPr>
              <a:t>프라도 미술관</a:t>
            </a:r>
            <a:endParaRPr lang="en-US" altLang="ko-KR" sz="2400">
              <a:solidFill>
                <a:schemeClr val="tx1"/>
              </a:solidFill>
              <a:latin typeface="Calibri" pitchFamily="34" charset="0"/>
              <a:cs typeface="Microsoft YaHei"/>
            </a:endParaRP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n-US" sz="2400" err="1">
                <a:solidFill>
                  <a:schemeClr val="tx1"/>
                </a:solidFill>
                <a:latin typeface="Calibri" pitchFamily="34" charset="0"/>
                <a:cs typeface="Microsoft YaHei"/>
              </a:rPr>
              <a:t>P'ŭrado</a:t>
            </a:r>
            <a:r>
              <a:rPr lang="en-US" sz="2400">
                <a:solidFill>
                  <a:schemeClr val="tx1"/>
                </a:solidFill>
                <a:latin typeface="Calibri" pitchFamily="34" charset="0"/>
                <a:cs typeface="Microsoft YaHei"/>
              </a:rPr>
              <a:t> </a:t>
            </a:r>
            <a:r>
              <a:rPr lang="en-US" sz="2400" err="1">
                <a:solidFill>
                  <a:schemeClr val="tx1"/>
                </a:solidFill>
                <a:latin typeface="Calibri" pitchFamily="34" charset="0"/>
                <a:cs typeface="Microsoft YaHei"/>
              </a:rPr>
              <a:t>Misulgwan</a:t>
            </a:r>
            <a:r>
              <a:rPr lang="en-US" sz="2400">
                <a:solidFill>
                  <a:schemeClr val="tx1"/>
                </a:solidFill>
                <a:latin typeface="Calibri" pitchFamily="34" charset="0"/>
                <a:cs typeface="Microsoft YaHei"/>
              </a:rPr>
              <a:t> </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az-Cyrl-AZ" sz="2400">
                <a:solidFill>
                  <a:schemeClr val="tx1"/>
                </a:solidFill>
                <a:latin typeface="Calibri" pitchFamily="34" charset="0"/>
                <a:cs typeface="Microsoft YaHei"/>
              </a:rPr>
              <a:t>Национальный музей Прадо</a:t>
            </a:r>
            <a:endParaRPr lang="en-US" sz="2400">
              <a:solidFill>
                <a:schemeClr val="tx1"/>
              </a:solidFill>
              <a:latin typeface="Calibri" pitchFamily="34" charset="0"/>
              <a:cs typeface="Microsoft YaHei"/>
            </a:endParaRP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n-US" sz="2400" err="1">
                <a:solidFill>
                  <a:schemeClr val="tx1"/>
                </a:solidFill>
                <a:latin typeface="Calibri" pitchFamily="34" charset="0"/>
                <a:cs typeface="Microsoft YaHei"/>
              </a:rPr>
              <a:t>Nacionalʹnyj</a:t>
            </a:r>
            <a:r>
              <a:rPr lang="en-US" sz="2400">
                <a:solidFill>
                  <a:schemeClr val="tx1"/>
                </a:solidFill>
                <a:latin typeface="Calibri" pitchFamily="34" charset="0"/>
                <a:cs typeface="Microsoft YaHei"/>
              </a:rPr>
              <a:t> </a:t>
            </a:r>
            <a:r>
              <a:rPr lang="en-US" sz="2400" err="1">
                <a:solidFill>
                  <a:schemeClr val="tx1"/>
                </a:solidFill>
                <a:latin typeface="Calibri" pitchFamily="34" charset="0"/>
                <a:cs typeface="Microsoft YaHei"/>
              </a:rPr>
              <a:t>muzeij</a:t>
            </a:r>
            <a:r>
              <a:rPr lang="en-US" sz="2400">
                <a:solidFill>
                  <a:schemeClr val="tx1"/>
                </a:solidFill>
                <a:latin typeface="Calibri" pitchFamily="34" charset="0"/>
                <a:cs typeface="Microsoft YaHei"/>
              </a:rPr>
              <a:t> Prado</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az-Cyrl-AZ" sz="2400">
                <a:solidFill>
                  <a:schemeClr val="tx1"/>
                </a:solidFill>
                <a:latin typeface="Calibri" pitchFamily="34" charset="0"/>
                <a:cs typeface="Microsoft YaHei"/>
              </a:rPr>
              <a:t>Музей Прадо</a:t>
            </a:r>
            <a:endParaRPr lang="en-US" sz="2400">
              <a:solidFill>
                <a:schemeClr val="tx1"/>
              </a:solidFill>
              <a:latin typeface="Calibri" pitchFamily="34" charset="0"/>
              <a:cs typeface="Microsoft YaHei"/>
            </a:endParaRP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n-US" sz="2400" err="1">
                <a:solidFill>
                  <a:schemeClr val="tx1"/>
                </a:solidFill>
                <a:latin typeface="Calibri" pitchFamily="34" charset="0"/>
                <a:cs typeface="Microsoft YaHei"/>
              </a:rPr>
              <a:t>Muzej</a:t>
            </a:r>
            <a:r>
              <a:rPr lang="en-US" sz="2400">
                <a:solidFill>
                  <a:schemeClr val="tx1"/>
                </a:solidFill>
                <a:latin typeface="Calibri" pitchFamily="34" charset="0"/>
                <a:cs typeface="Microsoft YaHei"/>
              </a:rPr>
              <a:t> Prado</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zh-CN" altLang="en-US" sz="2400">
                <a:solidFill>
                  <a:schemeClr val="tx1"/>
                </a:solidFill>
                <a:latin typeface="Calibri" pitchFamily="34" charset="0"/>
                <a:cs typeface="Microsoft YaHei"/>
              </a:rPr>
              <a:t>普拉多博物馆</a:t>
            </a:r>
            <a:endParaRPr lang="en-US" altLang="zh-CN" sz="2400">
              <a:solidFill>
                <a:schemeClr val="tx1"/>
              </a:solidFill>
              <a:latin typeface="Calibri" pitchFamily="34" charset="0"/>
              <a:cs typeface="Microsoft YaHei"/>
            </a:endParaRP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n-US" sz="2400" err="1">
                <a:solidFill>
                  <a:schemeClr val="tx1"/>
                </a:solidFill>
                <a:latin typeface="Calibri" pitchFamily="34" charset="0"/>
                <a:cs typeface="Microsoft YaHei"/>
              </a:rPr>
              <a:t>Puladuo</a:t>
            </a:r>
            <a:r>
              <a:rPr lang="en-US" sz="2400">
                <a:solidFill>
                  <a:schemeClr val="tx1"/>
                </a:solidFill>
                <a:latin typeface="Calibri" pitchFamily="34" charset="0"/>
                <a:cs typeface="Microsoft YaHei"/>
              </a:rPr>
              <a:t> </a:t>
            </a:r>
            <a:r>
              <a:rPr lang="en-US" sz="2400" err="1">
                <a:solidFill>
                  <a:schemeClr val="tx1"/>
                </a:solidFill>
                <a:latin typeface="Calibri" pitchFamily="34" charset="0"/>
                <a:cs typeface="Microsoft YaHei"/>
              </a:rPr>
              <a:t>bo</a:t>
            </a:r>
            <a:r>
              <a:rPr lang="en-US" sz="2400">
                <a:solidFill>
                  <a:schemeClr val="tx1"/>
                </a:solidFill>
                <a:latin typeface="Calibri" pitchFamily="34" charset="0"/>
                <a:cs typeface="Microsoft YaHei"/>
              </a:rPr>
              <a:t> </a:t>
            </a:r>
            <a:r>
              <a:rPr lang="en-US" sz="2400" err="1">
                <a:solidFill>
                  <a:schemeClr val="tx1"/>
                </a:solidFill>
                <a:latin typeface="Calibri" pitchFamily="34" charset="0"/>
                <a:cs typeface="Microsoft YaHei"/>
              </a:rPr>
              <a:t>wu</a:t>
            </a:r>
            <a:r>
              <a:rPr lang="en-US" sz="2400">
                <a:solidFill>
                  <a:schemeClr val="tx1"/>
                </a:solidFill>
                <a:latin typeface="Calibri" pitchFamily="34" charset="0"/>
                <a:cs typeface="Microsoft YaHei"/>
              </a:rPr>
              <a:t> guan</a:t>
            </a:r>
          </a:p>
          <a:p>
            <a:pPr marL="442913" lvl="2" indent="0">
              <a:buClr>
                <a:srgbClr val="000000"/>
              </a:buClr>
              <a:buSzPct val="45000"/>
              <a:buNone/>
              <a:tabLst>
                <a:tab pos="442913" algn="l"/>
                <a:tab pos="793750" algn="l"/>
                <a:tab pos="125730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chemeClr val="tx1"/>
                </a:solidFill>
                <a:latin typeface="Calibri" pitchFamily="34" charset="0"/>
                <a:cs typeface="Microsoft YaHei"/>
              </a:rPr>
              <a:t>410 2_ </a:t>
            </a:r>
            <a:r>
              <a:rPr lang="en-US" sz="2400" err="1">
                <a:solidFill>
                  <a:schemeClr val="tx1"/>
                </a:solidFill>
                <a:latin typeface="Calibri" pitchFamily="34" charset="0"/>
                <a:cs typeface="Microsoft YaHei"/>
              </a:rPr>
              <a:t>Puladuo</a:t>
            </a:r>
            <a:r>
              <a:rPr lang="en-US" sz="2400">
                <a:solidFill>
                  <a:schemeClr val="tx1"/>
                </a:solidFill>
                <a:latin typeface="Calibri" pitchFamily="34" charset="0"/>
                <a:cs typeface="Microsoft YaHei"/>
              </a:rPr>
              <a:t> </a:t>
            </a:r>
            <a:r>
              <a:rPr lang="en-US" sz="2400" err="1">
                <a:solidFill>
                  <a:schemeClr val="tx1"/>
                </a:solidFill>
                <a:latin typeface="Calibri" pitchFamily="34" charset="0"/>
                <a:cs typeface="Microsoft YaHei"/>
              </a:rPr>
              <a:t>bowuguan</a:t>
            </a:r>
            <a:endParaRPr lang="en-US" sz="2400">
              <a:solidFill>
                <a:schemeClr val="tx1"/>
              </a:solidFill>
              <a:latin typeface="Calibri" pitchFamily="34" charset="0"/>
              <a:cs typeface="Microsoft YaHe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77" name="Shape 1077"/>
          <p:cNvSpPr txBox="1">
            <a:spLocks noGrp="1"/>
          </p:cNvSpPr>
          <p:nvPr>
            <p:ph type="title"/>
          </p:nvPr>
        </p:nvSpPr>
        <p:spPr>
          <a:xfrm>
            <a:off x="838200" y="394589"/>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78" name="Shape 1078"/>
          <p:cNvSpPr txBox="1">
            <a:spLocks noGrp="1"/>
          </p:cNvSpPr>
          <p:nvPr>
            <p:ph type="body" idx="1"/>
          </p:nvPr>
        </p:nvSpPr>
        <p:spPr>
          <a:xfrm>
            <a:off x="838200" y="1717112"/>
            <a:ext cx="9576661" cy="47928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3000" b="0" i="0" u="none" strike="noStrike" cap="none">
                <a:solidFill>
                  <a:schemeClr val="dk1"/>
                </a:solidFill>
                <a:latin typeface="Arial"/>
                <a:ea typeface="Arial"/>
                <a:cs typeface="Arial"/>
                <a:sym typeface="Arial"/>
              </a:rPr>
              <a:t>Enregistrer les variantes de nom :</a:t>
            </a:r>
            <a:endParaRPr sz="3000"/>
          </a:p>
          <a:p>
            <a:pPr marL="457200" marR="0" lvl="1" indent="0" algn="l" rtl="0">
              <a:lnSpc>
                <a:spcPct val="90000"/>
              </a:lnSpc>
              <a:spcBef>
                <a:spcPts val="1500"/>
              </a:spcBef>
              <a:spcAft>
                <a:spcPts val="0"/>
              </a:spcAft>
              <a:buClr>
                <a:schemeClr val="dk1"/>
              </a:buClr>
              <a:buSzPts val="3000"/>
              <a:buFont typeface="Arial"/>
              <a:buNone/>
              <a:tabLst>
                <a:tab pos="723900" algn="l"/>
              </a:tabLst>
            </a:pPr>
            <a:r>
              <a:rPr lang="fr-FR" sz="3000" b="0" i="0" u="none" strike="noStrike" cap="none">
                <a:solidFill>
                  <a:schemeClr val="dk1"/>
                </a:solidFill>
                <a:latin typeface="Arial"/>
                <a:ea typeface="Arial"/>
                <a:cs typeface="Arial"/>
                <a:sym typeface="Arial"/>
              </a:rPr>
              <a:t>- Pour une forme directe du nom si le</a:t>
            </a:r>
            <a:r>
              <a:rPr lang="fr-FR" sz="3000"/>
              <a:t> </a:t>
            </a:r>
            <a:r>
              <a:rPr lang="fr-FR" sz="3000" b="0" i="0" u="none" strike="noStrike" cap="none">
                <a:solidFill>
                  <a:schemeClr val="dk1"/>
                </a:solidFill>
                <a:latin typeface="Arial"/>
                <a:ea typeface="Arial"/>
                <a:cs typeface="Arial"/>
                <a:sym typeface="Arial"/>
              </a:rPr>
              <a:t>nom privilégié 	est enregistré comme une subdivision d’une 	collectivité supérieure ou associée.</a:t>
            </a:r>
            <a:endParaRPr sz="3000" b="0" i="0" u="none" strike="noStrike" cap="none">
              <a:solidFill>
                <a:schemeClr val="dk1"/>
              </a:solidFill>
              <a:latin typeface="Arial"/>
              <a:ea typeface="Arial"/>
              <a:cs typeface="Arial"/>
              <a:sym typeface="Arial"/>
            </a:endParaRPr>
          </a:p>
          <a:p>
            <a:pPr lvl="1">
              <a:buSzPts val="3000"/>
              <a:buNone/>
            </a:pPr>
            <a:endParaRPr lang="fr-FR" sz="3000"/>
          </a:p>
          <a:p>
            <a:pPr lvl="1">
              <a:buSzPts val="3000"/>
              <a:buNone/>
            </a:pPr>
            <a:r>
              <a:rPr lang="fr-FR" sz="3000"/>
              <a:t>    110 2_ </a:t>
            </a:r>
            <a:r>
              <a:rPr lang="fr-FR" sz="3000" err="1"/>
              <a:t>Smithsonian</a:t>
            </a:r>
            <a:r>
              <a:rPr lang="fr-FR" sz="3000"/>
              <a:t> Institution</a:t>
            </a:r>
            <a:r>
              <a:rPr lang="fr-FR" sz="3000" b="0" i="0" u="none" strike="noStrike" cap="none">
                <a:latin typeface="Arial"/>
                <a:ea typeface="Arial"/>
                <a:cs typeface="Arial"/>
                <a:sym typeface="Arial"/>
              </a:rPr>
              <a:t>.</a:t>
            </a:r>
            <a:r>
              <a:rPr lang="fr-FR" sz="3000"/>
              <a:t> $b Center for</a:t>
            </a:r>
            <a:endParaRPr lang="fr-FR"/>
          </a:p>
          <a:p>
            <a:pPr lvl="1">
              <a:buSzPts val="3000"/>
              <a:buNone/>
            </a:pPr>
            <a:r>
              <a:rPr lang="fr-FR" sz="3000"/>
              <a:t>                </a:t>
            </a:r>
            <a:r>
              <a:rPr lang="fr-FR" sz="3000" err="1"/>
              <a:t>Folklife</a:t>
            </a:r>
            <a:r>
              <a:rPr lang="fr-FR" sz="3000"/>
              <a:t> and Cultural </a:t>
            </a:r>
            <a:r>
              <a:rPr lang="fr-FR" sz="3000" err="1"/>
              <a:t>Heritage</a:t>
            </a:r>
            <a:endParaRPr lang="fr-FR"/>
          </a:p>
          <a:p>
            <a:pPr lvl="1">
              <a:buSzPts val="3000"/>
              <a:buNone/>
            </a:pPr>
            <a:endParaRPr lang="fr-FR" sz="3000"/>
          </a:p>
          <a:p>
            <a:pPr lvl="1">
              <a:buSzPts val="3000"/>
              <a:buNone/>
            </a:pPr>
            <a:r>
              <a:rPr lang="fr-FR" sz="3000"/>
              <a:t>    410 2_ Center for </a:t>
            </a:r>
            <a:r>
              <a:rPr lang="fr-FR" sz="3000" err="1"/>
              <a:t>Folklife</a:t>
            </a:r>
            <a:r>
              <a:rPr lang="fr-FR" sz="3000"/>
              <a:t> and Cultural </a:t>
            </a:r>
            <a:r>
              <a:rPr lang="fr-FR" sz="3000" err="1"/>
              <a:t>Heritage</a:t>
            </a:r>
            <a:endParaRPr lang="fr-FR"/>
          </a:p>
          <a:p>
            <a:pPr lvl="1">
              <a:buSzPts val="3000"/>
              <a:buNone/>
            </a:pPr>
            <a:r>
              <a:rPr lang="fr-FR" sz="3000"/>
              <a:t>                (</a:t>
            </a:r>
            <a:r>
              <a:rPr lang="fr-FR" sz="3000" err="1"/>
              <a:t>Smithsonian</a:t>
            </a:r>
            <a:r>
              <a:rPr lang="fr-FR" sz="3000"/>
              <a:t> Institution)</a:t>
            </a:r>
            <a:endParaRPr lang="fr-FR"/>
          </a:p>
        </p:txBody>
      </p:sp>
    </p:spTree>
    <p:extLst>
      <p:ext uri="{BB962C8B-B14F-4D97-AF65-F5344CB8AC3E}">
        <p14:creationId xmlns:p14="http://schemas.microsoft.com/office/powerpoint/2010/main" val="3980858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77" name="Shape 1077"/>
          <p:cNvSpPr txBox="1">
            <a:spLocks noGrp="1"/>
          </p:cNvSpPr>
          <p:nvPr>
            <p:ph type="title"/>
          </p:nvPr>
        </p:nvSpPr>
        <p:spPr>
          <a:xfrm>
            <a:off x="838200" y="317097"/>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78" name="Shape 1078"/>
          <p:cNvSpPr txBox="1">
            <a:spLocks noGrp="1"/>
          </p:cNvSpPr>
          <p:nvPr>
            <p:ph type="body" idx="1"/>
          </p:nvPr>
        </p:nvSpPr>
        <p:spPr>
          <a:xfrm>
            <a:off x="838200" y="1768774"/>
            <a:ext cx="9576661" cy="42408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3000" b="0" i="0" u="none" strike="noStrike" cap="none">
                <a:solidFill>
                  <a:schemeClr val="dk1"/>
                </a:solidFill>
                <a:latin typeface="Arial"/>
                <a:ea typeface="Arial"/>
                <a:cs typeface="Arial"/>
                <a:sym typeface="Arial"/>
              </a:rPr>
              <a:t>Enregistrer les variantes de nom :</a:t>
            </a:r>
            <a:endParaRPr sz="3000"/>
          </a:p>
          <a:p>
            <a:pPr marL="457200" marR="0" lvl="1" indent="0" algn="l" rtl="0">
              <a:lnSpc>
                <a:spcPct val="90000"/>
              </a:lnSpc>
              <a:spcBef>
                <a:spcPts val="1300"/>
              </a:spcBef>
              <a:spcAft>
                <a:spcPts val="0"/>
              </a:spcAft>
              <a:buClr>
                <a:schemeClr val="dk1"/>
              </a:buClr>
              <a:buSzPts val="3000"/>
              <a:buFont typeface="Arial"/>
              <a:buNone/>
              <a:tabLst>
                <a:tab pos="723900" algn="l"/>
              </a:tabLst>
            </a:pPr>
            <a:r>
              <a:rPr lang="fr-FR" sz="3000" b="0" i="0" u="none" strike="noStrike" cap="none">
                <a:solidFill>
                  <a:schemeClr val="dk1"/>
                </a:solidFill>
                <a:latin typeface="Arial"/>
                <a:ea typeface="Arial"/>
                <a:cs typeface="Arial"/>
                <a:sym typeface="Arial"/>
              </a:rPr>
              <a:t>- Pour le nom sous la forme d’une subdivision d’une 	collectivité supérieure ou associée si le nom 	privilégié est enregistré sous une forme directe.</a:t>
            </a:r>
          </a:p>
          <a:p>
            <a:pPr marL="457200" lvl="1" indent="0">
              <a:spcBef>
                <a:spcPts val="1300"/>
              </a:spcBef>
              <a:buSzPts val="3000"/>
              <a:buNone/>
            </a:pPr>
            <a:endParaRPr lang="fr-FR" sz="3000"/>
          </a:p>
          <a:p>
            <a:pPr lvl="1">
              <a:buSzPts val="3000"/>
              <a:buNone/>
            </a:pPr>
            <a:r>
              <a:rPr lang="fr-FR" sz="3000"/>
              <a:t>110 2_ National Portrait </a:t>
            </a:r>
            <a:r>
              <a:rPr lang="fr-FR" sz="3000" err="1"/>
              <a:t>Gallery</a:t>
            </a:r>
            <a:r>
              <a:rPr lang="fr-FR" sz="3000"/>
              <a:t> (</a:t>
            </a:r>
            <a:r>
              <a:rPr lang="fr-FR" sz="3000" err="1"/>
              <a:t>Smithsonian</a:t>
            </a:r>
            <a:endParaRPr lang="fr-FR"/>
          </a:p>
          <a:p>
            <a:pPr lvl="1">
              <a:buSzPts val="3000"/>
              <a:buNone/>
            </a:pPr>
            <a:r>
              <a:rPr lang="fr-FR" sz="3000"/>
              <a:t>            Institution)</a:t>
            </a:r>
            <a:endParaRPr lang="fr-FR"/>
          </a:p>
          <a:p>
            <a:pPr lvl="1">
              <a:buSzPts val="3000"/>
              <a:buNone/>
            </a:pPr>
            <a:r>
              <a:rPr lang="fr-FR" sz="3000"/>
              <a:t>410 2_ </a:t>
            </a:r>
            <a:r>
              <a:rPr lang="fr-FR" sz="3000" err="1"/>
              <a:t>Smithsonian</a:t>
            </a:r>
            <a:r>
              <a:rPr lang="fr-FR" sz="3000"/>
              <a:t> Institution. $b National Portrait</a:t>
            </a:r>
            <a:endParaRPr lang="fr-FR"/>
          </a:p>
          <a:p>
            <a:pPr lvl="1">
              <a:buSzPts val="3000"/>
              <a:buNone/>
            </a:pPr>
            <a:r>
              <a:rPr lang="fr-FR" sz="3000"/>
              <a:t>            </a:t>
            </a:r>
            <a:r>
              <a:rPr lang="fr-FR" sz="3000" err="1"/>
              <a:t>Gallery</a:t>
            </a:r>
            <a:endParaRPr lang="fr-FR"/>
          </a:p>
          <a:p>
            <a:pPr marL="457200" lvl="1" indent="0">
              <a:spcBef>
                <a:spcPts val="1300"/>
              </a:spcBef>
              <a:buSzPts val="3000"/>
              <a:buNone/>
            </a:pPr>
            <a:endParaRPr lang="fr-FR" sz="3000"/>
          </a:p>
        </p:txBody>
      </p:sp>
    </p:spTree>
    <p:extLst>
      <p:ext uri="{BB962C8B-B14F-4D97-AF65-F5344CB8AC3E}">
        <p14:creationId xmlns:p14="http://schemas.microsoft.com/office/powerpoint/2010/main" val="504423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87" name="Shape 1087"/>
          <p:cNvSpPr txBox="1">
            <a:spLocks noGrp="1"/>
          </p:cNvSpPr>
          <p:nvPr>
            <p:ph type="title"/>
          </p:nvPr>
        </p:nvSpPr>
        <p:spPr>
          <a:xfrm>
            <a:off x="838200" y="317264"/>
            <a:ext cx="10515600" cy="7612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88" name="Shape 1088"/>
          <p:cNvSpPr txBox="1">
            <a:spLocks noGrp="1"/>
          </p:cNvSpPr>
          <p:nvPr>
            <p:ph type="body" idx="1"/>
          </p:nvPr>
        </p:nvSpPr>
        <p:spPr>
          <a:xfrm>
            <a:off x="838200" y="1266093"/>
            <a:ext cx="8784771" cy="5345722"/>
          </a:xfrm>
          <a:prstGeom prst="rect">
            <a:avLst/>
          </a:prstGeom>
          <a:noFill/>
          <a:ln>
            <a:noFill/>
          </a:ln>
        </p:spPr>
        <p:txBody>
          <a:bodyPr spcFirstLastPara="1" wrap="square" lIns="91425" tIns="45700" rIns="91425" bIns="45700" anchor="t" anchorCtr="0">
            <a:noAutofit/>
          </a:bodyPr>
          <a:lstStyle/>
          <a:p>
            <a:pPr marL="228600" indent="-228600">
              <a:spcBef>
                <a:spcPts val="0"/>
              </a:spcBef>
            </a:pPr>
            <a:r>
              <a:rPr lang="fr-FR" sz="2800" b="0" i="0" u="none" strike="noStrike" cap="none">
                <a:latin typeface="Arial"/>
                <a:ea typeface="Arial"/>
                <a:cs typeface="Arial"/>
                <a:sym typeface="Arial"/>
              </a:rPr>
              <a:t>Les variantes de nom sont </a:t>
            </a:r>
            <a:r>
              <a:rPr lang="fr-FR"/>
              <a:t>enregistrées </a:t>
            </a:r>
            <a:r>
              <a:rPr lang="fr-FR" sz="2800" b="0" i="0" u="none" strike="noStrike" cap="none">
                <a:latin typeface="Arial"/>
                <a:ea typeface="Arial"/>
                <a:cs typeface="Arial"/>
                <a:sym typeface="Arial"/>
              </a:rPr>
              <a:t>dans une zone 410 ou 411 du MARC</a:t>
            </a:r>
            <a:r>
              <a:rPr lang="fr-FR"/>
              <a:t> </a:t>
            </a:r>
            <a:endParaRPr lang="fr-CA" sz="2800">
              <a:solidFill>
                <a:srgbClr val="000000"/>
              </a:solidFill>
            </a:endParaRP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a:cs typeface="Microsoft YaHei"/>
              </a:rPr>
              <a:t>110 2_ Nations </a:t>
            </a:r>
            <a:r>
              <a:rPr lang="en-US" sz="2800" err="1">
                <a:solidFill>
                  <a:srgbClr val="000000"/>
                </a:solidFill>
                <a:latin typeface="Calibri"/>
                <a:cs typeface="Microsoft YaHei"/>
              </a:rPr>
              <a:t>unies</a:t>
            </a:r>
            <a:endParaRPr lang="en-US" sz="2800">
              <a:solidFill>
                <a:srgbClr val="000000"/>
              </a:solidFill>
              <a:latin typeface="Calibri"/>
              <a:cs typeface="Microsoft YaHei"/>
            </a:endParaRP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pitchFamily="34" charset="0"/>
                <a:cs typeface="Microsoft YaHei"/>
              </a:rPr>
              <a:t>410 2_ ONU</a:t>
            </a: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a:cs typeface="Microsoft YaHei"/>
              </a:rPr>
              <a:t>410 2_ </a:t>
            </a:r>
            <a:r>
              <a:rPr lang="en-US" sz="2800" err="1">
                <a:solidFill>
                  <a:srgbClr val="000000"/>
                </a:solidFill>
                <a:latin typeface="Calibri"/>
                <a:cs typeface="Microsoft YaHei"/>
              </a:rPr>
              <a:t>Naciones</a:t>
            </a:r>
            <a:r>
              <a:rPr lang="en-US" sz="2800">
                <a:solidFill>
                  <a:srgbClr val="000000"/>
                </a:solidFill>
                <a:latin typeface="Calibri"/>
                <a:cs typeface="Microsoft YaHei"/>
              </a:rPr>
              <a:t> </a:t>
            </a:r>
            <a:r>
              <a:rPr lang="en-US" sz="2800" err="1">
                <a:solidFill>
                  <a:srgbClr val="000000"/>
                </a:solidFill>
                <a:latin typeface="Calibri"/>
                <a:cs typeface="Microsoft YaHei"/>
              </a:rPr>
              <a:t>Unidas</a:t>
            </a:r>
            <a:endParaRPr lang="en-US" sz="2800">
              <a:solidFill>
                <a:srgbClr val="000000"/>
              </a:solidFill>
              <a:latin typeface="Calibri"/>
              <a:cs typeface="Microsoft YaHei"/>
            </a:endParaRP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a:cs typeface="Microsoft YaHei"/>
              </a:rPr>
              <a:t>410 2_ United Nations</a:t>
            </a: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pitchFamily="34" charset="0"/>
                <a:cs typeface="Microsoft YaHei"/>
              </a:rPr>
              <a:t>410 2_</a:t>
            </a:r>
            <a:r>
              <a:rPr lang="en-US" sz="2800" b="1">
                <a:solidFill>
                  <a:srgbClr val="000000"/>
                </a:solidFill>
                <a:latin typeface="Calibri" pitchFamily="34" charset="0"/>
                <a:cs typeface="Microsoft YaHei"/>
              </a:rPr>
              <a:t> </a:t>
            </a:r>
            <a:r>
              <a:rPr lang="ar-SA" sz="2800" err="1">
                <a:solidFill>
                  <a:srgbClr val="000000"/>
                </a:solidFill>
                <a:latin typeface="Calibri" pitchFamily="34" charset="0"/>
                <a:cs typeface="Microsoft YaHei"/>
              </a:rPr>
              <a:t>سازمان</a:t>
            </a:r>
            <a:r>
              <a:rPr lang="ar-SA" sz="2800">
                <a:solidFill>
                  <a:srgbClr val="000000"/>
                </a:solidFill>
                <a:latin typeface="Calibri" pitchFamily="34" charset="0"/>
                <a:cs typeface="Microsoft YaHei"/>
              </a:rPr>
              <a:t> ملل متحد</a:t>
            </a:r>
            <a:endParaRPr lang="en-US" sz="2800">
              <a:solidFill>
                <a:srgbClr val="000000"/>
              </a:solidFill>
              <a:latin typeface="Calibri" pitchFamily="34" charset="0"/>
              <a:cs typeface="Microsoft YaHei"/>
            </a:endParaRPr>
          </a:p>
          <a:p>
            <a:pPr marL="1016000" lvl="2" indent="0">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rgbClr val="000000"/>
                </a:solidFill>
                <a:latin typeface="Calibri" pitchFamily="34" charset="0"/>
                <a:cs typeface="Microsoft YaHei"/>
              </a:rPr>
              <a:t>410 2_ </a:t>
            </a:r>
            <a:r>
              <a:rPr lang="az-Latn-AZ" sz="2800">
                <a:solidFill>
                  <a:srgbClr val="000000"/>
                </a:solidFill>
                <a:latin typeface="Calibri" pitchFamily="34" charset="0"/>
                <a:cs typeface="Microsoft YaHei"/>
              </a:rPr>
              <a:t>Организация Объединённых Наций</a:t>
            </a:r>
            <a:r>
              <a:rPr lang="en-US" sz="2800">
                <a:solidFill>
                  <a:srgbClr val="000000"/>
                </a:solidFill>
                <a:latin typeface="Calibri" pitchFamily="34" charset="0"/>
                <a:cs typeface="Microsoft YaHei"/>
              </a:rPr>
              <a:t>  </a:t>
            </a:r>
          </a:p>
          <a:p>
            <a:pPr marL="50800" indent="0" algn="ctr">
              <a:spcAft>
                <a:spcPts val="1425"/>
              </a:spcAft>
              <a:buSzPct val="100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solidFill>
                  <a:srgbClr val="000000"/>
                </a:solidFill>
                <a:latin typeface="Calibri" pitchFamily="34" charset="0"/>
                <a:cs typeface="Microsoft YaHei"/>
              </a:rPr>
              <a:t>    etc.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Shape 10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97" name="Shape 1097"/>
          <p:cNvSpPr txBox="1">
            <a:spLocks noGrp="1"/>
          </p:cNvSpPr>
          <p:nvPr>
            <p:ph type="title"/>
          </p:nvPr>
        </p:nvSpPr>
        <p:spPr>
          <a:xfrm>
            <a:off x="838200" y="614148"/>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098" name="Shape 1098"/>
          <p:cNvSpPr txBox="1">
            <a:spLocks noGrp="1"/>
          </p:cNvSpPr>
          <p:nvPr>
            <p:ph type="body" idx="1"/>
          </p:nvPr>
        </p:nvSpPr>
        <p:spPr>
          <a:xfrm>
            <a:off x="838200" y="1901371"/>
            <a:ext cx="8784771" cy="44440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Autres variantes de nom possibles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Nom développé</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6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110 2_ Euratom</a:t>
            </a:r>
            <a:endParaRPr/>
          </a:p>
          <a:p>
            <a:pPr marL="0" marR="0" lvl="0" indent="0" algn="l" rtl="0">
              <a:lnSpc>
                <a:spcPct val="90000"/>
              </a:lnSpc>
              <a:spcBef>
                <a:spcPts val="16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410 2_ </a:t>
            </a:r>
            <a:r>
              <a:rPr lang="fr-FR" sz="2800" b="0" i="0" u="none" strike="noStrike" cap="none" err="1">
                <a:solidFill>
                  <a:schemeClr val="dk1"/>
                </a:solidFill>
                <a:latin typeface="Arial"/>
                <a:ea typeface="Arial"/>
                <a:cs typeface="Arial"/>
                <a:sym typeface="Arial"/>
              </a:rPr>
              <a:t>European</a:t>
            </a:r>
            <a:r>
              <a:rPr lang="fr-FR" sz="2800" b="0" i="0" u="none" strike="noStrike" cap="none">
                <a:solidFill>
                  <a:schemeClr val="dk1"/>
                </a:solidFill>
                <a:latin typeface="Arial"/>
                <a:ea typeface="Arial"/>
                <a:cs typeface="Arial"/>
                <a:sym typeface="Arial"/>
              </a:rPr>
              <a:t> Atomic Energy Community</a:t>
            </a:r>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Forme abrégée</a:t>
            </a:r>
            <a:endParaRPr sz="2800" b="0" i="0" u="none" strike="noStrike" cap="none">
              <a:solidFill>
                <a:schemeClr val="dk1"/>
              </a:solidFill>
              <a:latin typeface="Arial"/>
              <a:ea typeface="Arial"/>
              <a:cs typeface="Arial"/>
              <a:sym typeface="Arial"/>
            </a:endParaRPr>
          </a:p>
          <a:p>
            <a:pPr marL="0" lvl="0" indent="0">
              <a:spcBef>
                <a:spcPts val="1600"/>
              </a:spcBef>
              <a:buNone/>
            </a:pPr>
            <a:r>
              <a:rPr lang="fr-FR" sz="2800" b="0" i="0" u="none" strike="noStrike" cap="none">
                <a:solidFill>
                  <a:schemeClr val="dk1"/>
                </a:solidFill>
                <a:latin typeface="Arial"/>
                <a:ea typeface="Arial"/>
                <a:cs typeface="Arial"/>
                <a:sym typeface="Arial"/>
              </a:rPr>
              <a:t>	110 2_ </a:t>
            </a:r>
            <a:r>
              <a:rPr lang="fr-FR"/>
              <a:t>Communauté </a:t>
            </a:r>
            <a:r>
              <a:rPr lang="fr-FR" err="1"/>
              <a:t>économique</a:t>
            </a:r>
            <a:r>
              <a:rPr lang="fr-FR"/>
              <a:t> </a:t>
            </a:r>
            <a:r>
              <a:rPr lang="fr-FR" err="1"/>
              <a:t>européenne</a:t>
            </a:r>
            <a:r>
              <a:rPr lang="fr-FR"/>
              <a:t>	410 2_ CEE</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07" name="Shape 1107"/>
          <p:cNvSpPr txBox="1">
            <a:spLocks noGrp="1"/>
          </p:cNvSpPr>
          <p:nvPr>
            <p:ph type="title"/>
          </p:nvPr>
        </p:nvSpPr>
        <p:spPr>
          <a:xfrm>
            <a:off x="838200" y="368758"/>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Variantes de nom (RDA 11.2.3)</a:t>
            </a:r>
            <a:endParaRPr sz="3959" b="0" i="0" u="none" strike="noStrike" cap="none">
              <a:solidFill>
                <a:schemeClr val="dk1"/>
              </a:solidFill>
              <a:latin typeface="Arial"/>
              <a:ea typeface="Arial"/>
              <a:cs typeface="Arial"/>
              <a:sym typeface="Arial"/>
            </a:endParaRPr>
          </a:p>
        </p:txBody>
      </p:sp>
      <p:sp>
        <p:nvSpPr>
          <p:cNvPr id="1108" name="Shape 1108"/>
          <p:cNvSpPr txBox="1">
            <a:spLocks noGrp="1"/>
          </p:cNvSpPr>
          <p:nvPr>
            <p:ph type="body" idx="1"/>
          </p:nvPr>
        </p:nvSpPr>
        <p:spPr>
          <a:xfrm>
            <a:off x="838200" y="1336474"/>
            <a:ext cx="8784771" cy="44440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Autres variantes de nom possibles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2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Symboles et nombres</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6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2_ </a:t>
            </a:r>
            <a:r>
              <a:rPr lang="fr-FR" sz="2800" b="0" i="0" u="none" strike="noStrike" cap="none" err="1">
                <a:solidFill>
                  <a:schemeClr val="dk1"/>
                </a:solidFill>
                <a:latin typeface="Arial"/>
                <a:ea typeface="Arial"/>
                <a:cs typeface="Arial"/>
                <a:sym typeface="Arial"/>
              </a:rPr>
              <a:t>Third</a:t>
            </a:r>
            <a:r>
              <a:rPr lang="fr-FR" sz="2800" b="0" i="0" u="none" strike="noStrike" cap="none">
                <a:solidFill>
                  <a:schemeClr val="dk1"/>
                </a:solidFill>
                <a:latin typeface="Arial"/>
                <a:ea typeface="Arial"/>
                <a:cs typeface="Arial"/>
                <a:sym typeface="Arial"/>
              </a:rPr>
              <a:t> &amp; </a:t>
            </a:r>
            <a:r>
              <a:rPr lang="fr-FR" sz="2800" b="0" i="0" u="none" strike="noStrike" cap="none" err="1">
                <a:solidFill>
                  <a:schemeClr val="dk1"/>
                </a:solidFill>
                <a:latin typeface="Arial"/>
                <a:ea typeface="Arial"/>
                <a:cs typeface="Arial"/>
                <a:sym typeface="Arial"/>
              </a:rPr>
              <a:t>Elm</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Press</a:t>
            </a:r>
            <a:endParaRPr/>
          </a:p>
          <a:p>
            <a:pPr marL="457200" marR="0" lvl="1" indent="0" algn="l" rtl="0">
              <a:lnSpc>
                <a:spcPct val="90000"/>
              </a:lnSpc>
              <a:spcBef>
                <a:spcPts val="4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410 2_ 3rd &amp; </a:t>
            </a:r>
            <a:r>
              <a:rPr lang="fr-FR" sz="2800" b="0" i="0" u="none" strike="noStrike" cap="none" err="1">
                <a:solidFill>
                  <a:schemeClr val="dk1"/>
                </a:solidFill>
                <a:latin typeface="Arial"/>
                <a:ea typeface="Arial"/>
                <a:cs typeface="Arial"/>
                <a:sym typeface="Arial"/>
              </a:rPr>
              <a:t>Elm</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Press</a:t>
            </a:r>
            <a:endParaRPr/>
          </a:p>
          <a:p>
            <a:pPr marL="457200" marR="0" lvl="1" indent="0" algn="l" rtl="0">
              <a:lnSpc>
                <a:spcPct val="90000"/>
              </a:lnSpc>
              <a:spcBef>
                <a:spcPts val="4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410 2_ </a:t>
            </a:r>
            <a:r>
              <a:rPr lang="fr-FR" sz="2800" b="0" i="0" u="none" strike="noStrike" cap="none" err="1">
                <a:solidFill>
                  <a:schemeClr val="dk1"/>
                </a:solidFill>
                <a:latin typeface="Arial"/>
                <a:ea typeface="Arial"/>
                <a:cs typeface="Arial"/>
                <a:sym typeface="Arial"/>
              </a:rPr>
              <a:t>Third</a:t>
            </a:r>
            <a:r>
              <a:rPr lang="fr-FR" sz="2800" b="0" i="0" u="none" strike="noStrike" cap="none">
                <a:solidFill>
                  <a:schemeClr val="dk1"/>
                </a:solidFill>
                <a:latin typeface="Arial"/>
                <a:ea typeface="Arial"/>
                <a:cs typeface="Arial"/>
                <a:sym typeface="Arial"/>
              </a:rPr>
              <a:t> and </a:t>
            </a:r>
            <a:r>
              <a:rPr lang="fr-FR" sz="2800" b="0" i="0" u="none" strike="noStrike" cap="none" err="1">
                <a:solidFill>
                  <a:schemeClr val="dk1"/>
                </a:solidFill>
                <a:latin typeface="Arial"/>
                <a:ea typeface="Arial"/>
                <a:cs typeface="Arial"/>
                <a:sym typeface="Arial"/>
              </a:rPr>
              <a:t>Elm</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Press</a:t>
            </a:r>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Formes raccourcies</a:t>
            </a:r>
            <a:endParaRPr sz="2800" b="0" i="0" u="none" strike="noStrike" cap="none">
              <a:solidFill>
                <a:schemeClr val="dk1"/>
              </a:solidFill>
              <a:latin typeface="Arial" panose="020B0604020202020204" pitchFamily="34" charset="0"/>
              <a:cs typeface="Arial" panose="020B0604020202020204" pitchFamily="34" charset="0"/>
              <a:sym typeface="Arial"/>
            </a:endParaRPr>
          </a:p>
          <a:p>
            <a:pPr marL="361950" lvl="1" indent="0">
              <a:buClr>
                <a:srgbClr val="000000"/>
              </a:buClr>
              <a:buSzPct val="45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chemeClr val="tx1"/>
                </a:solidFill>
                <a:latin typeface="Arial" panose="020B0604020202020204" pitchFamily="34" charset="0"/>
                <a:cs typeface="Arial" panose="020B0604020202020204" pitchFamily="34" charset="0"/>
              </a:rPr>
              <a:t>110 2_  Betty Shaw &amp; Associates </a:t>
            </a:r>
          </a:p>
          <a:p>
            <a:pPr marL="463550" lvl="1" indent="-457200">
              <a:buClr>
                <a:srgbClr val="000000"/>
              </a:buClr>
              <a:buSzPct val="45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chemeClr val="tx1"/>
                </a:solidFill>
                <a:latin typeface="Arial" panose="020B0604020202020204" pitchFamily="34" charset="0"/>
                <a:cs typeface="Arial" panose="020B0604020202020204" pitchFamily="34" charset="0"/>
              </a:rPr>
              <a:t>    410 2_  Shaw &amp; Associates</a:t>
            </a:r>
          </a:p>
          <a:p>
            <a:pPr marL="463550" lvl="1" indent="-457200">
              <a:buClr>
                <a:srgbClr val="000000"/>
              </a:buClr>
              <a:buSzPct val="45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chemeClr val="tx1"/>
                </a:solidFill>
                <a:latin typeface="Arial" panose="020B0604020202020204" pitchFamily="34" charset="0"/>
                <a:cs typeface="Arial" panose="020B0604020202020204" pitchFamily="34" charset="0"/>
              </a:rPr>
              <a:t>	 410 2_  Betty Shaw and Associates</a:t>
            </a:r>
          </a:p>
          <a:p>
            <a:pPr marL="463550" lvl="1" indent="-457200">
              <a:buClr>
                <a:srgbClr val="000000"/>
              </a:buClr>
              <a:buSzPct val="45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a:solidFill>
                  <a:schemeClr val="tx1"/>
                </a:solidFill>
                <a:latin typeface="Arial" panose="020B0604020202020204" pitchFamily="34" charset="0"/>
                <a:cs typeface="Arial" panose="020B0604020202020204" pitchFamily="34" charset="0"/>
              </a:rPr>
              <a:t>	 410 2_  Shaw and Associates (Jonesboro, Ark.)</a:t>
            </a:r>
          </a:p>
          <a:p>
            <a:pPr marL="457200" marR="0" lvl="1" indent="0" algn="l" rtl="0">
              <a:lnSpc>
                <a:spcPct val="90000"/>
              </a:lnSpc>
              <a:spcBef>
                <a:spcPts val="400"/>
              </a:spcBef>
              <a:spcAft>
                <a:spcPts val="0"/>
              </a:spcAft>
              <a:buClr>
                <a:schemeClr val="dk1"/>
              </a:buClr>
              <a:buSzPts val="28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96" name="Shape 196"/>
          <p:cNvSpPr txBox="1">
            <a:spLocks noGrp="1"/>
          </p:cNvSpPr>
          <p:nvPr>
            <p:ph type="title"/>
          </p:nvPr>
        </p:nvSpPr>
        <p:spPr>
          <a:xfrm>
            <a:off x="838200" y="474388"/>
            <a:ext cx="10515600" cy="7327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Transcription et</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emploi des majuscules (RDA 11.2)</a:t>
            </a:r>
            <a:endParaRPr sz="3959" b="0" i="0" u="none" strike="noStrike" cap="none">
              <a:solidFill>
                <a:schemeClr val="dk1"/>
              </a:solidFill>
              <a:latin typeface="Arial"/>
              <a:ea typeface="Arial"/>
              <a:cs typeface="Arial"/>
              <a:sym typeface="Arial"/>
            </a:endParaRPr>
          </a:p>
        </p:txBody>
      </p:sp>
      <p:sp>
        <p:nvSpPr>
          <p:cNvPr id="197" name="Shape 197"/>
          <p:cNvSpPr txBox="1">
            <a:spLocks noGrp="1"/>
          </p:cNvSpPr>
          <p:nvPr>
            <p:ph type="body" idx="1"/>
          </p:nvPr>
        </p:nvSpPr>
        <p:spPr>
          <a:xfrm>
            <a:off x="838200" y="1838848"/>
            <a:ext cx="9858829" cy="45065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tabLst>
                <a:tab pos="1255713" algn="l"/>
              </a:tabLst>
            </a:pPr>
            <a:r>
              <a:rPr lang="fr-FR" sz="2800" b="0" i="0" u="none" strike="noStrike" cap="none">
                <a:solidFill>
                  <a:schemeClr val="dk1"/>
                </a:solidFill>
                <a:latin typeface="Arial"/>
                <a:ea typeface="Arial"/>
                <a:cs typeface="Arial"/>
                <a:sym typeface="Arial"/>
              </a:rPr>
              <a:t>8.5.2. Se référer à l’annexe A.2 pour l’emploi des majuscules </a:t>
            </a:r>
            <a:endParaRPr/>
          </a:p>
          <a:p>
            <a:pPr marL="0" marR="0" lvl="0" indent="0" algn="l" rtl="0">
              <a:lnSpc>
                <a:spcPct val="90000"/>
              </a:lnSpc>
              <a:spcBef>
                <a:spcPts val="1000"/>
              </a:spcBef>
              <a:spcAft>
                <a:spcPts val="0"/>
              </a:spcAft>
              <a:buClr>
                <a:schemeClr val="dk1"/>
              </a:buClr>
              <a:buSzPts val="2800"/>
              <a:buNone/>
              <a:tabLst>
                <a:tab pos="984250" algn="l"/>
              </a:tabLst>
            </a:pPr>
            <a:r>
              <a:rPr lang="fr-FR" sz="2800" b="0" i="0" u="none" strike="noStrike" cap="none">
                <a:solidFill>
                  <a:schemeClr val="dk1"/>
                </a:solidFill>
                <a:latin typeface="Arial"/>
                <a:ea typeface="Arial"/>
                <a:cs typeface="Arial"/>
                <a:sym typeface="Arial"/>
              </a:rPr>
              <a:t>8.5.4. Signes diacritiques : les enregistrer tels qu’ils figurent; 	les ajouter s’il est certain qu’ils font partie 	intégrante du nom mais qu’ils ont été omis dans la 	source</a:t>
            </a:r>
            <a:endParaRPr/>
          </a:p>
          <a:p>
            <a:pPr marL="0" marR="0" lvl="0" indent="0" algn="l" rtl="0">
              <a:lnSpc>
                <a:spcPct val="90000"/>
              </a:lnSpc>
              <a:spcBef>
                <a:spcPts val="1000"/>
              </a:spcBef>
              <a:spcAft>
                <a:spcPts val="0"/>
              </a:spcAft>
              <a:buClr>
                <a:schemeClr val="dk1"/>
              </a:buClr>
              <a:buSzPts val="2800"/>
              <a:buFont typeface="Arial"/>
              <a:buNone/>
              <a:tabLst>
                <a:tab pos="1255713" algn="l"/>
              </a:tabLst>
            </a:pPr>
            <a:r>
              <a:rPr lang="fr-FR" sz="2800" b="0" i="0" u="none" strike="noStrike" cap="none">
                <a:solidFill>
                  <a:schemeClr val="dk1"/>
                </a:solidFill>
                <a:latin typeface="Arial"/>
                <a:ea typeface="Arial"/>
                <a:cs typeface="Arial"/>
                <a:sym typeface="Arial"/>
              </a:rPr>
              <a:t>8.5.5. Conserver les traits d’union si la collectivité les utilise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tabLst>
                <a:tab pos="1255713" algn="l"/>
              </a:tabLst>
            </a:pPr>
            <a:r>
              <a:rPr lang="fr-FR" sz="2800" b="0" i="0" u="none" strike="noStrike" cap="none">
                <a:solidFill>
                  <a:schemeClr val="dk1"/>
                </a:solidFill>
                <a:latin typeface="Arial"/>
                <a:ea typeface="Arial"/>
                <a:cs typeface="Arial"/>
                <a:sym typeface="Arial"/>
              </a:rPr>
              <a:t>8.5.6. Instructions sur les espaces entre les initiales</a:t>
            </a:r>
            <a:endParaRPr/>
          </a:p>
          <a:p>
            <a:pPr marL="0" marR="0" lvl="0" indent="0" algn="l" rtl="0">
              <a:lnSpc>
                <a:spcPct val="90000"/>
              </a:lnSpc>
              <a:spcBef>
                <a:spcPts val="1000"/>
              </a:spcBef>
              <a:spcAft>
                <a:spcPts val="0"/>
              </a:spcAft>
              <a:buClr>
                <a:schemeClr val="dk1"/>
              </a:buClr>
              <a:buSzPts val="2800"/>
              <a:buFont typeface="Arial"/>
              <a:buNone/>
              <a:tabLst>
                <a:tab pos="1255713" algn="l"/>
              </a:tabLst>
            </a:pPr>
            <a:r>
              <a:rPr lang="fr-FR" sz="2800" b="0" i="0" u="none" strike="noStrike" cap="none">
                <a:solidFill>
                  <a:schemeClr val="dk1"/>
                </a:solidFill>
                <a:latin typeface="Arial"/>
                <a:ea typeface="Arial"/>
                <a:cs typeface="Arial"/>
                <a:sym typeface="Arial"/>
              </a:rPr>
              <a:t>8.5.7. Abréviations. Observer l’usage de la collectivité</a:t>
            </a:r>
            <a:endParaRPr/>
          </a:p>
          <a:p>
            <a:pPr marL="0" marR="0" lvl="0" indent="0" algn="l" rtl="0">
              <a:lnSpc>
                <a:spcPct val="90000"/>
              </a:lnSpc>
              <a:spcBef>
                <a:spcPts val="1000"/>
              </a:spcBef>
              <a:spcAft>
                <a:spcPts val="0"/>
              </a:spcAft>
              <a:buClr>
                <a:schemeClr val="dk1"/>
              </a:buClr>
              <a:buSzPts val="2800"/>
              <a:buFont typeface="Arial"/>
              <a:buNone/>
              <a:tabLst>
                <a:tab pos="984250" algn="l"/>
                <a:tab pos="1255713" algn="l"/>
              </a:tabLst>
            </a:pPr>
            <a:r>
              <a:rPr lang="fr-FR" sz="2800" b="0" i="0" u="none" strike="noStrike" cap="none">
                <a:latin typeface="Arial"/>
                <a:ea typeface="Arial"/>
                <a:cs typeface="Arial"/>
                <a:sym typeface="Arial"/>
              </a:rPr>
              <a:t>8.4. </a:t>
            </a:r>
            <a:r>
              <a:rPr lang="fr-FR"/>
              <a:t>	</a:t>
            </a:r>
            <a:r>
              <a:rPr lang="fr-FR" sz="2800" b="0" i="0" u="none" strike="noStrike" cap="none">
                <a:latin typeface="Arial"/>
                <a:ea typeface="Arial"/>
                <a:cs typeface="Arial"/>
                <a:sym typeface="Arial"/>
              </a:rPr>
              <a:t>Langue et écriture. Politique du </a:t>
            </a:r>
            <a:r>
              <a:rPr lang="fr-FR"/>
              <a:t>PFAN</a:t>
            </a:r>
            <a:r>
              <a:rPr lang="fr-FR" sz="2800" b="0" i="0" u="none" strike="noStrike" cap="none">
                <a:latin typeface="Arial"/>
                <a:ea typeface="Arial"/>
                <a:cs typeface="Arial"/>
                <a:sym typeface="Arial"/>
              </a:rPr>
              <a:t> = 	Romanisation des écritures vernaculaires.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17" name="Shape 1117"/>
          <p:cNvSpPr txBox="1">
            <a:spLocks noGrp="1"/>
          </p:cNvSpPr>
          <p:nvPr>
            <p:ph type="title"/>
          </p:nvPr>
        </p:nvSpPr>
        <p:spPr>
          <a:xfrm>
            <a:off x="838200" y="614148"/>
            <a:ext cx="10515600" cy="67762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Personnes en relation (RDA 30)</a:t>
            </a:r>
            <a:endParaRPr sz="3959" b="0" i="0" u="none" strike="noStrike" cap="none">
              <a:solidFill>
                <a:schemeClr val="dk1"/>
              </a:solidFill>
              <a:latin typeface="Arial"/>
              <a:ea typeface="Arial"/>
              <a:cs typeface="Arial"/>
              <a:sym typeface="Arial"/>
            </a:endParaRPr>
          </a:p>
        </p:txBody>
      </p:sp>
      <p:sp>
        <p:nvSpPr>
          <p:cNvPr id="1118" name="Shape 1118"/>
          <p:cNvSpPr txBox="1">
            <a:spLocks noGrp="1"/>
          </p:cNvSpPr>
          <p:nvPr>
            <p:ph type="body" idx="1"/>
          </p:nvPr>
        </p:nvSpPr>
        <p:spPr>
          <a:xfrm>
            <a:off x="838200" y="2030278"/>
            <a:ext cx="9545664" cy="4315141"/>
          </a:xfrm>
          <a:prstGeom prst="rect">
            <a:avLst/>
          </a:prstGeom>
          <a:noFill/>
          <a:ln>
            <a:noFill/>
          </a:ln>
        </p:spPr>
        <p:txBody>
          <a:bodyPr spcFirstLastPara="1" wrap="square" lIns="91425" tIns="45700" rIns="91425" bIns="45700" anchor="t" anchorCtr="0">
            <a:noAutofit/>
          </a:bodyPr>
          <a:lstStyle/>
          <a:p>
            <a:pPr marL="448945" indent="-274320">
              <a:spcBef>
                <a:spcPts val="0"/>
              </a:spcBef>
            </a:pPr>
            <a:r>
              <a:rPr lang="fr-FR" sz="2800" b="0" i="0" u="none" strike="noStrike" cap="none">
                <a:latin typeface="Arial"/>
                <a:ea typeface="Arial"/>
                <a:cs typeface="Arial"/>
                <a:sym typeface="Arial"/>
              </a:rPr>
              <a:t>Les personnes en relation sont </a:t>
            </a:r>
            <a:r>
              <a:rPr lang="fr-FR"/>
              <a:t>enregistrées </a:t>
            </a:r>
            <a:r>
              <a:rPr lang="fr-FR" sz="2800" b="0" i="0" u="none" strike="noStrike" cap="none">
                <a:latin typeface="Arial"/>
                <a:ea typeface="Arial"/>
                <a:cs typeface="Arial"/>
                <a:sym typeface="Arial"/>
              </a:rPr>
              <a:t>dans les</a:t>
            </a:r>
            <a:r>
              <a:rPr lang="fr-FR"/>
              <a:t> </a:t>
            </a:r>
          </a:p>
          <a:p>
            <a:pPr marL="448945" marR="0" lvl="0" indent="0" algn="l" rtl="0">
              <a:lnSpc>
                <a:spcPct val="90000"/>
              </a:lnSpc>
              <a:spcBef>
                <a:spcPts val="12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zones 500. Si possible, inclure un indicateur de relation </a:t>
            </a:r>
            <a:endParaRPr sz="2800" b="0" i="0" u="none" strike="noStrike" cap="none">
              <a:solidFill>
                <a:schemeClr val="dk1"/>
              </a:solidFill>
              <a:latin typeface="Arial"/>
              <a:ea typeface="Arial"/>
              <a:cs typeface="Arial"/>
            </a:endParaRPr>
          </a:p>
          <a:p>
            <a:pPr marL="448945"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dans la sous-zone $i (provenant de la liste de l’Annexe K de RDA ), avec $w r.</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110 2_ Miles Davis Quintet</a:t>
            </a:r>
            <a:endParaRPr sz="2400" b="0" i="0" u="none" strike="noStrike" cap="none">
              <a:solidFill>
                <a:schemeClr val="dk1"/>
              </a:solidFill>
              <a:latin typeface="Arial"/>
              <a:ea typeface="Arial"/>
              <a:cs typeface="Arial"/>
              <a:sym typeface="Arial"/>
            </a:endParaRPr>
          </a:p>
          <a:p>
            <a:pPr marL="457200" lvl="1" indent="0">
              <a:spcBef>
                <a:spcPts val="1700"/>
              </a:spcBef>
              <a:buNone/>
            </a:pPr>
            <a:r>
              <a:rPr lang="fr-FR" sz="2400" b="0" i="0" u="none" strike="noStrike" cap="none">
                <a:solidFill>
                  <a:schemeClr val="dk1"/>
                </a:solidFill>
                <a:latin typeface="Arial"/>
                <a:ea typeface="Arial"/>
                <a:cs typeface="Arial"/>
                <a:sym typeface="Arial"/>
              </a:rPr>
              <a:t>500 1_ </a:t>
            </a:r>
            <a:r>
              <a:rPr lang="en-US">
                <a:solidFill>
                  <a:srgbClr val="000000"/>
                </a:solidFill>
                <a:latin typeface="Calibri" pitchFamily="34" charset="0"/>
                <a:cs typeface="Microsoft YaHei"/>
              </a:rPr>
              <a:t>$w r </a:t>
            </a:r>
            <a:r>
              <a:rPr lang="fr-FR" sz="2400" b="0" i="0" u="none" strike="noStrike" cap="none">
                <a:solidFill>
                  <a:schemeClr val="dk1"/>
                </a:solidFill>
                <a:latin typeface="Arial"/>
                <a:ea typeface="Arial"/>
                <a:cs typeface="Arial"/>
                <a:sym typeface="Arial"/>
              </a:rPr>
              <a:t>$i Fondateur : $a Davis, Miles</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Shape 1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27" name="Shape 1127"/>
          <p:cNvSpPr txBox="1">
            <a:spLocks noGrp="1"/>
          </p:cNvSpPr>
          <p:nvPr>
            <p:ph type="title"/>
          </p:nvPr>
        </p:nvSpPr>
        <p:spPr>
          <a:xfrm>
            <a:off x="838200" y="313142"/>
            <a:ext cx="10515600" cy="387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Familles en relation (RDA 31)</a:t>
            </a:r>
            <a:endParaRPr sz="3959" b="0" i="0" u="none" strike="noStrike" cap="none">
              <a:solidFill>
                <a:schemeClr val="dk1"/>
              </a:solidFill>
              <a:latin typeface="Arial"/>
              <a:ea typeface="Arial"/>
              <a:cs typeface="Arial"/>
              <a:sym typeface="Arial"/>
            </a:endParaRPr>
          </a:p>
        </p:txBody>
      </p:sp>
      <p:sp>
        <p:nvSpPr>
          <p:cNvPr id="1128" name="Shape 1128"/>
          <p:cNvSpPr txBox="1">
            <a:spLocks noGrp="1"/>
          </p:cNvSpPr>
          <p:nvPr>
            <p:ph type="body" idx="1"/>
          </p:nvPr>
        </p:nvSpPr>
        <p:spPr>
          <a:xfrm>
            <a:off x="714774" y="1235111"/>
            <a:ext cx="9466455" cy="4516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Les familles en relation sont également </a:t>
            </a:r>
            <a:r>
              <a:rPr lang="fr-FR"/>
              <a:t>enregistrées</a:t>
            </a:r>
            <a:r>
              <a:rPr lang="fr-FR" sz="2800" b="0" i="0" u="none" strike="noStrike" cap="none">
                <a:latin typeface="Arial"/>
                <a:ea typeface="Arial"/>
                <a:cs typeface="Arial"/>
                <a:sym typeface="Arial"/>
              </a:rPr>
              <a:t> dans les zones 500. Si possible, inclure un indicateur de relation dans la sous-zone $i (provenant de la liste de l’Annexe K de RDA ), avec $w r.</a:t>
            </a:r>
            <a:endParaRPr/>
          </a:p>
          <a:p>
            <a:pPr marL="457200" marR="0" lvl="1" indent="0" algn="l" rtl="0">
              <a:lnSpc>
                <a:spcPct val="80000"/>
              </a:lnSpc>
              <a:spcBef>
                <a:spcPts val="6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457200" marR="0" lvl="1" indent="0" algn="l" rtl="0">
              <a:lnSpc>
                <a:spcPct val="80000"/>
              </a:lnSpc>
              <a:spcBef>
                <a:spcPts val="12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110 2_ San Francisco Coffee </a:t>
            </a:r>
            <a:r>
              <a:rPr lang="fr-FR" sz="2200" b="0" i="0" u="none" strike="noStrike" cap="none" err="1">
                <a:solidFill>
                  <a:schemeClr val="dk1"/>
                </a:solidFill>
                <a:latin typeface="Arial"/>
                <a:ea typeface="Arial"/>
                <a:cs typeface="Arial"/>
                <a:sym typeface="Arial"/>
              </a:rPr>
              <a:t>Company</a:t>
            </a:r>
            <a:endParaRPr/>
          </a:p>
          <a:p>
            <a:pPr marL="457200" lvl="1" indent="0">
              <a:lnSpc>
                <a:spcPct val="80000"/>
              </a:lnSpc>
              <a:spcBef>
                <a:spcPts val="1200"/>
              </a:spcBef>
              <a:buSzPts val="2200"/>
              <a:buNone/>
            </a:pPr>
            <a:r>
              <a:rPr lang="fr-FR" sz="2200" b="0" i="0" u="none" strike="noStrike" cap="none">
                <a:latin typeface="Arial"/>
                <a:ea typeface="Arial"/>
                <a:cs typeface="Arial"/>
                <a:sym typeface="Arial"/>
              </a:rPr>
              <a:t>500 3_ </a:t>
            </a:r>
            <a:r>
              <a:rPr lang="fr-FR" sz="2200"/>
              <a:t>$w r</a:t>
            </a:r>
            <a:r>
              <a:rPr lang="fr-FR" sz="2000"/>
              <a:t> </a:t>
            </a:r>
            <a:r>
              <a:rPr lang="fr-FR" sz="2200" b="0" i="0" u="none" strike="noStrike" cap="none">
                <a:latin typeface="Arial"/>
                <a:ea typeface="Arial"/>
                <a:cs typeface="Arial"/>
                <a:sym typeface="Arial"/>
              </a:rPr>
              <a:t>$i Famille fondatrice : $a </a:t>
            </a:r>
            <a:r>
              <a:rPr lang="fr-FR" sz="2200" b="0" i="0" u="none" strike="noStrike" cap="none" err="1">
                <a:latin typeface="Arial"/>
                <a:ea typeface="Arial"/>
                <a:cs typeface="Arial"/>
                <a:sym typeface="Arial"/>
              </a:rPr>
              <a:t>Larizadeh</a:t>
            </a:r>
            <a:r>
              <a:rPr lang="fr-FR" sz="2200" b="0" i="0" u="none" strike="noStrike" cap="none">
                <a:latin typeface="Arial"/>
                <a:ea typeface="Arial"/>
                <a:cs typeface="Arial"/>
                <a:sym typeface="Arial"/>
              </a:rPr>
              <a:t> (Famille)</a:t>
            </a:r>
            <a:endParaRPr sz="2200" b="0" i="0" u="none" strike="noStrike" cap="none">
              <a:latin typeface="Arial"/>
              <a:ea typeface="Arial"/>
              <a:cs typeface="Arial"/>
              <a:sym typeface="Arial"/>
            </a:endParaRPr>
          </a:p>
          <a:p>
            <a:pPr marL="457200" marR="0" lvl="1" indent="0" algn="l" rtl="0">
              <a:lnSpc>
                <a:spcPct val="80000"/>
              </a:lnSpc>
              <a:spcBef>
                <a:spcPts val="1200"/>
              </a:spcBef>
              <a:spcAft>
                <a:spcPts val="0"/>
              </a:spcAft>
              <a:buClr>
                <a:schemeClr val="dk1"/>
              </a:buClr>
              <a:buSzPts val="2200"/>
              <a:buFont typeface="Arial"/>
              <a:buNone/>
            </a:pPr>
            <a:r>
              <a:rPr lang="fr-FR" sz="2200" b="0" i="0" u="none" strike="noStrike" cap="none">
                <a:latin typeface="Arial"/>
                <a:ea typeface="Arial"/>
                <a:cs typeface="Arial"/>
                <a:sym typeface="Arial"/>
              </a:rPr>
              <a:t>100 3_ </a:t>
            </a:r>
            <a:r>
              <a:rPr lang="fr-FR" sz="2200" b="0" i="0" u="none" strike="noStrike" cap="none" err="1">
                <a:latin typeface="Arial"/>
                <a:ea typeface="Arial"/>
                <a:cs typeface="Arial"/>
                <a:sym typeface="Arial"/>
              </a:rPr>
              <a:t>Larizadeh</a:t>
            </a:r>
            <a:r>
              <a:rPr lang="fr-FR" sz="2200" b="0" i="0" u="none" strike="noStrike" cap="none">
                <a:latin typeface="Arial"/>
                <a:ea typeface="Arial"/>
                <a:cs typeface="Arial"/>
                <a:sym typeface="Arial"/>
              </a:rPr>
              <a:t> (Famille)</a:t>
            </a:r>
            <a:endParaRPr/>
          </a:p>
          <a:p>
            <a:pPr marL="1349375" lvl="1" indent="-892175">
              <a:lnSpc>
                <a:spcPct val="80000"/>
              </a:lnSpc>
              <a:spcBef>
                <a:spcPts val="1200"/>
              </a:spcBef>
              <a:buSzPts val="2200"/>
              <a:buNone/>
            </a:pPr>
            <a:r>
              <a:rPr lang="fr-FR" sz="2200" b="0" i="0" u="none" strike="noStrike" cap="none">
                <a:solidFill>
                  <a:schemeClr val="dk1"/>
                </a:solidFill>
                <a:latin typeface="Arial"/>
                <a:ea typeface="Arial"/>
                <a:cs typeface="Arial"/>
                <a:sym typeface="Arial"/>
              </a:rPr>
              <a:t>510 2_ </a:t>
            </a:r>
            <a:r>
              <a:rPr lang="fr-FR" sz="2200"/>
              <a:t>$w r </a:t>
            </a:r>
            <a:r>
              <a:rPr lang="fr-FR" sz="2200" b="0" i="0" u="none" strike="noStrike" cap="none">
                <a:solidFill>
                  <a:schemeClr val="dk1"/>
                </a:solidFill>
                <a:latin typeface="Arial"/>
                <a:ea typeface="Arial"/>
                <a:cs typeface="Arial"/>
                <a:sym typeface="Arial"/>
              </a:rPr>
              <a:t>$i </a:t>
            </a:r>
            <a:r>
              <a:rPr lang="fr-CA"/>
              <a:t>Collectivité fondée d’une famille </a:t>
            </a:r>
            <a:r>
              <a:rPr lang="fr-FR" sz="2200" b="0" i="0" u="none" strike="noStrike" cap="none">
                <a:solidFill>
                  <a:schemeClr val="dk1"/>
                </a:solidFill>
                <a:latin typeface="Arial"/>
                <a:ea typeface="Arial"/>
                <a:cs typeface="Arial"/>
                <a:sym typeface="Arial"/>
              </a:rPr>
              <a:t>: $</a:t>
            </a:r>
            <a:r>
              <a:rPr lang="fr-FR" sz="2200" b="0" i="0" u="none" strike="noStrike" cap="none" err="1">
                <a:solidFill>
                  <a:schemeClr val="dk1"/>
                </a:solidFill>
                <a:latin typeface="Arial"/>
                <a:ea typeface="Arial"/>
                <a:cs typeface="Arial"/>
                <a:sym typeface="Arial"/>
              </a:rPr>
              <a:t>a</a:t>
            </a:r>
            <a:r>
              <a:rPr lang="fr-FR" sz="2200" b="0" i="0" u="none" strike="noStrike" cap="none">
                <a:solidFill>
                  <a:schemeClr val="dk1"/>
                </a:solidFill>
                <a:latin typeface="Arial"/>
                <a:ea typeface="Arial"/>
                <a:cs typeface="Arial"/>
                <a:sym typeface="Arial"/>
              </a:rPr>
              <a:t> San Francisco Coffee </a:t>
            </a:r>
            <a:r>
              <a:rPr lang="fr-FR" sz="2200" b="0" i="0" u="none" strike="noStrike" cap="none" err="1">
                <a:solidFill>
                  <a:schemeClr val="dk1"/>
                </a:solidFill>
                <a:latin typeface="Arial"/>
                <a:ea typeface="Arial"/>
                <a:cs typeface="Arial"/>
                <a:sym typeface="Arial"/>
              </a:rPr>
              <a:t>Company</a:t>
            </a:r>
            <a:r>
              <a:rPr lang="fr-FR" sz="22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Shape 1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37" name="Shape 1137"/>
          <p:cNvSpPr txBox="1">
            <a:spLocks noGrp="1"/>
          </p:cNvSpPr>
          <p:nvPr>
            <p:ph type="title"/>
          </p:nvPr>
        </p:nvSpPr>
        <p:spPr>
          <a:xfrm>
            <a:off x="838200" y="474388"/>
            <a:ext cx="10515600" cy="5760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Collectivités en relation (RDA 32)</a:t>
            </a:r>
            <a:endParaRPr sz="3959" b="0" i="0" u="none" strike="noStrike" cap="none">
              <a:solidFill>
                <a:schemeClr val="dk1"/>
              </a:solidFill>
              <a:latin typeface="Arial"/>
              <a:ea typeface="Arial"/>
              <a:cs typeface="Arial"/>
              <a:sym typeface="Arial"/>
            </a:endParaRPr>
          </a:p>
        </p:txBody>
      </p:sp>
      <p:sp>
        <p:nvSpPr>
          <p:cNvPr id="1138" name="Shape 1138"/>
          <p:cNvSpPr txBox="1">
            <a:spLocks noGrp="1"/>
          </p:cNvSpPr>
          <p:nvPr>
            <p:ph type="body" idx="1"/>
          </p:nvPr>
        </p:nvSpPr>
        <p:spPr>
          <a:xfrm>
            <a:off x="838200" y="1828800"/>
            <a:ext cx="9638654" cy="451661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Les collectivités en relation sont </a:t>
            </a:r>
            <a:r>
              <a:rPr lang="fr-FR"/>
              <a:t>enregistrées</a:t>
            </a:r>
            <a:r>
              <a:rPr lang="fr-FR" sz="2800" b="0" i="0" u="none" strike="noStrike" cap="none">
                <a:latin typeface="Arial"/>
                <a:ea typeface="Arial"/>
                <a:cs typeface="Arial"/>
                <a:sym typeface="Arial"/>
              </a:rPr>
              <a:t> dans les zones 510. Si possible, inclure un indicateur de relation dans la sous-zone $i (provenant de la liste de l’Annexe K de RDA ), avec $w r.</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100"/>
              <a:buFont typeface="Arial"/>
              <a:buNone/>
            </a:pPr>
            <a:r>
              <a:rPr lang="fr-FR" sz="2100" b="0" i="0" u="none" strike="noStrike" cap="none">
                <a:latin typeface="Arial"/>
                <a:ea typeface="Arial"/>
                <a:cs typeface="Arial"/>
                <a:sym typeface="Arial"/>
              </a:rPr>
              <a:t>110 2_ Verizon</a:t>
            </a:r>
            <a:endParaRPr/>
          </a:p>
          <a:p>
            <a:pPr marL="457200" lvl="1" indent="0">
              <a:spcBef>
                <a:spcPts val="1300"/>
              </a:spcBef>
              <a:buSzPts val="2100"/>
              <a:buNone/>
            </a:pPr>
            <a:r>
              <a:rPr lang="fr-FR" sz="2100" b="0" i="0" u="none" strike="noStrike" cap="none">
                <a:solidFill>
                  <a:schemeClr val="dk1"/>
                </a:solidFill>
                <a:latin typeface="Arial"/>
                <a:ea typeface="Arial"/>
                <a:cs typeface="Arial"/>
                <a:sym typeface="Arial"/>
              </a:rPr>
              <a:t>510 2_ </a:t>
            </a:r>
            <a:r>
              <a:rPr lang="fr-FR" sz="2100"/>
              <a:t>$w r</a:t>
            </a:r>
            <a:r>
              <a:rPr lang="fr-FR" sz="2000"/>
              <a:t> </a:t>
            </a:r>
            <a:r>
              <a:rPr lang="fr-FR" sz="2100" b="0" i="0" u="none" strike="noStrike" cap="none">
                <a:solidFill>
                  <a:schemeClr val="dk1"/>
                </a:solidFill>
                <a:latin typeface="Arial"/>
                <a:ea typeface="Arial"/>
                <a:cs typeface="Arial"/>
                <a:sym typeface="Arial"/>
              </a:rPr>
              <a:t>$i </a:t>
            </a:r>
            <a:r>
              <a:rPr lang="fr-FR" sz="2100"/>
              <a:t>Composante de fusion : </a:t>
            </a:r>
            <a:r>
              <a:rPr lang="fr-FR" sz="2100" b="0" i="0" u="none" strike="noStrike" cap="none">
                <a:solidFill>
                  <a:schemeClr val="dk1"/>
                </a:solidFill>
                <a:latin typeface="Arial"/>
                <a:ea typeface="Arial"/>
                <a:cs typeface="Arial"/>
                <a:sym typeface="Arial"/>
              </a:rPr>
              <a:t>$a Bell Atlantic Corporation </a:t>
            </a:r>
          </a:p>
          <a:p>
            <a:pPr marL="457200" lvl="1" indent="0">
              <a:spcBef>
                <a:spcPts val="1300"/>
              </a:spcBef>
              <a:buSzPts val="2100"/>
              <a:buNone/>
            </a:pPr>
            <a:r>
              <a:rPr lang="fr-FR" sz="2100" b="0" i="0" u="none" strike="noStrike" cap="none">
                <a:solidFill>
                  <a:schemeClr val="dk1"/>
                </a:solidFill>
                <a:latin typeface="Arial"/>
                <a:ea typeface="Arial"/>
                <a:cs typeface="Arial"/>
                <a:sym typeface="Arial"/>
              </a:rPr>
              <a:t>510 2_ </a:t>
            </a:r>
            <a:r>
              <a:rPr lang="fr-FR" sz="2100"/>
              <a:t>$w r </a:t>
            </a:r>
            <a:r>
              <a:rPr lang="fr-FR" sz="2100" b="0" i="0" u="none" strike="noStrike" cap="none">
                <a:solidFill>
                  <a:schemeClr val="dk1"/>
                </a:solidFill>
                <a:latin typeface="Arial"/>
                <a:ea typeface="Arial"/>
                <a:cs typeface="Arial"/>
                <a:sym typeface="Arial"/>
              </a:rPr>
              <a:t>$i </a:t>
            </a:r>
            <a:r>
              <a:rPr lang="fr-FR" sz="2100"/>
              <a:t>Composante de fusion </a:t>
            </a:r>
            <a:r>
              <a:rPr lang="fr-FR" sz="2100" b="0" i="0" u="none" strike="noStrike" cap="none">
                <a:solidFill>
                  <a:schemeClr val="dk1"/>
                </a:solidFill>
                <a:latin typeface="Arial"/>
                <a:ea typeface="Arial"/>
                <a:cs typeface="Arial"/>
                <a:sym typeface="Arial"/>
              </a:rPr>
              <a:t>: $a GTE Corporation</a:t>
            </a:r>
            <a:endParaRPr sz="2100" b="0" i="0" u="none" strike="noStrike" cap="none">
              <a:solidFill>
                <a:schemeClr val="dk1"/>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1828800" y="136525"/>
            <a:ext cx="9621672" cy="1143000"/>
          </a:xfrm>
          <a:prstGeom prst="rect">
            <a:avLst/>
          </a:prstGeom>
          <a:noFill/>
          <a:ln w="9525">
            <a:noFill/>
            <a:round/>
            <a:headEnd/>
            <a:tailEnd/>
          </a:ln>
        </p:spPr>
        <p:txBody>
          <a:bodyPr lIns="90000" tIns="45000" rIns="90000" bIns="45000"/>
          <a:lstStyle/>
          <a:p>
            <a:pPr algn="ctr" defTabSz="457200" fontAlgn="base">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200" kern="1200">
                <a:latin typeface="Calibri" pitchFamily="34" charset="0"/>
                <a:ea typeface="Microsoft YaHei"/>
                <a:cs typeface="Microsoft YaHei"/>
              </a:rPr>
              <a:t>Situations </a:t>
            </a:r>
            <a:r>
              <a:rPr lang="en-US" sz="4200" kern="1200" err="1">
                <a:latin typeface="Calibri" pitchFamily="34" charset="0"/>
                <a:ea typeface="Microsoft YaHei"/>
                <a:cs typeface="Microsoft YaHei"/>
              </a:rPr>
              <a:t>particulières</a:t>
            </a:r>
            <a:r>
              <a:rPr lang="en-US" sz="4200" kern="1200">
                <a:latin typeface="Calibri" pitchFamily="34" charset="0"/>
                <a:ea typeface="Microsoft YaHei"/>
                <a:cs typeface="Microsoft YaHei"/>
              </a:rPr>
              <a:t> : LC-PCC PS 32.1.1.3</a:t>
            </a:r>
          </a:p>
        </p:txBody>
      </p:sp>
      <p:sp>
        <p:nvSpPr>
          <p:cNvPr id="242692"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defTabSz="457200" fontAlgn="base">
              <a:spcBef>
                <a:spcPct val="0"/>
              </a:spcBef>
              <a:spcAft>
                <a:spcPct val="0"/>
              </a:spcAft>
              <a:buClrTx/>
            </a:pPr>
            <a:r>
              <a:rPr lang="en-US" sz="1200" kern="1200">
                <a:solidFill>
                  <a:srgbClr val="898989"/>
                </a:solidFill>
                <a:latin typeface="Calibri" pitchFamily="34" charset="0"/>
                <a:ea typeface="Microsoft YaHei"/>
                <a:cs typeface="Microsoft YaHei"/>
              </a:rPr>
              <a:t>Module 4. Describing Corporate Bodies</a:t>
            </a:r>
            <a:endParaRPr lang="en-US" sz="1800" kern="1200">
              <a:solidFill>
                <a:srgbClr val="FFFFFF"/>
              </a:solidFill>
              <a:latin typeface="Arial" charset="0"/>
              <a:ea typeface="Microsoft YaHei"/>
              <a:cs typeface="Microsoft YaHei"/>
            </a:endParaRPr>
          </a:p>
        </p:txBody>
      </p:sp>
      <p:sp>
        <p:nvSpPr>
          <p:cNvPr id="242693"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04D046A2-3DB0-45E4-93CC-9C1A0730722E}" type="slidenum">
              <a:rPr lang="en-US" sz="1200" kern="1200" dirty="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113</a:t>
            </a:fld>
            <a:endParaRPr lang="en-US" sz="1200" kern="1200">
              <a:solidFill>
                <a:srgbClr val="B2B2B2"/>
              </a:solidFill>
              <a:latin typeface="Calibri" pitchFamily="34" charset="0"/>
              <a:ea typeface="Arial Unicode MS" pitchFamily="34" charset="-128"/>
              <a:cs typeface="Arial Unicode MS" pitchFamily="34" charset="-128"/>
            </a:endParaRPr>
          </a:p>
        </p:txBody>
      </p:sp>
      <p:sp>
        <p:nvSpPr>
          <p:cNvPr id="6" name="Content Placeholder 2">
            <a:extLst>
              <a:ext uri="{FF2B5EF4-FFF2-40B4-BE49-F238E27FC236}">
                <a16:creationId xmlns:a16="http://schemas.microsoft.com/office/drawing/2014/main" id="{26BB51D1-DEE6-4148-963A-CF6F7CEF9CAC}"/>
              </a:ext>
            </a:extLst>
          </p:cNvPr>
          <p:cNvSpPr txBox="1">
            <a:spLocks/>
          </p:cNvSpPr>
          <p:nvPr/>
        </p:nvSpPr>
        <p:spPr>
          <a:xfrm>
            <a:off x="627798" y="1023582"/>
            <a:ext cx="11041038" cy="5834418"/>
          </a:xfrm>
          <a:prstGeom prst="rect">
            <a:avLst/>
          </a:prstGeom>
        </p:spPr>
        <p:txBody>
          <a:bodyPr/>
          <a:lstStyle>
            <a:lvl1pPr marL="342900" indent="-342900" algn="l" defTabSz="457200" rtl="0" eaLnBrk="0" fontAlgn="base" hangingPunct="0">
              <a:lnSpc>
                <a:spcPct val="102000"/>
              </a:lnSpc>
              <a:spcBef>
                <a:spcPct val="0"/>
              </a:spcBef>
              <a:spcAft>
                <a:spcPts val="1425"/>
              </a:spcAft>
              <a:buClr>
                <a:srgbClr val="000000"/>
              </a:buClr>
              <a:buSzPct val="100000"/>
              <a:buFont typeface="Times New Roman" pitchFamily="18" charset="0"/>
              <a:buChar char="•"/>
              <a:defRPr sz="3200" kern="1200">
                <a:solidFill>
                  <a:srgbClr val="000000"/>
                </a:solidFill>
                <a:latin typeface="+mn-lt"/>
                <a:ea typeface="+mn-ea"/>
                <a:cs typeface="Microsoft YaHei"/>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itchFamily="18" charset="0"/>
              <a:buChar char="–"/>
              <a:defRPr sz="2400" kern="1200">
                <a:solidFill>
                  <a:srgbClr val="000000"/>
                </a:solidFill>
                <a:latin typeface="+mn-lt"/>
                <a:ea typeface="+mn-ea"/>
                <a:cs typeface="Microsoft YaHei"/>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itchFamily="18" charset="0"/>
              <a:buChar char="•"/>
              <a:defRPr sz="2000" kern="1200">
                <a:solidFill>
                  <a:srgbClr val="000000"/>
                </a:solidFill>
                <a:latin typeface="+mn-lt"/>
                <a:ea typeface="+mn-ea"/>
                <a:cs typeface="Microsoft YaHei"/>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itchFamily="18" charset="0"/>
              <a:buChar char="–"/>
              <a:defRPr sz="2000" kern="1200">
                <a:solidFill>
                  <a:srgbClr val="000000"/>
                </a:solidFill>
                <a:latin typeface="+mn-lt"/>
                <a:ea typeface="+mn-ea"/>
                <a:cs typeface="Microsoft YaHei"/>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itchFamily="18" charset="0"/>
              <a:buChar char="»"/>
              <a:defRPr sz="2000" kern="1200">
                <a:solidFill>
                  <a:srgbClr val="000000"/>
                </a:solidFill>
                <a:latin typeface="+mn-lt"/>
                <a:ea typeface="+mn-ea"/>
                <a:cs typeface="Microsoft YaHe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000">
                <a:latin typeface="Arial" panose="020B0604020202020204" pitchFamily="34" charset="0"/>
                <a:ea typeface="Microsoft YaHei"/>
                <a:cs typeface="Arial" panose="020B0604020202020204" pitchFamily="34" charset="0"/>
              </a:rPr>
              <a:t>Reprise des </a:t>
            </a:r>
            <a:r>
              <a:rPr lang="en-US" sz="3000" err="1">
                <a:latin typeface="Arial" panose="020B0604020202020204" pitchFamily="34" charset="0"/>
                <a:ea typeface="Microsoft YaHei"/>
                <a:cs typeface="Arial" panose="020B0604020202020204" pitchFamily="34" charset="0"/>
              </a:rPr>
              <a:t>noms</a:t>
            </a:r>
            <a:r>
              <a:rPr lang="en-US" sz="3000">
                <a:latin typeface="Arial" panose="020B0604020202020204" pitchFamily="34" charset="0"/>
                <a:ea typeface="Microsoft YaHei"/>
                <a:cs typeface="Arial" panose="020B0604020202020204" pitchFamily="34" charset="0"/>
              </a:rPr>
              <a:t> </a:t>
            </a:r>
            <a:r>
              <a:rPr lang="en-US" sz="3000" err="1">
                <a:latin typeface="Arial" panose="020B0604020202020204" pitchFamily="34" charset="0"/>
                <a:ea typeface="Microsoft YaHei"/>
                <a:cs typeface="Arial" panose="020B0604020202020204" pitchFamily="34" charset="0"/>
              </a:rPr>
              <a:t>antérieurs</a:t>
            </a:r>
            <a:endParaRPr lang="en-US" sz="3000">
              <a:latin typeface="Arial" panose="020B0604020202020204" pitchFamily="34" charset="0"/>
              <a:ea typeface="Microsoft YaHei"/>
              <a:cs typeface="Arial" panose="020B0604020202020204" pitchFamily="34" charset="0"/>
            </a:endParaRPr>
          </a:p>
          <a:p>
            <a:pPr lvl="1"/>
            <a:r>
              <a:rPr lang="fr-CA" sz="2300">
                <a:latin typeface="Arial" panose="020B0604020202020204" pitchFamily="34" charset="0"/>
                <a:cs typeface="Arial" panose="020B0604020202020204" pitchFamily="34" charset="0"/>
              </a:rPr>
              <a:t>Traiter chaque instance du nom comme une collectivité distincte, sauf pour  ces exceptions :</a:t>
            </a:r>
          </a:p>
          <a:p>
            <a:pPr lvl="2"/>
            <a:r>
              <a:rPr lang="fr-CA" sz="1900">
                <a:latin typeface="Arial" panose="020B0604020202020204" pitchFamily="34" charset="0"/>
                <a:cs typeface="Arial" panose="020B0604020202020204" pitchFamily="34" charset="0"/>
              </a:rPr>
              <a:t>Type de collectivité susceptible de faire l'objet de fréquents changements de nom</a:t>
            </a:r>
          </a:p>
          <a:p>
            <a:pPr lvl="2"/>
            <a:r>
              <a:rPr lang="fr-CA" sz="1900">
                <a:latin typeface="Arial" panose="020B0604020202020204" pitchFamily="34" charset="0"/>
                <a:cs typeface="Arial" panose="020B0604020202020204" pitchFamily="34" charset="0"/>
              </a:rPr>
              <a:t>Noms de lieux   </a:t>
            </a:r>
          </a:p>
          <a:p>
            <a:pPr marL="1371600" lvl="3" indent="0">
              <a:buNone/>
            </a:pPr>
            <a:r>
              <a:rPr lang="fr-CA" sz="1900">
                <a:latin typeface="Arial" panose="020B0604020202020204" pitchFamily="34" charset="0"/>
                <a:cs typeface="Arial" panose="020B0604020202020204" pitchFamily="34" charset="0"/>
              </a:rPr>
              <a:t>Saint-Pétersbourg (Russie) &gt; Petrograd (Russie) &gt; Leningrad (Russie) &gt; Saint-Pétersbourg (Russie)</a:t>
            </a:r>
          </a:p>
          <a:p>
            <a:pPr lvl="2"/>
            <a:r>
              <a:rPr lang="fr-CA" sz="1900">
                <a:latin typeface="Arial" panose="020B0604020202020204" pitchFamily="34" charset="0"/>
                <a:cs typeface="Arial" panose="020B0604020202020204" pitchFamily="34" charset="0"/>
              </a:rPr>
              <a:t>Des collectivités à l'histoire complexe et incertaine</a:t>
            </a:r>
            <a:endParaRPr lang="en-US" sz="1900">
              <a:latin typeface="Arial" panose="020B0604020202020204" pitchFamily="34" charset="0"/>
              <a:cs typeface="Arial" panose="020B0604020202020204" pitchFamily="34" charset="0"/>
            </a:endParaRPr>
          </a:p>
          <a:p>
            <a:pPr>
              <a:spcAft>
                <a:spcPts val="600"/>
              </a:spcAft>
            </a:pPr>
            <a:r>
              <a:rPr lang="fr-CA">
                <a:latin typeface="Arial" panose="020B0604020202020204" pitchFamily="34" charset="0"/>
                <a:cs typeface="Arial" panose="020B0604020202020204" pitchFamily="34" charset="0"/>
              </a:rPr>
              <a:t>Noms antérieurs peu susceptibles de faire l’objet de relations</a:t>
            </a:r>
            <a:endParaRPr lang="en-US" sz="3000">
              <a:latin typeface="Arial" panose="020B0604020202020204" pitchFamily="34" charset="0"/>
              <a:ea typeface="Microsoft YaHei"/>
              <a:cs typeface="Arial" panose="020B0604020202020204" pitchFamily="34" charset="0"/>
            </a:endParaRPr>
          </a:p>
          <a:p>
            <a:pPr lvl="1"/>
            <a:r>
              <a:rPr lang="fr-CA" sz="2300">
                <a:latin typeface="Arial" panose="020B0604020202020204" pitchFamily="34" charset="0"/>
                <a:cs typeface="Arial" panose="020B0604020202020204" pitchFamily="34" charset="0"/>
              </a:rPr>
              <a:t>Il est permis de ne pas créer de notices d'autorité séparées pour les noms antérieurs qui ne seront probablement jamais nécessaires comme points d'accès dans les notices bibliographiques</a:t>
            </a:r>
            <a:endParaRPr lang="en-US" sz="2300">
              <a:latin typeface="Arial" panose="020B0604020202020204" pitchFamily="34" charset="0"/>
              <a:ea typeface="Microsoft YaHei"/>
              <a:cs typeface="Arial" panose="020B0604020202020204" pitchFamily="34" charset="0"/>
            </a:endParaRPr>
          </a:p>
        </p:txBody>
      </p:sp>
    </p:spTree>
    <p:extLst>
      <p:ext uri="{BB962C8B-B14F-4D97-AF65-F5344CB8AC3E}">
        <p14:creationId xmlns:p14="http://schemas.microsoft.com/office/powerpoint/2010/main" val="834377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226DD8-9240-45DE-AC03-04F5E15856D5}"/>
              </a:ext>
            </a:extLst>
          </p:cNvPr>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995E6345-EEB4-43F7-BB50-2E7D80991769}" type="slidenum">
              <a:rPr lang="en-US" sz="1200" kern="1200" dirty="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114</a:t>
            </a:fld>
            <a:endParaRPr lang="en-US" sz="1200" kern="1200">
              <a:solidFill>
                <a:srgbClr val="B2B2B2"/>
              </a:solidFill>
              <a:latin typeface="Calibri" pitchFamily="34" charset="0"/>
              <a:ea typeface="Arial Unicode MS" pitchFamily="34" charset="-128"/>
              <a:cs typeface="Arial Unicode MS" pitchFamily="34" charset="-128"/>
            </a:endParaRPr>
          </a:p>
        </p:txBody>
      </p:sp>
      <p:sp>
        <p:nvSpPr>
          <p:cNvPr id="6" name="Footer Placeholder 1">
            <a:extLst>
              <a:ext uri="{FF2B5EF4-FFF2-40B4-BE49-F238E27FC236}">
                <a16:creationId xmlns:a16="http://schemas.microsoft.com/office/drawing/2014/main" id="{E59A5818-5BA5-407E-9479-09146328B525}"/>
              </a:ext>
            </a:extLst>
          </p:cNvPr>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defTabSz="457200" fontAlgn="base">
              <a:spcBef>
                <a:spcPct val="0"/>
              </a:spcBef>
              <a:spcAft>
                <a:spcPct val="0"/>
              </a:spcAft>
              <a:buClrTx/>
            </a:pPr>
            <a:r>
              <a:rPr lang="en-US" sz="1200" kern="1200">
                <a:solidFill>
                  <a:srgbClr val="898989"/>
                </a:solidFill>
                <a:latin typeface="Calibri" pitchFamily="34" charset="0"/>
                <a:ea typeface="Microsoft YaHei"/>
                <a:cs typeface="Microsoft YaHei"/>
              </a:rPr>
              <a:t>Module 4. Describing Corporate Bodies</a:t>
            </a:r>
            <a:endParaRPr lang="en-US" sz="1800" kern="1200">
              <a:solidFill>
                <a:srgbClr val="FFFFFF"/>
              </a:solidFill>
              <a:latin typeface="Arial" charset="0"/>
              <a:ea typeface="Microsoft YaHei"/>
              <a:cs typeface="Microsoft YaHei"/>
            </a:endParaRPr>
          </a:p>
        </p:txBody>
      </p:sp>
      <p:sp>
        <p:nvSpPr>
          <p:cNvPr id="7" name="ZoneTexte 6">
            <a:extLst>
              <a:ext uri="{FF2B5EF4-FFF2-40B4-BE49-F238E27FC236}">
                <a16:creationId xmlns:a16="http://schemas.microsoft.com/office/drawing/2014/main" id="{2CB6CF9D-709C-4610-8917-0EC11371DF00}"/>
              </a:ext>
            </a:extLst>
          </p:cNvPr>
          <p:cNvSpPr txBox="1"/>
          <p:nvPr/>
        </p:nvSpPr>
        <p:spPr>
          <a:xfrm>
            <a:off x="1532627" y="454325"/>
            <a:ext cx="89398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2" name="Rectangle 1">
            <a:extLst>
              <a:ext uri="{FF2B5EF4-FFF2-40B4-BE49-F238E27FC236}">
                <a16:creationId xmlns:a16="http://schemas.microsoft.com/office/drawing/2014/main" id="{F517AAE2-3A39-4E42-B3E6-203FE30002ED}"/>
              </a:ext>
            </a:extLst>
          </p:cNvPr>
          <p:cNvSpPr/>
          <p:nvPr/>
        </p:nvSpPr>
        <p:spPr bwMode="auto">
          <a:xfrm>
            <a:off x="1065963" y="3428999"/>
            <a:ext cx="9269320" cy="292735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fr-CA" sz="18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sp>
        <p:nvSpPr>
          <p:cNvPr id="9" name="ZoneTexte 8">
            <a:extLst>
              <a:ext uri="{FF2B5EF4-FFF2-40B4-BE49-F238E27FC236}">
                <a16:creationId xmlns:a16="http://schemas.microsoft.com/office/drawing/2014/main" id="{060CB283-BC29-4637-A071-C71E1C241AC9}"/>
              </a:ext>
            </a:extLst>
          </p:cNvPr>
          <p:cNvSpPr txBox="1"/>
          <p:nvPr/>
        </p:nvSpPr>
        <p:spPr>
          <a:xfrm>
            <a:off x="1065963" y="428178"/>
            <a:ext cx="926932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cs typeface="Arial" panose="020B0604020202020204" pitchFamily="34" charset="0"/>
              </a:rPr>
              <a:t>008        180517n|fazvnnaabn |a ana</a:t>
            </a:r>
            <a:r>
              <a:rPr lang="fr-FR"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040        </a:t>
            </a:r>
            <a:r>
              <a:rPr lang="en-US" sz="2400" dirty="0" err="1">
                <a:latin typeface="Arial" panose="020B0604020202020204" pitchFamily="34" charset="0"/>
                <a:cs typeface="Arial" panose="020B0604020202020204" pitchFamily="34" charset="0"/>
              </a:rPr>
              <a:t>CaOONL</a:t>
            </a:r>
            <a:r>
              <a:rPr lang="en-US" sz="2400" dirty="0">
                <a:latin typeface="Arial" panose="020B0604020202020204" pitchFamily="34" charset="0"/>
                <a:cs typeface="Arial" panose="020B0604020202020204" pitchFamily="34" charset="0"/>
              </a:rPr>
              <a:t> $b </a:t>
            </a:r>
            <a:r>
              <a:rPr lang="en-US" sz="2400" dirty="0" err="1">
                <a:latin typeface="Arial" panose="020B0604020202020204" pitchFamily="34" charset="0"/>
                <a:cs typeface="Arial" panose="020B0604020202020204" pitchFamily="34" charset="0"/>
              </a:rPr>
              <a:t>fre</a:t>
            </a:r>
            <a:r>
              <a:rPr lang="en-US" sz="2400" dirty="0">
                <a:latin typeface="Arial" panose="020B0604020202020204" pitchFamily="34" charset="0"/>
                <a:cs typeface="Arial" panose="020B0604020202020204" pitchFamily="34" charset="0"/>
              </a:rPr>
              <a:t> $e </a:t>
            </a:r>
            <a:r>
              <a:rPr lang="en-US" sz="2400" dirty="0" err="1">
                <a:latin typeface="Arial" panose="020B0604020202020204" pitchFamily="34" charset="0"/>
                <a:cs typeface="Arial" panose="020B0604020202020204" pitchFamily="34" charset="0"/>
              </a:rPr>
              <a:t>rda</a:t>
            </a:r>
            <a:r>
              <a:rPr lang="en-US" sz="2400" dirty="0">
                <a:latin typeface="Arial" panose="020B0604020202020204" pitchFamily="34" charset="0"/>
                <a:cs typeface="Arial" panose="020B0604020202020204" pitchFamily="34" charset="0"/>
              </a:rPr>
              <a:t> $c </a:t>
            </a:r>
            <a:r>
              <a:rPr lang="en-US" sz="2400" dirty="0" err="1">
                <a:latin typeface="Arial" panose="020B0604020202020204" pitchFamily="34" charset="0"/>
                <a:cs typeface="Arial" panose="020B0604020202020204" pitchFamily="34" charset="0"/>
              </a:rPr>
              <a:t>CaOONL</a:t>
            </a:r>
            <a:r>
              <a:rPr lang="fr-FR"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046        $q 2008 $2 </a:t>
            </a:r>
            <a:r>
              <a:rPr lang="en-US" sz="2400" dirty="0" err="1">
                <a:latin typeface="Arial" panose="020B0604020202020204" pitchFamily="34" charset="0"/>
                <a:cs typeface="Arial" panose="020B0604020202020204" pitchFamily="34" charset="0"/>
              </a:rPr>
              <a:t>edtf</a:t>
            </a:r>
            <a:r>
              <a:rPr lang="fr-FR" sz="2400" dirty="0">
                <a:latin typeface="Arial" panose="020B0604020202020204" pitchFamily="34" charset="0"/>
                <a:cs typeface="Arial" panose="020B0604020202020204" pitchFamily="34" charset="0"/>
              </a:rPr>
              <a:t> </a:t>
            </a:r>
          </a:p>
          <a:p>
            <a:r>
              <a:rPr lang="fr-FR" sz="2400" dirty="0">
                <a:latin typeface="Arial" panose="020B0604020202020204" pitchFamily="34" charset="0"/>
                <a:cs typeface="Arial" panose="020B0604020202020204" pitchFamily="34" charset="0"/>
              </a:rPr>
              <a:t>110 2     4-72 (Services postaux : Colombie) </a:t>
            </a:r>
          </a:p>
          <a:p>
            <a:r>
              <a:rPr lang="fr-FR" sz="2400" dirty="0">
                <a:latin typeface="Arial" panose="020B0604020202020204" pitchFamily="34" charset="0"/>
                <a:cs typeface="Arial" panose="020B0604020202020204" pitchFamily="34" charset="0"/>
              </a:rPr>
              <a:t>370        $c Colombie $2 </a:t>
            </a:r>
            <a:r>
              <a:rPr lang="fr-FR" sz="2400" dirty="0" err="1">
                <a:latin typeface="Arial" panose="020B0604020202020204" pitchFamily="34" charset="0"/>
                <a:cs typeface="Arial" panose="020B0604020202020204" pitchFamily="34" charset="0"/>
              </a:rPr>
              <a:t>lacnaf</a:t>
            </a:r>
            <a:r>
              <a:rPr lang="fr-FR" sz="2400" dirty="0">
                <a:latin typeface="Arial" panose="020B0604020202020204" pitchFamily="34" charset="0"/>
                <a:cs typeface="Arial" panose="020B0604020202020204" pitchFamily="34" charset="0"/>
              </a:rPr>
              <a:t> </a:t>
            </a:r>
          </a:p>
          <a:p>
            <a:r>
              <a:rPr lang="fr-FR" sz="2400" dirty="0">
                <a:latin typeface="Arial" panose="020B0604020202020204" pitchFamily="34" charset="0"/>
                <a:cs typeface="Arial" panose="020B0604020202020204" pitchFamily="34" charset="0"/>
              </a:rPr>
              <a:t>372        Postes $2 </a:t>
            </a:r>
            <a:r>
              <a:rPr lang="fr-FR" sz="2400" dirty="0" err="1">
                <a:latin typeface="Arial" panose="020B0604020202020204" pitchFamily="34" charset="0"/>
                <a:cs typeface="Arial" panose="020B0604020202020204" pitchFamily="34" charset="0"/>
              </a:rPr>
              <a:t>rvm</a:t>
            </a:r>
            <a:r>
              <a:rPr lang="fr-FR" sz="2400" dirty="0">
                <a:latin typeface="Arial" panose="020B0604020202020204" pitchFamily="34" charset="0"/>
                <a:cs typeface="Arial" panose="020B0604020202020204" pitchFamily="34" charset="0"/>
              </a:rPr>
              <a:t> </a:t>
            </a:r>
          </a:p>
          <a:p>
            <a:r>
              <a:rPr lang="fr-FR" sz="2400" dirty="0">
                <a:latin typeface="Arial" panose="020B0604020202020204" pitchFamily="34" charset="0"/>
                <a:cs typeface="Arial" panose="020B0604020202020204" pitchFamily="34" charset="0"/>
              </a:rPr>
              <a:t>377        spa </a:t>
            </a:r>
          </a:p>
          <a:p>
            <a:r>
              <a:rPr lang="fr-FR" sz="2400" dirty="0">
                <a:latin typeface="Arial" panose="020B0604020202020204" pitchFamily="34" charset="0"/>
                <a:cs typeface="Arial" panose="020B0604020202020204" pitchFamily="34" charset="0"/>
              </a:rPr>
              <a:t>410 1     Colombie. $b 4-72 </a:t>
            </a:r>
          </a:p>
          <a:p>
            <a:pPr marL="1165225" indent="-1165225"/>
            <a:r>
              <a:rPr lang="fr-FR" sz="2400" dirty="0">
                <a:latin typeface="Arial" panose="020B0604020202020204" pitchFamily="34" charset="0"/>
                <a:cs typeface="Arial" panose="020B0604020202020204" pitchFamily="34" charset="0"/>
              </a:rPr>
              <a:t>670        El </a:t>
            </a:r>
            <a:r>
              <a:rPr lang="fr-FR" sz="2400" dirty="0" err="1">
                <a:latin typeface="Arial" panose="020B0604020202020204" pitchFamily="34" charset="0"/>
                <a:cs typeface="Arial" panose="020B0604020202020204" pitchFamily="34" charset="0"/>
              </a:rPr>
              <a:t>correo</a:t>
            </a:r>
            <a:r>
              <a:rPr lang="fr-FR" sz="2400" dirty="0">
                <a:latin typeface="Arial" panose="020B0604020202020204" pitchFamily="34" charset="0"/>
                <a:cs typeface="Arial" panose="020B0604020202020204" pitchFamily="34" charset="0"/>
              </a:rPr>
              <a:t> en Colombia, 2013$ : $b tome I, logo sur la couverture (4 72) tome II page 48 (4-72; </a:t>
            </a:r>
            <a:r>
              <a:rPr lang="fr-FR" sz="2400" dirty="0" err="1">
                <a:latin typeface="Arial" panose="020B0604020202020204" pitchFamily="34" charset="0"/>
                <a:cs typeface="Arial" panose="020B0604020202020204" pitchFamily="34" charset="0"/>
              </a:rPr>
              <a:t>Servicios</a:t>
            </a:r>
            <a:r>
              <a:rPr lang="fr-FR" sz="2400" dirty="0">
                <a:latin typeface="Arial" panose="020B0604020202020204" pitchFamily="34" charset="0"/>
                <a:cs typeface="Arial" panose="020B0604020202020204" pitchFamily="34" charset="0"/>
              </a:rPr>
              <a:t> Postales </a:t>
            </a:r>
            <a:r>
              <a:rPr lang="fr-FR" sz="2400" dirty="0" err="1">
                <a:latin typeface="Arial" panose="020B0604020202020204" pitchFamily="34" charset="0"/>
                <a:cs typeface="Arial" panose="020B0604020202020204" pitchFamily="34" charset="0"/>
              </a:rPr>
              <a:t>Nacionales</a:t>
            </a:r>
            <a:r>
              <a:rPr lang="fr-FR" sz="2400" dirty="0">
                <a:latin typeface="Arial" panose="020B0604020202020204" pitchFamily="34" charset="0"/>
                <a:cs typeface="Arial" panose="020B0604020202020204" pitchFamily="34" charset="0"/>
              </a:rPr>
              <a:t> [aucun point d’accès trouvé dans OCLC] remplace </a:t>
            </a:r>
            <a:r>
              <a:rPr lang="fr-FR" sz="2400" dirty="0" err="1">
                <a:latin typeface="Arial" panose="020B0604020202020204" pitchFamily="34" charset="0"/>
                <a:cs typeface="Arial" panose="020B0604020202020204" pitchFamily="34" charset="0"/>
              </a:rPr>
              <a:t>Adpostal</a:t>
            </a:r>
            <a:r>
              <a:rPr lang="fr-FR" sz="2400" dirty="0">
                <a:latin typeface="Arial" panose="020B0604020202020204" pitchFamily="34" charset="0"/>
                <a:cs typeface="Arial" panose="020B0604020202020204" pitchFamily="34" charset="0"/>
              </a:rPr>
              <a:t> [aucun point d’accès trouvé dans OCLC] en 2006 et assume les fonctions du service de postes officiel; devient connu sous l’appellation 4-72 en 2008) tome II, page 51 (4-72 est la compagnie officielle des services postaux gouvernementaux)</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7694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Shape 11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47" name="Shape 1147"/>
          <p:cNvSpPr txBox="1">
            <a:spLocks noGrp="1"/>
          </p:cNvSpPr>
          <p:nvPr>
            <p:ph type="title"/>
          </p:nvPr>
        </p:nvSpPr>
        <p:spPr>
          <a:xfrm>
            <a:off x="402955" y="463457"/>
            <a:ext cx="11453247" cy="40185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Parcs, forêts, etc., désignés par les gouvernements </a:t>
            </a:r>
            <a:endParaRPr sz="3600" b="0" i="0" u="none" strike="noStrike" cap="none">
              <a:solidFill>
                <a:schemeClr val="dk1"/>
              </a:solidFill>
              <a:latin typeface="Arial"/>
              <a:ea typeface="Arial"/>
              <a:cs typeface="Arial"/>
              <a:sym typeface="Arial"/>
            </a:endParaRPr>
          </a:p>
        </p:txBody>
      </p:sp>
      <p:sp>
        <p:nvSpPr>
          <p:cNvPr id="1148" name="Shape 1148"/>
          <p:cNvSpPr txBox="1">
            <a:spLocks noGrp="1"/>
          </p:cNvSpPr>
          <p:nvPr>
            <p:ph type="body" idx="1"/>
          </p:nvPr>
        </p:nvSpPr>
        <p:spPr>
          <a:xfrm>
            <a:off x="552772" y="1936182"/>
            <a:ext cx="11303429" cy="4374506"/>
          </a:xfrm>
          <a:prstGeom prst="rect">
            <a:avLst/>
          </a:prstGeom>
          <a:noFill/>
          <a:ln>
            <a:noFill/>
          </a:ln>
        </p:spPr>
        <p:txBody>
          <a:bodyPr spcFirstLastPara="1" wrap="square" lIns="91425" tIns="45700" rIns="91425" bIns="45700" anchor="t" anchorCtr="0">
            <a:noAutofit/>
          </a:bodyPr>
          <a:lstStyle/>
          <a:p>
            <a:pPr marL="363538" indent="-363538">
              <a:lnSpc>
                <a:spcPct val="80000"/>
              </a:lnSpc>
              <a:spcBef>
                <a:spcPts val="0"/>
              </a:spcBef>
              <a:buClr>
                <a:srgbClr val="000000"/>
              </a:buClr>
              <a:buSzPts val="2700"/>
              <a:buNone/>
            </a:pPr>
            <a:r>
              <a:rPr lang="fr-CA" sz="2700"/>
              <a:t>Demander au RVM de créer la vedette pour une entité géographique utilisée comme sujet et codée 151, </a:t>
            </a:r>
            <a:r>
              <a:rPr lang="fr-FR" sz="2700">
                <a:solidFill>
                  <a:srgbClr val="000000"/>
                </a:solidFill>
              </a:rPr>
              <a:t>habituellement avec un qualificatif géographique</a:t>
            </a:r>
            <a:endParaRPr lang="fr-CA" sz="2700"/>
          </a:p>
          <a:p>
            <a:pPr marL="363538" marR="0" lvl="0" indent="-363538" algn="l" rtl="0">
              <a:lnSpc>
                <a:spcPct val="80000"/>
              </a:lnSpc>
              <a:spcBef>
                <a:spcPts val="1600"/>
              </a:spcBef>
              <a:spcAft>
                <a:spcPts val="0"/>
              </a:spcAft>
              <a:buClr>
                <a:srgbClr val="000000"/>
              </a:buClr>
              <a:buSzPts val="2700"/>
              <a:buFont typeface="Arial"/>
              <a:buNone/>
            </a:pPr>
            <a:r>
              <a:rPr lang="fr-FR" sz="2700" b="0" i="0" u="none" strike="noStrike" cap="none">
                <a:solidFill>
                  <a:srgbClr val="000000"/>
                </a:solidFill>
                <a:latin typeface="Arial"/>
                <a:ea typeface="Arial"/>
                <a:cs typeface="Arial"/>
                <a:sym typeface="Arial"/>
              </a:rPr>
              <a:t>Établir les points d’accès autorisés nécessaires pour la collectivité (c.-à-d. l’entité administrative) comme créatrice ou contributrice avec le qualificatif </a:t>
            </a:r>
            <a:r>
              <a:rPr lang="fr-FR" sz="2700" b="1" i="0" u="none" strike="noStrike" cap="none">
                <a:solidFill>
                  <a:srgbClr val="000000"/>
                </a:solidFill>
                <a:latin typeface="Arial"/>
                <a:ea typeface="Arial"/>
                <a:cs typeface="Arial"/>
                <a:sym typeface="Arial"/>
              </a:rPr>
              <a:t>(Agence : [Nom du </a:t>
            </a:r>
            <a:r>
              <a:rPr lang="fr-FR" sz="2700" b="1" i="0" u="none" strike="noStrike" cap="none" err="1">
                <a:solidFill>
                  <a:srgbClr val="000000"/>
                </a:solidFill>
                <a:latin typeface="Arial"/>
                <a:ea typeface="Arial"/>
                <a:cs typeface="Arial"/>
                <a:sym typeface="Arial"/>
              </a:rPr>
              <a:t>gouv</a:t>
            </a:r>
            <a:r>
              <a:rPr lang="fr-FR" sz="2700" b="1" i="0" u="none" strike="noStrike" cap="none">
                <a:solidFill>
                  <a:srgbClr val="000000"/>
                </a:solidFill>
                <a:latin typeface="Arial"/>
                <a:ea typeface="Arial"/>
                <a:cs typeface="Arial"/>
                <a:sym typeface="Arial"/>
              </a:rPr>
              <a:t>.]). </a:t>
            </a:r>
            <a:r>
              <a:rPr lang="fr-FR" sz="2700" b="0" i="0" u="none" strike="noStrike" cap="none">
                <a:solidFill>
                  <a:srgbClr val="000000"/>
                </a:solidFill>
                <a:latin typeface="Arial"/>
                <a:ea typeface="Arial"/>
                <a:cs typeface="Arial"/>
                <a:sym typeface="Arial"/>
              </a:rPr>
              <a:t>Employer la zone MARC 110</a:t>
            </a:r>
            <a:endParaRPr sz="2700" b="0" i="0" u="none" strike="noStrike" cap="none">
              <a:solidFill>
                <a:srgbClr val="000000"/>
              </a:solidFill>
              <a:latin typeface="Arial"/>
              <a:ea typeface="Arial"/>
              <a:cs typeface="Arial"/>
              <a:sym typeface="Arial"/>
            </a:endParaRPr>
          </a:p>
          <a:p>
            <a:pPr marL="0" lvl="0" indent="0">
              <a:lnSpc>
                <a:spcPct val="80000"/>
              </a:lnSpc>
              <a:spcBef>
                <a:spcPts val="1600"/>
              </a:spcBef>
              <a:buClr>
                <a:srgbClr val="000000"/>
              </a:buClr>
              <a:buSzPts val="2700"/>
              <a:buNone/>
            </a:pPr>
            <a:r>
              <a:rPr lang="fr-CA"/>
              <a:t>S'applique aux parcs, forêts, etc. canadiens et étrangers</a:t>
            </a:r>
            <a:endParaRPr/>
          </a:p>
          <a:p>
            <a:pPr marL="0" marR="0" lvl="0" indent="0" algn="l" rtl="0">
              <a:lnSpc>
                <a:spcPct val="80000"/>
              </a:lnSpc>
              <a:spcBef>
                <a:spcPts val="1600"/>
              </a:spcBef>
              <a:spcAft>
                <a:spcPts val="0"/>
              </a:spcAft>
              <a:buClr>
                <a:srgbClr val="3333CD"/>
              </a:buClr>
              <a:buSzPts val="2700"/>
              <a:buFont typeface="Arial"/>
              <a:buNone/>
            </a:pPr>
            <a:r>
              <a:rPr lang="fr-FR" sz="2700" b="0" i="0" u="none" strike="noStrike" cap="none">
                <a:solidFill>
                  <a:srgbClr val="3333CD"/>
                </a:solidFill>
                <a:latin typeface="Arial"/>
                <a:ea typeface="Arial"/>
                <a:cs typeface="Arial"/>
                <a:sym typeface="Arial"/>
              </a:rPr>
              <a:t>http://www.loc.gov/catdir/cpso/parks2.html</a:t>
            </a:r>
            <a:endParaRPr sz="2700" b="0" i="0" u="none" strike="noStrike" cap="none">
              <a:solidFill>
                <a:schemeClr val="dk1"/>
              </a:solidFill>
              <a:latin typeface="Arial"/>
              <a:ea typeface="Arial"/>
              <a:cs typeface="Arial"/>
              <a:sym typeface="Arial"/>
            </a:endParaRPr>
          </a:p>
        </p:txBody>
      </p:sp>
      <p:pic>
        <p:nvPicPr>
          <p:cNvPr id="1149" name="Shape 1149"/>
          <p:cNvPicPr preferRelativeResize="0"/>
          <p:nvPr/>
        </p:nvPicPr>
        <p:blipFill rotWithShape="1">
          <a:blip r:embed="rId3">
            <a:alphaModFix/>
          </a:blip>
          <a:srcRect/>
          <a:stretch/>
        </p:blipFill>
        <p:spPr>
          <a:xfrm>
            <a:off x="8795702" y="4996607"/>
            <a:ext cx="2785237" cy="89127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pic>
        <p:nvPicPr>
          <p:cNvPr id="7" name="Image 6">
            <a:extLst>
              <a:ext uri="{FF2B5EF4-FFF2-40B4-BE49-F238E27FC236}">
                <a16:creationId xmlns:a16="http://schemas.microsoft.com/office/drawing/2014/main" id="{05C3D238-7D96-4A6C-AEB8-A424A01A47AB}"/>
              </a:ext>
            </a:extLst>
          </p:cNvPr>
          <p:cNvPicPr>
            <a:picLocks noChangeAspect="1"/>
          </p:cNvPicPr>
          <p:nvPr/>
        </p:nvPicPr>
        <p:blipFill>
          <a:blip r:embed="rId3"/>
          <a:stretch>
            <a:fillRect/>
          </a:stretch>
        </p:blipFill>
        <p:spPr>
          <a:xfrm>
            <a:off x="580460" y="-3922"/>
            <a:ext cx="7339228" cy="3420000"/>
          </a:xfrm>
          <a:prstGeom prst="rect">
            <a:avLst/>
          </a:prstGeom>
          <a:ln>
            <a:solidFill>
              <a:schemeClr val="tx1"/>
            </a:solidFill>
          </a:ln>
        </p:spPr>
      </p:pic>
      <p:pic>
        <p:nvPicPr>
          <p:cNvPr id="8" name="Image 7">
            <a:extLst>
              <a:ext uri="{FF2B5EF4-FFF2-40B4-BE49-F238E27FC236}">
                <a16:creationId xmlns:a16="http://schemas.microsoft.com/office/drawing/2014/main" id="{5FD64C87-62E0-48F8-BC52-AEFB8F261F31}"/>
              </a:ext>
            </a:extLst>
          </p:cNvPr>
          <p:cNvPicPr>
            <a:picLocks noChangeAspect="1"/>
          </p:cNvPicPr>
          <p:nvPr/>
        </p:nvPicPr>
        <p:blipFill>
          <a:blip r:embed="rId4"/>
          <a:stretch>
            <a:fillRect/>
          </a:stretch>
        </p:blipFill>
        <p:spPr>
          <a:xfrm>
            <a:off x="4923424" y="3416078"/>
            <a:ext cx="6688116" cy="3420000"/>
          </a:xfrm>
          <a:prstGeom prst="rect">
            <a:avLst/>
          </a:prstGeom>
          <a:ln>
            <a:solidFill>
              <a:schemeClr val="tx1"/>
            </a:solidFill>
          </a:ln>
        </p:spPr>
      </p:pic>
      <p:sp>
        <p:nvSpPr>
          <p:cNvPr id="5" name="ZoneTexte 4">
            <a:extLst>
              <a:ext uri="{FF2B5EF4-FFF2-40B4-BE49-F238E27FC236}">
                <a16:creationId xmlns:a16="http://schemas.microsoft.com/office/drawing/2014/main" id="{9534AACA-26AA-44BF-9E44-980EC5EA5F3D}"/>
              </a:ext>
            </a:extLst>
          </p:cNvPr>
          <p:cNvSpPr txBox="1"/>
          <p:nvPr/>
        </p:nvSpPr>
        <p:spPr>
          <a:xfrm>
            <a:off x="9179467" y="1232749"/>
            <a:ext cx="2065106" cy="954107"/>
          </a:xfrm>
          <a:prstGeom prst="rect">
            <a:avLst/>
          </a:prstGeom>
          <a:noFill/>
          <a:ln w="28575">
            <a:solidFill>
              <a:schemeClr val="accent5"/>
            </a:solidFill>
          </a:ln>
        </p:spPr>
        <p:txBody>
          <a:bodyPr wrap="square" rtlCol="0">
            <a:spAutoFit/>
          </a:bodyPr>
          <a:lstStyle/>
          <a:p>
            <a:pPr algn="ctr"/>
            <a:r>
              <a:rPr lang="fr-CA" sz="2800" dirty="0">
                <a:solidFill>
                  <a:schemeClr val="accent5"/>
                </a:solidFill>
                <a:latin typeface="Calibri" panose="020F0502020204030204" pitchFamily="34" charset="0"/>
                <a:cs typeface="Calibri" panose="020F0502020204030204" pitchFamily="34" charset="0"/>
              </a:rPr>
              <a:t>Vedette de nom</a:t>
            </a:r>
          </a:p>
        </p:txBody>
      </p:sp>
      <p:sp>
        <p:nvSpPr>
          <p:cNvPr id="6" name="Rectangle 5">
            <a:extLst>
              <a:ext uri="{FF2B5EF4-FFF2-40B4-BE49-F238E27FC236}">
                <a16:creationId xmlns:a16="http://schemas.microsoft.com/office/drawing/2014/main" id="{B69F3190-1502-4F33-BA1E-7EC3923DFA64}"/>
              </a:ext>
            </a:extLst>
          </p:cNvPr>
          <p:cNvSpPr/>
          <p:nvPr/>
        </p:nvSpPr>
        <p:spPr>
          <a:xfrm>
            <a:off x="1445791" y="4410923"/>
            <a:ext cx="1862747" cy="954107"/>
          </a:xfrm>
          <a:prstGeom prst="rect">
            <a:avLst/>
          </a:prstGeom>
          <a:ln w="28575">
            <a:solidFill>
              <a:schemeClr val="accent5"/>
            </a:solidFill>
          </a:ln>
        </p:spPr>
        <p:txBody>
          <a:bodyPr wrap="square">
            <a:spAutoFit/>
          </a:bodyPr>
          <a:lstStyle/>
          <a:p>
            <a:pPr algn="ctr"/>
            <a:r>
              <a:rPr lang="fr-CA" sz="2800" dirty="0">
                <a:solidFill>
                  <a:schemeClr val="accent5"/>
                </a:solidFill>
                <a:latin typeface="Calibri" panose="020F0502020204030204" pitchFamily="34" charset="0"/>
                <a:cs typeface="Calibri" panose="020F0502020204030204" pitchFamily="34" charset="0"/>
              </a:rPr>
              <a:t>Vedette-matière</a:t>
            </a:r>
          </a:p>
        </p:txBody>
      </p:sp>
      <p:cxnSp>
        <p:nvCxnSpPr>
          <p:cNvPr id="3" name="Connecteur droit avec flèche 2">
            <a:extLst>
              <a:ext uri="{FF2B5EF4-FFF2-40B4-BE49-F238E27FC236}">
                <a16:creationId xmlns:a16="http://schemas.microsoft.com/office/drawing/2014/main" id="{F0DAD6CA-89E2-48A0-9082-5D916EB2A82F}"/>
              </a:ext>
            </a:extLst>
          </p:cNvPr>
          <p:cNvCxnSpPr>
            <a:cxnSpLocks/>
          </p:cNvCxnSpPr>
          <p:nvPr/>
        </p:nvCxnSpPr>
        <p:spPr>
          <a:xfrm flipH="1" flipV="1">
            <a:off x="8153400" y="1709802"/>
            <a:ext cx="1026068" cy="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FE4B3147-C9CD-4BAD-96F5-A50B8AFF4D56}"/>
              </a:ext>
            </a:extLst>
          </p:cNvPr>
          <p:cNvCxnSpPr>
            <a:cxnSpLocks/>
            <a:stCxn id="6" idx="3"/>
          </p:cNvCxnSpPr>
          <p:nvPr/>
        </p:nvCxnSpPr>
        <p:spPr>
          <a:xfrm flipV="1">
            <a:off x="3308538" y="4887976"/>
            <a:ext cx="1172681" cy="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E9C1F7FB-7759-42B7-90F7-37F99A359496}"/>
              </a:ext>
            </a:extLst>
          </p:cNvPr>
          <p:cNvSpPr txBox="1"/>
          <p:nvPr/>
        </p:nvSpPr>
        <p:spPr>
          <a:xfrm>
            <a:off x="580460" y="-3922"/>
            <a:ext cx="4843830" cy="303755"/>
          </a:xfrm>
          <a:prstGeom prst="rect">
            <a:avLst/>
          </a:prstGeom>
          <a:noFill/>
          <a:ln w="28575">
            <a:solidFill>
              <a:srgbClr val="FF0000"/>
            </a:solidFill>
          </a:ln>
        </p:spPr>
        <p:txBody>
          <a:bodyPr wrap="square" rtlCol="0">
            <a:spAutoFit/>
          </a:bodyPr>
          <a:lstStyle/>
          <a:p>
            <a:pPr algn="ctr"/>
            <a:endParaRPr lang="fr-CA" sz="2800" dirty="0">
              <a:solidFill>
                <a:schemeClr val="accent5"/>
              </a:solidFill>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A74300FF-C1A6-45AE-A79A-8F4720ACC338}"/>
              </a:ext>
            </a:extLst>
          </p:cNvPr>
          <p:cNvSpPr txBox="1"/>
          <p:nvPr/>
        </p:nvSpPr>
        <p:spPr>
          <a:xfrm>
            <a:off x="4923424" y="3416078"/>
            <a:ext cx="4321480" cy="303755"/>
          </a:xfrm>
          <a:prstGeom prst="rect">
            <a:avLst/>
          </a:prstGeom>
          <a:noFill/>
          <a:ln w="28575">
            <a:solidFill>
              <a:srgbClr val="FF0000"/>
            </a:solidFill>
          </a:ln>
        </p:spPr>
        <p:txBody>
          <a:bodyPr wrap="square" rtlCol="0">
            <a:spAutoFit/>
          </a:bodyPr>
          <a:lstStyle/>
          <a:p>
            <a:pPr algn="ctr"/>
            <a:endParaRPr lang="fr-CA" sz="2800"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79836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7" name="Shape 11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sp>
        <p:nvSpPr>
          <p:cNvPr id="1168" name="Shape 116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fr-FR" sz="2700" b="0" i="1" u="none" strike="noStrike" cap="none">
                <a:solidFill>
                  <a:schemeClr val="dk1"/>
                </a:solidFill>
                <a:latin typeface="Arial" panose="020B0604020202020204" pitchFamily="34" charset="0"/>
                <a:cs typeface="Arial" panose="020B0604020202020204" pitchFamily="34" charset="0"/>
                <a:sym typeface="Arial"/>
              </a:rPr>
              <a:t>Complétez les notices d’autorité pour ces collectivités :</a:t>
            </a:r>
          </a:p>
          <a:p>
            <a:pPr marL="0" marR="0" lvl="0" indent="0" algn="l" rtl="0">
              <a:lnSpc>
                <a:spcPct val="90000"/>
              </a:lnSpc>
              <a:spcBef>
                <a:spcPts val="0"/>
              </a:spcBef>
              <a:spcAft>
                <a:spcPts val="0"/>
              </a:spcAft>
              <a:buClr>
                <a:schemeClr val="dk1"/>
              </a:buClr>
              <a:buSzPts val="2700"/>
              <a:buNone/>
            </a:pPr>
            <a:endParaRPr sz="2700" b="0" i="1" u="none" strike="noStrike" cap="none">
              <a:solidFill>
                <a:schemeClr val="dk1"/>
              </a:solidFill>
              <a:latin typeface="Arial" panose="020B0604020202020204" pitchFamily="34" charset="0"/>
              <a:cs typeface="Arial" panose="020B0604020202020204" pitchFamily="34" charset="0"/>
              <a:sym typeface="Arial"/>
            </a:endParaRPr>
          </a:p>
          <a:p>
            <a:pPr marL="531813" indent="0">
              <a:spcBef>
                <a:spcPts val="638"/>
              </a:spcBef>
              <a:spcAft>
                <a:spcPts val="1425"/>
              </a:spcAft>
              <a:buSzPct val="45000"/>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en-US">
                <a:solidFill>
                  <a:srgbClr val="000000"/>
                </a:solidFill>
                <a:latin typeface="Arial" panose="020B0604020202020204" pitchFamily="34" charset="0"/>
                <a:cs typeface="Arial" panose="020B0604020202020204" pitchFamily="34" charset="0"/>
              </a:rPr>
              <a:t>Butler Institute of American Art</a:t>
            </a:r>
          </a:p>
          <a:p>
            <a:pPr marL="531813" indent="0">
              <a:spcBef>
                <a:spcPts val="638"/>
              </a:spcBef>
              <a:spcAft>
                <a:spcPts val="1425"/>
              </a:spcAft>
              <a:buSzPct val="45000"/>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en-US" err="1">
                <a:solidFill>
                  <a:srgbClr val="000000"/>
                </a:solidFill>
                <a:latin typeface="Arial" panose="020B0604020202020204" pitchFamily="34" charset="0"/>
                <a:cs typeface="Arial" panose="020B0604020202020204" pitchFamily="34" charset="0"/>
              </a:rPr>
              <a:t>Facultad</a:t>
            </a:r>
            <a:r>
              <a:rPr lang="en-US">
                <a:solidFill>
                  <a:srgbClr val="000000"/>
                </a:solidFill>
                <a:latin typeface="Arial" panose="020B0604020202020204" pitchFamily="34" charset="0"/>
                <a:cs typeface="Arial" panose="020B0604020202020204" pitchFamily="34" charset="0"/>
              </a:rPr>
              <a:t> de </a:t>
            </a:r>
            <a:r>
              <a:rPr lang="en-US" err="1">
                <a:solidFill>
                  <a:srgbClr val="000000"/>
                </a:solidFill>
                <a:latin typeface="Arial" panose="020B0604020202020204" pitchFamily="34" charset="0"/>
                <a:cs typeface="Arial" panose="020B0604020202020204" pitchFamily="34" charset="0"/>
              </a:rPr>
              <a:t>Medicina</a:t>
            </a:r>
            <a:r>
              <a:rPr lang="en-US">
                <a:solidFill>
                  <a:srgbClr val="000000"/>
                </a:solidFill>
                <a:latin typeface="Arial" panose="020B0604020202020204" pitchFamily="34" charset="0"/>
                <a:cs typeface="Arial" panose="020B0604020202020204" pitchFamily="34" charset="0"/>
              </a:rPr>
              <a:t> of Universidad </a:t>
            </a:r>
            <a:r>
              <a:rPr lang="en-US" err="1">
                <a:solidFill>
                  <a:srgbClr val="000000"/>
                </a:solidFill>
                <a:latin typeface="Arial" panose="020B0604020202020204" pitchFamily="34" charset="0"/>
                <a:cs typeface="Arial" panose="020B0604020202020204" pitchFamily="34" charset="0"/>
              </a:rPr>
              <a:t>Autónoma</a:t>
            </a:r>
            <a:r>
              <a:rPr lang="en-US">
                <a:solidFill>
                  <a:srgbClr val="000000"/>
                </a:solidFill>
                <a:latin typeface="Arial" panose="020B0604020202020204" pitchFamily="34" charset="0"/>
                <a:cs typeface="Arial" panose="020B0604020202020204" pitchFamily="34" charset="0"/>
              </a:rPr>
              <a:t> de San Luis Potosí</a:t>
            </a:r>
          </a:p>
          <a:p>
            <a:pPr marL="531813" indent="0">
              <a:spcBef>
                <a:spcPts val="638"/>
              </a:spcBef>
              <a:spcAft>
                <a:spcPts val="1425"/>
              </a:spcAft>
              <a:buSzPct val="45000"/>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en-US">
                <a:solidFill>
                  <a:srgbClr val="000000"/>
                </a:solidFill>
                <a:latin typeface="Arial" panose="020B0604020202020204" pitchFamily="34" charset="0"/>
                <a:cs typeface="Arial" panose="020B0604020202020204" pitchFamily="34" charset="0"/>
              </a:rPr>
              <a:t>Third International Workshop on Nude Mice</a:t>
            </a:r>
          </a:p>
        </p:txBody>
      </p:sp>
      <p:sp>
        <p:nvSpPr>
          <p:cNvPr id="1163" name="Shape 116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Shape 11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77" name="Shape 1177"/>
          <p:cNvSpPr txBox="1">
            <a:spLocks noGrp="1"/>
          </p:cNvSpPr>
          <p:nvPr>
            <p:ph type="title"/>
          </p:nvPr>
        </p:nvSpPr>
        <p:spPr>
          <a:xfrm>
            <a:off x="838200" y="614149"/>
            <a:ext cx="10515600" cy="3873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À retenir -</a:t>
            </a:r>
            <a:r>
              <a:rPr lang="fr-FR" sz="3959" b="0" i="0" u="none" strike="noStrike" cap="none">
                <a:solidFill>
                  <a:srgbClr val="242424"/>
                </a:solidFill>
                <a:latin typeface="Avenir"/>
                <a:ea typeface="Avenir"/>
                <a:cs typeface="Avenir"/>
                <a:sym typeface="Avenir"/>
              </a:rPr>
              <a:t> </a:t>
            </a:r>
            <a:r>
              <a:rPr lang="fr-FR" sz="3959" b="0" i="0" u="none" strike="noStrike" cap="none">
                <a:solidFill>
                  <a:srgbClr val="242424"/>
                </a:solidFill>
                <a:latin typeface="Arial"/>
                <a:ea typeface="Arial"/>
                <a:cs typeface="Arial"/>
                <a:sym typeface="Arial"/>
              </a:rPr>
              <a:t>i</a:t>
            </a:r>
            <a:r>
              <a:rPr lang="fr-FR" sz="3959" b="0" i="0" u="none" strike="noStrike" cap="none">
                <a:solidFill>
                  <a:srgbClr val="303030"/>
                </a:solidFill>
                <a:latin typeface="Arial"/>
                <a:ea typeface="Arial"/>
                <a:cs typeface="Arial"/>
                <a:sym typeface="Arial"/>
              </a:rPr>
              <a:t>mp</a:t>
            </a:r>
            <a:r>
              <a:rPr lang="fr-FR" sz="3959" b="0" i="0" u="none" strike="noStrike" cap="none">
                <a:solidFill>
                  <a:srgbClr val="000000"/>
                </a:solidFill>
                <a:latin typeface="Arial"/>
                <a:ea typeface="Arial"/>
                <a:cs typeface="Arial"/>
                <a:sym typeface="Arial"/>
              </a:rPr>
              <a:t>ortant</a:t>
            </a:r>
            <a:endParaRPr sz="3959" b="0" i="0" u="none" strike="noStrike" cap="none">
              <a:solidFill>
                <a:schemeClr val="dk1"/>
              </a:solidFill>
              <a:latin typeface="Arial"/>
              <a:ea typeface="Arial"/>
              <a:cs typeface="Arial"/>
              <a:sym typeface="Arial"/>
            </a:endParaRPr>
          </a:p>
        </p:txBody>
      </p:sp>
      <p:sp>
        <p:nvSpPr>
          <p:cNvPr id="1178" name="Shape 1178"/>
          <p:cNvSpPr txBox="1">
            <a:spLocks noGrp="1"/>
          </p:cNvSpPr>
          <p:nvPr>
            <p:ph type="body" idx="1"/>
          </p:nvPr>
        </p:nvSpPr>
        <p:spPr>
          <a:xfrm>
            <a:off x="838200" y="2002971"/>
            <a:ext cx="9247496" cy="43424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Se rappeler quand on doit ajouter des éléments au nom</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3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Lorsque le nom change, établir les formes antérieure et ultérieure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3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Bien faire la distinction entre les variantes de forme du nom et les changements de nom</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16" name="Shape 216"/>
          <p:cNvSpPr txBox="1">
            <a:spLocks noGrp="1"/>
          </p:cNvSpPr>
          <p:nvPr>
            <p:ph type="title"/>
          </p:nvPr>
        </p:nvSpPr>
        <p:spPr>
          <a:xfrm>
            <a:off x="838200" y="614149"/>
            <a:ext cx="10515600" cy="8082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Source consultée (RDA 8.12)</a:t>
            </a:r>
            <a:endParaRPr sz="3959" b="0" i="0" u="none" strike="noStrike" cap="none">
              <a:solidFill>
                <a:schemeClr val="dk1"/>
              </a:solidFill>
              <a:latin typeface="Arial"/>
              <a:ea typeface="Arial"/>
              <a:cs typeface="Arial"/>
              <a:sym typeface="Arial"/>
            </a:endParaRPr>
          </a:p>
        </p:txBody>
      </p:sp>
      <p:sp>
        <p:nvSpPr>
          <p:cNvPr id="217" name="Shape 217"/>
          <p:cNvSpPr txBox="1">
            <a:spLocks noGrp="1"/>
          </p:cNvSpPr>
          <p:nvPr>
            <p:ph type="body" idx="1"/>
          </p:nvPr>
        </p:nvSpPr>
        <p:spPr>
          <a:xfrm>
            <a:off x="838200" y="1841378"/>
            <a:ext cx="9803004"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Enregistrer dans une zone 670 ou dans les sous-zones $u et $v des 3XX</a:t>
            </a:r>
            <a:endParaRPr/>
          </a:p>
          <a:p>
            <a:pPr marL="0" marR="0" lvl="0" indent="0" algn="l" rtl="0">
              <a:lnSpc>
                <a:spcPct val="90000"/>
              </a:lnSpc>
              <a:spcBef>
                <a:spcPts val="2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Toujours inclure une 670 pour la ressource à cataloguer</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2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D’autres zones peuvent être incluses si nécessaire afin de justifier l’information dans la description</a:t>
            </a:r>
            <a:endParaRPr/>
          </a:p>
          <a:p>
            <a:pPr marL="0" marR="0" lvl="0" indent="0" algn="l" rtl="0">
              <a:lnSpc>
                <a:spcPct val="90000"/>
              </a:lnSpc>
              <a:spcBef>
                <a:spcPts val="1000"/>
              </a:spcBef>
              <a:spcAft>
                <a:spcPts val="0"/>
              </a:spcAft>
              <a:buClr>
                <a:schemeClr val="dk1"/>
              </a:buClr>
              <a:buSzPts val="2800"/>
              <a:buFont typeface="Arial"/>
              <a:buNone/>
            </a:pPr>
            <a:endParaRPr lang="fr-F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Présentation suggérée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2000"/>
              </a:spcBef>
              <a:spcAft>
                <a:spcPts val="0"/>
              </a:spcAft>
              <a:buClr>
                <a:schemeClr val="dk1"/>
              </a:buClr>
              <a:buSzPts val="2800"/>
              <a:buFont typeface="Arial"/>
              <a:buNone/>
            </a:pPr>
            <a:r>
              <a:rPr lang="fr-FR"/>
              <a:t>  </a:t>
            </a:r>
            <a:r>
              <a:rPr lang="fr-FR" sz="2400" b="0" i="0" u="none" strike="noStrike" cap="none">
                <a:solidFill>
                  <a:schemeClr val="dk1"/>
                </a:solidFill>
                <a:latin typeface="Arial"/>
                <a:ea typeface="Arial"/>
                <a:cs typeface="Arial"/>
                <a:sym typeface="Arial"/>
              </a:rPr>
              <a:t>670 $a Titre propre, date : $b emplacement dans la source (données)</a:t>
            </a:r>
            <a:endParaRPr/>
          </a:p>
          <a:p>
            <a:pPr marL="0" marR="0" lvl="0" indent="0" algn="l" rtl="0">
              <a:lnSpc>
                <a:spcPct val="90000"/>
              </a:lnSpc>
              <a:spcBef>
                <a:spcPts val="2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pic>
        <p:nvPicPr>
          <p:cNvPr id="20" name="Image 20">
            <a:extLst>
              <a:ext uri="{FF2B5EF4-FFF2-40B4-BE49-F238E27FC236}">
                <a16:creationId xmlns:a16="http://schemas.microsoft.com/office/drawing/2014/main" id="{976CEB00-2A88-49B2-8CB1-F0CCE3C3E695}"/>
              </a:ext>
            </a:extLst>
          </p:cNvPr>
          <p:cNvPicPr>
            <a:picLocks noChangeAspect="1"/>
          </p:cNvPicPr>
          <p:nvPr/>
        </p:nvPicPr>
        <p:blipFill>
          <a:blip r:embed="rId3"/>
          <a:stretch>
            <a:fillRect/>
          </a:stretch>
        </p:blipFill>
        <p:spPr>
          <a:xfrm>
            <a:off x="746502" y="673560"/>
            <a:ext cx="11112284" cy="5717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35" name="Shape 235"/>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Définition de « collectivité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236" name="Shape 236"/>
          <p:cNvSpPr txBox="1">
            <a:spLocks noGrp="1"/>
          </p:cNvSpPr>
          <p:nvPr>
            <p:ph type="body" idx="1"/>
          </p:nvPr>
        </p:nvSpPr>
        <p:spPr>
          <a:xfrm>
            <a:off x="852055" y="1855232"/>
            <a:ext cx="10515600" cy="4504041"/>
          </a:xfrm>
          <a:prstGeom prst="rect">
            <a:avLst/>
          </a:prstGeom>
          <a:noFill/>
          <a:ln>
            <a:noFill/>
          </a:ln>
        </p:spPr>
        <p:txBody>
          <a:bodyPr spcFirstLastPara="1" wrap="square" lIns="91425" tIns="45700" rIns="91425" bIns="45700" anchor="t" anchorCtr="0">
            <a:noAutofit/>
          </a:bodyPr>
          <a:lstStyle/>
          <a:p>
            <a:pPr marL="361950" indent="-361950">
              <a:spcBef>
                <a:spcPts val="0"/>
              </a:spcBef>
              <a:tabLst>
                <a:tab pos="271463" algn="l"/>
              </a:tabLst>
            </a:pPr>
            <a:r>
              <a:rPr lang="fr-FR" b="0" i="0" u="none" strike="noStrike" cap="none">
                <a:solidFill>
                  <a:schemeClr val="dk1"/>
                </a:solidFill>
                <a:latin typeface="Arial"/>
                <a:ea typeface="Arial"/>
                <a:cs typeface="Arial"/>
                <a:sym typeface="Arial"/>
              </a:rPr>
              <a:t>RDA 11.0 : Doit être identifiée par un nom particulier et non par une description générale</a:t>
            </a:r>
            <a:endParaRPr lang="fr-FR"/>
          </a:p>
          <a:p>
            <a:pPr marL="361950" indent="-361950">
              <a:spcBef>
                <a:spcPts val="0"/>
              </a:spcBef>
              <a:tabLst>
                <a:tab pos="271463" algn="l"/>
              </a:tabLst>
            </a:pPr>
            <a:endParaRPr lang="fr-FR" b="0" i="0" u="none" strike="noStrike" cap="none">
              <a:solidFill>
                <a:schemeClr val="dk1"/>
              </a:solidFill>
              <a:latin typeface="Arial"/>
              <a:ea typeface="Arial"/>
              <a:cs typeface="Arial"/>
              <a:sym typeface="Arial"/>
            </a:endParaRPr>
          </a:p>
          <a:p>
            <a:pPr marL="361950" indent="-361950">
              <a:spcBef>
                <a:spcPts val="0"/>
              </a:spcBef>
              <a:tabLst>
                <a:tab pos="271463" algn="l"/>
              </a:tabLst>
            </a:pPr>
            <a:r>
              <a:rPr lang="fr-FR" b="0" i="0" u="none" strike="noStrike" cap="none">
                <a:solidFill>
                  <a:schemeClr val="dk1"/>
                </a:solidFill>
                <a:latin typeface="Arial"/>
                <a:ea typeface="Arial"/>
                <a:cs typeface="Arial"/>
                <a:sym typeface="Arial"/>
              </a:rPr>
              <a:t>Les exemples incluent les associations, les institutions,</a:t>
            </a:r>
            <a:br>
              <a:rPr lang="fr-FR" b="0" i="0" u="none" strike="noStrike" cap="none">
                <a:solidFill>
                  <a:schemeClr val="dk1"/>
                </a:solidFill>
                <a:latin typeface="Arial"/>
                <a:ea typeface="Arial"/>
                <a:cs typeface="Arial"/>
                <a:sym typeface="Arial"/>
              </a:rPr>
            </a:br>
            <a:r>
              <a:rPr lang="fr-FR" b="0" i="0" u="none" strike="noStrike" cap="none">
                <a:solidFill>
                  <a:schemeClr val="dk1"/>
                </a:solidFill>
                <a:latin typeface="Arial"/>
                <a:ea typeface="Arial"/>
                <a:cs typeface="Arial"/>
                <a:sym typeface="Arial"/>
              </a:rPr>
              <a:t>les entreprises sans but lucratif, les gouvernements, etc.</a:t>
            </a:r>
            <a:endParaRPr lang="fr-FR"/>
          </a:p>
          <a:p>
            <a:pPr marL="361950" indent="-361950">
              <a:spcBef>
                <a:spcPts val="0"/>
              </a:spcBef>
              <a:tabLst>
                <a:tab pos="271463" algn="l"/>
              </a:tabLst>
            </a:pPr>
            <a:endParaRPr lang="fr-FR" sz="2800" b="0" i="0" u="none" strike="noStrike" cap="none">
              <a:solidFill>
                <a:schemeClr val="dk1"/>
              </a:solidFill>
              <a:latin typeface="Arial"/>
              <a:ea typeface="Arial"/>
              <a:cs typeface="Arial"/>
              <a:sym typeface="Arial"/>
            </a:endParaRPr>
          </a:p>
          <a:p>
            <a:pPr marL="361950" indent="-361950">
              <a:spcBef>
                <a:spcPts val="0"/>
              </a:spcBef>
              <a:tabLst>
                <a:tab pos="271463" algn="l"/>
              </a:tabLst>
            </a:pPr>
            <a:r>
              <a:rPr lang="fr-FR" sz="2800" b="0" i="0" u="none" strike="noStrike" cap="none">
                <a:solidFill>
                  <a:schemeClr val="dk1"/>
                </a:solidFill>
                <a:latin typeface="Arial"/>
                <a:ea typeface="Arial"/>
                <a:cs typeface="Arial"/>
                <a:sym typeface="Arial"/>
              </a:rPr>
              <a:t>Inclu</a:t>
            </a:r>
            <a:r>
              <a:rPr lang="fr-FR"/>
              <a:t>t</a:t>
            </a:r>
            <a:r>
              <a:rPr lang="fr-FR" sz="2800" b="0" i="0" u="none" strike="noStrike" cap="none">
                <a:solidFill>
                  <a:schemeClr val="dk1"/>
                </a:solidFill>
                <a:latin typeface="Arial"/>
                <a:ea typeface="Arial"/>
                <a:cs typeface="Arial"/>
                <a:sym typeface="Arial"/>
              </a:rPr>
              <a:t> également </a:t>
            </a:r>
            <a:r>
              <a:rPr lang="fr-FR"/>
              <a:t>les vaisseaux et </a:t>
            </a:r>
            <a:r>
              <a:rPr lang="fr-FR" sz="2800" b="0" i="0" u="none" strike="noStrike" cap="none">
                <a:solidFill>
                  <a:schemeClr val="dk1"/>
                </a:solidFill>
                <a:latin typeface="Arial"/>
                <a:ea typeface="Arial"/>
                <a:cs typeface="Arial"/>
                <a:sym typeface="Arial"/>
              </a:rPr>
              <a:t>les évènements ponctuels tels que les compétitions sportives, les expositions, les festivals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45" name="Shape 245"/>
          <p:cNvSpPr txBox="1">
            <a:spLocks noGrp="1"/>
          </p:cNvSpPr>
          <p:nvPr>
            <p:ph type="title"/>
          </p:nvPr>
        </p:nvSpPr>
        <p:spPr>
          <a:xfrm>
            <a:off x="838200" y="614149"/>
            <a:ext cx="10515600" cy="82276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Identification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Éléments fondamentaux (0.6.7)</a:t>
            </a:r>
            <a:endParaRPr/>
          </a:p>
        </p:txBody>
      </p:sp>
      <p:sp>
        <p:nvSpPr>
          <p:cNvPr id="246" name="Shape 246"/>
          <p:cNvSpPr txBox="1">
            <a:spLocks noGrp="1"/>
          </p:cNvSpPr>
          <p:nvPr>
            <p:ph type="body" idx="1"/>
          </p:nvPr>
        </p:nvSpPr>
        <p:spPr>
          <a:xfrm>
            <a:off x="838200" y="2032000"/>
            <a:ext cx="10515600" cy="4313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Nom privilégié de la collectivité</a:t>
            </a:r>
            <a:endParaRPr/>
          </a:p>
          <a:p>
            <a:pPr marL="0" marR="0" lvl="0" indent="0" algn="l" rtl="0">
              <a:lnSpc>
                <a:spcPct val="90000"/>
              </a:lnSpc>
              <a:spcBef>
                <a:spcPts val="16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Emplacement d’un congrès, etc.</a:t>
            </a:r>
            <a:endParaRPr/>
          </a:p>
          <a:p>
            <a:pPr marL="0" marR="0" lvl="0" indent="0" algn="l" rtl="0">
              <a:lnSpc>
                <a:spcPct val="90000"/>
              </a:lnSpc>
              <a:spcBef>
                <a:spcPts val="16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Date de congrès, etc.</a:t>
            </a:r>
            <a:endParaRPr/>
          </a:p>
          <a:p>
            <a:pPr marL="0" marR="0" lvl="0" indent="0" algn="l" rtl="0">
              <a:lnSpc>
                <a:spcPct val="90000"/>
              </a:lnSpc>
              <a:spcBef>
                <a:spcPts val="16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Institution associée (fondamental dans certains cas)</a:t>
            </a:r>
            <a:endParaRPr/>
          </a:p>
          <a:p>
            <a:pPr marL="0" marR="0" lvl="0" indent="0" algn="l" rtl="0">
              <a:lnSpc>
                <a:spcPct val="90000"/>
              </a:lnSpc>
              <a:spcBef>
                <a:spcPts val="16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Numéro d’ordre d’un congrès, etc.</a:t>
            </a:r>
            <a:endParaRPr/>
          </a:p>
          <a:p>
            <a:pPr marL="0" marR="0" lvl="0" indent="0" algn="l" rtl="0">
              <a:lnSpc>
                <a:spcPct val="90000"/>
              </a:lnSpc>
              <a:spcBef>
                <a:spcPts val="1600"/>
              </a:spcBef>
              <a:spcAft>
                <a:spcPts val="0"/>
              </a:spcAft>
              <a:buClr>
                <a:schemeClr val="dk1"/>
              </a:buClr>
              <a:buSzPts val="2600"/>
              <a:buFont typeface="Arial"/>
              <a:buNone/>
              <a:tabLst>
                <a:tab pos="180975" algn="l"/>
              </a:tabLst>
            </a:pPr>
            <a:r>
              <a:rPr lang="fr-FR" sz="2600" b="0" i="0" u="none" strike="noStrike" cap="none">
                <a:solidFill>
                  <a:schemeClr val="dk1"/>
                </a:solidFill>
                <a:latin typeface="Arial"/>
                <a:ea typeface="Arial"/>
                <a:cs typeface="Arial"/>
                <a:sym typeface="Arial"/>
              </a:rPr>
              <a:t>• Autre désignation (si le nom d’une collectivité n’évoque pas une 	collectivité)</a:t>
            </a: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16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Identifiant</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55" name="Shape 255"/>
          <p:cNvSpPr txBox="1">
            <a:spLocks noGrp="1"/>
          </p:cNvSpPr>
          <p:nvPr>
            <p:ph type="title"/>
          </p:nvPr>
        </p:nvSpPr>
        <p:spPr>
          <a:xfrm>
            <a:off x="838200" y="614149"/>
            <a:ext cx="10515600" cy="9098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600" b="0" i="0" u="none" strike="noStrike" cap="none">
                <a:solidFill>
                  <a:schemeClr val="dk1"/>
                </a:solidFill>
                <a:latin typeface="Arial"/>
                <a:ea typeface="Arial"/>
                <a:cs typeface="Arial"/>
                <a:sym typeface="Arial"/>
              </a:rPr>
              <a:t>Identification des collectivités : Fondamental si nécessaire d’établir une distinction (RDA 0.6.7)</a:t>
            </a:r>
            <a:endParaRPr sz="3600" b="0" i="0" u="none" strike="noStrike" cap="none">
              <a:solidFill>
                <a:schemeClr val="dk1"/>
              </a:solidFill>
              <a:latin typeface="Arial"/>
              <a:ea typeface="Arial"/>
              <a:cs typeface="Arial"/>
              <a:sym typeface="Arial"/>
            </a:endParaRPr>
          </a:p>
        </p:txBody>
      </p:sp>
      <p:sp>
        <p:nvSpPr>
          <p:cNvPr id="256" name="Shape 256"/>
          <p:cNvSpPr txBox="1">
            <a:spLocks noGrp="1"/>
          </p:cNvSpPr>
          <p:nvPr>
            <p:ph type="body" idx="1"/>
          </p:nvPr>
        </p:nvSpPr>
        <p:spPr>
          <a:xfrm>
            <a:off x="838200" y="2119087"/>
            <a:ext cx="9510486" cy="3556000"/>
          </a:xfrm>
          <a:prstGeom prst="rect">
            <a:avLst/>
          </a:prstGeom>
          <a:noFill/>
          <a:ln>
            <a:noFill/>
          </a:ln>
        </p:spPr>
        <p:txBody>
          <a:bodyPr spcFirstLastPara="1" wrap="square" lIns="91425" tIns="45700" rIns="91425" bIns="45700" anchor="t" anchorCtr="0">
            <a:noAutofit/>
          </a:bodyPr>
          <a:lstStyle/>
          <a:p>
            <a:pPr marL="228600" indent="-228600">
              <a:lnSpc>
                <a:spcPct val="80000"/>
              </a:lnSpc>
              <a:spcBef>
                <a:spcPts val="0"/>
              </a:spcBef>
            </a:pPr>
            <a:r>
              <a:rPr lang="fr-FR"/>
              <a:t>Autre lieu associé à </a:t>
            </a:r>
            <a:r>
              <a:rPr lang="fr-FR" sz="2800" b="0" i="0" u="none" strike="noStrike" cap="none">
                <a:latin typeface="Arial"/>
                <a:ea typeface="Arial"/>
                <a:cs typeface="Arial"/>
                <a:sym typeface="Arial"/>
              </a:rPr>
              <a:t>la </a:t>
            </a:r>
            <a:r>
              <a:rPr lang="fr-FR"/>
              <a:t>collectivité</a:t>
            </a:r>
          </a:p>
          <a:p>
            <a:pPr marL="228600" marR="0" lvl="0" indent="-228600" algn="l" rtl="0">
              <a:lnSpc>
                <a:spcPct val="8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Date de fondation</a:t>
            </a:r>
            <a:endParaRPr sz="2800" b="0" i="0" u="none" strike="noStrike" cap="none">
              <a:latin typeface="Arial"/>
              <a:ea typeface="Arial"/>
              <a:cs typeface="Arial"/>
              <a:sym typeface="Arial"/>
            </a:endParaRPr>
          </a:p>
          <a:p>
            <a:pPr marL="228600" marR="0" lvl="0" indent="-228600" algn="l" rtl="0">
              <a:lnSpc>
                <a:spcPct val="8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Date de cessation</a:t>
            </a:r>
            <a:endParaRPr sz="2800" b="0" i="0" u="none" strike="noStrike" cap="none">
              <a:latin typeface="Arial"/>
              <a:ea typeface="Arial"/>
              <a:cs typeface="Arial"/>
              <a:sym typeface="Arial"/>
            </a:endParaRPr>
          </a:p>
          <a:p>
            <a:pPr marL="228600" marR="0" lvl="0" indent="-228600" algn="l" rtl="0">
              <a:lnSpc>
                <a:spcPct val="8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Période d’activité de la collectivité</a:t>
            </a:r>
            <a:endParaRPr sz="2800" b="0" i="0" u="none" strike="noStrike" cap="none">
              <a:latin typeface="Arial"/>
              <a:ea typeface="Arial"/>
              <a:cs typeface="Arial"/>
              <a:sym typeface="Arial"/>
            </a:endParaRPr>
          </a:p>
          <a:p>
            <a:pPr marL="228600" marR="0" lvl="0" indent="-228600" algn="l" rtl="0">
              <a:lnSpc>
                <a:spcPct val="8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Institution associée</a:t>
            </a:r>
            <a:endParaRPr/>
          </a:p>
          <a:p>
            <a:pPr marL="228600" marR="0" lvl="0" indent="-228600" algn="l" rtl="0">
              <a:lnSpc>
                <a:spcPct val="8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Autre désignation associée à la collectivité</a:t>
            </a:r>
            <a:endParaRPr sz="28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65" name="Shape 265"/>
          <p:cNvSpPr txBox="1">
            <a:spLocks noGrp="1"/>
          </p:cNvSpPr>
          <p:nvPr>
            <p:ph type="title"/>
          </p:nvPr>
        </p:nvSpPr>
        <p:spPr>
          <a:xfrm>
            <a:off x="475344" y="175446"/>
            <a:ext cx="9506856" cy="576022"/>
          </a:xfrm>
          <a:prstGeom prst="rect">
            <a:avLst/>
          </a:prstGeom>
          <a:noFill/>
          <a:ln>
            <a:noFill/>
          </a:ln>
        </p:spPr>
        <p:txBody>
          <a:bodyPr spcFirstLastPara="1" wrap="square" lIns="91425" tIns="45700" rIns="91425" bIns="45700" anchor="ctr" anchorCtr="0">
            <a:noAutofit/>
          </a:bodyPr>
          <a:lstStyle/>
          <a:p>
            <a:pPr>
              <a:buSzPts val="3959"/>
            </a:pPr>
            <a:r>
              <a:rPr lang="fr-FR" sz="3950" b="0" i="0" u="none" strike="noStrike" cap="none">
                <a:latin typeface="Arial"/>
                <a:ea typeface="Arial"/>
                <a:cs typeface="Arial"/>
              </a:rPr>
              <a:t/>
            </a:r>
            <a:br>
              <a:rPr lang="fr-FR" sz="3950" b="0" i="0" u="none" strike="noStrike" cap="none">
                <a:latin typeface="Arial"/>
                <a:ea typeface="Arial"/>
                <a:cs typeface="Arial"/>
              </a:rPr>
            </a:br>
            <a:r>
              <a:rPr lang="fr-FR" sz="3600" b="0" i="0" u="none" strike="noStrike" cap="none">
                <a:latin typeface="Arial"/>
                <a:ea typeface="Arial"/>
                <a:cs typeface="Arial"/>
                <a:sym typeface="Arial"/>
              </a:rPr>
              <a:t>Entités ambigües</a:t>
            </a:r>
            <a:r>
              <a:rPr lang="fr-FR" sz="3600" b="0" i="0" u="none" strike="noStrike" cap="none">
                <a:latin typeface="Arial"/>
                <a:ea typeface="Arial"/>
                <a:cs typeface="Arial"/>
              </a:rPr>
              <a:t/>
            </a:r>
            <a:br>
              <a:rPr lang="fr-FR" sz="3600" b="0" i="0" u="none" strike="noStrike" cap="none">
                <a:latin typeface="Arial"/>
                <a:ea typeface="Arial"/>
                <a:cs typeface="Arial"/>
              </a:rPr>
            </a:br>
            <a:r>
              <a:rPr lang="fr-CA" sz="3600"/>
              <a:t>« </a:t>
            </a:r>
            <a:r>
              <a:rPr lang="fr-FR" sz="3600" b="0" i="0" u="none" strike="noStrike" cap="none">
                <a:latin typeface="Arial"/>
                <a:ea typeface="Arial"/>
                <a:cs typeface="Arial"/>
                <a:sym typeface="Arial"/>
              </a:rPr>
              <a:t>Division du monde</a:t>
            </a:r>
            <a:r>
              <a:rPr lang="fr-CA" sz="3600"/>
              <a:t> »</a:t>
            </a:r>
            <a:endParaRPr sz="3600" b="0" i="0" u="none" strike="noStrike" cap="none">
              <a:latin typeface="Arial"/>
              <a:ea typeface="Arial"/>
              <a:cs typeface="Arial"/>
              <a:sym typeface="Arial"/>
            </a:endParaRPr>
          </a:p>
        </p:txBody>
      </p:sp>
      <p:sp>
        <p:nvSpPr>
          <p:cNvPr id="266" name="Shape 266"/>
          <p:cNvSpPr txBox="1">
            <a:spLocks noGrp="1"/>
          </p:cNvSpPr>
          <p:nvPr>
            <p:ph type="body" idx="1"/>
          </p:nvPr>
        </p:nvSpPr>
        <p:spPr>
          <a:xfrm>
            <a:off x="1038536" y="1552905"/>
            <a:ext cx="3723300" cy="4002000"/>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r>
              <a:rPr lang="fr-FR" sz="2200" err="1"/>
              <a:t>Aéroport</a:t>
            </a:r>
            <a:r>
              <a:rPr lang="fr-FR" sz="2200"/>
              <a:t> de Fredericton</a:t>
            </a:r>
            <a:r>
              <a:rPr lang="fr-FR" sz="2200" b="0" i="0" u="none" strike="noStrike" cap="none">
                <a:latin typeface="Arial"/>
                <a:ea typeface="Arial"/>
                <a:cs typeface="Arial"/>
                <a:sym typeface="Arial"/>
              </a:rPr>
              <a:t>	</a:t>
            </a:r>
            <a:endParaRPr lang="fr-FR" sz="2200" b="0" i="0" u="none" strike="noStrike" cap="none">
              <a:latin typeface="Arial"/>
              <a:ea typeface="Arial"/>
              <a:cs typeface="Arial"/>
            </a:endParaRPr>
          </a:p>
          <a:p>
            <a:pPr marL="0" marR="0" lvl="0" indent="0" algn="l" rtl="0">
              <a:lnSpc>
                <a:spcPct val="90000"/>
              </a:lnSpc>
              <a:spcBef>
                <a:spcPts val="0"/>
              </a:spcBef>
              <a:spcAft>
                <a:spcPts val="0"/>
              </a:spcAft>
              <a:buClr>
                <a:schemeClr val="dk1"/>
              </a:buClr>
              <a:buSzPts val="2200"/>
              <a:buFont typeface="Arial"/>
              <a:buNone/>
            </a:pPr>
            <a:endParaRPr sz="2200"/>
          </a:p>
          <a:p>
            <a:pPr marL="0" indent="0">
              <a:spcBef>
                <a:spcPts val="0"/>
              </a:spcBef>
              <a:buSzPts val="2200"/>
              <a:buNone/>
            </a:pPr>
            <a:r>
              <a:rPr lang="fr-FR" sz="2200"/>
              <a:t>Coupe Stanley</a:t>
            </a:r>
            <a:r>
              <a:rPr lang="fr-FR" sz="2200" b="0" i="0" u="none" strike="noStrike" cap="none">
                <a:latin typeface="Arial"/>
                <a:ea typeface="Arial"/>
                <a:cs typeface="Arial"/>
                <a:sym typeface="Arial"/>
              </a:rPr>
              <a:t> (Hockey)</a:t>
            </a:r>
            <a:endParaRPr/>
          </a:p>
          <a:p>
            <a:pPr marL="0" marR="0" lvl="0" indent="0" algn="l"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endParaRPr sz="2200"/>
          </a:p>
          <a:p>
            <a:pPr marL="0" indent="0">
              <a:spcBef>
                <a:spcPts val="0"/>
              </a:spcBef>
              <a:buSzPts val="2200"/>
              <a:buNone/>
            </a:pPr>
            <a:r>
              <a:rPr lang="fr-FR" sz="2200"/>
              <a:t>Tour de la Bourse</a:t>
            </a:r>
            <a:endParaRPr/>
          </a:p>
          <a:p>
            <a:pPr marL="0" marR="0" lvl="0" indent="0" algn="l" rtl="0">
              <a:lnSpc>
                <a:spcPct val="90000"/>
              </a:lnSpc>
              <a:spcBef>
                <a:spcPts val="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(Montréal, Québec)</a:t>
            </a:r>
            <a:endParaRPr/>
          </a:p>
          <a:p>
            <a:pPr marL="0" marR="0" lvl="0" indent="0" algn="l" rtl="0">
              <a:lnSpc>
                <a:spcPct val="90000"/>
              </a:lnSpc>
              <a:spcBef>
                <a:spcPts val="0"/>
              </a:spcBef>
              <a:spcAft>
                <a:spcPts val="0"/>
              </a:spcAft>
              <a:buClr>
                <a:schemeClr val="dk1"/>
              </a:buClr>
              <a:buSzPts val="2200"/>
              <a:buFont typeface="Arial"/>
              <a:buNone/>
            </a:pPr>
            <a:endParaRPr sz="2200"/>
          </a:p>
          <a:p>
            <a:pPr marL="0" marR="0" lvl="0" indent="0" algn="l" rtl="0">
              <a:lnSpc>
                <a:spcPct val="90000"/>
              </a:lnSpc>
              <a:spcBef>
                <a:spcPts val="0"/>
              </a:spcBef>
              <a:spcAft>
                <a:spcPts val="0"/>
              </a:spcAft>
              <a:buClr>
                <a:schemeClr val="dk1"/>
              </a:buClr>
              <a:buSzPts val="2200"/>
              <a:buFont typeface="Arial"/>
              <a:buNone/>
            </a:pPr>
            <a:r>
              <a:rPr lang="fr-FR" sz="2200" b="0" i="0" u="none" strike="noStrike" cap="none">
                <a:latin typeface="Arial"/>
                <a:ea typeface="Arial"/>
                <a:cs typeface="Arial"/>
                <a:sym typeface="Arial"/>
              </a:rPr>
              <a:t>Prix Juno</a:t>
            </a:r>
            <a:endParaRPr/>
          </a:p>
          <a:p>
            <a:pPr marL="0" marR="0" lvl="0" indent="0" algn="l" rtl="0">
              <a:lnSpc>
                <a:spcPct val="90000"/>
              </a:lnSpc>
              <a:spcBef>
                <a:spcPts val="0"/>
              </a:spcBef>
              <a:spcAft>
                <a:spcPts val="0"/>
              </a:spcAft>
              <a:buClr>
                <a:schemeClr val="dk1"/>
              </a:buClr>
              <a:buSzPts val="2200"/>
              <a:buFont typeface="Arial"/>
              <a:buNone/>
            </a:pPr>
            <a:endParaRPr sz="2200"/>
          </a:p>
          <a:p>
            <a:pPr>
              <a:buSzPts val="2200"/>
              <a:buNone/>
            </a:pPr>
            <a:r>
              <a:rPr lang="fr-FR" sz="2200" err="1"/>
              <a:t>Elmendorf</a:t>
            </a:r>
            <a:r>
              <a:rPr lang="fr-FR" sz="2200"/>
              <a:t> Air Force</a:t>
            </a:r>
            <a:endParaRPr lang="fr-FR"/>
          </a:p>
          <a:p>
            <a:pPr>
              <a:buSzPts val="2200"/>
              <a:buNone/>
            </a:pPr>
            <a:r>
              <a:rPr lang="fr-FR" sz="2200"/>
              <a:t>  </a:t>
            </a:r>
            <a:r>
              <a:rPr lang="fr-FR" sz="2200" b="0" i="0" u="none" strike="noStrike" cap="none">
                <a:latin typeface="Arial"/>
                <a:ea typeface="Arial"/>
                <a:cs typeface="Arial"/>
                <a:sym typeface="Arial"/>
              </a:rPr>
              <a:t>Base (</a:t>
            </a:r>
            <a:r>
              <a:rPr lang="fr-FR" sz="2200"/>
              <a:t>Alaska</a:t>
            </a:r>
            <a:r>
              <a:rPr lang="fr-FR" sz="2200" b="0" i="0" u="none" strike="noStrike" cap="none">
                <a:latin typeface="Arial"/>
                <a:ea typeface="Arial"/>
                <a:cs typeface="Arial"/>
                <a:sym typeface="Arial"/>
              </a:rPr>
              <a:t>)</a:t>
            </a:r>
            <a:endParaRPr lang="fr-FR"/>
          </a:p>
          <a:p>
            <a:pPr marL="0" marR="0" lvl="0" indent="0" algn="l">
              <a:lnSpc>
                <a:spcPct val="90000"/>
              </a:lnSpc>
              <a:spcBef>
                <a:spcPts val="0"/>
              </a:spcBef>
              <a:spcAft>
                <a:spcPts val="0"/>
              </a:spcAft>
              <a:buClr>
                <a:schemeClr val="dk1"/>
              </a:buClr>
              <a:buSzPts val="2200"/>
              <a:buFont typeface="Arial"/>
              <a:buNone/>
            </a:pPr>
            <a:endParaRPr lang="fr-FR" sz="2200"/>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7" name="Shape 267"/>
          <p:cNvSpPr txBox="1"/>
          <p:nvPr/>
        </p:nvSpPr>
        <p:spPr>
          <a:xfrm>
            <a:off x="6096000" y="1554865"/>
            <a:ext cx="4824262" cy="71009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200"/>
              <a:buFont typeface="Arial"/>
              <a:buNone/>
            </a:pPr>
            <a:r>
              <a:rPr lang="fr-FR" sz="2200">
                <a:solidFill>
                  <a:schemeClr val="dk1"/>
                </a:solidFill>
                <a:latin typeface="Arial" panose="020B0604020202020204" pitchFamily="34" charset="0"/>
                <a:ea typeface="Calibri"/>
                <a:cs typeface="Arial" panose="020B0604020202020204" pitchFamily="34" charset="0"/>
                <a:sym typeface="Calibri"/>
              </a:rPr>
              <a:t>Aéroports</a:t>
            </a:r>
            <a:r>
              <a:rPr lang="fr-FR" sz="2200" b="0" i="0" u="none" strike="noStrike" cap="none">
                <a:solidFill>
                  <a:schemeClr val="dk1"/>
                </a:solidFill>
                <a:latin typeface="Arial" panose="020B0604020202020204" pitchFamily="34" charset="0"/>
                <a:ea typeface="Calibri"/>
                <a:cs typeface="Arial" panose="020B0604020202020204" pitchFamily="34" charset="0"/>
                <a:sym typeface="Calibri"/>
              </a:rPr>
              <a:t> : H 405 Groupe 1 -</a:t>
            </a:r>
            <a:endParaRPr sz="22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55600" marR="0" lvl="0" indent="-355600" algn="l" rtl="0">
              <a:lnSpc>
                <a:spcPct val="80000"/>
              </a:lnSpc>
              <a:spcBef>
                <a:spcPts val="0"/>
              </a:spcBef>
              <a:spcAft>
                <a:spcPts val="0"/>
              </a:spcAft>
              <a:buClr>
                <a:schemeClr val="dk1"/>
              </a:buClr>
              <a:buSzPts val="2200"/>
              <a:buFont typeface="Arial"/>
              <a:buNone/>
            </a:pPr>
            <a:r>
              <a:rPr lang="fr-FR" sz="2200" b="0" i="0" u="none" strike="noStrike" cap="none">
                <a:solidFill>
                  <a:schemeClr val="dk1"/>
                </a:solidFill>
                <a:latin typeface="Arial" panose="020B0604020202020204" pitchFamily="34" charset="0"/>
                <a:ea typeface="Calibri"/>
                <a:cs typeface="Arial" panose="020B0604020202020204" pitchFamily="34" charset="0"/>
                <a:sym typeface="Calibri"/>
              </a:rPr>
              <a:t>	MARC 110, RDA</a:t>
            </a:r>
            <a:endParaRPr sz="22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268" name="Shape 268"/>
          <p:cNvSpPr/>
          <p:nvPr/>
        </p:nvSpPr>
        <p:spPr>
          <a:xfrm>
            <a:off x="4644125" y="1637592"/>
            <a:ext cx="1059543" cy="188686"/>
          </a:xfrm>
          <a:prstGeom prst="rightArrow">
            <a:avLst>
              <a:gd name="adj1" fmla="val 50000"/>
              <a:gd name="adj2" fmla="val 50000"/>
            </a:avLst>
          </a:prstGeom>
          <a:solidFill>
            <a:schemeClr val="accent1"/>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9" name="Shape 269"/>
          <p:cNvSpPr/>
          <p:nvPr/>
        </p:nvSpPr>
        <p:spPr>
          <a:xfrm>
            <a:off x="4644182" y="2539983"/>
            <a:ext cx="1059543" cy="188686"/>
          </a:xfrm>
          <a:prstGeom prst="rightArrow">
            <a:avLst>
              <a:gd name="adj1" fmla="val 50000"/>
              <a:gd name="adj2" fmla="val 50000"/>
            </a:avLst>
          </a:prstGeom>
          <a:solidFill>
            <a:schemeClr val="accent1"/>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Shape 270"/>
          <p:cNvSpPr/>
          <p:nvPr/>
        </p:nvSpPr>
        <p:spPr>
          <a:xfrm>
            <a:off x="4644125" y="3503902"/>
            <a:ext cx="1059600" cy="188700"/>
          </a:xfrm>
          <a:prstGeom prst="rightArrow">
            <a:avLst>
              <a:gd name="adj1" fmla="val 50000"/>
              <a:gd name="adj2" fmla="val 50000"/>
            </a:avLst>
          </a:prstGeom>
          <a:solidFill>
            <a:schemeClr val="accent1"/>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Shape 271"/>
          <p:cNvSpPr/>
          <p:nvPr/>
        </p:nvSpPr>
        <p:spPr>
          <a:xfrm>
            <a:off x="4644068" y="5118746"/>
            <a:ext cx="1059600" cy="188700"/>
          </a:xfrm>
          <a:prstGeom prst="rightArrow">
            <a:avLst>
              <a:gd name="adj1" fmla="val 50000"/>
              <a:gd name="adj2" fmla="val 50000"/>
            </a:avLst>
          </a:prstGeom>
          <a:solidFill>
            <a:schemeClr val="accent1"/>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Shape 272"/>
          <p:cNvSpPr/>
          <p:nvPr/>
        </p:nvSpPr>
        <p:spPr>
          <a:xfrm>
            <a:off x="4644068" y="4375236"/>
            <a:ext cx="1059600" cy="188700"/>
          </a:xfrm>
          <a:prstGeom prst="rightArrow">
            <a:avLst>
              <a:gd name="adj1" fmla="val 50000"/>
              <a:gd name="adj2" fmla="val 50000"/>
            </a:avLst>
          </a:prstGeom>
          <a:solidFill>
            <a:schemeClr val="accent1"/>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Shape 273"/>
          <p:cNvSpPr/>
          <p:nvPr/>
        </p:nvSpPr>
        <p:spPr>
          <a:xfrm>
            <a:off x="7441200" y="299343"/>
            <a:ext cx="3149400" cy="8493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0" i="0" u="none" strike="noStrike" cap="none">
                <a:solidFill>
                  <a:schemeClr val="dk1"/>
                </a:solidFill>
                <a:latin typeface="Calibri"/>
                <a:ea typeface="Calibri"/>
                <a:cs typeface="Calibri"/>
                <a:sym typeface="Calibri"/>
              </a:rPr>
              <a:t>DCM Z1 App.1,</a:t>
            </a:r>
            <a:endParaRPr/>
          </a:p>
          <a:p>
            <a:pPr marL="0" marR="0" lvl="0" indent="0" algn="ctr" rtl="0">
              <a:spcBef>
                <a:spcPts val="0"/>
              </a:spcBef>
              <a:spcAft>
                <a:spcPts val="0"/>
              </a:spcAft>
              <a:buNone/>
            </a:pPr>
            <a:r>
              <a:rPr lang="fr-FR" sz="2000" b="0" i="0" u="none" strike="noStrike" cap="none">
                <a:solidFill>
                  <a:schemeClr val="dk1"/>
                </a:solidFill>
                <a:latin typeface="Calibri"/>
                <a:ea typeface="Calibri"/>
                <a:cs typeface="Calibri"/>
                <a:sym typeface="Calibri"/>
              </a:rPr>
              <a:t>SHM H 405</a:t>
            </a:r>
            <a:endParaRPr sz="2000" b="0" i="0" u="none" strike="noStrike" cap="none">
              <a:solidFill>
                <a:schemeClr val="dk1"/>
              </a:solidFill>
              <a:latin typeface="Calibri"/>
              <a:ea typeface="Calibri"/>
              <a:cs typeface="Calibri"/>
              <a:sym typeface="Calibri"/>
            </a:endParaRPr>
          </a:p>
        </p:txBody>
      </p:sp>
      <p:sp>
        <p:nvSpPr>
          <p:cNvPr id="2" name="ZoneTexte 1">
            <a:extLst>
              <a:ext uri="{FF2B5EF4-FFF2-40B4-BE49-F238E27FC236}">
                <a16:creationId xmlns:a16="http://schemas.microsoft.com/office/drawing/2014/main" id="{97294120-0C9D-4EE9-9460-ABDA2A195348}"/>
              </a:ext>
            </a:extLst>
          </p:cNvPr>
          <p:cNvSpPr txBox="1"/>
          <p:nvPr/>
        </p:nvSpPr>
        <p:spPr>
          <a:xfrm>
            <a:off x="6096000" y="5066246"/>
            <a:ext cx="5665036" cy="634020"/>
          </a:xfrm>
          <a:prstGeom prst="rect">
            <a:avLst/>
          </a:prstGeom>
          <a:noFill/>
        </p:spPr>
        <p:txBody>
          <a:bodyPr wrap="square" rtlCol="0">
            <a:spAutoFit/>
          </a:bodyPr>
          <a:lstStyle/>
          <a:p>
            <a:pPr marL="355600" lvl="0" indent="-355600">
              <a:lnSpc>
                <a:spcPct val="80000"/>
              </a:lnSpc>
              <a:buSzPts val="2200"/>
            </a:pPr>
            <a:r>
              <a:rPr lang="fr-CA" sz="2200">
                <a:latin typeface="Arial" panose="020B0604020202020204" pitchFamily="34" charset="0"/>
                <a:ea typeface="Calibri"/>
                <a:cs typeface="Arial" panose="020B0604020202020204" pitchFamily="34" charset="0"/>
                <a:sym typeface="Calibri"/>
              </a:rPr>
              <a:t>Camps militaires (Actifs) : H 405 Groupe 1 -MARC 151, RDA</a:t>
            </a:r>
            <a:endParaRPr lang="fr-CA">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55FE40F-1260-468E-9CBB-5AA7027BF1FD}"/>
              </a:ext>
            </a:extLst>
          </p:cNvPr>
          <p:cNvSpPr txBox="1"/>
          <p:nvPr/>
        </p:nvSpPr>
        <p:spPr>
          <a:xfrm>
            <a:off x="6099334" y="4280321"/>
            <a:ext cx="5054130" cy="634020"/>
          </a:xfrm>
          <a:prstGeom prst="rect">
            <a:avLst/>
          </a:prstGeom>
          <a:noFill/>
        </p:spPr>
        <p:txBody>
          <a:bodyPr wrap="square" rtlCol="0">
            <a:spAutoFit/>
          </a:bodyPr>
          <a:lstStyle/>
          <a:p>
            <a:pPr lvl="0">
              <a:lnSpc>
                <a:spcPct val="80000"/>
              </a:lnSpc>
              <a:buSzPts val="2200"/>
            </a:pPr>
            <a:r>
              <a:rPr lang="fr-CA" sz="2200">
                <a:latin typeface="Arial" panose="020B0604020202020204" pitchFamily="34" charset="0"/>
                <a:ea typeface="Calibri"/>
                <a:cs typeface="Arial" panose="020B0604020202020204" pitchFamily="34" charset="0"/>
                <a:sym typeface="Calibri"/>
              </a:rPr>
              <a:t>Prix, récompenses : H 405 Groupe 2 -</a:t>
            </a:r>
            <a:endParaRPr lang="fr-CA" sz="2200">
              <a:latin typeface="Arial" panose="020B0604020202020204" pitchFamily="34" charset="0"/>
              <a:ea typeface="Calibri"/>
              <a:cs typeface="Arial" panose="020B0604020202020204" pitchFamily="34" charset="0"/>
            </a:endParaRPr>
          </a:p>
          <a:p>
            <a:pPr marL="273050" lvl="0" indent="-273050">
              <a:lnSpc>
                <a:spcPct val="80000"/>
              </a:lnSpc>
              <a:buSzPts val="2200"/>
            </a:pPr>
            <a:r>
              <a:rPr lang="fr-CA" sz="2200">
                <a:latin typeface="Arial" panose="020B0604020202020204" pitchFamily="34" charset="0"/>
                <a:ea typeface="Calibri"/>
                <a:cs typeface="Arial" panose="020B0604020202020204" pitchFamily="34" charset="0"/>
                <a:sym typeface="Calibri"/>
              </a:rPr>
              <a:t>	MARC 150, SHM</a:t>
            </a:r>
            <a:endParaRPr lang="fr-CA">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CEDBE8A-077C-47C7-BC54-FC281DC8E9BC}"/>
              </a:ext>
            </a:extLst>
          </p:cNvPr>
          <p:cNvSpPr txBox="1"/>
          <p:nvPr/>
        </p:nvSpPr>
        <p:spPr>
          <a:xfrm>
            <a:off x="6096000" y="3421626"/>
            <a:ext cx="5500875" cy="634020"/>
          </a:xfrm>
          <a:prstGeom prst="rect">
            <a:avLst/>
          </a:prstGeom>
          <a:noFill/>
        </p:spPr>
        <p:txBody>
          <a:bodyPr wrap="square" rtlCol="0">
            <a:spAutoFit/>
          </a:bodyPr>
          <a:lstStyle/>
          <a:p>
            <a:pPr marL="355600" lvl="0" indent="-355600">
              <a:lnSpc>
                <a:spcPct val="80000"/>
              </a:lnSpc>
              <a:buSzPts val="2200"/>
            </a:pPr>
            <a:r>
              <a:rPr lang="fr-CA" sz="2200">
                <a:latin typeface="Arial" panose="020B0604020202020204" pitchFamily="34" charset="0"/>
                <a:ea typeface="Calibri"/>
                <a:cs typeface="Arial" panose="020B0604020202020204" pitchFamily="34" charset="0"/>
                <a:sym typeface="Calibri"/>
              </a:rPr>
              <a:t>Immeubles de bureaux : H 405 Groupe 2 - MARC 110, SHM</a:t>
            </a:r>
            <a:endParaRPr lang="fr-CA">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E8297B11-B9B0-4068-A03F-678AC3B62171}"/>
              </a:ext>
            </a:extLst>
          </p:cNvPr>
          <p:cNvSpPr txBox="1"/>
          <p:nvPr/>
        </p:nvSpPr>
        <p:spPr>
          <a:xfrm>
            <a:off x="6096000" y="2465565"/>
            <a:ext cx="5165259" cy="634020"/>
          </a:xfrm>
          <a:prstGeom prst="rect">
            <a:avLst/>
          </a:prstGeom>
          <a:noFill/>
        </p:spPr>
        <p:txBody>
          <a:bodyPr wrap="square" rtlCol="0">
            <a:spAutoFit/>
          </a:bodyPr>
          <a:lstStyle/>
          <a:p>
            <a:pPr marL="355600" lvl="0" indent="-355600">
              <a:lnSpc>
                <a:spcPct val="80000"/>
              </a:lnSpc>
              <a:buSzPts val="2200"/>
            </a:pPr>
            <a:r>
              <a:rPr lang="fr-CA" sz="2200">
                <a:latin typeface="Arial" panose="020B0604020202020204" pitchFamily="34" charset="0"/>
                <a:ea typeface="Calibri"/>
                <a:cs typeface="Arial" panose="020B0604020202020204" pitchFamily="34" charset="0"/>
                <a:sym typeface="Calibri"/>
              </a:rPr>
              <a:t>Événements sportifs : H 405 Groupe 1 - MARC 111, RDA</a:t>
            </a:r>
            <a:endParaRPr lang="fr-CA">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animBg="1"/>
      <p:bldP spid="269" grpId="0" animBg="1"/>
      <p:bldP spid="270" grpId="0" animBg="1"/>
      <p:bldP spid="271" grpId="0" animBg="1"/>
      <p:bldP spid="272" grpId="0" animBg="1"/>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82" name="Shape 282"/>
          <p:cNvSpPr txBox="1">
            <a:spLocks noGrp="1"/>
          </p:cNvSpPr>
          <p:nvPr>
            <p:ph type="title"/>
          </p:nvPr>
        </p:nvSpPr>
        <p:spPr>
          <a:xfrm>
            <a:off x="838200" y="614149"/>
            <a:ext cx="10515600" cy="9098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sp>
        <p:nvSpPr>
          <p:cNvPr id="283" name="Shape 283"/>
          <p:cNvSpPr txBox="1">
            <a:spLocks noGrp="1"/>
          </p:cNvSpPr>
          <p:nvPr>
            <p:ph type="body" idx="1"/>
          </p:nvPr>
        </p:nvSpPr>
        <p:spPr>
          <a:xfrm>
            <a:off x="838200" y="1841378"/>
            <a:ext cx="10033000" cy="45040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Quels éléments fondamentaux pouvez-vous identifier sur la Geological Society of America?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92" name="Shape 292"/>
          <p:cNvSpPr txBox="1">
            <a:spLocks noGrp="1"/>
          </p:cNvSpPr>
          <p:nvPr>
            <p:ph type="title"/>
          </p:nvPr>
        </p:nvSpPr>
        <p:spPr>
          <a:xfrm>
            <a:off x="838200" y="711200"/>
            <a:ext cx="9873343" cy="5805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pic>
        <p:nvPicPr>
          <p:cNvPr id="293" name="Shape 293"/>
          <p:cNvPicPr preferRelativeResize="0"/>
          <p:nvPr/>
        </p:nvPicPr>
        <p:blipFill rotWithShape="1">
          <a:blip r:embed="rId3">
            <a:alphaModFix/>
          </a:blip>
          <a:srcRect/>
          <a:stretch/>
        </p:blipFill>
        <p:spPr>
          <a:xfrm>
            <a:off x="4194629" y="1828998"/>
            <a:ext cx="3258684" cy="45164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734232" y="737419"/>
            <a:ext cx="6619568" cy="95326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dirty="0">
                <a:solidFill>
                  <a:schemeClr val="dk1"/>
                </a:solidFill>
                <a:latin typeface="Arial"/>
                <a:ea typeface="Arial"/>
                <a:cs typeface="Arial"/>
                <a:sym typeface="Arial"/>
              </a:rPr>
              <a:t>Chapitres 8 et 11 de RDA</a:t>
            </a:r>
            <a:endParaRPr sz="3959" b="0" i="0" u="none" strike="noStrike" cap="none" dirty="0">
              <a:solidFill>
                <a:schemeClr val="dk1"/>
              </a:solidFill>
              <a:latin typeface="Arial"/>
              <a:ea typeface="Arial"/>
              <a:cs typeface="Arial"/>
              <a:sym typeface="Arial"/>
            </a:endParaRPr>
          </a:p>
        </p:txBody>
      </p:sp>
      <p:sp>
        <p:nvSpPr>
          <p:cNvPr id="102" name="Shape 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pic>
        <p:nvPicPr>
          <p:cNvPr id="3" name="Image 2"/>
          <p:cNvPicPr>
            <a:picLocks noChangeAspect="1"/>
          </p:cNvPicPr>
          <p:nvPr/>
        </p:nvPicPr>
        <p:blipFill rotWithShape="1">
          <a:blip r:embed="rId3"/>
          <a:srcRect b="1121"/>
          <a:stretch/>
        </p:blipFill>
        <p:spPr>
          <a:xfrm>
            <a:off x="382064" y="410813"/>
            <a:ext cx="2880772" cy="59981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02" name="Shape 302"/>
          <p:cNvSpPr txBox="1">
            <a:spLocks noGrp="1"/>
          </p:cNvSpPr>
          <p:nvPr>
            <p:ph type="title"/>
          </p:nvPr>
        </p:nvSpPr>
        <p:spPr>
          <a:xfrm>
            <a:off x="838200" y="711200"/>
            <a:ext cx="9873343" cy="5805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pic>
        <p:nvPicPr>
          <p:cNvPr id="303" name="Shape 303"/>
          <p:cNvPicPr preferRelativeResize="0"/>
          <p:nvPr/>
        </p:nvPicPr>
        <p:blipFill rotWithShape="1">
          <a:blip r:embed="rId3">
            <a:alphaModFix/>
          </a:blip>
          <a:srcRect/>
          <a:stretch/>
        </p:blipFill>
        <p:spPr>
          <a:xfrm>
            <a:off x="2169762" y="1949096"/>
            <a:ext cx="7295065" cy="46867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12" name="Shape 312"/>
          <p:cNvSpPr txBox="1">
            <a:spLocks noGrp="1"/>
          </p:cNvSpPr>
          <p:nvPr>
            <p:ph type="title"/>
          </p:nvPr>
        </p:nvSpPr>
        <p:spPr>
          <a:xfrm>
            <a:off x="838200" y="711200"/>
            <a:ext cx="9873343" cy="5805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3581400" y="2307771"/>
            <a:ext cx="4902400" cy="24093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22" name="Shape 322"/>
          <p:cNvSpPr txBox="1">
            <a:spLocks noGrp="1"/>
          </p:cNvSpPr>
          <p:nvPr>
            <p:ph type="title"/>
          </p:nvPr>
        </p:nvSpPr>
        <p:spPr>
          <a:xfrm>
            <a:off x="838200" y="447943"/>
            <a:ext cx="10515600" cy="8663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Choix et enregistrement du nom privilégié (RDA 11.2)</a:t>
            </a:r>
            <a:endParaRPr sz="3959" b="0" i="0" u="none" strike="noStrike" cap="none">
              <a:solidFill>
                <a:schemeClr val="dk1"/>
              </a:solidFill>
              <a:latin typeface="Arial"/>
              <a:ea typeface="Arial"/>
              <a:cs typeface="Arial"/>
              <a:sym typeface="Arial"/>
            </a:endParaRPr>
          </a:p>
        </p:txBody>
      </p:sp>
      <p:sp>
        <p:nvSpPr>
          <p:cNvPr id="323" name="Shape 323"/>
          <p:cNvSpPr txBox="1">
            <a:spLocks noGrp="1"/>
          </p:cNvSpPr>
          <p:nvPr>
            <p:ph type="body" idx="1"/>
          </p:nvPr>
        </p:nvSpPr>
        <p:spPr>
          <a:xfrm>
            <a:off x="838200" y="2162629"/>
            <a:ext cx="9365343" cy="4193721"/>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 nom privilégié devrait être la forme du nom sous laquelle la collectivité est couramment identifiée (RDA 11.2.2)</a:t>
            </a:r>
            <a:endParaRPr sz="2800" b="0" i="0" u="none" strike="noStrike" cap="none">
              <a:solidFill>
                <a:schemeClr val="dk1"/>
              </a:solidFill>
              <a:latin typeface="Arial"/>
              <a:ea typeface="Arial"/>
              <a:cs typeface="Arial"/>
              <a:sym typeface="Arial"/>
            </a:endParaRPr>
          </a:p>
          <a:p>
            <a:pPr marL="228600" lvl="0" indent="-228600">
              <a:lnSpc>
                <a:spcPct val="100000"/>
              </a:lnSpc>
              <a:spcBef>
                <a:spcPts val="2200"/>
              </a:spcBef>
            </a:pPr>
            <a:r>
              <a:rPr lang="fr-FR" sz="2800" b="0" i="0" u="none" strike="noStrike" cap="none">
                <a:solidFill>
                  <a:schemeClr val="dk1"/>
                </a:solidFill>
                <a:latin typeface="Arial"/>
                <a:ea typeface="Arial"/>
                <a:cs typeface="Arial"/>
                <a:sym typeface="Arial"/>
              </a:rPr>
              <a:t>Les formes trouvées dans les sources d’information privilégiées dans les manifestations associées à la collectivité (p. ex. la page de titre de monographies) sont présumées correspondre à la forme du nom </a:t>
            </a:r>
            <a:r>
              <a:rPr lang="fr-FR"/>
              <a:t>sous laquelle la collectivité est couramment identifiée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32" name="Shape 332"/>
          <p:cNvSpPr txBox="1">
            <a:spLocks noGrp="1"/>
          </p:cNvSpPr>
          <p:nvPr>
            <p:ph type="title"/>
          </p:nvPr>
        </p:nvSpPr>
        <p:spPr>
          <a:xfrm>
            <a:off x="838200" y="782927"/>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choisi à partir des sources privilégiées</a:t>
            </a:r>
            <a:endParaRPr sz="3959" b="0" i="0" u="none" strike="noStrike" cap="none">
              <a:solidFill>
                <a:schemeClr val="dk1"/>
              </a:solidFill>
              <a:latin typeface="Arial"/>
              <a:ea typeface="Arial"/>
              <a:cs typeface="Arial"/>
              <a:sym typeface="Arial"/>
            </a:endParaRPr>
          </a:p>
        </p:txBody>
      </p:sp>
      <p:pic>
        <p:nvPicPr>
          <p:cNvPr id="333" name="Shape 333"/>
          <p:cNvPicPr preferRelativeResize="0">
            <a:picLocks noGrp="1"/>
          </p:cNvPicPr>
          <p:nvPr>
            <p:ph type="body" idx="1"/>
          </p:nvPr>
        </p:nvPicPr>
        <p:blipFill rotWithShape="1">
          <a:blip r:embed="rId3">
            <a:alphaModFix/>
          </a:blip>
          <a:srcRect/>
          <a:stretch/>
        </p:blipFill>
        <p:spPr>
          <a:xfrm>
            <a:off x="1822450" y="2297051"/>
            <a:ext cx="7746186" cy="34529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42" name="Shape 342"/>
          <p:cNvSpPr txBox="1">
            <a:spLocks noGrp="1"/>
          </p:cNvSpPr>
          <p:nvPr>
            <p:ph type="title"/>
          </p:nvPr>
        </p:nvSpPr>
        <p:spPr>
          <a:xfrm>
            <a:off x="838200" y="99322"/>
            <a:ext cx="10515600" cy="7327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a:t>
            </a:r>
            <a:endParaRPr sz="3959" b="0" i="0" u="none" strike="noStrike" cap="none">
              <a:solidFill>
                <a:schemeClr val="dk1"/>
              </a:solidFill>
              <a:latin typeface="Arial"/>
              <a:ea typeface="Arial"/>
              <a:cs typeface="Arial"/>
              <a:sym typeface="Arial"/>
            </a:endParaRPr>
          </a:p>
        </p:txBody>
      </p:sp>
      <p:sp>
        <p:nvSpPr>
          <p:cNvPr id="343" name="Shape 343"/>
          <p:cNvSpPr txBox="1">
            <a:spLocks noGrp="1"/>
          </p:cNvSpPr>
          <p:nvPr>
            <p:ph type="body" idx="1"/>
          </p:nvPr>
        </p:nvSpPr>
        <p:spPr>
          <a:xfrm>
            <a:off x="838200" y="1044093"/>
            <a:ext cx="9713686" cy="52059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r>
              <a:rPr lang="fr-FR" sz="2800" b="0" i="0" u="none" strike="noStrike" cap="none">
                <a:solidFill>
                  <a:schemeClr val="dk1"/>
                </a:solidFill>
                <a:latin typeface="Arial"/>
                <a:ea typeface="Arial"/>
                <a:cs typeface="Arial"/>
                <a:sym typeface="Arial"/>
              </a:rPr>
              <a:t>Enregistrer le nom sous lequel une collectivité est connue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directement sauf si son nom appartient à un ou plusieurs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des types classés sous 11.2.2.14</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914400" marR="0" lvl="2" indent="0" algn="l" rtl="0">
              <a:lnSpc>
                <a:spcPct val="90000"/>
              </a:lnSpc>
              <a:spcBef>
                <a:spcPts val="5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2_ </a:t>
            </a:r>
            <a:r>
              <a:rPr lang="fr-FR" sz="2800" b="0" i="0" u="none" strike="noStrike" cap="none" err="1">
                <a:solidFill>
                  <a:schemeClr val="dk1"/>
                </a:solidFill>
                <a:latin typeface="Arial"/>
                <a:ea typeface="Arial"/>
                <a:cs typeface="Arial"/>
                <a:sym typeface="Arial"/>
              </a:rPr>
              <a:t>Antioch</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University</a:t>
            </a:r>
            <a:endParaRPr/>
          </a:p>
          <a:p>
            <a:pPr marL="914400" marR="0" lvl="2" indent="0" algn="l" rtl="0">
              <a:lnSpc>
                <a:spcPct val="90000"/>
              </a:lnSpc>
              <a:spcBef>
                <a:spcPts val="5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914400" lvl="2" indent="0">
              <a:buSzPts val="2800"/>
              <a:buNone/>
            </a:pPr>
            <a:r>
              <a:rPr lang="fr-FR" sz="2800" b="0" i="0" u="none" strike="noStrike" cap="none">
                <a:latin typeface="Arial"/>
                <a:ea typeface="Arial"/>
                <a:cs typeface="Arial"/>
                <a:sym typeface="Arial"/>
              </a:rPr>
              <a:t>110 2_ American Society for </a:t>
            </a:r>
            <a:r>
              <a:rPr lang="fr-FR" sz="2800"/>
              <a:t>Engineering Education</a:t>
            </a:r>
            <a:endParaRPr lang="fr-FR"/>
          </a:p>
          <a:p>
            <a:pPr marL="914400" lvl="2" indent="0">
              <a:buSzPts val="2800"/>
              <a:buNone/>
            </a:pPr>
            <a:endParaRPr lang="fr-FR" sz="2800"/>
          </a:p>
          <a:p>
            <a:pPr marL="914400" marR="0" lvl="2" indent="0" algn="l">
              <a:lnSpc>
                <a:spcPct val="90000"/>
              </a:lnSpc>
              <a:spcBef>
                <a:spcPts val="500"/>
              </a:spcBef>
              <a:spcAft>
                <a:spcPts val="0"/>
              </a:spcAft>
              <a:buClr>
                <a:schemeClr val="dk1"/>
              </a:buClr>
              <a:buSzPts val="2800"/>
              <a:buFont typeface="Arial"/>
              <a:buNone/>
            </a:pPr>
            <a:r>
              <a:rPr lang="fr-FR" sz="2800"/>
              <a:t>110 2_ 5 Browns</a:t>
            </a:r>
            <a:endParaRPr lang="fr-FR"/>
          </a:p>
          <a:p>
            <a:pPr marL="914400" lvl="2" indent="0">
              <a:buSzPts val="2800"/>
              <a:buNone/>
            </a:pPr>
            <a:endParaRPr lang="fr-FR" sz="2800"/>
          </a:p>
          <a:p>
            <a:pPr marL="914400" lvl="2" indent="0">
              <a:buSzPts val="2800"/>
              <a:buNone/>
            </a:pPr>
            <a:r>
              <a:rPr lang="fr-FR" sz="2800"/>
              <a:t>110 2_ AFL-CIO</a:t>
            </a:r>
            <a:endParaRPr lang="fr-FR"/>
          </a:p>
          <a:p>
            <a:pPr marL="914400" lvl="2" indent="0">
              <a:buSzPts val="2800"/>
              <a:buNone/>
            </a:pPr>
            <a:endParaRPr lang="fr-F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206" name="Shape 206"/>
          <p:cNvSpPr txBox="1">
            <a:spLocks noGrp="1"/>
          </p:cNvSpPr>
          <p:nvPr>
            <p:ph type="title"/>
          </p:nvPr>
        </p:nvSpPr>
        <p:spPr>
          <a:xfrm>
            <a:off x="613228" y="638629"/>
            <a:ext cx="9916885" cy="270222"/>
          </a:xfrm>
          <a:prstGeom prst="rect">
            <a:avLst/>
          </a:prstGeom>
          <a:noFill/>
          <a:ln>
            <a:noFill/>
          </a:ln>
        </p:spPr>
        <p:txBody>
          <a:bodyPr spcFirstLastPara="1" wrap="square" lIns="91425" tIns="45700" rIns="91425" bIns="45700" anchor="ctr" anchorCtr="0">
            <a:noAutofit/>
          </a:bodyPr>
          <a:lstStyle/>
          <a:p>
            <a:pPr>
              <a:buSzPts val="3959"/>
            </a:pPr>
            <a:r>
              <a:rPr lang="fr-FR" sz="3950" b="0" i="0" u="none" strike="noStrike" cap="none" dirty="0">
                <a:latin typeface="Arial"/>
                <a:ea typeface="Arial"/>
                <a:cs typeface="Arial"/>
              </a:rPr>
              <a:t/>
            </a:r>
            <a:br>
              <a:rPr lang="fr-FR" sz="3950" b="0" i="0" u="none" strike="noStrike" cap="none" dirty="0">
                <a:latin typeface="Arial"/>
                <a:ea typeface="Arial"/>
                <a:cs typeface="Arial"/>
              </a:rPr>
            </a:br>
            <a:r>
              <a:rPr lang="fr-FR" sz="3950" dirty="0"/>
              <a:t>Nom privilégié (articles</a:t>
            </a:r>
            <a:r>
              <a:rPr lang="fr-FR" sz="3950" b="0" i="0" u="none" strike="noStrike" cap="none" dirty="0">
                <a:latin typeface="Arial"/>
                <a:ea typeface="Arial"/>
                <a:cs typeface="Arial"/>
                <a:sym typeface="Arial"/>
              </a:rPr>
              <a:t> </a:t>
            </a:r>
            <a:r>
              <a:rPr lang="fr-FR" sz="3950" dirty="0"/>
              <a:t>initiaux</a:t>
            </a:r>
            <a:r>
              <a:rPr lang="fr-FR" sz="3950" b="0" i="0" u="none" strike="noStrike" cap="none" dirty="0">
                <a:latin typeface="Arial"/>
                <a:ea typeface="Arial"/>
                <a:cs typeface="Arial"/>
                <a:sym typeface="Arial"/>
              </a:rPr>
              <a:t>)</a:t>
            </a:r>
            <a:endParaRPr sz="3950" b="0" i="0" u="none" strike="noStrike" cap="none" dirty="0">
              <a:latin typeface="Arial"/>
              <a:ea typeface="Arial"/>
              <a:cs typeface="Arial"/>
              <a:sym typeface="Arial"/>
            </a:endParaRPr>
          </a:p>
        </p:txBody>
      </p:sp>
      <p:sp>
        <p:nvSpPr>
          <p:cNvPr id="207" name="Shape 207"/>
          <p:cNvSpPr txBox="1">
            <a:spLocks noGrp="1"/>
          </p:cNvSpPr>
          <p:nvPr>
            <p:ph type="body" idx="1"/>
          </p:nvPr>
        </p:nvSpPr>
        <p:spPr>
          <a:xfrm>
            <a:off x="838200" y="1752072"/>
            <a:ext cx="9466943" cy="4786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tabLst>
                <a:tab pos="1074738" algn="l"/>
              </a:tabLst>
            </a:pPr>
            <a:r>
              <a:rPr lang="fr-FR" sz="2000" b="0" i="0" u="none" strike="noStrike" cap="none" dirty="0">
                <a:solidFill>
                  <a:schemeClr val="dk1"/>
                </a:solidFill>
                <a:latin typeface="Arial"/>
                <a:ea typeface="Arial"/>
                <a:cs typeface="Arial"/>
                <a:sym typeface="Arial"/>
              </a:rPr>
              <a:t>11.2.2.8. Lors de l’enregistrement du nom privilégié d’une collectivité, inclure un 	article initial s’il y en a un</a:t>
            </a:r>
            <a:endParaRPr dirty="0"/>
          </a:p>
          <a:p>
            <a:pPr marL="812800" marR="0" lvl="1" indent="86995" algn="l" rtl="0">
              <a:lnSpc>
                <a:spcPct val="90000"/>
              </a:lnSpc>
              <a:spcBef>
                <a:spcPts val="1800"/>
              </a:spcBef>
              <a:spcAft>
                <a:spcPts val="0"/>
              </a:spcAft>
              <a:buClr>
                <a:schemeClr val="dk1"/>
              </a:buClr>
              <a:buSzPts val="1600"/>
              <a:buFont typeface="Arial"/>
              <a:buNone/>
            </a:pPr>
            <a:r>
              <a:rPr lang="fr-FR" sz="1600" b="0" i="0" u="none" strike="noStrike" cap="none" dirty="0">
                <a:solidFill>
                  <a:schemeClr val="dk1"/>
                </a:solidFill>
                <a:latin typeface="Arial"/>
                <a:ea typeface="Arial"/>
                <a:cs typeface="Arial"/>
                <a:sym typeface="Arial"/>
              </a:rPr>
              <a:t>		</a:t>
            </a:r>
            <a:r>
              <a:rPr lang="fr-FR" sz="2000" b="0" i="0" u="none" strike="noStrike" cap="none" dirty="0">
                <a:solidFill>
                  <a:schemeClr val="dk1"/>
                </a:solidFill>
                <a:latin typeface="Arial"/>
                <a:ea typeface="Arial"/>
                <a:cs typeface="Arial"/>
                <a:sym typeface="Arial"/>
              </a:rPr>
              <a:t>The Library Association</a:t>
            </a:r>
            <a:endParaRPr sz="3200" dirty="0"/>
          </a:p>
          <a:p>
            <a:pPr marL="0" marR="0" lvl="0" indent="0" algn="l" rtl="0">
              <a:lnSpc>
                <a:spcPct val="90000"/>
              </a:lnSpc>
              <a:spcBef>
                <a:spcPts val="1800"/>
              </a:spcBef>
              <a:spcAft>
                <a:spcPts val="0"/>
              </a:spcAft>
              <a:buClr>
                <a:schemeClr val="dk1"/>
              </a:buClr>
              <a:buSzPts val="2000"/>
              <a:buFont typeface="Arial"/>
              <a:buNone/>
            </a:pPr>
            <a:r>
              <a:rPr lang="fr-FR" sz="2000" b="0" i="1" u="none" strike="noStrike" cap="none" dirty="0">
                <a:solidFill>
                  <a:schemeClr val="dk1"/>
                </a:solidFill>
                <a:latin typeface="Arial"/>
                <a:ea typeface="Arial"/>
                <a:cs typeface="Arial"/>
                <a:sym typeface="Arial"/>
              </a:rPr>
              <a:t>	Alternative</a:t>
            </a:r>
            <a:r>
              <a:rPr lang="fr-FR" sz="2000" b="0" i="0" u="none" strike="noStrike" cap="none" dirty="0">
                <a:solidFill>
                  <a:schemeClr val="dk1"/>
                </a:solidFill>
                <a:latin typeface="Arial"/>
                <a:ea typeface="Arial"/>
                <a:cs typeface="Arial"/>
                <a:sym typeface="Arial"/>
              </a:rPr>
              <a:t>. Omettre un article initial, sauf si l’accès au nom doit se faire 	sous cet article</a:t>
            </a:r>
            <a:endParaRPr dirty="0"/>
          </a:p>
          <a:p>
            <a:pPr marL="711200" marR="0" lvl="1" indent="188595" algn="l" rtl="0">
              <a:lnSpc>
                <a:spcPct val="90000"/>
              </a:lnSpc>
              <a:spcBef>
                <a:spcPts val="1800"/>
              </a:spcBef>
              <a:spcAft>
                <a:spcPts val="0"/>
              </a:spcAft>
              <a:buClr>
                <a:schemeClr val="dk1"/>
              </a:buClr>
              <a:buSzPts val="1600"/>
              <a:buFont typeface="Arial"/>
              <a:buNone/>
            </a:pPr>
            <a:r>
              <a:rPr lang="fr-FR" sz="1600" b="0" i="0" u="none" strike="noStrike" cap="none" dirty="0">
                <a:solidFill>
                  <a:schemeClr val="dk1"/>
                </a:solidFill>
                <a:latin typeface="Arial"/>
                <a:ea typeface="Arial"/>
                <a:cs typeface="Arial"/>
                <a:sym typeface="Arial"/>
              </a:rPr>
              <a:t>		</a:t>
            </a:r>
            <a:r>
              <a:rPr lang="fr-FR" sz="2000" b="0" i="0" u="none" strike="noStrike" cap="none" dirty="0">
                <a:solidFill>
                  <a:schemeClr val="dk1"/>
                </a:solidFill>
                <a:latin typeface="Arial"/>
                <a:ea typeface="Arial"/>
                <a:cs typeface="Arial"/>
                <a:sym typeface="Arial"/>
              </a:rPr>
              <a:t>Library Association</a:t>
            </a:r>
            <a:endParaRPr sz="3200" dirty="0"/>
          </a:p>
          <a:p>
            <a:pPr marL="0" marR="0" lvl="0" indent="0" algn="l" rtl="0">
              <a:lnSpc>
                <a:spcPct val="90000"/>
              </a:lnSpc>
              <a:spcBef>
                <a:spcPts val="1800"/>
              </a:spcBef>
              <a:spcAft>
                <a:spcPts val="0"/>
              </a:spcAft>
              <a:buClr>
                <a:schemeClr val="dk1"/>
              </a:buClr>
              <a:buSzPts val="1800"/>
              <a:buFont typeface="Arial"/>
              <a:buNone/>
            </a:pPr>
            <a:r>
              <a:rPr lang="fr-FR" sz="2000" b="1" i="0" u="none" strike="noStrike" cap="none" dirty="0">
                <a:sym typeface="Arial"/>
              </a:rPr>
              <a:t>Pratique du </a:t>
            </a:r>
            <a:r>
              <a:rPr lang="fr-FR" sz="2000" b="1" dirty="0"/>
              <a:t>PFAN</a:t>
            </a:r>
            <a:r>
              <a:rPr lang="fr-FR" sz="2000" b="1" i="0" u="none" strike="noStrike" cap="none" dirty="0">
                <a:sym typeface="Arial"/>
              </a:rPr>
              <a:t> : Omettre les articles initiaux, sauf si l’accès au nom doit se faire sous cet article</a:t>
            </a:r>
            <a:endParaRPr sz="3200" b="1" dirty="0"/>
          </a:p>
          <a:p>
            <a:pPr marL="899795" marR="0" lvl="1" indent="0" algn="l" rtl="0">
              <a:lnSpc>
                <a:spcPct val="90000"/>
              </a:lnSpc>
              <a:spcBef>
                <a:spcPts val="1800"/>
              </a:spcBef>
              <a:spcAft>
                <a:spcPts val="0"/>
              </a:spcAft>
              <a:buClr>
                <a:schemeClr val="dk1"/>
              </a:buClr>
              <a:buSzPts val="1800"/>
              <a:buFont typeface="Arial"/>
              <a:buNone/>
            </a:pPr>
            <a:r>
              <a:rPr lang="fr-FR" sz="2000" b="0" i="0" u="none" strike="noStrike" cap="none" dirty="0">
                <a:solidFill>
                  <a:schemeClr val="dk1"/>
                </a:solidFill>
                <a:latin typeface="Arial"/>
                <a:ea typeface="Arial"/>
                <a:cs typeface="Arial"/>
                <a:sym typeface="Arial"/>
              </a:rPr>
              <a:t>		110 2_ Library Association</a:t>
            </a:r>
            <a:endParaRPr sz="2800" dirty="0"/>
          </a:p>
          <a:p>
            <a:pPr marL="899795" marR="0" lvl="1" indent="0" algn="l" rtl="0">
              <a:lnSpc>
                <a:spcPct val="90000"/>
              </a:lnSpc>
              <a:spcBef>
                <a:spcPts val="1800"/>
              </a:spcBef>
              <a:spcAft>
                <a:spcPts val="0"/>
              </a:spcAft>
              <a:buClr>
                <a:schemeClr val="dk1"/>
              </a:buClr>
              <a:buSzPts val="1800"/>
              <a:buFont typeface="Arial"/>
              <a:buNone/>
            </a:pPr>
            <a:r>
              <a:rPr lang="fr-FR" sz="2000" b="0" i="1" u="none" strike="noStrike" cap="none" dirty="0">
                <a:latin typeface="Arial"/>
                <a:ea typeface="Arial"/>
                <a:cs typeface="Arial"/>
                <a:sym typeface="Arial"/>
              </a:rPr>
              <a:t>		</a:t>
            </a:r>
            <a:r>
              <a:rPr lang="fr-FR" sz="2000" i="1" dirty="0"/>
              <a:t>mais</a:t>
            </a:r>
            <a:endParaRPr sz="2000" b="0" i="1" u="none" strike="noStrike" cap="none" dirty="0">
              <a:solidFill>
                <a:schemeClr val="dk1"/>
              </a:solidFill>
              <a:latin typeface="Arial"/>
              <a:ea typeface="Arial"/>
              <a:cs typeface="Arial"/>
            </a:endParaRPr>
          </a:p>
          <a:p>
            <a:pPr marL="899795" marR="0" lvl="1" indent="0" algn="l" rtl="0">
              <a:lnSpc>
                <a:spcPct val="90000"/>
              </a:lnSpc>
              <a:spcBef>
                <a:spcPts val="1800"/>
              </a:spcBef>
              <a:spcAft>
                <a:spcPts val="0"/>
              </a:spcAft>
              <a:buClr>
                <a:schemeClr val="dk1"/>
              </a:buClr>
              <a:buSzPts val="1800"/>
              <a:buFont typeface="Arial"/>
              <a:buNone/>
            </a:pPr>
            <a:r>
              <a:rPr lang="fr-FR" sz="2000" b="0" i="0" u="none" strike="noStrike" cap="none" dirty="0">
                <a:solidFill>
                  <a:schemeClr val="dk1"/>
                </a:solidFill>
                <a:latin typeface="Arial"/>
                <a:ea typeface="Arial"/>
                <a:cs typeface="Arial"/>
                <a:sym typeface="Arial"/>
              </a:rPr>
              <a:t>		110 2_ Los Angeles String Orchestra</a:t>
            </a:r>
            <a:endParaRP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1683" y="0"/>
            <a:ext cx="8216900" cy="762000"/>
          </a:xfrm>
        </p:spPr>
        <p:txBody>
          <a:bodyPr/>
          <a:lstStyle/>
          <a:p>
            <a:pPr algn="ctr"/>
            <a:r>
              <a:rPr lang="en-US" sz="3500"/>
              <a:t>Nom </a:t>
            </a:r>
            <a:r>
              <a:rPr lang="en-US" sz="3500" err="1"/>
              <a:t>privilégié</a:t>
            </a:r>
            <a:r>
              <a:rPr lang="en-US" sz="3500"/>
              <a:t> </a:t>
            </a:r>
            <a:br>
              <a:rPr lang="en-US" sz="3500"/>
            </a:br>
            <a:r>
              <a:rPr lang="en-US" sz="3500"/>
              <a:t>(</a:t>
            </a:r>
            <a:r>
              <a:rPr lang="fr-CA" sz="3500"/>
              <a:t>Termes indiquant que la collectivité est constituée en personne morale</a:t>
            </a:r>
            <a:r>
              <a:rPr lang="en-US" sz="3500"/>
              <a:t>, etc.)</a:t>
            </a:r>
          </a:p>
        </p:txBody>
      </p:sp>
      <p:sp>
        <p:nvSpPr>
          <p:cNvPr id="4" name="Content Placeholder 3"/>
          <p:cNvSpPr>
            <a:spLocks noGrp="1"/>
          </p:cNvSpPr>
          <p:nvPr>
            <p:ph idx="1"/>
          </p:nvPr>
        </p:nvSpPr>
        <p:spPr>
          <a:xfrm>
            <a:off x="838799" y="1550021"/>
            <a:ext cx="10715891" cy="5101988"/>
          </a:xfrm>
        </p:spPr>
        <p:txBody>
          <a:bodyPr/>
          <a:lstStyle/>
          <a:p>
            <a:r>
              <a:rPr lang="en-US" sz="2000"/>
              <a:t>RDA 11.2.2.10. </a:t>
            </a:r>
            <a:r>
              <a:rPr lang="en-US" sz="2000" err="1"/>
              <a:t>Omettre</a:t>
            </a:r>
            <a:r>
              <a:rPr lang="en-US" sz="2000"/>
              <a:t> </a:t>
            </a:r>
            <a:r>
              <a:rPr lang="fr-CA" sz="2000"/>
              <a:t>un adjectif ou une abréviation indiquant que la collectivité est constituée en personne morale (par exemple, </a:t>
            </a:r>
            <a:r>
              <a:rPr lang="fr-CA" sz="2000" err="1"/>
              <a:t>Incorporated</a:t>
            </a:r>
            <a:r>
              <a:rPr lang="fr-CA" sz="2000"/>
              <a:t>, Inc., </a:t>
            </a:r>
            <a:r>
              <a:rPr lang="fr-CA" sz="2000" err="1"/>
              <a:t>e.V.</a:t>
            </a:r>
            <a:r>
              <a:rPr lang="fr-CA" sz="2000"/>
              <a:t>, </a:t>
            </a:r>
            <a:r>
              <a:rPr lang="fr-CA" sz="2000" err="1"/>
              <a:t>ltée</a:t>
            </a:r>
            <a:r>
              <a:rPr lang="fr-CA" sz="2000"/>
              <a:t>, etc.),</a:t>
            </a:r>
            <a:r>
              <a:rPr lang="en-US" sz="2000"/>
              <a:t> </a:t>
            </a:r>
            <a:r>
              <a:rPr lang="fr-CA" sz="2000"/>
              <a:t>sauf s’ils font partie intégrante du nom ou qu’ils sont nécessaires pour préciser que le nom est celui d’une collectivité</a:t>
            </a:r>
            <a:endParaRPr lang="en-US" sz="2000"/>
          </a:p>
          <a:p>
            <a:r>
              <a:rPr lang="en-US" sz="2000"/>
              <a:t>Note : « Compagnie » </a:t>
            </a:r>
            <a:r>
              <a:rPr lang="en-US" sz="2000" err="1"/>
              <a:t>ou</a:t>
            </a:r>
            <a:r>
              <a:rPr lang="en-US" sz="2000"/>
              <a:t> « Corporation » ne </a:t>
            </a:r>
            <a:r>
              <a:rPr lang="en-US" sz="2000" err="1"/>
              <a:t>sont</a:t>
            </a:r>
            <a:r>
              <a:rPr lang="en-US" sz="2000"/>
              <a:t> pas </a:t>
            </a:r>
            <a:r>
              <a:rPr lang="en-US" sz="2000" err="1"/>
              <a:t>considérés</a:t>
            </a:r>
            <a:r>
              <a:rPr lang="en-US" sz="2000"/>
              <a:t> de </a:t>
            </a:r>
            <a:r>
              <a:rPr lang="en-US" sz="2000" err="1"/>
              <a:t>tels</a:t>
            </a:r>
            <a:r>
              <a:rPr lang="en-US" sz="2000"/>
              <a:t> </a:t>
            </a:r>
            <a:r>
              <a:rPr lang="en-US" sz="2000" err="1"/>
              <a:t>termes</a:t>
            </a:r>
            <a:endParaRPr lang="en-US" sz="2000"/>
          </a:p>
          <a:p>
            <a:pPr marL="857250" lvl="2" indent="0">
              <a:buNone/>
            </a:pPr>
            <a:r>
              <a:rPr lang="en-US" sz="1800"/>
              <a:t>Bailey Motor Company   </a:t>
            </a:r>
            <a:r>
              <a:rPr lang="en-US" sz="1800" i="1"/>
              <a:t>et non</a:t>
            </a:r>
            <a:r>
              <a:rPr lang="en-US" sz="1800"/>
              <a:t> Bailey Motor Company Ltd.</a:t>
            </a:r>
          </a:p>
          <a:p>
            <a:pPr marL="857250" lvl="2" indent="0">
              <a:buNone/>
            </a:pPr>
            <a:r>
              <a:rPr lang="en-US" sz="1800"/>
              <a:t>Merck &amp; Co.   </a:t>
            </a:r>
            <a:r>
              <a:rPr lang="en-US" sz="1800" i="1"/>
              <a:t>et non</a:t>
            </a:r>
            <a:r>
              <a:rPr lang="en-US" sz="1800"/>
              <a:t> Merck &amp; Co. Inc.</a:t>
            </a:r>
          </a:p>
          <a:p>
            <a:pPr marL="857250" lvl="2" indent="0">
              <a:buNone/>
            </a:pPr>
            <a:r>
              <a:rPr lang="en-US" sz="1800"/>
              <a:t>United Airlines   </a:t>
            </a:r>
            <a:r>
              <a:rPr lang="en-US" sz="1800" i="1"/>
              <a:t>et</a:t>
            </a:r>
            <a:r>
              <a:rPr lang="en-US" sz="1800"/>
              <a:t> </a:t>
            </a:r>
            <a:r>
              <a:rPr lang="en-US" sz="1800" i="1"/>
              <a:t>non</a:t>
            </a:r>
            <a:r>
              <a:rPr lang="en-US" sz="1800"/>
              <a:t> United Airlines, Inc. </a:t>
            </a:r>
          </a:p>
          <a:p>
            <a:pPr marL="857250" lvl="2" indent="0">
              <a:buNone/>
            </a:pPr>
            <a:r>
              <a:rPr lang="de-DE" sz="1800"/>
              <a:t>Deutsche Gesellschaft </a:t>
            </a:r>
            <a:r>
              <a:rPr lang="de-DE" sz="1800" err="1"/>
              <a:t>für</a:t>
            </a:r>
            <a:r>
              <a:rPr lang="de-DE" sz="1800"/>
              <a:t> Akustik   </a:t>
            </a:r>
            <a:r>
              <a:rPr lang="de-DE" sz="1800" i="1"/>
              <a:t>et </a:t>
            </a:r>
            <a:r>
              <a:rPr lang="en-US" sz="1800" i="1"/>
              <a:t>non </a:t>
            </a:r>
            <a:r>
              <a:rPr lang="de-DE" sz="1800"/>
              <a:t>Deutsche Gesellschaft </a:t>
            </a:r>
            <a:r>
              <a:rPr lang="de-DE" sz="1800" err="1"/>
              <a:t>für</a:t>
            </a:r>
            <a:r>
              <a:rPr lang="de-DE" sz="1800"/>
              <a:t> Akustik e.V. </a:t>
            </a:r>
            <a:endParaRPr lang="en-US" sz="3200"/>
          </a:p>
          <a:p>
            <a:pPr>
              <a:spcAft>
                <a:spcPts val="300"/>
              </a:spcAft>
            </a:pPr>
            <a:r>
              <a:rPr lang="en-US" sz="2000" err="1"/>
              <a:t>Mais</a:t>
            </a:r>
            <a:r>
              <a:rPr lang="en-US" sz="2000"/>
              <a:t> : </a:t>
            </a:r>
          </a:p>
          <a:p>
            <a:pPr marL="857250" lvl="2" indent="0">
              <a:buNone/>
            </a:pPr>
            <a:r>
              <a:rPr lang="en-US" sz="1800"/>
              <a:t>Accepted, Inc.</a:t>
            </a:r>
          </a:p>
          <a:p>
            <a:pPr marL="857250" lvl="2" indent="0">
              <a:buNone/>
            </a:pPr>
            <a:r>
              <a:rPr lang="en-US" sz="1800"/>
              <a:t>Seattle's Best Coffee, LLC</a:t>
            </a:r>
          </a:p>
          <a:p>
            <a:pPr marL="857250" lvl="2" indent="0">
              <a:buNone/>
            </a:pPr>
            <a:r>
              <a:rPr lang="en-US" sz="1800"/>
              <a:t>James R. Murphy Incorporated</a:t>
            </a:r>
          </a:p>
          <a:p>
            <a:pPr marL="857250" lvl="2" indent="0">
              <a:buNone/>
            </a:pPr>
            <a:r>
              <a:rPr lang="en-US" sz="1800"/>
              <a:t>Financial Skills Limited</a:t>
            </a:r>
          </a:p>
        </p:txBody>
      </p:sp>
      <p:sp>
        <p:nvSpPr>
          <p:cNvPr id="5" name="Slide Number Placeholder 3">
            <a:extLst>
              <a:ext uri="{FF2B5EF4-FFF2-40B4-BE49-F238E27FC236}">
                <a16:creationId xmlns:a16="http://schemas.microsoft.com/office/drawing/2014/main" id="{81DD0783-4898-4D51-9339-653D2AF81AE7}"/>
              </a:ext>
            </a:extLst>
          </p:cNvPr>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5DE782E0-ED1E-4D48-BB96-1629AD1ED8CB}" type="slidenum">
              <a:rPr lang="en-US" sz="1200" kern="120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26</a:t>
            </a:fld>
            <a:endParaRPr lang="en-US" sz="1200" kern="1200">
              <a:solidFill>
                <a:srgbClr val="B2B2B2"/>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70043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52" name="Shape 352"/>
          <p:cNvSpPr txBox="1">
            <a:spLocks noGrp="1"/>
          </p:cNvSpPr>
          <p:nvPr>
            <p:ph type="title"/>
          </p:nvPr>
        </p:nvSpPr>
        <p:spPr>
          <a:xfrm>
            <a:off x="838200" y="614148"/>
            <a:ext cx="10515600" cy="8517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sp>
        <p:nvSpPr>
          <p:cNvPr id="353" name="Shape 353"/>
          <p:cNvSpPr txBox="1">
            <a:spLocks noGrp="1"/>
          </p:cNvSpPr>
          <p:nvPr>
            <p:ph type="body" idx="1"/>
          </p:nvPr>
        </p:nvSpPr>
        <p:spPr>
          <a:xfrm>
            <a:off x="1179163" y="2034871"/>
            <a:ext cx="8567057" cy="45040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fr-FR" sz="2800" b="0" i="1" u="none" strike="noStrike" cap="none">
                <a:solidFill>
                  <a:schemeClr val="dk1"/>
                </a:solidFill>
                <a:latin typeface="Arial"/>
                <a:ea typeface="Arial"/>
                <a:cs typeface="Arial"/>
                <a:sym typeface="Arial"/>
              </a:rPr>
              <a:t>Enregistrer le nom privilégié des quatre collectivités que nous avons vues jusqu’ici dans vos formulaires de travail</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62" name="Shape 362"/>
          <p:cNvSpPr txBox="1">
            <a:spLocks noGrp="1"/>
          </p:cNvSpPr>
          <p:nvPr>
            <p:ph type="title"/>
          </p:nvPr>
        </p:nvSpPr>
        <p:spPr>
          <a:xfrm>
            <a:off x="838200" y="447943"/>
            <a:ext cx="10515600" cy="7356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11.2.2)</a:t>
            </a:r>
            <a:endParaRPr/>
          </a:p>
        </p:txBody>
      </p:sp>
      <p:sp>
        <p:nvSpPr>
          <p:cNvPr id="363" name="Shape 363"/>
          <p:cNvSpPr txBox="1">
            <a:spLocks noGrp="1"/>
          </p:cNvSpPr>
          <p:nvPr>
            <p:ph type="body" idx="1"/>
          </p:nvPr>
        </p:nvSpPr>
        <p:spPr>
          <a:xfrm>
            <a:off x="838200" y="1683658"/>
            <a:ext cx="8146143" cy="4661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Formes différentes du même nom (11.2.2.5)</a:t>
            </a:r>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Si des variantes de forme du nom sont trouvées dans les manifestations associées à la collectivité, choisir le nom qui figure dans les sources d’information privilégiées</a:t>
            </a:r>
            <a:endParaRPr/>
          </a:p>
          <a:p>
            <a:pPr marL="457200" marR="0" lvl="1" indent="0" algn="l" rtl="0">
              <a:lnSpc>
                <a:spcPct val="90000"/>
              </a:lnSpc>
              <a:spcBef>
                <a:spcPts val="5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a:t>
            </a:r>
            <a:endParaRPr sz="26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Si des variantes de nom figurent dans la source d’information privilégiée, choisir le nom qui est présenté de façon formelle comme le nom privilégié</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72" name="Shape 372"/>
          <p:cNvSpPr txBox="1">
            <a:spLocks noGrp="1"/>
          </p:cNvSpPr>
          <p:nvPr>
            <p:ph type="title"/>
          </p:nvPr>
        </p:nvSpPr>
        <p:spPr>
          <a:xfrm>
            <a:off x="838200" y="463457"/>
            <a:ext cx="10515600" cy="8663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11.2.2)</a:t>
            </a:r>
            <a:endParaRPr/>
          </a:p>
        </p:txBody>
      </p:sp>
      <p:sp>
        <p:nvSpPr>
          <p:cNvPr id="373" name="Shape 373"/>
          <p:cNvSpPr txBox="1">
            <a:spLocks noGrp="1"/>
          </p:cNvSpPr>
          <p:nvPr>
            <p:ph type="body" idx="1"/>
          </p:nvPr>
        </p:nvSpPr>
        <p:spPr>
          <a:xfrm>
            <a:off x="838200" y="1841378"/>
            <a:ext cx="10047514" cy="4504041"/>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t>Formes</a:t>
            </a:r>
            <a:r>
              <a:rPr lang="fr-FR" sz="2800" b="0" i="0" u="none" strike="noStrike" cap="none">
                <a:latin typeface="Arial"/>
                <a:ea typeface="Arial"/>
                <a:cs typeface="Arial"/>
                <a:sym typeface="Arial"/>
              </a:rPr>
              <a:t> différentes du même nom (11.2.2.5)</a:t>
            </a:r>
            <a:r>
              <a:rPr lang="fr-FR"/>
              <a:t> - Suite</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112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Si aucun nom n’est présenté de façon formelle, choisir la </a:t>
            </a:r>
            <a:endParaRPr/>
          </a:p>
          <a:p>
            <a:pPr marL="7112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forme du nom trouvée la plus couramment </a:t>
            </a:r>
            <a:endParaRPr sz="2800" b="0" i="0" u="none" strike="noStrike" cap="none">
              <a:solidFill>
                <a:schemeClr val="dk1"/>
              </a:solidFill>
              <a:latin typeface="Arial"/>
              <a:ea typeface="Arial"/>
              <a:cs typeface="Arial"/>
              <a:sym typeface="Arial"/>
            </a:endParaRPr>
          </a:p>
          <a:p>
            <a:pPr marL="899795" marR="0" lvl="0" indent="-188595"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endParaRPr>
          </a:p>
          <a:p>
            <a:pPr marL="7112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S’il n’y a pas de forme du nom trouvée le plus </a:t>
            </a:r>
            <a:endParaRPr/>
          </a:p>
          <a:p>
            <a:pPr marL="7112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couramment, choisir une forme courte du nom</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15" name="Shape 115"/>
          <p:cNvSpPr txBox="1">
            <a:spLocks noGrp="1"/>
          </p:cNvSpPr>
          <p:nvPr>
            <p:ph type="title"/>
          </p:nvPr>
        </p:nvSpPr>
        <p:spPr>
          <a:xfrm>
            <a:off x="838200" y="764049"/>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Définition de « collectivité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8.1.2)</a:t>
            </a:r>
            <a:endParaRPr sz="3959" b="0" i="0" u="none" strike="noStrike" cap="none">
              <a:solidFill>
                <a:schemeClr val="dk1"/>
              </a:solidFill>
              <a:latin typeface="Arial"/>
              <a:ea typeface="Arial"/>
              <a:cs typeface="Arial"/>
              <a:sym typeface="Arial"/>
            </a:endParaRPr>
          </a:p>
        </p:txBody>
      </p:sp>
      <p:sp>
        <p:nvSpPr>
          <p:cNvPr id="116" name="Shape 116"/>
          <p:cNvSpPr txBox="1">
            <a:spLocks noGrp="1"/>
          </p:cNvSpPr>
          <p:nvPr>
            <p:ph type="body" idx="1"/>
          </p:nvPr>
        </p:nvSpPr>
        <p:spPr>
          <a:xfrm>
            <a:off x="838200" y="2083633"/>
            <a:ext cx="8779329" cy="4261786"/>
          </a:xfrm>
          <a:prstGeom prst="rect">
            <a:avLst/>
          </a:prstGeom>
          <a:noFill/>
          <a:ln>
            <a:noFill/>
          </a:ln>
        </p:spPr>
        <p:txBody>
          <a:bodyPr spcFirstLastPara="1" wrap="square" lIns="91425" tIns="45700" rIns="91425" bIns="45700" anchor="t" anchorCtr="0">
            <a:noAutofit/>
          </a:bodyPr>
          <a:lstStyle/>
          <a:p>
            <a:pPr marL="252000" marR="0" lvl="0" indent="-252000" algn="l" rtl="0">
              <a:lnSpc>
                <a:spcPct val="100000"/>
              </a:lnSpc>
              <a:spcBef>
                <a:spcPts val="0"/>
              </a:spcBef>
              <a:spcAft>
                <a:spcPts val="0"/>
              </a:spcAft>
              <a:buClr>
                <a:schemeClr val="dk1"/>
              </a:buClr>
              <a:buSzPts val="3600"/>
              <a:buFont typeface="Arial"/>
              <a:buChar char="•"/>
            </a:pPr>
            <a:r>
              <a:rPr lang="fr-FR" sz="3600" b="0" i="0" u="none" strike="noStrike" cap="none" dirty="0">
                <a:solidFill>
                  <a:schemeClr val="dk1"/>
                </a:solidFill>
                <a:latin typeface="Arial"/>
                <a:ea typeface="Arial"/>
                <a:cs typeface="Arial"/>
                <a:sym typeface="Arial"/>
              </a:rPr>
              <a:t>Le terme </a:t>
            </a:r>
            <a:r>
              <a:rPr lang="fr-FR" sz="3600" b="1" i="0" u="none" strike="noStrike" cap="none" dirty="0">
                <a:solidFill>
                  <a:schemeClr val="dk1"/>
                </a:solidFill>
                <a:latin typeface="Arial"/>
                <a:ea typeface="Arial"/>
                <a:cs typeface="Arial"/>
                <a:sym typeface="Arial"/>
              </a:rPr>
              <a:t>collectivité</a:t>
            </a:r>
            <a:r>
              <a:rPr lang="fr-FR" sz="3600" b="0" i="0" u="none" strike="noStrike" cap="none" dirty="0">
                <a:solidFill>
                  <a:schemeClr val="dk1"/>
                </a:solidFill>
                <a:latin typeface="Arial"/>
                <a:ea typeface="Arial"/>
                <a:cs typeface="Arial"/>
                <a:sym typeface="Arial"/>
              </a:rPr>
              <a:t> désigne une organisation, ou un groupe de personnes et/ou d’organisations, qui est identifiée par un nom particulier et qui agit ou peut agir comme une unité.</a:t>
            </a:r>
            <a:endParaRPr sz="36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82" name="Shape 382"/>
          <p:cNvSpPr txBox="1">
            <a:spLocks noGrp="1"/>
          </p:cNvSpPr>
          <p:nvPr>
            <p:ph type="title"/>
          </p:nvPr>
        </p:nvSpPr>
        <p:spPr>
          <a:xfrm>
            <a:off x="838200" y="463457"/>
            <a:ext cx="10515600" cy="8372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11.2.2)</a:t>
            </a:r>
            <a:endParaRPr/>
          </a:p>
        </p:txBody>
      </p:sp>
      <p:sp>
        <p:nvSpPr>
          <p:cNvPr id="383" name="Shape 383"/>
          <p:cNvSpPr txBox="1">
            <a:spLocks noGrp="1"/>
          </p:cNvSpPr>
          <p:nvPr>
            <p:ph type="body" idx="1"/>
          </p:nvPr>
        </p:nvSpPr>
        <p:spPr>
          <a:xfrm>
            <a:off x="838200" y="1539629"/>
            <a:ext cx="9205800" cy="4240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Langue du nom (11.2.2.5.2)</a:t>
            </a:r>
            <a:endParaRPr/>
          </a:p>
          <a:p>
            <a:pPr marL="0" marR="0" lvl="0" indent="0" algn="l" rtl="0">
              <a:lnSpc>
                <a:spcPct val="8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12800" marR="0" lvl="1" indent="-355600" algn="l" rtl="0">
              <a:lnSpc>
                <a:spcPct val="100000"/>
              </a:lnSpc>
              <a:spcBef>
                <a:spcPts val="5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Si le nom se présente dans différentes langues, choisir la forme dans la langue officielle de la collectivité comme nom privilégié</a:t>
            </a:r>
            <a:endParaRPr/>
          </a:p>
          <a:p>
            <a:pPr marL="0" marR="0" lvl="0" indent="0" algn="l" rtl="0">
              <a:lnSpc>
                <a:spcPct val="80000"/>
              </a:lnSpc>
              <a:spcBef>
                <a:spcPts val="15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800"/>
              <a:buFont typeface="Arial"/>
              <a:buNone/>
            </a:pPr>
            <a:r>
              <a:rPr lang="fr-FR" sz="2800" b="0" i="0" u="none" strike="noStrike" cap="none">
                <a:latin typeface="Arial"/>
                <a:ea typeface="Arial"/>
                <a:cs typeface="Arial"/>
                <a:sym typeface="Arial"/>
              </a:rPr>
              <a:t>ÉP de </a:t>
            </a:r>
            <a:r>
              <a:rPr lang="fr-FR"/>
              <a:t>BAC-BAnQ</a:t>
            </a:r>
            <a:r>
              <a:rPr lang="fr-FR" sz="2800" b="0" i="0" u="none" strike="noStrike" cap="none">
                <a:latin typeface="Arial"/>
                <a:ea typeface="Arial"/>
                <a:cs typeface="Arial"/>
                <a:sym typeface="Arial"/>
              </a:rPr>
              <a:t> : S’il y a plus d’une langue officielle</a:t>
            </a:r>
            <a:endParaRPr sz="2800" b="0" i="0" u="none" strike="noStrike" cap="none">
              <a:latin typeface="Arial"/>
              <a:ea typeface="Arial"/>
              <a:cs typeface="Arial"/>
              <a:sym typeface="Arial"/>
            </a:endParaRPr>
          </a:p>
          <a:p>
            <a:pPr marL="0" indent="0">
              <a:lnSpc>
                <a:spcPct val="80000"/>
              </a:lnSpc>
              <a:buNone/>
            </a:pPr>
            <a:r>
              <a:rPr lang="fr-FR" sz="2800" b="0" i="0" u="none" strike="noStrike" cap="none">
                <a:latin typeface="Arial"/>
                <a:ea typeface="Arial"/>
                <a:cs typeface="Arial"/>
                <a:sym typeface="Arial"/>
              </a:rPr>
              <a:t>et que l’une d’elles est </a:t>
            </a:r>
            <a:r>
              <a:rPr lang="fr-FR"/>
              <a:t>le français</a:t>
            </a:r>
            <a:r>
              <a:rPr lang="fr-FR" sz="2800" b="0" i="0" u="none" strike="noStrike" cap="none">
                <a:latin typeface="Arial"/>
                <a:ea typeface="Arial"/>
                <a:cs typeface="Arial"/>
                <a:sym typeface="Arial"/>
              </a:rPr>
              <a:t>, choisir la</a:t>
            </a:r>
            <a:endParaRPr sz="2800" b="0" i="0" u="none" strike="noStrike" cap="none">
              <a:latin typeface="Arial"/>
              <a:ea typeface="Arial"/>
              <a:cs typeface="Arial"/>
              <a:sym typeface="Arial"/>
            </a:endParaRPr>
          </a:p>
          <a:p>
            <a:pPr marL="0" marR="0" lvl="0" indent="0" algn="l" rtl="0">
              <a:lnSpc>
                <a:spcPct val="80000"/>
              </a:lnSpc>
              <a:spcBef>
                <a:spcPts val="1000"/>
              </a:spcBef>
              <a:spcAft>
                <a:spcPts val="0"/>
              </a:spcAft>
              <a:buClr>
                <a:schemeClr val="dk1"/>
              </a:buClr>
              <a:buSzPts val="2800"/>
              <a:buFont typeface="Arial"/>
              <a:buNone/>
            </a:pPr>
            <a:r>
              <a:rPr lang="fr-FR" sz="2800" b="0" i="0" u="none" strike="noStrike" cap="none">
                <a:latin typeface="Arial"/>
                <a:ea typeface="Arial"/>
                <a:cs typeface="Arial"/>
                <a:sym typeface="Arial"/>
              </a:rPr>
              <a:t>forme en </a:t>
            </a:r>
            <a:r>
              <a:rPr lang="fr-FR"/>
              <a:t>français</a:t>
            </a:r>
            <a:r>
              <a:rPr lang="fr-FR" sz="2800" b="0" i="0" u="none" strike="noStrike" cap="none">
                <a:latin typeface="Arial"/>
                <a:ea typeface="Arial"/>
                <a:cs typeface="Arial"/>
                <a:sym typeface="Arial"/>
              </a:rPr>
              <a:t> comme nom privilégié</a:t>
            </a:r>
            <a:endParaRPr sz="28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392" name="Shape 392"/>
          <p:cNvSpPr txBox="1">
            <a:spLocks noGrp="1"/>
          </p:cNvSpPr>
          <p:nvPr>
            <p:ph type="title"/>
          </p:nvPr>
        </p:nvSpPr>
        <p:spPr>
          <a:xfrm>
            <a:off x="838200" y="363215"/>
            <a:ext cx="10515600" cy="6441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11.2.2)</a:t>
            </a:r>
            <a:endParaRPr/>
          </a:p>
        </p:txBody>
      </p:sp>
      <p:sp>
        <p:nvSpPr>
          <p:cNvPr id="393" name="Shape 393"/>
          <p:cNvSpPr txBox="1">
            <a:spLocks noGrp="1"/>
          </p:cNvSpPr>
          <p:nvPr>
            <p:ph type="body" idx="1"/>
          </p:nvPr>
        </p:nvSpPr>
        <p:spPr>
          <a:xfrm>
            <a:off x="763908" y="1563960"/>
            <a:ext cx="9402980" cy="47923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Organisations internationales (11.2.2.5.3)</a:t>
            </a:r>
            <a:endParaRPr/>
          </a:p>
          <a:p>
            <a:pPr marL="0" marR="0" lvl="0" indent="0" algn="l" rtl="0">
              <a:lnSpc>
                <a:spcPct val="9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a:p>
            <a:pPr marL="620395" marR="0" lvl="1" indent="0" algn="l" rtl="0">
              <a:lnSpc>
                <a:spcPct val="90000"/>
              </a:lnSpc>
              <a:spcBef>
                <a:spcPts val="5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Si le nom d’une organisation internationale figure dans la </a:t>
            </a:r>
            <a:endParaRPr/>
          </a:p>
          <a:p>
            <a:pPr marL="620395" marR="0" lvl="1" indent="0" algn="l" rtl="0">
              <a:lnSpc>
                <a:spcPct val="90000"/>
              </a:lnSpc>
              <a:spcBef>
                <a:spcPts val="5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	langue privilégiée par l’agence créant les données dans </a:t>
            </a:r>
            <a:endParaRPr/>
          </a:p>
          <a:p>
            <a:pPr marL="620395" marR="0" lvl="1" indent="0" algn="l" rtl="0">
              <a:lnSpc>
                <a:spcPct val="90000"/>
              </a:lnSpc>
              <a:spcBef>
                <a:spcPts val="5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	les manifestations qui lui sont associées, choisir cette </a:t>
            </a:r>
            <a:endParaRPr sz="2590" b="0" i="0" u="none" strike="noStrike" cap="none">
              <a:solidFill>
                <a:schemeClr val="dk1"/>
              </a:solidFill>
              <a:latin typeface="Arial"/>
              <a:ea typeface="Arial"/>
              <a:cs typeface="Arial"/>
            </a:endParaRPr>
          </a:p>
          <a:p>
            <a:pPr marL="620395" marR="0" lvl="1" indent="0" algn="l" rtl="0">
              <a:lnSpc>
                <a:spcPct val="90000"/>
              </a:lnSpc>
              <a:spcBef>
                <a:spcPts val="5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	forme comme nom privilégié.</a:t>
            </a:r>
            <a:endParaRPr sz="2590" b="0" i="0" u="none" strike="noStrike" cap="none">
              <a:solidFill>
                <a:schemeClr val="dk1"/>
              </a:solidFill>
              <a:latin typeface="Arial"/>
              <a:ea typeface="Arial"/>
              <a:cs typeface="Arial"/>
            </a:endParaRPr>
          </a:p>
          <a:p>
            <a:pPr marL="0" marR="0" lvl="0" indent="0" algn="l" rtl="0">
              <a:lnSpc>
                <a:spcPct val="9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a:p>
            <a:pPr marL="0" indent="0">
              <a:buSzPts val="2590"/>
              <a:buNone/>
            </a:pPr>
            <a:r>
              <a:rPr lang="fr-FR" sz="2550" b="0" i="0" u="none" strike="noStrike" cap="none">
                <a:latin typeface="Arial"/>
                <a:ea typeface="Arial"/>
                <a:cs typeface="Arial"/>
                <a:sym typeface="Arial"/>
              </a:rPr>
              <a:t>ÉP de </a:t>
            </a:r>
            <a:r>
              <a:rPr lang="fr-FR" sz="2550"/>
              <a:t>BAC-BAnQ </a:t>
            </a:r>
            <a:r>
              <a:rPr lang="fr-FR" sz="2550" b="0" i="0" u="none" strike="noStrike" cap="none">
                <a:latin typeface="Arial"/>
                <a:ea typeface="Arial"/>
                <a:cs typeface="Arial"/>
                <a:sym typeface="Arial"/>
              </a:rPr>
              <a:t>: Si le nom d’une organisation internationale</a:t>
            </a:r>
            <a:r>
              <a:rPr lang="fr-FR" sz="2550"/>
              <a:t> </a:t>
            </a:r>
            <a:endParaRPr sz="2550" b="0" i="0" u="none" strike="noStrike" cap="none">
              <a:latin typeface="Arial"/>
              <a:ea typeface="Arial"/>
              <a:cs typeface="Arial"/>
            </a:endParaRPr>
          </a:p>
          <a:p>
            <a:pPr marL="0" marR="0" lvl="0" indent="0" algn="l" rtl="0">
              <a:lnSpc>
                <a:spcPct val="90000"/>
              </a:lnSpc>
              <a:spcBef>
                <a:spcPts val="10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figure en français dans les ressources qui lui sont associées, </a:t>
            </a:r>
            <a:endParaRPr/>
          </a:p>
          <a:p>
            <a:pPr marL="0" marR="0" lvl="0" indent="0" algn="l" rtl="0">
              <a:lnSpc>
                <a:spcPct val="90000"/>
              </a:lnSpc>
              <a:spcBef>
                <a:spcPts val="10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choisir cette forme comme nom privilégié.</a:t>
            </a:r>
            <a:endParaRPr sz="259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02" name="Shape 402"/>
          <p:cNvSpPr txBox="1">
            <a:spLocks noGrp="1"/>
          </p:cNvSpPr>
          <p:nvPr>
            <p:ph type="title"/>
          </p:nvPr>
        </p:nvSpPr>
        <p:spPr>
          <a:xfrm>
            <a:off x="838200" y="416736"/>
            <a:ext cx="10515600" cy="7356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 privilégié (RDA 11.2.2)</a:t>
            </a:r>
            <a:endParaRPr/>
          </a:p>
        </p:txBody>
      </p:sp>
      <p:sp>
        <p:nvSpPr>
          <p:cNvPr id="403" name="Shape 403"/>
          <p:cNvSpPr txBox="1">
            <a:spLocks noGrp="1"/>
          </p:cNvSpPr>
          <p:nvPr>
            <p:ph type="body" idx="1"/>
          </p:nvPr>
        </p:nvSpPr>
        <p:spPr>
          <a:xfrm>
            <a:off x="460828" y="1649637"/>
            <a:ext cx="10515600" cy="4661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Changement de nom (11.2.2.6)</a:t>
            </a:r>
            <a:endParaRPr/>
          </a:p>
          <a:p>
            <a:pPr marL="228600" marR="0" lvl="0" indent="-228600" algn="l" rtl="0">
              <a:lnSpc>
                <a:spcPct val="90000"/>
              </a:lnSpc>
              <a:spcBef>
                <a:spcPts val="2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 Si une collectivité change de nom, créer une </a:t>
            </a:r>
            <a:endParaRPr lang="fr-CA" sz="2800" b="0" i="0" u="none" strike="noStrike" cap="none">
              <a:solidFill>
                <a:schemeClr val="dk1"/>
              </a:solidFill>
              <a:latin typeface="Arial"/>
              <a:ea typeface="Arial"/>
              <a:cs typeface="Arial"/>
              <a:sym typeface="Arial"/>
            </a:endParaRPr>
          </a:p>
          <a:p>
            <a:pPr marL="363220" marR="0" lvl="0" indent="0" algn="l" rtl="0">
              <a:lnSpc>
                <a:spcPct val="90000"/>
              </a:lnSpc>
              <a:spcBef>
                <a:spcPts val="1000"/>
              </a:spcBef>
              <a:spcAft>
                <a:spcPts val="0"/>
              </a:spcAft>
              <a:buClr>
                <a:schemeClr val="dk1"/>
              </a:buClr>
              <a:buSzPts val="2800"/>
              <a:buFont typeface="Arial"/>
              <a:buNone/>
            </a:pPr>
            <a:r>
              <a:rPr lang="fr-CA" sz="2800" b="0" i="0" u="none" strike="noStrike" cap="none">
                <a:solidFill>
                  <a:schemeClr val="dk1"/>
                </a:solidFill>
                <a:latin typeface="Arial"/>
                <a:ea typeface="Arial"/>
                <a:cs typeface="Arial"/>
                <a:sym typeface="Arial"/>
              </a:rPr>
              <a:t>nouvelle notice pour le nouveau nom. Utiliser la forme </a:t>
            </a:r>
            <a:endParaRPr lang="fr-CA"/>
          </a:p>
          <a:p>
            <a:pPr marL="363220" marR="0" lvl="0" indent="0" algn="l" rtl="0">
              <a:lnSpc>
                <a:spcPct val="90000"/>
              </a:lnSpc>
              <a:spcBef>
                <a:spcPts val="1000"/>
              </a:spcBef>
              <a:spcAft>
                <a:spcPts val="0"/>
              </a:spcAft>
              <a:buClr>
                <a:schemeClr val="dk1"/>
              </a:buClr>
              <a:buSzPts val="2800"/>
              <a:buFont typeface="Arial"/>
              <a:buNone/>
            </a:pPr>
            <a:r>
              <a:rPr lang="fr-FR" sz="2800" b="0" i="0" u="none" strike="noStrike" cap="none">
                <a:latin typeface="Arial"/>
                <a:ea typeface="Arial"/>
                <a:cs typeface="Arial"/>
                <a:sym typeface="Arial"/>
              </a:rPr>
              <a:t>antérieure avec les ressources associées au nom antérieur; et</a:t>
            </a:r>
            <a:endParaRPr sz="2800" b="0" i="0" u="none" strike="noStrike" cap="none">
              <a:latin typeface="Arial"/>
              <a:ea typeface="Arial"/>
              <a:cs typeface="Arial"/>
            </a:endParaRPr>
          </a:p>
          <a:p>
            <a:pPr marL="36322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la forme ultérieure avec les ressources associées au nom </a:t>
            </a:r>
            <a:endParaRPr/>
          </a:p>
          <a:p>
            <a:pPr marL="36322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ultérieur</a:t>
            </a:r>
            <a:endParaRPr/>
          </a:p>
          <a:p>
            <a:pPr marL="71247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endParaRPr>
          </a:p>
          <a:p>
            <a:pPr marL="712470" indent="0">
              <a:buSzPts val="2400"/>
              <a:buNone/>
            </a:pPr>
            <a:r>
              <a:rPr lang="fr-FR" sz="2400" b="0" i="0" u="none" strike="noStrike" cap="none">
                <a:latin typeface="Arial"/>
                <a:ea typeface="Arial"/>
                <a:cs typeface="Arial"/>
                <a:sym typeface="Arial"/>
              </a:rPr>
              <a:t>Loft, Inc.</a:t>
            </a:r>
            <a:r>
              <a:rPr lang="fr-FR" sz="2400"/>
              <a:t>       </a:t>
            </a:r>
            <a:r>
              <a:rPr lang="fr-FR" sz="2400" b="0" i="0" u="none" strike="noStrike" cap="none">
                <a:latin typeface="Arial"/>
                <a:ea typeface="Arial"/>
                <a:cs typeface="Arial"/>
                <a:sym typeface="Arial"/>
              </a:rPr>
              <a:t> Pepsi‐Cola </a:t>
            </a:r>
            <a:r>
              <a:rPr lang="fr-FR" sz="2400" b="0" i="0" u="none" strike="noStrike" cap="none" err="1">
                <a:latin typeface="Arial"/>
                <a:ea typeface="Arial"/>
                <a:cs typeface="Arial"/>
                <a:sym typeface="Arial"/>
              </a:rPr>
              <a:t>Company</a:t>
            </a:r>
            <a:r>
              <a:rPr lang="fr-FR" sz="2400"/>
              <a:t>       </a:t>
            </a:r>
            <a:r>
              <a:rPr lang="fr-FR" sz="2400" b="0" i="0" u="none" strike="noStrike" cap="none">
                <a:latin typeface="Arial"/>
                <a:ea typeface="Arial"/>
                <a:cs typeface="Arial"/>
                <a:sym typeface="Arial"/>
              </a:rPr>
              <a:t> PepsiCo</a:t>
            </a:r>
            <a:endParaRPr sz="2400" b="0" i="0" u="none" strike="noStrike" cap="none">
              <a:latin typeface="Arial"/>
              <a:ea typeface="Arial"/>
              <a:cs typeface="Arial"/>
            </a:endParaRPr>
          </a:p>
        </p:txBody>
      </p:sp>
      <p:sp>
        <p:nvSpPr>
          <p:cNvPr id="404" name="Shape 404"/>
          <p:cNvSpPr/>
          <p:nvPr/>
        </p:nvSpPr>
        <p:spPr>
          <a:xfrm>
            <a:off x="2575047" y="5434509"/>
            <a:ext cx="377400" cy="2343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5" name="Shape 405"/>
          <p:cNvSpPr/>
          <p:nvPr/>
        </p:nvSpPr>
        <p:spPr>
          <a:xfrm rot="10800000" flipH="1">
            <a:off x="6107945" y="5452959"/>
            <a:ext cx="384600" cy="1974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p:cNvPicPr>
            <a:picLocks noChangeAspect="1" noChangeArrowheads="1"/>
          </p:cNvPicPr>
          <p:nvPr/>
        </p:nvPicPr>
        <p:blipFill>
          <a:blip r:embed="rId3"/>
          <a:srcRect l="8704" t="12874" r="4100" b="3308"/>
          <a:stretch>
            <a:fillRect/>
          </a:stretch>
        </p:blipFill>
        <p:spPr bwMode="auto">
          <a:xfrm>
            <a:off x="6553201" y="1295401"/>
            <a:ext cx="3870325" cy="5019675"/>
          </a:xfrm>
          <a:prstGeom prst="rect">
            <a:avLst/>
          </a:prstGeom>
          <a:noFill/>
          <a:ln w="9525">
            <a:noFill/>
            <a:round/>
            <a:headEnd/>
            <a:tailEnd/>
          </a:ln>
        </p:spPr>
      </p:pic>
      <p:pic>
        <p:nvPicPr>
          <p:cNvPr id="105474" name="Picture 2"/>
          <p:cNvPicPr>
            <a:picLocks noChangeAspect="1" noChangeArrowheads="1"/>
          </p:cNvPicPr>
          <p:nvPr/>
        </p:nvPicPr>
        <p:blipFill>
          <a:blip r:embed="rId4"/>
          <a:srcRect l="8810" t="10419" r="3348" b="1591"/>
          <a:stretch>
            <a:fillRect/>
          </a:stretch>
        </p:blipFill>
        <p:spPr bwMode="auto">
          <a:xfrm>
            <a:off x="2057401" y="336550"/>
            <a:ext cx="4308475" cy="5607050"/>
          </a:xfrm>
          <a:prstGeom prst="rect">
            <a:avLst/>
          </a:prstGeom>
          <a:noFill/>
          <a:ln w="9525">
            <a:noFill/>
            <a:round/>
            <a:headEnd/>
            <a:tailEnd/>
          </a:ln>
        </p:spPr>
      </p:pic>
      <p:sp>
        <p:nvSpPr>
          <p:cNvPr id="3" name="TextBox 2"/>
          <p:cNvSpPr txBox="1"/>
          <p:nvPr/>
        </p:nvSpPr>
        <p:spPr>
          <a:xfrm>
            <a:off x="6858000" y="304800"/>
            <a:ext cx="2895600" cy="769938"/>
          </a:xfrm>
          <a:prstGeom prst="rect">
            <a:avLst/>
          </a:prstGeom>
          <a:noFill/>
        </p:spPr>
        <p:txBody>
          <a:bodyPr>
            <a:spAutoFit/>
          </a:bodyPr>
          <a:lstStyle/>
          <a:p>
            <a:pPr algn="ctr" defTabSz="457200" eaLnBrk="0" fontAlgn="base" hangingPunct="0">
              <a:spcBef>
                <a:spcPct val="0"/>
              </a:spcBef>
              <a:spcAft>
                <a:spcPct val="0"/>
              </a:spcAft>
              <a:buClrTx/>
              <a:defRPr/>
            </a:pPr>
            <a:r>
              <a:rPr lang="en-US" sz="4400" kern="1200" err="1">
                <a:latin typeface="Calibri"/>
                <a:ea typeface="Microsoft YaHei" panose="020B0503020204020204" pitchFamily="34" charset="-122"/>
                <a:cs typeface="Arial" charset="0"/>
              </a:rPr>
              <a:t>Exercice</a:t>
            </a:r>
            <a:endParaRPr lang="en-US" sz="4400" kern="1200">
              <a:latin typeface="Calibri"/>
              <a:ea typeface="Microsoft YaHei" panose="020B0503020204020204" pitchFamily="34" charset="-122"/>
              <a:cs typeface="Arial" charset="0"/>
            </a:endParaRPr>
          </a:p>
        </p:txBody>
      </p:sp>
      <p:sp>
        <p:nvSpPr>
          <p:cNvPr id="105476"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defTabSz="457200" fontAlgn="base">
              <a:spcBef>
                <a:spcPct val="0"/>
              </a:spcBef>
              <a:spcAft>
                <a:spcPct val="0"/>
              </a:spcAft>
              <a:buClrTx/>
            </a:pPr>
            <a:r>
              <a:rPr lang="en-US" sz="1200" kern="1200">
                <a:solidFill>
                  <a:srgbClr val="898989"/>
                </a:solidFill>
                <a:latin typeface="Calibri" pitchFamily="34" charset="0"/>
                <a:ea typeface="Microsoft YaHei"/>
                <a:cs typeface="Microsoft YaHei"/>
              </a:rPr>
              <a:t>Module 4. </a:t>
            </a:r>
            <a:r>
              <a:rPr lang="fr-FR" sz="1200">
                <a:solidFill>
                  <a:srgbClr val="888888"/>
                </a:solidFill>
                <a:latin typeface="Calibri"/>
                <a:ea typeface="Calibri"/>
                <a:cs typeface="Calibri"/>
                <a:sym typeface="Calibri"/>
              </a:rPr>
              <a:t>Description des collectivités</a:t>
            </a:r>
            <a:endParaRPr lang="en-US" sz="1800" kern="1200">
              <a:solidFill>
                <a:srgbClr val="FFFFFF"/>
              </a:solidFill>
              <a:latin typeface="Arial" charset="0"/>
              <a:ea typeface="Microsoft YaHei"/>
              <a:cs typeface="Microsoft YaHei"/>
            </a:endParaRPr>
          </a:p>
        </p:txBody>
      </p:sp>
      <p:sp>
        <p:nvSpPr>
          <p:cNvPr id="105477"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62213400-CDA5-4347-916B-2816BC40C0AC}" type="slidenum">
              <a:rPr lang="en-US" sz="1200" kern="120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33</a:t>
            </a:fld>
            <a:endParaRPr lang="en-US" sz="1200" kern="1200">
              <a:solidFill>
                <a:srgbClr val="B2B2B2"/>
              </a:solidFill>
              <a:latin typeface="Calibri" pitchFamily="34"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25" name="Shape 425"/>
          <p:cNvSpPr txBox="1"/>
          <p:nvPr/>
        </p:nvSpPr>
        <p:spPr>
          <a:xfrm rot="-5400000">
            <a:off x="-1408563" y="2960237"/>
            <a:ext cx="4905828" cy="988326"/>
          </a:xfrm>
          <a:prstGeom prst="rect">
            <a:avLst/>
          </a:prstGeom>
          <a:no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pic>
        <p:nvPicPr>
          <p:cNvPr id="2" name="Image 1"/>
          <p:cNvPicPr>
            <a:picLocks noChangeAspect="1"/>
          </p:cNvPicPr>
          <p:nvPr/>
        </p:nvPicPr>
        <p:blipFill>
          <a:blip r:embed="rId3"/>
          <a:stretch>
            <a:fillRect/>
          </a:stretch>
        </p:blipFill>
        <p:spPr>
          <a:xfrm>
            <a:off x="3639099" y="313674"/>
            <a:ext cx="4913802" cy="62306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35" name="Shape 435"/>
          <p:cNvSpPr txBox="1">
            <a:spLocks noGrp="1"/>
          </p:cNvSpPr>
          <p:nvPr>
            <p:ph type="title"/>
          </p:nvPr>
        </p:nvSpPr>
        <p:spPr>
          <a:xfrm rot="-5400000">
            <a:off x="-1510163" y="2915740"/>
            <a:ext cx="4905828" cy="9883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pic>
        <p:nvPicPr>
          <p:cNvPr id="8" name="Picture 1"/>
          <p:cNvPicPr>
            <a:picLocks noChangeAspect="1" noChangeArrowheads="1"/>
          </p:cNvPicPr>
          <p:nvPr/>
        </p:nvPicPr>
        <p:blipFill>
          <a:blip r:embed="rId3"/>
          <a:srcRect/>
          <a:stretch>
            <a:fillRect/>
          </a:stretch>
        </p:blipFill>
        <p:spPr bwMode="auto">
          <a:xfrm>
            <a:off x="3124200" y="33290"/>
            <a:ext cx="6858000" cy="6753225"/>
          </a:xfrm>
          <a:prstGeom prst="rect">
            <a:avLst/>
          </a:prstGeom>
          <a:noFill/>
          <a:ln w="9525">
            <a:noFill/>
            <a:round/>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45" name="Shape 445"/>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Noms privilégiés pour les collectivités subordonnées et associées</a:t>
            </a:r>
            <a:r>
              <a:rPr lang="fr-FR" sz="3780" b="0" i="0" u="none" strike="noStrike" cap="none">
                <a:solidFill>
                  <a:schemeClr val="dk1"/>
                </a:solidFill>
                <a:latin typeface="Arial"/>
                <a:ea typeface="Arial"/>
                <a:cs typeface="Arial"/>
                <a:sym typeface="Arial"/>
              </a:rPr>
              <a:t/>
            </a:r>
            <a:br>
              <a:rPr lang="fr-FR" sz="3780" b="0" i="0" u="none" strike="noStrike" cap="none">
                <a:solidFill>
                  <a:schemeClr val="dk1"/>
                </a:solidFill>
                <a:latin typeface="Arial"/>
                <a:ea typeface="Arial"/>
                <a:cs typeface="Arial"/>
                <a:sym typeface="Arial"/>
              </a:rPr>
            </a:br>
            <a:r>
              <a:rPr lang="fr-FR" sz="3780" b="0" i="0" u="none" strike="noStrike" cap="none">
                <a:solidFill>
                  <a:schemeClr val="dk1"/>
                </a:solidFill>
                <a:latin typeface="Arial"/>
                <a:ea typeface="Arial"/>
                <a:cs typeface="Arial"/>
                <a:sym typeface="Arial"/>
              </a:rPr>
              <a:t>RDA 11.2.2.13‐14</a:t>
            </a:r>
            <a:endParaRPr sz="3780" b="0" i="0" u="none" strike="noStrike" cap="none">
              <a:solidFill>
                <a:schemeClr val="dk1"/>
              </a:solidFill>
              <a:latin typeface="Arial"/>
              <a:ea typeface="Arial"/>
              <a:cs typeface="Arial"/>
              <a:sym typeface="Arial"/>
            </a:endParaRPr>
          </a:p>
        </p:txBody>
      </p:sp>
      <p:sp>
        <p:nvSpPr>
          <p:cNvPr id="446" name="Shape 446"/>
          <p:cNvSpPr txBox="1">
            <a:spLocks noGrp="1"/>
          </p:cNvSpPr>
          <p:nvPr>
            <p:ph type="body" idx="1"/>
          </p:nvPr>
        </p:nvSpPr>
        <p:spPr>
          <a:xfrm>
            <a:off x="838199" y="3022169"/>
            <a:ext cx="9158208" cy="33232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tabLst>
                <a:tab pos="180975" algn="l"/>
              </a:tabLst>
            </a:pPr>
            <a:r>
              <a:rPr lang="fr-FR" sz="2800" b="0" i="0" u="none" strike="noStrike" cap="none">
                <a:solidFill>
                  <a:schemeClr val="dk1"/>
                </a:solidFill>
                <a:latin typeface="Arial"/>
                <a:ea typeface="Arial"/>
                <a:cs typeface="Arial"/>
                <a:sym typeface="Arial"/>
              </a:rPr>
              <a:t>Le nom privilégié enregistré directement est le nom par </a:t>
            </a:r>
            <a:endParaRPr dirty="0"/>
          </a:p>
          <a:p>
            <a:pPr marL="0" marR="0" lvl="0" indent="0" algn="l" rtl="0">
              <a:lnSpc>
                <a:spcPct val="90000"/>
              </a:lnSpc>
              <a:spcBef>
                <a:spcPts val="1000"/>
              </a:spcBef>
              <a:spcAft>
                <a:spcPts val="0"/>
              </a:spcAft>
              <a:buClr>
                <a:schemeClr val="dk1"/>
              </a:buClr>
              <a:buSzPts val="2800"/>
              <a:buFont typeface="Arial"/>
              <a:buNone/>
              <a:tabLst>
                <a:tab pos="271463" algn="l"/>
              </a:tabLst>
            </a:pPr>
            <a:r>
              <a:rPr lang="fr-FR" sz="2800" b="0" i="0" u="none" strike="noStrike" cap="none" dirty="0">
                <a:solidFill>
                  <a:schemeClr val="dk1"/>
                </a:solidFill>
                <a:latin typeface="Arial"/>
                <a:ea typeface="Arial"/>
                <a:cs typeface="Arial"/>
                <a:sym typeface="Arial"/>
              </a:rPr>
              <a:t>	défaut, </a:t>
            </a:r>
            <a:r>
              <a:rPr lang="fr-FR" sz="2800" b="0" i="1" u="none" strike="noStrike" cap="none" dirty="0">
                <a:solidFill>
                  <a:schemeClr val="dk1"/>
                </a:solidFill>
                <a:latin typeface="Arial"/>
                <a:ea typeface="Arial"/>
                <a:cs typeface="Arial"/>
                <a:sym typeface="Arial"/>
              </a:rPr>
              <a:t>sauf si…</a:t>
            </a:r>
            <a:endParaRPr dirty="0"/>
          </a:p>
          <a:p>
            <a:pPr marL="0" marR="0" lvl="0" indent="0" algn="l" rtl="0">
              <a:lnSpc>
                <a:spcPct val="90000"/>
              </a:lnSpc>
              <a:spcBef>
                <a:spcPts val="1000"/>
              </a:spcBef>
              <a:spcAft>
                <a:spcPts val="0"/>
              </a:spcAft>
              <a:buClr>
                <a:schemeClr val="dk1"/>
              </a:buClr>
              <a:buSzPts val="2800"/>
              <a:buFont typeface="Arial"/>
              <a:buNone/>
            </a:pPr>
            <a:endParaRPr sz="2800" b="0" i="1" u="none" strike="noStrike" cap="none" dirty="0">
              <a:solidFill>
                <a:schemeClr val="dk1"/>
              </a:solidFill>
              <a:latin typeface="Arial"/>
              <a:ea typeface="Arial"/>
              <a:cs typeface="Arial"/>
              <a:sym typeface="Arial"/>
            </a:endParaRPr>
          </a:p>
          <a:p>
            <a:pPr marL="228600" indent="-228600"/>
            <a:r>
              <a:rPr lang="fr-FR" dirty="0"/>
              <a:t> </a:t>
            </a:r>
            <a:r>
              <a:rPr lang="fr-FR" sz="2800" b="0" i="0" u="none" strike="noStrike" cap="none" dirty="0">
                <a:latin typeface="Arial"/>
                <a:ea typeface="Arial"/>
                <a:cs typeface="Arial"/>
                <a:sym typeface="Arial"/>
              </a:rPr>
              <a:t>… les critères </a:t>
            </a:r>
            <a:r>
              <a:rPr lang="fr-FR" dirty="0"/>
              <a:t>énumérés</a:t>
            </a:r>
            <a:r>
              <a:rPr lang="fr-FR" sz="2800" b="0" i="0" u="none" strike="noStrike" cap="none" dirty="0">
                <a:latin typeface="Arial"/>
                <a:ea typeface="Arial"/>
                <a:cs typeface="Arial"/>
                <a:sym typeface="Arial"/>
              </a:rPr>
              <a:t> sous 11.2.2.14 sont satisfaits</a:t>
            </a:r>
            <a:endParaRPr sz="2800" b="0" i="0" u="none" strike="noStrike" cap="none"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55" name="Shape 455"/>
          <p:cNvSpPr txBox="1">
            <a:spLocks noGrp="1"/>
          </p:cNvSpPr>
          <p:nvPr>
            <p:ph type="title"/>
          </p:nvPr>
        </p:nvSpPr>
        <p:spPr>
          <a:xfrm>
            <a:off x="838200" y="614149"/>
            <a:ext cx="10515600" cy="6050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Collectivités subordonnées et associées</a:t>
            </a:r>
            <a:endParaRPr sz="3959" b="0" i="0" u="none" strike="noStrike" cap="none">
              <a:solidFill>
                <a:schemeClr val="dk1"/>
              </a:solidFill>
              <a:latin typeface="Arial"/>
              <a:ea typeface="Arial"/>
              <a:cs typeface="Arial"/>
              <a:sym typeface="Arial"/>
            </a:endParaRPr>
          </a:p>
        </p:txBody>
      </p:sp>
      <p:sp>
        <p:nvSpPr>
          <p:cNvPr id="456" name="Shape 456"/>
          <p:cNvSpPr txBox="1">
            <a:spLocks noGrp="1"/>
          </p:cNvSpPr>
          <p:nvPr>
            <p:ph type="body" idx="1"/>
          </p:nvPr>
        </p:nvSpPr>
        <p:spPr>
          <a:xfrm>
            <a:off x="838200" y="1944914"/>
            <a:ext cx="9468173" cy="4400506"/>
          </a:xfrm>
          <a:prstGeom prst="rect">
            <a:avLst/>
          </a:prstGeom>
          <a:noFill/>
          <a:ln>
            <a:noFill/>
          </a:ln>
        </p:spPr>
        <p:txBody>
          <a:bodyPr spcFirstLastPara="1" wrap="square" lIns="91425" tIns="45700" rIns="91425" bIns="45700" anchor="t" anchorCtr="0">
            <a:noAutofit/>
          </a:bodyPr>
          <a:lstStyle/>
          <a:p>
            <a:pPr marL="992188" marR="0" lvl="0" indent="-2794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 nom privilégié et le nom en usage ne correspondent pas nécessairement</a:t>
            </a:r>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Nom utilisé : </a:t>
            </a:r>
            <a:r>
              <a:rPr lang="fr-FR" sz="2700" b="0" i="1" u="none" strike="noStrike" cap="none">
                <a:solidFill>
                  <a:schemeClr val="dk1"/>
                </a:solidFill>
                <a:latin typeface="Arial"/>
                <a:ea typeface="Arial"/>
                <a:cs typeface="Arial"/>
                <a:sym typeface="Arial"/>
              </a:rPr>
              <a:t>Agricultural Experiment Station of</a:t>
            </a:r>
            <a:endParaRPr/>
          </a:p>
          <a:p>
            <a:pPr marL="711200" marR="0" lvl="1" indent="-254000" algn="l" rtl="0">
              <a:lnSpc>
                <a:spcPct val="90000"/>
              </a:lnSpc>
              <a:spcBef>
                <a:spcPts val="500"/>
              </a:spcBef>
              <a:spcAft>
                <a:spcPts val="0"/>
              </a:spcAft>
              <a:buClr>
                <a:schemeClr val="dk1"/>
              </a:buClr>
              <a:buSzPts val="2700"/>
              <a:buFont typeface="Arial"/>
              <a:buNone/>
            </a:pPr>
            <a:r>
              <a:rPr lang="fr-FR" sz="2700" b="0" i="1" u="none" strike="noStrike" cap="none">
                <a:solidFill>
                  <a:schemeClr val="dk1"/>
                </a:solidFill>
                <a:latin typeface="Arial"/>
                <a:ea typeface="Arial"/>
                <a:cs typeface="Arial"/>
                <a:sym typeface="Arial"/>
              </a:rPr>
              <a:t>	Auburn University</a:t>
            </a:r>
            <a:endParaRPr/>
          </a:p>
          <a:p>
            <a:pPr marL="457200" marR="0" lvl="1" indent="0" algn="l" rtl="0">
              <a:lnSpc>
                <a:spcPct val="90000"/>
              </a:lnSpc>
              <a:spcBef>
                <a:spcPts val="500"/>
              </a:spcBef>
              <a:spcAft>
                <a:spcPts val="0"/>
              </a:spcAft>
              <a:buClr>
                <a:schemeClr val="dk1"/>
              </a:buClr>
              <a:buSzPts val="2700"/>
              <a:buFont typeface="Arial"/>
              <a:buNone/>
            </a:pPr>
            <a:endParaRPr sz="2700" b="0" i="1"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Nom privilégié : Auburn University. Agricultural</a:t>
            </a:r>
            <a:endParaRPr/>
          </a:p>
          <a:p>
            <a:pPr marL="711200" marR="0" lvl="1" indent="-254000" algn="l" rtl="0">
              <a:lnSpc>
                <a:spcPct val="90000"/>
              </a:lnSpc>
              <a:spcBef>
                <a:spcPts val="5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Experiment Station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67" name="Shape 467"/>
          <p:cNvSpPr txBox="1">
            <a:spLocks noGrp="1"/>
          </p:cNvSpPr>
          <p:nvPr>
            <p:ph type="title"/>
          </p:nvPr>
        </p:nvSpPr>
        <p:spPr>
          <a:xfrm>
            <a:off x="1033221" y="333556"/>
            <a:ext cx="10515600" cy="6311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11.2.2.14.1</a:t>
            </a:r>
            <a:endParaRPr/>
          </a:p>
        </p:txBody>
      </p:sp>
      <p:sp>
        <p:nvSpPr>
          <p:cNvPr id="468" name="Shape 468"/>
          <p:cNvSpPr txBox="1">
            <a:spLocks noGrp="1"/>
          </p:cNvSpPr>
          <p:nvPr>
            <p:ph type="body" idx="1"/>
          </p:nvPr>
        </p:nvSpPr>
        <p:spPr>
          <a:xfrm>
            <a:off x="838200" y="1465943"/>
            <a:ext cx="11158779" cy="4879476"/>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None/>
            </a:pPr>
            <a:r>
              <a:rPr lang="fr-FR" sz="2800" b="0" i="0" u="none" strike="noStrike" cap="none">
                <a:solidFill>
                  <a:srgbClr val="000000"/>
                </a:solidFill>
                <a:latin typeface="Arial"/>
                <a:ea typeface="Arial"/>
                <a:cs typeface="Arial"/>
                <a:sym typeface="Arial"/>
              </a:rPr>
              <a:t>Un nom contenant un terme qui</a:t>
            </a:r>
            <a:r>
              <a:rPr lang="fr-FR">
                <a:solidFill>
                  <a:srgbClr val="000000"/>
                </a:solidFill>
              </a:rPr>
              <a:t>,</a:t>
            </a:r>
            <a:r>
              <a:rPr lang="fr-FR" sz="2800" b="0" i="0" u="none" strike="noStrike" cap="none">
                <a:solidFill>
                  <a:srgbClr val="000000"/>
                </a:solidFill>
                <a:latin typeface="Arial"/>
                <a:ea typeface="Arial"/>
                <a:cs typeface="Arial"/>
                <a:sym typeface="Arial"/>
              </a:rPr>
              <a:t> par définition, implique que la</a:t>
            </a:r>
            <a:r>
              <a:rPr lang="fr-FR">
                <a:solidFill>
                  <a:srgbClr val="000000"/>
                </a:solidFill>
              </a:rPr>
              <a:t> </a:t>
            </a:r>
            <a:endParaRPr lang="fr-FR"/>
          </a:p>
          <a:p>
            <a:pPr marL="0" marR="0" lvl="0" indent="0" algn="l" rtl="0">
              <a:lnSpc>
                <a:spcPct val="90000"/>
              </a:lnSpc>
              <a:spcBef>
                <a:spcPts val="1000"/>
              </a:spcBef>
              <a:spcAft>
                <a:spcPts val="0"/>
              </a:spcAft>
              <a:buClr>
                <a:srgbClr val="000000"/>
              </a:buClr>
              <a:buSzPts val="2800"/>
              <a:buFont typeface="Arial"/>
              <a:buNone/>
              <a:tabLst>
                <a:tab pos="0" algn="l"/>
              </a:tabLst>
            </a:pPr>
            <a:r>
              <a:rPr lang="fr-FR" sz="2800" b="0" i="0" u="none" strike="noStrike" cap="none">
                <a:solidFill>
                  <a:srgbClr val="000000"/>
                </a:solidFill>
                <a:latin typeface="Arial"/>
                <a:ea typeface="Arial"/>
                <a:cs typeface="Arial"/>
                <a:sym typeface="Arial"/>
              </a:rPr>
              <a:t>	collectivité fait partie d’une autre collectivité (p. ex.,</a:t>
            </a:r>
            <a:endParaRPr/>
          </a:p>
          <a:p>
            <a:pPr marL="0" marR="0" lvl="0" indent="0" algn="l" rtl="0">
              <a:lnSpc>
                <a:spcPct val="90000"/>
              </a:lnSpc>
              <a:spcBef>
                <a:spcPts val="1000"/>
              </a:spcBef>
              <a:spcAft>
                <a:spcPts val="0"/>
              </a:spcAft>
              <a:buClr>
                <a:srgbClr val="000000"/>
              </a:buClr>
              <a:buSzPts val="2800"/>
              <a:buFont typeface="Arial"/>
              <a:buNone/>
              <a:tabLst>
                <a:tab pos="0" algn="l"/>
              </a:tabLst>
            </a:pPr>
            <a:r>
              <a:rPr lang="fr-FR" sz="2800" b="0" i="0" u="none" strike="noStrike" cap="none">
                <a:solidFill>
                  <a:srgbClr val="000000"/>
                </a:solidFill>
                <a:latin typeface="Arial"/>
                <a:ea typeface="Arial"/>
                <a:cs typeface="Arial"/>
                <a:sym typeface="Arial"/>
              </a:rPr>
              <a:t>	département, division, section, branche)</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1160463" marR="0" lvl="0" indent="-1160463"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2_ Harvard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University</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Department</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of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Physics</a:t>
            </a:r>
            <a:endParaRPr>
              <a:latin typeface="Arial" panose="020B0604020202020204" pitchFamily="34" charset="0"/>
              <a:cs typeface="Arial" panose="020B0604020202020204" pitchFamily="34" charset="0"/>
            </a:endParaRPr>
          </a:p>
          <a:p>
            <a:pPr marL="1160463" marR="0" lvl="0" indent="-1160463"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1_ Hawaii. $b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Department</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of Human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Resources</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Development</a:t>
            </a:r>
            <a:endParaRPr sz="2800" b="0" i="0" u="none" strike="noStrike" cap="none">
              <a:solidFill>
                <a:schemeClr val="dk1"/>
              </a:solidFill>
              <a:latin typeface="Arial" panose="020B0604020202020204" pitchFamily="34" charset="0"/>
              <a:cs typeface="Arial" panose="020B0604020202020204" pitchFamily="34" charset="0"/>
              <a:sym typeface="Arial"/>
            </a:endParaRPr>
          </a:p>
        </p:txBody>
      </p:sp>
      <p:pic>
        <p:nvPicPr>
          <p:cNvPr id="469" name="Shape 469"/>
          <p:cNvPicPr preferRelativeResize="0"/>
          <p:nvPr/>
        </p:nvPicPr>
        <p:blipFill rotWithShape="1">
          <a:blip r:embed="rId3">
            <a:alphaModFix/>
          </a:blip>
          <a:srcRect/>
          <a:stretch/>
        </p:blipFill>
        <p:spPr>
          <a:xfrm>
            <a:off x="2431970" y="3155595"/>
            <a:ext cx="6798616" cy="8304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78" name="Shape 478"/>
          <p:cNvSpPr txBox="1">
            <a:spLocks noGrp="1"/>
          </p:cNvSpPr>
          <p:nvPr>
            <p:ph type="title"/>
          </p:nvPr>
        </p:nvSpPr>
        <p:spPr>
          <a:xfrm>
            <a:off x="783318" y="33291"/>
            <a:ext cx="10515600" cy="85021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11.2.2.14.2</a:t>
            </a:r>
            <a:endParaRPr sz="3959" b="0" i="0" u="none" strike="noStrike" cap="none">
              <a:solidFill>
                <a:schemeClr val="dk1"/>
              </a:solidFill>
              <a:latin typeface="Arial"/>
              <a:ea typeface="Arial"/>
              <a:cs typeface="Arial"/>
              <a:sym typeface="Arial"/>
            </a:endParaRPr>
          </a:p>
        </p:txBody>
      </p:sp>
      <p:sp>
        <p:nvSpPr>
          <p:cNvPr id="479" name="Shape 479"/>
          <p:cNvSpPr txBox="1">
            <a:spLocks noGrp="1"/>
          </p:cNvSpPr>
          <p:nvPr>
            <p:ph type="body" idx="1"/>
          </p:nvPr>
        </p:nvSpPr>
        <p:spPr>
          <a:xfrm>
            <a:off x="838200" y="1286039"/>
            <a:ext cx="10515600" cy="490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Un nom contenant un terme </a:t>
            </a:r>
            <a:r>
              <a:rPr lang="fr-FR" sz="2800" b="0" i="0" u="none" strike="noStrike" cap="none">
                <a:solidFill>
                  <a:schemeClr val="dk1"/>
                </a:solidFill>
                <a:latin typeface="Arial"/>
                <a:ea typeface="Arial"/>
                <a:cs typeface="Arial"/>
                <a:sym typeface="Arial"/>
              </a:rPr>
              <a:t>qui suggère normalement une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subordination administrative </a:t>
            </a:r>
            <a:r>
              <a:rPr lang="fr-FR" sz="2800" b="0" i="0" u="none" strike="noStrike" cap="none">
                <a:solidFill>
                  <a:srgbClr val="000000"/>
                </a:solidFill>
                <a:latin typeface="Arial"/>
                <a:ea typeface="Arial"/>
                <a:cs typeface="Arial"/>
                <a:sym typeface="Arial"/>
              </a:rPr>
              <a:t>(p. ex., Comité,</a:t>
            </a:r>
            <a:endParaRPr sz="28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Commission)</a:t>
            </a:r>
            <a:endParaRPr sz="28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2_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Medical</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Library Association. $b</a:t>
            </a:r>
            <a:endParaRPr>
              <a:latin typeface="Arial" panose="020B0604020202020204" pitchFamily="34" charset="0"/>
              <a:cs typeface="Arial" panose="020B0604020202020204" pitchFamily="34" charset="0"/>
            </a:endParaRPr>
          </a:p>
          <a:p>
            <a:pPr marL="1074738" marR="0" lvl="0" indent="-1074738" algn="l" rtl="0">
              <a:lnSpc>
                <a:spcPct val="90000"/>
              </a:lnSpc>
              <a:spcBef>
                <a:spcPts val="1000"/>
              </a:spcBef>
              <a:spcAft>
                <a:spcPts val="0"/>
              </a:spcAft>
              <a:buClr>
                <a:srgbClr val="FF0000"/>
              </a:buClr>
              <a:buSzPts val="2800"/>
              <a:buFont typeface="Arial"/>
              <a:buNone/>
            </a:pP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Committee</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on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Continuing</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Education</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1_ San Francisco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Calif</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 </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Art Commission</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200"/>
              <a:buFont typeface="Arial"/>
              <a:buNone/>
            </a:pPr>
            <a:r>
              <a:rPr lang="fr-FR" sz="2200" b="0" i="1" u="none" strike="noStrike" cap="none">
                <a:solidFill>
                  <a:srgbClr val="000000"/>
                </a:solidFill>
                <a:latin typeface="Arial" panose="020B0604020202020204" pitchFamily="34" charset="0"/>
                <a:ea typeface="Calibri"/>
                <a:cs typeface="Arial" panose="020B0604020202020204" pitchFamily="34" charset="0"/>
                <a:sym typeface="Calibri"/>
              </a:rPr>
              <a:t>Appliquer seulement si le nom de la collectivité supérieure est requis pour</a:t>
            </a:r>
            <a:endParaRPr sz="2200" b="0" i="1" u="none" strike="noStrike" cap="none">
              <a:solidFill>
                <a:srgbClr val="000000"/>
              </a:solidFill>
              <a:latin typeface="Arial" panose="020B0604020202020204" pitchFamily="34" charset="0"/>
              <a:ea typeface="Calibri"/>
              <a:cs typeface="Arial" panose="020B0604020202020204" pitchFamily="34" charset="0"/>
              <a:sym typeface="Calibri"/>
            </a:endParaRPr>
          </a:p>
          <a:p>
            <a:pPr marL="987425" marR="0" lvl="0" indent="-987425" algn="l" rtl="0">
              <a:lnSpc>
                <a:spcPct val="90000"/>
              </a:lnSpc>
              <a:spcBef>
                <a:spcPts val="1000"/>
              </a:spcBef>
              <a:spcAft>
                <a:spcPts val="0"/>
              </a:spcAft>
              <a:buClr>
                <a:srgbClr val="000000"/>
              </a:buClr>
              <a:buSzPts val="2200"/>
              <a:buFont typeface="Arial"/>
              <a:buNone/>
            </a:pPr>
            <a:r>
              <a:rPr lang="fr-FR" sz="2200" b="0" i="1" u="none" strike="noStrike" cap="none">
                <a:solidFill>
                  <a:srgbClr val="000000"/>
                </a:solidFill>
                <a:latin typeface="Arial" panose="020B0604020202020204" pitchFamily="34" charset="0"/>
                <a:ea typeface="Calibri"/>
                <a:cs typeface="Arial" panose="020B0604020202020204" pitchFamily="34" charset="0"/>
                <a:sym typeface="Calibri"/>
              </a:rPr>
              <a:t>	l’identification de la collectivité subordonnée.</a:t>
            </a:r>
            <a:endParaRPr sz="2200" b="0" i="1" u="none" strike="noStrike" cap="none">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1000"/>
              </a:spcBef>
              <a:spcAft>
                <a:spcPts val="0"/>
              </a:spcAft>
              <a:buClr>
                <a:srgbClr val="000000"/>
              </a:buClr>
              <a:buSzPts val="2400"/>
              <a:buFont typeface="Arial"/>
              <a:buNone/>
            </a:pPr>
            <a:r>
              <a:rPr lang="fr-FR" sz="2400" i="1">
                <a:solidFill>
                  <a:srgbClr val="000000"/>
                </a:solidFill>
                <a:latin typeface="Arial" panose="020B0604020202020204" pitchFamily="34" charset="0"/>
                <a:ea typeface="Calibri"/>
                <a:cs typeface="Arial" panose="020B0604020202020204" pitchFamily="34" charset="0"/>
                <a:sym typeface="Calibri"/>
              </a:rPr>
              <a:t>mais</a:t>
            </a:r>
            <a:r>
              <a:rPr lang="fr-FR" sz="2400" b="0" i="1"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110 2_ </a:t>
            </a:r>
            <a:r>
              <a:rPr lang="fr-FR" sz="2400" b="0" i="0" u="none" strike="noStrike" cap="none">
                <a:solidFill>
                  <a:srgbClr val="FF0000"/>
                </a:solidFill>
                <a:latin typeface="Arial" panose="020B0604020202020204" pitchFamily="34" charset="0"/>
                <a:ea typeface="Calibri"/>
                <a:cs typeface="Arial" panose="020B0604020202020204" pitchFamily="34" charset="0"/>
                <a:sym typeface="Calibri"/>
              </a:rPr>
              <a:t>Honolulu </a:t>
            </a:r>
            <a:r>
              <a:rPr lang="fr-FR" sz="2400" b="0" i="0" u="none" strike="noStrike" cap="none" err="1">
                <a:solidFill>
                  <a:srgbClr val="FF0000"/>
                </a:solidFill>
                <a:latin typeface="Arial" panose="020B0604020202020204" pitchFamily="34" charset="0"/>
                <a:ea typeface="Calibri"/>
                <a:cs typeface="Arial" panose="020B0604020202020204" pitchFamily="34" charset="0"/>
                <a:sym typeface="Calibri"/>
              </a:rPr>
              <a:t>Committee</a:t>
            </a:r>
            <a:r>
              <a:rPr lang="fr-FR" sz="2400" b="0" i="0" u="none" strike="noStrike" cap="none">
                <a:solidFill>
                  <a:srgbClr val="FF0000"/>
                </a:solidFill>
                <a:latin typeface="Arial" panose="020B0604020202020204" pitchFamily="34" charset="0"/>
                <a:ea typeface="Calibri"/>
                <a:cs typeface="Arial" panose="020B0604020202020204" pitchFamily="34" charset="0"/>
                <a:sym typeface="Calibri"/>
              </a:rPr>
              <a:t> on </a:t>
            </a:r>
            <a:r>
              <a:rPr lang="fr-FR" sz="2400" b="0" i="0" u="none" strike="noStrike" cap="none" err="1">
                <a:solidFill>
                  <a:srgbClr val="FF0000"/>
                </a:solidFill>
                <a:latin typeface="Arial" panose="020B0604020202020204" pitchFamily="34" charset="0"/>
                <a:ea typeface="Calibri"/>
                <a:cs typeface="Arial" panose="020B0604020202020204" pitchFamily="34" charset="0"/>
                <a:sym typeface="Calibri"/>
              </a:rPr>
              <a:t>Aging</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400"/>
              <a:buFont typeface="Arial"/>
              <a:buNone/>
            </a:pPr>
            <a:r>
              <a:rPr lang="fr-FR" sz="2400" i="1">
                <a:solidFill>
                  <a:srgbClr val="000000"/>
                </a:solidFill>
                <a:latin typeface="Arial" panose="020B0604020202020204" pitchFamily="34" charset="0"/>
                <a:ea typeface="Calibri"/>
                <a:cs typeface="Arial" panose="020B0604020202020204" pitchFamily="34" charset="0"/>
                <a:sym typeface="Calibri"/>
              </a:rPr>
              <a:t>et non</a:t>
            </a:r>
            <a:r>
              <a:rPr lang="fr-FR" sz="2400" b="0" i="1"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110 1_ Honolulu (Hawaii). $b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Committee</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on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Aging</a:t>
            </a:r>
            <a:endParaRPr sz="2800" b="0" i="0" u="none" strike="noStrike" cap="none">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25" name="Shape 125"/>
          <p:cNvSpPr txBox="1">
            <a:spLocks noGrp="1"/>
          </p:cNvSpPr>
          <p:nvPr>
            <p:ph type="title"/>
          </p:nvPr>
        </p:nvSpPr>
        <p:spPr>
          <a:xfrm>
            <a:off x="838200" y="614148"/>
            <a:ext cx="10515600" cy="79492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Codage MARC</a:t>
            </a:r>
            <a:endParaRPr sz="3959" b="0" i="0" u="none" strike="noStrike" cap="none">
              <a:solidFill>
                <a:schemeClr val="dk1"/>
              </a:solidFill>
              <a:latin typeface="Arial"/>
              <a:ea typeface="Arial"/>
              <a:cs typeface="Arial"/>
              <a:sym typeface="Arial"/>
            </a:endParaRPr>
          </a:p>
        </p:txBody>
      </p:sp>
      <p:sp>
        <p:nvSpPr>
          <p:cNvPr id="126" name="Shape 126"/>
          <p:cNvSpPr txBox="1">
            <a:spLocks noGrp="1"/>
          </p:cNvSpPr>
          <p:nvPr>
            <p:ph type="body" idx="1"/>
          </p:nvPr>
        </p:nvSpPr>
        <p:spPr>
          <a:xfrm>
            <a:off x="838200" y="1841378"/>
            <a:ext cx="10754532" cy="4504041"/>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chemeClr val="dk1"/>
              </a:buClr>
              <a:buSzPts val="2400"/>
              <a:buFont typeface="Arial"/>
              <a:buNone/>
            </a:pPr>
            <a:r>
              <a:rPr lang="fr-FR" sz="2400" b="0" i="0" u="none" strike="noStrike" cap="none" dirty="0">
                <a:latin typeface="Arial"/>
                <a:ea typeface="Arial"/>
                <a:cs typeface="Arial"/>
                <a:sym typeface="Arial"/>
              </a:rPr>
              <a:t>• </a:t>
            </a:r>
            <a:r>
              <a:rPr lang="fr-FR" dirty="0"/>
              <a:t>La </a:t>
            </a:r>
            <a:r>
              <a:rPr lang="fr-FR" sz="2400" b="0" i="0" u="none" strike="noStrike" cap="none" dirty="0">
                <a:latin typeface="Arial"/>
                <a:ea typeface="Arial"/>
                <a:cs typeface="Arial"/>
                <a:sym typeface="Arial"/>
              </a:rPr>
              <a:t>plupart des collectivités sont codées dans une X10</a:t>
            </a:r>
            <a:endParaRPr lang="fr-FR" dirty="0"/>
          </a:p>
          <a:p>
            <a:pPr marL="0" indent="0">
              <a:spcBef>
                <a:spcPts val="1600"/>
              </a:spcBef>
              <a:buNone/>
            </a:pPr>
            <a:r>
              <a:rPr lang="fr-CA" sz="2800" b="0" i="0" u="none" strike="noStrike" cap="none" dirty="0">
                <a:latin typeface="Arial"/>
                <a:ea typeface="Arial"/>
                <a:cs typeface="Arial"/>
                <a:sym typeface="Arial"/>
              </a:rPr>
              <a:t>	</a:t>
            </a:r>
            <a:r>
              <a:rPr lang="fr-CA" sz="2400" b="0" i="0" u="none" strike="noStrike" cap="none" dirty="0">
                <a:latin typeface="Arial"/>
                <a:ea typeface="Arial"/>
                <a:cs typeface="Arial"/>
                <a:sym typeface="Arial"/>
              </a:rPr>
              <a:t>Premier indicateur</a:t>
            </a:r>
            <a:r>
              <a:rPr lang="fr-CA" sz="2400" dirty="0"/>
              <a:t> « 1 » </a:t>
            </a:r>
            <a:r>
              <a:rPr lang="fr-CA" sz="2400" b="0" i="0" u="none" strike="noStrike" cap="none" dirty="0">
                <a:latin typeface="Arial"/>
                <a:ea typeface="Arial"/>
                <a:cs typeface="Arial"/>
                <a:sym typeface="Arial"/>
              </a:rPr>
              <a:t>pour le nom d’une juridiction</a:t>
            </a:r>
            <a:endParaRPr lang="fr-CA" sz="2400" b="0" i="0" u="none" strike="noStrike" cap="none" dirty="0">
              <a:latin typeface="Arial"/>
              <a:ea typeface="Arial"/>
              <a:cs typeface="Arial"/>
            </a:endParaRPr>
          </a:p>
          <a:p>
            <a:pPr marL="0" indent="0">
              <a:spcBef>
                <a:spcPts val="1600"/>
              </a:spcBef>
              <a:buSzPts val="2400"/>
              <a:buNone/>
            </a:pPr>
            <a:r>
              <a:rPr lang="fr-CA" sz="2400" b="0" i="0" u="none" strike="noStrike" cap="none" dirty="0">
                <a:latin typeface="Arial"/>
                <a:ea typeface="Arial"/>
                <a:cs typeface="Arial"/>
                <a:sym typeface="Arial"/>
              </a:rPr>
              <a:t>	</a:t>
            </a:r>
            <a:r>
              <a:rPr lang="fr-CA" sz="2400" dirty="0"/>
              <a:t>Premier </a:t>
            </a:r>
            <a:r>
              <a:rPr lang="fr-CA" sz="2400" b="0" i="0" u="none" strike="noStrike" cap="none" dirty="0">
                <a:latin typeface="Arial"/>
                <a:ea typeface="Arial"/>
                <a:cs typeface="Arial"/>
                <a:sym typeface="Arial"/>
              </a:rPr>
              <a:t>indicateur</a:t>
            </a:r>
            <a:r>
              <a:rPr lang="fr-CA" sz="2400" dirty="0"/>
              <a:t> «</a:t>
            </a:r>
            <a:r>
              <a:rPr lang="fr-CA" sz="2400" b="0" i="0" u="none" strike="noStrike" cap="none" dirty="0">
                <a:latin typeface="Arial"/>
                <a:ea typeface="Arial"/>
                <a:cs typeface="Arial"/>
                <a:sym typeface="Arial"/>
              </a:rPr>
              <a:t> 2</a:t>
            </a:r>
            <a:r>
              <a:rPr lang="fr-CA" sz="2400" dirty="0"/>
              <a:t> » </a:t>
            </a:r>
            <a:r>
              <a:rPr lang="fr-CA" sz="2400" b="0" i="0" u="none" strike="noStrike" cap="none" dirty="0">
                <a:latin typeface="Arial"/>
                <a:ea typeface="Arial"/>
                <a:cs typeface="Arial"/>
                <a:sym typeface="Arial"/>
              </a:rPr>
              <a:t>pour un nom en ordre direct</a:t>
            </a:r>
            <a:endParaRPr lang="fr-CA" sz="2400" b="0" i="0" u="none" strike="noStrike" cap="none" dirty="0">
              <a:latin typeface="Arial"/>
              <a:ea typeface="Arial"/>
              <a:cs typeface="Arial"/>
            </a:endParaRPr>
          </a:p>
          <a:p>
            <a:pPr marL="457200" marR="0" lvl="1" indent="0" algn="l" rtl="0">
              <a:lnSpc>
                <a:spcPct val="90000"/>
              </a:lnSpc>
              <a:spcBef>
                <a:spcPts val="1600"/>
              </a:spcBef>
              <a:spcAft>
                <a:spcPts val="0"/>
              </a:spcAft>
              <a:buClr>
                <a:schemeClr val="dk1"/>
              </a:buClr>
              <a:buSzPts val="2400"/>
              <a:buFont typeface="Arial"/>
              <a:buNone/>
              <a:tabLst>
                <a:tab pos="622300" algn="l"/>
              </a:tabLst>
            </a:pPr>
            <a:r>
              <a:rPr lang="fr-CA" sz="2400" b="0" i="0" u="none" strike="noStrike" cap="none" dirty="0">
                <a:latin typeface="Arial"/>
                <a:ea typeface="Arial"/>
                <a:cs typeface="Arial"/>
                <a:sym typeface="Arial"/>
              </a:rPr>
              <a:t>• Les réunions, les évènements et les expéditions en ordre </a:t>
            </a:r>
            <a:r>
              <a:rPr lang="fr-FR" dirty="0"/>
              <a:t>direct </a:t>
            </a:r>
            <a:r>
              <a:rPr lang="fr-FR" sz="2400" b="0" i="0" u="none" strike="noStrike" cap="none" dirty="0">
                <a:latin typeface="Arial"/>
                <a:ea typeface="Arial"/>
                <a:cs typeface="Arial"/>
                <a:sym typeface="Arial"/>
              </a:rPr>
              <a:t>sont 	codés dans une X11</a:t>
            </a:r>
            <a:endParaRPr dirty="0"/>
          </a:p>
          <a:p>
            <a:pPr marL="0" indent="0">
              <a:spcBef>
                <a:spcPts val="1600"/>
              </a:spcBef>
              <a:buNone/>
            </a:pPr>
            <a:r>
              <a:rPr lang="fr-FR" sz="2800" b="0" i="0" u="none" strike="noStrike" cap="none" dirty="0">
                <a:latin typeface="Arial"/>
                <a:ea typeface="Arial"/>
                <a:cs typeface="Arial"/>
                <a:sym typeface="Arial"/>
              </a:rPr>
              <a:t>	</a:t>
            </a:r>
            <a:r>
              <a:rPr lang="fr-FR" sz="2400" b="0" i="0" u="none" strike="noStrike" cap="none" dirty="0">
                <a:latin typeface="Arial"/>
                <a:ea typeface="Arial"/>
                <a:cs typeface="Arial"/>
                <a:sym typeface="Arial"/>
              </a:rPr>
              <a:t>Dans RDA, le premier indicateur est toujours </a:t>
            </a:r>
            <a:r>
              <a:rPr lang="fr-CA" sz="2400" dirty="0"/>
              <a:t>« </a:t>
            </a:r>
            <a:r>
              <a:rPr lang="fr-CA" sz="2400" b="0" i="0" u="none" strike="noStrike" cap="none" dirty="0">
                <a:latin typeface="Arial"/>
                <a:ea typeface="Arial"/>
                <a:cs typeface="Arial"/>
                <a:sym typeface="Arial"/>
              </a:rPr>
              <a:t>2</a:t>
            </a:r>
            <a:r>
              <a:rPr lang="fr-CA" sz="2400" dirty="0"/>
              <a:t> »</a:t>
            </a:r>
            <a:endParaRPr lang="fr-CA" dirty="0"/>
          </a:p>
          <a:p>
            <a:pPr marL="627063" lvl="1" indent="-169863">
              <a:spcBef>
                <a:spcPts val="1600"/>
              </a:spcBef>
              <a:buNone/>
            </a:pPr>
            <a:r>
              <a:rPr lang="fr-CA" sz="2400" b="0" i="0" u="none" strike="noStrike" cap="none" dirty="0">
                <a:latin typeface="Arial"/>
                <a:ea typeface="Arial"/>
                <a:cs typeface="Arial"/>
                <a:sym typeface="Arial"/>
              </a:rPr>
              <a:t>• Comme pour les autres notices d’autorité, les notices RDA pour les collectivités sont codées</a:t>
            </a:r>
            <a:r>
              <a:rPr lang="fr-CA" dirty="0"/>
              <a:t> « z » </a:t>
            </a:r>
            <a:r>
              <a:rPr lang="fr-CA" sz="2400" b="0" i="0" u="none" strike="noStrike" cap="none" dirty="0">
                <a:latin typeface="Arial"/>
                <a:ea typeface="Arial"/>
                <a:cs typeface="Arial"/>
                <a:sym typeface="Arial"/>
              </a:rPr>
              <a:t>dans 008/10 </a:t>
            </a:r>
            <a:r>
              <a:rPr lang="fr-CA" dirty="0"/>
              <a:t>(« </a:t>
            </a:r>
            <a:r>
              <a:rPr lang="fr-CA" sz="2400" b="0" i="0" u="none" strike="noStrike" cap="none" dirty="0">
                <a:latin typeface="Arial"/>
                <a:ea typeface="Arial"/>
                <a:cs typeface="Arial"/>
                <a:sym typeface="Arial"/>
              </a:rPr>
              <a:t>Règles de catalogage descriptif</a:t>
            </a:r>
            <a:r>
              <a:rPr lang="fr-CA" dirty="0"/>
              <a:t> »)</a:t>
            </a:r>
            <a:r>
              <a:rPr lang="fr-CA" sz="2400" b="0" i="0" u="none" strike="noStrike" cap="none" dirty="0">
                <a:latin typeface="Arial"/>
                <a:ea typeface="Arial"/>
                <a:cs typeface="Arial"/>
                <a:sym typeface="Arial"/>
              </a:rPr>
              <a:t> et</a:t>
            </a:r>
            <a:r>
              <a:rPr lang="fr-CA" dirty="0"/>
              <a:t> « </a:t>
            </a:r>
            <a:r>
              <a:rPr lang="fr-CA" sz="2400" b="0" i="0" u="none" strike="noStrike" cap="none" dirty="0" err="1">
                <a:latin typeface="Arial"/>
                <a:ea typeface="Arial"/>
                <a:cs typeface="Arial"/>
                <a:sym typeface="Arial"/>
              </a:rPr>
              <a:t>rda</a:t>
            </a:r>
            <a:r>
              <a:rPr lang="fr-CA" dirty="0"/>
              <a:t> » </a:t>
            </a:r>
            <a:r>
              <a:rPr lang="fr-CA" sz="2400" b="0" i="0" u="none" strike="noStrike" cap="none" dirty="0">
                <a:latin typeface="Arial"/>
                <a:ea typeface="Arial"/>
                <a:cs typeface="Arial"/>
                <a:sym typeface="Arial"/>
              </a:rPr>
              <a:t>dans la sous-zone $e de la 040.</a:t>
            </a:r>
            <a:endParaRPr lang="fr-CA" sz="2400" b="0" i="0" u="none" strike="noStrike" cap="none" dirty="0">
              <a:latin typeface="Arial"/>
              <a:ea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88" name="Shape 488"/>
          <p:cNvSpPr txBox="1">
            <a:spLocks noGrp="1"/>
          </p:cNvSpPr>
          <p:nvPr>
            <p:ph type="title"/>
          </p:nvPr>
        </p:nvSpPr>
        <p:spPr>
          <a:xfrm>
            <a:off x="533400" y="330777"/>
            <a:ext cx="10515600" cy="6311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11.2.2.14.3</a:t>
            </a:r>
            <a:endParaRPr sz="3959" b="0" i="0" u="none" strike="noStrike" cap="none">
              <a:solidFill>
                <a:schemeClr val="dk1"/>
              </a:solidFill>
              <a:latin typeface="Arial"/>
              <a:ea typeface="Arial"/>
              <a:cs typeface="Arial"/>
              <a:sym typeface="Arial"/>
            </a:endParaRPr>
          </a:p>
        </p:txBody>
      </p:sp>
      <p:sp>
        <p:nvSpPr>
          <p:cNvPr id="489" name="Shape 489"/>
          <p:cNvSpPr txBox="1">
            <a:spLocks noGrp="1"/>
          </p:cNvSpPr>
          <p:nvPr>
            <p:ph type="body" idx="1"/>
          </p:nvPr>
        </p:nvSpPr>
        <p:spPr>
          <a:xfrm>
            <a:off x="838200" y="1436914"/>
            <a:ext cx="10888226" cy="49085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Un nom de </a:t>
            </a:r>
            <a:r>
              <a:rPr lang="fr-FR" sz="2800" b="0" i="0" u="none" strike="noStrike" cap="none">
                <a:solidFill>
                  <a:srgbClr val="FF0000"/>
                </a:solidFill>
                <a:latin typeface="Arial"/>
                <a:ea typeface="Arial"/>
                <a:cs typeface="Arial"/>
                <a:sym typeface="Arial"/>
              </a:rPr>
              <a:t>nature générale </a:t>
            </a:r>
            <a:r>
              <a:rPr lang="fr-FR" sz="2800" b="0" i="0" u="none" strike="noStrike" cap="none">
                <a:solidFill>
                  <a:schemeClr val="dk1"/>
                </a:solidFill>
                <a:latin typeface="Arial"/>
                <a:ea typeface="Arial"/>
                <a:cs typeface="Arial"/>
                <a:sym typeface="Arial"/>
              </a:rPr>
              <a:t>(p. ex., qui ne contient ni des noms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propres ou des adjectifs distinctifs, ni des mots sujets) ou qui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indique seulement une subdivision géographique,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chronologique, numérotée ou désignée par des lettres d’une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collectivité mère</a:t>
            </a: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1_ États-Unis. $b National Labor Relations </a:t>
            </a:r>
            <a:r>
              <a:rPr lang="fr-FR" sz="2800" b="0" i="0" u="none" strike="noStrike" cap="none" err="1">
                <a:solidFill>
                  <a:schemeClr val="dk1"/>
                </a:solidFill>
                <a:latin typeface="Arial"/>
                <a:ea typeface="Arial"/>
                <a:cs typeface="Arial"/>
                <a:sym typeface="Arial"/>
              </a:rPr>
              <a:t>Board</a:t>
            </a:r>
            <a:r>
              <a:rPr lang="fr-FR" sz="2800" b="0" i="0" u="none" strike="noStrike" cap="none">
                <a:solidFill>
                  <a:schemeClr val="dk1"/>
                </a:solidFill>
                <a:latin typeface="Arial"/>
                <a:ea typeface="Arial"/>
                <a:cs typeface="Arial"/>
                <a:sym typeface="Arial"/>
              </a:rPr>
              <a:t>. $b </a:t>
            </a:r>
            <a:r>
              <a:rPr lang="fr-FR" sz="2800" b="0" i="0" u="none" strike="noStrike" cap="none">
                <a:solidFill>
                  <a:srgbClr val="FF0000"/>
                </a:solidFill>
                <a:latin typeface="Arial"/>
                <a:ea typeface="Arial"/>
                <a:cs typeface="Arial"/>
                <a:sym typeface="Arial"/>
              </a:rPr>
              <a:t>Library</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2_ Society of </a:t>
            </a:r>
            <a:r>
              <a:rPr lang="fr-FR" sz="2800" b="0" i="0" u="none" strike="noStrike" cap="none" err="1">
                <a:solidFill>
                  <a:schemeClr val="dk1"/>
                </a:solidFill>
                <a:latin typeface="Arial"/>
                <a:ea typeface="Arial"/>
                <a:cs typeface="Arial"/>
                <a:sym typeface="Arial"/>
              </a:rPr>
              <a:t>Biblical</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Literature</a:t>
            </a:r>
            <a:r>
              <a:rPr lang="fr-FR" sz="2800" b="0" i="0" u="none" strike="noStrike" cap="none">
                <a:solidFill>
                  <a:schemeClr val="dk1"/>
                </a:solidFill>
                <a:latin typeface="Arial"/>
                <a:ea typeface="Arial"/>
                <a:cs typeface="Arial"/>
                <a:sym typeface="Arial"/>
              </a:rPr>
              <a:t>. $b </a:t>
            </a:r>
            <a:r>
              <a:rPr lang="fr-FR" sz="2800" b="0" i="0" u="none" strike="noStrike" cap="none" err="1">
                <a:solidFill>
                  <a:srgbClr val="FF0000"/>
                </a:solidFill>
                <a:latin typeface="Arial"/>
                <a:ea typeface="Arial"/>
                <a:cs typeface="Arial"/>
                <a:sym typeface="Arial"/>
              </a:rPr>
              <a:t>Annual</a:t>
            </a:r>
            <a:r>
              <a:rPr lang="fr-FR" sz="2800" b="0" i="0" u="none" strike="noStrike" cap="none">
                <a:solidFill>
                  <a:srgbClr val="FF0000"/>
                </a:solidFill>
                <a:latin typeface="Arial"/>
                <a:ea typeface="Arial"/>
                <a:cs typeface="Arial"/>
                <a:sym typeface="Arial"/>
              </a:rPr>
              <a:t> Meeting</a:t>
            </a:r>
            <a:endParaRPr sz="2800" b="0" i="0" u="none" strike="noStrike" cap="none">
              <a:solidFill>
                <a:srgbClr val="FF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88" name="Shape 488"/>
          <p:cNvSpPr txBox="1">
            <a:spLocks noGrp="1"/>
          </p:cNvSpPr>
          <p:nvPr>
            <p:ph type="title"/>
          </p:nvPr>
        </p:nvSpPr>
        <p:spPr>
          <a:xfrm>
            <a:off x="533400" y="330777"/>
            <a:ext cx="10515600" cy="6311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11.2.2.14.3</a:t>
            </a:r>
            <a:endParaRPr sz="3959" b="0" i="0" u="none" strike="noStrike" cap="none">
              <a:solidFill>
                <a:schemeClr val="dk1"/>
              </a:solidFill>
              <a:latin typeface="Arial"/>
              <a:ea typeface="Arial"/>
              <a:cs typeface="Arial"/>
              <a:sym typeface="Arial"/>
            </a:endParaRPr>
          </a:p>
        </p:txBody>
      </p:sp>
      <p:sp>
        <p:nvSpPr>
          <p:cNvPr id="489" name="Shape 489"/>
          <p:cNvSpPr txBox="1">
            <a:spLocks noGrp="1"/>
          </p:cNvSpPr>
          <p:nvPr>
            <p:ph type="body" idx="1"/>
          </p:nvPr>
        </p:nvSpPr>
        <p:spPr>
          <a:xfrm>
            <a:off x="838200" y="1436914"/>
            <a:ext cx="10210800" cy="4908505"/>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800" b="0" i="0" u="none" strike="noStrike" cap="none">
                <a:latin typeface="Arial"/>
                <a:ea typeface="Arial"/>
                <a:cs typeface="Arial"/>
                <a:sym typeface="Arial"/>
              </a:rPr>
              <a:t>Un nom de </a:t>
            </a:r>
            <a:r>
              <a:rPr lang="fr-FR" sz="2800" b="0" i="0" u="none" strike="noStrike" cap="none">
                <a:solidFill>
                  <a:schemeClr val="tx1"/>
                </a:solidFill>
                <a:latin typeface="Arial"/>
                <a:ea typeface="Arial"/>
                <a:cs typeface="Arial"/>
                <a:sym typeface="Arial"/>
              </a:rPr>
              <a:t>nature générale</a:t>
            </a:r>
            <a:r>
              <a:rPr lang="fr-FR" sz="2800" b="0" i="0" u="none" strike="noStrike" cap="none">
                <a:solidFill>
                  <a:srgbClr val="FF0000"/>
                </a:solidFill>
                <a:latin typeface="Arial"/>
                <a:ea typeface="Arial"/>
                <a:cs typeface="Arial"/>
                <a:sym typeface="Arial"/>
              </a:rPr>
              <a:t> </a:t>
            </a:r>
            <a:r>
              <a:rPr lang="fr-FR" sz="2800" b="0" i="0" u="none" strike="noStrike" cap="none">
                <a:latin typeface="Arial"/>
                <a:ea typeface="Arial"/>
                <a:cs typeface="Arial"/>
                <a:sym typeface="Arial"/>
              </a:rPr>
              <a:t>(p. ex., qui ne contient ni des noms</a:t>
            </a:r>
            <a:r>
              <a:rPr lang="fr-FR"/>
              <a:t> </a:t>
            </a:r>
            <a:r>
              <a:rPr lang="fr-FR" sz="2800" b="0" i="0" u="none" strike="noStrike" cap="none">
                <a:latin typeface="Arial"/>
                <a:ea typeface="Arial"/>
                <a:cs typeface="Arial"/>
                <a:sym typeface="Arial"/>
              </a:rPr>
              <a:t>propres ou des adjectifs distinctifs, ni des mots sujets) ou qui</a:t>
            </a:r>
            <a:r>
              <a:rPr lang="fr-FR"/>
              <a:t> </a:t>
            </a:r>
            <a:r>
              <a:rPr lang="fr-FR" sz="2800" b="0" i="0" u="none" strike="noStrike" cap="none">
                <a:latin typeface="Arial"/>
                <a:ea typeface="Arial"/>
                <a:cs typeface="Arial"/>
                <a:sym typeface="Arial"/>
              </a:rPr>
              <a:t>indique </a:t>
            </a:r>
            <a:r>
              <a:rPr lang="fr-FR" sz="2800" b="0" i="0" u="none" strike="noStrike" cap="none">
                <a:solidFill>
                  <a:srgbClr val="FF0000"/>
                </a:solidFill>
                <a:latin typeface="Arial"/>
                <a:ea typeface="Arial"/>
                <a:cs typeface="Arial"/>
                <a:sym typeface="Arial"/>
              </a:rPr>
              <a:t>seulement une subdivision géographique,</a:t>
            </a:r>
            <a:r>
              <a:rPr lang="fr-FR">
                <a:solidFill>
                  <a:srgbClr val="FF0000"/>
                </a:solidFill>
              </a:rPr>
              <a:t> </a:t>
            </a:r>
            <a:endParaRPr lang="fr-FR" sz="2800" b="0" i="0" u="none" strike="noStrike" cap="none">
              <a:solidFill>
                <a:srgbClr val="FF0000"/>
              </a:solidFill>
              <a:latin typeface="Arial"/>
              <a:ea typeface="Arial"/>
              <a:cs typeface="Arial"/>
            </a:endParaRPr>
          </a:p>
          <a:p>
            <a:pPr marL="0" indent="0">
              <a:buNone/>
            </a:pPr>
            <a:r>
              <a:rPr lang="fr-FR" sz="2800" b="0" i="0" u="none" strike="noStrike" cap="none">
                <a:solidFill>
                  <a:srgbClr val="FF0000"/>
                </a:solidFill>
                <a:latin typeface="Arial"/>
                <a:ea typeface="Arial"/>
                <a:cs typeface="Arial"/>
                <a:sym typeface="Arial"/>
              </a:rPr>
              <a:t>chronologique, numérotée ou désignée par des lettres</a:t>
            </a:r>
            <a:r>
              <a:rPr lang="fr-FR" sz="2800" b="0" i="0" u="none" strike="noStrike" cap="none">
                <a:latin typeface="Arial"/>
                <a:ea typeface="Arial"/>
                <a:cs typeface="Arial"/>
                <a:sym typeface="Arial"/>
              </a:rPr>
              <a:t> d’une</a:t>
            </a:r>
            <a:r>
              <a:rPr lang="fr-FR"/>
              <a:t>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collectivité mère</a:t>
            </a:r>
            <a:endParaRPr sz="2800" b="0" i="0" u="none" strike="noStrike" cap="none">
              <a:solidFill>
                <a:schemeClr val="dk1"/>
              </a:solidFill>
              <a:latin typeface="Arial"/>
              <a:ea typeface="Arial"/>
              <a:cs typeface="Arial"/>
              <a:sym typeface="Arial"/>
            </a:endParaRPr>
          </a:p>
          <a:p>
            <a:pPr>
              <a:buNone/>
            </a:pPr>
            <a:r>
              <a:rPr lang="fr-FR" sz="2800" b="0" i="0" u="none" strike="noStrike" cap="none">
                <a:latin typeface="Arial"/>
                <a:ea typeface="Arial"/>
                <a:cs typeface="Arial"/>
                <a:sym typeface="Arial"/>
              </a:rPr>
              <a:t>110 </a:t>
            </a:r>
            <a:r>
              <a:rPr lang="fr-FR"/>
              <a:t>2_  U.S. Fish and </a:t>
            </a:r>
            <a:r>
              <a:rPr lang="fr-FR" err="1"/>
              <a:t>Wildlife</a:t>
            </a:r>
            <a:r>
              <a:rPr lang="fr-FR"/>
              <a:t> Service. $b </a:t>
            </a:r>
            <a:r>
              <a:rPr lang="fr-FR" err="1">
                <a:solidFill>
                  <a:srgbClr val="FF0000"/>
                </a:solidFill>
              </a:rPr>
              <a:t>Region</a:t>
            </a:r>
            <a:r>
              <a:rPr lang="fr-FR">
                <a:solidFill>
                  <a:srgbClr val="FF0000"/>
                </a:solidFill>
              </a:rPr>
              <a:t> 6</a:t>
            </a:r>
          </a:p>
          <a:p>
            <a:pPr>
              <a:buNone/>
              <a:tabLst>
                <a:tab pos="1346200" algn="l"/>
              </a:tabLst>
            </a:pPr>
            <a:r>
              <a:rPr lang="fr-FR"/>
              <a:t>110 </a:t>
            </a:r>
            <a:r>
              <a:rPr lang="fr-FR" sz="2800" b="0" i="0" u="none" strike="noStrike" cap="none">
                <a:latin typeface="Arial"/>
                <a:ea typeface="Arial"/>
                <a:cs typeface="Arial"/>
                <a:sym typeface="Arial"/>
              </a:rPr>
              <a:t>1_</a:t>
            </a:r>
            <a:r>
              <a:rPr lang="fr-FR"/>
              <a:t>  États-Unis</a:t>
            </a:r>
            <a:r>
              <a:rPr lang="fr-FR" sz="2800" b="0" i="0" u="none" strike="noStrike" cap="none">
                <a:latin typeface="Arial"/>
                <a:ea typeface="Arial"/>
                <a:cs typeface="Arial"/>
                <a:sym typeface="Arial"/>
              </a:rPr>
              <a:t>. $b National </a:t>
            </a:r>
            <a:r>
              <a:rPr lang="fr-FR" err="1"/>
              <a:t>Weather</a:t>
            </a:r>
            <a:r>
              <a:rPr lang="fr-FR"/>
              <a:t> Service</a:t>
            </a:r>
            <a:r>
              <a:rPr lang="fr-FR" sz="2800" b="0" i="0" u="none" strike="noStrike" cap="none">
                <a:latin typeface="Arial"/>
                <a:ea typeface="Arial"/>
                <a:cs typeface="Arial"/>
                <a:sym typeface="Arial"/>
              </a:rPr>
              <a:t>. $b </a:t>
            </a:r>
            <a:r>
              <a:rPr lang="fr-FR">
                <a:solidFill>
                  <a:srgbClr val="FF0000"/>
                </a:solidFill>
              </a:rPr>
              <a:t>Western 	</a:t>
            </a:r>
            <a:r>
              <a:rPr lang="fr-FR" err="1">
                <a:solidFill>
                  <a:srgbClr val="FF0000"/>
                </a:solidFill>
              </a:rPr>
              <a:t>Region</a:t>
            </a:r>
            <a:endParaRPr>
              <a:solidFill>
                <a:srgbClr val="FF0000"/>
              </a:solidFill>
            </a:endParaRPr>
          </a:p>
          <a:p>
            <a:pPr>
              <a:buNone/>
              <a:tabLst>
                <a:tab pos="1346200" algn="l"/>
              </a:tabLst>
            </a:pPr>
            <a:r>
              <a:rPr lang="fr-FR" sz="2800" b="0" i="0" u="none" strike="noStrike" cap="none">
                <a:latin typeface="Arial"/>
                <a:ea typeface="Arial"/>
                <a:cs typeface="Arial"/>
                <a:sym typeface="Arial"/>
              </a:rPr>
              <a:t>110 2_ 	</a:t>
            </a:r>
            <a:r>
              <a:rPr lang="fr-FR" err="1"/>
              <a:t>University</a:t>
            </a:r>
            <a:r>
              <a:rPr lang="fr-FR"/>
              <a:t> </a:t>
            </a:r>
            <a:r>
              <a:rPr lang="fr-FR" sz="2800" b="0" i="0" u="none" strike="noStrike" cap="none">
                <a:latin typeface="Arial"/>
                <a:ea typeface="Arial"/>
                <a:cs typeface="Arial"/>
                <a:sym typeface="Arial"/>
              </a:rPr>
              <a:t>of </a:t>
            </a:r>
            <a:r>
              <a:rPr lang="fr-FR"/>
              <a:t>Virginia</a:t>
            </a:r>
            <a:r>
              <a:rPr lang="fr-FR" sz="2800" b="0" i="0" u="none" strike="noStrike" cap="none">
                <a:latin typeface="Arial"/>
                <a:ea typeface="Arial"/>
                <a:cs typeface="Arial"/>
                <a:sym typeface="Arial"/>
              </a:rPr>
              <a:t>. $b </a:t>
            </a:r>
            <a:r>
              <a:rPr lang="fr-FR">
                <a:solidFill>
                  <a:srgbClr val="FF0000"/>
                </a:solidFill>
              </a:rPr>
              <a:t>Class of 2008</a:t>
            </a:r>
            <a:endParaRPr>
              <a:solidFill>
                <a:srgbClr val="FF0000"/>
              </a:solidFill>
            </a:endParaRPr>
          </a:p>
          <a:p>
            <a:pPr marL="0" marR="0" lvl="0" indent="0" algn="l">
              <a:lnSpc>
                <a:spcPct val="90000"/>
              </a:lnSpc>
              <a:spcBef>
                <a:spcPts val="1000"/>
              </a:spcBef>
              <a:spcAft>
                <a:spcPts val="0"/>
              </a:spcAft>
              <a:buClr>
                <a:schemeClr val="dk1"/>
              </a:buClr>
              <a:buSzPts val="2800"/>
              <a:buFont typeface="Arial"/>
              <a:buNone/>
            </a:pPr>
            <a:endParaRPr lang="fr-FR" sz="2800" b="0" i="0" u="none" strike="noStrike" cap="none">
              <a:latin typeface="Arial"/>
              <a:ea typeface="Arial"/>
              <a:cs typeface="Arial"/>
            </a:endParaRPr>
          </a:p>
        </p:txBody>
      </p:sp>
    </p:spTree>
    <p:extLst>
      <p:ext uri="{BB962C8B-B14F-4D97-AF65-F5344CB8AC3E}">
        <p14:creationId xmlns:p14="http://schemas.microsoft.com/office/powerpoint/2010/main" val="197206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498" name="Shape 498"/>
          <p:cNvSpPr txBox="1">
            <a:spLocks noGrp="1"/>
          </p:cNvSpPr>
          <p:nvPr>
            <p:ph type="title"/>
          </p:nvPr>
        </p:nvSpPr>
        <p:spPr>
          <a:xfrm>
            <a:off x="636579" y="97813"/>
            <a:ext cx="10515600" cy="578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11.2.2.14.4</a:t>
            </a:r>
            <a:endParaRPr sz="3959" b="0" i="0" u="none" strike="noStrike" cap="none">
              <a:solidFill>
                <a:schemeClr val="dk1"/>
              </a:solidFill>
              <a:latin typeface="Arial"/>
              <a:ea typeface="Arial"/>
              <a:cs typeface="Arial"/>
              <a:sym typeface="Arial"/>
            </a:endParaRPr>
          </a:p>
        </p:txBody>
      </p:sp>
      <p:sp>
        <p:nvSpPr>
          <p:cNvPr id="499" name="Shape 499"/>
          <p:cNvSpPr txBox="1">
            <a:spLocks noGrp="1"/>
          </p:cNvSpPr>
          <p:nvPr>
            <p:ph type="body" idx="1"/>
          </p:nvPr>
        </p:nvSpPr>
        <p:spPr>
          <a:xfrm>
            <a:off x="838200" y="979012"/>
            <a:ext cx="10515600" cy="5074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Un nom qui n’évoque pas</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une collectivité </a:t>
            </a:r>
            <a:r>
              <a:rPr lang="fr-FR" sz="2800" b="0" i="0" u="none" strike="noStrike" cap="none">
                <a:solidFill>
                  <a:schemeClr val="dk1"/>
                </a:solidFill>
                <a:latin typeface="Arial"/>
                <a:ea typeface="Arial"/>
                <a:cs typeface="Arial"/>
                <a:sym typeface="Arial"/>
              </a:rPr>
              <a:t>et qui ne contient pas le nom de la </a:t>
            </a:r>
            <a:endParaRPr sz="2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collectivité supérieure</a:t>
            </a:r>
            <a:endParaRPr sz="2800" b="0" i="0" u="none" strike="noStrike" cap="none">
              <a:solidFill>
                <a:srgbClr val="000000"/>
              </a:solidFill>
              <a:latin typeface="Arial"/>
              <a:ea typeface="Arial"/>
              <a:cs typeface="Arial"/>
              <a:sym typeface="Arial"/>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2_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Tufts</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University</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 </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Human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Resources</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1_ </a:t>
            </a:r>
            <a:r>
              <a:rPr lang="fr-FR">
                <a:solidFill>
                  <a:srgbClr val="000000"/>
                </a:solidFill>
                <a:latin typeface="Arial" panose="020B0604020202020204" pitchFamily="34" charset="0"/>
                <a:ea typeface="Calibri"/>
                <a:cs typeface="Arial" panose="020B0604020202020204" pitchFamily="34" charset="0"/>
                <a:sym typeface="Calibri"/>
              </a:rPr>
              <a:t>Île-du-Prince-Édouard</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Tourism</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Marketing</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Branch. $b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Research</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 and Evaluation</a:t>
            </a:r>
            <a:endParaRPr>
              <a:latin typeface="Arial" panose="020B0604020202020204" pitchFamily="34" charset="0"/>
              <a:cs typeface="Arial" panose="020B0604020202020204" pitchFamily="34" charset="0"/>
            </a:endParaRPr>
          </a:p>
          <a:p>
            <a:pPr marL="0" marR="0" lvl="0" indent="0" algn="l" rtl="0">
              <a:lnSpc>
                <a:spcPct val="90000"/>
              </a:lnSpc>
              <a:spcBef>
                <a:spcPts val="1600"/>
              </a:spcBef>
              <a:spcAft>
                <a:spcPts val="0"/>
              </a:spcAft>
              <a:buClr>
                <a:srgbClr val="000000"/>
              </a:buClr>
              <a:buSzPts val="2400"/>
              <a:buFont typeface="Arial"/>
              <a:buNone/>
            </a:pPr>
            <a:r>
              <a:rPr lang="fr-FR" sz="2400" b="0" i="1" u="none" strike="noStrike" cap="none">
                <a:solidFill>
                  <a:srgbClr val="000000"/>
                </a:solidFill>
                <a:latin typeface="Arial" panose="020B0604020202020204" pitchFamily="34" charset="0"/>
                <a:ea typeface="Calibri"/>
                <a:cs typeface="Arial" panose="020B0604020202020204" pitchFamily="34" charset="0"/>
                <a:sym typeface="Calibri"/>
              </a:rPr>
              <a:t>mais 	</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110 2_ </a:t>
            </a:r>
            <a:r>
              <a:rPr lang="fr-FR" sz="2400" b="0" i="0" u="none" strike="noStrike" cap="none">
                <a:solidFill>
                  <a:srgbClr val="FF0000"/>
                </a:solidFill>
                <a:latin typeface="Arial" panose="020B0604020202020204" pitchFamily="34" charset="0"/>
                <a:ea typeface="Calibri"/>
                <a:cs typeface="Arial" panose="020B0604020202020204" pitchFamily="34" charset="0"/>
                <a:sym typeface="Calibri"/>
              </a:rPr>
              <a:t>California Records &amp; Information Management</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000000"/>
              </a:buClr>
              <a:buSzPts val="2400"/>
              <a:buFont typeface="Arial"/>
              <a:buNone/>
            </a:pPr>
            <a:r>
              <a:rPr lang="fr-FR" sz="2400" b="0" i="1" u="none" strike="noStrike" cap="none">
                <a:solidFill>
                  <a:srgbClr val="000000"/>
                </a:solidFill>
                <a:latin typeface="Arial" panose="020B0604020202020204" pitchFamily="34" charset="0"/>
                <a:ea typeface="Calibri"/>
                <a:cs typeface="Arial" panose="020B0604020202020204" pitchFamily="34" charset="0"/>
                <a:sym typeface="Calibri"/>
              </a:rPr>
              <a:t>et non </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110 1_ California. $b Records &amp; Information Management</a:t>
            </a:r>
            <a:endParaRPr sz="2800" b="0" i="0" u="none" strike="noStrike" cap="none">
              <a:solidFill>
                <a:schemeClr val="dk1"/>
              </a:solidFill>
              <a:latin typeface="Arial" panose="020B0604020202020204" pitchFamily="34" charset="0"/>
              <a:cs typeface="Arial" panose="020B0604020202020204" pitchFamily="34" charset="0"/>
              <a:sym typeface="Arial"/>
            </a:endParaRPr>
          </a:p>
        </p:txBody>
      </p:sp>
      <p:pic>
        <p:nvPicPr>
          <p:cNvPr id="500" name="Shape 500"/>
          <p:cNvPicPr preferRelativeResize="0"/>
          <p:nvPr/>
        </p:nvPicPr>
        <p:blipFill rotWithShape="1">
          <a:blip r:embed="rId3">
            <a:alphaModFix/>
          </a:blip>
          <a:srcRect/>
          <a:stretch/>
        </p:blipFill>
        <p:spPr>
          <a:xfrm>
            <a:off x="4716010" y="2959507"/>
            <a:ext cx="2759980" cy="5519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09" name="Shape 509"/>
          <p:cNvSpPr txBox="1">
            <a:spLocks noGrp="1"/>
          </p:cNvSpPr>
          <p:nvPr>
            <p:ph type="title"/>
          </p:nvPr>
        </p:nvSpPr>
        <p:spPr>
          <a:xfrm>
            <a:off x="838200" y="474388"/>
            <a:ext cx="10515600" cy="6311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11.2.2.14.5</a:t>
            </a:r>
            <a:endParaRPr sz="3959" b="0" i="0" u="none" strike="noStrike" cap="none">
              <a:solidFill>
                <a:schemeClr val="dk1"/>
              </a:solidFill>
              <a:latin typeface="Arial"/>
              <a:ea typeface="Arial"/>
              <a:cs typeface="Arial"/>
              <a:sym typeface="Arial"/>
            </a:endParaRPr>
          </a:p>
        </p:txBody>
      </p:sp>
      <p:sp>
        <p:nvSpPr>
          <p:cNvPr id="510" name="Shape 510"/>
          <p:cNvSpPr txBox="1">
            <a:spLocks noGrp="1"/>
          </p:cNvSpPr>
          <p:nvPr>
            <p:ph type="body" idx="1"/>
          </p:nvPr>
        </p:nvSpPr>
        <p:spPr>
          <a:xfrm>
            <a:off x="1797802" y="1669143"/>
            <a:ext cx="8508571" cy="442685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Le nom d’une faculté, d’une école, d’un collège, d’un </a:t>
            </a:r>
            <a:endParaRPr sz="2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institut, d’un laboratoire, etc. universitaire qui </a:t>
            </a:r>
            <a:endParaRPr sz="2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indique simplement un champ d’études particulier</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1160463" marR="0" lvl="0" indent="-1160463"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110 2_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Rutgers</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800" b="0" i="0" u="none" strike="noStrike" cap="none" err="1">
                <a:solidFill>
                  <a:srgbClr val="000000"/>
                </a:solidFill>
                <a:latin typeface="Arial" panose="020B0604020202020204" pitchFamily="34" charset="0"/>
                <a:ea typeface="Calibri"/>
                <a:cs typeface="Arial" panose="020B0604020202020204" pitchFamily="34" charset="0"/>
                <a:sym typeface="Calibri"/>
              </a:rPr>
              <a:t>University</a:t>
            </a:r>
            <a:r>
              <a:rPr lang="fr-FR" sz="2800" b="0" i="0" u="none" strike="noStrike" cap="none">
                <a:solidFill>
                  <a:srgbClr val="000000"/>
                </a:solidFill>
                <a:latin typeface="Arial" panose="020B0604020202020204" pitchFamily="34" charset="0"/>
                <a:ea typeface="Calibri"/>
                <a:cs typeface="Arial" panose="020B0604020202020204" pitchFamily="34" charset="0"/>
                <a:sym typeface="Calibri"/>
              </a:rPr>
              <a:t>. $b </a:t>
            </a:r>
            <a:r>
              <a:rPr lang="fr-FR" sz="2800" b="0" i="0" u="none" strike="noStrike" cap="none">
                <a:solidFill>
                  <a:srgbClr val="FF0000"/>
                </a:solidFill>
                <a:latin typeface="Arial" panose="020B0604020202020204" pitchFamily="34" charset="0"/>
                <a:ea typeface="Calibri"/>
                <a:cs typeface="Arial" panose="020B0604020202020204" pitchFamily="34" charset="0"/>
                <a:sym typeface="Calibri"/>
              </a:rPr>
              <a:t>Center for Latin American </a:t>
            </a:r>
            <a:r>
              <a:rPr lang="fr-FR" sz="2800" b="0" i="0" u="none" strike="noStrike" cap="none" err="1">
                <a:solidFill>
                  <a:srgbClr val="FF0000"/>
                </a:solidFill>
                <a:latin typeface="Arial" panose="020B0604020202020204" pitchFamily="34" charset="0"/>
                <a:ea typeface="Calibri"/>
                <a:cs typeface="Arial" panose="020B0604020202020204" pitchFamily="34" charset="0"/>
                <a:sym typeface="Calibri"/>
              </a:rPr>
              <a:t>Studies</a:t>
            </a:r>
            <a:endParaRPr sz="2800" b="0" i="0" u="none" strike="noStrike" cap="none">
              <a:solidFill>
                <a:schemeClr val="dk1"/>
              </a:solidFill>
              <a:latin typeface="Arial" panose="020B0604020202020204" pitchFamily="34" charset="0"/>
              <a:cs typeface="Arial" panose="020B0604020202020204" pitchFamily="34" charset="0"/>
              <a:sym typeface="Arial"/>
            </a:endParaRPr>
          </a:p>
        </p:txBody>
      </p:sp>
      <p:pic>
        <p:nvPicPr>
          <p:cNvPr id="511" name="Shape 511"/>
          <p:cNvPicPr preferRelativeResize="0"/>
          <p:nvPr/>
        </p:nvPicPr>
        <p:blipFill rotWithShape="1">
          <a:blip r:embed="rId3">
            <a:alphaModFix/>
          </a:blip>
          <a:srcRect/>
          <a:stretch/>
        </p:blipFill>
        <p:spPr>
          <a:xfrm>
            <a:off x="3264636" y="3751000"/>
            <a:ext cx="5909509" cy="69037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20" name="Shape 520"/>
          <p:cNvSpPr txBox="1">
            <a:spLocks noGrp="1"/>
          </p:cNvSpPr>
          <p:nvPr>
            <p:ph type="title"/>
          </p:nvPr>
        </p:nvSpPr>
        <p:spPr>
          <a:xfrm>
            <a:off x="838200" y="474388"/>
            <a:ext cx="10515600" cy="6311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11.2.2.14.5</a:t>
            </a:r>
            <a:endParaRPr sz="3959" b="0" i="0" u="none" strike="noStrike" cap="none">
              <a:solidFill>
                <a:schemeClr val="dk1"/>
              </a:solidFill>
              <a:latin typeface="Arial"/>
              <a:ea typeface="Arial"/>
              <a:cs typeface="Arial"/>
              <a:sym typeface="Arial"/>
            </a:endParaRPr>
          </a:p>
        </p:txBody>
      </p:sp>
      <p:sp>
        <p:nvSpPr>
          <p:cNvPr id="521" name="Shape 521"/>
          <p:cNvSpPr txBox="1">
            <a:spLocks noGrp="1"/>
          </p:cNvSpPr>
          <p:nvPr>
            <p:ph type="body" idx="1"/>
          </p:nvPr>
        </p:nvSpPr>
        <p:spPr>
          <a:xfrm>
            <a:off x="838200" y="1376809"/>
            <a:ext cx="10515600" cy="5006803"/>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chemeClr val="dk1"/>
              </a:buClr>
              <a:buSzPts val="2800"/>
              <a:buFont typeface="Arial"/>
              <a:buChar char="•"/>
            </a:pPr>
            <a:r>
              <a:rPr lang="fr-FR" sz="2800" b="1" i="0" u="none" strike="noStrike" cap="none">
                <a:solidFill>
                  <a:schemeClr val="dk1"/>
                </a:solidFill>
                <a:latin typeface="Arial"/>
                <a:ea typeface="Arial"/>
                <a:cs typeface="Arial"/>
                <a:sym typeface="Arial"/>
              </a:rPr>
              <a:t>mais</a:t>
            </a:r>
            <a:r>
              <a:rPr lang="fr-FR" sz="2800" b="0" i="0" u="none" strike="noStrike" cap="none">
                <a:solidFill>
                  <a:schemeClr val="dk1"/>
                </a:solidFill>
                <a:latin typeface="Arial"/>
                <a:ea typeface="Arial"/>
                <a:cs typeface="Arial"/>
                <a:sym typeface="Arial"/>
              </a:rPr>
              <a:t>…</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63525" indent="-212725"/>
            <a:r>
              <a:rPr lang="fr-CA" sz="2400"/>
              <a:t>110 2_ École de commerce John-Molson </a:t>
            </a:r>
          </a:p>
          <a:p>
            <a:pPr marL="263525" indent="0">
              <a:buNone/>
            </a:pPr>
            <a:r>
              <a:rPr lang="fr-CA" sz="2400" i="1"/>
              <a:t>et non </a:t>
            </a:r>
            <a:r>
              <a:rPr lang="fr-CA" sz="2400"/>
              <a:t>Université Concordia. $b École de commerce John-Molson</a:t>
            </a:r>
          </a:p>
          <a:p>
            <a:pPr marL="228600" marR="0" lvl="0" indent="-228600" algn="l" rtl="0">
              <a:lnSpc>
                <a:spcPct val="90000"/>
              </a:lnSpc>
              <a:spcBef>
                <a:spcPts val="1000"/>
              </a:spcBef>
              <a:spcAft>
                <a:spcPts val="0"/>
              </a:spcAft>
              <a:buClr>
                <a:schemeClr val="dk1"/>
              </a:buClr>
              <a:buSzPts val="2800"/>
              <a:buFont typeface="Arial"/>
              <a:buChar char="•"/>
            </a:pPr>
            <a:endParaRPr lang="fr-FR" sz="2400" b="0" i="0" u="none" strike="noStrike" cap="none">
              <a:solidFill>
                <a:schemeClr val="dk1"/>
              </a:solidFill>
              <a:latin typeface="+mn-lt"/>
              <a:sym typeface="Arial"/>
            </a:endParaRPr>
          </a:p>
          <a:p>
            <a:pPr marL="263525" indent="-219075"/>
            <a:r>
              <a:rPr lang="fr-CA" sz="2400"/>
              <a:t>110 2_ Chaire de théologie Monseigneur-de-Laval</a:t>
            </a:r>
          </a:p>
          <a:p>
            <a:pPr marL="263525" indent="0">
              <a:buNone/>
            </a:pPr>
            <a:r>
              <a:rPr lang="fr-CA" sz="2400" i="1"/>
              <a:t>et non </a:t>
            </a:r>
            <a:r>
              <a:rPr lang="fr-CA" sz="2400"/>
              <a:t>Université Laval. $b Chaire de théologie Monseigneur-de-Laval</a:t>
            </a:r>
          </a:p>
          <a:p>
            <a:pPr marL="363538" indent="0">
              <a:buNone/>
            </a:pPr>
            <a:endParaRPr lang="fr-CA" sz="2400"/>
          </a:p>
          <a:p>
            <a:pPr marL="228600" lvl="0" indent="-228600"/>
            <a:r>
              <a:rPr lang="fr-CA" sz="2400"/>
              <a:t>110 2_ Institut d’études canadiennes de McGill</a:t>
            </a:r>
          </a:p>
          <a:p>
            <a:pPr marL="263525" lvl="0" indent="0">
              <a:buNone/>
            </a:pPr>
            <a:r>
              <a:rPr lang="fr-CA" sz="2400" i="1"/>
              <a:t>et non </a:t>
            </a:r>
            <a:r>
              <a:rPr lang="fr-CA" sz="2400"/>
              <a:t>McGill </a:t>
            </a:r>
            <a:r>
              <a:rPr lang="fr-CA" sz="2400" err="1"/>
              <a:t>University</a:t>
            </a:r>
            <a:r>
              <a:rPr lang="fr-CA" sz="2400"/>
              <a:t>. $b Institut d’études canadiennes</a:t>
            </a:r>
          </a:p>
          <a:p>
            <a:pPr marL="263525" indent="0">
              <a:buNone/>
            </a:pPr>
            <a:r>
              <a:rPr lang="fr-CA" sz="2400" i="1"/>
              <a:t>et non </a:t>
            </a:r>
            <a:r>
              <a:rPr lang="fr-CA" sz="2400"/>
              <a:t>McGill </a:t>
            </a:r>
            <a:r>
              <a:rPr lang="fr-CA" sz="2400" err="1"/>
              <a:t>University</a:t>
            </a:r>
            <a:r>
              <a:rPr lang="fr-CA" sz="2400"/>
              <a:t>. $b Institut d’études canadiennes de McGill</a:t>
            </a:r>
          </a:p>
          <a:p>
            <a:pPr marL="263525" lvl="0" indent="0">
              <a:buNone/>
            </a:pPr>
            <a:endParaRPr lang="fr-CA" sz="2400"/>
          </a:p>
          <a:p>
            <a:pPr marL="228600" marR="0" lvl="0" indent="-50800" algn="l" rtl="0">
              <a:lnSpc>
                <a:spcPct val="90000"/>
              </a:lnSpc>
              <a:spcBef>
                <a:spcPts val="1000"/>
              </a:spcBef>
              <a:spcAft>
                <a:spcPts val="0"/>
              </a:spcAft>
              <a:buClr>
                <a:schemeClr val="dk1"/>
              </a:buClr>
              <a:buSzPts val="2800"/>
              <a:buFont typeface="Arial"/>
              <a:buNone/>
            </a:pPr>
            <a:endParaRPr lang="fr-CA" sz="2800" b="0"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30" name="Shape 530"/>
          <p:cNvSpPr txBox="1">
            <a:spLocks noGrp="1"/>
          </p:cNvSpPr>
          <p:nvPr>
            <p:ph type="title"/>
          </p:nvPr>
        </p:nvSpPr>
        <p:spPr>
          <a:xfrm>
            <a:off x="838200" y="47438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11.2.2.14.6</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531" name="Shape 531"/>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Le nom d’une collectivité non gouvernementale portant un nom </a:t>
            </a:r>
            <a:endParaRPr sz="2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qui comprend le nom complet de la collectivité supérieure ou </a:t>
            </a:r>
            <a:endParaRPr sz="2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associée</a:t>
            </a:r>
            <a:endParaRPr sz="2800" b="0" i="0" u="none" strike="noStrike" cap="none">
              <a:solidFill>
                <a:schemeClr val="dk1"/>
              </a:solidFill>
              <a:latin typeface="Arial"/>
              <a:ea typeface="Arial"/>
              <a:cs typeface="Arial"/>
              <a:sym typeface="Arial"/>
            </a:endParaRPr>
          </a:p>
        </p:txBody>
      </p:sp>
      <p:pic>
        <p:nvPicPr>
          <p:cNvPr id="532" name="Shape 532"/>
          <p:cNvPicPr preferRelativeResize="0"/>
          <p:nvPr/>
        </p:nvPicPr>
        <p:blipFill rotWithShape="1">
          <a:blip r:embed="rId3">
            <a:alphaModFix/>
          </a:blip>
          <a:srcRect/>
          <a:stretch/>
        </p:blipFill>
        <p:spPr>
          <a:xfrm>
            <a:off x="3416680" y="3611104"/>
            <a:ext cx="5358639" cy="230924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41" name="Shape 5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dirty="0">
                <a:solidFill>
                  <a:schemeClr val="dk1"/>
                </a:solidFill>
                <a:latin typeface="Arial"/>
                <a:ea typeface="Arial"/>
                <a:cs typeface="Arial"/>
                <a:sym typeface="Arial"/>
              </a:rPr>
              <a:t/>
            </a:r>
            <a:br>
              <a:rPr lang="fr-FR" sz="3959" b="0" i="0" u="none" strike="noStrike" cap="none" dirty="0">
                <a:solidFill>
                  <a:schemeClr val="dk1"/>
                </a:solidFill>
                <a:latin typeface="Arial"/>
                <a:ea typeface="Arial"/>
                <a:cs typeface="Arial"/>
                <a:sym typeface="Arial"/>
              </a:rPr>
            </a:br>
            <a:r>
              <a:rPr lang="fr-FR" sz="3959" b="0" i="0" u="none" strike="noStrike" cap="none" dirty="0">
                <a:solidFill>
                  <a:schemeClr val="dk1"/>
                </a:solidFill>
                <a:latin typeface="Arial"/>
                <a:ea typeface="Arial"/>
                <a:cs typeface="Arial"/>
                <a:sym typeface="Arial"/>
              </a:rPr>
              <a:t>RDA 11.2.2.14.6</a:t>
            </a:r>
            <a:br>
              <a:rPr lang="fr-FR" sz="3959" b="0" i="0" u="none" strike="noStrike" cap="none" dirty="0">
                <a:solidFill>
                  <a:schemeClr val="dk1"/>
                </a:solidFill>
                <a:latin typeface="Arial"/>
                <a:ea typeface="Arial"/>
                <a:cs typeface="Arial"/>
                <a:sym typeface="Arial"/>
              </a:rPr>
            </a:br>
            <a:endParaRPr sz="3959" b="0" i="0" u="none" strike="noStrike" cap="none" dirty="0">
              <a:solidFill>
                <a:schemeClr val="dk1"/>
              </a:solidFill>
              <a:latin typeface="Arial"/>
              <a:ea typeface="Arial"/>
              <a:cs typeface="Arial"/>
              <a:sym typeface="Arial"/>
            </a:endParaRPr>
          </a:p>
        </p:txBody>
      </p:sp>
      <p:sp>
        <p:nvSpPr>
          <p:cNvPr id="542" name="Shape 5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fr-FR" sz="2600" b="0" i="0" u="none" strike="noStrike" cap="none" dirty="0">
                <a:latin typeface="Arial"/>
                <a:ea typeface="Arial"/>
                <a:cs typeface="Arial"/>
                <a:sym typeface="Arial"/>
              </a:rPr>
              <a:t>Nom : </a:t>
            </a:r>
            <a:r>
              <a:rPr lang="fr-FR" sz="2600" b="0" i="0" u="none" strike="noStrike" cap="none" dirty="0">
                <a:solidFill>
                  <a:srgbClr val="FF0000"/>
                </a:solidFill>
                <a:latin typeface="Arial"/>
                <a:ea typeface="Arial"/>
                <a:cs typeface="Arial"/>
                <a:sym typeface="Arial"/>
              </a:rPr>
              <a:t>Friends of </a:t>
            </a:r>
            <a:r>
              <a:rPr lang="fr-FR" sz="2600" b="0" i="0" u="none" strike="noStrike" cap="none" dirty="0">
                <a:solidFill>
                  <a:srgbClr val="C55A11"/>
                </a:solidFill>
                <a:latin typeface="Arial"/>
                <a:ea typeface="Arial"/>
                <a:cs typeface="Arial"/>
                <a:sym typeface="Arial"/>
              </a:rPr>
              <a:t>All Saints’ Church</a:t>
            </a:r>
            <a:endParaRPr dirty="0"/>
          </a:p>
          <a:p>
            <a:pPr marL="0" marR="0" lvl="0" indent="0" algn="l" rtl="0">
              <a:lnSpc>
                <a:spcPct val="90000"/>
              </a:lnSpc>
              <a:spcBef>
                <a:spcPts val="400"/>
              </a:spcBef>
              <a:spcAft>
                <a:spcPts val="0"/>
              </a:spcAft>
              <a:buClr>
                <a:schemeClr val="dk1"/>
              </a:buClr>
              <a:buSzPts val="2600"/>
              <a:buFont typeface="Arial"/>
              <a:buNone/>
            </a:pPr>
            <a:endParaRPr sz="2600" b="0" i="0" u="none" strike="noStrike" cap="none" dirty="0">
              <a:solidFill>
                <a:srgbClr val="C55A11"/>
              </a:solidFill>
              <a:latin typeface="Arial"/>
              <a:ea typeface="Arial"/>
              <a:cs typeface="Arial"/>
              <a:sym typeface="Arial"/>
            </a:endParaRPr>
          </a:p>
          <a:p>
            <a:pPr marL="0" marR="0" lvl="0" indent="0" algn="l" rtl="0">
              <a:lnSpc>
                <a:spcPct val="90000"/>
              </a:lnSpc>
              <a:spcBef>
                <a:spcPts val="400"/>
              </a:spcBef>
              <a:spcAft>
                <a:spcPts val="0"/>
              </a:spcAft>
              <a:buClr>
                <a:schemeClr val="dk1"/>
              </a:buClr>
              <a:buSzPts val="2600"/>
              <a:buFont typeface="Arial"/>
              <a:buNone/>
            </a:pPr>
            <a:r>
              <a:rPr lang="fr-FR" sz="2600" b="0" i="0" u="none" strike="noStrike" cap="none" dirty="0">
                <a:latin typeface="Arial"/>
                <a:ea typeface="Arial"/>
                <a:cs typeface="Arial"/>
                <a:sym typeface="Arial"/>
              </a:rPr>
              <a:t>Nom privilégié de la collectivité supérieure ou associée :</a:t>
            </a:r>
            <a:endParaRPr sz="2600" b="0" i="0" u="none" strike="noStrike" cap="none" dirty="0">
              <a:latin typeface="Arial"/>
              <a:ea typeface="Arial"/>
              <a:cs typeface="Arial"/>
              <a:sym typeface="Arial"/>
            </a:endParaRPr>
          </a:p>
          <a:p>
            <a:pPr marL="536575" marR="0" lvl="0" indent="-536575" algn="l" rtl="0">
              <a:lnSpc>
                <a:spcPct val="90000"/>
              </a:lnSpc>
              <a:spcBef>
                <a:spcPts val="400"/>
              </a:spcBef>
              <a:spcAft>
                <a:spcPts val="0"/>
              </a:spcAft>
              <a:buClr>
                <a:schemeClr val="dk1"/>
              </a:buClr>
              <a:buSzPts val="2600"/>
              <a:buFont typeface="Arial"/>
              <a:buNone/>
            </a:pPr>
            <a:r>
              <a:rPr lang="fr-FR" sz="2600" b="0" i="0" u="none" strike="noStrike" cap="none" dirty="0">
                <a:latin typeface="Arial"/>
                <a:ea typeface="Arial"/>
                <a:cs typeface="Arial"/>
                <a:sym typeface="Arial"/>
              </a:rPr>
              <a:t>	All Saints’ Church</a:t>
            </a:r>
            <a:endParaRPr dirty="0"/>
          </a:p>
          <a:p>
            <a:pPr marL="0" marR="0" lvl="0" indent="0" algn="l" rtl="0">
              <a:lnSpc>
                <a:spcPct val="90000"/>
              </a:lnSpc>
              <a:spcBef>
                <a:spcPts val="4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indent="0">
              <a:spcBef>
                <a:spcPts val="400"/>
              </a:spcBef>
              <a:buSzPts val="2600"/>
              <a:buNone/>
            </a:pPr>
            <a:r>
              <a:rPr lang="fr-FR" sz="2600" b="0" i="0" u="none" strike="noStrike" cap="none" dirty="0">
                <a:latin typeface="Arial"/>
                <a:ea typeface="Arial"/>
                <a:cs typeface="Arial"/>
                <a:sym typeface="Arial"/>
              </a:rPr>
              <a:t>Point d’accès autorisé de la collectivité supérieure ou associée :</a:t>
            </a:r>
            <a:r>
              <a:rPr lang="fr-FR" sz="2600" dirty="0"/>
              <a:t> </a:t>
            </a:r>
            <a:endParaRPr lang="fr-FR" sz="2600" b="0" i="0" u="none" strike="noStrike" cap="none" dirty="0">
              <a:latin typeface="Arial"/>
              <a:ea typeface="Arial"/>
              <a:cs typeface="Arial"/>
            </a:endParaRPr>
          </a:p>
          <a:p>
            <a:pPr marL="534670" indent="0">
              <a:spcBef>
                <a:spcPts val="400"/>
              </a:spcBef>
              <a:buSzPts val="2600"/>
              <a:buNone/>
            </a:pPr>
            <a:r>
              <a:rPr lang="fr-FR" sz="2600" b="0" i="0" u="none" strike="noStrike" cap="none" dirty="0">
                <a:latin typeface="Arial"/>
                <a:ea typeface="Arial"/>
                <a:cs typeface="Arial"/>
                <a:sym typeface="Arial"/>
              </a:rPr>
              <a:t>All</a:t>
            </a:r>
            <a:r>
              <a:rPr lang="fr-FR" sz="2600" dirty="0"/>
              <a:t> </a:t>
            </a:r>
            <a:r>
              <a:rPr lang="fr-FR" sz="2600" b="0" i="0" u="none" strike="noStrike" cap="none" dirty="0">
                <a:latin typeface="Arial"/>
                <a:ea typeface="Arial"/>
                <a:cs typeface="Arial"/>
                <a:sym typeface="Arial"/>
              </a:rPr>
              <a:t>Saints’ Church (</a:t>
            </a:r>
            <a:r>
              <a:rPr lang="fr-FR" sz="2600" b="0" i="0" u="none" strike="noStrike" cap="none" dirty="0" err="1">
                <a:latin typeface="Arial"/>
                <a:ea typeface="Arial"/>
                <a:cs typeface="Arial"/>
                <a:sym typeface="Arial"/>
              </a:rPr>
              <a:t>Brixworth</a:t>
            </a:r>
            <a:r>
              <a:rPr lang="fr-FR" sz="2600" b="0" i="0" u="none" strike="noStrike" cap="none" dirty="0">
                <a:latin typeface="Arial"/>
                <a:ea typeface="Arial"/>
                <a:cs typeface="Arial"/>
                <a:sym typeface="Arial"/>
              </a:rPr>
              <a:t>, </a:t>
            </a:r>
            <a:r>
              <a:rPr lang="fr-FR" sz="2600" dirty="0"/>
              <a:t>Angleterre</a:t>
            </a:r>
            <a:r>
              <a:rPr lang="fr-FR" sz="2600" b="0" i="0" u="none" strike="noStrike" cap="none" dirty="0">
                <a:latin typeface="Arial"/>
                <a:ea typeface="Arial"/>
                <a:cs typeface="Arial"/>
                <a:sym typeface="Arial"/>
              </a:rPr>
              <a:t>)</a:t>
            </a:r>
            <a:endParaRPr dirty="0"/>
          </a:p>
          <a:p>
            <a:pPr marL="0" marR="0" lvl="0" indent="0" algn="l" rtl="0">
              <a:lnSpc>
                <a:spcPct val="90000"/>
              </a:lnSpc>
              <a:spcBef>
                <a:spcPts val="4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ts val="2600"/>
              <a:buFont typeface="Arial"/>
              <a:buNone/>
            </a:pPr>
            <a:r>
              <a:rPr lang="fr-FR" sz="2600" b="0" i="0" u="none" strike="noStrike" cap="none" dirty="0">
                <a:latin typeface="Arial"/>
                <a:ea typeface="Arial"/>
                <a:cs typeface="Arial"/>
                <a:sym typeface="Arial"/>
              </a:rPr>
              <a:t>Point d’accès autorisé :</a:t>
            </a:r>
            <a:endParaRPr dirty="0"/>
          </a:p>
          <a:p>
            <a:pPr marL="0" marR="0" lvl="0" indent="0" algn="l" rtl="0">
              <a:lnSpc>
                <a:spcPct val="90000"/>
              </a:lnSpc>
              <a:spcBef>
                <a:spcPts val="4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ts val="2600"/>
              <a:buFont typeface="Arial"/>
              <a:buNone/>
            </a:pPr>
            <a:r>
              <a:rPr lang="fr-FR" sz="2600" b="0" i="0" u="none" strike="noStrike" cap="none" dirty="0">
                <a:latin typeface="Arial"/>
                <a:ea typeface="Arial"/>
                <a:cs typeface="Arial"/>
                <a:sym typeface="Arial"/>
              </a:rPr>
              <a:t>110 2_ All Saints’ Church (</a:t>
            </a:r>
            <a:r>
              <a:rPr lang="fr-FR" sz="2600" b="0" i="0" u="none" strike="noStrike" cap="none" dirty="0" err="1">
                <a:latin typeface="Arial"/>
                <a:ea typeface="Arial"/>
                <a:cs typeface="Arial"/>
                <a:sym typeface="Arial"/>
              </a:rPr>
              <a:t>Brixworth</a:t>
            </a:r>
            <a:r>
              <a:rPr lang="fr-FR" sz="2600" b="0" i="0" u="none" strike="noStrike" cap="none" dirty="0">
                <a:latin typeface="Arial"/>
                <a:ea typeface="Arial"/>
                <a:cs typeface="Arial"/>
                <a:sym typeface="Arial"/>
              </a:rPr>
              <a:t>, Angleterre).	$b Friends</a:t>
            </a:r>
            <a:endParaRPr dirty="0"/>
          </a:p>
        </p:txBody>
      </p:sp>
      <p:sp>
        <p:nvSpPr>
          <p:cNvPr id="537" name="Shape 5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51" name="Shape 551"/>
          <p:cNvSpPr txBox="1">
            <a:spLocks noGrp="1"/>
          </p:cNvSpPr>
          <p:nvPr>
            <p:ph type="title"/>
          </p:nvPr>
        </p:nvSpPr>
        <p:spPr>
          <a:xfrm>
            <a:off x="838200" y="47438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11.2.2.14.6</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552" name="Shape 552"/>
          <p:cNvSpPr txBox="1">
            <a:spLocks noGrp="1"/>
          </p:cNvSpPr>
          <p:nvPr>
            <p:ph type="body" idx="1"/>
          </p:nvPr>
        </p:nvSpPr>
        <p:spPr>
          <a:xfrm>
            <a:off x="838200" y="1841378"/>
            <a:ext cx="10515600" cy="429816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Nom : </a:t>
            </a:r>
            <a:r>
              <a:rPr lang="fr-FR" sz="2600" b="0" i="0" u="none" strike="noStrike" cap="none" err="1">
                <a:solidFill>
                  <a:srgbClr val="FF0000"/>
                </a:solidFill>
                <a:latin typeface="Arial"/>
                <a:ea typeface="Arial"/>
                <a:cs typeface="Arial"/>
                <a:sym typeface="Arial"/>
              </a:rPr>
              <a:t>Annual</a:t>
            </a:r>
            <a:r>
              <a:rPr lang="fr-FR" sz="2600" b="0" i="0" u="none" strike="noStrike" cap="none">
                <a:solidFill>
                  <a:srgbClr val="FF0000"/>
                </a:solidFill>
                <a:latin typeface="Arial"/>
                <a:ea typeface="Arial"/>
                <a:cs typeface="Arial"/>
                <a:sym typeface="Arial"/>
              </a:rPr>
              <a:t> Meeting of the </a:t>
            </a:r>
            <a:r>
              <a:rPr lang="fr-FR" sz="2600" b="0" i="0" u="none" strike="noStrike" cap="none">
                <a:solidFill>
                  <a:srgbClr val="002060"/>
                </a:solidFill>
                <a:latin typeface="Arial"/>
                <a:ea typeface="Arial"/>
                <a:cs typeface="Arial"/>
                <a:sym typeface="Arial"/>
              </a:rPr>
              <a:t>International </a:t>
            </a:r>
            <a:r>
              <a:rPr lang="fr-FR" sz="2600" b="0" i="0" u="none" strike="noStrike" cap="none" err="1">
                <a:solidFill>
                  <a:srgbClr val="002060"/>
                </a:solidFill>
                <a:latin typeface="Arial"/>
                <a:ea typeface="Arial"/>
                <a:cs typeface="Arial"/>
                <a:sym typeface="Arial"/>
              </a:rPr>
              <a:t>Whaling</a:t>
            </a:r>
            <a:r>
              <a:rPr lang="fr-FR" sz="2600" b="0" i="0" u="none" strike="noStrike" cap="none">
                <a:solidFill>
                  <a:srgbClr val="002060"/>
                </a:solidFill>
                <a:latin typeface="Arial"/>
                <a:ea typeface="Arial"/>
                <a:cs typeface="Arial"/>
                <a:sym typeface="Arial"/>
              </a:rPr>
              <a:t> Commission</a:t>
            </a:r>
            <a:endParaRPr/>
          </a:p>
          <a:p>
            <a:pPr marL="0" marR="0" lvl="0" indent="0" algn="l" rtl="0">
              <a:lnSpc>
                <a:spcPct val="8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Nom privilégié de la collectivité supérieure ou associée :</a:t>
            </a:r>
            <a:endParaRPr/>
          </a:p>
          <a:p>
            <a:pPr marL="0" marR="0" lvl="0" indent="0" algn="l" rtl="0">
              <a:lnSpc>
                <a:spcPct val="8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International </a:t>
            </a:r>
            <a:r>
              <a:rPr lang="fr-FR" sz="2600" b="0" i="0" u="none" strike="noStrike" cap="none" err="1">
                <a:solidFill>
                  <a:schemeClr val="dk1"/>
                </a:solidFill>
                <a:latin typeface="Arial"/>
                <a:ea typeface="Arial"/>
                <a:cs typeface="Arial"/>
                <a:sym typeface="Arial"/>
              </a:rPr>
              <a:t>Whaling</a:t>
            </a:r>
            <a:r>
              <a:rPr lang="fr-FR" sz="2600" b="0" i="0" u="none" strike="noStrike" cap="none">
                <a:solidFill>
                  <a:schemeClr val="dk1"/>
                </a:solidFill>
                <a:latin typeface="Arial"/>
                <a:ea typeface="Arial"/>
                <a:cs typeface="Arial"/>
                <a:sym typeface="Arial"/>
              </a:rPr>
              <a:t> Commission</a:t>
            </a:r>
            <a:endParaRPr/>
          </a:p>
          <a:p>
            <a:pPr marL="0" marR="0" lvl="0" indent="0" algn="l" rtl="0">
              <a:lnSpc>
                <a:spcPct val="8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Point d’accès autorisé :</a:t>
            </a:r>
            <a:endParaRPr/>
          </a:p>
          <a:p>
            <a:pPr marL="0" marR="0" lvl="0" indent="0" algn="l" rtl="0">
              <a:lnSpc>
                <a:spcPct val="8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110 2_ International </a:t>
            </a:r>
            <a:r>
              <a:rPr lang="fr-FR" sz="2600" b="0" i="0" u="none" strike="noStrike" cap="none" err="1">
                <a:solidFill>
                  <a:schemeClr val="dk1"/>
                </a:solidFill>
                <a:latin typeface="Arial"/>
                <a:ea typeface="Arial"/>
                <a:cs typeface="Arial"/>
                <a:sym typeface="Arial"/>
              </a:rPr>
              <a:t>Whaling</a:t>
            </a:r>
            <a:r>
              <a:rPr lang="fr-FR" sz="2600" b="0" i="0" u="none" strike="noStrike" cap="none">
                <a:solidFill>
                  <a:schemeClr val="dk1"/>
                </a:solidFill>
                <a:latin typeface="Arial"/>
                <a:ea typeface="Arial"/>
                <a:cs typeface="Arial"/>
                <a:sym typeface="Arial"/>
              </a:rPr>
              <a:t> Commission. $b</a:t>
            </a:r>
            <a:r>
              <a:rPr lang="fr-FR"/>
              <a:t> </a:t>
            </a:r>
            <a:r>
              <a:rPr lang="fr-FR" sz="2600" b="0" i="0" u="none" strike="noStrike" cap="none" err="1">
                <a:solidFill>
                  <a:schemeClr val="dk1"/>
                </a:solidFill>
                <a:latin typeface="Arial"/>
                <a:ea typeface="Arial"/>
                <a:cs typeface="Arial"/>
                <a:sym typeface="Arial"/>
              </a:rPr>
              <a:t>Annual</a:t>
            </a:r>
            <a:r>
              <a:rPr lang="fr-FR" sz="2600" b="0" i="0" u="none" strike="noStrike" cap="none">
                <a:solidFill>
                  <a:schemeClr val="dk1"/>
                </a:solidFill>
                <a:latin typeface="Arial"/>
                <a:ea typeface="Arial"/>
                <a:cs typeface="Arial"/>
                <a:sym typeface="Arial"/>
              </a:rPr>
              <a:t> Meeting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61" name="Shape 561"/>
          <p:cNvSpPr txBox="1">
            <a:spLocks noGrp="1"/>
          </p:cNvSpPr>
          <p:nvPr>
            <p:ph type="title"/>
          </p:nvPr>
        </p:nvSpPr>
        <p:spPr>
          <a:xfrm>
            <a:off x="838200" y="47438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11.2.2.14.6</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562" name="Shape 562"/>
          <p:cNvSpPr txBox="1">
            <a:spLocks noGrp="1"/>
          </p:cNvSpPr>
          <p:nvPr>
            <p:ph type="body" idx="1"/>
          </p:nvPr>
        </p:nvSpPr>
        <p:spPr>
          <a:xfrm>
            <a:off x="838200" y="1408541"/>
            <a:ext cx="10515600" cy="45040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Noms qui ne se conforment pas aux exigences de cette </a:t>
            </a:r>
            <a:endParaRPr/>
          </a:p>
          <a:p>
            <a:pPr marL="0" marR="0" lvl="0" indent="0" algn="l" rtl="0">
              <a:lnSpc>
                <a:spcPct val="80000"/>
              </a:lnSpc>
              <a:spcBef>
                <a:spcPts val="100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instruction :</a:t>
            </a:r>
            <a:endParaRPr/>
          </a:p>
          <a:p>
            <a:pPr marL="0" marR="0" lvl="0" indent="0"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BBC </a:t>
            </a:r>
            <a:r>
              <a:rPr lang="fr-FR" sz="2590" b="0" i="0" u="none" strike="noStrike" cap="none" err="1">
                <a:solidFill>
                  <a:schemeClr val="dk1"/>
                </a:solidFill>
                <a:latin typeface="Arial"/>
                <a:ea typeface="Arial"/>
                <a:cs typeface="Arial"/>
                <a:sym typeface="Arial"/>
              </a:rPr>
              <a:t>Symphony</a:t>
            </a:r>
            <a:r>
              <a:rPr lang="fr-FR" sz="2590" b="0" i="0" u="none" strike="noStrike" cap="none">
                <a:solidFill>
                  <a:schemeClr val="dk1"/>
                </a:solidFill>
                <a:latin typeface="Arial"/>
                <a:ea typeface="Arial"/>
                <a:cs typeface="Arial"/>
                <a:sym typeface="Arial"/>
              </a:rPr>
              <a:t> Orchestra</a:t>
            </a:r>
            <a:endParaRPr/>
          </a:p>
          <a:p>
            <a:pPr marL="0" marR="0" lvl="0" indent="0" algn="l" rtl="0">
              <a:lnSpc>
                <a:spcPct val="80000"/>
              </a:lnSpc>
              <a:spcBef>
                <a:spcPts val="1000"/>
              </a:spcBef>
              <a:spcAft>
                <a:spcPts val="0"/>
              </a:spcAft>
              <a:buClr>
                <a:schemeClr val="dk1"/>
              </a:buClr>
              <a:buSzPts val="2590"/>
              <a:buFont typeface="Arial"/>
              <a:buNone/>
            </a:pPr>
            <a:r>
              <a:rPr lang="fr-FR" sz="2550" b="0" i="1" u="none" strike="noStrike" cap="none">
                <a:latin typeface="Arial"/>
                <a:ea typeface="Arial"/>
                <a:cs typeface="Arial"/>
                <a:sym typeface="Arial"/>
              </a:rPr>
              <a:t>Collectivité supérieure </a:t>
            </a:r>
            <a:r>
              <a:rPr lang="fr-FR" sz="2550" b="0" i="0" u="none" strike="noStrike" cap="none">
                <a:latin typeface="Arial"/>
                <a:ea typeface="Arial"/>
                <a:cs typeface="Arial"/>
                <a:sym typeface="Arial"/>
              </a:rPr>
              <a:t>: British Broadcasting</a:t>
            </a:r>
            <a:r>
              <a:rPr lang="fr-FR"/>
              <a:t> </a:t>
            </a:r>
            <a:r>
              <a:rPr lang="fr-FR" sz="2550" b="0" i="0" u="none" strike="noStrike" cap="none">
                <a:latin typeface="Arial"/>
                <a:ea typeface="Arial"/>
                <a:cs typeface="Arial"/>
                <a:sym typeface="Arial"/>
              </a:rPr>
              <a:t>Corporation</a:t>
            </a:r>
            <a:endParaRPr sz="2550"/>
          </a:p>
          <a:p>
            <a:pPr marL="0" marR="0" lvl="0" indent="0"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590"/>
              <a:buFont typeface="Arial"/>
              <a:buNone/>
            </a:pPr>
            <a:r>
              <a:rPr lang="fr-FR" sz="2550" b="0" i="0" u="none" strike="noStrike" cap="none">
                <a:latin typeface="Arial"/>
                <a:ea typeface="Arial"/>
                <a:cs typeface="Arial"/>
                <a:sym typeface="Arial"/>
              </a:rPr>
              <a:t>CU‐Boulder Alumni Association</a:t>
            </a:r>
            <a:endParaRPr sz="2550"/>
          </a:p>
          <a:p>
            <a:pPr marL="0" indent="0">
              <a:lnSpc>
                <a:spcPct val="80000"/>
              </a:lnSpc>
              <a:buSzPts val="2590"/>
              <a:buNone/>
            </a:pPr>
            <a:r>
              <a:rPr lang="fr-FR" sz="2550" b="0" i="1" u="none" strike="noStrike" cap="none">
                <a:latin typeface="Arial"/>
                <a:ea typeface="Arial"/>
                <a:cs typeface="Arial"/>
                <a:sym typeface="Arial"/>
              </a:rPr>
              <a:t>Collectivité </a:t>
            </a:r>
            <a:r>
              <a:rPr lang="fr-FR" sz="2550" i="1"/>
              <a:t>associée </a:t>
            </a:r>
            <a:r>
              <a:rPr lang="fr-FR" sz="2550" b="0" i="0" u="none" strike="noStrike" cap="none">
                <a:latin typeface="Arial"/>
                <a:ea typeface="Arial"/>
                <a:cs typeface="Arial"/>
                <a:sym typeface="Arial"/>
              </a:rPr>
              <a:t>: </a:t>
            </a:r>
            <a:r>
              <a:rPr lang="fr-FR" sz="2550" b="0" i="0" u="none" strike="noStrike" cap="none" err="1">
                <a:latin typeface="Arial"/>
                <a:ea typeface="Arial"/>
                <a:cs typeface="Arial"/>
                <a:sym typeface="Arial"/>
              </a:rPr>
              <a:t>University</a:t>
            </a:r>
            <a:r>
              <a:rPr lang="fr-FR" sz="2550" b="0" i="0" u="none" strike="noStrike" cap="none">
                <a:latin typeface="Arial"/>
                <a:ea typeface="Arial"/>
                <a:cs typeface="Arial"/>
                <a:sym typeface="Arial"/>
              </a:rPr>
              <a:t> of Colorado</a:t>
            </a:r>
            <a:r>
              <a:rPr lang="fr-FR"/>
              <a:t> </a:t>
            </a:r>
            <a:r>
              <a:rPr lang="fr-FR" sz="2550" b="0" i="0" u="none" strike="noStrike" cap="none">
                <a:latin typeface="Arial"/>
                <a:ea typeface="Arial"/>
                <a:cs typeface="Arial"/>
                <a:sym typeface="Arial"/>
              </a:rPr>
              <a:t>Boulder</a:t>
            </a:r>
            <a:endParaRPr lang="fr-FR" sz="2550" b="0" i="0" u="none" strike="noStrike" cap="none">
              <a:latin typeface="Arial"/>
              <a:ea typeface="Arial"/>
              <a:cs typeface="Arial"/>
            </a:endParaRPr>
          </a:p>
          <a:p>
            <a:pPr marL="0" marR="0" lvl="0" indent="0" algn="l" rtl="0">
              <a:lnSpc>
                <a:spcPct val="80000"/>
              </a:lnSpc>
              <a:spcBef>
                <a:spcPts val="1000"/>
              </a:spcBef>
              <a:spcAft>
                <a:spcPts val="0"/>
              </a:spcAft>
              <a:buClr>
                <a:schemeClr val="dk1"/>
              </a:buClr>
              <a:buSzPts val="2590"/>
              <a:buFont typeface="Arial"/>
              <a:buNone/>
            </a:pPr>
            <a:endParaRPr lang="fr-FR" sz="2590"/>
          </a:p>
          <a:p>
            <a:pPr marL="0" lvl="0" indent="0" fontAlgn="base">
              <a:lnSpc>
                <a:spcPct val="100000"/>
              </a:lnSpc>
              <a:spcBef>
                <a:spcPct val="0"/>
              </a:spcBef>
              <a:spcAft>
                <a:spcPct val="0"/>
              </a:spcAft>
              <a:buClrTx/>
              <a:buSzPct val="100000"/>
              <a:buNone/>
              <a:tabLst>
                <a:tab pos="0" algn="l"/>
                <a:tab pos="457200" algn="l"/>
                <a:tab pos="1371600" algn="l"/>
                <a:tab pos="1828800" algn="l"/>
                <a:tab pos="2286000" algn="l"/>
                <a:tab pos="309245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kern="1200">
                <a:solidFill>
                  <a:srgbClr val="000000"/>
                </a:solidFill>
                <a:latin typeface="Arial" panose="020B0604020202020204" pitchFamily="34" charset="0"/>
                <a:ea typeface="Microsoft YaHei"/>
                <a:cs typeface="Arial" panose="020B0604020202020204" pitchFamily="34" charset="0"/>
              </a:rPr>
              <a:t>Annual Meeting of FOIM</a:t>
            </a:r>
          </a:p>
          <a:p>
            <a:pPr marL="10795" lvl="0" indent="-10795" fontAlgn="base">
              <a:lnSpc>
                <a:spcPct val="100000"/>
              </a:lnSpc>
              <a:spcBef>
                <a:spcPct val="0"/>
              </a:spcBef>
              <a:spcAft>
                <a:spcPct val="0"/>
              </a:spcAft>
              <a:buClrTx/>
              <a:buSzPct val="100000"/>
              <a:buNone/>
              <a:tabLst>
                <a:tab pos="0" algn="l"/>
                <a:tab pos="914400" algn="l"/>
                <a:tab pos="1371600" algn="l"/>
                <a:tab pos="1828800" algn="l"/>
                <a:tab pos="2286000" algn="l"/>
                <a:tab pos="309245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kern="1200">
                <a:solidFill>
                  <a:srgbClr val="000000"/>
                </a:solidFill>
                <a:latin typeface="Arial" panose="020B0604020202020204" pitchFamily="34" charset="0"/>
                <a:ea typeface="Microsoft YaHei"/>
                <a:cs typeface="Arial" panose="020B0604020202020204" pitchFamily="34" charset="0"/>
              </a:rPr>
              <a:t>	</a:t>
            </a:r>
            <a:r>
              <a:rPr lang="en-US" i="1" kern="1200" err="1">
                <a:solidFill>
                  <a:srgbClr val="000000"/>
                </a:solidFill>
                <a:latin typeface="Arial" panose="020B0604020202020204" pitchFamily="34" charset="0"/>
                <a:ea typeface="Microsoft YaHei"/>
                <a:cs typeface="Arial" panose="020B0604020202020204" pitchFamily="34" charset="0"/>
              </a:rPr>
              <a:t>Collectivité</a:t>
            </a:r>
            <a:r>
              <a:rPr lang="en-US" i="1" kern="1200">
                <a:solidFill>
                  <a:srgbClr val="000000"/>
                </a:solidFill>
                <a:latin typeface="Arial" panose="020B0604020202020204" pitchFamily="34" charset="0"/>
                <a:ea typeface="Microsoft YaHei"/>
                <a:cs typeface="Arial" panose="020B0604020202020204" pitchFamily="34" charset="0"/>
              </a:rPr>
              <a:t> supérieure : </a:t>
            </a:r>
            <a:r>
              <a:rPr lang="en-US" kern="1200">
                <a:solidFill>
                  <a:srgbClr val="000000"/>
                </a:solidFill>
                <a:latin typeface="Arial" panose="020B0604020202020204" pitchFamily="34" charset="0"/>
                <a:ea typeface="Microsoft YaHei"/>
                <a:cs typeface="Arial" panose="020B0604020202020204" pitchFamily="34" charset="0"/>
              </a:rPr>
              <a:t>Fellowship of Indian Missiologists</a:t>
            </a:r>
          </a:p>
          <a:p>
            <a:pPr marL="0" marR="0" lvl="0" indent="0"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71" name="Shape 571"/>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Autres types</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572" name="Shape 572"/>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110 1_ 	États-Unis. $b General Services </a:t>
            </a:r>
            <a:endParaRPr lang="fr-CA"/>
          </a:p>
          <a:p>
            <a:pPr marL="0" marR="0" lvl="0" indent="0" algn="l" rtl="0">
              <a:lnSpc>
                <a:spcPct val="90000"/>
              </a:lnSpc>
              <a:spcBef>
                <a:spcPts val="600"/>
              </a:spcBef>
              <a:spcAft>
                <a:spcPts val="0"/>
              </a:spcAft>
              <a:buClr>
                <a:schemeClr val="dk1"/>
              </a:buClr>
              <a:buSzPts val="2800"/>
              <a:buFont typeface="Arial"/>
              <a:buNone/>
              <a:tabLst>
                <a:tab pos="1346200" algn="l"/>
              </a:tabLst>
            </a:pPr>
            <a:r>
              <a:rPr lang="fr-CA" sz="2800" b="0" i="0" u="none" strike="noStrike" cap="none">
                <a:solidFill>
                  <a:schemeClr val="dk1"/>
                </a:solidFill>
                <a:latin typeface="Arial"/>
                <a:ea typeface="Arial"/>
                <a:cs typeface="Arial"/>
                <a:sym typeface="Arial"/>
              </a:rPr>
              <a:t>	Administration. $b </a:t>
            </a:r>
            <a:r>
              <a:rPr lang="fr-CA" sz="2800" b="0" i="0" u="none" strike="noStrike" cap="none" err="1">
                <a:solidFill>
                  <a:schemeClr val="dk1"/>
                </a:solidFill>
                <a:latin typeface="Arial"/>
                <a:ea typeface="Arial"/>
                <a:cs typeface="Arial"/>
                <a:sym typeface="Arial"/>
              </a:rPr>
              <a:t>Region</a:t>
            </a:r>
            <a:r>
              <a:rPr lang="fr-CA" sz="2800" b="0" i="0" u="none" strike="noStrike" cap="none">
                <a:solidFill>
                  <a:schemeClr val="dk1"/>
                </a:solidFill>
                <a:latin typeface="Arial"/>
                <a:ea typeface="Arial"/>
                <a:cs typeface="Arial"/>
                <a:sym typeface="Arial"/>
              </a:rPr>
              <a:t> 5</a:t>
            </a:r>
            <a:endParaRPr lang="fr-CA"/>
          </a:p>
          <a:p>
            <a:pPr marL="228600" marR="0" lvl="0" indent="-5080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110 1_ 	Vanuatu. $b Ministry of </a:t>
            </a:r>
            <a:r>
              <a:rPr lang="fr-FR" sz="2800" b="0" i="0" u="none" strike="noStrike" cap="none" err="1">
                <a:solidFill>
                  <a:schemeClr val="dk1"/>
                </a:solidFill>
                <a:latin typeface="Arial"/>
                <a:ea typeface="Arial"/>
                <a:cs typeface="Arial"/>
                <a:sym typeface="Arial"/>
              </a:rPr>
              <a:t>Internal</a:t>
            </a:r>
            <a:r>
              <a:rPr lang="fr-FR" sz="2800" b="0" i="0" u="none" strike="noStrike" cap="none">
                <a:solidFill>
                  <a:schemeClr val="dk1"/>
                </a:solidFill>
                <a:latin typeface="Arial"/>
                <a:ea typeface="Arial"/>
                <a:cs typeface="Arial"/>
                <a:sym typeface="Arial"/>
              </a:rPr>
              <a:t> </a:t>
            </a:r>
            <a:r>
              <a:rPr lang="fr-FR" sz="2800" b="0" i="0" u="none" strike="noStrike" cap="none" err="1">
                <a:solidFill>
                  <a:schemeClr val="dk1"/>
                </a:solidFill>
                <a:latin typeface="Arial"/>
                <a:ea typeface="Arial"/>
                <a:cs typeface="Arial"/>
                <a:sym typeface="Arial"/>
              </a:rPr>
              <a:t>Affairs</a:t>
            </a:r>
            <a:endParaRPr/>
          </a:p>
          <a:p>
            <a:pPr marL="0" marR="0" lvl="0" indent="0" algn="l" rtl="0">
              <a:lnSpc>
                <a:spcPct val="90000"/>
              </a:lnSpc>
              <a:spcBef>
                <a:spcPts val="60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	and Social Services</a:t>
            </a:r>
            <a:endParaRPr/>
          </a:p>
          <a:p>
            <a:pPr marL="228600" marR="0" lvl="0" indent="-5080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110 1_ 	</a:t>
            </a:r>
            <a:r>
              <a:rPr lang="fr-FR" sz="2800" b="0" i="0" u="none" strike="noStrike" cap="none" err="1">
                <a:solidFill>
                  <a:schemeClr val="dk1"/>
                </a:solidFill>
                <a:latin typeface="Arial"/>
                <a:ea typeface="Arial"/>
                <a:cs typeface="Arial"/>
                <a:sym typeface="Arial"/>
              </a:rPr>
              <a:t>Boring</a:t>
            </a:r>
            <a:r>
              <a:rPr lang="fr-FR" sz="2800" b="0" i="0" u="none" strike="noStrike" cap="none">
                <a:solidFill>
                  <a:schemeClr val="dk1"/>
                </a:solidFill>
                <a:latin typeface="Arial"/>
                <a:ea typeface="Arial"/>
                <a:cs typeface="Arial"/>
                <a:sym typeface="Arial"/>
              </a:rPr>
              <a:t> (Or.). $b City Council</a:t>
            </a:r>
            <a:endParaRPr/>
          </a:p>
          <a:p>
            <a:pPr marL="228600" marR="0" lvl="0" indent="-5080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110 1_ 	Ontario. $b High Court of Justice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35" name="Shape 135"/>
          <p:cNvSpPr txBox="1">
            <a:spLocks noGrp="1"/>
          </p:cNvSpPr>
          <p:nvPr>
            <p:ph type="title"/>
          </p:nvPr>
        </p:nvSpPr>
        <p:spPr>
          <a:xfrm>
            <a:off x="4690700" y="193634"/>
            <a:ext cx="6371652" cy="539646"/>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600" b="0" i="1" u="none" strike="noStrike" cap="none">
                <a:solidFill>
                  <a:schemeClr val="dk1"/>
                </a:solidFill>
                <a:latin typeface="Arial"/>
                <a:ea typeface="Arial"/>
                <a:cs typeface="Arial"/>
                <a:sym typeface="Arial"/>
              </a:rPr>
              <a:t>Publication</a:t>
            </a:r>
            <a:r>
              <a:rPr lang="fr-FR" sz="3959" b="0" i="1" u="none" strike="noStrike" cap="none">
                <a:solidFill>
                  <a:schemeClr val="dk1"/>
                </a:solidFill>
                <a:latin typeface="Arial"/>
                <a:ea typeface="Arial"/>
                <a:cs typeface="Arial"/>
                <a:sym typeface="Arial"/>
              </a:rPr>
              <a:t> en série  </a:t>
            </a:r>
            <a:endParaRPr sz="3959" b="0" i="1" u="none" strike="noStrike" cap="none">
              <a:solidFill>
                <a:schemeClr val="dk1"/>
              </a:solidFill>
              <a:latin typeface="Arial"/>
              <a:ea typeface="Arial"/>
              <a:cs typeface="Arial"/>
              <a:sym typeface="Arial"/>
            </a:endParaRPr>
          </a:p>
        </p:txBody>
      </p:sp>
      <p:sp>
        <p:nvSpPr>
          <p:cNvPr id="136" name="Shape 136"/>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Society for Conservation Biology</a:t>
            </a:r>
            <a:endParaRPr/>
          </a:p>
        </p:txBody>
      </p:sp>
      <p:pic>
        <p:nvPicPr>
          <p:cNvPr id="137" name="Shape 137"/>
          <p:cNvPicPr preferRelativeResize="0"/>
          <p:nvPr/>
        </p:nvPicPr>
        <p:blipFill rotWithShape="1">
          <a:blip r:embed="rId3">
            <a:alphaModFix/>
          </a:blip>
          <a:srcRect/>
          <a:stretch/>
        </p:blipFill>
        <p:spPr>
          <a:xfrm>
            <a:off x="2993978" y="2788170"/>
            <a:ext cx="7708610" cy="228210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81" name="Shape 581"/>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Autres types</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582" name="Shape 582"/>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tabLst>
                <a:tab pos="1255713" algn="l"/>
              </a:tabLst>
            </a:pPr>
            <a:r>
              <a:rPr lang="fr-FR" sz="2800" b="0" i="0" u="none" strike="noStrike" cap="none">
                <a:solidFill>
                  <a:schemeClr val="dk1"/>
                </a:solidFill>
                <a:latin typeface="Arial" panose="020B0604020202020204" pitchFamily="34" charset="0"/>
                <a:ea typeface="Calibri"/>
                <a:cs typeface="Arial" panose="020B0604020202020204" pitchFamily="34" charset="0"/>
                <a:sym typeface="Calibri"/>
              </a:rPr>
              <a:t>110 1_ 	Allemagne. $b Heer</a:t>
            </a:r>
            <a:endParaRPr>
              <a:latin typeface="Arial" panose="020B0604020202020204" pitchFamily="34" charset="0"/>
              <a:cs typeface="Arial" panose="020B0604020202020204" pitchFamily="34" charset="0"/>
            </a:endParaRPr>
          </a:p>
          <a:p>
            <a:pPr marL="0" marR="0" lvl="0" indent="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00"/>
              </a:spcBef>
              <a:spcAft>
                <a:spcPts val="0"/>
              </a:spcAft>
              <a:buClr>
                <a:schemeClr val="dk1"/>
              </a:buClr>
              <a:buSzPts val="2800"/>
              <a:buFont typeface="Arial"/>
              <a:buNone/>
              <a:tabLst>
                <a:tab pos="1255713" algn="l"/>
              </a:tabLst>
            </a:pPr>
            <a:r>
              <a:rPr lang="fr-FR" sz="2800" b="0" i="0" u="none" strike="noStrike" cap="none">
                <a:latin typeface="Arial" panose="020B0604020202020204" pitchFamily="34" charset="0"/>
                <a:ea typeface="Calibri"/>
                <a:cs typeface="Arial" panose="020B0604020202020204" pitchFamily="34" charset="0"/>
                <a:sym typeface="Calibri"/>
              </a:rPr>
              <a:t>110 1_ 	Idaho. $b </a:t>
            </a:r>
            <a:r>
              <a:rPr lang="fr-FR">
                <a:latin typeface="Arial" panose="020B0604020202020204" pitchFamily="34" charset="0"/>
                <a:ea typeface="Calibri"/>
                <a:cs typeface="Arial" panose="020B0604020202020204" pitchFamily="34" charset="0"/>
                <a:sym typeface="Calibri"/>
              </a:rPr>
              <a:t>Gouverneur</a:t>
            </a:r>
            <a:endParaRPr>
              <a:latin typeface="Arial" panose="020B0604020202020204" pitchFamily="34" charset="0"/>
              <a:cs typeface="Arial" panose="020B0604020202020204" pitchFamily="34" charset="0"/>
            </a:endParaRPr>
          </a:p>
          <a:p>
            <a:pPr marL="0" marR="0" lvl="0" indent="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00"/>
              </a:spcBef>
              <a:spcAft>
                <a:spcPts val="0"/>
              </a:spcAft>
              <a:buClr>
                <a:schemeClr val="dk1"/>
              </a:buClr>
              <a:buSzPts val="2800"/>
              <a:buFont typeface="Arial"/>
              <a:buNone/>
              <a:tabLst>
                <a:tab pos="1255713" algn="l"/>
              </a:tabLst>
            </a:pPr>
            <a:r>
              <a:rPr lang="fr-FR" sz="2800" b="0" i="0" u="none" strike="noStrike" cap="none">
                <a:solidFill>
                  <a:schemeClr val="dk1"/>
                </a:solidFill>
                <a:latin typeface="Arial" panose="020B0604020202020204" pitchFamily="34" charset="0"/>
                <a:ea typeface="Calibri"/>
                <a:cs typeface="Arial" panose="020B0604020202020204" pitchFamily="34" charset="0"/>
                <a:sym typeface="Calibri"/>
              </a:rPr>
              <a:t>110 1_ 	États-Unis. $b </a:t>
            </a:r>
            <a:r>
              <a:rPr lang="fr-FR" sz="2800" b="0" i="0" u="none" strike="noStrike" cap="none" err="1">
                <a:solidFill>
                  <a:schemeClr val="dk1"/>
                </a:solidFill>
                <a:latin typeface="Arial" panose="020B0604020202020204" pitchFamily="34" charset="0"/>
                <a:ea typeface="Calibri"/>
                <a:cs typeface="Arial" panose="020B0604020202020204" pitchFamily="34" charset="0"/>
                <a:sym typeface="Calibri"/>
              </a:rPr>
              <a:t>Consulate</a:t>
            </a:r>
            <a:r>
              <a:rPr lang="fr-FR" sz="2800" b="0" i="0" u="none" strike="noStrike" cap="none">
                <a:solidFill>
                  <a:schemeClr val="dk1"/>
                </a:solidFill>
                <a:latin typeface="Arial" panose="020B0604020202020204" pitchFamily="34" charset="0"/>
                <a:ea typeface="Calibri"/>
                <a:cs typeface="Arial" panose="020B0604020202020204" pitchFamily="34" charset="0"/>
                <a:sym typeface="Calibri"/>
              </a:rPr>
              <a:t> (Asunción,</a:t>
            </a:r>
            <a:r>
              <a:rPr lang="fr-FR">
                <a:latin typeface="Arial" panose="020B0604020202020204" pitchFamily="34" charset="0"/>
                <a:ea typeface="Calibri"/>
                <a:cs typeface="Arial" panose="020B0604020202020204" pitchFamily="34" charset="0"/>
              </a:rPr>
              <a:t> </a:t>
            </a:r>
            <a:r>
              <a:rPr lang="fr-FR" sz="2800" b="0" i="0" u="none" strike="noStrike" cap="none">
                <a:solidFill>
                  <a:schemeClr val="dk1"/>
                </a:solidFill>
                <a:latin typeface="Arial" panose="020B0604020202020204" pitchFamily="34" charset="0"/>
                <a:ea typeface="Calibri"/>
                <a:cs typeface="Arial" panose="020B0604020202020204" pitchFamily="34" charset="0"/>
                <a:sym typeface="Calibri"/>
              </a:rPr>
              <a:t>Paraguay)</a:t>
            </a:r>
            <a:endParaRPr sz="2800" b="0" i="0" u="none" strike="noStrike" cap="none">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591" name="Shape 591"/>
          <p:cNvSpPr txBox="1">
            <a:spLocks noGrp="1"/>
          </p:cNvSpPr>
          <p:nvPr>
            <p:ph type="title"/>
          </p:nvPr>
        </p:nvSpPr>
        <p:spPr>
          <a:xfrm>
            <a:off x="838200" y="614148"/>
            <a:ext cx="10515600" cy="7356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Dignitaires gouvernementaux</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11.2.2.18)</a:t>
            </a:r>
            <a:endParaRPr sz="3959" b="0" i="0" u="none" strike="noStrike" cap="none">
              <a:solidFill>
                <a:schemeClr val="dk1"/>
              </a:solidFill>
              <a:latin typeface="Arial"/>
              <a:ea typeface="Arial"/>
              <a:cs typeface="Arial"/>
              <a:sym typeface="Arial"/>
            </a:endParaRPr>
          </a:p>
        </p:txBody>
      </p:sp>
      <p:sp>
        <p:nvSpPr>
          <p:cNvPr id="592" name="Shape 592"/>
          <p:cNvSpPr txBox="1">
            <a:spLocks noGrp="1"/>
          </p:cNvSpPr>
          <p:nvPr>
            <p:ph type="body" idx="1"/>
          </p:nvPr>
        </p:nvSpPr>
        <p:spPr>
          <a:xfrm>
            <a:off x="1177871" y="2051322"/>
            <a:ext cx="9283486" cy="448759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t>Enregistrer </a:t>
            </a:r>
            <a:r>
              <a:rPr lang="fr-FR" sz="2800" b="0" i="0" u="none" strike="noStrike" cap="none">
                <a:latin typeface="Arial"/>
                <a:ea typeface="Arial"/>
                <a:cs typeface="Arial"/>
                <a:sym typeface="Arial"/>
              </a:rPr>
              <a:t>le titre des chefs d’État, des chefs de</a:t>
            </a:r>
            <a:r>
              <a:rPr lang="fr-FR"/>
              <a:t>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gouvernement, etc., comme une subdivision de la </a:t>
            </a:r>
            <a:endParaRPr/>
          </a:p>
          <a:p>
            <a:pPr marL="0" marR="0" lvl="0" indent="0" algn="l" rtl="0">
              <a:lnSpc>
                <a:spcPct val="90000"/>
              </a:lnSpc>
              <a:spcBef>
                <a:spcPts val="1000"/>
              </a:spcBef>
              <a:spcAft>
                <a:spcPts val="0"/>
              </a:spcAft>
              <a:buClr>
                <a:schemeClr val="dk1"/>
              </a:buClr>
              <a:buSzPts val="2800"/>
              <a:buFont typeface="Arial"/>
              <a:buNone/>
            </a:pPr>
            <a:r>
              <a:rPr lang="fr-FR"/>
              <a:t>j</a:t>
            </a:r>
            <a:r>
              <a:rPr lang="fr-FR" sz="2800" b="0" i="0" u="none" strike="noStrike" cap="none">
                <a:solidFill>
                  <a:schemeClr val="dk1"/>
                </a:solidFill>
                <a:latin typeface="Arial"/>
                <a:ea typeface="Arial"/>
                <a:cs typeface="Arial"/>
                <a:sym typeface="Arial"/>
              </a:rPr>
              <a:t>uridiction. Enregistrer le titre en français</a:t>
            </a:r>
            <a:endParaRPr/>
          </a:p>
          <a:p>
            <a:pPr marL="0" marR="0" lvl="0" indent="0" algn="l" rtl="0">
              <a:lnSpc>
                <a:spcPct val="100000"/>
              </a:lnSpc>
              <a:spcBef>
                <a:spcPts val="1200"/>
              </a:spcBef>
              <a:spcAft>
                <a:spcPts val="1200"/>
              </a:spcAft>
              <a:buClr>
                <a:schemeClr val="dk1"/>
              </a:buClr>
              <a:buSzPts val="2800"/>
              <a:buFont typeface="Arial"/>
              <a:buNone/>
            </a:pPr>
            <a:r>
              <a:rPr lang="fr-FR" sz="2800" b="0" i="0" u="none" strike="noStrike" cap="none">
                <a:solidFill>
                  <a:schemeClr val="dk1"/>
                </a:solidFill>
                <a:latin typeface="+mn-lt"/>
                <a:sym typeface="Arial"/>
              </a:rPr>
              <a:t>110 1_ Indonésie. $b Président</a:t>
            </a:r>
          </a:p>
          <a:p>
            <a:pPr marL="0" indent="0">
              <a:lnSpc>
                <a:spcPct val="100000"/>
              </a:lnSpc>
              <a:spcBef>
                <a:spcPts val="1200"/>
              </a:spcBef>
              <a:spcAft>
                <a:spcPts val="1200"/>
              </a:spcAft>
              <a:buSzPct val="1000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mn-lt"/>
                <a:cs typeface="Microsoft YaHei"/>
              </a:rPr>
              <a:t>110 1_ </a:t>
            </a:r>
            <a:r>
              <a:rPr lang="en-US" err="1">
                <a:latin typeface="+mn-lt"/>
              </a:rPr>
              <a:t>États-Unis</a:t>
            </a:r>
            <a:r>
              <a:rPr lang="en-US">
                <a:latin typeface="+mn-lt"/>
              </a:rPr>
              <a:t>. $b </a:t>
            </a:r>
            <a:r>
              <a:rPr lang="en-US" err="1">
                <a:latin typeface="+mn-lt"/>
              </a:rPr>
              <a:t>Président</a:t>
            </a:r>
            <a:endParaRPr lang="en-US">
              <a:solidFill>
                <a:srgbClr val="000000"/>
              </a:solidFill>
              <a:latin typeface="+mn-lt"/>
            </a:endParaRPr>
          </a:p>
          <a:p>
            <a:pPr marL="0" indent="0">
              <a:lnSpc>
                <a:spcPct val="100000"/>
              </a:lnSpc>
              <a:spcBef>
                <a:spcPts val="1200"/>
              </a:spcBef>
              <a:spcAft>
                <a:spcPts val="1200"/>
              </a:spcAft>
              <a:buSzPct val="100000"/>
              <a:buNone/>
              <a:tabLst>
                <a:tab pos="936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mn-lt"/>
                <a:cs typeface="Microsoft YaHei"/>
              </a:rPr>
              <a:t>110 1_ Chiapas (</a:t>
            </a:r>
            <a:r>
              <a:rPr lang="en-US" err="1">
                <a:solidFill>
                  <a:srgbClr val="000000"/>
                </a:solidFill>
                <a:latin typeface="+mn-lt"/>
                <a:cs typeface="Microsoft YaHei"/>
              </a:rPr>
              <a:t>Mexique</a:t>
            </a:r>
            <a:r>
              <a:rPr lang="en-US">
                <a:solidFill>
                  <a:srgbClr val="000000"/>
                </a:solidFill>
                <a:latin typeface="+mn-lt"/>
                <a:cs typeface="Microsoft YaHei"/>
              </a:rPr>
              <a:t>). $b Gouverneur</a:t>
            </a:r>
          </a:p>
          <a:p>
            <a:pPr marL="0" marR="0" lvl="0" indent="0" algn="l" rtl="0">
              <a:lnSpc>
                <a:spcPct val="100000"/>
              </a:lnSpc>
              <a:spcBef>
                <a:spcPts val="1200"/>
              </a:spcBef>
              <a:spcAft>
                <a:spcPts val="1200"/>
              </a:spcAft>
              <a:buClr>
                <a:schemeClr val="dk1"/>
              </a:buClr>
              <a:buSzPts val="2800"/>
              <a:buFont typeface="Arial"/>
              <a:buNone/>
            </a:pPr>
            <a:r>
              <a:rPr lang="fr-FR" sz="2800" b="0" i="0" u="none" strike="noStrike" cap="none">
                <a:solidFill>
                  <a:schemeClr val="dk1"/>
                </a:solidFill>
                <a:latin typeface="+mn-lt"/>
                <a:sym typeface="Arial"/>
              </a:rPr>
              <a:t>110 1_ Swaziland. $b Premier ministre</a:t>
            </a:r>
            <a:endParaRPr>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01" name="Shape 601"/>
          <p:cNvSpPr txBox="1">
            <a:spLocks noGrp="1"/>
          </p:cNvSpPr>
          <p:nvPr>
            <p:ph type="title"/>
          </p:nvPr>
        </p:nvSpPr>
        <p:spPr>
          <a:xfrm>
            <a:off x="838200" y="614148"/>
            <a:ext cx="10515600" cy="7356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Dignitaires gouvernementaux</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11.2.2.18)</a:t>
            </a:r>
            <a:endParaRPr sz="3959" b="0" i="0" u="none" strike="noStrike" cap="none">
              <a:solidFill>
                <a:schemeClr val="dk1"/>
              </a:solidFill>
              <a:latin typeface="Arial"/>
              <a:ea typeface="Arial"/>
              <a:cs typeface="Arial"/>
              <a:sym typeface="Arial"/>
            </a:endParaRPr>
          </a:p>
        </p:txBody>
      </p:sp>
      <p:sp>
        <p:nvSpPr>
          <p:cNvPr id="602" name="Shape 602"/>
          <p:cNvSpPr txBox="1">
            <a:spLocks noGrp="1"/>
          </p:cNvSpPr>
          <p:nvPr>
            <p:ph type="body" idx="1"/>
          </p:nvPr>
        </p:nvSpPr>
        <p:spPr>
          <a:xfrm>
            <a:off x="838200" y="1988457"/>
            <a:ext cx="9423400" cy="4356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Identification d’un titulaire particulier de la fonction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Ajouter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2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années extrêmes de son règne ou de son mandat</a:t>
            </a:r>
            <a:endParaRPr/>
          </a:p>
          <a:p>
            <a:pPr marL="228600" marR="0" lvl="0" indent="-228600" algn="l" rtl="0">
              <a:lnSpc>
                <a:spcPct val="90000"/>
              </a:lnSpc>
              <a:spcBef>
                <a:spcPts val="2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 nom de la personne dans une forme courte</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1_ Indonésie. $b Président (1949‐1967 : Soekarno)</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1_ Tucson (</a:t>
            </a:r>
            <a:r>
              <a:rPr lang="fr-FR" sz="2800" b="0" i="0" u="none" strike="noStrike" cap="none" err="1">
                <a:solidFill>
                  <a:schemeClr val="dk1"/>
                </a:solidFill>
                <a:latin typeface="Arial"/>
                <a:ea typeface="Arial"/>
                <a:cs typeface="Arial"/>
                <a:sym typeface="Arial"/>
              </a:rPr>
              <a:t>Ariz</a:t>
            </a:r>
            <a:r>
              <a:rPr lang="fr-FR" sz="2800" b="0" i="0" u="none" strike="noStrike" cap="none">
                <a:solidFill>
                  <a:schemeClr val="dk1"/>
                </a:solidFill>
                <a:latin typeface="Arial"/>
                <a:ea typeface="Arial"/>
                <a:cs typeface="Arial"/>
                <a:sym typeface="Arial"/>
              </a:rPr>
              <a:t>.). $b Maire (1951‐1955 : Emery)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11" name="Shape 611"/>
          <p:cNvSpPr txBox="1">
            <a:spLocks noGrp="1"/>
          </p:cNvSpPr>
          <p:nvPr>
            <p:ph type="title"/>
          </p:nvPr>
        </p:nvSpPr>
        <p:spPr>
          <a:xfrm>
            <a:off x="838200" y="614148"/>
            <a:ext cx="10515600" cy="7356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Dignitaires gouvernementaux</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11.2.2.18)</a:t>
            </a:r>
            <a:endParaRPr sz="3959" b="0" i="0" u="none" strike="noStrike" cap="none">
              <a:solidFill>
                <a:schemeClr val="dk1"/>
              </a:solidFill>
              <a:latin typeface="Arial"/>
              <a:ea typeface="Arial"/>
              <a:cs typeface="Arial"/>
              <a:sym typeface="Arial"/>
            </a:endParaRPr>
          </a:p>
        </p:txBody>
      </p:sp>
      <p:sp>
        <p:nvSpPr>
          <p:cNvPr id="612" name="Shape 612"/>
          <p:cNvSpPr txBox="1">
            <a:spLocks noGrp="1"/>
          </p:cNvSpPr>
          <p:nvPr>
            <p:ph type="body" idx="1"/>
          </p:nvPr>
        </p:nvSpPr>
        <p:spPr>
          <a:xfrm>
            <a:off x="707571" y="1868760"/>
            <a:ext cx="10515600" cy="448759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fr-CA" sz="2400" b="1">
                <a:latin typeface="Arial" panose="020B0604020202020204" pitchFamily="34" charset="0"/>
                <a:ea typeface="Calibri"/>
                <a:cs typeface="Arial" panose="020B0604020202020204" pitchFamily="34" charset="0"/>
                <a:sym typeface="Calibri"/>
              </a:rPr>
              <a:t>Système/thésaurus de la vedette-matière : n</a:t>
            </a:r>
          </a:p>
          <a:p>
            <a:pPr marL="0" lvl="0" indent="0">
              <a:spcBef>
                <a:spcPts val="0"/>
              </a:spcBef>
              <a:buNone/>
            </a:pPr>
            <a:r>
              <a:rPr lang="fr-CA" sz="2400" b="1">
                <a:latin typeface="Arial" panose="020B0604020202020204" pitchFamily="34" charset="0"/>
                <a:ea typeface="Calibri"/>
                <a:cs typeface="Arial" panose="020B0604020202020204" pitchFamily="34" charset="0"/>
                <a:sym typeface="Calibri"/>
              </a:rPr>
              <a:t>Utilisation de la vedette — Vedette-matière secondaire :</a:t>
            </a:r>
            <a:r>
              <a:rPr lang="fr-FR" sz="2400" b="1" i="0" u="none" strike="noStrike" cap="none">
                <a:solidFill>
                  <a:schemeClr val="dk1"/>
                </a:solidFill>
                <a:latin typeface="Arial" panose="020B0604020202020204" pitchFamily="34" charset="0"/>
                <a:ea typeface="Calibri"/>
                <a:cs typeface="Arial" panose="020B0604020202020204" pitchFamily="34" charset="0"/>
                <a:sym typeface="Calibri"/>
              </a:rPr>
              <a:t> b</a:t>
            </a:r>
            <a:endParaRPr sz="2400">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tabLst>
                <a:tab pos="893763" algn="l"/>
              </a:tabLst>
            </a:pPr>
            <a:r>
              <a:rPr lang="fr-FR" sz="2400" b="0" i="0" u="none" strike="noStrike" cap="none">
                <a:solidFill>
                  <a:schemeClr val="dk1"/>
                </a:solidFill>
                <a:latin typeface="Arial"/>
                <a:ea typeface="Arial"/>
                <a:cs typeface="Arial"/>
                <a:sym typeface="Arial"/>
              </a:rPr>
              <a:t>110 1_ États-Unis. $b Président (1993‐2001 : Clinton)</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indent="0">
              <a:buSzPts val="2400"/>
              <a:buNone/>
            </a:pPr>
            <a:r>
              <a:rPr lang="fr-FR" sz="2400" b="0" i="0" u="none" strike="noStrike" cap="none">
                <a:solidFill>
                  <a:schemeClr val="dk1"/>
                </a:solidFill>
                <a:latin typeface="Arial"/>
                <a:ea typeface="Arial"/>
                <a:cs typeface="Arial"/>
                <a:sym typeface="Arial"/>
              </a:rPr>
              <a:t>500 1_ </a:t>
            </a:r>
            <a:r>
              <a:rPr lang="fr-FR" sz="2400"/>
              <a:t>$w r </a:t>
            </a:r>
            <a:r>
              <a:rPr lang="fr-FR" sz="2400" b="0" i="0" u="none" strike="noStrike" cap="none">
                <a:solidFill>
                  <a:schemeClr val="dk1"/>
                </a:solidFill>
                <a:latin typeface="Arial"/>
                <a:ea typeface="Arial"/>
                <a:cs typeface="Arial"/>
                <a:sym typeface="Arial"/>
              </a:rPr>
              <a:t>$i Directeur général : $a Clinton, Bill, $d 1946‐</a:t>
            </a:r>
          </a:p>
          <a:p>
            <a:pPr marL="0" indent="0">
              <a:buSzPts val="2400"/>
              <a:buNone/>
            </a:pPr>
            <a:endParaRPr sz="2400" b="0" i="0" u="none" strike="noStrike" cap="none">
              <a:solidFill>
                <a:schemeClr val="dk1"/>
              </a:solidFill>
              <a:latin typeface="Calibri"/>
              <a:ea typeface="Calibri"/>
              <a:cs typeface="Calibri"/>
              <a:sym typeface="Calibri"/>
            </a:endParaRPr>
          </a:p>
          <a:p>
            <a:pPr marL="901700" indent="-850900">
              <a:spcBef>
                <a:spcPts val="638"/>
              </a:spcBef>
              <a:spcAft>
                <a:spcPts val="1425"/>
              </a:spcAft>
              <a:buSzPct val="100000"/>
              <a:buNone/>
              <a:tabLst>
                <a:tab pos="87313" algn="l"/>
                <a:tab pos="457200" algn="l"/>
                <a:tab pos="914400" algn="l"/>
                <a:tab pos="117157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b="0" i="0" u="none" strike="noStrike" cap="none">
                <a:solidFill>
                  <a:schemeClr val="dk1"/>
                </a:solidFill>
                <a:latin typeface="+mn-lt"/>
                <a:sym typeface="Arial"/>
              </a:rPr>
              <a:t>667 	</a:t>
            </a:r>
            <a:r>
              <a:rPr lang="fr-CA" sz="2400">
                <a:solidFill>
                  <a:srgbClr val="000000"/>
                </a:solidFill>
                <a:latin typeface="+mn-lt"/>
                <a:cs typeface="Microsoft YaHei"/>
              </a:rPr>
              <a:t>UTILISATION COMME VEDETTE-MATIÈRE : Ce point d’accès ne peut pas être employé comme vedette-matière. Les œuvres sur cette personne se trouvent sous</a:t>
            </a:r>
            <a:r>
              <a:rPr lang="en-US" sz="2400">
                <a:solidFill>
                  <a:srgbClr val="000000"/>
                </a:solidFill>
                <a:latin typeface="+mn-lt"/>
                <a:cs typeface="Microsoft YaHei"/>
              </a:rPr>
              <a:t> Clinton, Bill, 1946-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21" name="Shape 621"/>
          <p:cNvSpPr txBox="1">
            <a:spLocks noGrp="1"/>
          </p:cNvSpPr>
          <p:nvPr>
            <p:ph type="title"/>
          </p:nvPr>
        </p:nvSpPr>
        <p:spPr>
          <a:xfrm>
            <a:off x="838200" y="496509"/>
            <a:ext cx="10515600" cy="51088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Dignitaires religieux (RDA 11.2.2.26)</a:t>
            </a:r>
            <a:endParaRPr sz="3959" b="0" i="0" u="none" strike="noStrike" cap="none">
              <a:solidFill>
                <a:schemeClr val="dk1"/>
              </a:solidFill>
              <a:latin typeface="Arial"/>
              <a:ea typeface="Arial"/>
              <a:cs typeface="Arial"/>
              <a:sym typeface="Arial"/>
            </a:endParaRPr>
          </a:p>
        </p:txBody>
      </p:sp>
      <p:sp>
        <p:nvSpPr>
          <p:cNvPr id="622" name="Shape 622"/>
          <p:cNvSpPr txBox="1">
            <a:spLocks noGrp="1"/>
          </p:cNvSpPr>
          <p:nvPr>
            <p:ph type="body" idx="1"/>
          </p:nvPr>
        </p:nvSpPr>
        <p:spPr>
          <a:xfrm>
            <a:off x="838200" y="1615583"/>
            <a:ext cx="10515600" cy="4504041"/>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2590"/>
              <a:buNone/>
            </a:pPr>
            <a:r>
              <a:rPr lang="fr-CA" sz="2400" b="1">
                <a:latin typeface="Arial" panose="020B0604020202020204" pitchFamily="34" charset="0"/>
                <a:ea typeface="Calibri"/>
                <a:cs typeface="Arial" panose="020B0604020202020204" pitchFamily="34" charset="0"/>
                <a:sym typeface="Calibri"/>
              </a:rPr>
              <a:t>Système/thésaurus de la vedette-matière : n</a:t>
            </a:r>
          </a:p>
          <a:p>
            <a:pPr marL="0" indent="0">
              <a:lnSpc>
                <a:spcPct val="80000"/>
              </a:lnSpc>
              <a:spcBef>
                <a:spcPts val="0"/>
              </a:spcBef>
              <a:buSzPts val="2590"/>
              <a:buNone/>
            </a:pPr>
            <a:r>
              <a:rPr lang="fr-CA" sz="2400" b="1">
                <a:latin typeface="Arial" panose="020B0604020202020204" pitchFamily="34" charset="0"/>
                <a:ea typeface="Calibri"/>
                <a:cs typeface="Arial" panose="020B0604020202020204" pitchFamily="34" charset="0"/>
                <a:sym typeface="Calibri"/>
              </a:rPr>
              <a:t>Utilisation de la vedette — Vedette-matière secondaire : b</a:t>
            </a:r>
          </a:p>
          <a:p>
            <a:pPr marL="0" marR="0" lvl="0" indent="0" algn="l" rtl="0">
              <a:lnSpc>
                <a:spcPct val="80000"/>
              </a:lnSpc>
              <a:spcBef>
                <a:spcPts val="1000"/>
              </a:spcBef>
              <a:spcAft>
                <a:spcPts val="0"/>
              </a:spcAft>
              <a:buClr>
                <a:schemeClr val="dk1"/>
              </a:buClr>
              <a:buSzPts val="2590"/>
              <a:buFont typeface="Arial"/>
              <a:buNone/>
            </a:pPr>
            <a:endParaRPr sz="2400" b="1" i="0" u="none" strike="noStrike" cap="none">
              <a:solidFill>
                <a:schemeClr val="dk1"/>
              </a:solidFill>
              <a:latin typeface="Arial" panose="020B0604020202020204" pitchFamily="34" charset="0"/>
              <a:cs typeface="Arial" panose="020B0604020202020204" pitchFamily="34" charset="0"/>
              <a:sym typeface="Arial"/>
            </a:endParaRPr>
          </a:p>
          <a:p>
            <a:pPr marL="0" marR="0" lvl="0" indent="0" algn="l" rtl="0">
              <a:lnSpc>
                <a:spcPct val="80000"/>
              </a:lnSpc>
              <a:spcBef>
                <a:spcPts val="1000"/>
              </a:spcBef>
              <a:spcAft>
                <a:spcPts val="0"/>
              </a:spcAft>
              <a:buClr>
                <a:schemeClr val="dk1"/>
              </a:buClr>
              <a:buSzPts val="2405"/>
              <a:buFont typeface="Arial"/>
              <a:buNone/>
            </a:pPr>
            <a:r>
              <a:rPr lang="fr-FR" sz="2400" b="0" i="0" u="none" strike="noStrike" cap="none">
                <a:latin typeface="Arial" panose="020B0604020202020204" pitchFamily="34" charset="0"/>
                <a:cs typeface="Arial" panose="020B0604020202020204" pitchFamily="34" charset="0"/>
                <a:sym typeface="Arial"/>
              </a:rPr>
              <a:t>110 2_ Église catholique. $b Pape (2005‐2013 :</a:t>
            </a:r>
            <a:endParaRPr sz="2400">
              <a:latin typeface="Arial" panose="020B0604020202020204" pitchFamily="34" charset="0"/>
              <a:cs typeface="Arial" panose="020B0604020202020204" pitchFamily="34" charset="0"/>
            </a:endParaRPr>
          </a:p>
          <a:p>
            <a:pPr marL="0" marR="0" lvl="0" indent="0" algn="l" rtl="0">
              <a:lnSpc>
                <a:spcPct val="80000"/>
              </a:lnSpc>
              <a:spcBef>
                <a:spcPts val="1000"/>
              </a:spcBef>
              <a:spcAft>
                <a:spcPts val="0"/>
              </a:spcAft>
              <a:buClr>
                <a:schemeClr val="dk1"/>
              </a:buClr>
              <a:buSzPts val="2405"/>
              <a:buFont typeface="Arial"/>
              <a:buNone/>
            </a:pPr>
            <a:r>
              <a:rPr lang="fr-FR" sz="2400" b="0" i="0" u="none" strike="noStrike" cap="none">
                <a:latin typeface="Arial" panose="020B0604020202020204" pitchFamily="34" charset="0"/>
                <a:cs typeface="Arial" panose="020B0604020202020204" pitchFamily="34" charset="0"/>
                <a:sym typeface="Arial"/>
              </a:rPr>
              <a:t>	 </a:t>
            </a:r>
            <a:r>
              <a:rPr lang="fr-FR" sz="2400">
                <a:latin typeface="Arial" panose="020B0604020202020204" pitchFamily="34" charset="0"/>
                <a:cs typeface="Arial" panose="020B0604020202020204" pitchFamily="34" charset="0"/>
              </a:rPr>
              <a:t>Benoît</a:t>
            </a:r>
            <a:r>
              <a:rPr lang="fr-FR" sz="2400" b="0" i="0" u="none" strike="noStrike" cap="none">
                <a:latin typeface="Arial" panose="020B0604020202020204" pitchFamily="34" charset="0"/>
                <a:cs typeface="Arial" panose="020B0604020202020204" pitchFamily="34" charset="0"/>
                <a:sym typeface="Arial"/>
              </a:rPr>
              <a:t> XVI)</a:t>
            </a:r>
            <a:endParaRPr sz="2400">
              <a:latin typeface="Arial" panose="020B0604020202020204" pitchFamily="34" charset="0"/>
              <a:cs typeface="Arial" panose="020B0604020202020204" pitchFamily="34" charset="0"/>
            </a:endParaRPr>
          </a:p>
          <a:p>
            <a:pPr marL="0" marR="0" lvl="0" indent="0" algn="l" rtl="0">
              <a:lnSpc>
                <a:spcPct val="80000"/>
              </a:lnSpc>
              <a:spcBef>
                <a:spcPts val="1000"/>
              </a:spcBef>
              <a:spcAft>
                <a:spcPts val="0"/>
              </a:spcAft>
              <a:buClr>
                <a:schemeClr val="dk1"/>
              </a:buClr>
              <a:buSzPts val="2405"/>
              <a:buFont typeface="Arial"/>
              <a:buNone/>
            </a:pPr>
            <a:endParaRPr sz="2400" b="0" i="0" u="none" strike="noStrike" cap="none">
              <a:solidFill>
                <a:schemeClr val="dk1"/>
              </a:solidFill>
              <a:latin typeface="Arial" panose="020B0604020202020204" pitchFamily="34" charset="0"/>
              <a:cs typeface="Arial" panose="020B0604020202020204" pitchFamily="34" charset="0"/>
              <a:sym typeface="Arial"/>
            </a:endParaRPr>
          </a:p>
          <a:p>
            <a:pPr marL="0" indent="0">
              <a:lnSpc>
                <a:spcPct val="80000"/>
              </a:lnSpc>
              <a:buSzPts val="2405"/>
              <a:buNone/>
            </a:pPr>
            <a:r>
              <a:rPr lang="fr-FR" sz="2400" b="0" i="0" u="none" strike="noStrike" cap="none">
                <a:sym typeface="Arial"/>
              </a:rPr>
              <a:t>500 </a:t>
            </a:r>
            <a:r>
              <a:rPr lang="fr-FR" sz="2400"/>
              <a:t>0</a:t>
            </a:r>
            <a:r>
              <a:rPr lang="fr-FR" sz="2400" b="0" i="0" u="none" strike="noStrike" cap="none">
                <a:sym typeface="Arial"/>
              </a:rPr>
              <a:t>_ </a:t>
            </a:r>
            <a:r>
              <a:rPr lang="fr-FR" sz="2400"/>
              <a:t>$w r </a:t>
            </a:r>
            <a:r>
              <a:rPr lang="fr-FR" sz="2400" b="0" i="0" u="none" strike="noStrike" cap="none">
                <a:sym typeface="Arial"/>
              </a:rPr>
              <a:t>$i </a:t>
            </a:r>
            <a:r>
              <a:rPr lang="fr-FR" sz="2400"/>
              <a:t>Directeur général </a:t>
            </a:r>
            <a:r>
              <a:rPr lang="fr-FR" sz="2400" b="0" i="0" u="none" strike="noStrike" cap="none">
                <a:sym typeface="Arial"/>
              </a:rPr>
              <a:t>: $a Benoît, $b XVI, $c pape, $d 1927‐</a:t>
            </a:r>
            <a:endParaRPr lang="fr-FR" sz="2400" b="0" i="0" u="none" strike="noStrike" cap="none"/>
          </a:p>
          <a:p>
            <a:pPr marL="0" marR="0" lvl="0" indent="0" algn="l" rtl="0">
              <a:lnSpc>
                <a:spcPct val="80000"/>
              </a:lnSpc>
              <a:spcBef>
                <a:spcPts val="1000"/>
              </a:spcBef>
              <a:spcAft>
                <a:spcPts val="0"/>
              </a:spcAft>
              <a:buClr>
                <a:schemeClr val="dk1"/>
              </a:buClr>
              <a:buSzPts val="2405"/>
              <a:buFont typeface="Arial"/>
              <a:buNone/>
            </a:pPr>
            <a:endParaRPr sz="2400" b="0" i="0" u="none" strike="noStrike" cap="none">
              <a:solidFill>
                <a:schemeClr val="dk1"/>
              </a:solidFill>
              <a:latin typeface="Arial" panose="020B0604020202020204" pitchFamily="34" charset="0"/>
              <a:cs typeface="Arial" panose="020B0604020202020204" pitchFamily="34" charset="0"/>
              <a:sym typeface="Arial"/>
            </a:endParaRPr>
          </a:p>
          <a:p>
            <a:pPr marL="982663" indent="-931863">
              <a:spcBef>
                <a:spcPts val="638"/>
              </a:spcBef>
              <a:spcAft>
                <a:spcPts val="1425"/>
              </a:spcAft>
              <a:buSzPct val="100000"/>
              <a:buNone/>
              <a:tabLst>
                <a:tab pos="457200" algn="l"/>
                <a:tab pos="627063" algn="l"/>
                <a:tab pos="984250" algn="l"/>
                <a:tab pos="1171575"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b="0" i="0" u="none" strike="noStrike" cap="none">
                <a:latin typeface="Arial" panose="020B0604020202020204" pitchFamily="34" charset="0"/>
                <a:cs typeface="Arial" panose="020B0604020202020204" pitchFamily="34" charset="0"/>
                <a:sym typeface="Arial"/>
              </a:rPr>
              <a:t>667 	</a:t>
            </a:r>
            <a:r>
              <a:rPr lang="fr-CA" sz="2400">
                <a:latin typeface="Arial" panose="020B0604020202020204" pitchFamily="34" charset="0"/>
                <a:cs typeface="Arial" panose="020B0604020202020204" pitchFamily="34" charset="0"/>
              </a:rPr>
              <a:t>UTILISATION COMME VEDETTE-MATIÈRE : Ce point d'accès ne peut pas être employé comme vedette-matière. Les œuvres sur cette personne se trouvent </a:t>
            </a:r>
            <a:r>
              <a:rPr lang="fr-CA" sz="2400">
                <a:solidFill>
                  <a:srgbClr val="000000"/>
                </a:solidFill>
                <a:latin typeface="Arial" panose="020B0604020202020204" pitchFamily="34" charset="0"/>
                <a:cs typeface="Arial" panose="020B0604020202020204" pitchFamily="34" charset="0"/>
              </a:rPr>
              <a:t>sous</a:t>
            </a:r>
            <a:r>
              <a:rPr lang="en-US" sz="2400">
                <a:solidFill>
                  <a:srgbClr val="000000"/>
                </a:solidFill>
                <a:latin typeface="Arial" panose="020B0604020202020204" pitchFamily="34" charset="0"/>
                <a:cs typeface="Arial" panose="020B0604020202020204" pitchFamily="34" charset="0"/>
              </a:rPr>
              <a:t> Benoît XVI, </a:t>
            </a:r>
            <a:r>
              <a:rPr lang="en-US" sz="2400" err="1">
                <a:solidFill>
                  <a:srgbClr val="000000"/>
                </a:solidFill>
                <a:latin typeface="Arial" panose="020B0604020202020204" pitchFamily="34" charset="0"/>
                <a:cs typeface="Arial" panose="020B0604020202020204" pitchFamily="34" charset="0"/>
              </a:rPr>
              <a:t>pape</a:t>
            </a:r>
            <a:r>
              <a:rPr lang="en-US" sz="2400">
                <a:solidFill>
                  <a:srgbClr val="000000"/>
                </a:solidFill>
                <a:latin typeface="Arial" panose="020B0604020202020204" pitchFamily="34" charset="0"/>
                <a:cs typeface="Arial" panose="020B0604020202020204" pitchFamily="34" charset="0"/>
              </a:rPr>
              <a:t>, 1927-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31" name="Shape 631"/>
          <p:cNvSpPr txBox="1">
            <a:spLocks noGrp="1"/>
          </p:cNvSpPr>
          <p:nvPr>
            <p:ph type="title"/>
          </p:nvPr>
        </p:nvSpPr>
        <p:spPr>
          <a:xfrm>
            <a:off x="838200" y="916175"/>
            <a:ext cx="10515600" cy="50967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Subdivision directe ou indirecte </a:t>
            </a:r>
            <a:br>
              <a:rPr lang="fr-FR" sz="3959" b="0" i="0" u="none" strike="noStrike" cap="none">
                <a:solidFill>
                  <a:schemeClr val="dk1"/>
                </a:solidFill>
                <a:latin typeface="Arial"/>
                <a:ea typeface="Arial"/>
                <a:cs typeface="Arial"/>
                <a:sym typeface="Arial"/>
              </a:rPr>
            </a:br>
            <a:r>
              <a:rPr lang="fr-FR" sz="3600" b="0" i="0" u="none" strike="noStrike" cap="none">
                <a:solidFill>
                  <a:schemeClr val="dk1"/>
                </a:solidFill>
                <a:latin typeface="Arial"/>
                <a:ea typeface="Arial"/>
                <a:cs typeface="Arial"/>
                <a:sym typeface="Arial"/>
              </a:rPr>
              <a:t>(RDA 11.2.2.15)</a:t>
            </a: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2790" b="0" i="0" u="none" strike="noStrike" cap="none">
                <a:solidFill>
                  <a:schemeClr val="dk1"/>
                </a:solidFill>
                <a:latin typeface="Arial"/>
                <a:ea typeface="Arial"/>
                <a:cs typeface="Arial"/>
                <a:sym typeface="Arial"/>
              </a:rPr>
              <a:t>hiérarchie intermédiaire</a:t>
            </a: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632" name="Shape 632"/>
          <p:cNvSpPr txBox="1">
            <a:spLocks noGrp="1"/>
          </p:cNvSpPr>
          <p:nvPr>
            <p:ph type="body" idx="1"/>
          </p:nvPr>
        </p:nvSpPr>
        <p:spPr>
          <a:xfrm>
            <a:off x="1131376" y="2119086"/>
            <a:ext cx="10042902" cy="422633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fr-FR" sz="2700" b="0" i="0" u="none" strike="noStrike" cap="none">
                <a:solidFill>
                  <a:schemeClr val="dk1"/>
                </a:solidFill>
                <a:latin typeface="Arial"/>
                <a:ea typeface="Arial"/>
                <a:cs typeface="Arial"/>
                <a:sym typeface="Arial"/>
              </a:rPr>
              <a:t>Enregistrer le nom de la collectivité comme une subdivision de </a:t>
            </a:r>
            <a:endParaRPr/>
          </a:p>
          <a:p>
            <a:pPr marL="271463" marR="0" lvl="0" indent="-271463" algn="l" rtl="0">
              <a:lnSpc>
                <a:spcPct val="90000"/>
              </a:lnSpc>
              <a:spcBef>
                <a:spcPts val="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l’unité organisationnelle la plus basse dans la hiérarchie </a:t>
            </a:r>
            <a:r>
              <a:rPr lang="fr-FR" sz="2700" b="0" i="1" u="none" strike="noStrike" cap="none">
                <a:solidFill>
                  <a:schemeClr val="dk1"/>
                </a:solidFill>
                <a:latin typeface="Arial"/>
                <a:ea typeface="Arial"/>
                <a:cs typeface="Arial"/>
                <a:sym typeface="Arial"/>
              </a:rPr>
              <a:t>qui est</a:t>
            </a:r>
            <a:r>
              <a:rPr lang="fr-FR"/>
              <a:t> </a:t>
            </a:r>
            <a:r>
              <a:rPr lang="fr-FR" sz="2700" b="0" i="1" u="none" strike="noStrike" cap="none">
                <a:solidFill>
                  <a:schemeClr val="dk1"/>
                </a:solidFill>
                <a:latin typeface="Arial"/>
                <a:ea typeface="Arial"/>
                <a:cs typeface="Arial"/>
                <a:sym typeface="Arial"/>
              </a:rPr>
              <a:t>enregistrée directement sous son propre nom</a:t>
            </a:r>
            <a:endParaRPr sz="2700" b="0" i="1" u="none" strike="noStrike" cap="none">
              <a:solidFill>
                <a:schemeClr val="dk1"/>
              </a:solidFill>
              <a:latin typeface="Arial"/>
              <a:ea typeface="Arial"/>
              <a:cs typeface="Arial"/>
              <a:sym typeface="Arial"/>
            </a:endParaRPr>
          </a:p>
          <a:p>
            <a:pPr marL="271463" marR="0" lvl="0" indent="-271463" algn="l" rtl="0">
              <a:lnSpc>
                <a:spcPct val="90000"/>
              </a:lnSpc>
              <a:spcBef>
                <a:spcPts val="22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Omettre les unités intermédiaires dans la hiérarchie, sauf si le </a:t>
            </a:r>
            <a:endParaRPr sz="2700" b="0" i="0" u="none" strike="noStrike" cap="none">
              <a:solidFill>
                <a:schemeClr val="dk1"/>
              </a:solidFill>
              <a:latin typeface="Arial"/>
              <a:ea typeface="Arial"/>
              <a:cs typeface="Arial"/>
              <a:sym typeface="Arial"/>
            </a:endParaRPr>
          </a:p>
          <a:p>
            <a:pPr marL="271463" marR="0" lvl="0" indent="-271463" algn="l" rtl="0">
              <a:lnSpc>
                <a:spcPct val="90000"/>
              </a:lnSpc>
              <a:spcBef>
                <a:spcPts val="0"/>
              </a:spcBef>
              <a:spcAft>
                <a:spcPts val="0"/>
              </a:spcAft>
              <a:buClr>
                <a:schemeClr val="dk1"/>
              </a:buClr>
              <a:buSzPts val="2700"/>
              <a:buFont typeface="Arial"/>
              <a:buNone/>
            </a:pPr>
            <a:r>
              <a:rPr lang="fr-FR" sz="2700"/>
              <a:t>	</a:t>
            </a:r>
            <a:r>
              <a:rPr lang="fr-FR" sz="2700" b="0" i="0" u="none" strike="noStrike" cap="none">
                <a:solidFill>
                  <a:schemeClr val="dk1"/>
                </a:solidFill>
                <a:latin typeface="Arial"/>
                <a:ea typeface="Arial"/>
                <a:cs typeface="Arial"/>
                <a:sym typeface="Arial"/>
              </a:rPr>
              <a:t>nom de la collectivité subordonnée ou associée a été ou est susceptible d’être utilisé par une autre collectivité dans la même organisation</a:t>
            </a:r>
            <a:endParaRPr sz="27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41" name="Shape 641"/>
          <p:cNvSpPr txBox="1">
            <a:spLocks noGrp="1"/>
          </p:cNvSpPr>
          <p:nvPr>
            <p:ph type="title"/>
          </p:nvPr>
        </p:nvSpPr>
        <p:spPr>
          <a:xfrm>
            <a:off x="838200" y="614148"/>
            <a:ext cx="10515600" cy="7501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Subdivision directe ou indirecte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11.2.2.15)</a:t>
            </a:r>
            <a:br>
              <a:rPr lang="fr-FR" sz="3959" b="0" i="0" u="none" strike="noStrike" cap="none">
                <a:solidFill>
                  <a:schemeClr val="dk1"/>
                </a:solidFill>
                <a:latin typeface="Arial"/>
                <a:ea typeface="Arial"/>
                <a:cs typeface="Arial"/>
                <a:sym typeface="Arial"/>
              </a:rPr>
            </a:br>
            <a:r>
              <a:rPr lang="fr-FR" sz="2430" b="0" i="0" u="none" strike="noStrike" cap="none">
                <a:solidFill>
                  <a:schemeClr val="dk1"/>
                </a:solidFill>
                <a:latin typeface="Arial"/>
                <a:ea typeface="Arial"/>
                <a:cs typeface="Arial"/>
                <a:sym typeface="Arial"/>
              </a:rPr>
              <a:t>hiérarchie intermédiaire</a:t>
            </a:r>
            <a:endParaRPr/>
          </a:p>
        </p:txBody>
      </p:sp>
      <p:sp>
        <p:nvSpPr>
          <p:cNvPr id="642" name="Shape 642"/>
          <p:cNvSpPr txBox="1">
            <a:spLocks noGrp="1"/>
          </p:cNvSpPr>
          <p:nvPr>
            <p:ph type="body" idx="1"/>
          </p:nvPr>
        </p:nvSpPr>
        <p:spPr>
          <a:xfrm>
            <a:off x="838200" y="2370635"/>
            <a:ext cx="10515600" cy="41682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Hiérarchie : American Bar Association ‐ Section of</a:t>
            </a:r>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Business Law ‐ </a:t>
            </a:r>
            <a:r>
              <a:rPr lang="fr-FR" sz="2800" b="0" i="0" u="none" strike="noStrike" cap="none" err="1">
                <a:solidFill>
                  <a:schemeClr val="dk1"/>
                </a:solidFill>
                <a:latin typeface="Arial"/>
                <a:ea typeface="Arial"/>
                <a:cs typeface="Arial"/>
                <a:sym typeface="Arial"/>
              </a:rPr>
              <a:t>Committee</a:t>
            </a:r>
            <a:r>
              <a:rPr lang="fr-FR" sz="2800" b="0" i="0" u="none" strike="noStrike" cap="none">
                <a:solidFill>
                  <a:schemeClr val="dk1"/>
                </a:solidFill>
                <a:latin typeface="Arial"/>
                <a:ea typeface="Arial"/>
                <a:cs typeface="Arial"/>
                <a:sym typeface="Arial"/>
              </a:rPr>
              <a:t> on </a:t>
            </a:r>
            <a:r>
              <a:rPr lang="fr-FR" sz="2800" b="0" i="0" u="none" strike="noStrike" cap="none" err="1">
                <a:solidFill>
                  <a:schemeClr val="dk1"/>
                </a:solidFill>
                <a:latin typeface="Arial"/>
                <a:ea typeface="Arial"/>
                <a:cs typeface="Arial"/>
                <a:sym typeface="Arial"/>
              </a:rPr>
              <a:t>Nonprofit</a:t>
            </a:r>
            <a:endParaRPr/>
          </a:p>
          <a:p>
            <a:pPr marL="0" marR="0" lvl="0" indent="0" algn="ctr"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Corporations</a:t>
            </a:r>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tabLst>
                <a:tab pos="1346200" algn="l"/>
              </a:tabLst>
            </a:pPr>
            <a:r>
              <a:rPr lang="fr-FR" sz="2800" b="0" i="0" u="none" strike="noStrike" cap="none">
                <a:solidFill>
                  <a:schemeClr val="dk1"/>
                </a:solidFill>
                <a:latin typeface="Arial"/>
                <a:ea typeface="Arial"/>
                <a:cs typeface="Arial"/>
                <a:sym typeface="Arial"/>
              </a:rPr>
              <a:t>110 2_ 	American Bar Association. $b</a:t>
            </a:r>
            <a:r>
              <a:rPr lang="fr-FR"/>
              <a:t> </a:t>
            </a:r>
            <a:r>
              <a:rPr lang="fr-FR" sz="2800" b="0" i="0" u="none" strike="noStrike" cap="none" err="1">
                <a:solidFill>
                  <a:schemeClr val="dk1"/>
                </a:solidFill>
                <a:latin typeface="Arial"/>
                <a:ea typeface="Arial"/>
                <a:cs typeface="Arial"/>
                <a:sym typeface="Arial"/>
              </a:rPr>
              <a:t>Committee</a:t>
            </a:r>
            <a:r>
              <a:rPr lang="fr-FR" sz="2800" b="0" i="0" u="none" strike="noStrike" cap="none">
                <a:solidFill>
                  <a:schemeClr val="dk1"/>
                </a:solidFill>
                <a:latin typeface="Arial"/>
                <a:ea typeface="Arial"/>
                <a:cs typeface="Arial"/>
                <a:sym typeface="Arial"/>
              </a:rPr>
              <a:t> on </a:t>
            </a:r>
            <a:r>
              <a:rPr lang="fr-FR" sz="2800" b="0" i="0" u="none" strike="noStrike" cap="none" err="1">
                <a:solidFill>
                  <a:schemeClr val="dk1"/>
                </a:solidFill>
                <a:latin typeface="Arial"/>
                <a:ea typeface="Arial"/>
                <a:cs typeface="Arial"/>
                <a:sym typeface="Arial"/>
              </a:rPr>
              <a:t>Nonprofit</a:t>
            </a:r>
            <a:r>
              <a:rPr lang="fr-FR" sz="2800" b="0" i="0" u="none" strike="noStrike" cap="none">
                <a:solidFill>
                  <a:schemeClr val="dk1"/>
                </a:solidFill>
                <a:latin typeface="Arial"/>
                <a:ea typeface="Arial"/>
                <a:cs typeface="Arial"/>
                <a:sym typeface="Arial"/>
              </a:rPr>
              <a:t> 	Corporations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51" name="Shape 651"/>
          <p:cNvSpPr txBox="1">
            <a:spLocks noGrp="1"/>
          </p:cNvSpPr>
          <p:nvPr>
            <p:ph type="title"/>
          </p:nvPr>
        </p:nvSpPr>
        <p:spPr>
          <a:xfrm>
            <a:off x="838200" y="418914"/>
            <a:ext cx="10515600" cy="5469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600" b="0" i="0" u="none" strike="noStrike" cap="none">
                <a:solidFill>
                  <a:schemeClr val="dk1"/>
                </a:solidFill>
                <a:latin typeface="Arial"/>
                <a:ea typeface="Arial"/>
                <a:cs typeface="Arial"/>
                <a:sym typeface="Arial"/>
              </a:rPr>
              <a:t>Exercice : Collectivité enregistrée de façon subordonnée ou non?</a:t>
            </a:r>
            <a:endParaRPr/>
          </a:p>
        </p:txBody>
      </p:sp>
      <p:sp>
        <p:nvSpPr>
          <p:cNvPr id="652" name="Shape 652"/>
          <p:cNvSpPr txBox="1">
            <a:spLocks noGrp="1"/>
          </p:cNvSpPr>
          <p:nvPr>
            <p:ph type="body" idx="1"/>
          </p:nvPr>
        </p:nvSpPr>
        <p:spPr>
          <a:xfrm>
            <a:off x="664027" y="1292671"/>
            <a:ext cx="11256627" cy="47923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Library of Congress</a:t>
            </a:r>
            <a:endParaRPr>
              <a:latin typeface="Arial" panose="020B0604020202020204" pitchFamily="34" charset="0"/>
              <a:cs typeface="Arial" panose="020B0604020202020204" pitchFamily="34" charset="0"/>
            </a:endParaRPr>
          </a:p>
          <a:p>
            <a:pPr marL="363538" lvl="0" indent="-363538">
              <a:spcBef>
                <a:spcPts val="1600"/>
              </a:spcBef>
              <a:buSzPts val="2400"/>
              <a:buNone/>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110 2_ Library of Congress </a:t>
            </a:r>
            <a:r>
              <a:rPr lang="en-US" sz="2000" kern="1200">
                <a:solidFill>
                  <a:srgbClr val="000000"/>
                </a:solidFill>
                <a:latin typeface="Arial" panose="020B0604020202020204" pitchFamily="34" charset="0"/>
                <a:ea typeface="Microsoft YaHei"/>
                <a:cs typeface="Arial" panose="020B0604020202020204" pitchFamily="34" charset="0"/>
              </a:rPr>
              <a:t>(</a:t>
            </a:r>
            <a:r>
              <a:rPr lang="en-US" sz="2000" kern="1200" err="1">
                <a:solidFill>
                  <a:srgbClr val="000000"/>
                </a:solidFill>
                <a:latin typeface="Arial" panose="020B0604020202020204" pitchFamily="34" charset="0"/>
                <a:ea typeface="Microsoft YaHei"/>
                <a:cs typeface="Arial" panose="020B0604020202020204" pitchFamily="34" charset="0"/>
              </a:rPr>
              <a:t>aucun</a:t>
            </a:r>
            <a:r>
              <a:rPr lang="en-US" sz="2000" kern="1200">
                <a:solidFill>
                  <a:srgbClr val="000000"/>
                </a:solidFill>
                <a:latin typeface="Arial" panose="020B0604020202020204" pitchFamily="34" charset="0"/>
                <a:ea typeface="Microsoft YaHei"/>
                <a:cs typeface="Arial" panose="020B0604020202020204" pitchFamily="34" charset="0"/>
              </a:rPr>
              <a:t> des types sous RDA 11.2.2.14) </a:t>
            </a:r>
            <a:endParaRPr>
              <a:latin typeface="Arial" panose="020B0604020202020204" pitchFamily="34" charset="0"/>
              <a:cs typeface="Arial" panose="020B0604020202020204" pitchFamily="34" charset="0"/>
            </a:endParaRPr>
          </a:p>
          <a:p>
            <a:pPr marL="0" marR="0" lvl="0" indent="0" algn="l" rtl="0">
              <a:lnSpc>
                <a:spcPct val="90000"/>
              </a:lnSpc>
              <a:spcBef>
                <a:spcPts val="1600"/>
              </a:spcBef>
              <a:spcAft>
                <a:spcPts val="0"/>
              </a:spcAft>
              <a:buClr>
                <a:schemeClr val="dk1"/>
              </a:buClr>
              <a:buSzPts val="2400"/>
              <a:buFont typeface="Arial"/>
              <a:buNone/>
            </a:pP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Student</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Society for Ancient </a:t>
            </a: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Studies</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a:latin typeface="Arial" panose="020B0604020202020204" pitchFamily="34" charset="0"/>
                <a:ea typeface="Calibri"/>
                <a:cs typeface="Arial" panose="020B0604020202020204" pitchFamily="34" charset="0"/>
                <a:sym typeface="Calibri"/>
              </a:rPr>
              <a:t>à la</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Brigham</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Young </a:t>
            </a: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University</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a:t>
            </a:r>
            <a:endParaRPr>
              <a:latin typeface="Arial" panose="020B0604020202020204" pitchFamily="34" charset="0"/>
              <a:cs typeface="Arial" panose="020B0604020202020204" pitchFamily="34" charset="0"/>
            </a:endParaRPr>
          </a:p>
          <a:p>
            <a:pPr marL="363538" lvl="0" indent="-363538">
              <a:spcBef>
                <a:spcPts val="1600"/>
              </a:spcBef>
              <a:buSzPts val="2400"/>
              <a:buNone/>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110 2_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Student</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Society for Ancient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Studies</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sz="2000" kern="1200">
                <a:solidFill>
                  <a:srgbClr val="000000"/>
                </a:solidFill>
                <a:latin typeface="Arial" panose="020B0604020202020204" pitchFamily="34" charset="0"/>
                <a:ea typeface="Microsoft YaHei"/>
                <a:cs typeface="Arial" panose="020B0604020202020204" pitchFamily="34" charset="0"/>
                <a:sym typeface="Calibri"/>
              </a:rPr>
              <a:t>(</a:t>
            </a:r>
            <a:r>
              <a:rPr lang="fr-CA" sz="2000" kern="1200">
                <a:solidFill>
                  <a:srgbClr val="000000"/>
                </a:solidFill>
                <a:latin typeface="Arial" panose="020B0604020202020204" pitchFamily="34" charset="0"/>
                <a:ea typeface="Microsoft YaHei"/>
                <a:cs typeface="Arial" panose="020B0604020202020204" pitchFamily="34" charset="0"/>
                <a:sym typeface="Calibri"/>
              </a:rPr>
              <a:t>aucun des types sous RDA 11.2.2.14</a:t>
            </a:r>
            <a:r>
              <a:rPr lang="fr-FR" sz="2000" kern="1200">
                <a:solidFill>
                  <a:srgbClr val="000000"/>
                </a:solidFill>
                <a:latin typeface="Arial" panose="020B0604020202020204" pitchFamily="34" charset="0"/>
                <a:ea typeface="Microsoft YaHei"/>
                <a:cs typeface="Arial" panose="020B0604020202020204" pitchFamily="34" charset="0"/>
                <a:sym typeface="Calibri"/>
              </a:rPr>
              <a:t>)</a:t>
            </a:r>
            <a:endParaRPr sz="2000" kern="1200">
              <a:solidFill>
                <a:srgbClr val="000000"/>
              </a:solidFill>
              <a:latin typeface="Arial" panose="020B0604020202020204" pitchFamily="34" charset="0"/>
              <a:ea typeface="Microsoft YaHei"/>
              <a:cs typeface="Arial" panose="020B0604020202020204" pitchFamily="34" charset="0"/>
            </a:endParaRPr>
          </a:p>
          <a:p>
            <a:pPr marL="0" marR="0" lvl="0" indent="0" algn="l" rtl="0">
              <a:lnSpc>
                <a:spcPct val="90000"/>
              </a:lnSpc>
              <a:spcBef>
                <a:spcPts val="1600"/>
              </a:spcBef>
              <a:spcAft>
                <a:spcPts val="0"/>
              </a:spcAft>
              <a:buClr>
                <a:schemeClr val="dk1"/>
              </a:buClr>
              <a:buSzPts val="2400"/>
              <a:buFont typeface="Arial"/>
              <a:buNone/>
            </a:pP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Advanced Plans </a:t>
            </a: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Directorate</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[à l’Aerospace Corporation]</a:t>
            </a:r>
            <a:endParaRPr>
              <a:latin typeface="Arial" panose="020B0604020202020204" pitchFamily="34" charset="0"/>
              <a:cs typeface="Arial" panose="020B0604020202020204" pitchFamily="34" charset="0"/>
            </a:endParaRPr>
          </a:p>
          <a:p>
            <a:pPr marL="363538" marR="0" lvl="0" indent="-363538" algn="l" rtl="0">
              <a:lnSpc>
                <a:spcPct val="90000"/>
              </a:lnSpc>
              <a:spcBef>
                <a:spcPts val="1600"/>
              </a:spcBef>
              <a:spcAft>
                <a:spcPts val="0"/>
              </a:spcAft>
              <a:buClr>
                <a:schemeClr val="dk1"/>
              </a:buClr>
              <a:buSzPts val="2400"/>
              <a:buFont typeface="Arial"/>
              <a:buNone/>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110 2_ Aerospace Corporation. $b Advanced Plans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Directorate</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sz="2000" kern="1200">
                <a:solidFill>
                  <a:srgbClr val="000000"/>
                </a:solidFill>
                <a:latin typeface="Arial" panose="020B0604020202020204" pitchFamily="34" charset="0"/>
                <a:ea typeface="Microsoft YaHei"/>
                <a:cs typeface="Arial" panose="020B0604020202020204" pitchFamily="34" charset="0"/>
                <a:sym typeface="Calibri"/>
              </a:rPr>
              <a:t>(RDA 11.2.2.14.2)</a:t>
            </a:r>
            <a:endParaRPr sz="2000" kern="1200">
              <a:solidFill>
                <a:srgbClr val="000000"/>
              </a:solidFill>
              <a:latin typeface="Arial" panose="020B0604020202020204" pitchFamily="34" charset="0"/>
              <a:ea typeface="Microsoft YaHei"/>
              <a:cs typeface="Arial" panose="020B0604020202020204" pitchFamily="34" charset="0"/>
            </a:endParaRPr>
          </a:p>
          <a:p>
            <a:pPr marL="0" marR="0" lvl="0" indent="0" algn="l" rtl="0">
              <a:lnSpc>
                <a:spcPct val="90000"/>
              </a:lnSpc>
              <a:spcBef>
                <a:spcPts val="1600"/>
              </a:spcBef>
              <a:spcAft>
                <a:spcPts val="0"/>
              </a:spcAft>
              <a:buClr>
                <a:schemeClr val="dk1"/>
              </a:buClr>
              <a:buSzPts val="2400"/>
              <a:buFont typeface="Arial"/>
              <a:buNone/>
            </a:pP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Corporate</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Grants [</a:t>
            </a:r>
            <a:r>
              <a:rPr lang="fr-FR">
                <a:latin typeface="Arial" panose="020B0604020202020204" pitchFamily="34" charset="0"/>
                <a:ea typeface="Calibri"/>
                <a:cs typeface="Arial" panose="020B0604020202020204" pitchFamily="34" charset="0"/>
                <a:sym typeface="Calibri"/>
              </a:rPr>
              <a:t>à l’</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Apple Computer, Inc.]</a:t>
            </a:r>
            <a:endParaRPr>
              <a:latin typeface="Arial" panose="020B0604020202020204" pitchFamily="34" charset="0"/>
              <a:cs typeface="Arial" panose="020B0604020202020204" pitchFamily="34" charset="0"/>
            </a:endParaRPr>
          </a:p>
          <a:p>
            <a:pPr marL="363538" marR="0" lvl="0" indent="-363538" algn="l" rtl="0">
              <a:lnSpc>
                <a:spcPct val="90000"/>
              </a:lnSpc>
              <a:spcBef>
                <a:spcPts val="1600"/>
              </a:spcBef>
              <a:spcAft>
                <a:spcPts val="0"/>
              </a:spcAft>
              <a:buClr>
                <a:schemeClr val="dk1"/>
              </a:buClr>
              <a:buSzPts val="2400"/>
              <a:buFont typeface="Arial"/>
              <a:buNone/>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110 2_ Apple Computer, Inc. $b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Corporate</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Grants </a:t>
            </a:r>
            <a:r>
              <a:rPr lang="fr-FR" sz="2000" kern="1200">
                <a:solidFill>
                  <a:srgbClr val="000000"/>
                </a:solidFill>
                <a:latin typeface="Arial" panose="020B0604020202020204" pitchFamily="34" charset="0"/>
                <a:ea typeface="Microsoft YaHei"/>
                <a:cs typeface="Arial" panose="020B0604020202020204" pitchFamily="34" charset="0"/>
                <a:sym typeface="Calibri"/>
              </a:rPr>
              <a:t>(RDA 11.2.2.14.4)</a:t>
            </a:r>
            <a:endParaRPr sz="2000" kern="1200">
              <a:solidFill>
                <a:srgbClr val="000000"/>
              </a:solidFill>
              <a:latin typeface="Arial" panose="020B0604020202020204" pitchFamily="34" charset="0"/>
              <a:ea typeface="Microsoft YaHei"/>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61" name="Shape 661"/>
          <p:cNvSpPr txBox="1">
            <a:spLocks noGrp="1"/>
          </p:cNvSpPr>
          <p:nvPr>
            <p:ph type="title"/>
          </p:nvPr>
        </p:nvSpPr>
        <p:spPr>
          <a:xfrm>
            <a:off x="838200" y="474388"/>
            <a:ext cx="10515600" cy="5469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600" b="0" i="0" u="none" strike="noStrike" cap="none">
                <a:solidFill>
                  <a:schemeClr val="dk1"/>
                </a:solidFill>
                <a:latin typeface="Arial"/>
                <a:ea typeface="Arial"/>
                <a:cs typeface="Arial"/>
                <a:sym typeface="Arial"/>
              </a:rPr>
              <a:t>Exercice : Collectivité enregistrée de façon subordonnée ou non?</a:t>
            </a:r>
            <a:endParaRPr/>
          </a:p>
        </p:txBody>
      </p:sp>
      <p:sp>
        <p:nvSpPr>
          <p:cNvPr id="662" name="Shape 662"/>
          <p:cNvSpPr txBox="1">
            <a:spLocks noGrp="1"/>
          </p:cNvSpPr>
          <p:nvPr>
            <p:ph type="body" idx="1"/>
          </p:nvPr>
        </p:nvSpPr>
        <p:spPr>
          <a:xfrm>
            <a:off x="838199" y="1553030"/>
            <a:ext cx="11130888" cy="47923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fr-FR" b="0" i="0" u="none" strike="noStrike" cap="none">
                <a:solidFill>
                  <a:schemeClr val="dk1"/>
                </a:solidFill>
                <a:latin typeface="Arial"/>
                <a:ea typeface="Arial"/>
                <a:cs typeface="Arial"/>
                <a:sym typeface="Arial"/>
              </a:rPr>
              <a:t>The </a:t>
            </a:r>
            <a:r>
              <a:rPr lang="fr-FR" b="0" i="0" u="none" strike="noStrike" cap="none" err="1">
                <a:solidFill>
                  <a:schemeClr val="dk1"/>
                </a:solidFill>
                <a:latin typeface="Arial"/>
                <a:ea typeface="Arial"/>
                <a:cs typeface="Arial"/>
                <a:sym typeface="Arial"/>
              </a:rPr>
              <a:t>Gallery</a:t>
            </a:r>
            <a:r>
              <a:rPr lang="fr-FR" b="0" i="0" u="none" strike="noStrike" cap="none">
                <a:solidFill>
                  <a:schemeClr val="dk1"/>
                </a:solidFill>
                <a:latin typeface="Arial"/>
                <a:ea typeface="Arial"/>
                <a:cs typeface="Arial"/>
                <a:sym typeface="Arial"/>
              </a:rPr>
              <a:t> [au Scarborough </a:t>
            </a:r>
            <a:r>
              <a:rPr lang="fr-FR" b="0" i="0" u="none" strike="noStrike" cap="none" err="1">
                <a:solidFill>
                  <a:schemeClr val="dk1"/>
                </a:solidFill>
                <a:latin typeface="Arial"/>
                <a:ea typeface="Arial"/>
                <a:cs typeface="Arial"/>
                <a:sym typeface="Arial"/>
              </a:rPr>
              <a:t>College</a:t>
            </a:r>
            <a:r>
              <a:rPr lang="fr-FR" b="0" i="0" u="none" strike="noStrike" cap="none">
                <a:solidFill>
                  <a:schemeClr val="dk1"/>
                </a:solidFill>
                <a:latin typeface="Arial"/>
                <a:ea typeface="Arial"/>
                <a:cs typeface="Arial"/>
                <a:sym typeface="Arial"/>
              </a:rPr>
              <a:t>]</a:t>
            </a:r>
            <a:endParaRPr sz="3200"/>
          </a:p>
          <a:p>
            <a:pPr marL="363538" marR="0" lvl="0" indent="-363538" algn="l" rtl="0">
              <a:lnSpc>
                <a:spcPct val="90000"/>
              </a:lnSpc>
              <a:spcBef>
                <a:spcPts val="1000"/>
              </a:spcBef>
              <a:spcAft>
                <a:spcPts val="0"/>
              </a:spcAft>
              <a:buClr>
                <a:schemeClr val="dk1"/>
              </a:buClr>
              <a:buSzPts val="2400"/>
              <a:buFont typeface="Arial"/>
              <a:buNone/>
            </a:pPr>
            <a:r>
              <a:rPr lang="fr-FR"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110 2_ Scarborough </a:t>
            </a:r>
            <a:r>
              <a:rPr lang="fr-FR" sz="2400" b="0" i="0" u="none" strike="noStrike" cap="none" err="1">
                <a:solidFill>
                  <a:schemeClr val="dk1"/>
                </a:solidFill>
                <a:latin typeface="Arial"/>
                <a:ea typeface="Arial"/>
                <a:cs typeface="Arial"/>
                <a:sym typeface="Arial"/>
              </a:rPr>
              <a:t>College</a:t>
            </a:r>
            <a:r>
              <a:rPr lang="fr-FR" sz="2400" b="0" i="0" u="none" strike="noStrike" cap="none">
                <a:solidFill>
                  <a:schemeClr val="dk1"/>
                </a:solidFill>
                <a:latin typeface="Arial"/>
                <a:ea typeface="Arial"/>
                <a:cs typeface="Arial"/>
                <a:sym typeface="Arial"/>
              </a:rPr>
              <a:t>. $b </a:t>
            </a:r>
            <a:r>
              <a:rPr lang="fr-FR" sz="2400" b="0" i="0" u="none" strike="noStrike" cap="none" err="1">
                <a:solidFill>
                  <a:schemeClr val="dk1"/>
                </a:solidFill>
                <a:latin typeface="Arial"/>
                <a:ea typeface="Arial"/>
                <a:cs typeface="Arial"/>
                <a:sym typeface="Arial"/>
              </a:rPr>
              <a:t>Gallery</a:t>
            </a:r>
            <a:r>
              <a:rPr lang="fr-FR" sz="2400" b="0" i="0" u="none" strike="noStrike" cap="none">
                <a:solidFill>
                  <a:schemeClr val="dk1"/>
                </a:solidFill>
                <a:latin typeface="Arial"/>
                <a:ea typeface="Arial"/>
                <a:cs typeface="Arial"/>
                <a:sym typeface="Arial"/>
              </a:rPr>
              <a:t>  </a:t>
            </a:r>
            <a:r>
              <a:rPr lang="fr-FR" sz="2000" b="0" i="0" u="none" strike="noStrike" cap="none">
                <a:solidFill>
                  <a:schemeClr val="dk1"/>
                </a:solidFill>
                <a:sym typeface="Arial"/>
              </a:rPr>
              <a:t>(RDA 11.2.2.14.3)</a:t>
            </a:r>
            <a:endParaRPr sz="2000"/>
          </a:p>
          <a:p>
            <a:pPr marL="0" marR="0" lvl="0" indent="0" algn="l" rtl="0">
              <a:lnSpc>
                <a:spcPct val="90000"/>
              </a:lnSpc>
              <a:spcBef>
                <a:spcPts val="1000"/>
              </a:spcBef>
              <a:spcAft>
                <a:spcPts val="0"/>
              </a:spcAft>
              <a:buClr>
                <a:schemeClr val="dk1"/>
              </a:buClr>
              <a:buSzPts val="2600"/>
              <a:buFont typeface="Arial"/>
              <a:buNone/>
            </a:pPr>
            <a:r>
              <a:rPr lang="fr-FR" b="0" i="0" u="none" strike="noStrike" cap="none">
                <a:solidFill>
                  <a:schemeClr val="dk1"/>
                </a:solidFill>
                <a:latin typeface="Arial"/>
                <a:ea typeface="Arial"/>
                <a:cs typeface="Arial"/>
                <a:sym typeface="Arial"/>
              </a:rPr>
              <a:t>Centre for </a:t>
            </a:r>
            <a:r>
              <a:rPr lang="fr-FR" b="0" i="0" u="none" strike="noStrike" cap="none" err="1">
                <a:solidFill>
                  <a:schemeClr val="dk1"/>
                </a:solidFill>
                <a:latin typeface="Arial"/>
                <a:ea typeface="Arial"/>
                <a:cs typeface="Arial"/>
                <a:sym typeface="Arial"/>
              </a:rPr>
              <a:t>Medieval</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Studies</a:t>
            </a:r>
            <a:r>
              <a:rPr lang="fr-FR" b="0" i="0" u="none" strike="noStrike" cap="none">
                <a:solidFill>
                  <a:schemeClr val="dk1"/>
                </a:solidFill>
                <a:latin typeface="Arial"/>
                <a:ea typeface="Arial"/>
                <a:cs typeface="Arial"/>
                <a:sym typeface="Arial"/>
              </a:rPr>
              <a:t> [à l’</a:t>
            </a:r>
            <a:r>
              <a:rPr lang="fr-FR" b="0" i="0" u="none" strike="noStrike" cap="none" err="1">
                <a:solidFill>
                  <a:schemeClr val="dk1"/>
                </a:solidFill>
                <a:latin typeface="Arial"/>
                <a:ea typeface="Arial"/>
                <a:cs typeface="Arial"/>
                <a:sym typeface="Arial"/>
              </a:rPr>
              <a:t>University</a:t>
            </a:r>
            <a:r>
              <a:rPr lang="fr-FR" b="0" i="0" u="none" strike="noStrike" cap="none">
                <a:solidFill>
                  <a:schemeClr val="dk1"/>
                </a:solidFill>
                <a:latin typeface="Arial"/>
                <a:ea typeface="Arial"/>
                <a:cs typeface="Arial"/>
                <a:sym typeface="Arial"/>
              </a:rPr>
              <a:t> of Toronto]</a:t>
            </a:r>
            <a:endParaRPr sz="3200"/>
          </a:p>
          <a:p>
            <a:pPr marL="363538" marR="0" lvl="0" indent="-363538" algn="l" rtl="0">
              <a:lnSpc>
                <a:spcPct val="90000"/>
              </a:lnSpc>
              <a:spcBef>
                <a:spcPts val="1000"/>
              </a:spcBef>
              <a:spcAft>
                <a:spcPts val="0"/>
              </a:spcAft>
              <a:buClr>
                <a:schemeClr val="dk1"/>
              </a:buClr>
              <a:buSzPts val="2400"/>
              <a:buFont typeface="Arial"/>
              <a:buNone/>
            </a:pPr>
            <a:r>
              <a:rPr lang="fr-FR"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110 2_ </a:t>
            </a:r>
            <a:r>
              <a:rPr lang="fr-FR" sz="2400" b="0" i="0" u="none" strike="noStrike" cap="none" err="1">
                <a:solidFill>
                  <a:schemeClr val="dk1"/>
                </a:solidFill>
                <a:latin typeface="Arial"/>
                <a:ea typeface="Arial"/>
                <a:cs typeface="Arial"/>
                <a:sym typeface="Arial"/>
              </a:rPr>
              <a:t>University</a:t>
            </a:r>
            <a:r>
              <a:rPr lang="fr-FR" sz="2400" b="0" i="0" u="none" strike="noStrike" cap="none">
                <a:solidFill>
                  <a:schemeClr val="dk1"/>
                </a:solidFill>
                <a:latin typeface="Arial"/>
                <a:ea typeface="Arial"/>
                <a:cs typeface="Arial"/>
                <a:sym typeface="Arial"/>
              </a:rPr>
              <a:t> of Toronto. $b Centre for </a:t>
            </a:r>
            <a:r>
              <a:rPr lang="fr-FR" sz="2400" b="0" i="0" u="none" strike="noStrike" cap="none" err="1">
                <a:solidFill>
                  <a:schemeClr val="dk1"/>
                </a:solidFill>
                <a:latin typeface="Arial"/>
                <a:ea typeface="Arial"/>
                <a:cs typeface="Arial"/>
                <a:sym typeface="Arial"/>
              </a:rPr>
              <a:t>Medieval</a:t>
            </a:r>
            <a:r>
              <a:rPr lang="fr-FR" sz="2400" b="0" i="0" u="none" strike="noStrike" cap="none">
                <a:solidFill>
                  <a:schemeClr val="dk1"/>
                </a:solidFill>
                <a:latin typeface="Arial"/>
                <a:ea typeface="Arial"/>
                <a:cs typeface="Arial"/>
                <a:sym typeface="Arial"/>
              </a:rPr>
              <a:t> </a:t>
            </a:r>
            <a:r>
              <a:rPr lang="fr-FR" sz="2400" b="0" i="0" u="none" strike="noStrike" cap="none" err="1">
                <a:solidFill>
                  <a:schemeClr val="dk1"/>
                </a:solidFill>
                <a:latin typeface="Arial"/>
                <a:ea typeface="Arial"/>
                <a:cs typeface="Arial"/>
                <a:sym typeface="Arial"/>
              </a:rPr>
              <a:t>Studies</a:t>
            </a:r>
            <a:r>
              <a:rPr lang="fr-FR" sz="2400" b="0" i="0" u="none" strike="noStrike" cap="none">
                <a:solidFill>
                  <a:schemeClr val="dk1"/>
                </a:solidFill>
                <a:latin typeface="Arial"/>
                <a:ea typeface="Arial"/>
                <a:cs typeface="Arial"/>
                <a:sym typeface="Arial"/>
              </a:rPr>
              <a:t> </a:t>
            </a:r>
            <a:r>
              <a:rPr lang="fr-FR" sz="2000" b="0" i="0" u="none" strike="noStrike" cap="none">
                <a:solidFill>
                  <a:schemeClr val="dk1"/>
                </a:solidFill>
                <a:sym typeface="Arial"/>
              </a:rPr>
              <a:t>(RDA 11.2.2.14.5)</a:t>
            </a:r>
            <a:endParaRPr sz="2000"/>
          </a:p>
          <a:p>
            <a:pPr marL="0" marR="0" lvl="0" indent="0" algn="l" rtl="0">
              <a:lnSpc>
                <a:spcPct val="90000"/>
              </a:lnSpc>
              <a:spcBef>
                <a:spcPts val="1000"/>
              </a:spcBef>
              <a:spcAft>
                <a:spcPts val="0"/>
              </a:spcAft>
              <a:buClr>
                <a:schemeClr val="dk1"/>
              </a:buClr>
              <a:buSzPts val="2600"/>
              <a:buFont typeface="Arial"/>
              <a:buNone/>
            </a:pPr>
            <a:r>
              <a:rPr lang="fr-FR" b="0" i="0" u="none" strike="noStrike" cap="none">
                <a:solidFill>
                  <a:schemeClr val="dk1"/>
                </a:solidFill>
                <a:latin typeface="Arial"/>
                <a:ea typeface="Arial"/>
                <a:cs typeface="Arial"/>
                <a:sym typeface="Arial"/>
              </a:rPr>
              <a:t>Scripps </a:t>
            </a:r>
            <a:r>
              <a:rPr lang="fr-FR" b="0" i="0" u="none" strike="noStrike" cap="none" err="1">
                <a:solidFill>
                  <a:schemeClr val="dk1"/>
                </a:solidFill>
                <a:latin typeface="Arial"/>
                <a:ea typeface="Arial"/>
                <a:cs typeface="Arial"/>
                <a:sym typeface="Arial"/>
              </a:rPr>
              <a:t>College</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Press</a:t>
            </a:r>
            <a:endParaRPr sz="3200"/>
          </a:p>
          <a:p>
            <a:pPr marL="363538" marR="0" lvl="0" indent="-363538" algn="l" rtl="0">
              <a:lnSpc>
                <a:spcPct val="90000"/>
              </a:lnSpc>
              <a:spcBef>
                <a:spcPts val="1000"/>
              </a:spcBef>
              <a:spcAft>
                <a:spcPts val="0"/>
              </a:spcAft>
              <a:buClr>
                <a:schemeClr val="dk1"/>
              </a:buClr>
              <a:buSzPts val="2400"/>
              <a:buFont typeface="Arial"/>
              <a:buNone/>
            </a:pPr>
            <a:r>
              <a:rPr lang="fr-FR"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110 2_ Scripps </a:t>
            </a:r>
            <a:r>
              <a:rPr lang="fr-FR" sz="2400" b="0" i="0" u="none" strike="noStrike" cap="none" err="1">
                <a:solidFill>
                  <a:schemeClr val="dk1"/>
                </a:solidFill>
                <a:latin typeface="Arial"/>
                <a:ea typeface="Arial"/>
                <a:cs typeface="Arial"/>
                <a:sym typeface="Arial"/>
              </a:rPr>
              <a:t>College</a:t>
            </a:r>
            <a:r>
              <a:rPr lang="fr-FR" sz="2400" b="0" i="0" u="none" strike="noStrike" cap="none">
                <a:solidFill>
                  <a:schemeClr val="dk1"/>
                </a:solidFill>
                <a:latin typeface="Arial"/>
                <a:ea typeface="Arial"/>
                <a:cs typeface="Arial"/>
                <a:sym typeface="Arial"/>
              </a:rPr>
              <a:t>. $b </a:t>
            </a:r>
            <a:r>
              <a:rPr lang="fr-FR" sz="2400" b="0" i="0" u="none" strike="noStrike" cap="none" err="1">
                <a:solidFill>
                  <a:schemeClr val="dk1"/>
                </a:solidFill>
                <a:latin typeface="Arial"/>
                <a:ea typeface="Arial"/>
                <a:cs typeface="Arial"/>
                <a:sym typeface="Arial"/>
              </a:rPr>
              <a:t>Press</a:t>
            </a:r>
            <a:r>
              <a:rPr lang="fr-FR" sz="2400" b="0" i="0" u="none" strike="noStrike" cap="none">
                <a:solidFill>
                  <a:schemeClr val="dk1"/>
                </a:solidFill>
                <a:latin typeface="Arial"/>
                <a:ea typeface="Arial"/>
                <a:cs typeface="Arial"/>
                <a:sym typeface="Arial"/>
              </a:rPr>
              <a:t>  </a:t>
            </a:r>
            <a:r>
              <a:rPr lang="fr-FR" sz="2000" b="0" i="0" u="none" strike="noStrike" cap="none">
                <a:solidFill>
                  <a:schemeClr val="dk1"/>
                </a:solidFill>
                <a:sym typeface="Arial"/>
              </a:rPr>
              <a:t>(RDA 11.2.2.14.6)</a:t>
            </a:r>
            <a:endParaRPr sz="2000"/>
          </a:p>
          <a:p>
            <a:pPr marL="0" marR="0" lvl="0" indent="0" algn="l" rtl="0">
              <a:lnSpc>
                <a:spcPct val="90000"/>
              </a:lnSpc>
              <a:spcBef>
                <a:spcPts val="1000"/>
              </a:spcBef>
              <a:spcAft>
                <a:spcPts val="0"/>
              </a:spcAft>
              <a:buClr>
                <a:schemeClr val="dk1"/>
              </a:buClr>
              <a:buSzPts val="2600"/>
              <a:buFont typeface="Arial"/>
              <a:buNone/>
            </a:pPr>
            <a:r>
              <a:rPr lang="fr-FR" b="0" i="0" u="none" strike="noStrike" cap="none">
                <a:solidFill>
                  <a:schemeClr val="dk1"/>
                </a:solidFill>
                <a:latin typeface="Arial"/>
                <a:ea typeface="Arial"/>
                <a:cs typeface="Arial"/>
                <a:sym typeface="Arial"/>
              </a:rPr>
              <a:t>U.S. </a:t>
            </a:r>
            <a:r>
              <a:rPr lang="fr-FR" b="0" i="0" u="none" strike="noStrike" cap="none" err="1">
                <a:solidFill>
                  <a:schemeClr val="dk1"/>
                </a:solidFill>
                <a:latin typeface="Arial"/>
                <a:ea typeface="Arial"/>
                <a:cs typeface="Arial"/>
                <a:sym typeface="Arial"/>
              </a:rPr>
              <a:t>Department</a:t>
            </a:r>
            <a:r>
              <a:rPr lang="fr-FR" b="0" i="0" u="none" strike="noStrike" cap="none">
                <a:solidFill>
                  <a:schemeClr val="dk1"/>
                </a:solidFill>
                <a:latin typeface="Arial"/>
                <a:ea typeface="Arial"/>
                <a:cs typeface="Arial"/>
                <a:sym typeface="Arial"/>
              </a:rPr>
              <a:t> of </a:t>
            </a:r>
            <a:r>
              <a:rPr lang="fr-FR" b="0" i="0" u="none" strike="noStrike" cap="none" err="1">
                <a:solidFill>
                  <a:schemeClr val="dk1"/>
                </a:solidFill>
                <a:latin typeface="Arial"/>
                <a:ea typeface="Arial"/>
                <a:cs typeface="Arial"/>
                <a:sym typeface="Arial"/>
              </a:rPr>
              <a:t>Defense</a:t>
            </a:r>
            <a:endParaRPr sz="3200"/>
          </a:p>
          <a:p>
            <a:pPr marL="363538" marR="0" lvl="0" indent="-363538" algn="l" rtl="0">
              <a:lnSpc>
                <a:spcPct val="90000"/>
              </a:lnSpc>
              <a:spcBef>
                <a:spcPts val="600"/>
              </a:spcBef>
              <a:spcAft>
                <a:spcPts val="0"/>
              </a:spcAft>
              <a:buClr>
                <a:schemeClr val="dk1"/>
              </a:buClr>
              <a:buSzPts val="2400"/>
              <a:buFont typeface="Arial"/>
              <a:buNone/>
            </a:pPr>
            <a:r>
              <a:rPr lang="fr-FR"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110 1_ États-Unis. $b </a:t>
            </a:r>
            <a:r>
              <a:rPr lang="fr-FR" sz="2400" b="0" i="0" u="none" strike="noStrike" cap="none" err="1">
                <a:solidFill>
                  <a:schemeClr val="dk1"/>
                </a:solidFill>
                <a:latin typeface="Arial"/>
                <a:ea typeface="Arial"/>
                <a:cs typeface="Arial"/>
                <a:sym typeface="Arial"/>
              </a:rPr>
              <a:t>Department</a:t>
            </a:r>
            <a:r>
              <a:rPr lang="fr-FR" sz="2400" b="0" i="0" u="none" strike="noStrike" cap="none">
                <a:solidFill>
                  <a:schemeClr val="dk1"/>
                </a:solidFill>
                <a:latin typeface="Arial"/>
                <a:ea typeface="Arial"/>
                <a:cs typeface="Arial"/>
                <a:sym typeface="Arial"/>
              </a:rPr>
              <a:t> of </a:t>
            </a:r>
            <a:r>
              <a:rPr lang="fr-FR" sz="2400" b="0" i="0" u="none" strike="noStrike" cap="none" err="1">
                <a:solidFill>
                  <a:schemeClr val="dk1"/>
                </a:solidFill>
                <a:latin typeface="Arial"/>
                <a:ea typeface="Arial"/>
                <a:cs typeface="Arial"/>
                <a:sym typeface="Arial"/>
              </a:rPr>
              <a:t>Defense</a:t>
            </a:r>
            <a:r>
              <a:rPr lang="fr-FR" sz="2400" b="0" i="0" u="none" strike="noStrike" cap="none">
                <a:solidFill>
                  <a:schemeClr val="dk1"/>
                </a:solidFill>
                <a:latin typeface="Arial"/>
                <a:ea typeface="Arial"/>
                <a:cs typeface="Arial"/>
                <a:sym typeface="Arial"/>
              </a:rPr>
              <a:t>  </a:t>
            </a:r>
            <a:r>
              <a:rPr lang="fr-FR" sz="2000" b="0" i="0" u="none" strike="noStrike" cap="none">
                <a:solidFill>
                  <a:schemeClr val="dk1"/>
                </a:solidFill>
                <a:sym typeface="Arial"/>
              </a:rPr>
              <a:t>(RDA 11.2.2.14.1)</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71" name="Shape 671"/>
          <p:cNvSpPr txBox="1">
            <a:spLocks noGrp="1"/>
          </p:cNvSpPr>
          <p:nvPr>
            <p:ph type="title"/>
          </p:nvPr>
        </p:nvSpPr>
        <p:spPr>
          <a:xfrm>
            <a:off x="838200" y="474388"/>
            <a:ext cx="10515600" cy="5469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600" b="0" i="0" u="none" strike="noStrike" cap="none">
                <a:solidFill>
                  <a:schemeClr val="dk1"/>
                </a:solidFill>
                <a:latin typeface="Arial"/>
                <a:ea typeface="Arial"/>
                <a:cs typeface="Arial"/>
                <a:sym typeface="Arial"/>
              </a:rPr>
              <a:t>Exercice : Collectivité enregistrée de façon subordonnée ou non?</a:t>
            </a:r>
            <a:endParaRPr/>
          </a:p>
        </p:txBody>
      </p:sp>
      <p:sp>
        <p:nvSpPr>
          <p:cNvPr id="672" name="Shape 672"/>
          <p:cNvSpPr txBox="1">
            <a:spLocks noGrp="1"/>
          </p:cNvSpPr>
          <p:nvPr>
            <p:ph type="body" idx="1"/>
          </p:nvPr>
        </p:nvSpPr>
        <p:spPr>
          <a:xfrm>
            <a:off x="838200" y="1741714"/>
            <a:ext cx="8552543" cy="4603706"/>
          </a:xfrm>
          <a:prstGeom prst="rect">
            <a:avLst/>
          </a:prstGeom>
          <a:noFill/>
          <a:ln>
            <a:noFill/>
          </a:ln>
        </p:spPr>
        <p:txBody>
          <a:bodyPr spcFirstLastPara="1" wrap="square" lIns="91425" tIns="45700" rIns="91425" bIns="45700" anchor="t" anchorCtr="0">
            <a:noAutofit/>
          </a:bodyPr>
          <a:lstStyle/>
          <a:p>
            <a:pPr marL="0" lvl="0" indent="0">
              <a:spcBef>
                <a:spcPts val="0"/>
              </a:spcBef>
              <a:buSzPts val="2400"/>
              <a:buNone/>
            </a:pPr>
            <a:r>
              <a:rPr lang="en-US" sz="3200">
                <a:solidFill>
                  <a:srgbClr val="000000"/>
                </a:solidFill>
                <a:latin typeface="Arial" panose="020B0604020202020204" pitchFamily="34" charset="0"/>
                <a:cs typeface="Arial" panose="020B0604020202020204" pitchFamily="34" charset="0"/>
              </a:rPr>
              <a:t>Allegheny County Planning Commission</a:t>
            </a:r>
            <a:endParaRPr sz="3200" b="0" i="0" u="none" strike="noStrike" cap="none">
              <a:solidFill>
                <a:schemeClr val="dk1"/>
              </a:solidFill>
              <a:latin typeface="Arial" panose="020B0604020202020204" pitchFamily="34" charset="0"/>
              <a:cs typeface="Arial" panose="020B0604020202020204" pitchFamily="34" charset="0"/>
              <a:sym typeface="Arial"/>
            </a:endParaRPr>
          </a:p>
          <a:p>
            <a:pPr marL="363538" lvl="0" indent="-363538">
              <a:buSzPts val="2000"/>
              <a:buNone/>
            </a:pPr>
            <a:r>
              <a:rPr lang="fr-FR" sz="2400" b="0" i="0" u="none" strike="noStrike" cap="none">
                <a:solidFill>
                  <a:schemeClr val="dk1"/>
                </a:solidFill>
                <a:latin typeface="Arial" panose="020B0604020202020204" pitchFamily="34" charset="0"/>
                <a:cs typeface="Arial" panose="020B0604020202020204" pitchFamily="34" charset="0"/>
                <a:sym typeface="Arial"/>
              </a:rPr>
              <a:t>	110 2_ </a:t>
            </a:r>
            <a:r>
              <a:rPr lang="en-US" sz="2400">
                <a:solidFill>
                  <a:srgbClr val="000000"/>
                </a:solidFill>
                <a:latin typeface="Arial" panose="020B0604020202020204" pitchFamily="34" charset="0"/>
                <a:cs typeface="Arial" panose="020B0604020202020204" pitchFamily="34" charset="0"/>
              </a:rPr>
              <a:t>Allegheny County Planning Commission</a:t>
            </a:r>
            <a:endParaRPr sz="2400">
              <a:latin typeface="Arial" panose="020B0604020202020204" pitchFamily="34" charset="0"/>
              <a:cs typeface="Arial" panose="020B0604020202020204" pitchFamily="34" charset="0"/>
            </a:endParaRPr>
          </a:p>
          <a:p>
            <a:pPr marL="363538" marR="0" lvl="0" indent="-363538" algn="l" rtl="0">
              <a:lnSpc>
                <a:spcPct val="90000"/>
              </a:lnSpc>
              <a:spcBef>
                <a:spcPts val="1200"/>
              </a:spcBef>
              <a:spcAft>
                <a:spcPts val="0"/>
              </a:spcAft>
              <a:buClr>
                <a:schemeClr val="dk1"/>
              </a:buClr>
              <a:buSzPts val="2000"/>
              <a:buFont typeface="Arial"/>
              <a:buNone/>
            </a:pPr>
            <a:r>
              <a:rPr lang="fr-FR" sz="2000" b="0" i="0" u="none" strike="noStrike" cap="none">
                <a:solidFill>
                  <a:schemeClr val="dk1"/>
                </a:solidFill>
                <a:latin typeface="Arial" panose="020B0604020202020204" pitchFamily="34" charset="0"/>
                <a:cs typeface="Arial" panose="020B0604020202020204" pitchFamily="34" charset="0"/>
                <a:sym typeface="Arial"/>
              </a:rPr>
              <a:t>	[La règle RDA 11.2.2.14.2 ne s’applique pas </a:t>
            </a:r>
            <a:r>
              <a:rPr lang="fr-CA" sz="2000" b="0" i="0" u="none" strike="noStrike" cap="none">
                <a:solidFill>
                  <a:schemeClr val="dk1"/>
                </a:solidFill>
                <a:latin typeface="Arial" panose="020B0604020202020204" pitchFamily="34" charset="0"/>
                <a:cs typeface="Arial" panose="020B0604020202020204" pitchFamily="34" charset="0"/>
                <a:sym typeface="Arial"/>
              </a:rPr>
              <a:t>parce que le nom de la collectivité supérieure n’est pas nécessaire à l’identification de la collectivité subordonnée</a:t>
            </a:r>
            <a:r>
              <a:rPr lang="fr-FR" sz="2000" b="0" i="0" u="none" strike="noStrike" cap="none">
                <a:solidFill>
                  <a:schemeClr val="dk1"/>
                </a:solidFill>
                <a:latin typeface="Arial" panose="020B0604020202020204" pitchFamily="34" charset="0"/>
                <a:cs typeface="Arial" panose="020B0604020202020204" pitchFamily="34" charset="0"/>
                <a:sym typeface="Arial"/>
              </a:rPr>
              <a:t>]</a:t>
            </a:r>
            <a:endParaRPr sz="2000">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chemeClr val="dk1"/>
              </a:buClr>
              <a:buSzPts val="2400"/>
              <a:buFont typeface="Arial"/>
              <a:buNone/>
            </a:pPr>
            <a:r>
              <a:rPr lang="fr-FR" sz="3200" b="0" i="0" u="none" strike="noStrike" cap="none">
                <a:solidFill>
                  <a:schemeClr val="dk1"/>
                </a:solidFill>
                <a:latin typeface="Arial" panose="020B0604020202020204" pitchFamily="34" charset="0"/>
                <a:cs typeface="Arial" panose="020B0604020202020204" pitchFamily="34" charset="0"/>
                <a:sym typeface="Arial"/>
              </a:rPr>
              <a:t>Sandy City Council</a:t>
            </a:r>
            <a:endParaRPr sz="3600">
              <a:latin typeface="Arial" panose="020B0604020202020204" pitchFamily="34" charset="0"/>
              <a:cs typeface="Arial" panose="020B0604020202020204" pitchFamily="34" charset="0"/>
            </a:endParaRPr>
          </a:p>
          <a:p>
            <a:pPr marL="363538" marR="0" lvl="0" indent="-363538" algn="l" rtl="0">
              <a:lnSpc>
                <a:spcPct val="90000"/>
              </a:lnSpc>
              <a:spcBef>
                <a:spcPts val="1000"/>
              </a:spcBef>
              <a:spcAft>
                <a:spcPts val="0"/>
              </a:spcAft>
              <a:buClr>
                <a:schemeClr val="dk1"/>
              </a:buClr>
              <a:buSzPts val="2000"/>
              <a:buFont typeface="Arial"/>
              <a:buNone/>
            </a:pPr>
            <a:r>
              <a:rPr lang="fr-FR" sz="2400" b="0" i="0" u="none" strike="noStrike" cap="none">
                <a:solidFill>
                  <a:schemeClr val="dk1"/>
                </a:solidFill>
                <a:latin typeface="Arial" panose="020B0604020202020204" pitchFamily="34" charset="0"/>
                <a:cs typeface="Arial" panose="020B0604020202020204" pitchFamily="34" charset="0"/>
                <a:sym typeface="Arial"/>
              </a:rPr>
              <a:t>	110 1_ Sandy (Utah). $b City Council </a:t>
            </a:r>
            <a:r>
              <a:rPr lang="fr-FR" sz="2000" b="0" i="0" u="none" strike="noStrike" cap="none">
                <a:solidFill>
                  <a:schemeClr val="dk1"/>
                </a:solidFill>
                <a:latin typeface="Arial" panose="020B0604020202020204" pitchFamily="34" charset="0"/>
                <a:cs typeface="Arial" panose="020B0604020202020204" pitchFamily="34" charset="0"/>
                <a:sym typeface="Arial"/>
              </a:rPr>
              <a:t>(RDA 11.2.2.14.9)</a:t>
            </a:r>
            <a:endParaRPr sz="2000">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chemeClr val="dk1"/>
              </a:buClr>
              <a:buSzPts val="2400"/>
              <a:buFont typeface="Arial"/>
              <a:buNone/>
            </a:pPr>
            <a:r>
              <a:rPr lang="fr-FR" sz="3200" b="0" i="0" u="none" strike="noStrike" cap="none">
                <a:solidFill>
                  <a:schemeClr val="dk1"/>
                </a:solidFill>
                <a:latin typeface="Arial" panose="020B0604020202020204" pitchFamily="34" charset="0"/>
                <a:cs typeface="Arial" panose="020B0604020202020204" pitchFamily="34" charset="0"/>
                <a:sym typeface="Arial"/>
              </a:rPr>
              <a:t>Ambassade du Canada, Washington, DC</a:t>
            </a:r>
            <a:endParaRPr sz="3600">
              <a:latin typeface="Arial" panose="020B0604020202020204" pitchFamily="34" charset="0"/>
              <a:cs typeface="Arial" panose="020B0604020202020204" pitchFamily="34" charset="0"/>
            </a:endParaRPr>
          </a:p>
          <a:p>
            <a:pPr marL="363538" marR="0" lvl="0" indent="-363538" algn="l" rtl="0">
              <a:lnSpc>
                <a:spcPct val="90000"/>
              </a:lnSpc>
              <a:spcBef>
                <a:spcPts val="1000"/>
              </a:spcBef>
              <a:spcAft>
                <a:spcPts val="0"/>
              </a:spcAft>
              <a:buClr>
                <a:schemeClr val="dk1"/>
              </a:buClr>
              <a:buSzPts val="2000"/>
              <a:buFont typeface="Arial"/>
              <a:buNone/>
            </a:pPr>
            <a:r>
              <a:rPr lang="fr-FR" sz="2400" b="0" i="0" u="none" strike="noStrike" cap="none">
                <a:solidFill>
                  <a:schemeClr val="dk1"/>
                </a:solidFill>
                <a:latin typeface="Arial" panose="020B0604020202020204" pitchFamily="34" charset="0"/>
                <a:cs typeface="Arial" panose="020B0604020202020204" pitchFamily="34" charset="0"/>
                <a:sym typeface="Arial"/>
              </a:rPr>
              <a:t>	110 1_ Canada. $b Ambassade (É-U.) </a:t>
            </a:r>
            <a:r>
              <a:rPr lang="fr-FR" sz="2000" b="0" i="0" u="none" strike="noStrike" cap="none">
                <a:solidFill>
                  <a:schemeClr val="dk1"/>
                </a:solidFill>
                <a:latin typeface="Arial" panose="020B0604020202020204" pitchFamily="34" charset="0"/>
                <a:cs typeface="Arial" panose="020B0604020202020204" pitchFamily="34" charset="0"/>
                <a:sym typeface="Arial"/>
              </a:rPr>
              <a:t>(RDA 11.2.2.14.13)</a:t>
            </a:r>
            <a:endParaRPr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46" name="Shape 146"/>
          <p:cNvSpPr txBox="1">
            <a:spLocks noGrp="1"/>
          </p:cNvSpPr>
          <p:nvPr>
            <p:ph type="body" idx="1"/>
          </p:nvPr>
        </p:nvSpPr>
        <p:spPr>
          <a:xfrm>
            <a:off x="653400" y="771114"/>
            <a:ext cx="10515600"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800"/>
              <a:buFont typeface="Arial"/>
              <a:buNone/>
            </a:pPr>
            <a:r>
              <a:rPr lang="fr-FR" sz="3800" b="0" i="1" u="none" strike="noStrike" cap="none">
                <a:solidFill>
                  <a:schemeClr val="dk1"/>
                </a:solidFill>
                <a:latin typeface="Arial"/>
                <a:ea typeface="Arial"/>
                <a:cs typeface="Arial"/>
                <a:sym typeface="Arial"/>
              </a:rPr>
              <a:t>Monographie</a:t>
            </a:r>
            <a:endParaRPr sz="3800" b="0" i="1"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Calibri"/>
                <a:ea typeface="Calibri"/>
                <a:cs typeface="Calibri"/>
                <a:sym typeface="Calibri"/>
              </a:rPr>
              <a:t>	Museum of Fine Arts, Houston</a:t>
            </a:r>
            <a:endParaRPr sz="2800" b="0" i="0" u="none" strike="noStrike" cap="none">
              <a:solidFill>
                <a:schemeClr val="dk1"/>
              </a:solidFill>
              <a:latin typeface="Arial"/>
              <a:ea typeface="Arial"/>
              <a:cs typeface="Arial"/>
              <a:sym typeface="Arial"/>
            </a:endParaRPr>
          </a:p>
        </p:txBody>
      </p:sp>
      <p:pic>
        <p:nvPicPr>
          <p:cNvPr id="147" name="Shape 147"/>
          <p:cNvPicPr preferRelativeResize="0"/>
          <p:nvPr/>
        </p:nvPicPr>
        <p:blipFill rotWithShape="1">
          <a:blip r:embed="rId3">
            <a:alphaModFix/>
          </a:blip>
          <a:srcRect/>
          <a:stretch/>
        </p:blipFill>
        <p:spPr>
          <a:xfrm>
            <a:off x="2249441" y="3702571"/>
            <a:ext cx="6714980" cy="22485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p:cNvPicPr>
            <a:picLocks noChangeAspect="1" noChangeArrowheads="1"/>
          </p:cNvPicPr>
          <p:nvPr/>
        </p:nvPicPr>
        <p:blipFill>
          <a:blip r:embed="rId3"/>
          <a:srcRect/>
          <a:stretch>
            <a:fillRect/>
          </a:stretch>
        </p:blipFill>
        <p:spPr bwMode="auto">
          <a:xfrm rot="-120000">
            <a:off x="3695700" y="79375"/>
            <a:ext cx="4800600" cy="6618288"/>
          </a:xfrm>
          <a:prstGeom prst="rect">
            <a:avLst/>
          </a:prstGeom>
          <a:noFill/>
          <a:ln w="9525">
            <a:noFill/>
            <a:round/>
            <a:headEnd/>
            <a:tailEnd/>
          </a:ln>
        </p:spPr>
      </p:pic>
      <p:sp>
        <p:nvSpPr>
          <p:cNvPr id="150530"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cs typeface="Microsoft YaHei"/>
              </a:rPr>
              <a:t>Module 4. Describing Corporate Bodies</a:t>
            </a:r>
            <a:endParaRPr lang="en-US">
              <a:cs typeface="Microsoft YaHei"/>
            </a:endParaRPr>
          </a:p>
        </p:txBody>
      </p:sp>
      <p:sp>
        <p:nvSpPr>
          <p:cNvPr id="150531"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a:buSzPct val="100000"/>
              <a:tabLst>
                <a:tab pos="723900" algn="l"/>
                <a:tab pos="1447800" algn="l"/>
              </a:tabLst>
            </a:pPr>
            <a:fld id="{9F395E99-37A2-44D9-87C7-17E59193AC2E}" type="slidenum">
              <a:rPr lang="en-US" sz="1200">
                <a:solidFill>
                  <a:schemeClr val="folHlink"/>
                </a:solidFill>
                <a:latin typeface="Calibri" pitchFamily="34" charset="0"/>
                <a:ea typeface="Arial Unicode MS" pitchFamily="34" charset="-128"/>
                <a:cs typeface="Arial Unicode MS" pitchFamily="34" charset="-128"/>
              </a:rPr>
              <a:pPr algn="r">
                <a:buSzPct val="100000"/>
                <a:tabLst>
                  <a:tab pos="723900" algn="l"/>
                  <a:tab pos="1447800" algn="l"/>
                </a:tabLst>
              </a:pPr>
              <a:t>60</a:t>
            </a:fld>
            <a:endParaRPr lang="en-US" sz="1200">
              <a:solidFill>
                <a:schemeClr val="folHlink"/>
              </a:solidFill>
              <a:latin typeface="Calibri" pitchFamily="34"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690" name="Shape 690"/>
          <p:cNvSpPr txBox="1">
            <a:spLocks noGrp="1"/>
          </p:cNvSpPr>
          <p:nvPr>
            <p:ph type="title"/>
          </p:nvPr>
        </p:nvSpPr>
        <p:spPr>
          <a:xfrm>
            <a:off x="838200" y="614149"/>
            <a:ext cx="10515600" cy="3002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Collectivités subordonnées (RDA 11.2)</a:t>
            </a:r>
            <a:endParaRPr sz="3959" b="0" i="0" u="none" strike="noStrike" cap="none">
              <a:solidFill>
                <a:schemeClr val="dk1"/>
              </a:solidFill>
              <a:latin typeface="Arial"/>
              <a:ea typeface="Arial"/>
              <a:cs typeface="Arial"/>
              <a:sym typeface="Arial"/>
            </a:endParaRPr>
          </a:p>
        </p:txBody>
      </p:sp>
      <p:sp>
        <p:nvSpPr>
          <p:cNvPr id="691" name="Shape 691"/>
          <p:cNvSpPr txBox="1">
            <a:spLocks noGrp="1"/>
          </p:cNvSpPr>
          <p:nvPr>
            <p:ph type="body" idx="1"/>
          </p:nvPr>
        </p:nvSpPr>
        <p:spPr>
          <a:xfrm>
            <a:off x="838200" y="2092271"/>
            <a:ext cx="9840132" cy="425314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800" b="0" i="0" u="none" strike="noStrike" cap="none">
                <a:latin typeface="Arial"/>
                <a:ea typeface="Arial"/>
                <a:cs typeface="Arial"/>
                <a:sym typeface="Arial"/>
              </a:rPr>
              <a:t>11.2.2.14. </a:t>
            </a:r>
            <a:r>
              <a:rPr lang="fr-FR"/>
              <a:t>Enregistrer le </a:t>
            </a:r>
            <a:r>
              <a:rPr lang="fr-FR" sz="2800" b="0" i="0" u="none" strike="noStrike" cap="none">
                <a:latin typeface="Arial"/>
                <a:ea typeface="Arial"/>
                <a:cs typeface="Arial"/>
                <a:sym typeface="Arial"/>
              </a:rPr>
              <a:t>nom d’une collectivité subordonnée</a:t>
            </a:r>
            <a:r>
              <a:rPr lang="fr-FR"/>
              <a:t> </a:t>
            </a:r>
            <a:endParaRPr sz="2800" b="0" i="0" u="none" strike="noStrike" cap="none">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ou associée comme une subdivision du point d’accès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autorisé représentant la collectivité supérieure ou 	associée</a:t>
            </a:r>
            <a:r>
              <a:rPr lang="fr-FR"/>
              <a:t> </a:t>
            </a:r>
            <a:r>
              <a:rPr lang="fr-FR" sz="2800" b="0" i="0" u="none" strike="noStrike" cap="none">
                <a:solidFill>
                  <a:schemeClr val="dk1"/>
                </a:solidFill>
                <a:latin typeface="Arial"/>
                <a:ea typeface="Arial"/>
                <a:cs typeface="Arial"/>
                <a:sym typeface="Arial"/>
              </a:rPr>
              <a:t>si son nom appartient à un ou plusieurs des 	types classés sous </a:t>
            </a:r>
            <a:r>
              <a:rPr lang="fr-FR"/>
              <a:t>RDA </a:t>
            </a:r>
            <a:r>
              <a:rPr lang="fr-FR" sz="2800" b="0" i="0" u="none" strike="noStrike" cap="none">
                <a:solidFill>
                  <a:schemeClr val="dk1"/>
                </a:solidFill>
                <a:latin typeface="Arial"/>
                <a:ea typeface="Arial"/>
                <a:cs typeface="Arial"/>
                <a:sym typeface="Arial"/>
              </a:rPr>
              <a:t>11.2.2.14.1</a:t>
            </a:r>
            <a:r>
              <a:rPr lang="fr-FR" sz="2800" b="0" i="0" u="none" strike="noStrike" cap="none">
                <a:solidFill>
                  <a:schemeClr val="dk1"/>
                </a:solidFill>
                <a:latin typeface="Calibri" panose="020F0502020204030204" pitchFamily="34" charset="0"/>
                <a:cs typeface="Calibri" panose="020F0502020204030204" pitchFamily="34" charset="0"/>
                <a:sym typeface="Arial"/>
              </a:rPr>
              <a:t>–</a:t>
            </a:r>
            <a:r>
              <a:rPr lang="fr-FR" sz="2800" b="0" i="0" u="none" strike="noStrike" cap="none">
                <a:solidFill>
                  <a:schemeClr val="dk1"/>
                </a:solidFill>
                <a:latin typeface="Arial"/>
                <a:ea typeface="Arial"/>
                <a:cs typeface="Arial"/>
                <a:sym typeface="Arial"/>
              </a:rPr>
              <a:t>11.2.2.14.6</a:t>
            </a:r>
            <a:endParaRPr sz="2800" b="0" i="0" u="none" strike="noStrike" cap="none">
              <a:solidFill>
                <a:schemeClr val="dk1"/>
              </a:solidFill>
              <a:latin typeface="Arial"/>
              <a:ea typeface="Arial"/>
              <a:cs typeface="Arial"/>
              <a:sym typeface="Arial"/>
            </a:endParaRPr>
          </a:p>
          <a:p>
            <a:pPr marL="820420" marR="0" lvl="1" indent="-36322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endParaRPr>
          </a:p>
          <a:p>
            <a:pPr marL="1433513" marR="0" lvl="1" indent="-982663" algn="l" rtl="0">
              <a:lnSpc>
                <a:spcPct val="90000"/>
              </a:lnSpc>
              <a:spcBef>
                <a:spcPts val="500"/>
              </a:spcBef>
              <a:spcAft>
                <a:spcPts val="0"/>
              </a:spcAft>
              <a:buClr>
                <a:schemeClr val="dk1"/>
              </a:buClr>
              <a:buSzPts val="1900"/>
              <a:buFont typeface="Arial"/>
              <a:buNone/>
            </a:pPr>
            <a:r>
              <a:rPr lang="fr-FR" b="0" i="0" u="none" strike="noStrike" cap="none">
                <a:solidFill>
                  <a:schemeClr val="dk1"/>
                </a:solidFill>
                <a:latin typeface="Arial"/>
                <a:ea typeface="Arial"/>
                <a:cs typeface="Arial"/>
                <a:sym typeface="Arial"/>
              </a:rPr>
              <a:t>110 2_ </a:t>
            </a:r>
            <a:r>
              <a:rPr lang="fr-FR" b="0" i="0" u="none" strike="noStrike" cap="none" err="1">
                <a:solidFill>
                  <a:schemeClr val="dk1"/>
                </a:solidFill>
                <a:latin typeface="Arial"/>
                <a:ea typeface="Arial"/>
                <a:cs typeface="Arial"/>
                <a:sym typeface="Arial"/>
              </a:rPr>
              <a:t>Universidad</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Autónoma</a:t>
            </a:r>
            <a:r>
              <a:rPr lang="fr-FR" b="0" i="0" u="none" strike="noStrike" cap="none">
                <a:solidFill>
                  <a:schemeClr val="dk1"/>
                </a:solidFill>
                <a:latin typeface="Arial"/>
                <a:ea typeface="Arial"/>
                <a:cs typeface="Arial"/>
                <a:sym typeface="Arial"/>
              </a:rPr>
              <a:t> de San Luis Potosí. $b </a:t>
            </a:r>
            <a:r>
              <a:rPr lang="fr-FR" b="0" i="0" u="none" strike="noStrike" cap="none" err="1">
                <a:solidFill>
                  <a:schemeClr val="dk1"/>
                </a:solidFill>
                <a:latin typeface="Arial"/>
                <a:ea typeface="Arial"/>
                <a:cs typeface="Arial"/>
                <a:sym typeface="Arial"/>
              </a:rPr>
              <a:t>Facultad</a:t>
            </a:r>
            <a:r>
              <a:rPr lang="fr-FR" b="0" i="0" u="none" strike="noStrike" cap="none">
                <a:solidFill>
                  <a:schemeClr val="dk1"/>
                </a:solidFill>
                <a:latin typeface="Arial"/>
                <a:ea typeface="Arial"/>
                <a:cs typeface="Arial"/>
                <a:sym typeface="Arial"/>
              </a:rPr>
              <a:t> de </a:t>
            </a:r>
            <a:r>
              <a:rPr lang="fr-FR" b="0" i="0" u="none" strike="noStrike" cap="none" err="1">
                <a:solidFill>
                  <a:schemeClr val="dk1"/>
                </a:solidFill>
                <a:latin typeface="Arial"/>
                <a:ea typeface="Arial"/>
                <a:cs typeface="Arial"/>
                <a:sym typeface="Arial"/>
              </a:rPr>
              <a:t>Medicina</a:t>
            </a:r>
            <a:endParaRPr b="0" i="0" u="none" strike="noStrike" cap="none">
              <a:solidFill>
                <a:schemeClr val="dk1"/>
              </a:solidFill>
              <a:latin typeface="Arial"/>
              <a:ea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00" name="Shape 700"/>
          <p:cNvSpPr txBox="1">
            <a:spLocks noGrp="1"/>
          </p:cNvSpPr>
          <p:nvPr>
            <p:ph type="title"/>
          </p:nvPr>
        </p:nvSpPr>
        <p:spPr>
          <a:xfrm>
            <a:off x="838200" y="614148"/>
            <a:ext cx="10515600" cy="6340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À retenir -</a:t>
            </a:r>
            <a:r>
              <a:rPr lang="fr-FR" sz="3959" b="0" i="0" u="none" strike="noStrike" cap="none">
                <a:solidFill>
                  <a:srgbClr val="242424"/>
                </a:solidFill>
                <a:latin typeface="Avenir"/>
                <a:ea typeface="Avenir"/>
                <a:cs typeface="Avenir"/>
                <a:sym typeface="Avenir"/>
              </a:rPr>
              <a:t> </a:t>
            </a:r>
            <a:r>
              <a:rPr lang="fr-FR" sz="3959" b="0" i="0" u="none" strike="noStrike" cap="none">
                <a:solidFill>
                  <a:srgbClr val="242424"/>
                </a:solidFill>
                <a:latin typeface="Arial"/>
                <a:ea typeface="Arial"/>
                <a:cs typeface="Arial"/>
                <a:sym typeface="Arial"/>
              </a:rPr>
              <a:t>i</a:t>
            </a:r>
            <a:r>
              <a:rPr lang="fr-FR" sz="3959" b="0" i="0" u="none" strike="noStrike" cap="none">
                <a:solidFill>
                  <a:srgbClr val="303030"/>
                </a:solidFill>
                <a:latin typeface="Arial"/>
                <a:ea typeface="Arial"/>
                <a:cs typeface="Arial"/>
                <a:sym typeface="Arial"/>
              </a:rPr>
              <a:t>mp</a:t>
            </a:r>
            <a:r>
              <a:rPr lang="fr-FR" sz="3959" b="0" i="0" u="none" strike="noStrike" cap="none">
                <a:solidFill>
                  <a:srgbClr val="000000"/>
                </a:solidFill>
                <a:latin typeface="Arial"/>
                <a:ea typeface="Arial"/>
                <a:cs typeface="Arial"/>
                <a:sym typeface="Arial"/>
              </a:rPr>
              <a:t>ortant</a:t>
            </a:r>
            <a:endParaRPr sz="3600" b="0" i="0" u="none" strike="noStrike" cap="none">
              <a:solidFill>
                <a:schemeClr val="dk1"/>
              </a:solidFill>
              <a:latin typeface="Arial"/>
              <a:ea typeface="Arial"/>
              <a:cs typeface="Arial"/>
              <a:sym typeface="Arial"/>
            </a:endParaRPr>
          </a:p>
        </p:txBody>
      </p:sp>
      <p:sp>
        <p:nvSpPr>
          <p:cNvPr id="701" name="Shape 701"/>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228600" indent="-228600">
              <a:spcBef>
                <a:spcPts val="0"/>
              </a:spcBef>
            </a:pPr>
            <a:r>
              <a:rPr lang="fr-FR" sz="2800" b="0" i="0" u="none" strike="noStrike" cap="none">
                <a:latin typeface="Arial"/>
                <a:ea typeface="Arial"/>
                <a:cs typeface="Arial"/>
                <a:sym typeface="Arial"/>
              </a:rPr>
              <a:t>La </a:t>
            </a:r>
            <a:r>
              <a:rPr lang="fr-FR"/>
              <a:t>« division</a:t>
            </a:r>
            <a:r>
              <a:rPr lang="fr-FR" sz="2800" b="0" i="0" u="none" strike="noStrike" cap="none">
                <a:latin typeface="Arial"/>
                <a:ea typeface="Arial"/>
                <a:cs typeface="Arial"/>
                <a:sym typeface="Arial"/>
              </a:rPr>
              <a:t> du monde</a:t>
            </a:r>
            <a:r>
              <a:rPr lang="fr-FR"/>
              <a:t> » </a:t>
            </a:r>
            <a:r>
              <a:rPr lang="fr-FR" sz="2800" b="0" i="0" u="none" strike="noStrike" cap="none">
                <a:latin typeface="Arial"/>
                <a:ea typeface="Arial"/>
                <a:cs typeface="Arial"/>
                <a:sym typeface="Arial"/>
              </a:rPr>
              <a:t>(DCM Z1 Annexe 1 et SHM H 405)</a:t>
            </a:r>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latin typeface="Arial"/>
                <a:ea typeface="Arial"/>
                <a:cs typeface="Arial"/>
                <a:sym typeface="Arial"/>
              </a:rPr>
              <a:t>Enregistrer directement, sauf si les règles pour la subordination</a:t>
            </a:r>
            <a:endParaRPr/>
          </a:p>
          <a:p>
            <a:pPr marL="623570" marR="0" lvl="0" indent="-623570" algn="l" rtl="0">
              <a:lnSpc>
                <a:spcPct val="90000"/>
              </a:lnSpc>
              <a:spcBef>
                <a:spcPts val="1600"/>
              </a:spcBef>
              <a:spcAft>
                <a:spcPts val="0"/>
              </a:spcAft>
              <a:buClr>
                <a:schemeClr val="dk1"/>
              </a:buClr>
              <a:buSzPts val="2800"/>
              <a:buFont typeface="Arial"/>
              <a:buNone/>
            </a:pPr>
            <a:r>
              <a:rPr lang="fr-FR" sz="2800" b="0" i="0" u="none" strike="noStrike" cap="none">
                <a:latin typeface="Arial"/>
                <a:ea typeface="Arial"/>
                <a:cs typeface="Arial"/>
                <a:sym typeface="Arial"/>
              </a:rPr>
              <a:t>	s’appliquent</a:t>
            </a:r>
            <a:endParaRPr sz="2800" b="0" i="0" u="none" strike="noStrike" cap="none">
              <a:latin typeface="Arial"/>
              <a:ea typeface="Arial"/>
              <a:cs typeface="Arial"/>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latin typeface="Arial"/>
                <a:ea typeface="Arial"/>
                <a:cs typeface="Arial"/>
                <a:sym typeface="Arial"/>
              </a:rPr>
              <a:t>Utiliser la forme dans la langue officielle de la</a:t>
            </a:r>
            <a:r>
              <a:rPr lang="fr-FR"/>
              <a:t> </a:t>
            </a:r>
            <a:r>
              <a:rPr lang="fr-FR" sz="2800" b="0" i="0" u="none" strike="noStrike" cap="none">
                <a:latin typeface="Arial"/>
                <a:ea typeface="Arial"/>
                <a:cs typeface="Arial"/>
                <a:sym typeface="Arial"/>
              </a:rPr>
              <a:t>collectivité</a:t>
            </a:r>
            <a:endParaRPr lang="fr-FR" sz="2800" b="0" i="0" u="none" strike="noStrike" cap="none">
              <a:latin typeface="Arial"/>
              <a:ea typeface="Arial"/>
              <a:cs typeface="Arial"/>
            </a:endParaRPr>
          </a:p>
          <a:p>
            <a:pPr marL="228600" marR="0" lvl="0" indent="-228600" algn="l" rtl="0">
              <a:lnSpc>
                <a:spcPct val="90000"/>
              </a:lnSpc>
              <a:spcBef>
                <a:spcPts val="1600"/>
              </a:spcBef>
              <a:spcAft>
                <a:spcPts val="0"/>
              </a:spcAft>
              <a:buClr>
                <a:schemeClr val="dk1"/>
              </a:buClr>
              <a:buSzPts val="2800"/>
              <a:buFont typeface="Arial"/>
              <a:buChar char="•"/>
            </a:pPr>
            <a:r>
              <a:rPr lang="fr-FR"/>
              <a:t>Si une organisation internationale inclut un nom en français dans ses publications, choisir cette forme</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10" name="Shape 710"/>
          <p:cNvSpPr txBox="1">
            <a:spLocks noGrp="1"/>
          </p:cNvSpPr>
          <p:nvPr>
            <p:ph type="title"/>
          </p:nvPr>
        </p:nvSpPr>
        <p:spPr>
          <a:xfrm>
            <a:off x="838200" y="614148"/>
            <a:ext cx="10515600" cy="7501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dates</a:t>
            </a:r>
            <a:endParaRPr sz="3959" b="0" i="0" u="none" strike="noStrike" cap="none">
              <a:solidFill>
                <a:schemeClr val="dk1"/>
              </a:solidFill>
              <a:latin typeface="Arial"/>
              <a:ea typeface="Arial"/>
              <a:cs typeface="Arial"/>
              <a:sym typeface="Arial"/>
            </a:endParaRPr>
          </a:p>
        </p:txBody>
      </p:sp>
      <p:sp>
        <p:nvSpPr>
          <p:cNvPr id="711" name="Shape 711"/>
          <p:cNvSpPr txBox="1">
            <a:spLocks noGrp="1"/>
          </p:cNvSpPr>
          <p:nvPr>
            <p:ph type="body" idx="1"/>
          </p:nvPr>
        </p:nvSpPr>
        <p:spPr>
          <a:xfrm>
            <a:off x="838200" y="1841378"/>
            <a:ext cx="10515600" cy="45040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fr-FR" b="0" i="0" u="none" strike="noStrike" cap="none">
                <a:latin typeface="Arial"/>
                <a:ea typeface="Arial"/>
                <a:cs typeface="Arial"/>
                <a:sym typeface="Arial"/>
              </a:rPr>
              <a:t>Plusieurs types de date</a:t>
            </a:r>
            <a:endParaRPr b="0" i="0" u="none" strike="noStrike" cap="none">
              <a:latin typeface="Arial"/>
              <a:ea typeface="Arial"/>
              <a:cs typeface="Arial"/>
              <a:sym typeface="Arial"/>
            </a:endParaRPr>
          </a:p>
          <a:p>
            <a:pPr marL="820420" marR="0" lvl="1" indent="-363220" algn="l" rtl="0">
              <a:lnSpc>
                <a:spcPct val="90000"/>
              </a:lnSpc>
              <a:spcBef>
                <a:spcPts val="1100"/>
              </a:spcBef>
              <a:spcAft>
                <a:spcPts val="0"/>
              </a:spcAft>
              <a:buClr>
                <a:schemeClr val="dk1"/>
              </a:buClr>
              <a:buSzPts val="2000"/>
              <a:buFont typeface="Arial"/>
              <a:buNone/>
            </a:pPr>
            <a:r>
              <a:rPr lang="fr-FR" b="0" i="0" u="none" strike="noStrike" cap="none">
                <a:latin typeface="Arial"/>
                <a:ea typeface="Arial"/>
                <a:cs typeface="Arial"/>
                <a:sym typeface="Arial"/>
              </a:rPr>
              <a:t>– Date de congrès, etc. (11.4.2)</a:t>
            </a:r>
            <a:endParaRPr sz="2800"/>
          </a:p>
          <a:p>
            <a:pPr marL="820420" marR="0" lvl="1" indent="-363220" algn="l" rtl="0">
              <a:lnSpc>
                <a:spcPct val="90000"/>
              </a:lnSpc>
              <a:spcBef>
                <a:spcPts val="500"/>
              </a:spcBef>
              <a:spcAft>
                <a:spcPts val="0"/>
              </a:spcAft>
              <a:buClr>
                <a:schemeClr val="dk1"/>
              </a:buClr>
              <a:buSzPts val="2000"/>
              <a:buFont typeface="Arial"/>
              <a:buNone/>
            </a:pPr>
            <a:r>
              <a:rPr lang="fr-FR" b="0" i="0" u="none" strike="noStrike" cap="none">
                <a:latin typeface="Arial"/>
                <a:ea typeface="Arial"/>
                <a:cs typeface="Arial"/>
                <a:sym typeface="Arial"/>
              </a:rPr>
              <a:t>– Date de fondation (11.4.3)</a:t>
            </a:r>
            <a:endParaRPr sz="2800"/>
          </a:p>
          <a:p>
            <a:pPr marL="820420" marR="0" lvl="1" indent="-363220" algn="l" rtl="0">
              <a:lnSpc>
                <a:spcPct val="90000"/>
              </a:lnSpc>
              <a:spcBef>
                <a:spcPts val="500"/>
              </a:spcBef>
              <a:spcAft>
                <a:spcPts val="0"/>
              </a:spcAft>
              <a:buClr>
                <a:schemeClr val="dk1"/>
              </a:buClr>
              <a:buSzPts val="2000"/>
              <a:buFont typeface="Arial"/>
              <a:buNone/>
            </a:pPr>
            <a:r>
              <a:rPr lang="fr-FR" b="0" i="0" u="none" strike="noStrike" cap="none">
                <a:latin typeface="Arial"/>
                <a:ea typeface="Arial"/>
                <a:cs typeface="Arial"/>
                <a:sym typeface="Arial"/>
              </a:rPr>
              <a:t>– Date de cessation (11.4.4)</a:t>
            </a:r>
            <a:endParaRPr sz="2800"/>
          </a:p>
          <a:p>
            <a:pPr marL="820420" marR="0" lvl="1" indent="-363220" algn="l" rtl="0">
              <a:lnSpc>
                <a:spcPct val="90000"/>
              </a:lnSpc>
              <a:spcBef>
                <a:spcPts val="500"/>
              </a:spcBef>
              <a:spcAft>
                <a:spcPts val="0"/>
              </a:spcAft>
              <a:buClr>
                <a:schemeClr val="dk1"/>
              </a:buClr>
              <a:buSzPts val="2000"/>
              <a:buFont typeface="Arial"/>
              <a:buNone/>
            </a:pPr>
            <a:r>
              <a:rPr lang="fr-FR" b="0" i="0" u="none" strike="noStrike" cap="none">
                <a:latin typeface="Arial"/>
                <a:ea typeface="Arial"/>
                <a:cs typeface="Arial"/>
                <a:sym typeface="Arial"/>
              </a:rPr>
              <a:t>– Période d’activité (11.4.5)</a:t>
            </a:r>
            <a:endParaRPr sz="2800"/>
          </a:p>
          <a:p>
            <a:pPr marL="0" indent="0">
              <a:spcBef>
                <a:spcPts val="1800"/>
              </a:spcBef>
              <a:buSzPts val="2400"/>
              <a:buNone/>
            </a:pPr>
            <a:r>
              <a:rPr lang="fr-FR" b="0" i="0" u="none" strike="noStrike" cap="none">
                <a:latin typeface="Arial"/>
                <a:ea typeface="Arial"/>
                <a:cs typeface="Arial"/>
                <a:sym typeface="Arial"/>
              </a:rPr>
              <a:t>• L’élément date de congrès est fondamental. Si cet élément est connu, il</a:t>
            </a:r>
            <a:r>
              <a:rPr lang="fr-FR"/>
              <a:t> </a:t>
            </a:r>
            <a:r>
              <a:rPr lang="fr-FR" b="0" i="0" u="none" strike="noStrike" cap="none">
                <a:latin typeface="Arial"/>
                <a:ea typeface="Arial"/>
                <a:cs typeface="Arial"/>
                <a:sym typeface="Arial"/>
              </a:rPr>
              <a:t>devrait être </a:t>
            </a:r>
            <a:r>
              <a:rPr lang="fr-FR"/>
              <a:t>enregistré</a:t>
            </a:r>
            <a:r>
              <a:rPr lang="fr-FR" b="0" i="0" u="none" strike="noStrike" cap="none">
                <a:latin typeface="Arial"/>
                <a:ea typeface="Arial"/>
                <a:cs typeface="Arial"/>
                <a:sym typeface="Arial"/>
              </a:rPr>
              <a:t>.</a:t>
            </a:r>
            <a:endParaRPr b="0" i="0" u="none" strike="noStrike" cap="none">
              <a:latin typeface="Arial"/>
              <a:ea typeface="Arial"/>
              <a:cs typeface="Arial"/>
              <a:sym typeface="Arial"/>
            </a:endParaRPr>
          </a:p>
          <a:p>
            <a:pPr marL="363220" marR="0" lvl="0" indent="-363220" algn="l" rtl="0">
              <a:lnSpc>
                <a:spcPct val="90000"/>
              </a:lnSpc>
              <a:spcBef>
                <a:spcPts val="1000"/>
              </a:spcBef>
              <a:spcAft>
                <a:spcPts val="0"/>
              </a:spcAft>
              <a:buClr>
                <a:schemeClr val="dk1"/>
              </a:buClr>
              <a:buSzPts val="2000"/>
              <a:buFont typeface="Arial"/>
              <a:buNone/>
            </a:pPr>
            <a:r>
              <a:rPr lang="fr-FR" sz="2400" b="0" i="0" u="none" strike="noStrike" cap="none">
                <a:latin typeface="Arial"/>
                <a:ea typeface="Arial"/>
                <a:cs typeface="Arial"/>
                <a:sym typeface="Arial"/>
              </a:rPr>
              <a:t>	– Cela ne signifie pas nécessairement qu’il est enregistré comme partie du point d’accès</a:t>
            </a:r>
            <a:endParaRPr sz="2400" b="0" i="0" u="none" strike="noStrike" cap="none">
              <a:latin typeface="Arial"/>
              <a:ea typeface="Arial"/>
              <a:cs typeface="Arial"/>
            </a:endParaRPr>
          </a:p>
          <a:p>
            <a:pPr marL="0" marR="0" lvl="0" indent="0" algn="l" rtl="0">
              <a:lnSpc>
                <a:spcPct val="90000"/>
              </a:lnSpc>
              <a:spcBef>
                <a:spcPts val="1000"/>
              </a:spcBef>
              <a:spcAft>
                <a:spcPts val="0"/>
              </a:spcAft>
              <a:buClr>
                <a:schemeClr val="dk1"/>
              </a:buClr>
              <a:buSzPts val="2400"/>
              <a:buFont typeface="Arial"/>
              <a:buNone/>
            </a:pPr>
            <a:r>
              <a:rPr lang="fr-FR" b="0" i="0" u="none" strike="noStrike" cap="none">
                <a:latin typeface="Arial"/>
                <a:ea typeface="Arial"/>
                <a:cs typeface="Arial"/>
                <a:sym typeface="Arial"/>
              </a:rPr>
              <a:t>• D’autres dates connues peuvent aussi être </a:t>
            </a:r>
            <a:r>
              <a:rPr lang="fr-FR"/>
              <a:t>enregistrées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20" name="Shape 720"/>
          <p:cNvSpPr txBox="1">
            <a:spLocks noGrp="1"/>
          </p:cNvSpPr>
          <p:nvPr>
            <p:ph type="title"/>
          </p:nvPr>
        </p:nvSpPr>
        <p:spPr>
          <a:xfrm>
            <a:off x="838200" y="614148"/>
            <a:ext cx="10515600" cy="7501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dates</a:t>
            </a:r>
            <a:endParaRPr sz="3959" b="0" i="0" u="none" strike="noStrike" cap="none">
              <a:solidFill>
                <a:schemeClr val="dk1"/>
              </a:solidFill>
              <a:latin typeface="Arial"/>
              <a:ea typeface="Arial"/>
              <a:cs typeface="Arial"/>
              <a:sym typeface="Arial"/>
            </a:endParaRPr>
          </a:p>
        </p:txBody>
      </p:sp>
      <p:sp>
        <p:nvSpPr>
          <p:cNvPr id="721" name="Shape 721"/>
          <p:cNvSpPr txBox="1">
            <a:spLocks noGrp="1"/>
          </p:cNvSpPr>
          <p:nvPr>
            <p:ph type="body" idx="1"/>
          </p:nvPr>
        </p:nvSpPr>
        <p:spPr>
          <a:xfrm>
            <a:off x="838200" y="2541722"/>
            <a:ext cx="10515600" cy="39971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fr-FR" sz="3200"/>
              <a:t>I</a:t>
            </a:r>
            <a:r>
              <a:rPr lang="fr-FR" sz="3200" b="0" i="0" u="none" strike="noStrike" cap="none">
                <a:solidFill>
                  <a:schemeClr val="dk1"/>
                </a:solidFill>
                <a:latin typeface="Arial"/>
                <a:ea typeface="Arial"/>
                <a:cs typeface="Arial"/>
                <a:sym typeface="Arial"/>
              </a:rPr>
              <a:t>nstructions de base :</a:t>
            </a: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Date connue : 2005</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Date probable : 1957?</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L’une des deux dates : 1675 ou 1676</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latin typeface="Arial"/>
                <a:ea typeface="Arial"/>
                <a:cs typeface="Arial"/>
                <a:sym typeface="Arial"/>
              </a:rPr>
              <a:t>	– Date approximative : </a:t>
            </a:r>
            <a:r>
              <a:rPr lang="fr-FR" sz="2400"/>
              <a:t>environ</a:t>
            </a:r>
            <a:r>
              <a:rPr lang="fr-FR" sz="2400" b="0" i="0" u="none" strike="noStrike" cap="none">
                <a:latin typeface="Arial"/>
                <a:ea typeface="Arial"/>
                <a:cs typeface="Arial"/>
                <a:sym typeface="Arial"/>
              </a:rPr>
              <a:t> 1953</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latin typeface="Arial"/>
                <a:ea typeface="Arial"/>
                <a:cs typeface="Arial"/>
                <a:sym typeface="Arial"/>
              </a:rPr>
              <a:t>	– Une série de dates peut également être </a:t>
            </a:r>
            <a:r>
              <a:rPr lang="fr-FR" sz="2400"/>
              <a:t>enregistrée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29" name="Shape 729"/>
          <p:cNvSpPr txBox="1">
            <a:spLocks noGrp="1"/>
          </p:cNvSpPr>
          <p:nvPr>
            <p:ph type="title"/>
          </p:nvPr>
        </p:nvSpPr>
        <p:spPr>
          <a:xfrm>
            <a:off x="838200" y="231952"/>
            <a:ext cx="10515600" cy="6514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dates</a:t>
            </a:r>
            <a:endParaRPr sz="3959" b="0" i="0" u="none" strike="noStrike" cap="none">
              <a:solidFill>
                <a:schemeClr val="dk1"/>
              </a:solidFill>
              <a:latin typeface="Arial"/>
              <a:ea typeface="Arial"/>
              <a:cs typeface="Arial"/>
              <a:sym typeface="Arial"/>
            </a:endParaRPr>
          </a:p>
        </p:txBody>
      </p:sp>
      <p:sp>
        <p:nvSpPr>
          <p:cNvPr id="730" name="Shape 730"/>
          <p:cNvSpPr txBox="1">
            <a:spLocks noGrp="1"/>
          </p:cNvSpPr>
          <p:nvPr>
            <p:ph type="body" idx="1"/>
          </p:nvPr>
        </p:nvSpPr>
        <p:spPr>
          <a:xfrm>
            <a:off x="721466" y="1385825"/>
            <a:ext cx="10325400" cy="4086300"/>
          </a:xfrm>
          <a:prstGeom prst="rect">
            <a:avLst/>
          </a:prstGeom>
          <a:noFill/>
          <a:ln>
            <a:noFill/>
          </a:ln>
        </p:spPr>
        <p:txBody>
          <a:bodyPr spcFirstLastPara="1" wrap="square" lIns="91425" tIns="45700" rIns="91425" bIns="45700" anchor="t" anchorCtr="0">
            <a:noAutofit/>
          </a:bodyPr>
          <a:lstStyle/>
          <a:p>
            <a:pPr marL="228600" lvl="0" indent="-228600">
              <a:spcBef>
                <a:spcPts val="0"/>
              </a:spcBef>
              <a:buClr>
                <a:srgbClr val="000000"/>
              </a:buClr>
              <a:buSzPts val="1800"/>
            </a:pPr>
            <a:r>
              <a:rPr lang="fr-FR" sz="1800" b="0" i="0" u="none" strike="noStrike" cap="none">
                <a:solidFill>
                  <a:srgbClr val="000000"/>
                </a:solidFill>
                <a:latin typeface="Arial"/>
                <a:ea typeface="Arial"/>
                <a:cs typeface="Arial"/>
                <a:sym typeface="Arial"/>
              </a:rPr>
              <a:t>À l’exception des dates de siècles, cet élément est enregistré dans la zone 046 du MARC dans le format </a:t>
            </a:r>
            <a:r>
              <a:rPr lang="en-US" sz="1800"/>
              <a:t>AAAA-MM-JJ </a:t>
            </a:r>
            <a:r>
              <a:rPr lang="en-US" sz="1800" err="1"/>
              <a:t>ou</a:t>
            </a:r>
            <a:r>
              <a:rPr lang="en-US" sz="1800"/>
              <a:t> AAAA-MM </a:t>
            </a:r>
            <a:r>
              <a:rPr lang="en-US" sz="1800" err="1"/>
              <a:t>ou</a:t>
            </a:r>
            <a:r>
              <a:rPr lang="en-US" sz="1800"/>
              <a:t> AAAA </a:t>
            </a:r>
            <a:r>
              <a:rPr lang="fr-FR" sz="1800" b="0" i="0" u="none" strike="noStrike" cap="none">
                <a:solidFill>
                  <a:srgbClr val="000000"/>
                </a:solidFill>
                <a:latin typeface="Arial"/>
                <a:ea typeface="Arial"/>
                <a:cs typeface="Arial"/>
                <a:sym typeface="Arial"/>
              </a:rPr>
              <a:t>(en utilisant le format de date EDTF, avec $2 </a:t>
            </a:r>
            <a:r>
              <a:rPr lang="fr-FR" sz="1800" b="0" i="0" u="none" strike="noStrike" cap="none" err="1">
                <a:solidFill>
                  <a:srgbClr val="000000"/>
                </a:solidFill>
                <a:latin typeface="Arial"/>
                <a:ea typeface="Arial"/>
                <a:cs typeface="Arial"/>
                <a:sym typeface="Arial"/>
              </a:rPr>
              <a:t>edtf</a:t>
            </a:r>
            <a:r>
              <a:rPr lang="fr-FR" sz="1800" b="0" i="0" u="none" strike="noStrike" cap="none">
                <a:solidFill>
                  <a:srgbClr val="000000"/>
                </a:solidFill>
                <a:latin typeface="Arial"/>
                <a:ea typeface="Arial"/>
                <a:cs typeface="Arial"/>
                <a:sym typeface="Arial"/>
              </a:rPr>
              <a:t>).</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228600" marR="0" lvl="0" indent="-228600" algn="l" rtl="0">
              <a:lnSpc>
                <a:spcPct val="90000"/>
              </a:lnSpc>
              <a:spcBef>
                <a:spcPts val="600"/>
              </a:spcBef>
              <a:spcAft>
                <a:spcPts val="0"/>
              </a:spcAft>
              <a:buClr>
                <a:srgbClr val="000000"/>
              </a:buClr>
              <a:buSzPts val="1800"/>
              <a:buFont typeface="Arial"/>
              <a:buChar char="•"/>
            </a:pPr>
            <a:r>
              <a:rPr lang="fr-FR" sz="1800" b="0" i="0" u="none" strike="noStrike" cap="none">
                <a:solidFill>
                  <a:srgbClr val="000000"/>
                </a:solidFill>
                <a:latin typeface="Arial"/>
                <a:ea typeface="Arial"/>
                <a:cs typeface="Arial"/>
                <a:sym typeface="Arial"/>
              </a:rPr>
              <a:t>Format EDTF : </a:t>
            </a:r>
            <a:r>
              <a:rPr lang="fr-FR" sz="1800" b="0" i="0" u="sng" strike="noStrike" cap="none">
                <a:solidFill>
                  <a:srgbClr val="0000FF"/>
                </a:solidFill>
                <a:latin typeface="Arial"/>
                <a:ea typeface="Arial"/>
                <a:cs typeface="Arial"/>
                <a:sym typeface="Arial"/>
              </a:rPr>
              <a:t>http://www.loc.gov/standards/datetime/</a:t>
            </a:r>
            <a:r>
              <a:rPr lang="fr-FR" sz="1800" b="0" i="0" u="none" strike="noStrike" cap="none">
                <a:solidFill>
                  <a:srgbClr val="000000"/>
                </a:solidFill>
                <a:latin typeface="Arial"/>
                <a:ea typeface="Arial"/>
                <a:cs typeface="Arial"/>
                <a:sym typeface="Arial"/>
              </a:rPr>
              <a:t>. Consulter ce site </a:t>
            </a:r>
            <a:r>
              <a:rPr lang="fr-FR" sz="1800">
                <a:solidFill>
                  <a:srgbClr val="000000"/>
                </a:solidFill>
              </a:rPr>
              <a:t>W</a:t>
            </a:r>
            <a:r>
              <a:rPr lang="fr-FR" sz="1800" b="0" i="0" u="none" strike="noStrike" cap="none">
                <a:solidFill>
                  <a:srgbClr val="000000"/>
                </a:solidFill>
                <a:latin typeface="Arial"/>
                <a:ea typeface="Arial"/>
                <a:cs typeface="Arial"/>
                <a:sym typeface="Arial"/>
              </a:rPr>
              <a:t>eb pour des situations plus complexes.</a:t>
            </a:r>
            <a:endParaRPr/>
          </a:p>
          <a:p>
            <a:pPr marL="228600" marR="0" lvl="0" indent="-114300" algn="l" rtl="0">
              <a:lnSpc>
                <a:spcPct val="90000"/>
              </a:lnSpc>
              <a:spcBef>
                <a:spcPts val="60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800"/>
              <a:buFont typeface="Arial"/>
              <a:buChar char="•"/>
            </a:pPr>
            <a:r>
              <a:rPr lang="fr-FR" sz="1800" b="0" i="0" u="none" strike="noStrike" cap="none">
                <a:solidFill>
                  <a:srgbClr val="000000"/>
                </a:solidFill>
                <a:latin typeface="Arial"/>
                <a:ea typeface="Arial"/>
                <a:cs typeface="Arial"/>
                <a:sym typeface="Arial"/>
              </a:rPr>
              <a:t>Les dates de siècles ne s’écrivent pas avec le format EDTF.</a:t>
            </a:r>
            <a:r>
              <a:rPr lang="fr-FR" sz="1800" b="0" i="0" u="none" strike="noStrike" cap="none">
                <a:latin typeface="Arial"/>
                <a:ea typeface="Arial"/>
                <a:cs typeface="Arial"/>
                <a:sym typeface="Arial"/>
              </a:rPr>
              <a:t> </a:t>
            </a:r>
            <a:r>
              <a:rPr lang="fr-FR" sz="1800" b="0" i="0" u="none" strike="noStrike" cap="none">
                <a:solidFill>
                  <a:srgbClr val="000000"/>
                </a:solidFill>
                <a:latin typeface="Arial"/>
                <a:ea typeface="Arial"/>
                <a:cs typeface="Arial"/>
                <a:sym typeface="Arial"/>
              </a:rPr>
              <a:t>N’enregistrer que les deux premiers caractères du siècle correspondant (ex. : « 19 » = les dates commençant par « 19 » = 20</a:t>
            </a:r>
            <a:r>
              <a:rPr lang="fr-FR" sz="1800" b="0" i="0" u="none" strike="noStrike" cap="none" baseline="30000">
                <a:solidFill>
                  <a:srgbClr val="000000"/>
                </a:solidFill>
                <a:latin typeface="Arial"/>
                <a:ea typeface="Arial"/>
                <a:cs typeface="Arial"/>
                <a:sym typeface="Arial"/>
              </a:rPr>
              <a:t>e</a:t>
            </a:r>
            <a:r>
              <a:rPr lang="fr-FR" sz="1800" b="0" i="0" u="none" strike="noStrike" cap="none">
                <a:solidFill>
                  <a:srgbClr val="000000"/>
                </a:solidFill>
                <a:latin typeface="Arial"/>
                <a:ea typeface="Arial"/>
                <a:cs typeface="Arial"/>
                <a:sym typeface="Arial"/>
              </a:rPr>
              <a:t> siècle) mais sans $2.</a:t>
            </a:r>
            <a:endParaRPr sz="1800" b="0" i="0" u="none" strike="noStrike" cap="none">
              <a:solidFill>
                <a:srgbClr val="0070C0"/>
              </a:solidFill>
              <a:latin typeface="Arial"/>
              <a:ea typeface="Arial"/>
              <a:cs typeface="Arial"/>
              <a:sym typeface="Arial"/>
            </a:endParaRPr>
          </a:p>
          <a:p>
            <a:pPr marL="0" marR="0" lvl="0" indent="0" algn="l" rtl="0">
              <a:lnSpc>
                <a:spcPct val="90000"/>
              </a:lnSpc>
              <a:spcBef>
                <a:spcPts val="2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ts val="1800"/>
              <a:buFont typeface="Arial"/>
              <a:buNone/>
            </a:pPr>
            <a:r>
              <a:rPr lang="fr-FR" sz="1800" b="0" i="0" u="none" strike="noStrike" cap="none">
                <a:latin typeface="Arial"/>
                <a:ea typeface="Arial"/>
                <a:cs typeface="Arial"/>
                <a:sym typeface="Arial"/>
              </a:rPr>
              <a:t>• MARC</a:t>
            </a:r>
            <a:endParaRPr/>
          </a:p>
          <a:p>
            <a:pPr marL="906145" lvl="1" indent="-448945">
              <a:spcBef>
                <a:spcPts val="400"/>
              </a:spcBef>
              <a:buSzPts val="1600"/>
              <a:buNone/>
            </a:pPr>
            <a:r>
              <a:rPr lang="fr-CA" sz="1600" b="0" i="0" u="none" strike="noStrike" cap="none">
                <a:latin typeface="Arial"/>
                <a:ea typeface="Arial"/>
                <a:cs typeface="Arial"/>
                <a:sym typeface="Arial"/>
              </a:rPr>
              <a:t>$q – Date de fondation</a:t>
            </a:r>
            <a:r>
              <a:rPr lang="fr-CA" sz="1600"/>
              <a:t> </a:t>
            </a:r>
            <a:r>
              <a:rPr lang="fr-CA" sz="1600" b="0" i="0" u="none" strike="noStrike" cap="none">
                <a:latin typeface="Arial"/>
                <a:ea typeface="Arial"/>
                <a:cs typeface="Arial"/>
                <a:sym typeface="Arial"/>
              </a:rPr>
              <a:t> $s – Début de la période d’activité</a:t>
            </a:r>
            <a:endParaRPr lang="fr-CA" sz="1600" b="0" i="0" u="none" strike="noStrike" cap="none">
              <a:latin typeface="Arial"/>
              <a:ea typeface="Arial"/>
              <a:cs typeface="Arial"/>
            </a:endParaRPr>
          </a:p>
          <a:p>
            <a:pPr marL="906145" lvl="1" indent="-448945">
              <a:spcBef>
                <a:spcPts val="1400"/>
              </a:spcBef>
              <a:buSzPts val="1600"/>
              <a:buNone/>
            </a:pPr>
            <a:r>
              <a:rPr lang="fr-CA" sz="1600" b="0" i="0" u="none" strike="noStrike" cap="none">
                <a:latin typeface="Arial"/>
                <a:ea typeface="Arial"/>
                <a:cs typeface="Arial"/>
                <a:sym typeface="Arial"/>
              </a:rPr>
              <a:t>$r – Date de cessation</a:t>
            </a:r>
            <a:r>
              <a:rPr lang="fr-CA" sz="1600"/>
              <a:t> </a:t>
            </a:r>
            <a:r>
              <a:rPr lang="fr-CA" sz="1600" b="0" i="0" u="none" strike="noStrike" cap="none">
                <a:latin typeface="Arial"/>
                <a:ea typeface="Arial"/>
                <a:cs typeface="Arial"/>
                <a:sym typeface="Arial"/>
              </a:rPr>
              <a:t> $t – Fin de la période d’activité</a:t>
            </a:r>
            <a:endParaRPr lang="fr-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39" name="Shape 739"/>
          <p:cNvSpPr txBox="1">
            <a:spLocks noGrp="1"/>
          </p:cNvSpPr>
          <p:nvPr>
            <p:ph type="title"/>
          </p:nvPr>
        </p:nvSpPr>
        <p:spPr>
          <a:xfrm>
            <a:off x="838200" y="614148"/>
            <a:ext cx="10515600" cy="7501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dates</a:t>
            </a:r>
            <a:endParaRPr sz="3959" b="0" i="0" u="none" strike="noStrike" cap="none">
              <a:solidFill>
                <a:schemeClr val="dk1"/>
              </a:solidFill>
              <a:latin typeface="Arial"/>
              <a:ea typeface="Arial"/>
              <a:cs typeface="Arial"/>
              <a:sym typeface="Arial"/>
            </a:endParaRPr>
          </a:p>
        </p:txBody>
      </p:sp>
      <p:sp>
        <p:nvSpPr>
          <p:cNvPr id="740" name="Shape 740"/>
          <p:cNvSpPr txBox="1">
            <a:spLocks noGrp="1"/>
          </p:cNvSpPr>
          <p:nvPr>
            <p:ph type="body" idx="1"/>
          </p:nvPr>
        </p:nvSpPr>
        <p:spPr>
          <a:xfrm>
            <a:off x="838200" y="1841378"/>
            <a:ext cx="10515600" cy="428365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Pour une compagnie fondée en 1960</a:t>
            </a:r>
            <a:endParaRPr sz="3600"/>
          </a:p>
          <a:p>
            <a:pPr marL="363538" marR="0" lvl="0" indent="-363538" algn="l" rtl="0">
              <a:lnSpc>
                <a:spcPct val="90000"/>
              </a:lnSpc>
              <a:spcBef>
                <a:spcPts val="180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	046 $q 1960 $2 </a:t>
            </a:r>
            <a:r>
              <a:rPr lang="fr-FR" b="0" i="0" u="none" strike="noStrike" cap="none" err="1">
                <a:solidFill>
                  <a:schemeClr val="dk1"/>
                </a:solidFill>
                <a:latin typeface="Arial"/>
                <a:ea typeface="Arial"/>
                <a:cs typeface="Arial"/>
                <a:sym typeface="Arial"/>
              </a:rPr>
              <a:t>edtf</a:t>
            </a:r>
            <a:endParaRPr sz="3600"/>
          </a:p>
          <a:p>
            <a:pPr marL="0" marR="0" lvl="0" indent="0" algn="l" rtl="0">
              <a:lnSpc>
                <a:spcPct val="90000"/>
              </a:lnSpc>
              <a:spcBef>
                <a:spcPts val="180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Pour un groupe musical fondé en 1960 et dissous en 1970</a:t>
            </a:r>
            <a:endParaRPr sz="3600"/>
          </a:p>
          <a:p>
            <a:pPr marL="363538" marR="0" lvl="0" indent="-363538" algn="l" rtl="0">
              <a:lnSpc>
                <a:spcPct val="90000"/>
              </a:lnSpc>
              <a:spcBef>
                <a:spcPts val="180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	046 $q 1960 $r 1970 $2 </a:t>
            </a:r>
            <a:r>
              <a:rPr lang="fr-FR" b="0" i="0" u="none" strike="noStrike" cap="none" err="1">
                <a:solidFill>
                  <a:schemeClr val="dk1"/>
                </a:solidFill>
                <a:latin typeface="Arial"/>
                <a:ea typeface="Arial"/>
                <a:cs typeface="Arial"/>
                <a:sym typeface="Arial"/>
              </a:rPr>
              <a:t>edtf</a:t>
            </a:r>
            <a:endParaRPr sz="3600"/>
          </a:p>
          <a:p>
            <a:pPr marL="0" marR="0" lvl="0" indent="0" algn="l" rtl="0">
              <a:lnSpc>
                <a:spcPct val="90000"/>
              </a:lnSpc>
              <a:spcBef>
                <a:spcPts val="180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Date de fondation : $q</a:t>
            </a:r>
            <a:endParaRPr sz="3600"/>
          </a:p>
          <a:p>
            <a:pPr marL="0" marR="0" lvl="0" indent="0" algn="l" rtl="0">
              <a:lnSpc>
                <a:spcPct val="90000"/>
              </a:lnSpc>
              <a:spcBef>
                <a:spcPts val="1800"/>
              </a:spcBef>
              <a:spcAft>
                <a:spcPts val="0"/>
              </a:spcAft>
              <a:buClr>
                <a:schemeClr val="dk1"/>
              </a:buClr>
              <a:buSzPts val="2000"/>
              <a:buFont typeface="Arial"/>
              <a:buNone/>
            </a:pPr>
            <a:r>
              <a:rPr lang="fr-FR" b="0" i="0" u="none" strike="noStrike" cap="none">
                <a:solidFill>
                  <a:schemeClr val="dk1"/>
                </a:solidFill>
                <a:latin typeface="Arial"/>
                <a:ea typeface="Arial"/>
                <a:cs typeface="Arial"/>
                <a:sym typeface="Arial"/>
              </a:rPr>
              <a:t>Date de cessation : $r</a:t>
            </a:r>
            <a:endParaRPr sz="36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49" name="Shape 749"/>
          <p:cNvSpPr txBox="1">
            <a:spLocks noGrp="1"/>
          </p:cNvSpPr>
          <p:nvPr>
            <p:ph type="title"/>
          </p:nvPr>
        </p:nvSpPr>
        <p:spPr>
          <a:xfrm>
            <a:off x="838200" y="402222"/>
            <a:ext cx="10515600" cy="7501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collectivités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dates</a:t>
            </a:r>
            <a:endParaRPr sz="3959" b="0" i="0" u="none" strike="noStrike" cap="none">
              <a:solidFill>
                <a:schemeClr val="dk1"/>
              </a:solidFill>
              <a:latin typeface="Arial"/>
              <a:ea typeface="Arial"/>
              <a:cs typeface="Arial"/>
              <a:sym typeface="Arial"/>
            </a:endParaRPr>
          </a:p>
        </p:txBody>
      </p:sp>
      <p:sp>
        <p:nvSpPr>
          <p:cNvPr id="750" name="Shape 750"/>
          <p:cNvSpPr txBox="1">
            <a:spLocks noGrp="1"/>
          </p:cNvSpPr>
          <p:nvPr>
            <p:ph type="body" idx="1"/>
          </p:nvPr>
        </p:nvSpPr>
        <p:spPr>
          <a:xfrm>
            <a:off x="838200" y="1724425"/>
            <a:ext cx="9762641" cy="45040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b="0" i="0" u="none" strike="noStrike" cap="none">
                <a:solidFill>
                  <a:schemeClr val="dk1"/>
                </a:solidFill>
                <a:latin typeface="Arial"/>
                <a:ea typeface="Arial"/>
                <a:cs typeface="Arial"/>
                <a:sym typeface="Arial"/>
              </a:rPr>
              <a:t>Comment exprimer les dates avec le format EDTF</a:t>
            </a:r>
            <a:endParaRPr sz="3200"/>
          </a:p>
          <a:p>
            <a:pPr marL="993775" marR="0" lvl="1" indent="-536575" algn="l" rtl="0">
              <a:lnSpc>
                <a:spcPct val="150000"/>
              </a:lnSpc>
              <a:spcBef>
                <a:spcPts val="500"/>
              </a:spcBef>
              <a:spcAft>
                <a:spcPts val="0"/>
              </a:spcAft>
              <a:buClr>
                <a:schemeClr val="dk1"/>
              </a:buClr>
              <a:buSzPts val="1600"/>
              <a:buFont typeface="Arial"/>
              <a:buNone/>
            </a:pPr>
            <a:r>
              <a:rPr lang="fr-FR" sz="2000" b="0" i="0" u="none" strike="noStrike" cap="none">
                <a:solidFill>
                  <a:schemeClr val="dk1"/>
                </a:solidFill>
                <a:latin typeface="Arial"/>
                <a:ea typeface="Arial"/>
                <a:cs typeface="Arial"/>
                <a:sym typeface="Arial"/>
              </a:rPr>
              <a:t>1902? 				046 $q 1902? $2 </a:t>
            </a:r>
            <a:r>
              <a:rPr lang="fr-FR" sz="2000" b="0" i="0" u="none" strike="noStrike" cap="none" err="1">
                <a:solidFill>
                  <a:schemeClr val="dk1"/>
                </a:solidFill>
                <a:latin typeface="Arial"/>
                <a:ea typeface="Arial"/>
                <a:cs typeface="Arial"/>
                <a:sym typeface="Arial"/>
              </a:rPr>
              <a:t>edtf</a:t>
            </a:r>
            <a:endParaRPr sz="2000"/>
          </a:p>
          <a:p>
            <a:pPr marL="993775" marR="0" lvl="1" indent="-536575" algn="l" rtl="0">
              <a:lnSpc>
                <a:spcPct val="150000"/>
              </a:lnSpc>
              <a:spcBef>
                <a:spcPts val="500"/>
              </a:spcBef>
              <a:spcAft>
                <a:spcPts val="0"/>
              </a:spcAft>
              <a:buClr>
                <a:schemeClr val="dk1"/>
              </a:buClr>
              <a:buSzPts val="1600"/>
              <a:buFont typeface="Arial"/>
              <a:buNone/>
            </a:pPr>
            <a:r>
              <a:rPr lang="fr-FR" sz="2000"/>
              <a:t>Environ</a:t>
            </a:r>
            <a:r>
              <a:rPr lang="fr-FR" sz="2000" b="0" i="0" u="none" strike="noStrike" cap="none">
                <a:latin typeface="Arial"/>
                <a:ea typeface="Arial"/>
                <a:cs typeface="Arial"/>
                <a:sym typeface="Arial"/>
              </a:rPr>
              <a:t> 1902 			046 $q 1902~ $2 </a:t>
            </a:r>
            <a:r>
              <a:rPr lang="fr-FR" sz="2000" b="0" i="0" u="none" strike="noStrike" cap="none" err="1">
                <a:latin typeface="Arial"/>
                <a:ea typeface="Arial"/>
                <a:cs typeface="Arial"/>
                <a:sym typeface="Arial"/>
              </a:rPr>
              <a:t>edtf</a:t>
            </a:r>
            <a:endParaRPr sz="2000" b="0" i="0" u="none" strike="noStrike" cap="none">
              <a:latin typeface="Arial"/>
              <a:ea typeface="Arial"/>
              <a:cs typeface="Arial"/>
              <a:sym typeface="Arial"/>
            </a:endParaRPr>
          </a:p>
          <a:p>
            <a:pPr marL="993775" marR="0" lvl="1" indent="-536575" algn="l" rtl="0">
              <a:lnSpc>
                <a:spcPct val="150000"/>
              </a:lnSpc>
              <a:spcBef>
                <a:spcPts val="500"/>
              </a:spcBef>
              <a:spcAft>
                <a:spcPts val="0"/>
              </a:spcAft>
              <a:buClr>
                <a:schemeClr val="dk1"/>
              </a:buClr>
              <a:buSzPts val="1600"/>
              <a:buFont typeface="Arial"/>
              <a:buNone/>
            </a:pPr>
            <a:r>
              <a:rPr lang="fr-FR" sz="2000" b="0" i="0" u="none" strike="noStrike" cap="none">
                <a:solidFill>
                  <a:schemeClr val="dk1"/>
                </a:solidFill>
                <a:latin typeface="Arial"/>
                <a:ea typeface="Arial"/>
                <a:cs typeface="Arial"/>
                <a:sym typeface="Arial"/>
              </a:rPr>
              <a:t>1901 ou 1902			046 $q [1901,1902] $2 </a:t>
            </a:r>
            <a:r>
              <a:rPr lang="fr-FR" sz="2000" b="0" i="0" u="none" strike="noStrike" cap="none" err="1">
                <a:solidFill>
                  <a:schemeClr val="dk1"/>
                </a:solidFill>
                <a:latin typeface="Arial"/>
                <a:ea typeface="Arial"/>
                <a:cs typeface="Arial"/>
                <a:sym typeface="Arial"/>
              </a:rPr>
              <a:t>edtf</a:t>
            </a:r>
            <a:endParaRPr sz="2000" b="0" i="0" u="none" strike="noStrike" cap="none">
              <a:solidFill>
                <a:schemeClr val="dk1"/>
              </a:solidFill>
              <a:latin typeface="Arial"/>
              <a:ea typeface="Arial"/>
              <a:cs typeface="Arial"/>
              <a:sym typeface="Arial"/>
            </a:endParaRPr>
          </a:p>
          <a:p>
            <a:pPr marL="993775" marR="0" lvl="1" indent="-536575" algn="l" rtl="0">
              <a:lnSpc>
                <a:spcPct val="150000"/>
              </a:lnSpc>
              <a:spcBef>
                <a:spcPts val="500"/>
              </a:spcBef>
              <a:spcAft>
                <a:spcPts val="0"/>
              </a:spcAft>
              <a:buClr>
                <a:schemeClr val="dk1"/>
              </a:buClr>
              <a:buSzPts val="1600"/>
              <a:buFont typeface="Arial"/>
              <a:buNone/>
            </a:pPr>
            <a:r>
              <a:rPr lang="fr-FR" sz="2000" b="0" i="0" u="none" strike="noStrike" cap="none">
                <a:solidFill>
                  <a:schemeClr val="dk1"/>
                </a:solidFill>
                <a:latin typeface="Arial"/>
                <a:ea typeface="Arial"/>
                <a:cs typeface="Arial"/>
                <a:sym typeface="Arial"/>
              </a:rPr>
              <a:t>Entre 1950 et 1955 			046 $q [1950..1955] $2 </a:t>
            </a:r>
            <a:r>
              <a:rPr lang="fr-FR" sz="2000" b="0" i="0" u="none" strike="noStrike" cap="none" err="1">
                <a:solidFill>
                  <a:schemeClr val="dk1"/>
                </a:solidFill>
                <a:latin typeface="Arial"/>
                <a:ea typeface="Arial"/>
                <a:cs typeface="Arial"/>
                <a:sym typeface="Arial"/>
              </a:rPr>
              <a:t>edtf</a:t>
            </a:r>
            <a:endParaRPr sz="2000" b="0" i="0" u="none" strike="noStrike" cap="none">
              <a:solidFill>
                <a:schemeClr val="dk1"/>
              </a:solidFill>
              <a:latin typeface="Arial"/>
              <a:ea typeface="Arial"/>
              <a:cs typeface="Arial"/>
              <a:sym typeface="Arial"/>
            </a:endParaRPr>
          </a:p>
          <a:p>
            <a:pPr marL="450850" marR="0" lvl="0" indent="-450850" algn="l" rtl="0">
              <a:lnSpc>
                <a:spcPct val="90000"/>
              </a:lnSpc>
              <a:spcBef>
                <a:spcPts val="1000"/>
              </a:spcBef>
              <a:spcAft>
                <a:spcPts val="0"/>
              </a:spcAft>
              <a:buClr>
                <a:schemeClr val="dk1"/>
              </a:buClr>
              <a:buSzPts val="1800"/>
              <a:buFont typeface="Arial"/>
              <a:buNone/>
            </a:pPr>
            <a:r>
              <a:rPr lang="fr-FR" sz="2000" b="0" i="0" u="none" strike="noStrike" cap="none">
                <a:solidFill>
                  <a:schemeClr val="dk1"/>
                </a:solidFill>
                <a:latin typeface="Arial"/>
                <a:ea typeface="Arial"/>
                <a:cs typeface="Arial"/>
                <a:sym typeface="Arial"/>
              </a:rPr>
              <a:t>    Les dates avant J.-C. sont précédées d’un signe négatif et sont décalées d’une année (parce qu’il n’y a pas eu d’année 0)</a:t>
            </a:r>
            <a:endParaRPr sz="2000" b="0" i="0" u="none" strike="noStrike" cap="none">
              <a:solidFill>
                <a:schemeClr val="dk1"/>
              </a:solidFill>
              <a:latin typeface="Arial"/>
              <a:ea typeface="Arial"/>
              <a:cs typeface="Arial"/>
              <a:sym typeface="Arial"/>
            </a:endParaRPr>
          </a:p>
          <a:p>
            <a:pPr marL="906145" marR="0" lvl="1" indent="-448945" algn="l" rtl="0">
              <a:lnSpc>
                <a:spcPct val="90000"/>
              </a:lnSpc>
              <a:spcBef>
                <a:spcPts val="500"/>
              </a:spcBef>
              <a:spcAft>
                <a:spcPts val="0"/>
              </a:spcAft>
              <a:buClr>
                <a:schemeClr val="dk1"/>
              </a:buClr>
              <a:buSzPts val="1600"/>
              <a:buFont typeface="Arial"/>
              <a:buNone/>
            </a:pPr>
            <a:r>
              <a:rPr lang="fr-FR" sz="2000" b="0" i="0" u="none" strike="noStrike" cap="none">
                <a:solidFill>
                  <a:schemeClr val="dk1"/>
                </a:solidFill>
                <a:latin typeface="Arial"/>
                <a:ea typeface="Arial"/>
                <a:cs typeface="Arial"/>
                <a:sym typeface="Arial"/>
              </a:rPr>
              <a:t>  147 </a:t>
            </a:r>
            <a:r>
              <a:rPr lang="fr-FR" sz="2000"/>
              <a:t>av. J.-C</a:t>
            </a:r>
            <a:r>
              <a:rPr lang="fr-FR" sz="2000" b="0" i="0" u="none" strike="noStrike" cap="none">
                <a:solidFill>
                  <a:schemeClr val="dk1"/>
                </a:solidFill>
                <a:latin typeface="Arial"/>
                <a:ea typeface="Arial"/>
                <a:cs typeface="Arial"/>
                <a:sym typeface="Arial"/>
              </a:rPr>
              <a:t>. 			046 $q ‐0146 $2 </a:t>
            </a:r>
            <a:r>
              <a:rPr lang="fr-FR" sz="2000" b="0" i="0" u="none" strike="noStrike" cap="none" err="1">
                <a:solidFill>
                  <a:schemeClr val="dk1"/>
                </a:solidFill>
                <a:latin typeface="Arial"/>
                <a:ea typeface="Arial"/>
                <a:cs typeface="Arial"/>
                <a:sym typeface="Arial"/>
              </a:rPr>
              <a:t>edtf</a:t>
            </a:r>
            <a:endParaRPr sz="2000" b="0" i="0" u="none" strike="noStrike" cap="none">
              <a:solidFill>
                <a:schemeClr val="dk1"/>
              </a:solidFill>
              <a:latin typeface="Arial"/>
              <a:ea typeface="Arial"/>
              <a:cs typeface="Arial"/>
            </a:endParaRPr>
          </a:p>
          <a:p>
            <a:pPr marL="906145" marR="0" lvl="1" indent="-448945" algn="l" rtl="0">
              <a:lnSpc>
                <a:spcPct val="90000"/>
              </a:lnSpc>
              <a:spcBef>
                <a:spcPts val="500"/>
              </a:spcBef>
              <a:spcAft>
                <a:spcPts val="0"/>
              </a:spcAft>
              <a:buClr>
                <a:schemeClr val="dk1"/>
              </a:buClr>
              <a:buSzPts val="1400"/>
              <a:buFont typeface="Arial"/>
              <a:buNone/>
            </a:pPr>
            <a:endParaRPr sz="2000" b="0" i="0" u="none" strike="noStrike" cap="none">
              <a:solidFill>
                <a:schemeClr val="dk1"/>
              </a:solidFill>
              <a:latin typeface="Arial"/>
              <a:ea typeface="Arial"/>
              <a:cs typeface="Arial"/>
            </a:endParaRPr>
          </a:p>
          <a:p>
            <a:pPr marL="0" marR="0" lvl="0" indent="0" algn="l" rtl="0">
              <a:lnSpc>
                <a:spcPct val="90000"/>
              </a:lnSpc>
              <a:spcBef>
                <a:spcPts val="1000"/>
              </a:spcBef>
              <a:spcAft>
                <a:spcPts val="0"/>
              </a:spcAft>
              <a:buClr>
                <a:schemeClr val="dk1"/>
              </a:buClr>
              <a:buSzPts val="1800"/>
              <a:buFont typeface="Arial"/>
              <a:buNone/>
            </a:pPr>
            <a:r>
              <a:rPr lang="fr-FR" sz="2000" b="0" i="0" u="none" strike="noStrike" cap="none">
                <a:solidFill>
                  <a:schemeClr val="dk1"/>
                </a:solidFill>
                <a:latin typeface="Arial"/>
                <a:ea typeface="Arial"/>
                <a:cs typeface="Arial"/>
                <a:sym typeface="Arial"/>
              </a:rPr>
              <a:t>	Voir </a:t>
            </a:r>
            <a:r>
              <a:rPr lang="fr-FR" sz="2000" b="0" i="0" u="sng" strike="noStrike" cap="none">
                <a:solidFill>
                  <a:schemeClr val="hlink"/>
                </a:solidFill>
                <a:latin typeface="Arial"/>
                <a:ea typeface="Arial"/>
                <a:cs typeface="Arial"/>
                <a:sym typeface="Arial"/>
                <a:hlinkClick r:id="rId3"/>
              </a:rPr>
              <a:t>https://www.loc.gov/standards/datetime/</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9" name="Shape 7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Date associée à une collectivité (RDA 11.4)</a:t>
            </a:r>
            <a:endParaRPr sz="3959" b="0" i="0" u="none" strike="noStrike" cap="none">
              <a:solidFill>
                <a:schemeClr val="dk1"/>
              </a:solidFill>
              <a:latin typeface="Arial"/>
              <a:ea typeface="Arial"/>
              <a:cs typeface="Arial"/>
              <a:sym typeface="Arial"/>
            </a:endParaRPr>
          </a:p>
        </p:txBody>
      </p:sp>
      <p:sp>
        <p:nvSpPr>
          <p:cNvPr id="760" name="Shape 760"/>
          <p:cNvSpPr txBox="1">
            <a:spLocks noGrp="1"/>
          </p:cNvSpPr>
          <p:nvPr>
            <p:ph type="body" idx="1"/>
          </p:nvPr>
        </p:nvSpPr>
        <p:spPr>
          <a:xfrm>
            <a:off x="838199" y="1937981"/>
            <a:ext cx="11226421" cy="4238981"/>
          </a:xfrm>
          <a:prstGeom prst="rect">
            <a:avLst/>
          </a:prstGeom>
          <a:noFill/>
          <a:ln>
            <a:noFill/>
          </a:ln>
        </p:spPr>
        <p:txBody>
          <a:bodyPr spcFirstLastPara="1" wrap="square" lIns="91425" tIns="45700" rIns="91425" bIns="45700" anchor="t" anchorCtr="0">
            <a:noAutofit/>
          </a:bodyPr>
          <a:lstStyle/>
          <a:p>
            <a:pPr marL="1435100" marR="0" lvl="1" indent="-977900" algn="l" rtl="0">
              <a:lnSpc>
                <a:spcPct val="90000"/>
              </a:lnSpc>
              <a:spcBef>
                <a:spcPts val="600"/>
              </a:spcBef>
              <a:spcAft>
                <a:spcPts val="0"/>
              </a:spcAft>
              <a:buClr>
                <a:schemeClr val="dk1"/>
              </a:buClr>
              <a:buSzPts val="1600"/>
              <a:buFont typeface="Arial"/>
              <a:buNone/>
            </a:pPr>
            <a:r>
              <a:rPr lang="fr-FR" b="0" i="0" u="none" strike="noStrike" cap="none">
                <a:solidFill>
                  <a:schemeClr val="dk1"/>
                </a:solidFill>
                <a:latin typeface="Arial" panose="020B0604020202020204" pitchFamily="34" charset="0"/>
                <a:cs typeface="Arial" panose="020B0604020202020204" pitchFamily="34" charset="0"/>
                <a:sym typeface="Arial"/>
              </a:rPr>
              <a:t>046 	$q 1178 $r 1536 $2 </a:t>
            </a:r>
            <a:r>
              <a:rPr lang="fr-FR" b="0" i="0" u="none" strike="noStrike" cap="none" err="1">
                <a:solidFill>
                  <a:schemeClr val="dk1"/>
                </a:solidFill>
                <a:latin typeface="Arial" panose="020B0604020202020204" pitchFamily="34" charset="0"/>
                <a:cs typeface="Arial" panose="020B0604020202020204" pitchFamily="34" charset="0"/>
                <a:sym typeface="Arial"/>
              </a:rPr>
              <a:t>edtf</a:t>
            </a:r>
            <a:endParaRPr lang="fr-FR" sz="3600">
              <a:latin typeface="Arial" panose="020B0604020202020204" pitchFamily="34" charset="0"/>
              <a:cs typeface="Arial" panose="020B0604020202020204" pitchFamily="34" charset="0"/>
            </a:endParaRPr>
          </a:p>
          <a:p>
            <a:pPr marL="820420" marR="0" lvl="1" indent="-363220" algn="l" rtl="0">
              <a:lnSpc>
                <a:spcPct val="90000"/>
              </a:lnSpc>
              <a:spcBef>
                <a:spcPts val="600"/>
              </a:spcBef>
              <a:spcAft>
                <a:spcPts val="0"/>
              </a:spcAft>
              <a:buClr>
                <a:schemeClr val="dk1"/>
              </a:buClr>
              <a:buSzPts val="1600"/>
              <a:buFont typeface="Arial"/>
              <a:buNone/>
            </a:pPr>
            <a:r>
              <a:rPr lang="fr-FR" b="0" i="0" u="none" strike="noStrike" cap="none">
                <a:solidFill>
                  <a:schemeClr val="dk1"/>
                </a:solidFill>
                <a:latin typeface="Arial" panose="020B0604020202020204" pitchFamily="34" charset="0"/>
                <a:cs typeface="Arial" panose="020B0604020202020204" pitchFamily="34" charset="0"/>
                <a:sym typeface="Arial"/>
              </a:rPr>
              <a:t>110 1_ Angleterre. $b Court of Common </a:t>
            </a:r>
            <a:r>
              <a:rPr lang="fr-FR" b="0" i="0" u="none" strike="noStrike" cap="none" err="1">
                <a:solidFill>
                  <a:schemeClr val="dk1"/>
                </a:solidFill>
                <a:latin typeface="Arial" panose="020B0604020202020204" pitchFamily="34" charset="0"/>
                <a:cs typeface="Arial" panose="020B0604020202020204" pitchFamily="34" charset="0"/>
                <a:sym typeface="Arial"/>
              </a:rPr>
              <a:t>Pleas</a:t>
            </a:r>
            <a:endParaRPr lang="fr-FR" sz="3600">
              <a:latin typeface="Arial" panose="020B0604020202020204" pitchFamily="34" charset="0"/>
              <a:cs typeface="Arial" panose="020B0604020202020204" pitchFamily="34" charset="0"/>
            </a:endParaRPr>
          </a:p>
          <a:p>
            <a:pPr marL="1433513" lvl="1" indent="-976313">
              <a:spcBef>
                <a:spcPts val="600"/>
              </a:spcBef>
              <a:buSzPts val="1600"/>
              <a:buNone/>
            </a:pPr>
            <a:r>
              <a:rPr lang="fr-FR" b="0" i="0" u="none" strike="noStrike" cap="none">
                <a:solidFill>
                  <a:schemeClr val="dk1"/>
                </a:solidFill>
                <a:latin typeface="Arial" panose="020B0604020202020204" pitchFamily="34" charset="0"/>
                <a:cs typeface="Arial" panose="020B0604020202020204" pitchFamily="34" charset="0"/>
                <a:sym typeface="Arial"/>
              </a:rPr>
              <a:t>510 1_ </a:t>
            </a:r>
            <a:r>
              <a:rPr lang="fr-FR">
                <a:latin typeface="Arial" panose="020B0604020202020204" pitchFamily="34" charset="0"/>
                <a:cs typeface="Arial" panose="020B0604020202020204" pitchFamily="34" charset="0"/>
              </a:rPr>
              <a:t>$w r </a:t>
            </a:r>
            <a:r>
              <a:rPr lang="fr-FR" b="0" i="0" u="none" strike="noStrike" cap="none">
                <a:solidFill>
                  <a:schemeClr val="dk1"/>
                </a:solidFill>
                <a:latin typeface="Arial" panose="020B0604020202020204" pitchFamily="34" charset="0"/>
                <a:cs typeface="Arial" panose="020B0604020202020204" pitchFamily="34" charset="0"/>
                <a:sym typeface="Arial"/>
              </a:rPr>
              <a:t>$i Successeur : $a Angleterre et Pays de Galles. $b Court of</a:t>
            </a:r>
            <a:r>
              <a:rPr lang="fr-FR" sz="3600">
                <a:latin typeface="Arial" panose="020B0604020202020204" pitchFamily="34" charset="0"/>
                <a:cs typeface="Arial" panose="020B0604020202020204" pitchFamily="34" charset="0"/>
              </a:rPr>
              <a:t> </a:t>
            </a:r>
            <a:r>
              <a:rPr lang="fr-FR" b="0" i="0" u="none" strike="noStrike" cap="none">
                <a:solidFill>
                  <a:schemeClr val="dk1"/>
                </a:solidFill>
                <a:latin typeface="Arial" panose="020B0604020202020204" pitchFamily="34" charset="0"/>
                <a:cs typeface="Arial" panose="020B0604020202020204" pitchFamily="34" charset="0"/>
                <a:sym typeface="Arial"/>
              </a:rPr>
              <a:t>Common </a:t>
            </a:r>
            <a:r>
              <a:rPr lang="fr-FR" b="0" i="0" u="none" strike="noStrike" cap="none" err="1">
                <a:solidFill>
                  <a:schemeClr val="dk1"/>
                </a:solidFill>
                <a:latin typeface="Arial" panose="020B0604020202020204" pitchFamily="34" charset="0"/>
                <a:cs typeface="Arial" panose="020B0604020202020204" pitchFamily="34" charset="0"/>
                <a:sym typeface="Arial"/>
              </a:rPr>
              <a:t>Pleas</a:t>
            </a:r>
            <a:endParaRPr lang="fr-FR" sz="3600">
              <a:latin typeface="Arial" panose="020B0604020202020204" pitchFamily="34" charset="0"/>
              <a:cs typeface="Arial" panose="020B0604020202020204" pitchFamily="34" charset="0"/>
            </a:endParaRPr>
          </a:p>
          <a:p>
            <a:pPr marL="820420" marR="0" lvl="1" indent="-363220" algn="l" rtl="0">
              <a:lnSpc>
                <a:spcPct val="90000"/>
              </a:lnSpc>
              <a:spcBef>
                <a:spcPts val="600"/>
              </a:spcBef>
              <a:spcAft>
                <a:spcPts val="0"/>
              </a:spcAft>
              <a:buClr>
                <a:schemeClr val="dk1"/>
              </a:buClr>
              <a:buSzPts val="1600"/>
              <a:buFont typeface="Arial"/>
              <a:buNone/>
            </a:pPr>
            <a:endParaRPr lang="fr-FR" b="0" i="0" u="none" strike="noStrike" cap="none">
              <a:solidFill>
                <a:schemeClr val="dk1"/>
              </a:solidFill>
              <a:latin typeface="Arial" panose="020B0604020202020204" pitchFamily="34" charset="0"/>
              <a:cs typeface="Arial" panose="020B0604020202020204" pitchFamily="34" charset="0"/>
            </a:endParaRPr>
          </a:p>
          <a:p>
            <a:pPr marL="1435100" marR="0" lvl="1" indent="-977900" algn="l" rtl="0">
              <a:lnSpc>
                <a:spcPct val="90000"/>
              </a:lnSpc>
              <a:spcBef>
                <a:spcPts val="600"/>
              </a:spcBef>
              <a:spcAft>
                <a:spcPts val="0"/>
              </a:spcAft>
              <a:buClr>
                <a:schemeClr val="dk1"/>
              </a:buClr>
              <a:buSzPts val="1600"/>
              <a:buFont typeface="Arial"/>
              <a:buNone/>
            </a:pPr>
            <a:r>
              <a:rPr lang="fr-FR" b="0" i="0" u="none" strike="noStrike" cap="none">
                <a:solidFill>
                  <a:schemeClr val="dk1"/>
                </a:solidFill>
                <a:latin typeface="Arial" panose="020B0604020202020204" pitchFamily="34" charset="0"/>
                <a:cs typeface="Arial" panose="020B0604020202020204" pitchFamily="34" charset="0"/>
                <a:sym typeface="Arial"/>
              </a:rPr>
              <a:t>046 	$q 1536 $r 1707 $2 </a:t>
            </a:r>
            <a:r>
              <a:rPr lang="fr-FR" b="0" i="0" u="none" strike="noStrike" cap="none" err="1">
                <a:solidFill>
                  <a:schemeClr val="dk1"/>
                </a:solidFill>
                <a:latin typeface="Arial" panose="020B0604020202020204" pitchFamily="34" charset="0"/>
                <a:cs typeface="Arial" panose="020B0604020202020204" pitchFamily="34" charset="0"/>
                <a:sym typeface="Arial"/>
              </a:rPr>
              <a:t>edtf</a:t>
            </a:r>
            <a:endParaRPr lang="fr-FR" sz="3600">
              <a:latin typeface="Arial" panose="020B0604020202020204" pitchFamily="34" charset="0"/>
              <a:cs typeface="Arial" panose="020B0604020202020204" pitchFamily="34" charset="0"/>
            </a:endParaRPr>
          </a:p>
          <a:p>
            <a:pPr marL="820420" lvl="1" indent="-363220">
              <a:spcBef>
                <a:spcPts val="600"/>
              </a:spcBef>
              <a:buSzPts val="1600"/>
              <a:buNone/>
            </a:pPr>
            <a:r>
              <a:rPr lang="fr-FR" b="0" i="0" u="none" strike="noStrike" cap="none">
                <a:solidFill>
                  <a:schemeClr val="dk1"/>
                </a:solidFill>
                <a:latin typeface="Arial" panose="020B0604020202020204" pitchFamily="34" charset="0"/>
                <a:cs typeface="Arial" panose="020B0604020202020204" pitchFamily="34" charset="0"/>
                <a:sym typeface="Arial"/>
              </a:rPr>
              <a:t>110 1_ </a:t>
            </a:r>
            <a:r>
              <a:rPr lang="fr-FR">
                <a:latin typeface="Arial" panose="020B0604020202020204" pitchFamily="34" charset="0"/>
                <a:cs typeface="Arial" panose="020B0604020202020204" pitchFamily="34" charset="0"/>
              </a:rPr>
              <a:t>Angleterre et Pays de Galles. </a:t>
            </a:r>
            <a:r>
              <a:rPr lang="fr-FR" b="0" i="0" u="none" strike="noStrike" cap="none">
                <a:solidFill>
                  <a:schemeClr val="dk1"/>
                </a:solidFill>
                <a:latin typeface="Arial" panose="020B0604020202020204" pitchFamily="34" charset="0"/>
                <a:cs typeface="Arial" panose="020B0604020202020204" pitchFamily="34" charset="0"/>
                <a:sym typeface="Arial"/>
              </a:rPr>
              <a:t>$b Court of Common </a:t>
            </a:r>
            <a:r>
              <a:rPr lang="fr-FR" b="0" i="0" u="none" strike="noStrike" cap="none" err="1">
                <a:solidFill>
                  <a:schemeClr val="dk1"/>
                </a:solidFill>
                <a:latin typeface="Arial" panose="020B0604020202020204" pitchFamily="34" charset="0"/>
                <a:cs typeface="Arial" panose="020B0604020202020204" pitchFamily="34" charset="0"/>
                <a:sym typeface="Arial"/>
              </a:rPr>
              <a:t>Pleas</a:t>
            </a:r>
            <a:endParaRPr lang="fr-FR" sz="3600">
              <a:latin typeface="Arial" panose="020B0604020202020204" pitchFamily="34" charset="0"/>
              <a:cs typeface="Arial" panose="020B0604020202020204" pitchFamily="34" charset="0"/>
            </a:endParaRPr>
          </a:p>
          <a:p>
            <a:pPr marL="820420" lvl="1" indent="-363220">
              <a:spcBef>
                <a:spcPts val="600"/>
              </a:spcBef>
              <a:buSzPts val="1600"/>
              <a:buNone/>
            </a:pPr>
            <a:r>
              <a:rPr lang="fr-FR" b="0" i="0" u="none" strike="noStrike" cap="none">
                <a:latin typeface="Arial" panose="020B0604020202020204" pitchFamily="34" charset="0"/>
                <a:cs typeface="Arial" panose="020B0604020202020204" pitchFamily="34" charset="0"/>
                <a:sym typeface="Arial"/>
              </a:rPr>
              <a:t>510 1_ </a:t>
            </a:r>
            <a:r>
              <a:rPr lang="fr-FR">
                <a:latin typeface="Arial" panose="020B0604020202020204" pitchFamily="34" charset="0"/>
                <a:cs typeface="Arial" panose="020B0604020202020204" pitchFamily="34" charset="0"/>
              </a:rPr>
              <a:t>$w r </a:t>
            </a:r>
            <a:r>
              <a:rPr lang="fr-FR" b="0" i="0" u="none" strike="noStrike" cap="none">
                <a:latin typeface="Arial" panose="020B0604020202020204" pitchFamily="34" charset="0"/>
                <a:cs typeface="Arial" panose="020B0604020202020204" pitchFamily="34" charset="0"/>
                <a:sym typeface="Arial"/>
              </a:rPr>
              <a:t>$i </a:t>
            </a:r>
            <a:r>
              <a:rPr lang="fr-FR">
                <a:latin typeface="Arial" panose="020B0604020202020204" pitchFamily="34" charset="0"/>
                <a:cs typeface="Arial" panose="020B0604020202020204" pitchFamily="34" charset="0"/>
              </a:rPr>
              <a:t>Prédécesseur </a:t>
            </a:r>
            <a:r>
              <a:rPr lang="fr-FR" b="0" i="0" u="none" strike="noStrike" cap="none">
                <a:latin typeface="Arial" panose="020B0604020202020204" pitchFamily="34" charset="0"/>
                <a:cs typeface="Arial" panose="020B0604020202020204" pitchFamily="34" charset="0"/>
                <a:sym typeface="Arial"/>
              </a:rPr>
              <a:t>: $a Angleterre. $b Court of Common </a:t>
            </a:r>
            <a:r>
              <a:rPr lang="fr-FR" b="0" i="0" u="none" strike="noStrike" cap="none" err="1">
                <a:latin typeface="Arial" panose="020B0604020202020204" pitchFamily="34" charset="0"/>
                <a:cs typeface="Arial" panose="020B0604020202020204" pitchFamily="34" charset="0"/>
                <a:sym typeface="Arial"/>
              </a:rPr>
              <a:t>Pleas</a:t>
            </a:r>
            <a:r>
              <a:rPr lang="fr-FR">
                <a:latin typeface="Arial" panose="020B0604020202020204" pitchFamily="34" charset="0"/>
                <a:cs typeface="Arial" panose="020B0604020202020204" pitchFamily="34" charset="0"/>
              </a:rPr>
              <a:t> </a:t>
            </a:r>
            <a:endParaRPr lang="fr-FR" b="0" i="0" u="none" strike="noStrike" cap="none">
              <a:latin typeface="Arial" panose="020B0604020202020204" pitchFamily="34" charset="0"/>
              <a:cs typeface="Arial" panose="020B0604020202020204" pitchFamily="34" charset="0"/>
            </a:endParaRPr>
          </a:p>
          <a:p>
            <a:pPr marL="820420" lvl="1" indent="-363220">
              <a:spcBef>
                <a:spcPts val="600"/>
              </a:spcBef>
              <a:buSzPts val="1600"/>
              <a:buNone/>
            </a:pPr>
            <a:r>
              <a:rPr lang="fr-FR" b="0" i="0" u="none" strike="noStrike" cap="none">
                <a:solidFill>
                  <a:schemeClr val="dk1"/>
                </a:solidFill>
                <a:latin typeface="Arial" panose="020B0604020202020204" pitchFamily="34" charset="0"/>
                <a:cs typeface="Arial" panose="020B0604020202020204" pitchFamily="34" charset="0"/>
                <a:sym typeface="Arial"/>
              </a:rPr>
              <a:t>510 1_ </a:t>
            </a:r>
            <a:r>
              <a:rPr lang="fr-FR">
                <a:latin typeface="Arial" panose="020B0604020202020204" pitchFamily="34" charset="0"/>
                <a:cs typeface="Arial" panose="020B0604020202020204" pitchFamily="34" charset="0"/>
              </a:rPr>
              <a:t>$w r </a:t>
            </a:r>
            <a:r>
              <a:rPr lang="fr-FR" b="0" i="0" u="none" strike="noStrike" cap="none">
                <a:solidFill>
                  <a:schemeClr val="dk1"/>
                </a:solidFill>
                <a:latin typeface="Arial" panose="020B0604020202020204" pitchFamily="34" charset="0"/>
                <a:cs typeface="Arial" panose="020B0604020202020204" pitchFamily="34" charset="0"/>
                <a:sym typeface="Arial"/>
              </a:rPr>
              <a:t>$i Successeur : $a Grande-Bretagne. $b Court of Common </a:t>
            </a:r>
            <a:r>
              <a:rPr lang="fr-FR" b="0" i="0" u="none" strike="noStrike" cap="none" err="1">
                <a:solidFill>
                  <a:schemeClr val="dk1"/>
                </a:solidFill>
                <a:latin typeface="Arial" panose="020B0604020202020204" pitchFamily="34" charset="0"/>
                <a:cs typeface="Arial" panose="020B0604020202020204" pitchFamily="34" charset="0"/>
                <a:sym typeface="Arial"/>
              </a:rPr>
              <a:t>Pleas</a:t>
            </a:r>
            <a:r>
              <a:rPr lang="fr-FR" b="0" i="0" u="none" strike="noStrike" cap="none">
                <a:solidFill>
                  <a:schemeClr val="dk1"/>
                </a:solidFill>
                <a:latin typeface="Arial" panose="020B0604020202020204" pitchFamily="34" charset="0"/>
                <a:cs typeface="Arial" panose="020B0604020202020204" pitchFamily="34" charset="0"/>
                <a:sym typeface="Arial"/>
              </a:rPr>
              <a:t> </a:t>
            </a:r>
            <a:endParaRPr lang="fr-FR" sz="3600">
              <a:latin typeface="Arial" panose="020B0604020202020204" pitchFamily="34" charset="0"/>
              <a:cs typeface="Arial" panose="020B0604020202020204" pitchFamily="34" charset="0"/>
            </a:endParaRPr>
          </a:p>
        </p:txBody>
      </p:sp>
      <p:sp>
        <p:nvSpPr>
          <p:cNvPr id="755" name="Shape 75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9" name="Shape 7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Date associée à une collectivité (RDA 11.4)</a:t>
            </a:r>
            <a:endParaRPr sz="3959" b="0" i="0" u="none" strike="noStrike" cap="none">
              <a:solidFill>
                <a:schemeClr val="dk1"/>
              </a:solidFill>
              <a:latin typeface="Arial"/>
              <a:ea typeface="Arial"/>
              <a:cs typeface="Arial"/>
              <a:sym typeface="Arial"/>
            </a:endParaRPr>
          </a:p>
        </p:txBody>
      </p:sp>
      <p:sp>
        <p:nvSpPr>
          <p:cNvPr id="770" name="Shape 77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077913" marR="0" lvl="0" indent="-1077913" algn="l" rtl="0">
              <a:lnSpc>
                <a:spcPct val="90000"/>
              </a:lnSpc>
              <a:spcBef>
                <a:spcPts val="1000"/>
              </a:spcBef>
              <a:spcAft>
                <a:spcPts val="0"/>
              </a:spcAft>
              <a:buClr>
                <a:schemeClr val="dk1"/>
              </a:buClr>
              <a:buSzPts val="2400"/>
              <a:buFont typeface="Arial"/>
              <a:buNone/>
              <a:tabLst>
                <a:tab pos="801688" algn="l"/>
              </a:tabLst>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046 	  $q 1707 $r 1875 $2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edtf</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a:t>
            </a:r>
            <a:endParaRPr lang="fr-CA">
              <a:latin typeface="Arial" panose="020B0604020202020204" pitchFamily="34" charset="0"/>
              <a:cs typeface="Arial" panose="020B0604020202020204" pitchFamily="34" charset="0"/>
            </a:endParaRPr>
          </a:p>
          <a:p>
            <a:pPr marL="1077913" marR="0" lvl="0" indent="-1077913" algn="l" rtl="0">
              <a:lnSpc>
                <a:spcPct val="90000"/>
              </a:lnSpc>
              <a:spcBef>
                <a:spcPts val="1000"/>
              </a:spcBef>
              <a:spcAft>
                <a:spcPts val="0"/>
              </a:spcAft>
              <a:buClr>
                <a:schemeClr val="dk1"/>
              </a:buClr>
              <a:buSzPts val="2400"/>
              <a:buFont typeface="Arial"/>
              <a:buNone/>
              <a:tabLst>
                <a:tab pos="801688" algn="l"/>
              </a:tabLst>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110 1_ Grande-Bretagne. $b Court of Common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Pleas</a:t>
            </a:r>
            <a:endParaRPr lang="fr-CA">
              <a:latin typeface="Arial" panose="020B0604020202020204" pitchFamily="34" charset="0"/>
              <a:cs typeface="Arial" panose="020B0604020202020204" pitchFamily="34" charset="0"/>
            </a:endParaRPr>
          </a:p>
          <a:p>
            <a:pPr marL="1077913" indent="-1077913">
              <a:buSzPts val="2400"/>
              <a:buNone/>
              <a:tabLst>
                <a:tab pos="801688" algn="l"/>
              </a:tabLst>
            </a:pP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510 1_ </a:t>
            </a:r>
            <a:r>
              <a:rPr lang="fr-FR" sz="2400">
                <a:latin typeface="Arial" panose="020B0604020202020204" pitchFamily="34" charset="0"/>
                <a:ea typeface="Calibri"/>
                <a:cs typeface="Arial" panose="020B0604020202020204" pitchFamily="34" charset="0"/>
                <a:sym typeface="Calibri"/>
              </a:rPr>
              <a:t>$w r</a:t>
            </a:r>
            <a:r>
              <a:rPr lang="fr-FR" sz="2400">
                <a:latin typeface="Arial" panose="020B0604020202020204" pitchFamily="34" charset="0"/>
                <a:ea typeface="Calibri"/>
                <a:cs typeface="Arial" panose="020B0604020202020204" pitchFamily="34" charset="0"/>
              </a:rPr>
              <a:t> </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$i Successeur: $a Grande-Bretagne. $b High Court of Justice. $b Common </a:t>
            </a:r>
            <a:r>
              <a:rPr lang="fr-FR" sz="2400" b="0" i="0" u="none" strike="noStrike" cap="none" err="1">
                <a:solidFill>
                  <a:schemeClr val="dk1"/>
                </a:solidFill>
                <a:latin typeface="Arial" panose="020B0604020202020204" pitchFamily="34" charset="0"/>
                <a:ea typeface="Calibri"/>
                <a:cs typeface="Arial" panose="020B0604020202020204" pitchFamily="34" charset="0"/>
                <a:sym typeface="Calibri"/>
              </a:rPr>
              <a:t>Pleas</a:t>
            </a:r>
            <a:r>
              <a:rPr lang="fr-FR" sz="2400" b="0" i="0" u="none" strike="noStrike" cap="none">
                <a:solidFill>
                  <a:schemeClr val="dk1"/>
                </a:solidFill>
                <a:latin typeface="Arial" panose="020B0604020202020204" pitchFamily="34" charset="0"/>
                <a:ea typeface="Calibri"/>
                <a:cs typeface="Arial" panose="020B0604020202020204" pitchFamily="34" charset="0"/>
                <a:sym typeface="Calibri"/>
              </a:rPr>
              <a:t> Division </a:t>
            </a:r>
          </a:p>
          <a:p>
            <a:pPr marL="1077913" indent="-1077913">
              <a:buSzPts val="2400"/>
              <a:buNone/>
              <a:tabLst>
                <a:tab pos="801688" algn="l"/>
              </a:tabLst>
            </a:pPr>
            <a:r>
              <a:rPr lang="fr-FR" sz="2400" b="0" i="0" u="none" strike="noStrike" cap="none">
                <a:latin typeface="Arial" panose="020B0604020202020204" pitchFamily="34" charset="0"/>
                <a:ea typeface="Calibri"/>
                <a:cs typeface="Arial" panose="020B0604020202020204" pitchFamily="34" charset="0"/>
                <a:sym typeface="Calibri"/>
              </a:rPr>
              <a:t>510 1_ </a:t>
            </a:r>
            <a:r>
              <a:rPr lang="fr-FR" sz="2400">
                <a:latin typeface="Arial" panose="020B0604020202020204" pitchFamily="34" charset="0"/>
                <a:ea typeface="Calibri"/>
                <a:cs typeface="Arial" panose="020B0604020202020204" pitchFamily="34" charset="0"/>
                <a:sym typeface="Calibri"/>
              </a:rPr>
              <a:t>$w r</a:t>
            </a:r>
            <a:r>
              <a:rPr lang="fr-FR" sz="2400">
                <a:latin typeface="Arial" panose="020B0604020202020204" pitchFamily="34" charset="0"/>
                <a:ea typeface="Calibri"/>
                <a:cs typeface="Arial" panose="020B0604020202020204" pitchFamily="34" charset="0"/>
              </a:rPr>
              <a:t> </a:t>
            </a:r>
            <a:r>
              <a:rPr lang="fr-FR" sz="2400" b="0" i="0" u="none" strike="noStrike" cap="none">
                <a:latin typeface="Arial" panose="020B0604020202020204" pitchFamily="34" charset="0"/>
                <a:ea typeface="Calibri"/>
                <a:cs typeface="Arial" panose="020B0604020202020204" pitchFamily="34" charset="0"/>
                <a:sym typeface="Calibri"/>
              </a:rPr>
              <a:t>$i </a:t>
            </a:r>
            <a:r>
              <a:rPr lang="fr-FR" sz="2400">
                <a:latin typeface="Arial" panose="020B0604020202020204" pitchFamily="34" charset="0"/>
                <a:ea typeface="Calibri"/>
                <a:cs typeface="Arial" panose="020B0604020202020204" pitchFamily="34" charset="0"/>
                <a:sym typeface="Calibri"/>
              </a:rPr>
              <a:t>Prédécesseur</a:t>
            </a:r>
            <a:r>
              <a:rPr lang="fr-FR" sz="2400" b="0" i="0" u="none" strike="noStrike" cap="none">
                <a:latin typeface="Arial" panose="020B0604020202020204" pitchFamily="34" charset="0"/>
                <a:ea typeface="Calibri"/>
                <a:cs typeface="Arial" panose="020B0604020202020204" pitchFamily="34" charset="0"/>
                <a:sym typeface="Calibri"/>
              </a:rPr>
              <a:t>: $a Angleterre et Pays de Galles. $b Court of Common </a:t>
            </a:r>
            <a:r>
              <a:rPr lang="fr-FR" sz="2400" b="0" i="0" u="none" strike="noStrike" cap="none" err="1">
                <a:latin typeface="Arial" panose="020B0604020202020204" pitchFamily="34" charset="0"/>
                <a:ea typeface="Calibri"/>
                <a:cs typeface="Arial" panose="020B0604020202020204" pitchFamily="34" charset="0"/>
                <a:sym typeface="Calibri"/>
              </a:rPr>
              <a:t>Pleas</a:t>
            </a:r>
            <a:endParaRPr lang="fr-CA">
              <a:latin typeface="Arial" panose="020B0604020202020204" pitchFamily="34" charset="0"/>
              <a:cs typeface="Arial" panose="020B0604020202020204" pitchFamily="34" charset="0"/>
            </a:endParaRPr>
          </a:p>
        </p:txBody>
      </p:sp>
      <p:sp>
        <p:nvSpPr>
          <p:cNvPr id="765" name="Shape 76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56" name="Shape 156"/>
          <p:cNvSpPr txBox="1">
            <a:spLocks noGrp="1"/>
          </p:cNvSpPr>
          <p:nvPr>
            <p:ph type="body" idx="1"/>
          </p:nvPr>
        </p:nvSpPr>
        <p:spPr>
          <a:xfrm>
            <a:off x="643328" y="1108676"/>
            <a:ext cx="8770495" cy="386963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Fondation Kurt Weill pour la musique</a:t>
            </a:r>
            <a:endParaRPr sz="4000" b="0" i="1" u="none" strike="noStrike" cap="none">
              <a:solidFill>
                <a:schemeClr val="dk1"/>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3800"/>
              <a:buFont typeface="Arial"/>
              <a:buNone/>
            </a:pPr>
            <a:endParaRPr sz="3800" b="0" i="1" u="none" strike="noStrike" cap="none">
              <a:solidFill>
                <a:schemeClr val="dk1"/>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3800"/>
              <a:buFont typeface="Arial"/>
              <a:buNone/>
            </a:pPr>
            <a:r>
              <a:rPr lang="fr-FR" sz="3800" b="0" i="1" u="none" strike="noStrike" cap="none">
                <a:solidFill>
                  <a:schemeClr val="dk1"/>
                </a:solidFill>
                <a:latin typeface="Arial"/>
                <a:ea typeface="Arial"/>
                <a:cs typeface="Arial"/>
                <a:sym typeface="Arial"/>
              </a:rPr>
              <a:t>Site </a:t>
            </a:r>
            <a:r>
              <a:rPr lang="fr-FR" sz="3800" i="1"/>
              <a:t>W</a:t>
            </a:r>
            <a:r>
              <a:rPr lang="fr-FR" sz="3800" b="0" i="1" u="none" strike="noStrike" cap="none">
                <a:solidFill>
                  <a:schemeClr val="dk1"/>
                </a:solidFill>
                <a:latin typeface="Arial"/>
                <a:ea typeface="Arial"/>
                <a:cs typeface="Arial"/>
                <a:sym typeface="Arial"/>
              </a:rPr>
              <a:t>eb</a:t>
            </a:r>
            <a:endParaRPr sz="3800" b="0" i="0" u="none" strike="noStrike" cap="none">
              <a:solidFill>
                <a:schemeClr val="dk1"/>
              </a:solidFill>
              <a:latin typeface="Arial"/>
              <a:ea typeface="Arial"/>
              <a:cs typeface="Arial"/>
              <a:sym typeface="Arial"/>
            </a:endParaRPr>
          </a:p>
        </p:txBody>
      </p:sp>
      <p:pic>
        <p:nvPicPr>
          <p:cNvPr id="157" name="Shape 157"/>
          <p:cNvPicPr preferRelativeResize="0"/>
          <p:nvPr/>
        </p:nvPicPr>
        <p:blipFill rotWithShape="1">
          <a:blip r:embed="rId3">
            <a:alphaModFix/>
          </a:blip>
          <a:srcRect/>
          <a:stretch/>
        </p:blipFill>
        <p:spPr>
          <a:xfrm>
            <a:off x="838200" y="3463741"/>
            <a:ext cx="7772400" cy="247236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79" name="Shape 779"/>
          <p:cNvSpPr txBox="1">
            <a:spLocks noGrp="1"/>
          </p:cNvSpPr>
          <p:nvPr>
            <p:ph type="title"/>
          </p:nvPr>
        </p:nvSpPr>
        <p:spPr>
          <a:xfrm>
            <a:off x="838200" y="447943"/>
            <a:ext cx="10515600" cy="2193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Lieu associé à une collectivité (RDA 11.3)</a:t>
            </a:r>
            <a:endParaRPr sz="3959" b="0" i="0" u="none" strike="noStrike" cap="none">
              <a:solidFill>
                <a:schemeClr val="dk1"/>
              </a:solidFill>
              <a:latin typeface="Arial"/>
              <a:ea typeface="Arial"/>
              <a:cs typeface="Arial"/>
              <a:sym typeface="Arial"/>
            </a:endParaRPr>
          </a:p>
        </p:txBody>
      </p:sp>
      <p:sp>
        <p:nvSpPr>
          <p:cNvPr id="780" name="Shape 780"/>
          <p:cNvSpPr txBox="1">
            <a:spLocks noGrp="1"/>
          </p:cNvSpPr>
          <p:nvPr>
            <p:ph type="body" idx="1"/>
          </p:nvPr>
        </p:nvSpPr>
        <p:spPr>
          <a:xfrm>
            <a:off x="635000" y="1356202"/>
            <a:ext cx="9950342" cy="4924018"/>
          </a:xfrm>
          <a:prstGeom prst="rect">
            <a:avLst/>
          </a:prstGeom>
          <a:noFill/>
          <a:ln>
            <a:noFill/>
          </a:ln>
        </p:spPr>
        <p:txBody>
          <a:bodyPr spcFirstLastPara="1" wrap="square" lIns="91425" tIns="45700" rIns="91425" bIns="45700" anchor="t" anchorCtr="0">
            <a:noAutofit/>
          </a:bodyPr>
          <a:lstStyle/>
          <a:p>
            <a:pPr marL="174625" marR="0" lvl="0" indent="-174625" algn="l" rtl="0">
              <a:lnSpc>
                <a:spcPct val="90000"/>
              </a:lnSpc>
              <a:spcBef>
                <a:spcPts val="0"/>
              </a:spcBef>
              <a:spcAft>
                <a:spcPts val="0"/>
              </a:spcAft>
              <a:buClr>
                <a:schemeClr val="dk1"/>
              </a:buClr>
              <a:buSzPts val="1700"/>
              <a:buFont typeface="Arial"/>
              <a:buChar char="•"/>
            </a:pPr>
            <a:r>
              <a:rPr lang="fr-FR" sz="2000" b="0" i="0" u="none" strike="noStrike" cap="none">
                <a:solidFill>
                  <a:schemeClr val="dk1"/>
                </a:solidFill>
                <a:latin typeface="Arial" panose="020B0604020202020204" pitchFamily="34" charset="0"/>
                <a:cs typeface="Arial" panose="020B0604020202020204" pitchFamily="34" charset="0"/>
                <a:sym typeface="Arial"/>
              </a:rPr>
              <a:t>Le lieu associé à l’élément collectivité est un élément fondamental pour les congrès et pour les autres collectivités lorsqu’il est nécessaire d’établir une distinction entre des collectivités portant le même nom</a:t>
            </a:r>
            <a:endParaRPr sz="2000">
              <a:latin typeface="Arial" panose="020B0604020202020204" pitchFamily="34" charset="0"/>
              <a:cs typeface="Arial" panose="020B0604020202020204" pitchFamily="34" charset="0"/>
            </a:endParaRPr>
          </a:p>
          <a:p>
            <a:pPr marL="0" indent="0">
              <a:buSzPts val="1700"/>
              <a:buNone/>
            </a:pPr>
            <a:r>
              <a:rPr lang="fr-FR" sz="1700" b="0" i="0" u="none" strike="noStrike" cap="none">
                <a:latin typeface="Arial" panose="020B0604020202020204" pitchFamily="34" charset="0"/>
                <a:ea typeface="Calibri"/>
                <a:cs typeface="Arial" panose="020B0604020202020204" pitchFamily="34" charset="0"/>
                <a:sym typeface="Calibri"/>
              </a:rPr>
              <a:t>• </a:t>
            </a:r>
            <a:r>
              <a:rPr lang="fr-FR" sz="1700">
                <a:latin typeface="Arial" panose="020B0604020202020204" pitchFamily="34" charset="0"/>
                <a:ea typeface="Calibri"/>
                <a:cs typeface="Arial" panose="020B0604020202020204" pitchFamily="34" charset="0"/>
                <a:sym typeface="Calibri"/>
              </a:rPr>
              <a:t>Enregistrer </a:t>
            </a:r>
            <a:r>
              <a:rPr lang="fr-FR" sz="1700" b="0" i="0" u="none" strike="noStrike" cap="none">
                <a:latin typeface="Arial" panose="020B0604020202020204" pitchFamily="34" charset="0"/>
                <a:ea typeface="Calibri"/>
                <a:cs typeface="Arial" panose="020B0604020202020204" pitchFamily="34" charset="0"/>
                <a:sym typeface="Calibri"/>
              </a:rPr>
              <a:t>dans une zone 370</a:t>
            </a:r>
            <a:r>
              <a:rPr lang="fr-FR" sz="1700">
                <a:latin typeface="Arial" panose="020B0604020202020204" pitchFamily="34" charset="0"/>
                <a:ea typeface="Calibri"/>
                <a:cs typeface="Arial" panose="020B0604020202020204" pitchFamily="34" charset="0"/>
                <a:sym typeface="Calibri"/>
              </a:rPr>
              <a:t> </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370 $e Hamden (Conn.) $2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lacnaf</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370 $e Salt Lake City (Utah) $2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lacnaf</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370 $e Allemagne $2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lacnaf</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370 $e Espagne $2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lacnaf</a:t>
            </a:r>
            <a:endParaRPr>
              <a:latin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chemeClr val="dk1"/>
              </a:buClr>
              <a:buSzPts val="1700"/>
              <a:buFont typeface="Arial"/>
              <a:buNone/>
            </a:pPr>
            <a:r>
              <a:rPr lang="fr-FR" sz="1700" b="0" i="0" u="none" strike="noStrike" cap="none">
                <a:latin typeface="Arial" panose="020B0604020202020204" pitchFamily="34" charset="0"/>
                <a:ea typeface="Calibri"/>
                <a:cs typeface="Arial" panose="020B0604020202020204" pitchFamily="34" charset="0"/>
                <a:sym typeface="Calibri"/>
              </a:rPr>
              <a:t>• Si l’élément a été ajouté au point d’accès, </a:t>
            </a:r>
            <a:r>
              <a:rPr lang="fr-FR" sz="1700">
                <a:latin typeface="Arial" panose="020B0604020202020204" pitchFamily="34" charset="0"/>
                <a:ea typeface="Calibri"/>
                <a:cs typeface="Arial" panose="020B0604020202020204" pitchFamily="34" charset="0"/>
                <a:sym typeface="Calibri"/>
              </a:rPr>
              <a:t>enregistrer</a:t>
            </a:r>
            <a:r>
              <a:rPr lang="fr-FR" sz="1700" b="0" i="0" u="none" strike="noStrike" cap="none">
                <a:latin typeface="Arial" panose="020B0604020202020204" pitchFamily="34" charset="0"/>
                <a:ea typeface="Calibri"/>
                <a:cs typeface="Arial" panose="020B0604020202020204" pitchFamily="34" charset="0"/>
                <a:sym typeface="Calibri"/>
              </a:rPr>
              <a:t> entre parenthèses sans codage de sous-zone</a:t>
            </a:r>
            <a:endParaRPr sz="1700" b="0" i="0" u="none" strike="noStrike" cap="none">
              <a:latin typeface="Arial" panose="020B0604020202020204" pitchFamily="34" charset="0"/>
              <a:ea typeface="Calibri"/>
              <a:cs typeface="Arial" panose="020B0604020202020204" pitchFamily="34" charset="0"/>
              <a:sym typeface="Calibri"/>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110 2_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Children’s</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Center (Hamden, Conn.)</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110 2_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Children’s</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Center (Salt Lake City, Utah)</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111 2_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Congreso</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Internacional de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Linguística</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Hispánica</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(Allemagne)</a:t>
            </a:r>
            <a:endParaRPr>
              <a:latin typeface="Arial" panose="020B0604020202020204" pitchFamily="34" charset="0"/>
              <a:cs typeface="Arial" panose="020B0604020202020204" pitchFamily="34" charset="0"/>
            </a:endParaRPr>
          </a:p>
          <a:p>
            <a:pPr marL="448945" marR="0" lvl="0" indent="0" algn="l" rtl="0">
              <a:lnSpc>
                <a:spcPct val="90000"/>
              </a:lnSpc>
              <a:spcBef>
                <a:spcPts val="1000"/>
              </a:spcBef>
              <a:spcAft>
                <a:spcPts val="0"/>
              </a:spcAft>
              <a:buClr>
                <a:schemeClr val="dk1"/>
              </a:buClr>
              <a:buSzPts val="1700"/>
              <a:buFont typeface="Arial"/>
              <a:buNone/>
            </a:pP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111 2_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Congreso</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Internacional de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Linguística</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a:t>
            </a:r>
            <a:r>
              <a:rPr lang="fr-FR" sz="1700" b="0" i="0" u="none" strike="noStrike" cap="none" err="1">
                <a:solidFill>
                  <a:schemeClr val="dk1"/>
                </a:solidFill>
                <a:latin typeface="Arial" panose="020B0604020202020204" pitchFamily="34" charset="0"/>
                <a:ea typeface="Calibri"/>
                <a:cs typeface="Arial" panose="020B0604020202020204" pitchFamily="34" charset="0"/>
                <a:sym typeface="Calibri"/>
              </a:rPr>
              <a:t>Hispánica</a:t>
            </a:r>
            <a:r>
              <a:rPr lang="fr-FR" sz="1700" b="0" i="0" u="none" strike="noStrike" cap="none">
                <a:solidFill>
                  <a:schemeClr val="dk1"/>
                </a:solidFill>
                <a:latin typeface="Arial" panose="020B0604020202020204" pitchFamily="34" charset="0"/>
                <a:ea typeface="Calibri"/>
                <a:cs typeface="Arial" panose="020B0604020202020204" pitchFamily="34" charset="0"/>
                <a:sym typeface="Calibri"/>
              </a:rPr>
              <a:t> (Espagne)</a:t>
            </a:r>
            <a:endParaRPr sz="1700" b="0" i="0" u="none" strike="noStrike" cap="none">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89" name="Shape 789"/>
          <p:cNvSpPr txBox="1">
            <a:spLocks noGrp="1"/>
          </p:cNvSpPr>
          <p:nvPr>
            <p:ph type="title"/>
          </p:nvPr>
        </p:nvSpPr>
        <p:spPr>
          <a:xfrm>
            <a:off x="838200" y="614148"/>
            <a:ext cx="10515600" cy="47442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sp>
        <p:nvSpPr>
          <p:cNvPr id="790" name="Shape 790"/>
          <p:cNvSpPr txBox="1">
            <a:spLocks noGrp="1"/>
          </p:cNvSpPr>
          <p:nvPr>
            <p:ph type="body" idx="1"/>
          </p:nvPr>
        </p:nvSpPr>
        <p:spPr>
          <a:xfrm>
            <a:off x="838200" y="2670629"/>
            <a:ext cx="9307286" cy="271417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a:t>Enregistrer</a:t>
            </a:r>
            <a:r>
              <a:rPr lang="fr-FR" sz="2800" b="0" i="0" u="none" strike="noStrike" cap="none">
                <a:latin typeface="Arial"/>
                <a:ea typeface="Arial"/>
                <a:cs typeface="Arial"/>
                <a:sym typeface="Arial"/>
              </a:rPr>
              <a:t> le lieu associé à la </a:t>
            </a:r>
            <a:r>
              <a:rPr lang="fr-FR" sz="2800" b="0" i="1" u="none" strike="noStrike" cap="none" err="1">
                <a:latin typeface="Arial"/>
                <a:ea typeface="Arial"/>
                <a:cs typeface="Arial"/>
                <a:sym typeface="Arial"/>
              </a:rPr>
              <a:t>Geological</a:t>
            </a:r>
            <a:r>
              <a:rPr lang="fr-FR" sz="2800" b="0" i="1" u="none" strike="noStrike" cap="none">
                <a:latin typeface="Arial"/>
                <a:ea typeface="Arial"/>
                <a:cs typeface="Arial"/>
                <a:sym typeface="Arial"/>
              </a:rPr>
              <a:t> Society of America </a:t>
            </a:r>
            <a:r>
              <a:rPr lang="fr-FR" sz="2800" b="0" i="0" u="none" strike="noStrike" cap="none">
                <a:latin typeface="Arial"/>
                <a:ea typeface="Arial"/>
                <a:cs typeface="Arial"/>
                <a:sym typeface="Arial"/>
              </a:rPr>
              <a:t>dans une 370</a:t>
            </a:r>
            <a:endParaRPr sz="2800" b="0" i="0" u="none" strike="noStrike" cap="none">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799" name="Shape 799"/>
          <p:cNvSpPr txBox="1">
            <a:spLocks noGrp="1"/>
          </p:cNvSpPr>
          <p:nvPr>
            <p:ph type="title"/>
          </p:nvPr>
        </p:nvSpPr>
        <p:spPr>
          <a:xfrm>
            <a:off x="838200" y="614148"/>
            <a:ext cx="10515600" cy="47442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a:t>
            </a:r>
            <a:endParaRPr sz="3959" b="0" i="0" u="none" strike="noStrike" cap="none">
              <a:solidFill>
                <a:schemeClr val="dk1"/>
              </a:solidFill>
              <a:latin typeface="Arial"/>
              <a:ea typeface="Arial"/>
              <a:cs typeface="Arial"/>
              <a:sym typeface="Arial"/>
            </a:endParaRPr>
          </a:p>
        </p:txBody>
      </p:sp>
      <p:sp>
        <p:nvSpPr>
          <p:cNvPr id="800" name="Shape 800"/>
          <p:cNvSpPr txBox="1">
            <a:spLocks noGrp="1"/>
          </p:cNvSpPr>
          <p:nvPr>
            <p:ph type="body" idx="1"/>
          </p:nvPr>
        </p:nvSpPr>
        <p:spPr>
          <a:xfrm>
            <a:off x="838200" y="2510972"/>
            <a:ext cx="10515600" cy="271417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a:t>Enregistrer</a:t>
            </a:r>
            <a:r>
              <a:rPr lang="fr-FR" sz="2800" b="0" i="0" u="none" strike="noStrike" cap="none">
                <a:latin typeface="Arial"/>
                <a:ea typeface="Arial"/>
                <a:cs typeface="Arial"/>
                <a:sym typeface="Arial"/>
              </a:rPr>
              <a:t> l’élément date associée à la </a:t>
            </a:r>
            <a:r>
              <a:rPr lang="fr-FR" sz="2800" b="0" i="1" u="none" strike="noStrike" cap="none" err="1">
                <a:latin typeface="Arial"/>
                <a:ea typeface="Arial"/>
                <a:cs typeface="Arial"/>
                <a:sym typeface="Arial"/>
              </a:rPr>
              <a:t>Geological</a:t>
            </a:r>
            <a:endParaRPr/>
          </a:p>
          <a:p>
            <a:pPr marL="0" marR="0" lvl="0" indent="0" algn="l" rtl="0">
              <a:lnSpc>
                <a:spcPct val="90000"/>
              </a:lnSpc>
              <a:spcBef>
                <a:spcPts val="1000"/>
              </a:spcBef>
              <a:spcAft>
                <a:spcPts val="0"/>
              </a:spcAft>
              <a:buClr>
                <a:schemeClr val="dk1"/>
              </a:buClr>
              <a:buSzPts val="2800"/>
              <a:buFont typeface="Arial"/>
              <a:buNone/>
            </a:pPr>
            <a:r>
              <a:rPr lang="fr-FR" sz="2800" b="0" i="1" u="none" strike="noStrike" cap="none">
                <a:latin typeface="Arial"/>
                <a:ea typeface="Arial"/>
                <a:cs typeface="Arial"/>
                <a:sym typeface="Arial"/>
              </a:rPr>
              <a:t>Society of America </a:t>
            </a:r>
            <a:r>
              <a:rPr lang="fr-FR" sz="2800" b="0" i="0" u="none" strike="noStrike" cap="none">
                <a:latin typeface="Arial"/>
                <a:ea typeface="Arial"/>
                <a:cs typeface="Arial"/>
                <a:sym typeface="Arial"/>
              </a:rPr>
              <a:t>dans les sous-zones $</a:t>
            </a:r>
            <a:r>
              <a:rPr lang="fr-FR"/>
              <a:t>q</a:t>
            </a:r>
            <a:r>
              <a:rPr lang="fr-FR" sz="2800" b="0" i="0" u="none" strike="noStrike" cap="none">
                <a:latin typeface="Arial"/>
                <a:ea typeface="Arial"/>
                <a:cs typeface="Arial"/>
                <a:sym typeface="Arial"/>
              </a:rPr>
              <a:t> et $</a:t>
            </a:r>
            <a:r>
              <a:rPr lang="fr-FR"/>
              <a:t>r</a:t>
            </a:r>
            <a:r>
              <a:rPr lang="fr-FR" sz="2800" b="0" i="0" u="none" strike="noStrike" cap="none">
                <a:latin typeface="Arial"/>
                <a:ea typeface="Arial"/>
                <a:cs typeface="Arial"/>
                <a:sym typeface="Arial"/>
              </a:rPr>
              <a:t> de la 046</a:t>
            </a:r>
            <a:endParaRPr sz="2800" b="0" i="0" u="none" strike="noStrike" cap="none">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09" name="Shape 809"/>
          <p:cNvSpPr txBox="1">
            <a:spLocks noGrp="1"/>
          </p:cNvSpPr>
          <p:nvPr>
            <p:ph type="title"/>
          </p:nvPr>
        </p:nvSpPr>
        <p:spPr>
          <a:xfrm>
            <a:off x="838200" y="463449"/>
            <a:ext cx="10515600" cy="408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Institution associée (RDA 11.5)</a:t>
            </a:r>
            <a:endParaRPr sz="3959" b="0" i="0" u="none" strike="noStrike" cap="none">
              <a:solidFill>
                <a:schemeClr val="dk1"/>
              </a:solidFill>
              <a:latin typeface="Arial"/>
              <a:ea typeface="Arial"/>
              <a:cs typeface="Arial"/>
              <a:sym typeface="Arial"/>
            </a:endParaRPr>
          </a:p>
        </p:txBody>
      </p:sp>
      <p:sp>
        <p:nvSpPr>
          <p:cNvPr id="810" name="Shape 810"/>
          <p:cNvSpPr txBox="1">
            <a:spLocks noGrp="1"/>
          </p:cNvSpPr>
          <p:nvPr>
            <p:ph type="body" idx="1"/>
          </p:nvPr>
        </p:nvSpPr>
        <p:spPr>
          <a:xfrm>
            <a:off x="838200" y="1315076"/>
            <a:ext cx="10515600" cy="4749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Élément fondamental </a:t>
            </a:r>
            <a:r>
              <a:rPr lang="fr-FR" sz="2590" b="0" i="1" u="none" strike="noStrike" cap="none">
                <a:solidFill>
                  <a:schemeClr val="dk1"/>
                </a:solidFill>
                <a:latin typeface="Arial"/>
                <a:ea typeface="Arial"/>
                <a:cs typeface="Arial"/>
                <a:sym typeface="Arial"/>
              </a:rPr>
              <a:t>si</a:t>
            </a:r>
            <a:r>
              <a:rPr lang="fr-FR" sz="2590" b="0" i="0" u="none" strike="noStrike" cap="none">
                <a:solidFill>
                  <a:schemeClr val="dk1"/>
                </a:solidFill>
                <a:latin typeface="Arial"/>
                <a:ea typeface="Arial"/>
                <a:cs typeface="Arial"/>
                <a:sym typeface="Arial"/>
              </a:rPr>
              <a:t> :</a:t>
            </a:r>
          </a:p>
          <a:p>
            <a:pPr marL="228600" marR="0" lvl="0" indent="-228600" algn="l" rtl="0">
              <a:lnSpc>
                <a:spcPct val="80000"/>
              </a:lnSpc>
              <a:spcBef>
                <a:spcPts val="0"/>
              </a:spcBef>
              <a:spcAft>
                <a:spcPts val="0"/>
              </a:spcAft>
              <a:buClr>
                <a:schemeClr val="dk1"/>
              </a:buClr>
              <a:buSzPts val="2590"/>
              <a:buFont typeface="Arial"/>
              <a:buChar char="•"/>
            </a:pPr>
            <a:endParaRPr sz="2590" b="0" i="0" u="none" strike="noStrike" cap="none">
              <a:solidFill>
                <a:schemeClr val="dk1"/>
              </a:solidFill>
              <a:latin typeface="Arial"/>
              <a:ea typeface="Arial"/>
              <a:cs typeface="Arial"/>
              <a:sym typeface="Arial"/>
            </a:endParaRPr>
          </a:p>
          <a:p>
            <a:pPr marL="457200" lvl="1" indent="0">
              <a:lnSpc>
                <a:spcPct val="80000"/>
              </a:lnSpc>
              <a:spcBef>
                <a:spcPts val="1000"/>
              </a:spcBef>
              <a:buSzPts val="2960"/>
              <a:buFont typeface="Arial"/>
              <a:buNone/>
              <a:tabLst>
                <a:tab pos="2151063" algn="l"/>
              </a:tabLst>
            </a:pPr>
            <a:r>
              <a:rPr lang="fr-FR" sz="2560" b="0" i="0" u="none" strike="noStrike" cap="none">
                <a:solidFill>
                  <a:schemeClr val="dk1"/>
                </a:solidFill>
                <a:latin typeface="Arial"/>
                <a:ea typeface="Arial"/>
                <a:cs typeface="Arial"/>
                <a:sym typeface="Arial"/>
              </a:rPr>
              <a:t>‐ Congrès : Le nom de l’institution fournit une meilleure </a:t>
            </a:r>
            <a:r>
              <a:rPr lang="fr-FR" sz="2560"/>
              <a:t>identification 	que le nom de lieu</a:t>
            </a:r>
          </a:p>
          <a:p>
            <a:pPr marL="0" marR="0" lvl="0" indent="0" algn="l" rtl="0">
              <a:lnSpc>
                <a:spcPct val="80000"/>
              </a:lnSpc>
              <a:spcBef>
                <a:spcPts val="1000"/>
              </a:spcBef>
              <a:spcAft>
                <a:spcPts val="0"/>
              </a:spcAft>
              <a:buClr>
                <a:schemeClr val="dk1"/>
              </a:buClr>
              <a:buSzPts val="2960"/>
              <a:buFont typeface="Arial"/>
              <a:buNone/>
            </a:pPr>
            <a:endParaRPr lang="fr-CA" sz="2960" b="0" i="0" u="none" strike="noStrike" cap="none">
              <a:solidFill>
                <a:schemeClr val="dk1"/>
              </a:solidFill>
              <a:latin typeface="Arial"/>
              <a:ea typeface="Arial"/>
              <a:cs typeface="Arial"/>
              <a:sym typeface="Arial"/>
            </a:endParaRPr>
          </a:p>
          <a:p>
            <a:pPr marL="457200" lvl="1" indent="0">
              <a:lnSpc>
                <a:spcPct val="80000"/>
              </a:lnSpc>
              <a:spcBef>
                <a:spcPts val="1000"/>
              </a:spcBef>
              <a:buSzPts val="2960"/>
              <a:buFont typeface="Arial"/>
              <a:buNone/>
            </a:pPr>
            <a:r>
              <a:rPr lang="fr-FR" sz="2560" b="0" i="0" u="none" strike="noStrike" cap="none">
                <a:solidFill>
                  <a:schemeClr val="dk1"/>
                </a:solidFill>
                <a:latin typeface="Arial"/>
                <a:ea typeface="Arial"/>
                <a:cs typeface="Arial"/>
                <a:sym typeface="Arial"/>
              </a:rPr>
              <a:t>‐ Autres collectivités : Lorsque nécessaire d’établir une </a:t>
            </a:r>
            <a:r>
              <a:rPr lang="fr-FR" sz="2560"/>
              <a:t>distinction et 				fournit une meilleure identification que le nom 				de lieu</a:t>
            </a:r>
          </a:p>
          <a:p>
            <a:pPr marL="457200" lvl="1" indent="0">
              <a:lnSpc>
                <a:spcPct val="80000"/>
              </a:lnSpc>
              <a:spcBef>
                <a:spcPts val="1000"/>
              </a:spcBef>
              <a:buSzPts val="2960"/>
              <a:buFont typeface="Arial"/>
              <a:buNone/>
            </a:pPr>
            <a:endParaRPr sz="2560"/>
          </a:p>
          <a:p>
            <a:pPr marL="0" indent="0">
              <a:lnSpc>
                <a:spcPct val="80000"/>
              </a:lnSpc>
              <a:buSzPts val="2590"/>
              <a:buNone/>
            </a:pPr>
            <a:r>
              <a:rPr lang="fr-FR" sz="2550"/>
              <a:t>110 2_ National Portrait </a:t>
            </a:r>
            <a:r>
              <a:rPr lang="fr-FR" sz="2550" err="1"/>
              <a:t>Gallery</a:t>
            </a:r>
            <a:r>
              <a:rPr lang="fr-FR" sz="2550"/>
              <a:t> (</a:t>
            </a:r>
            <a:r>
              <a:rPr lang="fr-FR" sz="2550" err="1"/>
              <a:t>Smithsonian</a:t>
            </a:r>
            <a:r>
              <a:rPr lang="fr-FR" sz="2550"/>
              <a:t> Institution)</a:t>
            </a:r>
            <a:endParaRPr lang="fr-FR"/>
          </a:p>
          <a:p>
            <a:pPr marL="0" indent="0">
              <a:lnSpc>
                <a:spcPct val="80000"/>
              </a:lnSpc>
              <a:buSzPts val="2590"/>
              <a:buNone/>
            </a:pPr>
            <a:r>
              <a:rPr lang="fr-FR" sz="2550" b="0" i="0" u="none" strike="noStrike" cap="none">
                <a:latin typeface="Arial"/>
                <a:ea typeface="Arial"/>
                <a:cs typeface="Arial"/>
                <a:sym typeface="Arial"/>
              </a:rPr>
              <a:t>373</a:t>
            </a:r>
            <a:r>
              <a:rPr lang="fr-FR" sz="2550"/>
              <a:t>      </a:t>
            </a:r>
            <a:r>
              <a:rPr lang="fr-FR" sz="2550" b="0" i="0" u="none" strike="noStrike" cap="none" err="1">
                <a:latin typeface="Arial"/>
                <a:ea typeface="Arial"/>
                <a:cs typeface="Arial"/>
                <a:sym typeface="Arial"/>
              </a:rPr>
              <a:t>Smithsonian</a:t>
            </a:r>
            <a:r>
              <a:rPr lang="fr-FR" sz="2550" b="0" i="0" u="none" strike="noStrike" cap="none">
                <a:latin typeface="Arial"/>
                <a:ea typeface="Arial"/>
                <a:cs typeface="Arial"/>
                <a:sym typeface="Arial"/>
              </a:rPr>
              <a:t> Institution $2 </a:t>
            </a:r>
            <a:r>
              <a:rPr lang="fr-FR" sz="2550" b="0" i="0" u="none" strike="noStrike" cap="none" err="1">
                <a:latin typeface="Arial"/>
                <a:ea typeface="Arial"/>
                <a:cs typeface="Arial"/>
                <a:sym typeface="Arial"/>
              </a:rPr>
              <a:t>lacnaf</a:t>
            </a:r>
            <a:endParaRPr sz="2550"/>
          </a:p>
          <a:p>
            <a:pPr marL="0" marR="0" lvl="0" indent="0" algn="l" rtl="0">
              <a:lnSpc>
                <a:spcPct val="80000"/>
              </a:lnSpc>
              <a:spcBef>
                <a:spcPts val="1000"/>
              </a:spcBef>
              <a:spcAft>
                <a:spcPts val="0"/>
              </a:spcAft>
              <a:buClr>
                <a:schemeClr val="dk1"/>
              </a:buClr>
              <a:buSzPts val="2590"/>
              <a:buFont typeface="Arial"/>
              <a:buNone/>
            </a:pPr>
            <a:endParaRPr lang="fr-FR" sz="255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09" name="Shape 809"/>
          <p:cNvSpPr txBox="1">
            <a:spLocks noGrp="1"/>
          </p:cNvSpPr>
          <p:nvPr>
            <p:ph type="title"/>
          </p:nvPr>
        </p:nvSpPr>
        <p:spPr>
          <a:xfrm>
            <a:off x="838200" y="463449"/>
            <a:ext cx="10515600" cy="408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Institution associée (RDA 11.5)</a:t>
            </a:r>
            <a:endParaRPr sz="3959" b="0" i="0" u="none" strike="noStrike" cap="none">
              <a:solidFill>
                <a:schemeClr val="dk1"/>
              </a:solidFill>
              <a:latin typeface="Arial"/>
              <a:ea typeface="Arial"/>
              <a:cs typeface="Arial"/>
              <a:sym typeface="Arial"/>
            </a:endParaRPr>
          </a:p>
        </p:txBody>
      </p:sp>
      <p:sp>
        <p:nvSpPr>
          <p:cNvPr id="810" name="Shape 810"/>
          <p:cNvSpPr txBox="1">
            <a:spLocks noGrp="1"/>
          </p:cNvSpPr>
          <p:nvPr>
            <p:ph type="body" idx="1"/>
          </p:nvPr>
        </p:nvSpPr>
        <p:spPr>
          <a:xfrm>
            <a:off x="838200" y="1527348"/>
            <a:ext cx="10515600" cy="4536727"/>
          </a:xfrm>
          <a:prstGeom prst="rect">
            <a:avLst/>
          </a:prstGeom>
          <a:noFill/>
          <a:ln>
            <a:noFill/>
          </a:ln>
        </p:spPr>
        <p:txBody>
          <a:bodyPr spcFirstLastPara="1" wrap="square" lIns="91425" tIns="45700" rIns="91425" bIns="45700" anchor="t" anchorCtr="0">
            <a:noAutofit/>
          </a:bodyPr>
          <a:lstStyle/>
          <a:p>
            <a:pPr marL="228600" indent="-228600">
              <a:lnSpc>
                <a:spcPct val="80000"/>
              </a:lnSpc>
              <a:spcBef>
                <a:spcPts val="0"/>
              </a:spcBef>
              <a:buSzPts val="2590"/>
            </a:pPr>
            <a:r>
              <a:rPr lang="fr-FR" sz="2550"/>
              <a:t>Utiliser seulement le nom privilégié dans le qualificatif, mais si la collectivité est établie, utiliser le point d'accès dans la zone 373</a:t>
            </a:r>
            <a:endParaRPr lang="fr-FR"/>
          </a:p>
          <a:p>
            <a:pPr marL="228600" marR="0" lvl="0" indent="-228600" algn="l">
              <a:lnSpc>
                <a:spcPct val="80000"/>
              </a:lnSpc>
              <a:spcBef>
                <a:spcPts val="0"/>
              </a:spcBef>
              <a:spcAft>
                <a:spcPts val="0"/>
              </a:spcAft>
              <a:buClr>
                <a:schemeClr val="dk1"/>
              </a:buClr>
              <a:buSzPts val="2590"/>
              <a:buFont typeface="Arial"/>
              <a:buChar char="•"/>
            </a:pPr>
            <a:endParaRPr lang="fr-FR" sz="2550"/>
          </a:p>
          <a:p>
            <a:pPr>
              <a:buSzPts val="2590"/>
              <a:buNone/>
              <a:tabLst>
                <a:tab pos="1165225" algn="l"/>
              </a:tabLst>
            </a:pPr>
            <a:r>
              <a:rPr lang="fr-FR" sz="2550"/>
              <a:t>110 2_ National </a:t>
            </a:r>
            <a:r>
              <a:rPr lang="fr-FR" sz="2550" err="1"/>
              <a:t>Immunization</a:t>
            </a:r>
            <a:r>
              <a:rPr lang="fr-FR" sz="2550"/>
              <a:t> Program (Centers for </a:t>
            </a:r>
            <a:r>
              <a:rPr lang="fr-FR" sz="2550" err="1"/>
              <a:t>Disease</a:t>
            </a:r>
            <a:r>
              <a:rPr lang="fr-FR" sz="2550"/>
              <a:t> Control 		and Prevention)</a:t>
            </a:r>
            <a:endParaRPr lang="fr-FR"/>
          </a:p>
          <a:p>
            <a:pPr>
              <a:buSzPts val="2590"/>
              <a:buNone/>
            </a:pPr>
            <a:r>
              <a:rPr lang="fr-FR" sz="2550"/>
              <a:t>373      Centers for </a:t>
            </a:r>
            <a:r>
              <a:rPr lang="fr-FR" sz="2550" err="1"/>
              <a:t>Disease</a:t>
            </a:r>
            <a:r>
              <a:rPr lang="fr-FR" sz="2550"/>
              <a:t> Control and Prevention (É.-U.) $2 </a:t>
            </a:r>
            <a:r>
              <a:rPr lang="fr-FR" sz="2550" err="1"/>
              <a:t>lacnaf</a:t>
            </a:r>
            <a:r>
              <a:rPr lang="fr-FR" sz="2550"/>
              <a:t> </a:t>
            </a:r>
            <a:endParaRPr lang="fr-FR"/>
          </a:p>
          <a:p>
            <a:pPr>
              <a:buSzPts val="2590"/>
              <a:buNone/>
            </a:pPr>
            <a:endParaRPr lang="fr-FR" sz="2550"/>
          </a:p>
          <a:p>
            <a:pPr>
              <a:buSzPts val="2590"/>
              <a:buNone/>
              <a:tabLst>
                <a:tab pos="1165225" algn="l"/>
              </a:tabLst>
            </a:pPr>
            <a:r>
              <a:rPr lang="fr-FR" sz="2550"/>
              <a:t>110 2_ Cancer Prevention </a:t>
            </a:r>
            <a:r>
              <a:rPr lang="fr-FR" sz="2550" err="1"/>
              <a:t>Fellowship</a:t>
            </a:r>
            <a:r>
              <a:rPr lang="fr-FR" sz="2550"/>
              <a:t> Program (Center for 			Cancer Training)</a:t>
            </a:r>
            <a:endParaRPr lang="fr-FR"/>
          </a:p>
          <a:p>
            <a:pPr>
              <a:buSzPts val="2590"/>
              <a:buNone/>
            </a:pPr>
            <a:r>
              <a:rPr lang="fr-FR" sz="2550"/>
              <a:t> 373     Center for Cancer Training (National Cancer Institute) $2 </a:t>
            </a:r>
            <a:r>
              <a:rPr lang="fr-FR" sz="2550" err="1"/>
              <a:t>lacnaf</a:t>
            </a:r>
            <a:endParaRPr lang="fr-FR" err="1"/>
          </a:p>
          <a:p>
            <a:pPr marL="0" indent="0">
              <a:lnSpc>
                <a:spcPct val="80000"/>
              </a:lnSpc>
              <a:spcBef>
                <a:spcPts val="0"/>
              </a:spcBef>
              <a:buSzPts val="2590"/>
              <a:buNone/>
            </a:pPr>
            <a:endParaRPr lang="fr-FR" sz="2550"/>
          </a:p>
          <a:p>
            <a:pPr marL="0" indent="0">
              <a:lnSpc>
                <a:spcPct val="80000"/>
              </a:lnSpc>
              <a:spcBef>
                <a:spcPts val="0"/>
              </a:spcBef>
              <a:buSzPts val="2590"/>
              <a:buNone/>
            </a:pPr>
            <a:endParaRPr lang="fr-FR" sz="2550"/>
          </a:p>
          <a:p>
            <a:pPr marL="0" indent="0">
              <a:lnSpc>
                <a:spcPct val="80000"/>
              </a:lnSpc>
              <a:buSzPts val="2590"/>
              <a:buNone/>
            </a:pPr>
            <a:endParaRPr lang="fr-FR" sz="2550"/>
          </a:p>
        </p:txBody>
      </p:sp>
    </p:spTree>
    <p:extLst>
      <p:ext uri="{BB962C8B-B14F-4D97-AF65-F5344CB8AC3E}">
        <p14:creationId xmlns:p14="http://schemas.microsoft.com/office/powerpoint/2010/main" val="3180998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19" name="Shape 819"/>
          <p:cNvSpPr txBox="1">
            <a:spLocks noGrp="1"/>
          </p:cNvSpPr>
          <p:nvPr>
            <p:ph type="title"/>
          </p:nvPr>
        </p:nvSpPr>
        <p:spPr>
          <a:xfrm>
            <a:off x="838200" y="259757"/>
            <a:ext cx="10515600" cy="101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 désignation associée à une collectivité (RDA 11.7)</a:t>
            </a:r>
            <a:endParaRPr sz="3959" b="0" i="0" u="none" strike="noStrike" cap="none">
              <a:solidFill>
                <a:schemeClr val="dk1"/>
              </a:solidFill>
              <a:latin typeface="Arial"/>
              <a:ea typeface="Arial"/>
              <a:cs typeface="Arial"/>
              <a:sym typeface="Arial"/>
            </a:endParaRPr>
          </a:p>
        </p:txBody>
      </p:sp>
      <p:sp>
        <p:nvSpPr>
          <p:cNvPr id="820" name="Shape 820"/>
          <p:cNvSpPr txBox="1">
            <a:spLocks noGrp="1"/>
          </p:cNvSpPr>
          <p:nvPr>
            <p:ph type="body" idx="1"/>
          </p:nvPr>
        </p:nvSpPr>
        <p:spPr>
          <a:xfrm>
            <a:off x="838200" y="1545526"/>
            <a:ext cx="10515600" cy="4255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Type de collectivité </a:t>
            </a:r>
            <a:endParaRPr sz="2400" b="0" i="0" u="none" strike="noStrike" cap="none">
              <a:solidFill>
                <a:schemeClr val="dk1"/>
              </a:solidFill>
              <a:latin typeface="Arial"/>
              <a:ea typeface="Arial"/>
              <a:cs typeface="Arial"/>
              <a:sym typeface="Arial"/>
            </a:endParaRPr>
          </a:p>
          <a:p>
            <a:pPr marL="0" indent="0">
              <a:spcBef>
                <a:spcPts val="1200"/>
              </a:spcBef>
              <a:buSzPts val="1800"/>
              <a:buNone/>
            </a:pPr>
            <a:r>
              <a:rPr lang="fr-FR" sz="1800" b="0" i="0" u="none" strike="noStrike" cap="none">
                <a:latin typeface="Calibri"/>
                <a:ea typeface="Calibri"/>
                <a:cs typeface="Calibri"/>
                <a:sym typeface="Calibri"/>
              </a:rPr>
              <a:t>	$1.09 (</a:t>
            </a:r>
            <a:r>
              <a:rPr lang="fr-FR" sz="1800" b="0" i="0" u="none" strike="noStrike" cap="none">
                <a:solidFill>
                  <a:srgbClr val="FF0000"/>
                </a:solidFill>
                <a:latin typeface="Calibri"/>
                <a:ea typeface="Calibri"/>
                <a:cs typeface="Calibri"/>
                <a:sym typeface="Calibri"/>
              </a:rPr>
              <a:t>Groupe musical</a:t>
            </a:r>
            <a:r>
              <a:rPr lang="fr-FR" sz="1800" b="0" i="0" u="none" strike="noStrike" cap="none">
                <a:latin typeface="Calibri"/>
                <a:ea typeface="Calibri"/>
                <a:cs typeface="Calibri"/>
                <a:sym typeface="Calibri"/>
              </a:rPr>
              <a:t>)</a:t>
            </a:r>
            <a:r>
              <a:rPr lang="fr-FR" sz="1800">
                <a:latin typeface="Calibri"/>
                <a:ea typeface="Calibri"/>
                <a:cs typeface="Calibri"/>
                <a:sym typeface="Calibri"/>
              </a:rPr>
              <a:t>                     </a:t>
            </a:r>
            <a:r>
              <a:rPr lang="fr-CA" sz="1800">
                <a:latin typeface="Calibri"/>
                <a:ea typeface="Calibri"/>
                <a:sym typeface="Calibri"/>
              </a:rPr>
              <a:t>Rock et Belles Oreilles (</a:t>
            </a:r>
            <a:r>
              <a:rPr lang="fr-CA" sz="1800">
                <a:solidFill>
                  <a:srgbClr val="FF0000"/>
                </a:solidFill>
                <a:latin typeface="Calibri"/>
                <a:ea typeface="Calibri"/>
                <a:sym typeface="Calibri"/>
              </a:rPr>
              <a:t>Groupe humoristique</a:t>
            </a:r>
            <a:r>
              <a:rPr lang="fr-CA" sz="1800">
                <a:latin typeface="Calibri"/>
                <a:ea typeface="Calibri"/>
                <a:sym typeface="Calibri"/>
              </a:rPr>
              <a:t>)</a:t>
            </a:r>
            <a:endParaRPr lang="fr-CA" sz="1800">
              <a:latin typeface="Calibri"/>
            </a:endParaRPr>
          </a:p>
          <a:p>
            <a:pPr marL="0" indent="0">
              <a:spcBef>
                <a:spcPts val="1200"/>
              </a:spcBef>
              <a:buSzPts val="1800"/>
              <a:buNone/>
            </a:pPr>
            <a:r>
              <a:rPr lang="fr-FR" sz="1800" b="0" i="0" u="none" strike="noStrike" cap="none">
                <a:latin typeface="Calibri"/>
                <a:ea typeface="Calibri"/>
                <a:cs typeface="Calibri"/>
                <a:sym typeface="Calibri"/>
              </a:rPr>
              <a:t>	AP2PC (</a:t>
            </a:r>
            <a:r>
              <a:rPr lang="fr-FR" sz="1800" b="0" i="0" u="none" strike="noStrike" cap="none">
                <a:solidFill>
                  <a:srgbClr val="FF0000"/>
                </a:solidFill>
                <a:latin typeface="Calibri"/>
                <a:ea typeface="Calibri"/>
                <a:cs typeface="Calibri"/>
                <a:sym typeface="Calibri"/>
              </a:rPr>
              <a:t>Atelier</a:t>
            </a:r>
            <a:r>
              <a:rPr lang="fr-FR" sz="1800" b="0" i="0" u="none" strike="noStrike" cap="none">
                <a:latin typeface="Calibri"/>
                <a:ea typeface="Calibri"/>
                <a:cs typeface="Calibri"/>
                <a:sym typeface="Calibri"/>
              </a:rPr>
              <a:t>)</a:t>
            </a:r>
            <a:r>
              <a:rPr lang="fr-FR" sz="1800">
                <a:latin typeface="Calibri"/>
                <a:ea typeface="Calibri"/>
                <a:cs typeface="Calibri"/>
                <a:sym typeface="Calibri"/>
              </a:rPr>
              <a:t>                                    </a:t>
            </a:r>
            <a:r>
              <a:rPr lang="fr-CA" sz="1800" err="1">
                <a:latin typeface="Calibri"/>
                <a:ea typeface="Calibri"/>
                <a:sym typeface="Calibri"/>
              </a:rPr>
              <a:t>Énergie</a:t>
            </a:r>
            <a:r>
              <a:rPr lang="fr-CA" sz="1800">
                <a:latin typeface="Calibri"/>
                <a:ea typeface="Calibri"/>
                <a:sym typeface="Calibri"/>
              </a:rPr>
              <a:t> canadienne responsable (</a:t>
            </a:r>
            <a:r>
              <a:rPr lang="fr-CA" sz="1800">
                <a:solidFill>
                  <a:srgbClr val="FF0000"/>
                </a:solidFill>
                <a:latin typeface="Calibri"/>
                <a:ea typeface="Calibri"/>
                <a:sym typeface="Calibri"/>
              </a:rPr>
              <a:t>Programme</a:t>
            </a:r>
            <a:r>
              <a:rPr lang="fr-CA" sz="1800">
                <a:latin typeface="Calibri"/>
                <a:ea typeface="Calibri"/>
                <a:sym typeface="Calibri"/>
              </a:rPr>
              <a:t>) </a:t>
            </a:r>
            <a:endParaRPr lang="fr-CA" sz="1800">
              <a:latin typeface="Calibri"/>
            </a:endParaRPr>
          </a:p>
          <a:p>
            <a:pPr marL="0" indent="0">
              <a:spcBef>
                <a:spcPts val="1200"/>
              </a:spcBef>
              <a:buSzPts val="2400"/>
              <a:buNone/>
            </a:pPr>
            <a:r>
              <a:rPr lang="fr-CA" sz="1800">
                <a:latin typeface="Calibri"/>
              </a:rPr>
              <a:t>              	Capital-Familial (</a:t>
            </a:r>
            <a:r>
              <a:rPr lang="fr-CA" sz="1800">
                <a:solidFill>
                  <a:srgbClr val="FF0000"/>
                </a:solidFill>
                <a:latin typeface="Calibri"/>
              </a:rPr>
              <a:t>Parti politique</a:t>
            </a:r>
            <a:r>
              <a:rPr lang="fr-CA" sz="1800">
                <a:latin typeface="Calibri"/>
              </a:rPr>
              <a:t>)       San </a:t>
            </a:r>
            <a:r>
              <a:rPr lang="fr-CA" sz="1800" err="1">
                <a:latin typeface="Calibri"/>
              </a:rPr>
              <a:t>Clemente</a:t>
            </a:r>
            <a:r>
              <a:rPr lang="fr-CA" sz="1800">
                <a:latin typeface="Calibri"/>
              </a:rPr>
              <a:t> (</a:t>
            </a:r>
            <a:r>
              <a:rPr lang="fr-CA" sz="1800">
                <a:solidFill>
                  <a:srgbClr val="FF0000"/>
                </a:solidFill>
                <a:latin typeface="Calibri"/>
              </a:rPr>
              <a:t>Église </a:t>
            </a:r>
            <a:r>
              <a:rPr lang="fr-CA" sz="1800">
                <a:latin typeface="Calibri"/>
              </a:rPr>
              <a:t>: Rome, Italie)</a:t>
            </a:r>
          </a:p>
          <a:p>
            <a:pPr marL="0" marR="0" lvl="0"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Type de juridiction </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1800"/>
              <a:buFont typeface="Arial"/>
              <a:buNone/>
            </a:pPr>
            <a:r>
              <a:rPr lang="fr-FR" sz="1800" b="0" i="0" u="none" strike="noStrike" cap="none">
                <a:latin typeface="Calibri"/>
                <a:ea typeface="Calibri"/>
                <a:cs typeface="Calibri"/>
                <a:sym typeface="Calibri"/>
              </a:rPr>
              <a:t>	New York (</a:t>
            </a:r>
            <a:r>
              <a:rPr lang="fr-FR" sz="1800" b="0" i="0" u="none" strike="noStrike" cap="none">
                <a:solidFill>
                  <a:schemeClr val="accent5">
                    <a:lumMod val="75000"/>
                  </a:schemeClr>
                </a:solidFill>
                <a:latin typeface="Calibri"/>
                <a:ea typeface="Calibri"/>
                <a:cs typeface="Calibri"/>
                <a:sym typeface="Calibri"/>
              </a:rPr>
              <a:t>État</a:t>
            </a:r>
            <a:r>
              <a:rPr lang="fr-FR" sz="1800" b="0" i="0" u="none" strike="noStrike" cap="none">
                <a:latin typeface="Calibri"/>
                <a:ea typeface="Calibri"/>
                <a:cs typeface="Calibri"/>
                <a:sym typeface="Calibri"/>
              </a:rPr>
              <a:t>)</a:t>
            </a:r>
            <a:endParaRPr/>
          </a:p>
          <a:p>
            <a:pPr marL="0" lvl="0" indent="0">
              <a:spcBef>
                <a:spcPts val="1200"/>
              </a:spcBef>
              <a:buSzPts val="1800"/>
              <a:buNone/>
            </a:pPr>
            <a:r>
              <a:rPr lang="fr-FR" sz="1800" b="0" i="0" u="none" strike="noStrike" cap="none">
                <a:latin typeface="Calibri"/>
                <a:ea typeface="Calibri"/>
                <a:cs typeface="Calibri"/>
                <a:sym typeface="Calibri"/>
              </a:rPr>
              <a:t>	</a:t>
            </a:r>
            <a:r>
              <a:rPr lang="fr-CA" sz="1800">
                <a:latin typeface="Calibri"/>
                <a:ea typeface="Calibri"/>
                <a:cs typeface="Calibri"/>
                <a:sym typeface="Calibri"/>
              </a:rPr>
              <a:t>Bonaventure (Québec : </a:t>
            </a:r>
            <a:r>
              <a:rPr lang="fr-CA" sz="1800">
                <a:solidFill>
                  <a:schemeClr val="accent5">
                    <a:lumMod val="75000"/>
                  </a:schemeClr>
                </a:solidFill>
                <a:latin typeface="Calibri"/>
                <a:ea typeface="Calibri"/>
                <a:cs typeface="Calibri"/>
                <a:sym typeface="Calibri"/>
              </a:rPr>
              <a:t>Municipalité régionale de comté</a:t>
            </a:r>
            <a:r>
              <a:rPr lang="fr-CA" sz="1800">
                <a:latin typeface="Calibri"/>
                <a:ea typeface="Calibri"/>
                <a:cs typeface="Calibri"/>
                <a:sym typeface="Calibri"/>
              </a:rPr>
              <a:t>)</a:t>
            </a:r>
            <a:endParaRPr/>
          </a:p>
          <a:p>
            <a:pPr marL="0" marR="0" lvl="0"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Autre désignation </a:t>
            </a:r>
            <a:endParaRPr sz="2400" b="0" i="0" u="none" strike="noStrike" cap="none">
              <a:solidFill>
                <a:schemeClr val="dk1"/>
              </a:solidFill>
              <a:latin typeface="Arial"/>
              <a:ea typeface="Arial"/>
              <a:cs typeface="Arial"/>
              <a:sym typeface="Arial"/>
            </a:endParaRPr>
          </a:p>
          <a:p>
            <a:pPr marL="0" indent="0">
              <a:spcBef>
                <a:spcPts val="1200"/>
              </a:spcBef>
              <a:buSzPts val="1800"/>
              <a:buNone/>
            </a:pPr>
            <a:r>
              <a:rPr lang="fr-FR" sz="1800" b="0" i="0" u="none" strike="noStrike" cap="none">
                <a:latin typeface="Calibri"/>
                <a:ea typeface="Calibri"/>
                <a:cs typeface="Calibri"/>
                <a:sym typeface="Calibri"/>
              </a:rPr>
              <a:t>	</a:t>
            </a:r>
            <a:r>
              <a:rPr lang="fr-FR" sz="1800" b="0" i="0" u="none" strike="noStrike" cap="none">
                <a:latin typeface="Calibri" panose="020F0502020204030204" pitchFamily="34" charset="0"/>
                <a:ea typeface="Calibri"/>
                <a:cs typeface="Calibri" panose="020F0502020204030204" pitchFamily="34" charset="0"/>
                <a:sym typeface="Calibri"/>
              </a:rPr>
              <a:t>C</a:t>
            </a:r>
            <a:r>
              <a:rPr lang="fr-FR" sz="1800">
                <a:latin typeface="Calibri" panose="020F0502020204030204" pitchFamily="34" charset="0"/>
                <a:ea typeface="Calibri"/>
                <a:cs typeface="Calibri" panose="020F0502020204030204" pitchFamily="34" charset="0"/>
                <a:sym typeface="Calibri"/>
              </a:rPr>
              <a:t>oupe du monde (</a:t>
            </a:r>
            <a:r>
              <a:rPr lang="fr-FR" sz="1800">
                <a:solidFill>
                  <a:srgbClr val="00B0F0"/>
                </a:solidFill>
                <a:latin typeface="Calibri" panose="020F0502020204030204" pitchFamily="34" charset="0"/>
                <a:ea typeface="Calibri"/>
                <a:cs typeface="Calibri" panose="020F0502020204030204" pitchFamily="34" charset="0"/>
                <a:sym typeface="Calibri"/>
              </a:rPr>
              <a:t>Soccer</a:t>
            </a:r>
            <a:r>
              <a:rPr lang="fr-FR" sz="1800">
                <a:latin typeface="Calibri" panose="020F0502020204030204" pitchFamily="34" charset="0"/>
                <a:ea typeface="Calibri"/>
                <a:cs typeface="Calibri" panose="020F0502020204030204" pitchFamily="34" charset="0"/>
                <a:sym typeface="Calibri"/>
              </a:rPr>
              <a:t>)               	</a:t>
            </a:r>
            <a:r>
              <a:rPr lang="fr-CA" sz="1800">
                <a:latin typeface="Calibri" panose="020F0502020204030204" pitchFamily="34" charset="0"/>
                <a:cs typeface="Calibri" panose="020F0502020204030204" pitchFamily="34" charset="0"/>
              </a:rPr>
              <a:t>Missouri (</a:t>
            </a:r>
            <a:r>
              <a:rPr lang="fr-CA" sz="1800">
                <a:solidFill>
                  <a:srgbClr val="FF0000"/>
                </a:solidFill>
                <a:latin typeface="Calibri" panose="020F0502020204030204" pitchFamily="34" charset="0"/>
                <a:cs typeface="Calibri" panose="020F0502020204030204" pitchFamily="34" charset="0"/>
              </a:rPr>
              <a:t>Cuirassé</a:t>
            </a:r>
            <a:r>
              <a:rPr lang="fr-CA" sz="1800">
                <a:latin typeface="Calibri" panose="020F0502020204030204" pitchFamily="34" charset="0"/>
                <a:cs typeface="Calibri" panose="020F0502020204030204" pitchFamily="34" charset="0"/>
              </a:rPr>
              <a:t> : </a:t>
            </a:r>
            <a:r>
              <a:rPr lang="fr-CA" sz="1800">
                <a:solidFill>
                  <a:srgbClr val="00B0F0"/>
                </a:solidFill>
                <a:latin typeface="Calibri" panose="020F0502020204030204" pitchFamily="34" charset="0"/>
                <a:cs typeface="Calibri" panose="020F0502020204030204" pitchFamily="34" charset="0"/>
              </a:rPr>
              <a:t>BB-11</a:t>
            </a:r>
            <a:r>
              <a:rPr lang="fr-CA" sz="1800">
                <a:latin typeface="Calibri" panose="020F0502020204030204" pitchFamily="34" charset="0"/>
                <a:cs typeface="Calibri" panose="020F0502020204030204" pitchFamily="34" charset="0"/>
              </a:rPr>
              <a:t>)</a:t>
            </a:r>
            <a:r>
              <a:rPr lang="fr-FR" sz="1800">
                <a:latin typeface="Calibri" panose="020F0502020204030204" pitchFamily="34" charset="0"/>
                <a:ea typeface="Calibri"/>
                <a:cs typeface="Calibri" panose="020F0502020204030204" pitchFamily="34" charset="0"/>
                <a:sym typeface="Calibri"/>
              </a:rPr>
              <a:t>	</a:t>
            </a:r>
            <a:endParaRPr lang="fr-FR" sz="1800">
              <a:latin typeface="Calibri" panose="020F0502020204030204" pitchFamily="34" charset="0"/>
              <a:ea typeface="Calibri"/>
              <a:cs typeface="Calibri" panose="020F0502020204030204" pitchFamily="34" charset="0"/>
            </a:endParaRPr>
          </a:p>
          <a:p>
            <a:pPr marL="893445" indent="0">
              <a:spcBef>
                <a:spcPts val="1200"/>
              </a:spcBef>
              <a:buSzPts val="1800"/>
              <a:buNone/>
            </a:pPr>
            <a:r>
              <a:rPr lang="fr-CA" sz="1800">
                <a:latin typeface="Calibri" panose="020F0502020204030204" pitchFamily="34" charset="0"/>
                <a:cs typeface="Calibri" panose="020F0502020204030204" pitchFamily="34" charset="0"/>
              </a:rPr>
              <a:t>Allemagne (</a:t>
            </a:r>
            <a:r>
              <a:rPr lang="fr-CA" sz="1800">
                <a:solidFill>
                  <a:srgbClr val="00B0F0"/>
                </a:solidFill>
                <a:latin typeface="Calibri" panose="020F0502020204030204" pitchFamily="34" charset="0"/>
                <a:cs typeface="Calibri" panose="020F0502020204030204" pitchFamily="34" charset="0"/>
              </a:rPr>
              <a:t>République fédérale</a:t>
            </a:r>
            <a:r>
              <a:rPr lang="fr-CA" sz="1800">
                <a:latin typeface="Calibri" panose="020F0502020204030204" pitchFamily="34" charset="0"/>
                <a:cs typeface="Calibri" panose="020F0502020204030204" pitchFamily="34" charset="0"/>
              </a:rPr>
              <a:t>)	</a:t>
            </a:r>
            <a:r>
              <a:rPr lang="en-US" sz="1800">
                <a:latin typeface="Calibri" panose="020F0502020204030204" pitchFamily="34" charset="0"/>
                <a:cs typeface="Calibri" panose="020F0502020204030204" pitchFamily="34" charset="0"/>
              </a:rPr>
              <a:t>All Hallows (</a:t>
            </a:r>
            <a:r>
              <a:rPr lang="en-US" sz="1800">
                <a:solidFill>
                  <a:srgbClr val="FF0000"/>
                </a:solidFill>
                <a:latin typeface="Calibri" panose="020F0502020204030204" pitchFamily="34" charset="0"/>
                <a:cs typeface="Calibri" panose="020F0502020204030204" pitchFamily="34" charset="0"/>
              </a:rPr>
              <a:t>Église</a:t>
            </a:r>
            <a:r>
              <a:rPr lang="en-US" sz="1800">
                <a:latin typeface="Calibri" panose="020F0502020204030204" pitchFamily="34" charset="0"/>
                <a:cs typeface="Calibri" panose="020F0502020204030204" pitchFamily="34" charset="0"/>
              </a:rPr>
              <a:t> : </a:t>
            </a:r>
            <a:r>
              <a:rPr lang="en-US" sz="1800" err="1">
                <a:latin typeface="Calibri" panose="020F0502020204030204" pitchFamily="34" charset="0"/>
                <a:cs typeface="Calibri" panose="020F0502020204030204" pitchFamily="34" charset="0"/>
              </a:rPr>
              <a:t>Londres</a:t>
            </a:r>
            <a:r>
              <a:rPr lang="en-US" sz="1800">
                <a:latin typeface="Calibri" panose="020F0502020204030204" pitchFamily="34" charset="0"/>
                <a:cs typeface="Calibri" panose="020F0502020204030204" pitchFamily="34" charset="0"/>
              </a:rPr>
              <a:t>, </a:t>
            </a:r>
            <a:r>
              <a:rPr lang="en-US" sz="1800" err="1">
                <a:latin typeface="Calibri" panose="020F0502020204030204" pitchFamily="34" charset="0"/>
                <a:cs typeface="Calibri" panose="020F0502020204030204" pitchFamily="34" charset="0"/>
              </a:rPr>
              <a:t>Angleterre</a:t>
            </a:r>
            <a:r>
              <a:rPr lang="en-US" sz="1800">
                <a:latin typeface="Calibri" panose="020F0502020204030204" pitchFamily="34" charset="0"/>
                <a:cs typeface="Calibri" panose="020F0502020204030204" pitchFamily="34" charset="0"/>
              </a:rPr>
              <a:t> : </a:t>
            </a:r>
            <a:r>
              <a:rPr lang="en-US" sz="1800">
                <a:solidFill>
                  <a:srgbClr val="00B0F0"/>
                </a:solidFill>
                <a:latin typeface="Calibri" panose="020F0502020204030204" pitchFamily="34" charset="0"/>
                <a:cs typeface="Calibri" panose="020F0502020204030204" pitchFamily="34" charset="0"/>
              </a:rPr>
              <a:t>Honey Lane</a:t>
            </a:r>
            <a:r>
              <a:rPr lang="en-US" sz="1800">
                <a:latin typeface="Calibri" panose="020F0502020204030204" pitchFamily="34" charset="0"/>
                <a:cs typeface="Calibri" panose="020F0502020204030204" pitchFamily="34" charset="0"/>
              </a:rPr>
              <a:t>)</a:t>
            </a:r>
          </a:p>
          <a:p>
            <a:pPr marL="893445" indent="0">
              <a:spcBef>
                <a:spcPts val="1200"/>
              </a:spcBef>
              <a:buSzPts val="1800"/>
              <a:buNone/>
            </a:pPr>
            <a:r>
              <a:rPr lang="fr-CA" sz="1800">
                <a:latin typeface="Calibri" panose="020F0502020204030204" pitchFamily="34" charset="0"/>
                <a:cs typeface="Calibri" panose="020F0502020204030204" pitchFamily="34" charset="0"/>
              </a:rPr>
              <a:t>	Church of </a:t>
            </a:r>
            <a:r>
              <a:rPr lang="fr-CA" sz="1800" err="1">
                <a:latin typeface="Calibri" panose="020F0502020204030204" pitchFamily="34" charset="0"/>
                <a:cs typeface="Calibri" panose="020F0502020204030204" pitchFamily="34" charset="0"/>
              </a:rPr>
              <a:t>God</a:t>
            </a:r>
            <a:r>
              <a:rPr lang="fr-CA" sz="1800">
                <a:latin typeface="Calibri" panose="020F0502020204030204" pitchFamily="34" charset="0"/>
                <a:cs typeface="Calibri" panose="020F0502020204030204" pitchFamily="34" charset="0"/>
              </a:rPr>
              <a:t> (</a:t>
            </a:r>
            <a:r>
              <a:rPr lang="fr-CA" sz="1800">
                <a:solidFill>
                  <a:srgbClr val="00B0F0"/>
                </a:solidFill>
                <a:latin typeface="Calibri" panose="020F0502020204030204" pitchFamily="34" charset="0"/>
                <a:cs typeface="Calibri" panose="020F0502020204030204" pitchFamily="34" charset="0"/>
              </a:rPr>
              <a:t>Adventiste</a:t>
            </a:r>
            <a:r>
              <a:rPr lang="fr-CA" sz="1800">
                <a:latin typeface="Calibri" panose="020F0502020204030204" pitchFamily="34" charset="0"/>
                <a:cs typeface="Calibri" panose="020F0502020204030204" pitchFamily="34" charset="0"/>
              </a:rPr>
              <a:t>)		Algérie (</a:t>
            </a:r>
            <a:r>
              <a:rPr lang="fr-CA" sz="1800">
                <a:solidFill>
                  <a:srgbClr val="00B0F0"/>
                </a:solidFill>
                <a:latin typeface="Calibri" panose="020F0502020204030204" pitchFamily="34" charset="0"/>
                <a:cs typeface="Calibri" panose="020F0502020204030204" pitchFamily="34" charset="0"/>
              </a:rPr>
              <a:t>Gouvernement provisoire, 1958-1962</a:t>
            </a:r>
            <a:r>
              <a:rPr lang="fr-CA" sz="1800">
                <a:latin typeface="Calibri" panose="020F0502020204030204" pitchFamily="34" charset="0"/>
                <a:cs typeface="Calibri" panose="020F0502020204030204" pitchFamily="34" charset="0"/>
              </a:rPr>
              <a:t>)</a:t>
            </a:r>
            <a:endParaRPr lang="en-US" sz="1800">
              <a:latin typeface="Calibri" panose="020F0502020204030204" pitchFamily="34" charset="0"/>
              <a:cs typeface="Calibri" panose="020F0502020204030204" pitchFamily="34" charset="0"/>
            </a:endParaRPr>
          </a:p>
          <a:p>
            <a:pPr marL="893445" indent="0">
              <a:spcBef>
                <a:spcPts val="1200"/>
              </a:spcBef>
              <a:buSzPts val="1800"/>
              <a:buNone/>
            </a:pPr>
            <a:endParaRPr lang="fr-FR" sz="1800" b="0" i="0" u="none" strike="noStrike" cap="none">
              <a:solidFill>
                <a:schemeClr val="dk1"/>
              </a:solidFill>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29" name="Shape 829"/>
          <p:cNvSpPr txBox="1">
            <a:spLocks noGrp="1"/>
          </p:cNvSpPr>
          <p:nvPr>
            <p:ph type="title"/>
          </p:nvPr>
        </p:nvSpPr>
        <p:spPr>
          <a:xfrm>
            <a:off x="838200" y="463458"/>
            <a:ext cx="10515600" cy="101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 désignation associée à une</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 (RDA 11.7)</a:t>
            </a:r>
            <a:endParaRPr sz="3959" b="0" i="0" u="none" strike="noStrike" cap="none">
              <a:solidFill>
                <a:schemeClr val="dk1"/>
              </a:solidFill>
              <a:latin typeface="Arial"/>
              <a:ea typeface="Arial"/>
              <a:cs typeface="Arial"/>
              <a:sym typeface="Arial"/>
            </a:endParaRPr>
          </a:p>
        </p:txBody>
      </p:sp>
      <p:sp>
        <p:nvSpPr>
          <p:cNvPr id="830" name="Shape 830"/>
          <p:cNvSpPr txBox="1">
            <a:spLocks noGrp="1"/>
          </p:cNvSpPr>
          <p:nvPr>
            <p:ph type="body" idx="1"/>
          </p:nvPr>
        </p:nvSpPr>
        <p:spPr>
          <a:xfrm>
            <a:off x="838200" y="2090057"/>
            <a:ext cx="10515600" cy="4255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1" u="none" strike="noStrike" cap="none">
                <a:latin typeface="Arial"/>
                <a:ea typeface="Arial"/>
                <a:cs typeface="Arial"/>
                <a:sym typeface="Arial"/>
              </a:rPr>
              <a:t>Type de collectivité</a:t>
            </a:r>
            <a:r>
              <a:rPr lang="fr-FR" sz="2400" b="0" i="0" u="none" strike="noStrike" cap="none">
                <a:latin typeface="Arial"/>
                <a:ea typeface="Arial"/>
                <a:cs typeface="Arial"/>
                <a:sym typeface="Arial"/>
              </a:rPr>
              <a:t>. </a:t>
            </a:r>
            <a:r>
              <a:rPr lang="fr-FR" sz="2400"/>
              <a:t>Enregistrer</a:t>
            </a:r>
            <a:r>
              <a:rPr lang="fr-FR" sz="2400" b="0" i="0" u="none" strike="noStrike" cap="none">
                <a:latin typeface="Arial"/>
                <a:ea typeface="Arial"/>
                <a:cs typeface="Arial"/>
                <a:sym typeface="Arial"/>
              </a:rPr>
              <a:t> en $a de la zone 368. Privilégier un</a:t>
            </a:r>
            <a:endParaRPr sz="2400" b="0" i="0" u="none" strike="noStrike" cap="none">
              <a:latin typeface="Arial"/>
              <a:ea typeface="Arial"/>
              <a:cs typeface="Arial"/>
              <a:sym typeface="Arial"/>
            </a:endParaRPr>
          </a:p>
          <a:p>
            <a:pPr marL="0" marR="0" lvl="0" indent="0" algn="l" rtl="0">
              <a:lnSpc>
                <a:spcPct val="90000"/>
              </a:lnSpc>
              <a:spcBef>
                <a:spcPts val="16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vocabulaire contrôlé lorsque possible.</a:t>
            </a:r>
            <a:endParaRPr sz="2400" b="0" i="0" u="none" strike="noStrike" cap="none">
              <a:solidFill>
                <a:schemeClr val="dk1"/>
              </a:solidFill>
              <a:latin typeface="Arial"/>
              <a:ea typeface="Arial"/>
              <a:cs typeface="Arial"/>
              <a:sym typeface="Arial"/>
            </a:endParaRPr>
          </a:p>
          <a:p>
            <a:pPr marL="993775" marR="0" lvl="1" indent="-536575" algn="l" rtl="0">
              <a:lnSpc>
                <a:spcPct val="90000"/>
              </a:lnSpc>
              <a:spcBef>
                <a:spcPts val="2000"/>
              </a:spcBef>
              <a:spcAft>
                <a:spcPts val="0"/>
              </a:spcAft>
              <a:buClr>
                <a:schemeClr val="dk1"/>
              </a:buClr>
              <a:buSzPts val="2200"/>
              <a:buFont typeface="Arial"/>
              <a:buNone/>
            </a:pPr>
            <a:r>
              <a:rPr lang="fr-FR" sz="2200" b="1" i="0" u="none" strike="noStrike" cap="none">
                <a:solidFill>
                  <a:schemeClr val="dk1"/>
                </a:solidFill>
                <a:latin typeface="Arial"/>
                <a:ea typeface="Arial"/>
                <a:cs typeface="Arial"/>
                <a:sym typeface="Arial"/>
              </a:rPr>
              <a:t>Type de collectivité </a:t>
            </a:r>
            <a:r>
              <a:rPr lang="fr-FR" sz="2200" b="0" i="0" u="none" strike="noStrike" cap="none">
                <a:solidFill>
                  <a:schemeClr val="dk1"/>
                </a:solidFill>
                <a:latin typeface="Arial"/>
                <a:ea typeface="Arial"/>
                <a:cs typeface="Arial"/>
                <a:sym typeface="Arial"/>
              </a:rPr>
              <a:t>‐ $a</a:t>
            </a:r>
            <a:endParaRPr/>
          </a:p>
          <a:p>
            <a:pPr marL="1610995" lvl="2" indent="-798195">
              <a:spcBef>
                <a:spcPts val="2000"/>
              </a:spcBef>
              <a:buSzPts val="2200"/>
              <a:buNone/>
            </a:pPr>
            <a:r>
              <a:rPr lang="fr-FR" sz="2200"/>
              <a:t>368 	Groupes musicaux $2 </a:t>
            </a:r>
            <a:r>
              <a:rPr lang="fr-CA" sz="2200" err="1"/>
              <a:t>rvm</a:t>
            </a:r>
            <a:endParaRPr/>
          </a:p>
          <a:p>
            <a:pPr marL="1610995" lvl="2" indent="-798195">
              <a:spcBef>
                <a:spcPts val="1600"/>
              </a:spcBef>
              <a:buSzPts val="2200"/>
              <a:buNone/>
            </a:pPr>
            <a:r>
              <a:rPr lang="fr-FR" sz="2200"/>
              <a:t>368 	Ateliers (Éducation des adultes)</a:t>
            </a:r>
            <a:r>
              <a:rPr lang="fr-FR" sz="2200" b="0" i="0" u="none" strike="noStrike" cap="none">
                <a:solidFill>
                  <a:schemeClr val="dk1"/>
                </a:solidFill>
                <a:latin typeface="Arial"/>
                <a:ea typeface="Arial"/>
                <a:cs typeface="Arial"/>
                <a:sym typeface="Arial"/>
              </a:rPr>
              <a:t> $2 </a:t>
            </a:r>
            <a:r>
              <a:rPr lang="fr-CA" sz="2200" b="0" i="0" u="none" strike="noStrike" cap="none" err="1">
                <a:solidFill>
                  <a:schemeClr val="dk1"/>
                </a:solidFill>
                <a:latin typeface="Arial"/>
                <a:ea typeface="Arial"/>
                <a:cs typeface="Arial"/>
                <a:sym typeface="Arial"/>
              </a:rPr>
              <a:t>rvm</a:t>
            </a:r>
            <a:endParaRPr/>
          </a:p>
          <a:p>
            <a:pPr marL="1610995" lvl="2" indent="-798195">
              <a:spcBef>
                <a:spcPts val="1600"/>
              </a:spcBef>
              <a:buSzPts val="2200"/>
              <a:buNone/>
            </a:pPr>
            <a:r>
              <a:rPr lang="fr-FR" sz="2200"/>
              <a:t>368 	Congrès et conférences $2 </a:t>
            </a:r>
            <a:r>
              <a:rPr lang="fr-FR" sz="2200" err="1"/>
              <a:t>rvm</a:t>
            </a:r>
            <a:endParaRPr/>
          </a:p>
          <a:p>
            <a:pPr marL="1610995" lvl="2" indent="-798195">
              <a:spcBef>
                <a:spcPts val="1600"/>
              </a:spcBef>
              <a:buSzPts val="2200"/>
              <a:buAutoNum type="arabicPlain" startAt="368"/>
            </a:pPr>
            <a:r>
              <a:rPr lang="fr-FR" sz="2200"/>
              <a:t>Éditeurs</a:t>
            </a:r>
            <a:r>
              <a:rPr lang="fr-FR" sz="2200" b="0" i="0" u="none" strike="noStrike" cap="none">
                <a:solidFill>
                  <a:schemeClr val="dk1"/>
                </a:solidFill>
                <a:latin typeface="Arial"/>
                <a:ea typeface="Arial"/>
                <a:cs typeface="Arial"/>
                <a:sym typeface="Arial"/>
              </a:rPr>
              <a:t> $2 </a:t>
            </a:r>
            <a:r>
              <a:rPr lang="fr-FR" sz="2200" b="0" i="0" u="none" strike="noStrike" cap="none" err="1">
                <a:solidFill>
                  <a:schemeClr val="dk1"/>
                </a:solidFill>
                <a:latin typeface="Arial"/>
                <a:ea typeface="Arial"/>
                <a:cs typeface="Arial"/>
                <a:sym typeface="Arial"/>
              </a:rPr>
              <a:t>rvm</a:t>
            </a:r>
            <a:endParaRPr lang="fr-FR" sz="2200" b="0" i="0" u="none" strike="noStrike" cap="none">
              <a:solidFill>
                <a:schemeClr val="dk1"/>
              </a:solidFill>
              <a:latin typeface="Arial"/>
              <a:ea typeface="Arial"/>
              <a:cs typeface="Arial"/>
            </a:endParaRPr>
          </a:p>
          <a:p>
            <a:pPr marL="803275" lvl="2" indent="0">
              <a:spcBef>
                <a:spcPts val="1600"/>
              </a:spcBef>
              <a:buSzPts val="2200"/>
              <a:buNone/>
              <a:tabLst>
                <a:tab pos="1617663" algn="l"/>
              </a:tabLst>
            </a:pPr>
            <a:r>
              <a:rPr lang="fr-FR" sz="2200"/>
              <a:t>368	Groupe humoristique</a:t>
            </a:r>
            <a:endParaRPr lang="fr-FR" sz="2200" b="0" i="0" u="none" strike="noStrike" cap="none">
              <a:solidFill>
                <a:schemeClr val="dk1"/>
              </a:solidFill>
              <a:latin typeface="Arial"/>
              <a:ea typeface="Arial"/>
              <a:cs typeface="Arial"/>
            </a:endParaRPr>
          </a:p>
          <a:p>
            <a:pPr marL="1610995" lvl="2" indent="-798195">
              <a:spcBef>
                <a:spcPts val="1600"/>
              </a:spcBef>
              <a:buSzPts val="2200"/>
              <a:buAutoNum type="arabicPlain" startAt="368"/>
            </a:pPr>
            <a:endParaRPr lang="fr-FR" sz="2200" b="0" i="0" u="none" strike="noStrike" cap="none">
              <a:solidFill>
                <a:schemeClr val="dk1"/>
              </a:solidFill>
              <a:latin typeface="Arial"/>
              <a:ea typeface="Arial"/>
              <a:cs typeface="Arial"/>
            </a:endParaRPr>
          </a:p>
          <a:p>
            <a:pPr marL="1610995" lvl="2" indent="-798195">
              <a:spcBef>
                <a:spcPts val="1600"/>
              </a:spcBef>
              <a:buSzPts val="2200"/>
              <a:buAutoNum type="arabicPlain" startAt="368"/>
            </a:pPr>
            <a:endParaRPr lang="fr-FR" sz="2200" b="0" i="0" u="none" strike="noStrike" cap="none">
              <a:solidFill>
                <a:schemeClr val="dk1"/>
              </a:solidFill>
              <a:latin typeface="Arial"/>
              <a:ea typeface="Arial"/>
              <a:cs typeface="Arial"/>
            </a:endParaRPr>
          </a:p>
          <a:p>
            <a:pPr marL="1610995" lvl="2" indent="-798195">
              <a:spcBef>
                <a:spcPts val="1600"/>
              </a:spcBef>
              <a:buSzPts val="2200"/>
              <a:buAutoNum type="arabicPlain" startAt="368"/>
            </a:pPr>
            <a:endParaRPr sz="2200" b="0" i="0" u="none" strike="noStrike" cap="none">
              <a:solidFill>
                <a:schemeClr val="dk1"/>
              </a:solidFill>
              <a:latin typeface="Arial"/>
              <a:ea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39" name="Shape 839"/>
          <p:cNvSpPr txBox="1">
            <a:spLocks noGrp="1"/>
          </p:cNvSpPr>
          <p:nvPr>
            <p:ph type="title"/>
          </p:nvPr>
        </p:nvSpPr>
        <p:spPr>
          <a:xfrm>
            <a:off x="838200" y="653142"/>
            <a:ext cx="10515600" cy="8273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 désignation associée à une</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collectivité (RDA 11.7)</a:t>
            </a:r>
            <a:endParaRPr sz="3959" b="0" i="0" u="none" strike="noStrike" cap="none">
              <a:solidFill>
                <a:schemeClr val="dk1"/>
              </a:solidFill>
              <a:latin typeface="Arial"/>
              <a:ea typeface="Arial"/>
              <a:cs typeface="Arial"/>
              <a:sym typeface="Arial"/>
            </a:endParaRPr>
          </a:p>
        </p:txBody>
      </p:sp>
      <p:sp>
        <p:nvSpPr>
          <p:cNvPr id="840" name="Shape 840"/>
          <p:cNvSpPr txBox="1">
            <a:spLocks noGrp="1"/>
          </p:cNvSpPr>
          <p:nvPr>
            <p:ph type="body" idx="1"/>
          </p:nvPr>
        </p:nvSpPr>
        <p:spPr>
          <a:xfrm>
            <a:off x="838200" y="2191657"/>
            <a:ext cx="9142708" cy="4153762"/>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fr-FR" sz="2400" b="0" i="1" u="none" strike="noStrike" cap="none">
                <a:latin typeface="Arial"/>
                <a:ea typeface="Arial"/>
                <a:cs typeface="Arial"/>
                <a:sym typeface="Arial"/>
              </a:rPr>
              <a:t>Type de juridiction</a:t>
            </a:r>
            <a:r>
              <a:rPr lang="fr-FR" sz="2400" b="0" i="0" u="none" strike="noStrike" cap="none">
                <a:latin typeface="Arial"/>
                <a:ea typeface="Arial"/>
                <a:cs typeface="Arial"/>
                <a:sym typeface="Arial"/>
              </a:rPr>
              <a:t>. </a:t>
            </a:r>
            <a:r>
              <a:rPr lang="fr-FR" sz="2400"/>
              <a:t>Enregistrer </a:t>
            </a:r>
            <a:r>
              <a:rPr lang="fr-FR" sz="2400" b="0" i="0" u="none" strike="noStrike" cap="none">
                <a:latin typeface="Arial"/>
                <a:ea typeface="Arial"/>
                <a:cs typeface="Arial"/>
                <a:sym typeface="Arial"/>
              </a:rPr>
              <a:t>en $b de la zone 368. Privilégier</a:t>
            </a:r>
            <a:r>
              <a:rPr lang="fr-FR" sz="2400"/>
              <a:t> </a:t>
            </a:r>
            <a:endParaRPr/>
          </a:p>
          <a:p>
            <a:pPr marL="0" marR="0" lvl="0" indent="0" algn="l" rtl="0">
              <a:lnSpc>
                <a:spcPct val="90000"/>
              </a:lnSpc>
              <a:spcBef>
                <a:spcPts val="16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un vocabulaire contrôlé lorsque possible.</a:t>
            </a:r>
            <a:endParaRPr/>
          </a:p>
          <a:p>
            <a:pPr marL="0" marR="0" lvl="0" indent="0" algn="l" rtl="0">
              <a:lnSpc>
                <a:spcPct val="90000"/>
              </a:lnSpc>
              <a:spcBef>
                <a:spcPts val="1800"/>
              </a:spcBef>
              <a:spcAft>
                <a:spcPts val="0"/>
              </a:spcAft>
              <a:buClr>
                <a:schemeClr val="dk1"/>
              </a:buClr>
              <a:buSzPts val="2200"/>
              <a:buFont typeface="Arial"/>
              <a:buNone/>
            </a:pPr>
            <a:r>
              <a:rPr lang="fr-FR" sz="2200" b="1" i="0" u="none" strike="noStrike" cap="none">
                <a:solidFill>
                  <a:schemeClr val="dk1"/>
                </a:solidFill>
                <a:latin typeface="Arial"/>
                <a:ea typeface="Arial"/>
                <a:cs typeface="Arial"/>
                <a:sym typeface="Arial"/>
              </a:rPr>
              <a:t>	Type de juridiction </a:t>
            </a:r>
            <a:r>
              <a:rPr lang="fr-FR" sz="2200" b="0" i="0" u="none" strike="noStrike" cap="none">
                <a:solidFill>
                  <a:schemeClr val="dk1"/>
                </a:solidFill>
                <a:latin typeface="Arial"/>
                <a:ea typeface="Arial"/>
                <a:cs typeface="Arial"/>
                <a:sym typeface="Arial"/>
              </a:rPr>
              <a:t>‐ $b</a:t>
            </a:r>
            <a:endParaRPr/>
          </a:p>
          <a:p>
            <a:pPr marL="898525" lvl="3" indent="0">
              <a:spcBef>
                <a:spcPts val="1600"/>
              </a:spcBef>
              <a:buSzPts val="2200"/>
              <a:buNone/>
            </a:pPr>
            <a:r>
              <a:rPr lang="fr-FR" sz="2200"/>
              <a:t>368   $b État</a:t>
            </a:r>
          </a:p>
          <a:p>
            <a:pPr marL="898525" lvl="3" indent="0">
              <a:spcBef>
                <a:spcPts val="1600"/>
              </a:spcBef>
              <a:buSzPts val="2200"/>
              <a:buNone/>
            </a:pPr>
            <a:r>
              <a:rPr lang="fr-FR" sz="2200"/>
              <a:t>368   $</a:t>
            </a:r>
            <a:r>
              <a:rPr lang="fr-FR" sz="2200" b="0" i="0" u="none" strike="noStrike" cap="none">
                <a:solidFill>
                  <a:schemeClr val="dk1"/>
                </a:solidFill>
                <a:latin typeface="Arial"/>
                <a:ea typeface="Arial"/>
                <a:cs typeface="Arial"/>
                <a:sym typeface="Arial"/>
              </a:rPr>
              <a:t>b Province</a:t>
            </a:r>
          </a:p>
          <a:p>
            <a:pPr marL="898525" marR="0" lvl="3" indent="0" algn="l" rtl="0">
              <a:lnSpc>
                <a:spcPct val="90000"/>
              </a:lnSpc>
              <a:spcBef>
                <a:spcPts val="1600"/>
              </a:spcBef>
              <a:spcAft>
                <a:spcPts val="0"/>
              </a:spcAft>
              <a:buClr>
                <a:schemeClr val="dk1"/>
              </a:buClr>
              <a:buSzPts val="2200"/>
              <a:buNone/>
            </a:pPr>
            <a:r>
              <a:rPr lang="fr-FR" sz="2200" b="0" i="0" u="none" strike="noStrike" cap="none">
                <a:solidFill>
                  <a:schemeClr val="dk1"/>
                </a:solidFill>
                <a:latin typeface="Arial"/>
                <a:ea typeface="Arial"/>
                <a:cs typeface="Arial"/>
                <a:sym typeface="Arial"/>
              </a:rPr>
              <a:t>368   $b Villages $2 </a:t>
            </a:r>
            <a:r>
              <a:rPr lang="fr-CA" sz="2200" b="0" i="0" u="none" strike="noStrike" cap="none" err="1">
                <a:solidFill>
                  <a:schemeClr val="dk1"/>
                </a:solidFill>
                <a:latin typeface="Arial"/>
                <a:ea typeface="Arial"/>
                <a:cs typeface="Arial"/>
                <a:sym typeface="Arial"/>
              </a:rPr>
              <a:t>rvm</a:t>
            </a:r>
            <a:endParaRPr/>
          </a:p>
          <a:p>
            <a:pPr marL="1355725" lvl="3" indent="-457200">
              <a:spcBef>
                <a:spcPts val="1600"/>
              </a:spcBef>
              <a:buSzPts val="2200"/>
              <a:buAutoNum type="arabicPlain" startAt="368"/>
            </a:pPr>
            <a:r>
              <a:rPr lang="fr-FR" sz="2200"/>
              <a:t>   $b Villes $2 </a:t>
            </a:r>
            <a:r>
              <a:rPr lang="fr-FR" sz="2200" err="1"/>
              <a:t>rvm</a:t>
            </a:r>
            <a:endParaRPr lang="fr-FR" sz="2200"/>
          </a:p>
          <a:p>
            <a:pPr marL="898525" lvl="3" indent="0">
              <a:spcBef>
                <a:spcPts val="1600"/>
              </a:spcBef>
              <a:buSzPts val="2200"/>
              <a:buNone/>
              <a:tabLst>
                <a:tab pos="1617663" algn="l"/>
              </a:tabLst>
            </a:pPr>
            <a:r>
              <a:rPr lang="fr-FR" sz="2200"/>
              <a:t>368 	$b </a:t>
            </a:r>
            <a:r>
              <a:rPr lang="fr-FR" sz="2200" err="1"/>
              <a:t>Powiat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Shape 8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49" name="Shape 849"/>
          <p:cNvSpPr txBox="1">
            <a:spLocks noGrp="1"/>
          </p:cNvSpPr>
          <p:nvPr>
            <p:ph type="title"/>
          </p:nvPr>
        </p:nvSpPr>
        <p:spPr>
          <a:xfrm>
            <a:off x="838200" y="463458"/>
            <a:ext cx="10515600" cy="1017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 désignation associée à une collectivité (RDA 11.7)</a:t>
            </a:r>
            <a:endParaRPr sz="3959" b="0" i="0" u="none" strike="noStrike" cap="none">
              <a:solidFill>
                <a:schemeClr val="dk1"/>
              </a:solidFill>
              <a:latin typeface="Arial"/>
              <a:ea typeface="Arial"/>
              <a:cs typeface="Arial"/>
              <a:sym typeface="Arial"/>
            </a:endParaRPr>
          </a:p>
        </p:txBody>
      </p:sp>
      <p:sp>
        <p:nvSpPr>
          <p:cNvPr id="850" name="Shape 850"/>
          <p:cNvSpPr txBox="1">
            <a:spLocks noGrp="1"/>
          </p:cNvSpPr>
          <p:nvPr>
            <p:ph type="body" idx="1"/>
          </p:nvPr>
        </p:nvSpPr>
        <p:spPr>
          <a:xfrm>
            <a:off x="838200" y="2090057"/>
            <a:ext cx="10515600" cy="4255362"/>
          </a:xfrm>
          <a:prstGeom prst="rect">
            <a:avLst/>
          </a:prstGeom>
          <a:noFill/>
          <a:ln>
            <a:noFill/>
          </a:ln>
        </p:spPr>
        <p:txBody>
          <a:bodyPr spcFirstLastPara="1" wrap="square" lIns="91425" tIns="45700" rIns="91425" bIns="45700" anchor="t" anchorCtr="0">
            <a:noAutofit/>
          </a:bodyPr>
          <a:lstStyle/>
          <a:p>
            <a:pPr marL="0" indent="0">
              <a:spcBef>
                <a:spcPts val="0"/>
              </a:spcBef>
              <a:buSzPts val="2200"/>
              <a:buNone/>
            </a:pPr>
            <a:r>
              <a:rPr lang="fr-FR" sz="2200" b="0" i="1" u="none" strike="noStrike" cap="none">
                <a:latin typeface="Arial"/>
                <a:ea typeface="Arial"/>
                <a:cs typeface="Arial"/>
                <a:sym typeface="Arial"/>
              </a:rPr>
              <a:t>Autre désignation. </a:t>
            </a:r>
            <a:r>
              <a:rPr lang="fr-FR" sz="2200"/>
              <a:t>Enregistrer </a:t>
            </a:r>
            <a:r>
              <a:rPr lang="fr-FR" sz="2200" b="0" i="0" u="none" strike="noStrike" cap="none">
                <a:latin typeface="Arial"/>
                <a:ea typeface="Arial"/>
                <a:cs typeface="Arial"/>
                <a:sym typeface="Arial"/>
              </a:rPr>
              <a:t>en $c de la zone 368. Privilégier</a:t>
            </a:r>
            <a:r>
              <a:rPr lang="fr-FR" sz="2200"/>
              <a:t> </a:t>
            </a:r>
            <a:r>
              <a:rPr lang="fr-FR" sz="2200" b="0" i="0" u="none" strike="noStrike" cap="none">
                <a:solidFill>
                  <a:schemeClr val="dk1"/>
                </a:solidFill>
                <a:latin typeface="Arial"/>
                <a:ea typeface="Arial"/>
                <a:cs typeface="Arial"/>
                <a:sym typeface="Arial"/>
              </a:rPr>
              <a:t>un vocabulaire contrôlé ou le terme employé dans le qualificatif.</a:t>
            </a:r>
            <a:endParaRPr sz="2200" b="0" i="0" u="none" strike="noStrike" cap="none">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200"/>
              <a:buFont typeface="Arial"/>
              <a:buNone/>
            </a:pPr>
            <a:r>
              <a:rPr lang="fr-FR" sz="2200" b="1" i="0" u="none" strike="noStrike" cap="none">
                <a:solidFill>
                  <a:schemeClr val="dk1"/>
                </a:solidFill>
                <a:latin typeface="Arial"/>
                <a:ea typeface="Arial"/>
                <a:cs typeface="Arial"/>
                <a:sym typeface="Arial"/>
              </a:rPr>
              <a:t>	Autre désignation </a:t>
            </a:r>
            <a:r>
              <a:rPr lang="fr-FR" sz="2200" b="0" i="0" u="none" strike="noStrike" cap="none">
                <a:solidFill>
                  <a:schemeClr val="dk1"/>
                </a:solidFill>
                <a:latin typeface="Arial"/>
                <a:ea typeface="Arial"/>
                <a:cs typeface="Arial"/>
                <a:sym typeface="Arial"/>
              </a:rPr>
              <a:t>‐ $c</a:t>
            </a:r>
            <a:endParaRPr sz="2200" b="0" i="0" u="none" strike="noStrike" cap="none">
              <a:solidFill>
                <a:schemeClr val="dk1"/>
              </a:solidFill>
              <a:latin typeface="Arial"/>
              <a:ea typeface="Arial"/>
              <a:cs typeface="Arial"/>
              <a:sym typeface="Arial"/>
            </a:endParaRPr>
          </a:p>
          <a:p>
            <a:pPr marL="906145" lvl="1" indent="-448945">
              <a:spcBef>
                <a:spcPts val="1700"/>
              </a:spcBef>
              <a:buSzPts val="2200"/>
              <a:buNone/>
            </a:pPr>
            <a:r>
              <a:rPr lang="fr-FR" sz="2200" b="0" i="0" u="none" strike="noStrike" cap="none">
                <a:latin typeface="Arial"/>
                <a:ea typeface="Arial"/>
                <a:cs typeface="Arial"/>
                <a:sym typeface="Arial"/>
              </a:rPr>
              <a:t>	368</a:t>
            </a:r>
            <a:r>
              <a:rPr lang="fr-FR" sz="2200"/>
              <a:t>  </a:t>
            </a:r>
            <a:r>
              <a:rPr lang="fr-FR" sz="2200" b="0" i="0" u="none" strike="noStrike" cap="none">
                <a:latin typeface="Arial"/>
                <a:ea typeface="Arial"/>
                <a:cs typeface="Arial"/>
                <a:sym typeface="Arial"/>
              </a:rPr>
              <a:t> $c Soccer $2 </a:t>
            </a:r>
            <a:r>
              <a:rPr lang="fr-FR" sz="2200" err="1"/>
              <a:t>rvm</a:t>
            </a:r>
            <a:r>
              <a:rPr lang="fr-FR" sz="2200"/>
              <a:t>	</a:t>
            </a:r>
            <a:r>
              <a:rPr lang="fr-FR" sz="2200" b="0" i="1" u="none" strike="noStrike" cap="none">
                <a:solidFill>
                  <a:schemeClr val="dk1"/>
                </a:solidFill>
                <a:latin typeface="Arial"/>
                <a:ea typeface="Arial"/>
                <a:cs typeface="Arial"/>
                <a:sym typeface="Arial"/>
              </a:rPr>
              <a:t>pour</a:t>
            </a:r>
            <a:r>
              <a:rPr lang="fr-FR" sz="2200" b="0" i="0" u="none" strike="noStrike" cap="none">
                <a:solidFill>
                  <a:schemeClr val="dk1"/>
                </a:solidFill>
                <a:latin typeface="Arial"/>
                <a:ea typeface="Arial"/>
                <a:cs typeface="Arial"/>
                <a:sym typeface="Arial"/>
              </a:rPr>
              <a:t> Coupe du monde (Soccer)</a:t>
            </a:r>
            <a:endParaRPr/>
          </a:p>
          <a:p>
            <a:pPr marL="906145" lvl="1" indent="-448945">
              <a:spcBef>
                <a:spcPts val="1100"/>
              </a:spcBef>
              <a:buSzPts val="2200"/>
              <a:buNone/>
            </a:pPr>
            <a:r>
              <a:rPr lang="fr-FR" sz="2200" b="0" i="0" u="none" strike="noStrike" cap="none">
                <a:latin typeface="Arial"/>
                <a:ea typeface="Arial"/>
                <a:cs typeface="Arial"/>
                <a:sym typeface="Arial"/>
              </a:rPr>
              <a:t>	368</a:t>
            </a:r>
            <a:r>
              <a:rPr lang="fr-FR" sz="2200"/>
              <a:t>  </a:t>
            </a:r>
            <a:r>
              <a:rPr lang="fr-FR" sz="2200" b="0" i="0" u="none" strike="noStrike" cap="none">
                <a:latin typeface="Arial"/>
                <a:ea typeface="Arial"/>
                <a:cs typeface="Arial"/>
                <a:sym typeface="Arial"/>
              </a:rPr>
              <a:t> $c </a:t>
            </a:r>
            <a:r>
              <a:rPr lang="fr-FR" sz="2200"/>
              <a:t>République fédérale	</a:t>
            </a:r>
            <a:r>
              <a:rPr lang="fr-FR" sz="2200" i="1"/>
              <a:t>pour</a:t>
            </a:r>
            <a:r>
              <a:rPr lang="fr-FR" sz="2200" b="0" i="0" u="none" strike="noStrike" cap="none">
                <a:latin typeface="Arial"/>
                <a:ea typeface="Arial"/>
                <a:cs typeface="Arial"/>
                <a:sym typeface="Arial"/>
              </a:rPr>
              <a:t> </a:t>
            </a:r>
            <a:r>
              <a:rPr lang="fr-FR" sz="2200"/>
              <a:t>Allemagne </a:t>
            </a:r>
            <a:r>
              <a:rPr lang="fr-FR" sz="2200" b="0" i="0" u="none" strike="noStrike" cap="none">
                <a:latin typeface="Arial"/>
                <a:ea typeface="Arial"/>
                <a:cs typeface="Arial"/>
                <a:sym typeface="Arial"/>
              </a:rPr>
              <a:t>(</a:t>
            </a:r>
            <a:r>
              <a:rPr lang="fr-FR" sz="2200" err="1"/>
              <a:t>République</a:t>
            </a:r>
            <a:r>
              <a:rPr lang="fr-FR" sz="2200"/>
              <a:t> fédérale</a:t>
            </a:r>
            <a:r>
              <a:rPr lang="fr-FR" sz="2200" b="0" i="0" u="none" strike="noStrike" cap="none">
                <a:latin typeface="Arial"/>
                <a:ea typeface="Arial"/>
                <a:cs typeface="Arial"/>
                <a:sym typeface="Arial"/>
              </a:rPr>
              <a:t>)</a:t>
            </a:r>
            <a:endParaRPr/>
          </a:p>
          <a:p>
            <a:pPr marL="906145" marR="0" lvl="1" indent="-448945" algn="l" rtl="0">
              <a:lnSpc>
                <a:spcPct val="90000"/>
              </a:lnSpc>
              <a:spcBef>
                <a:spcPts val="11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368   $c Adventiste		</a:t>
            </a:r>
            <a:r>
              <a:rPr lang="fr-FR" sz="2200" b="0" i="1" u="none" strike="noStrike" cap="none">
                <a:solidFill>
                  <a:schemeClr val="dk1"/>
                </a:solidFill>
                <a:latin typeface="Arial"/>
                <a:ea typeface="Arial"/>
                <a:cs typeface="Arial"/>
                <a:sym typeface="Arial"/>
              </a:rPr>
              <a:t>pour</a:t>
            </a:r>
            <a:r>
              <a:rPr lang="fr-FR" sz="2200" b="0" i="0" u="none" strike="noStrike" cap="none">
                <a:solidFill>
                  <a:schemeClr val="dk1"/>
                </a:solidFill>
                <a:latin typeface="Arial"/>
                <a:ea typeface="Arial"/>
                <a:cs typeface="Arial"/>
                <a:sym typeface="Arial"/>
              </a:rPr>
              <a:t> Church of </a:t>
            </a:r>
            <a:r>
              <a:rPr lang="fr-FR" sz="2200" b="0" i="0" u="none" strike="noStrike" cap="none" err="1">
                <a:solidFill>
                  <a:schemeClr val="dk1"/>
                </a:solidFill>
                <a:latin typeface="Arial"/>
                <a:ea typeface="Arial"/>
                <a:cs typeface="Arial"/>
                <a:sym typeface="Arial"/>
              </a:rPr>
              <a:t>God</a:t>
            </a:r>
            <a:r>
              <a:rPr lang="fr-FR" sz="2200"/>
              <a:t> (Adventiste)</a:t>
            </a:r>
          </a:p>
          <a:p>
            <a:pPr marL="906145" lvl="1" indent="-448945">
              <a:spcBef>
                <a:spcPts val="1100"/>
              </a:spcBef>
              <a:buSzPts val="2200"/>
              <a:buNone/>
            </a:pPr>
            <a:r>
              <a:rPr lang="fr-FR" sz="2200" b="0" i="0" u="none" strike="noStrike" cap="none">
                <a:latin typeface="Arial"/>
                <a:ea typeface="Arial"/>
                <a:cs typeface="Arial"/>
              </a:rPr>
              <a:t>	368</a:t>
            </a:r>
            <a:r>
              <a:rPr lang="fr-FR" sz="2200"/>
              <a:t>   Cuirassés $2 </a:t>
            </a:r>
            <a:r>
              <a:rPr lang="fr-FR" sz="2200" err="1"/>
              <a:t>rvm</a:t>
            </a:r>
            <a:r>
              <a:rPr lang="fr-FR" sz="2200"/>
              <a:t>	</a:t>
            </a:r>
            <a:r>
              <a:rPr lang="fr-FR" sz="2200" i="1"/>
              <a:t>pour </a:t>
            </a:r>
            <a:r>
              <a:rPr lang="fr-FR" sz="2200"/>
              <a:t>Missouri (Cuirassé : BB-11)</a:t>
            </a:r>
          </a:p>
          <a:p>
            <a:pPr marL="906145" marR="0" lvl="1" indent="-448945" algn="l" rtl="0">
              <a:lnSpc>
                <a:spcPct val="90000"/>
              </a:lnSpc>
              <a:spcBef>
                <a:spcPts val="11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rPr>
              <a:t>	368</a:t>
            </a:r>
            <a:r>
              <a:rPr lang="fr-FR" sz="2200"/>
              <a:t>   $c BB-11</a:t>
            </a:r>
            <a:endParaRPr sz="2200" b="0" i="0" u="none" strike="noStrike" cap="none">
              <a:solidFill>
                <a:schemeClr val="dk1"/>
              </a:solidFill>
              <a:latin typeface="Arial"/>
              <a:ea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59" name="Shape 859"/>
          <p:cNvSpPr txBox="1">
            <a:spLocks noGrp="1"/>
          </p:cNvSpPr>
          <p:nvPr>
            <p:ph type="title"/>
          </p:nvPr>
        </p:nvSpPr>
        <p:spPr>
          <a:xfrm>
            <a:off x="838200" y="614148"/>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Autres éléments</a:t>
            </a:r>
            <a:endParaRPr sz="3959" b="0" i="0" u="none" strike="noStrike" cap="none">
              <a:solidFill>
                <a:schemeClr val="dk1"/>
              </a:solidFill>
              <a:latin typeface="Arial"/>
              <a:ea typeface="Arial"/>
              <a:cs typeface="Arial"/>
              <a:sym typeface="Arial"/>
            </a:endParaRPr>
          </a:p>
        </p:txBody>
      </p:sp>
      <p:sp>
        <p:nvSpPr>
          <p:cNvPr id="860" name="Shape 860"/>
          <p:cNvSpPr txBox="1">
            <a:spLocks noGrp="1"/>
          </p:cNvSpPr>
          <p:nvPr>
            <p:ph type="body" idx="1"/>
          </p:nvPr>
        </p:nvSpPr>
        <p:spPr>
          <a:xfrm>
            <a:off x="838200" y="1756230"/>
            <a:ext cx="10515600" cy="45891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Ces éléments ne sont pas fondamentaux, mais les catalogueurs sont encouragés à les </a:t>
            </a:r>
            <a:r>
              <a:rPr lang="fr-FR"/>
              <a:t>enregistrer</a:t>
            </a:r>
            <a:r>
              <a:rPr lang="fr-FR" sz="2800" b="0" i="0" u="none" strike="noStrike" cap="none">
                <a:latin typeface="Arial"/>
                <a:ea typeface="Arial"/>
                <a:cs typeface="Arial"/>
                <a:sym typeface="Arial"/>
              </a:rPr>
              <a:t> si </a:t>
            </a:r>
            <a:r>
              <a:rPr lang="fr-FR"/>
              <a:t>l’</a:t>
            </a:r>
            <a:r>
              <a:rPr lang="fr-FR" sz="2800" b="0" i="0" u="none" strike="noStrike" cap="none">
                <a:latin typeface="Arial"/>
                <a:ea typeface="Arial"/>
                <a:cs typeface="Arial"/>
                <a:sym typeface="Arial"/>
              </a:rPr>
              <a:t>information est facilement disponible</a:t>
            </a:r>
            <a:endParaRPr sz="2800" b="0" i="0" u="none" strike="noStrike" cap="none">
              <a:latin typeface="Arial"/>
              <a:ea typeface="Arial"/>
              <a:cs typeface="Arial"/>
              <a:sym typeface="Arial"/>
            </a:endParaRPr>
          </a:p>
          <a:p>
            <a:pPr marL="914400" marR="0" lvl="2" indent="0" algn="l" rtl="0">
              <a:lnSpc>
                <a:spcPct val="90000"/>
              </a:lnSpc>
              <a:spcBef>
                <a:spcPts val="1300"/>
              </a:spcBef>
              <a:spcAft>
                <a:spcPts val="0"/>
              </a:spcAft>
              <a:buClr>
                <a:schemeClr val="dk1"/>
              </a:buClr>
              <a:buSzPts val="2800"/>
              <a:buFont typeface="Arial"/>
              <a:buNone/>
            </a:pPr>
            <a:r>
              <a:rPr lang="fr-FR" sz="2800" b="0" i="0" u="none" strike="noStrike" cap="none">
                <a:latin typeface="Arial"/>
                <a:ea typeface="Arial"/>
                <a:cs typeface="Arial"/>
                <a:sym typeface="Arial"/>
              </a:rPr>
              <a:t>– Langue d’une collectivité (RDA 11.8)</a:t>
            </a:r>
            <a:endParaRPr/>
          </a:p>
          <a:p>
            <a:pPr marL="914400" marR="0" lvl="2" indent="0" algn="l" rtl="0">
              <a:lnSpc>
                <a:spcPct val="90000"/>
              </a:lnSpc>
              <a:spcBef>
                <a:spcPts val="1100"/>
              </a:spcBef>
              <a:spcAft>
                <a:spcPts val="0"/>
              </a:spcAft>
              <a:buClr>
                <a:schemeClr val="dk1"/>
              </a:buClr>
              <a:buSzPts val="2800"/>
              <a:buFont typeface="Arial"/>
              <a:buNone/>
            </a:pPr>
            <a:r>
              <a:rPr lang="fr-FR" sz="2800" b="0" i="0" u="none" strike="noStrike" cap="none">
                <a:latin typeface="Arial"/>
                <a:ea typeface="Arial"/>
                <a:cs typeface="Arial"/>
                <a:sym typeface="Arial"/>
              </a:rPr>
              <a:t>– Adresse de la collectivité (RDA 11.9)</a:t>
            </a:r>
            <a:endParaRPr/>
          </a:p>
          <a:p>
            <a:pPr marL="914400" marR="0" lvl="2" indent="0" algn="l" rtl="0">
              <a:lnSpc>
                <a:spcPct val="90000"/>
              </a:lnSpc>
              <a:spcBef>
                <a:spcPts val="1100"/>
              </a:spcBef>
              <a:spcAft>
                <a:spcPts val="0"/>
              </a:spcAft>
              <a:buClr>
                <a:schemeClr val="dk1"/>
              </a:buClr>
              <a:buSzPts val="2800"/>
              <a:buFont typeface="Arial"/>
              <a:buNone/>
            </a:pPr>
            <a:r>
              <a:rPr lang="fr-FR" sz="2800" b="0" i="0" u="none" strike="noStrike" cap="none">
                <a:latin typeface="Arial"/>
                <a:ea typeface="Arial"/>
                <a:cs typeface="Arial"/>
                <a:sym typeface="Arial"/>
              </a:rPr>
              <a:t>– Domaine d’activité de la collectivité (RDA 11.10)</a:t>
            </a:r>
            <a:endParaRPr/>
          </a:p>
          <a:p>
            <a:pPr marL="914400" marR="0" lvl="2" indent="0" algn="l" rtl="0">
              <a:lnSpc>
                <a:spcPct val="90000"/>
              </a:lnSpc>
              <a:spcBef>
                <a:spcPts val="1100"/>
              </a:spcBef>
              <a:spcAft>
                <a:spcPts val="0"/>
              </a:spcAft>
              <a:buClr>
                <a:schemeClr val="dk1"/>
              </a:buClr>
              <a:buSzPts val="2800"/>
              <a:buFont typeface="Arial"/>
              <a:buNone/>
            </a:pPr>
            <a:r>
              <a:rPr lang="fr-FR" sz="2800" b="0" i="0" u="none" strike="noStrike" cap="none">
                <a:latin typeface="Arial"/>
                <a:ea typeface="Arial"/>
                <a:cs typeface="Arial"/>
                <a:sym typeface="Arial"/>
              </a:rPr>
              <a:t>– Historique d’une collectivité (RDA 11.11)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Collectivités considérées comme créatrices (19.2.1.1.1)</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67" name="Shape 16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a:t>
            </a:r>
            <a:r>
              <a:rPr lang="fr-FR"/>
              <a:t>collectivités</a:t>
            </a:r>
            <a:r>
              <a:rPr lang="fr-FR" sz="2800" b="0" i="0" u="none" strike="noStrike" cap="none">
                <a:solidFill>
                  <a:schemeClr val="dk1"/>
                </a:solidFill>
                <a:latin typeface="Arial"/>
                <a:ea typeface="Arial"/>
                <a:cs typeface="Arial"/>
                <a:sym typeface="Arial"/>
              </a:rPr>
              <a:t> créent des documents (des archives)</a:t>
            </a:r>
            <a:endParaRPr/>
          </a:p>
          <a:p>
            <a:pPr marL="177800" marR="0" lvl="0" indent="-177800" algn="l" rtl="0">
              <a:lnSpc>
                <a:spcPct val="90000"/>
              </a:lnSpc>
              <a:spcBef>
                <a:spcPts val="1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Les </a:t>
            </a:r>
            <a:r>
              <a:rPr lang="fr-FR"/>
              <a:t>collectivités</a:t>
            </a:r>
            <a:r>
              <a:rPr lang="fr-FR" sz="2800" b="0" i="0" u="none" strike="noStrike" cap="none">
                <a:solidFill>
                  <a:schemeClr val="dk1"/>
                </a:solidFill>
                <a:latin typeface="Arial"/>
                <a:ea typeface="Arial"/>
                <a:cs typeface="Arial"/>
                <a:sym typeface="Arial"/>
              </a:rPr>
              <a:t> créent des publications en série (p. ex. des bulletins d’information, des rapports trimestriels)</a:t>
            </a:r>
            <a:endParaRPr sz="2800" b="0" i="0" u="none" strike="noStrike" cap="none">
              <a:solidFill>
                <a:schemeClr val="dk1"/>
              </a:solidFill>
              <a:latin typeface="Arial"/>
              <a:ea typeface="Arial"/>
              <a:cs typeface="Arial"/>
              <a:sym typeface="Arial"/>
            </a:endParaRPr>
          </a:p>
          <a:p>
            <a:pPr marL="177800" marR="0" lvl="0" indent="-177800" algn="l" rtl="0">
              <a:lnSpc>
                <a:spcPct val="90000"/>
              </a:lnSpc>
              <a:spcBef>
                <a:spcPts val="1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Les </a:t>
            </a:r>
            <a:r>
              <a:rPr lang="fr-FR"/>
              <a:t>collectivités</a:t>
            </a:r>
            <a:r>
              <a:rPr lang="fr-FR" sz="2800" b="0" i="0" u="none" strike="noStrike" cap="none">
                <a:solidFill>
                  <a:schemeClr val="dk1"/>
                </a:solidFill>
                <a:latin typeface="Arial"/>
                <a:ea typeface="Arial"/>
                <a:cs typeface="Arial"/>
                <a:sym typeface="Arial"/>
              </a:rPr>
              <a:t> créent des monographies (p. ex. des manuels, des actes de congrès, des catalogues, des annuaires)</a:t>
            </a:r>
            <a:endParaRPr sz="2800" b="0" i="0" u="none" strike="noStrike" cap="none">
              <a:solidFill>
                <a:schemeClr val="dk1"/>
              </a:solidFill>
              <a:latin typeface="Arial"/>
              <a:ea typeface="Arial"/>
              <a:cs typeface="Arial"/>
              <a:sym typeface="Arial"/>
            </a:endParaRPr>
          </a:p>
          <a:p>
            <a:pPr marL="177800" marR="0" lvl="0" indent="-177800" algn="l" rtl="0">
              <a:lnSpc>
                <a:spcPct val="90000"/>
              </a:lnSpc>
              <a:spcBef>
                <a:spcPts val="1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Les </a:t>
            </a:r>
            <a:r>
              <a:rPr lang="fr-FR"/>
              <a:t>collectivités</a:t>
            </a:r>
            <a:r>
              <a:rPr lang="fr-FR" sz="2800" b="0" i="0" u="none" strike="noStrike" cap="none">
                <a:solidFill>
                  <a:schemeClr val="dk1"/>
                </a:solidFill>
                <a:latin typeface="Arial"/>
                <a:ea typeface="Arial"/>
                <a:cs typeface="Arial"/>
                <a:sym typeface="Arial"/>
              </a:rPr>
              <a:t> créent des ressources Internet (p. ex. des sites Web de compagnies ou des blogues)</a:t>
            </a:r>
            <a:endParaRPr/>
          </a:p>
        </p:txBody>
      </p:sp>
      <p:sp>
        <p:nvSpPr>
          <p:cNvPr id="162" name="Shape 16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69" name="Shape 869"/>
          <p:cNvSpPr txBox="1">
            <a:spLocks noGrp="1"/>
          </p:cNvSpPr>
          <p:nvPr>
            <p:ph type="body" idx="1"/>
          </p:nvPr>
        </p:nvSpPr>
        <p:spPr>
          <a:xfrm>
            <a:off x="838200" y="1841378"/>
            <a:ext cx="10515600" cy="451497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Langue de la collectivité (RDA 11.8)</a:t>
            </a:r>
            <a:endParaRPr sz="2800" b="0" i="0" u="none" strike="noStrike" cap="none">
              <a:solidFill>
                <a:schemeClr val="dk1"/>
              </a:solidFill>
              <a:latin typeface="Arial"/>
              <a:ea typeface="Arial"/>
              <a:cs typeface="Arial"/>
              <a:sym typeface="Arial"/>
            </a:endParaRPr>
          </a:p>
          <a:p>
            <a:pPr marL="914400" marR="0" lvl="2" indent="0" algn="l" rtl="0">
              <a:lnSpc>
                <a:spcPct val="90000"/>
              </a:lnSpc>
              <a:spcBef>
                <a:spcPts val="2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377 MARC</a:t>
            </a:r>
            <a:endParaRPr/>
          </a:p>
          <a:p>
            <a:pPr marL="914400" lvl="2" indent="0">
              <a:lnSpc>
                <a:spcPct val="100000"/>
              </a:lnSpc>
              <a:spcBef>
                <a:spcPts val="1800"/>
              </a:spcBef>
              <a:buSzPts val="2800"/>
              <a:buNone/>
              <a:tabLst>
                <a:tab pos="1165225" algn="l"/>
              </a:tabLst>
            </a:pPr>
            <a:r>
              <a:rPr lang="fr-FR" sz="2800" b="0" i="0" u="none" strike="noStrike" cap="none">
                <a:latin typeface="Arial"/>
                <a:ea typeface="Arial"/>
                <a:cs typeface="Arial"/>
                <a:sym typeface="Arial"/>
              </a:rPr>
              <a:t>• </a:t>
            </a:r>
            <a:r>
              <a:rPr lang="fr-FR" sz="2800"/>
              <a:t>Enregistrer</a:t>
            </a:r>
            <a:r>
              <a:rPr lang="fr-FR" sz="2800" b="0" i="0" u="none" strike="noStrike" cap="none">
                <a:latin typeface="Arial"/>
                <a:ea typeface="Arial"/>
                <a:cs typeface="Arial"/>
                <a:sym typeface="Arial"/>
              </a:rPr>
              <a:t> le code MARC de langue dans une $a;</a:t>
            </a:r>
            <a:r>
              <a:rPr lang="fr-FR" sz="2800"/>
              <a:t> 	</a:t>
            </a:r>
            <a:r>
              <a:rPr lang="fr-FR" sz="2800" b="0" i="0" u="none" strike="noStrike" cap="none">
                <a:latin typeface="Arial"/>
                <a:ea typeface="Arial"/>
                <a:cs typeface="Arial"/>
                <a:sym typeface="Arial"/>
              </a:rPr>
              <a:t>enregistrer le nom de la langue </a:t>
            </a:r>
            <a:r>
              <a:rPr lang="fr-FR" sz="2800"/>
              <a:t>spécifique dans</a:t>
            </a:r>
            <a:r>
              <a:rPr lang="fr-FR" sz="2800" b="0" i="0" u="none" strike="noStrike" cap="none">
                <a:latin typeface="Arial"/>
                <a:ea typeface="Arial"/>
                <a:cs typeface="Arial"/>
                <a:sym typeface="Arial"/>
              </a:rPr>
              <a:t> une $l 	seulement </a:t>
            </a:r>
            <a:r>
              <a:rPr lang="fr-CA" sz="2800" b="0" i="0" u="none" strike="noStrike" cap="none">
                <a:latin typeface="Arial"/>
                <a:ea typeface="Arial"/>
                <a:cs typeface="Arial"/>
                <a:sym typeface="Arial"/>
              </a:rPr>
              <a:t>lorsque $a est un code collectif</a:t>
            </a:r>
            <a:endParaRPr/>
          </a:p>
          <a:p>
            <a:pPr marL="914400" lvl="2" indent="0">
              <a:lnSpc>
                <a:spcPct val="0"/>
              </a:lnSpc>
              <a:spcBef>
                <a:spcPts val="1400"/>
              </a:spcBef>
              <a:buSzPts val="2800"/>
              <a:buNone/>
            </a:pPr>
            <a:endParaRPr lang="fr-FR" sz="2800" b="0" i="0" u="none" strike="noStrike" cap="none">
              <a:latin typeface="Arial"/>
              <a:ea typeface="Arial"/>
              <a:cs typeface="Arial"/>
              <a:sym typeface="Arial"/>
            </a:endParaRPr>
          </a:p>
          <a:p>
            <a:pPr marL="914400" lvl="2" indent="0">
              <a:lnSpc>
                <a:spcPct val="0"/>
              </a:lnSpc>
              <a:spcBef>
                <a:spcPts val="1400"/>
              </a:spcBef>
              <a:buSzPts val="2800"/>
              <a:buNone/>
              <a:tabLst>
                <a:tab pos="1165225" algn="l"/>
              </a:tabLst>
            </a:pPr>
            <a:r>
              <a:rPr lang="fr-FR" sz="2800"/>
              <a:t>	</a:t>
            </a:r>
            <a:r>
              <a:rPr lang="fr-FR" sz="2800" b="0" i="0" u="none" strike="noStrike" cap="none">
                <a:latin typeface="Arial"/>
                <a:ea typeface="Arial"/>
                <a:cs typeface="Arial"/>
                <a:sym typeface="Arial"/>
              </a:rPr>
              <a:t>377 __ </a:t>
            </a:r>
            <a:r>
              <a:rPr lang="fr-FR" sz="2800" b="0" i="0" u="none" strike="noStrike" cap="none" err="1">
                <a:latin typeface="Arial"/>
                <a:ea typeface="Arial"/>
                <a:cs typeface="Arial"/>
                <a:sym typeface="Arial"/>
              </a:rPr>
              <a:t>fre</a:t>
            </a:r>
            <a:endParaRPr sz="2800" b="0" i="0" u="none" strike="noStrike" cap="none">
              <a:latin typeface="Arial"/>
              <a:ea typeface="Arial"/>
              <a:cs typeface="Arial"/>
            </a:endParaRPr>
          </a:p>
          <a:p>
            <a:pPr marL="898525" lvl="1" indent="0">
              <a:lnSpc>
                <a:spcPct val="0"/>
              </a:lnSpc>
              <a:spcBef>
                <a:spcPts val="1600"/>
              </a:spcBef>
              <a:buSzPts val="2800"/>
              <a:buNone/>
            </a:pPr>
            <a:endParaRPr lang="fr-FR" sz="2800"/>
          </a:p>
          <a:p>
            <a:pPr marL="898525" lvl="1" indent="0">
              <a:lnSpc>
                <a:spcPct val="0"/>
              </a:lnSpc>
              <a:spcBef>
                <a:spcPts val="1600"/>
              </a:spcBef>
              <a:buSzPts val="2800"/>
              <a:buNone/>
              <a:tabLst>
                <a:tab pos="1165225" algn="l"/>
              </a:tabLst>
            </a:pPr>
            <a:r>
              <a:rPr lang="fr-FR" sz="2800" b="0" i="0" u="none" strike="noStrike" cap="none">
                <a:latin typeface="Arial"/>
                <a:ea typeface="Arial"/>
                <a:cs typeface="Arial"/>
                <a:sym typeface="Arial"/>
              </a:rPr>
              <a:t>	377__  </a:t>
            </a:r>
            <a:r>
              <a:rPr lang="fr-FR" sz="2800" b="0" i="0" u="none" strike="noStrike" cap="none" err="1">
                <a:latin typeface="Arial"/>
                <a:ea typeface="Arial"/>
                <a:cs typeface="Arial"/>
                <a:sym typeface="Arial"/>
              </a:rPr>
              <a:t>myn</a:t>
            </a:r>
            <a:r>
              <a:rPr lang="fr-FR" sz="2800" b="0" i="0" u="none" strike="noStrike" cap="none">
                <a:latin typeface="Arial"/>
                <a:ea typeface="Arial"/>
                <a:cs typeface="Arial"/>
                <a:sym typeface="Arial"/>
              </a:rPr>
              <a:t> $l </a:t>
            </a:r>
            <a:r>
              <a:rPr lang="fr-FR" sz="2800" err="1"/>
              <a:t>c</a:t>
            </a:r>
            <a:r>
              <a:rPr lang="fr-FR" sz="2800" b="0" i="0" u="none" strike="noStrike" cap="none" err="1">
                <a:latin typeface="Arial"/>
                <a:ea typeface="Arial"/>
                <a:cs typeface="Arial"/>
                <a:sym typeface="Arial"/>
              </a:rPr>
              <a:t>horti</a:t>
            </a:r>
            <a:endParaRPr lang="fr-FR" sz="2800" b="0" i="0" u="none" strike="noStrike" cap="none">
              <a:latin typeface="Arial"/>
              <a:ea typeface="Arial"/>
              <a:cs typeface="Arial"/>
              <a:sym typeface="Arial"/>
            </a:endParaRPr>
          </a:p>
          <a:p>
            <a:pPr marL="898525" lvl="1" indent="0">
              <a:lnSpc>
                <a:spcPct val="0"/>
              </a:lnSpc>
              <a:spcBef>
                <a:spcPts val="1600"/>
              </a:spcBef>
              <a:buSzPts val="2800"/>
              <a:buNone/>
              <a:tabLst>
                <a:tab pos="1165225" algn="l"/>
              </a:tabLst>
            </a:pPr>
            <a:r>
              <a:rPr lang="fr-FR" sz="2800"/>
              <a:t>	</a:t>
            </a:r>
          </a:p>
          <a:p>
            <a:pPr marL="898525" lvl="1" indent="0">
              <a:lnSpc>
                <a:spcPct val="0"/>
              </a:lnSpc>
              <a:spcBef>
                <a:spcPts val="1600"/>
              </a:spcBef>
              <a:buSzPts val="2800"/>
              <a:buNone/>
              <a:tabLst>
                <a:tab pos="1165225" algn="l"/>
              </a:tabLst>
            </a:pPr>
            <a:r>
              <a:rPr lang="fr-FR" sz="2800" b="0" i="0" u="none" strike="noStrike" cap="none">
                <a:latin typeface="Arial"/>
                <a:ea typeface="Arial"/>
                <a:cs typeface="Arial"/>
              </a:rPr>
              <a:t>	377_7  </a:t>
            </a:r>
            <a:r>
              <a:rPr lang="fr-FR" sz="2800" b="0" i="0" u="none" strike="noStrike" cap="none" err="1">
                <a:latin typeface="Arial"/>
                <a:ea typeface="Arial"/>
                <a:cs typeface="Arial"/>
              </a:rPr>
              <a:t>caa</a:t>
            </a:r>
            <a:r>
              <a:rPr lang="fr-FR" sz="2800" b="0" i="0" u="none" strike="noStrike" cap="none">
                <a:latin typeface="Arial"/>
                <a:ea typeface="Arial"/>
                <a:cs typeface="Arial"/>
              </a:rPr>
              <a:t> $2 iso639-3</a:t>
            </a:r>
          </a:p>
          <a:p>
            <a:pPr lvl="1">
              <a:lnSpc>
                <a:spcPct val="0"/>
              </a:lnSpc>
              <a:buSzPts val="2800"/>
              <a:buNone/>
            </a:pPr>
            <a:r>
              <a:rPr lang="fr-FR" sz="2800"/>
              <a:t>  </a:t>
            </a:r>
          </a:p>
          <a:p>
            <a:pPr lvl="1">
              <a:lnSpc>
                <a:spcPct val="0"/>
              </a:lnSpc>
              <a:buSzPts val="2800"/>
              <a:buNone/>
            </a:pPr>
            <a:endParaRPr lang="fr-FR" sz="2800"/>
          </a:p>
          <a:p>
            <a:pPr lvl="1">
              <a:lnSpc>
                <a:spcPct val="0"/>
              </a:lnSpc>
              <a:buSzPts val="2800"/>
              <a:buNone/>
            </a:pPr>
            <a:endParaRPr lang="fr-FR" sz="2800"/>
          </a:p>
          <a:p>
            <a:pPr lvl="1">
              <a:lnSpc>
                <a:spcPct val="0"/>
              </a:lnSpc>
              <a:buSzPts val="2800"/>
              <a:buNone/>
            </a:pPr>
            <a:endParaRPr lang="fr-FR" sz="2800"/>
          </a:p>
          <a:p>
            <a:pPr marL="898525" lvl="1" indent="0">
              <a:spcBef>
                <a:spcPts val="1600"/>
              </a:spcBef>
              <a:buSzPts val="2800"/>
              <a:buNone/>
            </a:pPr>
            <a:endParaRPr lang="fr-FR" sz="2800"/>
          </a:p>
        </p:txBody>
      </p:sp>
      <p:sp>
        <p:nvSpPr>
          <p:cNvPr id="870" name="Shape 870"/>
          <p:cNvSpPr txBox="1"/>
          <p:nvPr/>
        </p:nvSpPr>
        <p:spPr>
          <a:xfrm>
            <a:off x="838200" y="614148"/>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
            </a:r>
            <a:br>
              <a:rPr lang="fr-FR" sz="3200" b="0" i="0" u="none" strike="noStrike" cap="none">
                <a:solidFill>
                  <a:schemeClr val="dk1"/>
                </a:solidFill>
                <a:latin typeface="Arial"/>
                <a:ea typeface="Arial"/>
                <a:cs typeface="Arial"/>
                <a:sym typeface="Arial"/>
              </a:rPr>
            </a:br>
            <a:r>
              <a:rPr lang="fr-FR" sz="4000" b="0" i="0" u="none" strike="noStrike" cap="none">
                <a:solidFill>
                  <a:schemeClr val="dk1"/>
                </a:solidFill>
                <a:latin typeface="Arial"/>
                <a:ea typeface="Arial"/>
                <a:cs typeface="Arial"/>
                <a:sym typeface="Arial"/>
              </a:rPr>
              <a:t>Autres éléments</a:t>
            </a:r>
            <a:endParaRPr sz="4000" b="0" i="0" u="none" strike="noStrike" cap="none">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79" name="Shape 879"/>
          <p:cNvSpPr txBox="1">
            <a:spLocks noGrp="1"/>
          </p:cNvSpPr>
          <p:nvPr>
            <p:ph type="body" idx="1"/>
          </p:nvPr>
        </p:nvSpPr>
        <p:spPr>
          <a:xfrm>
            <a:off x="266700" y="1681828"/>
            <a:ext cx="11663059" cy="4504041"/>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600"/>
            </a:pPr>
            <a:r>
              <a:rPr lang="fr-FR" sz="2600"/>
              <a:t> </a:t>
            </a:r>
            <a:r>
              <a:rPr lang="fr-FR" sz="2600" b="0" i="0" u="none" strike="noStrike" cap="none">
                <a:latin typeface="Arial"/>
                <a:ea typeface="Arial"/>
                <a:cs typeface="Arial"/>
                <a:sym typeface="Arial"/>
              </a:rPr>
              <a:t>Adresse de la collectivité (RDA 11.9)</a:t>
            </a:r>
            <a:endParaRPr/>
          </a:p>
          <a:p>
            <a:pPr marL="712470" lvl="1" indent="-263525">
              <a:spcBef>
                <a:spcPts val="1600"/>
              </a:spcBef>
              <a:buSzPts val="2600"/>
            </a:pPr>
            <a:r>
              <a:rPr lang="fr-FR" sz="2600"/>
              <a:t> </a:t>
            </a:r>
            <a:r>
              <a:rPr lang="fr-FR" sz="2600" b="0" i="0" u="none" strike="noStrike" cap="none">
                <a:latin typeface="Arial"/>
                <a:ea typeface="Arial"/>
                <a:cs typeface="Arial"/>
                <a:sym typeface="Arial"/>
              </a:rPr>
              <a:t> MARC 371</a:t>
            </a:r>
            <a:endParaRPr/>
          </a:p>
          <a:p>
            <a:pPr marL="712470" lvl="1" indent="-263525">
              <a:spcBef>
                <a:spcPts val="1600"/>
              </a:spcBef>
              <a:buSzPts val="2600"/>
            </a:pPr>
            <a:r>
              <a:rPr lang="fr-FR" sz="2600"/>
              <a:t> </a:t>
            </a:r>
            <a:r>
              <a:rPr lang="fr-FR" sz="2600" b="0" i="0" u="none" strike="noStrike" cap="none">
                <a:latin typeface="Arial"/>
                <a:ea typeface="Arial"/>
                <a:cs typeface="Arial"/>
                <a:sym typeface="Arial"/>
              </a:rPr>
              <a:t> Il n’est pas nécessaire de l’actualiser lors de la mise à jour d’une notice</a:t>
            </a:r>
            <a:endParaRPr sz="2600" b="0" i="0" u="none" strike="noStrike" cap="none">
              <a:latin typeface="Arial"/>
              <a:ea typeface="Arial"/>
              <a:cs typeface="Arial"/>
            </a:endParaRPr>
          </a:p>
          <a:p>
            <a:pPr marL="712470" lvl="1" indent="-263525">
              <a:spcBef>
                <a:spcPts val="1600"/>
              </a:spcBef>
              <a:buSzPts val="2600"/>
            </a:pPr>
            <a:r>
              <a:rPr lang="fr-FR" sz="2600"/>
              <a:t> </a:t>
            </a:r>
            <a:r>
              <a:rPr lang="fr-FR" sz="2600" b="0" i="0" u="none" strike="noStrike" cap="none">
                <a:latin typeface="Arial"/>
                <a:ea typeface="Arial"/>
                <a:cs typeface="Arial"/>
                <a:sym typeface="Arial"/>
              </a:rPr>
              <a:t> Répéter la sous-zone pour les renvois à la ligne de l’adresse</a:t>
            </a:r>
            <a:endParaRPr sz="2600" b="0" i="0" u="none" strike="noStrike" cap="none">
              <a:latin typeface="Arial"/>
              <a:ea typeface="Arial"/>
              <a:cs typeface="Arial"/>
            </a:endParaRPr>
          </a:p>
          <a:p>
            <a:pPr marL="712470" lvl="1" indent="-263525">
              <a:spcBef>
                <a:spcPts val="1600"/>
              </a:spcBef>
              <a:buSzPts val="2600"/>
            </a:pPr>
            <a:r>
              <a:rPr lang="fr-FR" sz="2600"/>
              <a:t>  Adresse</a:t>
            </a:r>
            <a:r>
              <a:rPr lang="fr-FR" sz="2600" b="0" i="0" u="none" strike="noStrike" cap="none">
                <a:latin typeface="Arial"/>
                <a:ea typeface="Arial"/>
                <a:cs typeface="Arial"/>
                <a:sym typeface="Arial"/>
              </a:rPr>
              <a:t> de courriel dans la sous-zone $m</a:t>
            </a:r>
            <a:endParaRPr sz="2600" b="0" i="0" u="none" strike="noStrike" cap="none">
              <a:latin typeface="Arial"/>
              <a:ea typeface="Arial"/>
              <a:cs typeface="Arial"/>
            </a:endParaRPr>
          </a:p>
          <a:p>
            <a:pPr marL="1261745" lvl="1" indent="-812800">
              <a:spcBef>
                <a:spcPts val="2000"/>
              </a:spcBef>
              <a:buNone/>
              <a:tabLst>
                <a:tab pos="2060575" algn="l"/>
              </a:tabLst>
            </a:pPr>
            <a:r>
              <a:rPr lang="fr-FR"/>
              <a:t> </a:t>
            </a:r>
            <a:r>
              <a:rPr lang="fr-FR" sz="2400" b="0" i="0" u="none" strike="noStrike" cap="none">
                <a:latin typeface="Arial"/>
                <a:ea typeface="Arial"/>
                <a:cs typeface="Arial"/>
                <a:sym typeface="Arial"/>
              </a:rPr>
              <a:t> 	371 </a:t>
            </a:r>
            <a:r>
              <a:rPr lang="fr-FR"/>
              <a:t> </a:t>
            </a:r>
            <a:r>
              <a:rPr lang="fr-FR" sz="2400" b="0" i="0" u="none" strike="noStrike" cap="none">
                <a:latin typeface="Arial"/>
                <a:ea typeface="Arial"/>
                <a:cs typeface="Arial"/>
                <a:sym typeface="Arial"/>
              </a:rPr>
              <a:t> Street no. 58 $a Service Road East $a F‐11/4 $b Islamabad $d 	Pakistan $m</a:t>
            </a:r>
            <a:r>
              <a:rPr lang="fr-FR"/>
              <a:t> </a:t>
            </a:r>
            <a:r>
              <a:rPr lang="fr-FR" sz="2400" b="0" i="0" u="none" strike="noStrike" cap="none">
                <a:latin typeface="Arial"/>
                <a:ea typeface="Arial"/>
                <a:cs typeface="Arial"/>
                <a:sym typeface="Arial"/>
              </a:rPr>
              <a:t>healthservices_cda@yahoo.com</a:t>
            </a:r>
            <a:endParaRPr sz="2400" b="0" i="0" u="none" strike="noStrike" cap="none">
              <a:latin typeface="Arial"/>
              <a:ea typeface="Arial"/>
              <a:cs typeface="Arial"/>
            </a:endParaRPr>
          </a:p>
        </p:txBody>
      </p:sp>
      <p:sp>
        <p:nvSpPr>
          <p:cNvPr id="880" name="Shape 880"/>
          <p:cNvSpPr txBox="1"/>
          <p:nvPr/>
        </p:nvSpPr>
        <p:spPr>
          <a:xfrm>
            <a:off x="838200" y="494773"/>
            <a:ext cx="10515600" cy="6631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
            </a:r>
            <a:br>
              <a:rPr lang="fr-FR" sz="3200" b="0" i="0" u="none" strike="noStrike" cap="none">
                <a:solidFill>
                  <a:schemeClr val="dk1"/>
                </a:solidFill>
                <a:latin typeface="Arial"/>
                <a:ea typeface="Arial"/>
                <a:cs typeface="Arial"/>
                <a:sym typeface="Arial"/>
              </a:rPr>
            </a:br>
            <a:r>
              <a:rPr lang="fr-FR" sz="4000" b="0" i="0" u="none" strike="noStrike" cap="none">
                <a:solidFill>
                  <a:schemeClr val="dk1"/>
                </a:solidFill>
                <a:latin typeface="Arial"/>
                <a:ea typeface="Arial"/>
                <a:cs typeface="Arial"/>
                <a:sym typeface="Arial"/>
              </a:rPr>
              <a:t>Autres éléments</a:t>
            </a:r>
            <a:endParaRPr sz="4000" b="0" i="0" u="none" strike="noStrike" cap="none">
              <a:solidFill>
                <a:schemeClr val="dk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89" name="Shape 889"/>
          <p:cNvSpPr txBox="1">
            <a:spLocks noGrp="1"/>
          </p:cNvSpPr>
          <p:nvPr>
            <p:ph type="title"/>
          </p:nvPr>
        </p:nvSpPr>
        <p:spPr>
          <a:xfrm>
            <a:off x="838200" y="614149"/>
            <a:ext cx="10515600" cy="5905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Autres éléments</a:t>
            </a:r>
            <a:endParaRPr sz="3959" b="0" i="0" u="none" strike="noStrike" cap="none">
              <a:solidFill>
                <a:schemeClr val="dk1"/>
              </a:solidFill>
              <a:latin typeface="Arial"/>
              <a:ea typeface="Arial"/>
              <a:cs typeface="Arial"/>
              <a:sym typeface="Arial"/>
            </a:endParaRPr>
          </a:p>
        </p:txBody>
      </p:sp>
      <p:sp>
        <p:nvSpPr>
          <p:cNvPr id="890" name="Shape 890"/>
          <p:cNvSpPr txBox="1">
            <a:spLocks noGrp="1"/>
          </p:cNvSpPr>
          <p:nvPr>
            <p:ph type="body" idx="1"/>
          </p:nvPr>
        </p:nvSpPr>
        <p:spPr>
          <a:xfrm>
            <a:off x="838200" y="1712686"/>
            <a:ext cx="10515600" cy="4632733"/>
          </a:xfrm>
          <a:prstGeom prst="rect">
            <a:avLst/>
          </a:prstGeom>
          <a:noFill/>
          <a:ln>
            <a:noFill/>
          </a:ln>
        </p:spPr>
        <p:txBody>
          <a:bodyPr spcFirstLastPara="1" wrap="square" lIns="91425" tIns="45700" rIns="91425" bIns="45700" anchor="t" anchorCtr="0">
            <a:noAutofit/>
          </a:bodyPr>
          <a:lstStyle/>
          <a:p>
            <a:pPr marL="542925" marR="0" lvl="0" indent="-357188" algn="l" rtl="0">
              <a:lnSpc>
                <a:spcPct val="90000"/>
              </a:lnSpc>
              <a:spcBef>
                <a:spcPts val="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Domaine d’activité de la collectivité (RDA 11.10). Utiliser un vocabulaire contrôlé si possible.</a:t>
            </a:r>
            <a:endParaRPr/>
          </a:p>
          <a:p>
            <a:pPr marL="685800" marR="0" lvl="1" indent="-228600" algn="l" rtl="0">
              <a:lnSpc>
                <a:spcPct val="90000"/>
              </a:lnSpc>
              <a:spcBef>
                <a:spcPts val="16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 MARC 372</a:t>
            </a:r>
            <a:endParaRPr/>
          </a:p>
          <a:p>
            <a:pPr marL="1069975" lvl="2" indent="0">
              <a:spcBef>
                <a:spcPts val="1600"/>
              </a:spcBef>
              <a:buSzPts val="2700"/>
              <a:buNone/>
            </a:pPr>
            <a:r>
              <a:rPr lang="fr-FR" sz="2700"/>
              <a:t>372  Papeterie $2 </a:t>
            </a:r>
            <a:r>
              <a:rPr lang="fr-CA" sz="2700" b="0" i="0" u="none" strike="noStrike" cap="none" err="1">
                <a:solidFill>
                  <a:schemeClr val="dk1"/>
                </a:solidFill>
                <a:latin typeface="Arial"/>
                <a:ea typeface="Arial"/>
                <a:cs typeface="Arial"/>
                <a:sym typeface="Arial"/>
              </a:rPr>
              <a:t>rvm</a:t>
            </a:r>
            <a:endParaRPr/>
          </a:p>
          <a:p>
            <a:pPr marL="1069975" lvl="2" indent="0">
              <a:spcBef>
                <a:spcPts val="1600"/>
              </a:spcBef>
              <a:buSzPts val="2700"/>
              <a:buNone/>
            </a:pPr>
            <a:r>
              <a:rPr lang="fr-FR" sz="2700"/>
              <a:t>372 	Production de films </a:t>
            </a:r>
          </a:p>
          <a:p>
            <a:pPr marL="1069975" lvl="2" indent="0">
              <a:spcBef>
                <a:spcPts val="1600"/>
              </a:spcBef>
              <a:buSzPts val="2700"/>
              <a:buNone/>
            </a:pPr>
            <a:r>
              <a:rPr lang="fr-FR" sz="2700" i="1"/>
              <a:t>	ou</a:t>
            </a:r>
            <a:r>
              <a:rPr lang="fr-FR" sz="2700"/>
              <a:t> Cinéma--Production et réalisation $2 </a:t>
            </a:r>
            <a:r>
              <a:rPr lang="fr-FR" sz="2700" err="1"/>
              <a:t>rvm</a:t>
            </a:r>
            <a:endParaRPr/>
          </a:p>
          <a:p>
            <a:pPr marL="1584325" lvl="2" indent="-514350">
              <a:spcBef>
                <a:spcPts val="1600"/>
              </a:spcBef>
              <a:buSzPts val="2700"/>
              <a:buAutoNum type="arabicPlain" startAt="372"/>
            </a:pPr>
            <a:r>
              <a:rPr lang="fr-FR" sz="2700"/>
              <a:t>  Édition $2 </a:t>
            </a:r>
            <a:r>
              <a:rPr lang="fr-FR" sz="2700" err="1"/>
              <a:t>rvm</a:t>
            </a:r>
            <a:endParaRPr lang="fr-FR" sz="2700"/>
          </a:p>
          <a:p>
            <a:pPr marL="1069975" lvl="2" indent="0">
              <a:spcBef>
                <a:spcPts val="1600"/>
              </a:spcBef>
              <a:buSzPts val="2700"/>
              <a:buNone/>
            </a:pPr>
            <a:r>
              <a:rPr lang="fr-FR" sz="2700"/>
              <a:t>372	Rock alternatif $2 </a:t>
            </a:r>
            <a:r>
              <a:rPr lang="fr-FR" sz="2700" err="1"/>
              <a:t>rvmgf</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899" name="Shape 899"/>
          <p:cNvSpPr txBox="1">
            <a:spLocks noGrp="1"/>
          </p:cNvSpPr>
          <p:nvPr>
            <p:ph type="title"/>
          </p:nvPr>
        </p:nvSpPr>
        <p:spPr>
          <a:xfrm>
            <a:off x="838200" y="463457"/>
            <a:ext cx="10515600" cy="43544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Autres éléments</a:t>
            </a:r>
            <a:endParaRPr sz="3959" b="0" i="0" u="none" strike="noStrike" cap="none">
              <a:solidFill>
                <a:schemeClr val="dk1"/>
              </a:solidFill>
              <a:latin typeface="Arial"/>
              <a:ea typeface="Arial"/>
              <a:cs typeface="Arial"/>
              <a:sym typeface="Arial"/>
            </a:endParaRPr>
          </a:p>
        </p:txBody>
      </p:sp>
      <p:sp>
        <p:nvSpPr>
          <p:cNvPr id="900" name="Shape 900"/>
          <p:cNvSpPr txBox="1">
            <a:spLocks noGrp="1"/>
          </p:cNvSpPr>
          <p:nvPr>
            <p:ph type="body" idx="1"/>
          </p:nvPr>
        </p:nvSpPr>
        <p:spPr>
          <a:xfrm>
            <a:off x="838200" y="1487838"/>
            <a:ext cx="10515600" cy="4857582"/>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 </a:t>
            </a:r>
            <a:r>
              <a:rPr lang="fr-FR" sz="3200" b="0" i="0" u="none" strike="noStrike" cap="none">
                <a:solidFill>
                  <a:schemeClr val="dk1"/>
                </a:solidFill>
                <a:latin typeface="Arial"/>
                <a:ea typeface="Arial"/>
                <a:cs typeface="Arial"/>
                <a:sym typeface="Arial"/>
              </a:rPr>
              <a:t>Historique d’une collectivité (RDA 11.11)</a:t>
            </a:r>
            <a:endParaRPr/>
          </a:p>
          <a:p>
            <a:pPr marL="685800" marR="0" lvl="1" indent="-228600" algn="l" rtl="0">
              <a:lnSpc>
                <a:spcPct val="80000"/>
              </a:lnSpc>
              <a:spcBef>
                <a:spcPts val="18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 MARC 678 1_</a:t>
            </a:r>
            <a:endParaRPr/>
          </a:p>
          <a:p>
            <a:pPr marL="1879600" lvl="2" indent="-965200">
              <a:lnSpc>
                <a:spcPct val="80000"/>
              </a:lnSpc>
              <a:spcBef>
                <a:spcPts val="1800"/>
              </a:spcBef>
              <a:buSzPts val="2400"/>
              <a:buNone/>
              <a:tabLst>
                <a:tab pos="1970088" algn="l"/>
              </a:tabLst>
            </a:pPr>
            <a:r>
              <a:rPr lang="fr-FR" sz="2400" b="0" i="0" u="none" strike="noStrike" cap="none">
                <a:solidFill>
                  <a:schemeClr val="dk1"/>
                </a:solidFill>
                <a:latin typeface="Arial"/>
                <a:ea typeface="Arial"/>
                <a:cs typeface="Arial"/>
                <a:sym typeface="Arial"/>
              </a:rPr>
              <a:t>678 1_ </a:t>
            </a:r>
            <a:r>
              <a:rPr lang="fr-CA" sz="2400"/>
              <a:t>On considère généralement que le Moulin d'Arches a été fondé en 1492.</a:t>
            </a:r>
            <a:r>
              <a:rPr lang="fr-FR" sz="2400" b="0" i="0" u="none" strike="noStrike" cap="none">
                <a:solidFill>
                  <a:schemeClr val="dk1"/>
                </a:solidFill>
                <a:latin typeface="Arial"/>
                <a:ea typeface="Arial"/>
                <a:cs typeface="Arial"/>
                <a:sym typeface="Arial"/>
              </a:rPr>
              <a:t> </a:t>
            </a:r>
            <a:r>
              <a:rPr lang="fr-CA" sz="2400" b="0" i="0" u="none" strike="noStrike" cap="none">
                <a:solidFill>
                  <a:schemeClr val="dk1"/>
                </a:solidFill>
                <a:latin typeface="Arial"/>
                <a:ea typeface="Arial"/>
                <a:cs typeface="Arial"/>
                <a:sym typeface="Arial"/>
              </a:rPr>
              <a:t>Il a par la suite été acheté et développé par différents propriétaires terriens</a:t>
            </a:r>
            <a:r>
              <a:rPr lang="fr-FR" sz="2400" b="0" i="0" u="none" strike="noStrike" cap="none">
                <a:solidFill>
                  <a:schemeClr val="dk1"/>
                </a:solidFill>
                <a:latin typeface="Arial"/>
                <a:ea typeface="Arial"/>
                <a:cs typeface="Arial"/>
                <a:sym typeface="Arial"/>
              </a:rPr>
              <a:t>. </a:t>
            </a:r>
            <a:r>
              <a:rPr lang="fr-CA" sz="2400" b="0" i="0" u="none" strike="noStrike" cap="none">
                <a:solidFill>
                  <a:schemeClr val="dk1"/>
                </a:solidFill>
                <a:latin typeface="Arial"/>
                <a:ea typeface="Arial"/>
                <a:cs typeface="Arial"/>
                <a:sym typeface="Arial"/>
              </a:rPr>
              <a:t>Au 15e siècle et par la suite, il fut inclus avec d’autres moulins dans les</a:t>
            </a:r>
            <a:r>
              <a:rPr lang="fr-FR" sz="2400" b="0" i="0" u="none" strike="noStrike" cap="none">
                <a:solidFill>
                  <a:schemeClr val="dk1"/>
                </a:solidFill>
                <a:latin typeface="Arial"/>
                <a:ea typeface="Arial"/>
                <a:cs typeface="Arial"/>
                <a:sym typeface="Arial"/>
              </a:rPr>
              <a:t> Papeteries d'Archettes et plus tard dans les Papeteries Arches et Archettes. En 1954, Arches fusionne avec trois autres 	moulins à papier (Johannot, Marais, and Rives) pour former </a:t>
            </a:r>
            <a:r>
              <a:rPr lang="fr-FR" sz="2400" b="0" i="0" u="none" strike="noStrike" cap="none" err="1">
                <a:solidFill>
                  <a:schemeClr val="dk1"/>
                </a:solidFill>
                <a:latin typeface="Arial"/>
                <a:ea typeface="Arial"/>
                <a:cs typeface="Arial"/>
                <a:sym typeface="Arial"/>
              </a:rPr>
              <a:t>Arjomari</a:t>
            </a:r>
            <a:r>
              <a:rPr lang="fr-FR" sz="24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Text Box 1"/>
          <p:cNvSpPr txBox="1">
            <a:spLocks noChangeArrowheads="1"/>
          </p:cNvSpPr>
          <p:nvPr/>
        </p:nvSpPr>
        <p:spPr bwMode="auto">
          <a:xfrm>
            <a:off x="1981200" y="274638"/>
            <a:ext cx="8229600" cy="1143000"/>
          </a:xfrm>
          <a:prstGeom prst="rect">
            <a:avLst/>
          </a:prstGeom>
          <a:noFill/>
          <a:ln w="9525">
            <a:noFill/>
            <a:round/>
            <a:headEnd/>
            <a:tailEnd/>
          </a:ln>
        </p:spPr>
        <p:txBody>
          <a:bodyPr lIns="90000" tIns="45000" rIns="90000" bIns="45000"/>
          <a:lstStyle/>
          <a:p>
            <a:pPr algn="ctr" defTabSz="457200" fontAlgn="base">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kern="1200" err="1">
                <a:latin typeface="Calibri" pitchFamily="34" charset="0"/>
                <a:ea typeface="Microsoft YaHei"/>
                <a:cs typeface="Microsoft YaHei"/>
              </a:rPr>
              <a:t>Autres</a:t>
            </a:r>
            <a:r>
              <a:rPr lang="en-US" sz="4400" kern="1200">
                <a:latin typeface="Calibri" pitchFamily="34" charset="0"/>
                <a:ea typeface="Microsoft YaHei"/>
                <a:cs typeface="Microsoft YaHei"/>
              </a:rPr>
              <a:t> </a:t>
            </a:r>
            <a:r>
              <a:rPr lang="en-US" sz="4400" kern="1200" err="1">
                <a:latin typeface="Calibri" pitchFamily="34" charset="0"/>
                <a:ea typeface="Microsoft YaHei"/>
                <a:cs typeface="Microsoft YaHei"/>
              </a:rPr>
              <a:t>éléments</a:t>
            </a:r>
            <a:r>
              <a:rPr lang="en-US" sz="4400" kern="1200">
                <a:latin typeface="Calibri" pitchFamily="34" charset="0"/>
                <a:ea typeface="Microsoft YaHei"/>
                <a:cs typeface="Microsoft YaHei"/>
              </a:rPr>
              <a:t> </a:t>
            </a:r>
          </a:p>
        </p:txBody>
      </p:sp>
      <p:sp>
        <p:nvSpPr>
          <p:cNvPr id="211971" name="Text Box 2"/>
          <p:cNvSpPr txBox="1">
            <a:spLocks noChangeArrowheads="1"/>
          </p:cNvSpPr>
          <p:nvPr/>
        </p:nvSpPr>
        <p:spPr bwMode="auto">
          <a:xfrm>
            <a:off x="1981200" y="1219201"/>
            <a:ext cx="8229600" cy="5502275"/>
          </a:xfrm>
          <a:prstGeom prst="rect">
            <a:avLst/>
          </a:prstGeom>
          <a:noFill/>
          <a:ln w="9525">
            <a:noFill/>
            <a:round/>
            <a:headEnd/>
            <a:tailEnd/>
          </a:ln>
        </p:spPr>
        <p:txBody>
          <a:bodyPr lIns="90000" tIns="45000" rIns="90000" bIns="45000"/>
          <a:lstStyle/>
          <a:p>
            <a:pPr defTabSz="457200" fontAlgn="base">
              <a:spcBef>
                <a:spcPts val="638"/>
              </a:spcBef>
              <a:spcAft>
                <a:spcPts val="1425"/>
              </a:spcAft>
              <a:buClrTx/>
              <a:buSzPct val="100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3200" i="1" kern="1200">
                <a:latin typeface="Arial" panose="020B0604020202020204" pitchFamily="34" charset="0"/>
                <a:ea typeface="Microsoft YaHei"/>
                <a:cs typeface="Arial" panose="020B0604020202020204" pitchFamily="34" charset="0"/>
              </a:rPr>
              <a:t>	</a:t>
            </a:r>
            <a:r>
              <a:rPr lang="en-US" sz="3200" kern="1200" err="1">
                <a:latin typeface="Arial" panose="020B0604020202020204" pitchFamily="34" charset="0"/>
                <a:ea typeface="Microsoft YaHei"/>
                <a:cs typeface="Arial" panose="020B0604020202020204" pitchFamily="34" charset="0"/>
              </a:rPr>
              <a:t>Identifiant</a:t>
            </a:r>
            <a:r>
              <a:rPr lang="en-US" sz="3200" kern="1200">
                <a:latin typeface="Arial" panose="020B0604020202020204" pitchFamily="34" charset="0"/>
                <a:ea typeface="Microsoft YaHei"/>
                <a:cs typeface="Arial" panose="020B0604020202020204" pitchFamily="34" charset="0"/>
              </a:rPr>
              <a:t> de </a:t>
            </a:r>
            <a:r>
              <a:rPr lang="en-US" sz="3200" kern="1200" err="1">
                <a:latin typeface="Arial" panose="020B0604020202020204" pitchFamily="34" charset="0"/>
                <a:ea typeface="Microsoft YaHei"/>
                <a:cs typeface="Arial" panose="020B0604020202020204" pitchFamily="34" charset="0"/>
              </a:rPr>
              <a:t>collectivité</a:t>
            </a:r>
            <a:r>
              <a:rPr lang="en-US" sz="3200" kern="1200">
                <a:latin typeface="Arial" panose="020B0604020202020204" pitchFamily="34" charset="0"/>
                <a:ea typeface="Microsoft YaHei"/>
                <a:cs typeface="Arial" panose="020B0604020202020204" pitchFamily="34" charset="0"/>
              </a:rPr>
              <a:t> (RDA 11.12)</a:t>
            </a:r>
          </a:p>
          <a:p>
            <a:pPr marL="742950" lvl="1" indent="-285750" defTabSz="457200" fontAlgn="base">
              <a:spcBef>
                <a:spcPts val="638"/>
              </a:spcBef>
              <a:spcAft>
                <a:spcPts val="1425"/>
              </a:spcAft>
              <a:buClrTx/>
              <a:buSzPct val="100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3200" kern="1200">
                <a:latin typeface="Arial" panose="020B0604020202020204" pitchFamily="34" charset="0"/>
                <a:ea typeface="Microsoft YaHei"/>
                <a:cs typeface="Arial" panose="020B0604020202020204" pitchFamily="34" charset="0"/>
              </a:rPr>
              <a:t>MARC 016 – </a:t>
            </a:r>
            <a:r>
              <a:rPr lang="en-US" sz="3200" kern="1200" err="1">
                <a:latin typeface="Arial" panose="020B0604020202020204" pitchFamily="34" charset="0"/>
                <a:ea typeface="Microsoft YaHei"/>
                <a:cs typeface="Arial" panose="020B0604020202020204" pitchFamily="34" charset="0"/>
              </a:rPr>
              <a:t>Numéro</a:t>
            </a:r>
            <a:r>
              <a:rPr lang="en-US" sz="3200" kern="1200">
                <a:latin typeface="Arial" panose="020B0604020202020204" pitchFamily="34" charset="0"/>
                <a:ea typeface="Microsoft YaHei"/>
                <a:cs typeface="Arial" panose="020B0604020202020204" pitchFamily="34" charset="0"/>
              </a:rPr>
              <a:t> </a:t>
            </a:r>
            <a:r>
              <a:rPr lang="en-US" sz="3200" kern="1200" err="1">
                <a:latin typeface="Arial" panose="020B0604020202020204" pitchFamily="34" charset="0"/>
                <a:ea typeface="Microsoft YaHei"/>
                <a:cs typeface="Arial" panose="020B0604020202020204" pitchFamily="34" charset="0"/>
              </a:rPr>
              <a:t>Canadiana</a:t>
            </a:r>
            <a:endParaRPr lang="en-US" sz="3200" kern="1200">
              <a:latin typeface="Arial" panose="020B0604020202020204" pitchFamily="34" charset="0"/>
              <a:ea typeface="Microsoft YaHei"/>
              <a:cs typeface="Arial" panose="020B0604020202020204" pitchFamily="34" charset="0"/>
            </a:endParaRPr>
          </a:p>
          <a:p>
            <a:pPr marL="742950" lvl="1" indent="-285750" defTabSz="457200" fontAlgn="base">
              <a:spcBef>
                <a:spcPts val="638"/>
              </a:spcBef>
              <a:spcAft>
                <a:spcPts val="1425"/>
              </a:spcAft>
              <a:buClrTx/>
              <a:buSzPct val="100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3200" kern="1200">
                <a:latin typeface="Arial" panose="020B0604020202020204" pitchFamily="34" charset="0"/>
                <a:ea typeface="Microsoft YaHei"/>
                <a:cs typeface="Arial" panose="020B0604020202020204" pitchFamily="34" charset="0"/>
              </a:rPr>
              <a:t>MARC 024 – </a:t>
            </a:r>
            <a:r>
              <a:rPr lang="en-US" sz="3200" kern="1200" err="1">
                <a:latin typeface="Arial" panose="020B0604020202020204" pitchFamily="34" charset="0"/>
                <a:ea typeface="Microsoft YaHei"/>
                <a:cs typeface="Arial" panose="020B0604020202020204" pitchFamily="34" charset="0"/>
              </a:rPr>
              <a:t>Autre</a:t>
            </a:r>
            <a:r>
              <a:rPr lang="en-US" sz="3200" kern="1200">
                <a:latin typeface="Arial" panose="020B0604020202020204" pitchFamily="34" charset="0"/>
                <a:ea typeface="Microsoft YaHei"/>
                <a:cs typeface="Arial" panose="020B0604020202020204" pitchFamily="34" charset="0"/>
              </a:rPr>
              <a:t> </a:t>
            </a:r>
            <a:r>
              <a:rPr lang="en-US" sz="3200" kern="1200" err="1">
                <a:latin typeface="Arial" panose="020B0604020202020204" pitchFamily="34" charset="0"/>
                <a:ea typeface="Microsoft YaHei"/>
                <a:cs typeface="Arial" panose="020B0604020202020204" pitchFamily="34" charset="0"/>
              </a:rPr>
              <a:t>identifiant</a:t>
            </a:r>
            <a:r>
              <a:rPr lang="en-US" sz="3200" kern="1200">
                <a:latin typeface="Arial" panose="020B0604020202020204" pitchFamily="34" charset="0"/>
                <a:ea typeface="Microsoft YaHei"/>
                <a:cs typeface="Arial" panose="020B0604020202020204" pitchFamily="34" charset="0"/>
              </a:rPr>
              <a:t> </a:t>
            </a:r>
            <a:r>
              <a:rPr lang="en-US" sz="3200" kern="1200" err="1">
                <a:latin typeface="Arial" panose="020B0604020202020204" pitchFamily="34" charset="0"/>
                <a:ea typeface="Microsoft YaHei"/>
                <a:cs typeface="Arial" panose="020B0604020202020204" pitchFamily="34" charset="0"/>
              </a:rPr>
              <a:t>normalisé</a:t>
            </a:r>
            <a:endParaRPr lang="en-US" sz="3200" kern="1200">
              <a:latin typeface="Arial" panose="020B0604020202020204" pitchFamily="34" charset="0"/>
              <a:ea typeface="Microsoft YaHei"/>
              <a:cs typeface="Arial" panose="020B0604020202020204" pitchFamily="34" charset="0"/>
            </a:endParaRPr>
          </a:p>
          <a:p>
            <a:pPr marL="1371600" lvl="2" indent="-457200" defTabSz="457200" fontAlgn="base">
              <a:spcBef>
                <a:spcPts val="638"/>
              </a:spcBef>
              <a:spcAft>
                <a:spcPts val="1425"/>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3200" kern="1200" err="1">
                <a:latin typeface="Arial" panose="020B0604020202020204" pitchFamily="34" charset="0"/>
                <a:ea typeface="Microsoft YaHei"/>
                <a:cs typeface="Arial" panose="020B0604020202020204" pitchFamily="34" charset="0"/>
              </a:rPr>
              <a:t>Voir</a:t>
            </a:r>
            <a:r>
              <a:rPr lang="en-US" sz="3200" kern="1200">
                <a:latin typeface="Arial" panose="020B0604020202020204" pitchFamily="34" charset="0"/>
                <a:ea typeface="Microsoft YaHei"/>
                <a:cs typeface="Arial" panose="020B0604020202020204" pitchFamily="34" charset="0"/>
              </a:rPr>
              <a:t> </a:t>
            </a:r>
            <a:r>
              <a:rPr lang="en-US" sz="3200" i="1" kern="1200">
                <a:latin typeface="Arial" panose="020B0604020202020204" pitchFamily="34" charset="0"/>
                <a:ea typeface="Microsoft YaHei"/>
                <a:cs typeface="Arial" panose="020B0604020202020204" pitchFamily="34" charset="0"/>
              </a:rPr>
              <a:t>Guide des </a:t>
            </a:r>
            <a:r>
              <a:rPr lang="en-US" sz="3200" i="1" kern="1200" err="1">
                <a:latin typeface="Arial" panose="020B0604020202020204" pitchFamily="34" charset="0"/>
                <a:ea typeface="Microsoft YaHei"/>
                <a:cs typeface="Arial" panose="020B0604020202020204" pitchFamily="34" charset="0"/>
              </a:rPr>
              <a:t>autorités</a:t>
            </a:r>
            <a:r>
              <a:rPr lang="en-US" sz="3200" i="1" kern="1200">
                <a:latin typeface="Arial" panose="020B0604020202020204" pitchFamily="34" charset="0"/>
                <a:ea typeface="Microsoft YaHei"/>
                <a:cs typeface="Arial" panose="020B0604020202020204" pitchFamily="34" charset="0"/>
              </a:rPr>
              <a:t> de </a:t>
            </a:r>
            <a:r>
              <a:rPr lang="en-US" sz="3200" i="1" kern="1200" err="1">
                <a:latin typeface="Arial" panose="020B0604020202020204" pitchFamily="34" charset="0"/>
                <a:ea typeface="Microsoft YaHei"/>
                <a:cs typeface="Arial" panose="020B0604020202020204" pitchFamily="34" charset="0"/>
              </a:rPr>
              <a:t>noms</a:t>
            </a:r>
            <a:r>
              <a:rPr lang="en-US" sz="3200" kern="1200">
                <a:latin typeface="Arial" panose="020B0604020202020204" pitchFamily="34" charset="0"/>
                <a:ea typeface="Microsoft YaHei"/>
                <a:cs typeface="Arial" panose="020B0604020202020204" pitchFamily="34" charset="0"/>
              </a:rPr>
              <a:t>,</a:t>
            </a:r>
            <a:r>
              <a:rPr lang="en-US" sz="3200" i="1" kern="1200">
                <a:latin typeface="Arial" panose="020B0604020202020204" pitchFamily="34" charset="0"/>
                <a:ea typeface="Microsoft YaHei"/>
                <a:cs typeface="Arial" panose="020B0604020202020204" pitchFamily="34" charset="0"/>
              </a:rPr>
              <a:t> </a:t>
            </a:r>
            <a:r>
              <a:rPr lang="en-US" sz="3200" kern="1200">
                <a:latin typeface="Arial" panose="020B0604020202020204" pitchFamily="34" charset="0"/>
                <a:ea typeface="Microsoft YaHei"/>
                <a:cs typeface="Arial" panose="020B0604020202020204" pitchFamily="34" charset="0"/>
              </a:rPr>
              <a:t>016 et 024</a:t>
            </a:r>
          </a:p>
          <a:p>
            <a:pPr marL="1371600" lvl="2" indent="-457200" defTabSz="457200" fontAlgn="base">
              <a:spcBef>
                <a:spcPts val="638"/>
              </a:spcBef>
              <a:spcAft>
                <a:spcPts val="1425"/>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fr-FR" sz="3200">
                <a:latin typeface="Arial" panose="020B0604020202020204" pitchFamily="34" charset="0"/>
                <a:cs typeface="Arial" panose="020B0604020202020204" pitchFamily="34" charset="0"/>
              </a:rPr>
              <a:t>Le moratoire du PCC ne s’applique pas dans Canadiana</a:t>
            </a:r>
          </a:p>
        </p:txBody>
      </p:sp>
      <p:sp>
        <p:nvSpPr>
          <p:cNvPr id="211972"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defTabSz="457200" fontAlgn="base">
              <a:spcBef>
                <a:spcPct val="0"/>
              </a:spcBef>
              <a:spcAft>
                <a:spcPct val="0"/>
              </a:spcAft>
              <a:buClrTx/>
            </a:pPr>
            <a:r>
              <a:rPr lang="en-US" sz="1200" kern="1200">
                <a:solidFill>
                  <a:srgbClr val="898989"/>
                </a:solidFill>
                <a:latin typeface="Calibri" pitchFamily="34" charset="0"/>
                <a:ea typeface="Microsoft YaHei"/>
                <a:cs typeface="Microsoft YaHei"/>
              </a:rPr>
              <a:t>Module 4. Describing Corporate Bodies</a:t>
            </a:r>
            <a:endParaRPr lang="en-US" sz="1800" kern="1200">
              <a:solidFill>
                <a:srgbClr val="FFFFFF"/>
              </a:solidFill>
              <a:latin typeface="Arial" charset="0"/>
              <a:ea typeface="Microsoft YaHei"/>
              <a:cs typeface="Microsoft YaHei"/>
            </a:endParaRPr>
          </a:p>
        </p:txBody>
      </p:sp>
      <p:sp>
        <p:nvSpPr>
          <p:cNvPr id="211973"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066F0E00-8F4F-4C01-AA0B-3516178436C9}" type="slidenum">
              <a:rPr lang="en-US" sz="1200" kern="120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84</a:t>
            </a:fld>
            <a:endParaRPr lang="en-US" sz="1200" kern="1200">
              <a:solidFill>
                <a:srgbClr val="B2B2B2"/>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65858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capture d’écran&#10;&#10;Description générée avec un niveau de confiance très élevé">
            <a:extLst>
              <a:ext uri="{FF2B5EF4-FFF2-40B4-BE49-F238E27FC236}">
                <a16:creationId xmlns:a16="http://schemas.microsoft.com/office/drawing/2014/main" id="{526F54A4-2BC0-40AC-BD4A-307650429B12}"/>
              </a:ext>
            </a:extLst>
          </p:cNvPr>
          <p:cNvPicPr>
            <a:picLocks noChangeAspect="1"/>
          </p:cNvPicPr>
          <p:nvPr/>
        </p:nvPicPr>
        <p:blipFill>
          <a:blip r:embed="rId3"/>
          <a:stretch>
            <a:fillRect/>
          </a:stretch>
        </p:blipFill>
        <p:spPr>
          <a:xfrm>
            <a:off x="2984740" y="893793"/>
            <a:ext cx="6222520" cy="5774904"/>
          </a:xfrm>
          <a:prstGeom prst="rect">
            <a:avLst/>
          </a:prstGeom>
          <a:ln>
            <a:solidFill>
              <a:schemeClr val="tx1"/>
            </a:solidFill>
          </a:ln>
        </p:spPr>
      </p:pic>
      <p:sp>
        <p:nvSpPr>
          <p:cNvPr id="8" name="TextBox 7"/>
          <p:cNvSpPr txBox="1"/>
          <p:nvPr/>
        </p:nvSpPr>
        <p:spPr>
          <a:xfrm>
            <a:off x="4152900" y="246358"/>
            <a:ext cx="3886200" cy="646331"/>
          </a:xfrm>
          <a:prstGeom prst="rect">
            <a:avLst/>
          </a:prstGeom>
          <a:noFill/>
        </p:spPr>
        <p:txBody>
          <a:bodyPr wrap="square" rtlCol="0" anchor="t">
            <a:spAutoFit/>
          </a:bodyPr>
          <a:lstStyle/>
          <a:p>
            <a:pPr algn="ctr" defTabSz="457200" fontAlgn="base">
              <a:spcBef>
                <a:spcPct val="0"/>
              </a:spcBef>
              <a:spcAft>
                <a:spcPct val="0"/>
              </a:spcAft>
              <a:buClrTx/>
            </a:pPr>
            <a:r>
              <a:rPr lang="en-US" sz="3600" kern="1200" err="1">
                <a:latin typeface="Calibri"/>
                <a:ea typeface="Microsoft YaHei"/>
                <a:cs typeface="Arial" charset="0"/>
              </a:rPr>
              <a:t>Identifiants</a:t>
            </a:r>
            <a:endParaRPr lang="en-US" sz="3600" kern="1200">
              <a:solidFill>
                <a:srgbClr val="FFFFFF"/>
              </a:solidFill>
              <a:latin typeface="Arial" charset="0"/>
              <a:ea typeface="Microsoft YaHei"/>
              <a:cs typeface="Arial" charset="0"/>
            </a:endParaRPr>
          </a:p>
        </p:txBody>
      </p:sp>
      <p:sp>
        <p:nvSpPr>
          <p:cNvPr id="10"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r>
              <a:rPr lang="en-US" sz="1200" kern="1200">
                <a:solidFill>
                  <a:srgbClr val="B2B2B2"/>
                </a:solidFill>
                <a:latin typeface="Calibri" pitchFamily="34" charset="0"/>
                <a:ea typeface="Arial Unicode MS" pitchFamily="34" charset="-128"/>
                <a:cs typeface="Arial Unicode MS" pitchFamily="34" charset="-128"/>
              </a:rPr>
              <a:t>83</a:t>
            </a:r>
          </a:p>
        </p:txBody>
      </p:sp>
      <p:sp>
        <p:nvSpPr>
          <p:cNvPr id="11" name="Rounded Rectangle 5">
            <a:extLst>
              <a:ext uri="{FF2B5EF4-FFF2-40B4-BE49-F238E27FC236}">
                <a16:creationId xmlns:a16="http://schemas.microsoft.com/office/drawing/2014/main" id="{CBAF9B95-64A0-4294-9536-D01A07DE0A4D}"/>
              </a:ext>
            </a:extLst>
          </p:cNvPr>
          <p:cNvSpPr/>
          <p:nvPr/>
        </p:nvSpPr>
        <p:spPr bwMode="auto">
          <a:xfrm>
            <a:off x="2988408" y="1197403"/>
            <a:ext cx="2394029" cy="28308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SzPct val="100000"/>
            </a:pPr>
            <a:endParaRPr lang="en-US" sz="1800" kern="1200">
              <a:solidFill>
                <a:srgbClr val="FFFFFF"/>
              </a:solidFill>
              <a:latin typeface="Arial" panose="020B0604020202020204" pitchFamily="34" charset="0"/>
              <a:ea typeface="Microsoft YaHei" panose="020B0503020204020204" pitchFamily="34" charset="-122"/>
              <a:cs typeface="Arial" charset="0"/>
            </a:endParaRPr>
          </a:p>
        </p:txBody>
      </p:sp>
      <p:sp>
        <p:nvSpPr>
          <p:cNvPr id="12" name="Rectangle: Rounded Corners 2">
            <a:extLst>
              <a:ext uri="{FF2B5EF4-FFF2-40B4-BE49-F238E27FC236}">
                <a16:creationId xmlns:a16="http://schemas.microsoft.com/office/drawing/2014/main" id="{97A9EAA8-DDA8-4A4C-90AF-91A99D90BCE6}"/>
              </a:ext>
            </a:extLst>
          </p:cNvPr>
          <p:cNvSpPr/>
          <p:nvPr/>
        </p:nvSpPr>
        <p:spPr bwMode="auto">
          <a:xfrm>
            <a:off x="2727002" y="1490080"/>
            <a:ext cx="5316638" cy="91871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SzPct val="100000"/>
            </a:pPr>
            <a:endParaRPr lang="en-US" sz="1800" kern="1200">
              <a:solidFill>
                <a:srgbClr val="FFFFFF"/>
              </a:solidFill>
              <a:latin typeface="Arial" panose="020B0604020202020204" pitchFamily="34" charset="0"/>
              <a:ea typeface="Microsoft YaHei" panose="020B0503020204020204" pitchFamily="34" charset="-122"/>
              <a:cs typeface="Arial" charset="0"/>
            </a:endParaRPr>
          </a:p>
        </p:txBody>
      </p:sp>
    </p:spTree>
    <p:extLst>
      <p:ext uri="{BB962C8B-B14F-4D97-AF65-F5344CB8AC3E}">
        <p14:creationId xmlns:p14="http://schemas.microsoft.com/office/powerpoint/2010/main" val="763572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09" name="Shape 909"/>
          <p:cNvSpPr txBox="1">
            <a:spLocks noGrp="1"/>
          </p:cNvSpPr>
          <p:nvPr>
            <p:ph type="title"/>
          </p:nvPr>
        </p:nvSpPr>
        <p:spPr>
          <a:xfrm>
            <a:off x="1582057" y="614149"/>
            <a:ext cx="8650514" cy="6050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Construction du point d’accès autorisé (RDA 11.13)</a:t>
            </a:r>
            <a:endParaRPr sz="3959" b="0" i="0" u="none" strike="noStrike" cap="none">
              <a:solidFill>
                <a:schemeClr val="dk1"/>
              </a:solidFill>
              <a:latin typeface="Arial"/>
              <a:ea typeface="Arial"/>
              <a:cs typeface="Arial"/>
              <a:sym typeface="Arial"/>
            </a:endParaRPr>
          </a:p>
        </p:txBody>
      </p:sp>
      <p:sp>
        <p:nvSpPr>
          <p:cNvPr id="910" name="Shape 910"/>
          <p:cNvSpPr txBox="1">
            <a:spLocks noGrp="1"/>
          </p:cNvSpPr>
          <p:nvPr>
            <p:ph type="body" idx="1"/>
          </p:nvPr>
        </p:nvSpPr>
        <p:spPr>
          <a:xfrm>
            <a:off x="838200" y="2070024"/>
            <a:ext cx="10204938" cy="3982434"/>
          </a:xfrm>
          <a:prstGeom prst="rect">
            <a:avLst/>
          </a:prstGeom>
          <a:noFill/>
          <a:ln>
            <a:noFill/>
          </a:ln>
        </p:spPr>
        <p:txBody>
          <a:bodyPr spcFirstLastPara="1" wrap="square" lIns="91425" tIns="45700" rIns="91425" bIns="45700" anchor="t" anchorCtr="0">
            <a:noAutofit/>
          </a:bodyPr>
          <a:lstStyle/>
          <a:p>
            <a:pPr marL="363538" marR="0" lvl="0" indent="-363538" algn="l" rtl="0">
              <a:lnSpc>
                <a:spcPct val="90000"/>
              </a:lnSpc>
              <a:spcBef>
                <a:spcPts val="0"/>
              </a:spcBef>
              <a:spcAft>
                <a:spcPts val="0"/>
              </a:spcAft>
              <a:buClr>
                <a:schemeClr val="dk1"/>
              </a:buClr>
              <a:buSzPts val="2800"/>
              <a:buFont typeface="Arial"/>
              <a:buAutoNum type="arabicPeriod"/>
            </a:pPr>
            <a:r>
              <a:rPr lang="fr-FR" sz="2800" b="0" i="0" u="none" strike="noStrike" cap="none">
                <a:solidFill>
                  <a:schemeClr val="dk1"/>
                </a:solidFill>
                <a:latin typeface="Arial"/>
                <a:ea typeface="Arial"/>
                <a:cs typeface="Arial"/>
                <a:sym typeface="Arial"/>
              </a:rPr>
              <a:t>Enregistrer le nom privilégié dans la sous-zone $a de la zone 110 ou 111 </a:t>
            </a:r>
            <a:endParaRPr sz="2800" b="0" i="0" u="none" strike="noStrike" cap="none">
              <a:solidFill>
                <a:schemeClr val="dk1"/>
              </a:solidFill>
              <a:latin typeface="Arial"/>
              <a:ea typeface="Arial"/>
              <a:cs typeface="Arial"/>
              <a:sym typeface="Arial"/>
            </a:endParaRPr>
          </a:p>
          <a:p>
            <a:pPr marL="363538" marR="0" lvl="0" indent="-363538" algn="l" rtl="0">
              <a:lnSpc>
                <a:spcPct val="90000"/>
              </a:lnSpc>
              <a:spcBef>
                <a:spcPts val="2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110 2_ Kurt Weill </a:t>
            </a:r>
            <a:r>
              <a:rPr lang="fr-FR" sz="2800" b="0" i="0" u="none" strike="noStrike" cap="none" err="1">
                <a:solidFill>
                  <a:schemeClr val="dk1"/>
                </a:solidFill>
                <a:latin typeface="Arial"/>
                <a:ea typeface="Arial"/>
                <a:cs typeface="Arial"/>
                <a:sym typeface="Arial"/>
              </a:rPr>
              <a:t>Foundation</a:t>
            </a:r>
            <a:r>
              <a:rPr lang="fr-FR" sz="2800" b="0" i="0" u="none" strike="noStrike" cap="none">
                <a:solidFill>
                  <a:schemeClr val="dk1"/>
                </a:solidFill>
                <a:latin typeface="Arial"/>
                <a:ea typeface="Arial"/>
                <a:cs typeface="Arial"/>
                <a:sym typeface="Arial"/>
              </a:rPr>
              <a:t> for Music</a:t>
            </a:r>
            <a:endParaRPr/>
          </a:p>
          <a:p>
            <a:pPr marL="0" marR="0" lvl="0" indent="0" algn="l" rtl="0">
              <a:lnSpc>
                <a:spcPct val="90000"/>
              </a:lnSpc>
              <a:spcBef>
                <a:spcPts val="2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2. Faire les ajouts requis</a:t>
            </a:r>
            <a:endParaRPr/>
          </a:p>
          <a:p>
            <a:pPr marL="623888" marR="0" lvl="1" indent="-166687" algn="l" rtl="0">
              <a:lnSpc>
                <a:spcPct val="90000"/>
              </a:lnSpc>
              <a:spcBef>
                <a:spcPts val="15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Noms n’indiquant pas une collectivité (RDA 11.13.1.1)</a:t>
            </a:r>
            <a:endParaRPr/>
          </a:p>
          <a:p>
            <a:pPr marL="914400" marR="0" lvl="2" indent="0" algn="l" rtl="0">
              <a:lnSpc>
                <a:spcPct val="90000"/>
              </a:lnSpc>
              <a:spcBef>
                <a:spcPts val="15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110 2 _ Johann </a:t>
            </a:r>
            <a:r>
              <a:rPr lang="fr-FR" sz="2800" b="0" i="0" u="none" strike="noStrike" cap="none" err="1">
                <a:solidFill>
                  <a:schemeClr val="dk1"/>
                </a:solidFill>
                <a:latin typeface="Arial"/>
                <a:ea typeface="Arial"/>
                <a:cs typeface="Arial"/>
                <a:sym typeface="Arial"/>
              </a:rPr>
              <a:t>Traeg</a:t>
            </a:r>
            <a:r>
              <a:rPr lang="fr-FR" sz="2800" b="0" i="0" u="none" strike="noStrike" cap="none">
                <a:solidFill>
                  <a:schemeClr val="dk1"/>
                </a:solidFill>
                <a:latin typeface="Arial"/>
                <a:ea typeface="Arial"/>
                <a:cs typeface="Arial"/>
                <a:sym typeface="Arial"/>
              </a:rPr>
              <a:t> (Firme)</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19" name="Shape 919"/>
          <p:cNvSpPr txBox="1">
            <a:spLocks noGrp="1"/>
          </p:cNvSpPr>
          <p:nvPr>
            <p:ph type="title"/>
          </p:nvPr>
        </p:nvSpPr>
        <p:spPr>
          <a:xfrm>
            <a:off x="1582057" y="614149"/>
            <a:ext cx="8650514" cy="6050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Construction du point d’accès autorisé (RDA 11.13)</a:t>
            </a:r>
            <a:endParaRPr sz="3959" b="0" i="0" u="none" strike="noStrike" cap="none">
              <a:solidFill>
                <a:schemeClr val="dk1"/>
              </a:solidFill>
              <a:latin typeface="Arial"/>
              <a:ea typeface="Arial"/>
              <a:cs typeface="Arial"/>
              <a:sym typeface="Arial"/>
            </a:endParaRPr>
          </a:p>
        </p:txBody>
      </p:sp>
      <p:sp>
        <p:nvSpPr>
          <p:cNvPr id="920" name="Shape 920"/>
          <p:cNvSpPr txBox="1">
            <a:spLocks noGrp="1"/>
          </p:cNvSpPr>
          <p:nvPr>
            <p:ph type="body" idx="1"/>
          </p:nvPr>
        </p:nvSpPr>
        <p:spPr>
          <a:xfrm>
            <a:off x="696686" y="1886857"/>
            <a:ext cx="10657114" cy="44694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3. Faire d’autres ajouts au besoin afin d’établir une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800"/>
              <a:buFont typeface="Arial"/>
              <a:buNone/>
              <a:tabLst>
                <a:tab pos="361950" algn="l"/>
              </a:tabLst>
            </a:pPr>
            <a:r>
              <a:rPr lang="fr-FR" sz="2800" b="0" i="0" u="none" strike="noStrike" cap="none">
                <a:solidFill>
                  <a:schemeClr val="dk1"/>
                </a:solidFill>
                <a:latin typeface="Arial"/>
                <a:ea typeface="Arial"/>
                <a:cs typeface="Arial"/>
                <a:sym typeface="Arial"/>
              </a:rPr>
              <a:t>	distinction entre deux collectivités portant le même nom.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800"/>
              <a:buFont typeface="Arial"/>
              <a:buNone/>
              <a:tabLst>
                <a:tab pos="361950" algn="l"/>
              </a:tabLst>
            </a:pPr>
            <a:r>
              <a:rPr lang="fr-FR" sz="2800" b="0" i="0" u="none" strike="noStrike" cap="none">
                <a:solidFill>
                  <a:schemeClr val="dk1"/>
                </a:solidFill>
                <a:latin typeface="Arial"/>
                <a:ea typeface="Arial"/>
                <a:cs typeface="Arial"/>
                <a:sym typeface="Arial"/>
              </a:rPr>
              <a:t>	Choisir le qualificatif en faisant preuve de jugement.</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24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Lieu associé à la collectivité (RDA 11.13.1.3)</a:t>
            </a:r>
            <a:endParaRPr/>
          </a:p>
          <a:p>
            <a:pPr marL="457200" marR="0" lvl="1" indent="0" algn="l" rtl="0">
              <a:lnSpc>
                <a:spcPct val="90000"/>
              </a:lnSpc>
              <a:spcBef>
                <a:spcPts val="2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110 2_ Constitution Party (É.-U.)</a:t>
            </a:r>
            <a:endParaRPr/>
          </a:p>
          <a:p>
            <a:pPr marL="457200" marR="0" lvl="1" indent="0" algn="l" rtl="0">
              <a:lnSpc>
                <a:spcPct val="90000"/>
              </a:lnSpc>
              <a:spcBef>
                <a:spcPts val="2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Institution associée (RDA 11.13.1.4)</a:t>
            </a:r>
            <a:endParaRPr/>
          </a:p>
          <a:p>
            <a:pPr marL="982663" marR="0" lvl="1" indent="-804863" algn="l" rtl="0">
              <a:lnSpc>
                <a:spcPct val="90000"/>
              </a:lnSpc>
              <a:spcBef>
                <a:spcPts val="2000"/>
              </a:spcBef>
              <a:spcAft>
                <a:spcPts val="0"/>
              </a:spcAft>
              <a:buClr>
                <a:schemeClr val="dk1"/>
              </a:buClr>
              <a:buSzPts val="2400"/>
              <a:buFont typeface="Arial"/>
              <a:buNone/>
            </a:pPr>
            <a:r>
              <a:rPr lang="fr-FR"/>
              <a:t>	</a:t>
            </a:r>
            <a:r>
              <a:rPr lang="fr-FR" sz="2400" b="0" i="0" u="none" strike="noStrike" cap="none">
                <a:solidFill>
                  <a:schemeClr val="dk1"/>
                </a:solidFill>
                <a:latin typeface="Arial"/>
                <a:ea typeface="Arial"/>
                <a:cs typeface="Arial"/>
                <a:sym typeface="Arial"/>
              </a:rPr>
              <a:t>110 2_ National Portrait </a:t>
            </a:r>
            <a:r>
              <a:rPr lang="fr-FR" sz="2400" b="0" i="0" u="none" strike="noStrike" cap="none" err="1">
                <a:solidFill>
                  <a:schemeClr val="dk1"/>
                </a:solidFill>
                <a:latin typeface="Arial"/>
                <a:ea typeface="Arial"/>
                <a:cs typeface="Arial"/>
                <a:sym typeface="Arial"/>
              </a:rPr>
              <a:t>Gallery</a:t>
            </a:r>
            <a:r>
              <a:rPr lang="fr-FR" sz="2400" b="0" i="0" u="none" strike="noStrike" cap="none">
                <a:solidFill>
                  <a:schemeClr val="dk1"/>
                </a:solidFill>
                <a:latin typeface="Arial"/>
                <a:ea typeface="Arial"/>
                <a:cs typeface="Arial"/>
                <a:sym typeface="Arial"/>
              </a:rPr>
              <a:t> (</a:t>
            </a:r>
            <a:r>
              <a:rPr lang="fr-FR" sz="2400" b="0" i="0" u="none" strike="noStrike" cap="none" err="1">
                <a:solidFill>
                  <a:schemeClr val="dk1"/>
                </a:solidFill>
                <a:latin typeface="Arial"/>
                <a:ea typeface="Arial"/>
                <a:cs typeface="Arial"/>
                <a:sym typeface="Arial"/>
              </a:rPr>
              <a:t>Smithsonian</a:t>
            </a:r>
            <a:r>
              <a:rPr lang="fr-FR" sz="2400" b="0" i="0" u="none" strike="noStrike" cap="none">
                <a:solidFill>
                  <a:schemeClr val="dk1"/>
                </a:solidFill>
                <a:latin typeface="Arial"/>
                <a:ea typeface="Arial"/>
                <a:cs typeface="Arial"/>
                <a:sym typeface="Arial"/>
              </a:rPr>
              <a:t> Institution)</a:t>
            </a:r>
            <a:endParaRPr sz="2300" b="0" i="0" u="none" strike="noStrike" cap="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29" name="Shape 929"/>
          <p:cNvSpPr txBox="1">
            <a:spLocks noGrp="1"/>
          </p:cNvSpPr>
          <p:nvPr>
            <p:ph type="title"/>
          </p:nvPr>
        </p:nvSpPr>
        <p:spPr>
          <a:xfrm>
            <a:off x="1582056" y="399407"/>
            <a:ext cx="8650500" cy="459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Construction du point d’accès autorisé (RDA 11.13)</a:t>
            </a:r>
            <a:endParaRPr sz="3959" b="0" i="0" u="none" strike="noStrike" cap="none">
              <a:solidFill>
                <a:schemeClr val="dk1"/>
              </a:solidFill>
              <a:latin typeface="Arial"/>
              <a:ea typeface="Arial"/>
              <a:cs typeface="Arial"/>
              <a:sym typeface="Arial"/>
            </a:endParaRPr>
          </a:p>
        </p:txBody>
      </p:sp>
      <p:sp>
        <p:nvSpPr>
          <p:cNvPr id="930" name="Shape 930"/>
          <p:cNvSpPr txBox="1">
            <a:spLocks noGrp="1"/>
          </p:cNvSpPr>
          <p:nvPr>
            <p:ph type="body" idx="1"/>
          </p:nvPr>
        </p:nvSpPr>
        <p:spPr>
          <a:xfrm>
            <a:off x="778301" y="1561082"/>
            <a:ext cx="10455755" cy="4589400"/>
          </a:xfrm>
          <a:prstGeom prst="rect">
            <a:avLst/>
          </a:prstGeom>
          <a:noFill/>
          <a:ln>
            <a:noFill/>
          </a:ln>
        </p:spPr>
        <p:txBody>
          <a:bodyPr spcFirstLastPara="1" wrap="square" lIns="91425" tIns="45700" rIns="91425" bIns="45700" anchor="t" anchorCtr="0">
            <a:noAutofit/>
          </a:bodyPr>
          <a:lstStyle/>
          <a:p>
            <a:pPr marL="622300" marR="0" lvl="0" indent="-622300" algn="l" rtl="0">
              <a:lnSpc>
                <a:spcPct val="90000"/>
              </a:lnSpc>
              <a:spcBef>
                <a:spcPts val="0"/>
              </a:spcBef>
              <a:spcAft>
                <a:spcPts val="0"/>
              </a:spcAft>
              <a:buClr>
                <a:schemeClr val="dk1"/>
              </a:buClr>
              <a:buSzPts val="2800"/>
              <a:buFont typeface="Arial"/>
              <a:buAutoNum type="arabicPeriod" startAt="3"/>
              <a:tabLst>
                <a:tab pos="622300" algn="l"/>
              </a:tabLst>
            </a:pPr>
            <a:r>
              <a:rPr lang="fr-FR" sz="2800" b="0" i="0" u="none" strike="noStrike" cap="none">
                <a:solidFill>
                  <a:schemeClr val="dk1"/>
                </a:solidFill>
                <a:latin typeface="Arial"/>
                <a:ea typeface="Arial"/>
                <a:cs typeface="Arial"/>
                <a:sym typeface="Arial"/>
              </a:rPr>
              <a:t>Faire d’autres ajouts au besoin afin d’établir une distinction entre deux collectivités portant le même nom. </a:t>
            </a:r>
          </a:p>
          <a:p>
            <a:pPr marL="0" marR="0" lvl="0" indent="0" algn="l" rtl="0">
              <a:lnSpc>
                <a:spcPct val="90000"/>
              </a:lnSpc>
              <a:spcBef>
                <a:spcPts val="600"/>
              </a:spcBef>
              <a:spcAft>
                <a:spcPts val="0"/>
              </a:spcAft>
              <a:buClr>
                <a:schemeClr val="dk1"/>
              </a:buClr>
              <a:buSzPts val="2800"/>
              <a:buFont typeface="Arial"/>
              <a:buNone/>
              <a:tabLst>
                <a:tab pos="622300" algn="l"/>
              </a:tabLst>
            </a:pPr>
            <a:r>
              <a:rPr lang="fr-FR" sz="2800" b="0" i="0" u="none" strike="noStrike" cap="none">
                <a:solidFill>
                  <a:schemeClr val="dk1"/>
                </a:solidFill>
                <a:latin typeface="Arial"/>
                <a:ea typeface="Arial"/>
                <a:cs typeface="Arial"/>
                <a:sym typeface="Arial"/>
              </a:rPr>
              <a:t>	Choisir le qualificatif en faisant preuve de jugement.</a:t>
            </a:r>
            <a:endParaRPr sz="2800" b="0" i="0" u="none" strike="noStrike" cap="none">
              <a:solidFill>
                <a:schemeClr val="dk1"/>
              </a:solidFill>
              <a:latin typeface="Arial"/>
              <a:ea typeface="Arial"/>
              <a:cs typeface="Arial"/>
              <a:sym typeface="Arial"/>
            </a:endParaRPr>
          </a:p>
          <a:p>
            <a:pPr marL="1527175" marR="0" lvl="1" indent="-361950" algn="l" rtl="0">
              <a:lnSpc>
                <a:spcPct val="90000"/>
              </a:lnSpc>
              <a:spcBef>
                <a:spcPts val="180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Date associée à la collectivité (RDA 11.13.1.5)</a:t>
            </a:r>
            <a:endParaRPr/>
          </a:p>
          <a:p>
            <a:pPr marL="457200" marR="0" lvl="1" indent="0" algn="l" rtl="0">
              <a:lnSpc>
                <a:spcPct val="90000"/>
              </a:lnSpc>
              <a:spcBef>
                <a:spcPts val="1800"/>
              </a:spcBef>
              <a:spcAft>
                <a:spcPts val="0"/>
              </a:spcAft>
              <a:buClr>
                <a:schemeClr val="dk1"/>
              </a:buClr>
              <a:buSzPts val="2200"/>
              <a:buFont typeface="Arial"/>
              <a:buNone/>
              <a:tabLst>
                <a:tab pos="1970088" algn="l"/>
              </a:tabLst>
            </a:pPr>
            <a:r>
              <a:rPr lang="fr-FR" sz="2200" b="0" i="0" u="none" strike="noStrike" cap="none">
                <a:solidFill>
                  <a:schemeClr val="dk1"/>
                </a:solidFill>
                <a:latin typeface="Arial"/>
                <a:ea typeface="Arial"/>
                <a:cs typeface="Arial"/>
                <a:sym typeface="Arial"/>
              </a:rPr>
              <a:t>	110 2_ Constitution Party (É.-U. : 1952‐1968)</a:t>
            </a:r>
            <a:endParaRPr/>
          </a:p>
          <a:p>
            <a:pPr marL="1527175" lvl="1" indent="-361950">
              <a:spcBef>
                <a:spcPts val="1800"/>
              </a:spcBef>
              <a:buSzPts val="2200"/>
            </a:pPr>
            <a:r>
              <a:rPr lang="fr-FR" sz="2200"/>
              <a:t>Type de juridiction (RDA 11.13.1.6)</a:t>
            </a:r>
            <a:endParaRPr sz="2200"/>
          </a:p>
          <a:p>
            <a:pPr marL="457200" lvl="1" indent="0">
              <a:spcBef>
                <a:spcPts val="1800"/>
              </a:spcBef>
              <a:buSzPts val="2200"/>
              <a:buNone/>
              <a:tabLst>
                <a:tab pos="1970088" algn="l"/>
              </a:tabLst>
            </a:pPr>
            <a:r>
              <a:rPr lang="fr-FR" sz="2200" b="0" i="0" u="none" strike="noStrike" cap="none">
                <a:solidFill>
                  <a:schemeClr val="dk1"/>
                </a:solidFill>
                <a:latin typeface="Arial"/>
                <a:ea typeface="Arial"/>
                <a:cs typeface="Arial"/>
                <a:sym typeface="Arial"/>
              </a:rPr>
              <a:t>	151 __ Mayo (</a:t>
            </a:r>
            <a:r>
              <a:rPr lang="fr-FR" sz="2200"/>
              <a:t>Irlande </a:t>
            </a:r>
            <a:r>
              <a:rPr lang="fr-FR" sz="2200" b="0" i="0" u="none" strike="noStrike" cap="none">
                <a:solidFill>
                  <a:schemeClr val="dk1"/>
                </a:solidFill>
                <a:latin typeface="Arial"/>
                <a:ea typeface="Arial"/>
                <a:cs typeface="Arial"/>
                <a:sym typeface="Arial"/>
              </a:rPr>
              <a:t>: Comté)</a:t>
            </a:r>
            <a:endParaRPr/>
          </a:p>
          <a:p>
            <a:pPr marL="1527175" marR="0" lvl="1" indent="-361950" algn="l" rtl="0">
              <a:lnSpc>
                <a:spcPct val="90000"/>
              </a:lnSpc>
              <a:spcBef>
                <a:spcPts val="180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Autre désignation (RDA 11.13.1.7)</a:t>
            </a:r>
            <a:endParaRPr/>
          </a:p>
          <a:p>
            <a:pPr marL="457200" marR="0" lvl="1" indent="0" algn="l" rtl="0">
              <a:lnSpc>
                <a:spcPct val="90000"/>
              </a:lnSpc>
              <a:spcBef>
                <a:spcPts val="1800"/>
              </a:spcBef>
              <a:spcAft>
                <a:spcPts val="0"/>
              </a:spcAft>
              <a:buClr>
                <a:schemeClr val="dk1"/>
              </a:buClr>
              <a:buSzPts val="2200"/>
              <a:buFont typeface="Arial"/>
              <a:buNone/>
              <a:tabLst>
                <a:tab pos="1970088" algn="l"/>
              </a:tabLst>
            </a:pPr>
            <a:r>
              <a:rPr lang="fr-FR" sz="2200" b="0" i="0" u="none" strike="noStrike" cap="none">
                <a:solidFill>
                  <a:schemeClr val="dk1"/>
                </a:solidFill>
                <a:latin typeface="Arial"/>
                <a:ea typeface="Arial"/>
                <a:cs typeface="Arial"/>
                <a:sym typeface="Arial"/>
              </a:rPr>
              <a:t>	111 2_ Coupe du monde (Soccer)</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39" name="Shape 939"/>
          <p:cNvSpPr txBox="1">
            <a:spLocks noGrp="1"/>
          </p:cNvSpPr>
          <p:nvPr>
            <p:ph type="title"/>
          </p:nvPr>
        </p:nvSpPr>
        <p:spPr>
          <a:xfrm>
            <a:off x="838200" y="171069"/>
            <a:ext cx="10515600" cy="4807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40" name="Shape 940"/>
          <p:cNvSpPr txBox="1">
            <a:spLocks noGrp="1"/>
          </p:cNvSpPr>
          <p:nvPr>
            <p:ph type="body" idx="1"/>
          </p:nvPr>
        </p:nvSpPr>
        <p:spPr>
          <a:xfrm>
            <a:off x="838200" y="1185704"/>
            <a:ext cx="10785600" cy="517064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Nom privilégié (RDA 11.2.2.5.4)</a:t>
            </a:r>
          </a:p>
          <a:p>
            <a:pPr marL="0" marR="0" lvl="0" indent="0" algn="l" rtl="0">
              <a:lnSpc>
                <a:spcPct val="90000"/>
              </a:lnSpc>
              <a:spcBef>
                <a:spcPts val="0"/>
              </a:spcBef>
              <a:spcAft>
                <a:spcPts val="0"/>
              </a:spcAft>
              <a:buClr>
                <a:schemeClr val="dk1"/>
              </a:buClr>
              <a:buSzPts val="2900"/>
              <a:buNone/>
            </a:pPr>
            <a:endParaRPr/>
          </a:p>
          <a:p>
            <a:pPr marL="820738" marR="0" lvl="1" indent="-363538" algn="l" rtl="0">
              <a:lnSpc>
                <a:spcPct val="90000"/>
              </a:lnSpc>
              <a:spcBef>
                <a:spcPts val="5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Choisir la forme qui comprend le nom de</a:t>
            </a:r>
            <a:endParaRPr sz="2900" b="0" i="0" u="none" strike="noStrike" cap="none">
              <a:solidFill>
                <a:schemeClr val="dk1"/>
              </a:solidFill>
              <a:latin typeface="Arial"/>
              <a:ea typeface="Arial"/>
              <a:cs typeface="Arial"/>
              <a:sym typeface="Arial"/>
            </a:endParaRPr>
          </a:p>
          <a:p>
            <a:pPr marL="820738" marR="0" lvl="1" indent="-363538" algn="l" rtl="0">
              <a:lnSpc>
                <a:spcPct val="90000"/>
              </a:lnSpc>
              <a:spcBef>
                <a:spcPts val="5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la collectivité</a:t>
            </a:r>
            <a:endParaRPr sz="29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a:t>
            </a:r>
            <a:r>
              <a:rPr lang="fr-FR" sz="2400" b="0" i="0" u="none" strike="noStrike" cap="none">
                <a:solidFill>
                  <a:schemeClr val="dk1"/>
                </a:solidFill>
                <a:sym typeface="Arial"/>
              </a:rPr>
              <a:t>111 2_ FAO </a:t>
            </a:r>
            <a:r>
              <a:rPr lang="fr-FR" sz="2400" b="0" i="0" u="none" strike="noStrike" cap="none" err="1">
                <a:solidFill>
                  <a:schemeClr val="dk1"/>
                </a:solidFill>
                <a:sym typeface="Arial"/>
              </a:rPr>
              <a:t>Technical</a:t>
            </a:r>
            <a:r>
              <a:rPr lang="fr-FR" sz="2400" b="0" i="0" u="none" strike="noStrike" cap="none">
                <a:solidFill>
                  <a:schemeClr val="dk1"/>
                </a:solidFill>
                <a:sym typeface="Arial"/>
              </a:rPr>
              <a:t> Meeting on Coffee Production and Protection</a:t>
            </a:r>
          </a:p>
          <a:p>
            <a:pPr marL="449263" marR="0" lvl="0" indent="-449263" algn="l" rtl="0">
              <a:lnSpc>
                <a:spcPct val="90000"/>
              </a:lnSpc>
              <a:spcBef>
                <a:spcPts val="1000"/>
              </a:spcBef>
              <a:spcAft>
                <a:spcPts val="0"/>
              </a:spcAft>
              <a:buClr>
                <a:schemeClr val="dk1"/>
              </a:buClr>
              <a:buSzPts val="2400"/>
              <a:buFont typeface="Arial"/>
              <a:buNone/>
            </a:pPr>
            <a:endParaRPr sz="2400"/>
          </a:p>
          <a:p>
            <a:pPr marL="449263" marR="0" lvl="0" indent="-449263"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 </a:t>
            </a:r>
            <a:r>
              <a:rPr lang="fr-FR" sz="2900" b="0" i="1" u="none" strike="noStrike" cap="none">
                <a:solidFill>
                  <a:schemeClr val="dk1"/>
                </a:solidFill>
                <a:latin typeface="Arial"/>
                <a:ea typeface="Arial"/>
                <a:cs typeface="Arial"/>
                <a:sym typeface="Arial"/>
              </a:rPr>
              <a:t>À moins </a:t>
            </a:r>
            <a:r>
              <a:rPr lang="fr-FR" sz="2900" b="0" i="0" u="none" strike="noStrike" cap="none">
                <a:solidFill>
                  <a:schemeClr val="dk1"/>
                </a:solidFill>
                <a:latin typeface="Arial"/>
                <a:ea typeface="Arial"/>
                <a:cs typeface="Arial"/>
                <a:sym typeface="Arial"/>
              </a:rPr>
              <a:t>qu’elle ne soit enregistrée de façon subordonnée</a:t>
            </a:r>
            <a:r>
              <a:rPr lang="fr-CA" sz="2900" b="0" i="0" u="none" strike="noStrike" cap="none">
                <a:solidFill>
                  <a:schemeClr val="dk1"/>
                </a:solidFill>
                <a:latin typeface="Arial"/>
                <a:ea typeface="Arial"/>
                <a:cs typeface="Arial"/>
                <a:sym typeface="Arial"/>
              </a:rPr>
              <a:t> - </a:t>
            </a:r>
            <a:endParaRPr sz="29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RDA 11.2.2.14.6</a:t>
            </a:r>
            <a:endParaRPr/>
          </a:p>
          <a:p>
            <a:pPr marL="449263" indent="-449263">
              <a:buSzPts val="2400"/>
              <a:buNone/>
            </a:pPr>
            <a:r>
              <a:rPr lang="fr-FR" sz="2900" b="0" i="0" u="none" strike="noStrike" cap="none">
                <a:solidFill>
                  <a:schemeClr val="dk1"/>
                </a:solidFill>
                <a:latin typeface="Arial"/>
                <a:ea typeface="Arial"/>
                <a:cs typeface="Arial"/>
                <a:sym typeface="Arial"/>
              </a:rPr>
              <a:t>  		</a:t>
            </a:r>
            <a:r>
              <a:rPr lang="fr-FR" sz="2400"/>
              <a:t>110 2_ Hawaii Macadamia </a:t>
            </a:r>
            <a:r>
              <a:rPr lang="fr-FR" sz="2400" err="1"/>
              <a:t>Nut</a:t>
            </a:r>
            <a:r>
              <a:rPr lang="fr-FR" sz="2400"/>
              <a:t> Association. $b </a:t>
            </a:r>
            <a:r>
              <a:rPr lang="fr-FR" sz="2400" err="1"/>
              <a:t>Annual</a:t>
            </a:r>
            <a:r>
              <a:rPr lang="fr-FR" sz="2400"/>
              <a:t> Meeting</a:t>
            </a:r>
          </a:p>
          <a:p>
            <a:pPr marL="449263" indent="-449263">
              <a:buSzPts val="2400"/>
              <a:buNone/>
            </a:pPr>
            <a:endParaRPr sz="2400"/>
          </a:p>
          <a:p>
            <a:pPr marL="449263" marR="0" lvl="0" indent="-449263"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 </a:t>
            </a:r>
            <a:r>
              <a:rPr lang="fr-FR" sz="2900" b="0" i="1" u="none" strike="noStrike" cap="none">
                <a:solidFill>
                  <a:schemeClr val="dk1"/>
                </a:solidFill>
                <a:latin typeface="Arial"/>
                <a:ea typeface="Arial"/>
                <a:cs typeface="Arial"/>
                <a:sym typeface="Arial"/>
              </a:rPr>
              <a:t>Inclure le terme de fréquence s’il fait partie du nom</a:t>
            </a:r>
            <a:endParaRPr sz="29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76" name="Shape 176"/>
          <p:cNvSpPr txBox="1">
            <a:spLocks noGrp="1"/>
          </p:cNvSpPr>
          <p:nvPr>
            <p:ph type="title"/>
          </p:nvPr>
        </p:nvSpPr>
        <p:spPr>
          <a:xfrm>
            <a:off x="711201" y="614148"/>
            <a:ext cx="10798628" cy="107653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Collectivités considérées comme contributrices </a:t>
            </a:r>
            <a:endParaRPr sz="3959" b="0" i="0" u="none" strike="noStrike" cap="none">
              <a:solidFill>
                <a:schemeClr val="dk1"/>
              </a:solidFill>
              <a:latin typeface="Arial"/>
              <a:ea typeface="Arial"/>
              <a:cs typeface="Arial"/>
              <a:sym typeface="Arial"/>
            </a:endParaRPr>
          </a:p>
        </p:txBody>
      </p:sp>
      <p:sp>
        <p:nvSpPr>
          <p:cNvPr id="177" name="Shape 177"/>
          <p:cNvSpPr txBox="1">
            <a:spLocks noGrp="1"/>
          </p:cNvSpPr>
          <p:nvPr>
            <p:ph type="body" idx="1"/>
          </p:nvPr>
        </p:nvSpPr>
        <p:spPr>
          <a:xfrm>
            <a:off x="711201" y="1841378"/>
            <a:ext cx="9672663" cy="45040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dirty="0">
                <a:solidFill>
                  <a:schemeClr val="dk1"/>
                </a:solidFill>
                <a:latin typeface="Arial"/>
                <a:ea typeface="Arial"/>
                <a:cs typeface="Arial"/>
                <a:sym typeface="Arial"/>
              </a:rPr>
              <a:t>Les collectivités peuvent contribuer à une expression ou </a:t>
            </a:r>
            <a:endParaRPr dirty="0"/>
          </a:p>
          <a:p>
            <a:pPr marL="263525" marR="0" lvl="0" indent="-263525" algn="l" rtl="0">
              <a:lnSpc>
                <a:spcPct val="90000"/>
              </a:lnSpc>
              <a:spcBef>
                <a:spcPts val="0"/>
              </a:spcBef>
              <a:spcAft>
                <a:spcPts val="0"/>
              </a:spcAft>
              <a:buClr>
                <a:schemeClr val="dk1"/>
              </a:buClr>
              <a:buSzPts val="2800"/>
              <a:buFont typeface="Arial"/>
              <a:buNone/>
            </a:pPr>
            <a:r>
              <a:rPr lang="fr-FR" sz="2800" b="0" i="0" u="none" strike="noStrike" cap="none" dirty="0">
                <a:solidFill>
                  <a:schemeClr val="dk1"/>
                </a:solidFill>
                <a:latin typeface="Arial"/>
                <a:ea typeface="Arial"/>
                <a:cs typeface="Arial"/>
                <a:sym typeface="Arial"/>
              </a:rPr>
              <a:t>	peuvent être associées à des manifestations ainsi qu’à des items, par exemple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914400" lvl="2" indent="0">
              <a:buSzPts val="2800"/>
              <a:buNone/>
            </a:pPr>
            <a:r>
              <a:rPr lang="fr-FR" sz="2800" b="0" i="0" u="none" strike="noStrike" cap="none" dirty="0">
                <a:latin typeface="Arial"/>
                <a:ea typeface="Arial"/>
                <a:cs typeface="Arial"/>
                <a:sym typeface="Arial"/>
              </a:rPr>
              <a:t>‐</a:t>
            </a:r>
            <a:r>
              <a:rPr lang="fr-FR" dirty="0"/>
              <a:t>   </a:t>
            </a:r>
            <a:r>
              <a:rPr lang="fr-FR" sz="2000" b="0" i="0" u="none" strike="noStrike" cap="none" dirty="0">
                <a:latin typeface="Arial"/>
                <a:ea typeface="Arial"/>
                <a:cs typeface="Arial"/>
                <a:sym typeface="Arial"/>
              </a:rPr>
              <a:t> </a:t>
            </a:r>
            <a:r>
              <a:rPr lang="fr-FR" sz="2800" b="0" i="0" u="none" strike="noStrike" cap="none" dirty="0">
                <a:latin typeface="Arial"/>
                <a:ea typeface="Arial"/>
                <a:cs typeface="Arial"/>
                <a:sym typeface="Arial"/>
              </a:rPr>
              <a:t>Interprètes	</a:t>
            </a:r>
            <a:r>
              <a:rPr lang="fr-FR" sz="2800" dirty="0">
                <a:solidFill>
                  <a:srgbClr val="FF0000"/>
                </a:solidFill>
                <a:latin typeface="Calibri"/>
              </a:rPr>
              <a:t>Sœurs </a:t>
            </a:r>
            <a:r>
              <a:rPr lang="fr-FR" sz="2800" dirty="0" err="1">
                <a:solidFill>
                  <a:srgbClr val="FF0000"/>
                </a:solidFill>
                <a:latin typeface="Calibri"/>
              </a:rPr>
              <a:t>Boulay</a:t>
            </a:r>
            <a:r>
              <a:rPr lang="en-US" sz="2800" dirty="0">
                <a:solidFill>
                  <a:srgbClr val="FF0000"/>
                </a:solidFill>
                <a:latin typeface="Calibri"/>
              </a:rPr>
              <a:t>    </a:t>
            </a:r>
            <a:r>
              <a:rPr lang="en-US" sz="2800" dirty="0">
                <a:solidFill>
                  <a:srgbClr val="FF0000"/>
                </a:solidFill>
                <a:latin typeface="Calibri"/>
                <a:cs typeface="Microsoft YaHei"/>
              </a:rPr>
              <a:t> </a:t>
            </a:r>
            <a:r>
              <a:rPr lang="en-US" sz="2800" dirty="0" err="1">
                <a:solidFill>
                  <a:srgbClr val="FF0000"/>
                </a:solidFill>
                <a:latin typeface="Calibri"/>
              </a:rPr>
              <a:t>Orchestre</a:t>
            </a:r>
            <a:r>
              <a:rPr lang="en-US" sz="2800" dirty="0">
                <a:solidFill>
                  <a:srgbClr val="FF0000"/>
                </a:solidFill>
                <a:latin typeface="Calibri"/>
              </a:rPr>
              <a:t> XL-5</a:t>
            </a:r>
            <a:endParaRPr sz="2800" b="0" i="0" u="none" strike="noStrike" cap="none" dirty="0">
              <a:solidFill>
                <a:srgbClr val="FF0000"/>
              </a:solidFill>
              <a:latin typeface="Calibri"/>
              <a:ea typeface="Arial"/>
              <a:cs typeface="Arial"/>
              <a:sym typeface="Arial"/>
            </a:endParaRPr>
          </a:p>
          <a:p>
            <a:pPr marL="3678238" lvl="2" indent="-2763838">
              <a:spcBef>
                <a:spcPts val="1700"/>
              </a:spcBef>
              <a:buSzPts val="2800"/>
              <a:buNone/>
            </a:pPr>
            <a:r>
              <a:rPr lang="fr-FR" sz="2800" b="0" i="0" u="none" strike="noStrike" cap="none" dirty="0">
                <a:latin typeface="Arial"/>
                <a:ea typeface="Arial"/>
                <a:cs typeface="Arial"/>
                <a:sym typeface="Arial"/>
              </a:rPr>
              <a:t>‐</a:t>
            </a:r>
            <a:r>
              <a:rPr lang="fr-FR" sz="2800" dirty="0"/>
              <a:t>  </a:t>
            </a:r>
            <a:r>
              <a:rPr lang="fr-FR" sz="2800" b="0" i="0" u="none" strike="noStrike" cap="none" dirty="0">
                <a:latin typeface="Arial"/>
                <a:ea typeface="Arial"/>
                <a:cs typeface="Arial"/>
                <a:sym typeface="Arial"/>
              </a:rPr>
              <a:t> Éditeurs	</a:t>
            </a:r>
            <a:r>
              <a:rPr lang="en-US" sz="2800" dirty="0">
                <a:solidFill>
                  <a:srgbClr val="FF0000"/>
                </a:solidFill>
                <a:latin typeface="Calibri"/>
              </a:rPr>
              <a:t>Weathervane Press</a:t>
            </a:r>
            <a:r>
              <a:rPr lang="en-US" sz="2800" dirty="0">
                <a:solidFill>
                  <a:srgbClr val="FF0000"/>
                </a:solidFill>
                <a:latin typeface="Calibri"/>
                <a:cs typeface="Microsoft YaHei"/>
              </a:rPr>
              <a:t>     Barbarian Press</a:t>
            </a:r>
            <a:endParaRPr sz="2800" b="0" i="0" u="none" strike="noStrike" cap="none" dirty="0">
              <a:solidFill>
                <a:schemeClr val="dk1"/>
              </a:solidFill>
              <a:latin typeface="Calibri"/>
              <a:ea typeface="Arial"/>
              <a:cs typeface="Arial"/>
              <a:sym typeface="Arial"/>
            </a:endParaRPr>
          </a:p>
          <a:p>
            <a:pPr marL="3678238" lvl="2" indent="-2763838">
              <a:spcBef>
                <a:spcPts val="1700"/>
              </a:spcBef>
              <a:buSzPts val="2800"/>
              <a:buNone/>
            </a:pPr>
            <a:r>
              <a:rPr lang="fr-FR" sz="2800" b="0" i="0" u="none" strike="noStrike" cap="none" dirty="0">
                <a:latin typeface="Arial"/>
                <a:ea typeface="Arial"/>
                <a:cs typeface="Arial"/>
                <a:sym typeface="Arial"/>
              </a:rPr>
              <a:t>‐</a:t>
            </a:r>
            <a:r>
              <a:rPr lang="fr-FR" sz="2800" dirty="0"/>
              <a:t>  </a:t>
            </a:r>
            <a:r>
              <a:rPr lang="fr-FR" sz="2800" b="0" i="0" u="none" strike="noStrike" cap="none" dirty="0">
                <a:latin typeface="Arial"/>
                <a:ea typeface="Arial"/>
                <a:cs typeface="Arial"/>
                <a:sym typeface="Arial"/>
              </a:rPr>
              <a:t> Propriétaires	</a:t>
            </a:r>
            <a:r>
              <a:rPr lang="en-US" sz="2800" dirty="0" err="1">
                <a:solidFill>
                  <a:srgbClr val="FF0000"/>
                </a:solidFill>
                <a:latin typeface="Calibri"/>
              </a:rPr>
              <a:t>Québec</a:t>
            </a:r>
            <a:r>
              <a:rPr lang="en-US" sz="2800" dirty="0">
                <a:solidFill>
                  <a:srgbClr val="FF0000"/>
                </a:solidFill>
                <a:latin typeface="Calibri"/>
              </a:rPr>
              <a:t> (Province). </a:t>
            </a:r>
            <a:r>
              <a:rPr lang="en-US" sz="2800" dirty="0" err="1">
                <a:solidFill>
                  <a:srgbClr val="FF0000"/>
                </a:solidFill>
                <a:latin typeface="Calibri"/>
              </a:rPr>
              <a:t>Bibliothèque</a:t>
            </a:r>
            <a:r>
              <a:rPr lang="en-US" sz="2800" dirty="0">
                <a:solidFill>
                  <a:srgbClr val="FF0000"/>
                </a:solidFill>
                <a:latin typeface="Calibri"/>
              </a:rPr>
              <a:t> de </a:t>
            </a:r>
            <a:r>
              <a:rPr lang="en-US" sz="2800" dirty="0" err="1">
                <a:solidFill>
                  <a:srgbClr val="FF0000"/>
                </a:solidFill>
                <a:latin typeface="Calibri"/>
              </a:rPr>
              <a:t>l'Assemblée</a:t>
            </a:r>
            <a:r>
              <a:rPr lang="en-US" sz="2800" dirty="0">
                <a:solidFill>
                  <a:srgbClr val="FF0000"/>
                </a:solidFill>
                <a:latin typeface="Calibri"/>
              </a:rPr>
              <a:t> </a:t>
            </a:r>
            <a:r>
              <a:rPr lang="en-US" sz="2800" dirty="0" err="1">
                <a:solidFill>
                  <a:srgbClr val="FF0000"/>
                </a:solidFill>
                <a:latin typeface="Calibri"/>
              </a:rPr>
              <a:t>nationale</a:t>
            </a:r>
            <a:endParaRPr lang="en-US" sz="2800" dirty="0">
              <a:solidFill>
                <a:srgbClr val="FF0000"/>
              </a:solidFill>
              <a:latin typeface="Calibri"/>
            </a:endParaRPr>
          </a:p>
          <a:p>
            <a:pPr marL="3770313" lvl="2" indent="-92075">
              <a:spcBef>
                <a:spcPts val="1700"/>
              </a:spcBef>
              <a:buSzPts val="2800"/>
              <a:buNone/>
            </a:pPr>
            <a:r>
              <a:rPr lang="en-US" sz="2800" dirty="0" err="1">
                <a:solidFill>
                  <a:srgbClr val="FF0000"/>
                </a:solidFill>
                <a:latin typeface="Calibri"/>
              </a:rPr>
              <a:t>Galerie</a:t>
            </a:r>
            <a:r>
              <a:rPr lang="en-US" sz="2800" dirty="0">
                <a:solidFill>
                  <a:srgbClr val="FF0000"/>
                </a:solidFill>
                <a:latin typeface="Calibri"/>
              </a:rPr>
              <a:t> d'art </a:t>
            </a:r>
            <a:r>
              <a:rPr lang="en-US" sz="2800" dirty="0" err="1">
                <a:solidFill>
                  <a:srgbClr val="FF0000"/>
                </a:solidFill>
                <a:latin typeface="Calibri"/>
              </a:rPr>
              <a:t>d'Ottawa</a:t>
            </a:r>
            <a:endParaRPr sz="2800" b="0" i="0" strike="noStrike" cap="none" dirty="0">
              <a:solidFill>
                <a:srgbClr val="FF0000"/>
              </a:solidFill>
              <a:latin typeface="Calibri"/>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Shape 9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49" name="Shape 949"/>
          <p:cNvSpPr txBox="1">
            <a:spLocks noGrp="1"/>
          </p:cNvSpPr>
          <p:nvPr>
            <p:ph type="title"/>
          </p:nvPr>
        </p:nvSpPr>
        <p:spPr>
          <a:xfrm>
            <a:off x="838200" y="422955"/>
            <a:ext cx="10515600" cy="4807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50" name="Shape 950"/>
          <p:cNvSpPr txBox="1">
            <a:spLocks noGrp="1"/>
          </p:cNvSpPr>
          <p:nvPr>
            <p:ph type="body" idx="1"/>
          </p:nvPr>
        </p:nvSpPr>
        <p:spPr>
          <a:xfrm>
            <a:off x="838200" y="1384407"/>
            <a:ext cx="10026112" cy="497194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800"/>
              <a:buFont typeface="Arial"/>
              <a:buNone/>
              <a:tabLst>
                <a:tab pos="1708150" algn="l"/>
              </a:tabLst>
            </a:pPr>
            <a:r>
              <a:rPr lang="fr-FR" sz="2800" b="0" i="0" u="none" strike="noStrike" cap="none">
                <a:latin typeface="Arial"/>
                <a:ea typeface="Arial"/>
                <a:cs typeface="Arial"/>
                <a:sym typeface="Arial"/>
              </a:rPr>
              <a:t>11.2.2.11. Omettre du nom d’un congrès, d’un colloque, d’une 	réunion, d’une exposition, d’une foire, d’un festival, 	etc. (y compris le nom d’un congrès, etc. traité 	comme une collectivité subordonnée, voir 	11.2.2.14.6), les indications sur son numéro d’ordre 	ou son ou ses années de convocation, etc.</a:t>
            </a:r>
            <a:endParaRPr sz="2800" b="0" i="0" u="none" strike="noStrike" cap="none">
              <a:latin typeface="Arial"/>
              <a:ea typeface="Arial"/>
              <a:cs typeface="Arial"/>
              <a:sym typeface="Arial"/>
            </a:endParaRPr>
          </a:p>
          <a:p>
            <a:pPr marL="457200" lvl="1" indent="0">
              <a:spcBef>
                <a:spcPts val="1700"/>
              </a:spcBef>
              <a:buSzPts val="2700"/>
              <a:buNone/>
            </a:pPr>
            <a:r>
              <a:rPr lang="fr-FR" sz="2700" b="0" i="0" u="none" strike="noStrike" cap="none">
                <a:latin typeface="Arial"/>
                <a:ea typeface="Arial"/>
                <a:cs typeface="Arial"/>
                <a:sym typeface="Arial"/>
              </a:rPr>
              <a:t>			Festival</a:t>
            </a:r>
            <a:r>
              <a:rPr lang="fr-FR" sz="2700"/>
              <a:t> du son et de l'image</a:t>
            </a:r>
            <a:endParaRPr/>
          </a:p>
          <a:p>
            <a:pPr marL="457200" lvl="1" indent="0">
              <a:spcBef>
                <a:spcPts val="1100"/>
              </a:spcBef>
              <a:buSzPts val="2700"/>
              <a:buNone/>
            </a:pPr>
            <a:r>
              <a:rPr lang="fr-FR" sz="2700" b="0" i="1" u="none" strike="noStrike" cap="none">
                <a:latin typeface="Arial"/>
                <a:ea typeface="Arial"/>
                <a:cs typeface="Arial"/>
                <a:sym typeface="Arial"/>
              </a:rPr>
              <a:t>			et non </a:t>
            </a:r>
            <a:r>
              <a:rPr lang="fr-FR" sz="2700"/>
              <a:t>12e Festival du son et de l'image</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59" name="Shape 959"/>
          <p:cNvSpPr txBox="1">
            <a:spLocks noGrp="1"/>
          </p:cNvSpPr>
          <p:nvPr>
            <p:ph type="title"/>
          </p:nvPr>
        </p:nvSpPr>
        <p:spPr>
          <a:xfrm>
            <a:off x="838200" y="-240364"/>
            <a:ext cx="10515600" cy="10341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60" name="Shape 960"/>
          <p:cNvSpPr txBox="1">
            <a:spLocks noGrp="1"/>
          </p:cNvSpPr>
          <p:nvPr>
            <p:ph type="body" idx="1"/>
          </p:nvPr>
        </p:nvSpPr>
        <p:spPr>
          <a:xfrm>
            <a:off x="142613" y="907577"/>
            <a:ext cx="11940330" cy="5258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MARC :</a:t>
            </a:r>
            <a:endParaRPr sz="2500" b="0" i="0" u="none" strike="noStrike" cap="none">
              <a:solidFill>
                <a:schemeClr val="dk1"/>
              </a:solidFill>
              <a:latin typeface="Arial"/>
              <a:ea typeface="Arial"/>
              <a:cs typeface="Arial"/>
              <a:sym typeface="Arial"/>
            </a:endParaRPr>
          </a:p>
          <a:p>
            <a:pPr marL="0" marR="0" lvl="0" indent="0" algn="l" rtl="0">
              <a:lnSpc>
                <a:spcPct val="150000"/>
              </a:lnSpc>
              <a:spcBef>
                <a:spcPts val="16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Enregistrer les noms de </a:t>
            </a:r>
            <a:r>
              <a:rPr lang="fr-FR" sz="2400" b="0" i="0" u="none" strike="noStrike" cap="none">
                <a:solidFill>
                  <a:schemeClr val="dk1"/>
                </a:solidFill>
                <a:latin typeface="Arial"/>
                <a:ea typeface="Arial"/>
                <a:cs typeface="Arial"/>
                <a:sym typeface="Arial"/>
              </a:rPr>
              <a:t>réunions</a:t>
            </a:r>
            <a:r>
              <a:rPr lang="fr-FR" sz="2500" b="0" i="0" u="none" strike="noStrike" cap="none">
                <a:solidFill>
                  <a:schemeClr val="dk1"/>
                </a:solidFill>
                <a:latin typeface="Arial"/>
                <a:ea typeface="Arial"/>
                <a:cs typeface="Arial"/>
                <a:sym typeface="Arial"/>
              </a:rPr>
              <a:t> en 111 à moins qu’ils ne soient établis de façon subordonnée à une autre collectivité. </a:t>
            </a:r>
            <a:r>
              <a:rPr lang="fr-FR" sz="2400" b="0" i="0" u="none" strike="noStrike" cap="none">
                <a:solidFill>
                  <a:schemeClr val="dk1"/>
                </a:solidFill>
                <a:latin typeface="Arial"/>
                <a:ea typeface="Arial"/>
                <a:cs typeface="Arial"/>
                <a:sym typeface="Arial"/>
              </a:rPr>
              <a:t>Dans ce cas</a:t>
            </a:r>
            <a:r>
              <a:rPr lang="fr-FR" sz="2500" b="0" i="0" u="none" strike="noStrike" cap="none">
                <a:solidFill>
                  <a:schemeClr val="dk1"/>
                </a:solidFill>
                <a:latin typeface="Arial"/>
                <a:ea typeface="Arial"/>
                <a:cs typeface="Arial"/>
                <a:sym typeface="Arial"/>
              </a:rPr>
              <a:t>, utiliser la zone 110 ou 111 comme il convient. Fournir le point d’accès autorisé de la collectivité supérieure dans la sous-zone $a et le nom privilégié du congrès </a:t>
            </a:r>
            <a:r>
              <a:rPr lang="fr-FR" sz="2400" b="0" i="0" u="none" strike="noStrike" cap="none">
                <a:solidFill>
                  <a:schemeClr val="dk1"/>
                </a:solidFill>
                <a:latin typeface="Arial"/>
                <a:ea typeface="Arial"/>
                <a:cs typeface="Arial"/>
                <a:sym typeface="Arial"/>
              </a:rPr>
              <a:t>subordonné </a:t>
            </a:r>
            <a:r>
              <a:rPr lang="fr-FR" sz="2500" b="0" i="0" u="none" strike="noStrike" cap="none">
                <a:solidFill>
                  <a:schemeClr val="dk1"/>
                </a:solidFill>
                <a:latin typeface="Arial"/>
                <a:ea typeface="Arial"/>
                <a:cs typeface="Arial"/>
                <a:sym typeface="Arial"/>
              </a:rPr>
              <a:t>dans la sous-zone $b (pour la 110) ou $e (pour la 111).</a:t>
            </a:r>
          </a:p>
          <a:p>
            <a:pPr marL="50800" indent="0" eaLnBrk="0" hangingPunct="0">
              <a:lnSpc>
                <a:spcPct val="102000"/>
              </a:lnSpc>
              <a:spcBef>
                <a:spcPts val="600"/>
              </a:spcBef>
              <a:spcAft>
                <a:spcPts val="600"/>
              </a:spcAft>
              <a:buSzPct val="10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solidFill>
                  <a:srgbClr val="000000"/>
                </a:solidFill>
                <a:latin typeface="Calibri" pitchFamily="34" charset="0"/>
                <a:cs typeface="Microsoft YaHei"/>
              </a:rPr>
              <a:t>		111 2_ Annual Meeting on Oncogenes</a:t>
            </a:r>
          </a:p>
          <a:p>
            <a:pPr marL="50800" indent="0" eaLnBrk="0" hangingPunct="0">
              <a:lnSpc>
                <a:spcPct val="102000"/>
              </a:lnSpc>
              <a:spcBef>
                <a:spcPts val="600"/>
              </a:spcBef>
              <a:spcAft>
                <a:spcPts val="600"/>
              </a:spcAft>
              <a:buSzPct val="10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solidFill>
                  <a:srgbClr val="000000"/>
                </a:solidFill>
                <a:latin typeface="Calibri" pitchFamily="34" charset="0"/>
                <a:cs typeface="Microsoft YaHei"/>
              </a:rPr>
              <a:t>		110 2_ African Studies Association. $b Annual Meeting</a:t>
            </a:r>
          </a:p>
          <a:p>
            <a:pPr marL="50800" indent="0" eaLnBrk="0" hangingPunct="0">
              <a:lnSpc>
                <a:spcPct val="102000"/>
              </a:lnSpc>
              <a:spcBef>
                <a:spcPts val="600"/>
              </a:spcBef>
              <a:spcAft>
                <a:spcPts val="600"/>
              </a:spcAft>
              <a:buSzPct val="100000"/>
              <a:buNone/>
              <a:tabLst>
                <a:tab pos="0" algn="l"/>
                <a:tab pos="112713" algn="l"/>
                <a:tab pos="569913" algn="l"/>
                <a:tab pos="1027113" algn="l"/>
                <a:tab pos="1346200"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solidFill>
                  <a:srgbClr val="000000"/>
                </a:solidFill>
                <a:latin typeface="Calibri" pitchFamily="34" charset="0"/>
                <a:cs typeface="Microsoft YaHei"/>
              </a:rPr>
              <a:t>		111 2_ </a:t>
            </a:r>
            <a:r>
              <a:rPr lang="en-US" sz="2000" err="1">
                <a:solidFill>
                  <a:srgbClr val="000000"/>
                </a:solidFill>
                <a:latin typeface="Calibri" pitchFamily="34" charset="0"/>
                <a:cs typeface="Microsoft YaHei"/>
              </a:rPr>
              <a:t>Conférence</a:t>
            </a:r>
            <a:r>
              <a:rPr lang="en-US" sz="2000">
                <a:solidFill>
                  <a:srgbClr val="000000"/>
                </a:solidFill>
                <a:latin typeface="Calibri" pitchFamily="34" charset="0"/>
                <a:cs typeface="Microsoft YaHei"/>
              </a:rPr>
              <a:t> des Nations </a:t>
            </a:r>
            <a:r>
              <a:rPr lang="en-US" sz="2000" err="1">
                <a:solidFill>
                  <a:srgbClr val="000000"/>
                </a:solidFill>
                <a:latin typeface="Calibri" pitchFamily="34" charset="0"/>
                <a:cs typeface="Microsoft YaHei"/>
              </a:rPr>
              <a:t>Unies</a:t>
            </a:r>
            <a:r>
              <a:rPr lang="en-US" sz="2000">
                <a:solidFill>
                  <a:srgbClr val="000000"/>
                </a:solidFill>
                <a:latin typeface="Calibri" pitchFamily="34" charset="0"/>
                <a:cs typeface="Microsoft YaHei"/>
              </a:rPr>
              <a:t> sur la science et la technique  au service du </a:t>
            </a:r>
            <a:r>
              <a:rPr lang="en-US" sz="2000" err="1">
                <a:solidFill>
                  <a:srgbClr val="000000"/>
                </a:solidFill>
                <a:latin typeface="Calibri" pitchFamily="34" charset="0"/>
                <a:cs typeface="Microsoft YaHei"/>
              </a:rPr>
              <a:t>développement</a:t>
            </a:r>
            <a:r>
              <a:rPr lang="en-US" sz="2000">
                <a:solidFill>
                  <a:srgbClr val="000000"/>
                </a:solidFill>
                <a:latin typeface="Calibri" pitchFamily="34" charset="0"/>
                <a:cs typeface="Microsoft YaHei"/>
              </a:rPr>
              <a:t> $d (1979 : 				$c Vienne, </a:t>
            </a:r>
            <a:r>
              <a:rPr lang="en-US" sz="2000" err="1">
                <a:solidFill>
                  <a:srgbClr val="000000"/>
                </a:solidFill>
                <a:latin typeface="Calibri" pitchFamily="34" charset="0"/>
                <a:cs typeface="Microsoft YaHei"/>
              </a:rPr>
              <a:t>Autriche</a:t>
            </a:r>
            <a:r>
              <a:rPr lang="en-US" sz="2000">
                <a:solidFill>
                  <a:srgbClr val="000000"/>
                </a:solidFill>
                <a:latin typeface="Calibri" pitchFamily="34" charset="0"/>
                <a:cs typeface="Microsoft YaHei"/>
              </a:rPr>
              <a:t>). $e Réunion </a:t>
            </a:r>
            <a:r>
              <a:rPr lang="en-US" sz="2000" err="1">
                <a:solidFill>
                  <a:srgbClr val="000000"/>
                </a:solidFill>
                <a:latin typeface="Calibri" pitchFamily="34" charset="0"/>
                <a:cs typeface="Microsoft YaHei"/>
              </a:rPr>
              <a:t>régionale</a:t>
            </a:r>
            <a:r>
              <a:rPr lang="en-US" sz="2000">
                <a:solidFill>
                  <a:srgbClr val="000000"/>
                </a:solidFill>
                <a:latin typeface="Calibri" pitchFamily="34" charset="0"/>
                <a:cs typeface="Microsoft YaHei"/>
              </a:rPr>
              <a:t> </a:t>
            </a:r>
            <a:r>
              <a:rPr lang="en-US" sz="2000" err="1">
                <a:solidFill>
                  <a:srgbClr val="000000"/>
                </a:solidFill>
                <a:latin typeface="Calibri" pitchFamily="34" charset="0"/>
                <a:cs typeface="Microsoft YaHei"/>
              </a:rPr>
              <a:t>préparatoire</a:t>
            </a:r>
            <a:endParaRPr lang="en-US" sz="2000">
              <a:solidFill>
                <a:srgbClr val="000000"/>
              </a:solidFill>
              <a:latin typeface="Calibri" pitchFamily="34" charset="0"/>
              <a:cs typeface="Microsoft YaHei"/>
            </a:endParaRPr>
          </a:p>
          <a:p>
            <a:pPr marL="0" marR="0" lvl="0" indent="0" algn="l" rtl="0">
              <a:lnSpc>
                <a:spcPct val="150000"/>
              </a:lnSpc>
              <a:spcBef>
                <a:spcPts val="1600"/>
              </a:spcBef>
              <a:spcAft>
                <a:spcPts val="0"/>
              </a:spcAft>
              <a:buClr>
                <a:schemeClr val="dk1"/>
              </a:buClr>
              <a:buSzPts val="2500"/>
              <a:buFont typeface="Arial"/>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69" name="Shape 969"/>
          <p:cNvSpPr txBox="1">
            <a:spLocks noGrp="1"/>
          </p:cNvSpPr>
          <p:nvPr>
            <p:ph type="title"/>
          </p:nvPr>
        </p:nvSpPr>
        <p:spPr>
          <a:xfrm>
            <a:off x="838200" y="317263"/>
            <a:ext cx="10515600" cy="4807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70" name="Shape 970"/>
          <p:cNvSpPr txBox="1">
            <a:spLocks noGrp="1"/>
          </p:cNvSpPr>
          <p:nvPr>
            <p:ph type="body" idx="1"/>
          </p:nvPr>
        </p:nvSpPr>
        <p:spPr>
          <a:xfrm>
            <a:off x="838200" y="1262144"/>
            <a:ext cx="10305000" cy="4857301"/>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800" b="0" i="0" u="none" strike="noStrike" cap="none">
                <a:latin typeface="Arial"/>
                <a:ea typeface="Arial"/>
                <a:cs typeface="Arial"/>
                <a:sym typeface="Arial"/>
              </a:rPr>
              <a:t>Série de congrès (ÉP de </a:t>
            </a:r>
            <a:r>
              <a:rPr lang="fr-FR"/>
              <a:t>BAC-BAnQ </a:t>
            </a:r>
            <a:r>
              <a:rPr lang="fr-FR" sz="2800" b="0" i="0" u="none" strike="noStrike" cap="none">
                <a:latin typeface="Arial"/>
                <a:ea typeface="Arial"/>
                <a:cs typeface="Arial"/>
                <a:sym typeface="Arial"/>
              </a:rPr>
              <a:t>11.13.1.8)</a:t>
            </a:r>
            <a:endParaRPr/>
          </a:p>
          <a:p>
            <a:pPr marL="0" marR="0" lvl="0" indent="0" algn="l" rtl="0">
              <a:lnSpc>
                <a:spcPct val="90000"/>
              </a:lnSpc>
              <a:spcBef>
                <a:spcPts val="2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48945" marR="0" lvl="1" indent="7620" algn="l" rtl="0">
              <a:lnSpc>
                <a:spcPct val="90000"/>
              </a:lnSpc>
              <a:spcBef>
                <a:spcPts val="2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Catalogage de monographies : Créer une notice d’autorité pour chaque occurrence</a:t>
            </a:r>
            <a:endParaRPr sz="2700" b="0" i="0" u="none" strike="noStrike" cap="none">
              <a:solidFill>
                <a:schemeClr val="dk1"/>
              </a:solidFill>
              <a:latin typeface="Arial"/>
              <a:ea typeface="Arial"/>
              <a:cs typeface="Arial"/>
            </a:endParaRPr>
          </a:p>
          <a:p>
            <a:pPr marL="1080770" marR="0" lvl="1" indent="-544195" algn="l" rtl="0">
              <a:lnSpc>
                <a:spcPct val="90000"/>
              </a:lnSpc>
              <a:spcBef>
                <a:spcPts val="200"/>
              </a:spcBef>
              <a:spcAft>
                <a:spcPts val="0"/>
              </a:spcAft>
              <a:buClr>
                <a:schemeClr val="dk1"/>
              </a:buClr>
              <a:buSzPts val="2700"/>
              <a:buFont typeface="Arial"/>
              <a:buNone/>
            </a:pPr>
            <a:endParaRPr sz="2700" b="0" i="0" u="none" strike="noStrike" cap="none">
              <a:solidFill>
                <a:schemeClr val="dk1"/>
              </a:solidFill>
              <a:latin typeface="Arial"/>
              <a:ea typeface="Arial"/>
              <a:cs typeface="Arial"/>
            </a:endParaRPr>
          </a:p>
          <a:p>
            <a:pPr marL="723900" marR="0" lvl="1" indent="-187325" algn="l" rtl="0">
              <a:lnSpc>
                <a:spcPct val="90000"/>
              </a:lnSpc>
              <a:spcBef>
                <a:spcPts val="2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On peut créer des notices d’autorité séparées pour la série de congrès de même que pour les occurrences individuelles </a:t>
            </a:r>
            <a:r>
              <a:rPr lang="fr-CA" sz="2700" b="0" i="0" u="none" strike="noStrike" cap="none">
                <a:solidFill>
                  <a:schemeClr val="dk1"/>
                </a:solidFill>
                <a:latin typeface="Arial"/>
                <a:ea typeface="Arial"/>
                <a:cs typeface="Arial"/>
                <a:sym typeface="Arial"/>
              </a:rPr>
              <a:t>au sein de la série</a:t>
            </a:r>
            <a:endParaRPr/>
          </a:p>
          <a:p>
            <a:pPr marL="1080770" marR="0" lvl="1" indent="-544195" algn="l" rtl="0">
              <a:lnSpc>
                <a:spcPct val="90000"/>
              </a:lnSpc>
              <a:spcBef>
                <a:spcPts val="200"/>
              </a:spcBef>
              <a:spcAft>
                <a:spcPts val="0"/>
              </a:spcAft>
              <a:buClr>
                <a:schemeClr val="dk1"/>
              </a:buClr>
              <a:buSzPts val="2700"/>
              <a:buFont typeface="Arial"/>
              <a:buNone/>
            </a:pPr>
            <a:endParaRPr sz="2700" b="0" i="0" u="none" strike="noStrike" cap="none">
              <a:solidFill>
                <a:schemeClr val="dk1"/>
              </a:solidFill>
              <a:latin typeface="Arial"/>
              <a:ea typeface="Arial"/>
              <a:cs typeface="Arial"/>
            </a:endParaRPr>
          </a:p>
          <a:p>
            <a:pPr marL="806450" marR="0" lvl="1" indent="-269875" algn="l" rtl="0">
              <a:lnSpc>
                <a:spcPct val="90000"/>
              </a:lnSpc>
              <a:spcBef>
                <a:spcPts val="2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Faire les liens entre les noms antérieurs et ultérieurs du congrès dans les notices pour les séries, et non dans les notices pour les occurrences individuelles</a:t>
            </a:r>
            <a:endParaRPr sz="2700" b="0" i="0" u="none" strike="noStrike" cap="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79" name="Shape 979"/>
          <p:cNvSpPr txBox="1">
            <a:spLocks noGrp="1"/>
          </p:cNvSpPr>
          <p:nvPr>
            <p:ph type="title"/>
          </p:nvPr>
        </p:nvSpPr>
        <p:spPr>
          <a:xfrm>
            <a:off x="838200" y="422955"/>
            <a:ext cx="10515600" cy="4807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80" name="Shape 980"/>
          <p:cNvSpPr txBox="1">
            <a:spLocks noGrp="1"/>
          </p:cNvSpPr>
          <p:nvPr>
            <p:ph type="body" idx="1"/>
          </p:nvPr>
        </p:nvSpPr>
        <p:spPr>
          <a:xfrm>
            <a:off x="838200" y="1384407"/>
            <a:ext cx="10515600" cy="4630057"/>
          </a:xfrm>
          <a:prstGeom prst="rect">
            <a:avLst/>
          </a:prstGeom>
          <a:noFill/>
          <a:ln>
            <a:noFill/>
          </a:ln>
        </p:spPr>
        <p:txBody>
          <a:bodyPr spcFirstLastPara="1" wrap="square" lIns="91425" tIns="45700" rIns="91425" bIns="45700" anchor="t" anchorCtr="0">
            <a:noAutofit/>
          </a:bodyPr>
          <a:lstStyle/>
          <a:p>
            <a:pPr marL="1255713" marR="0" lvl="0" indent="-1255713" algn="l" rtl="0">
              <a:lnSpc>
                <a:spcPct val="90000"/>
              </a:lnSpc>
              <a:spcBef>
                <a:spcPts val="0"/>
              </a:spcBef>
              <a:spcAft>
                <a:spcPts val="0"/>
              </a:spcAft>
              <a:buClr>
                <a:schemeClr val="dk1"/>
              </a:buClr>
              <a:buSzPts val="2500"/>
              <a:buFont typeface="Arial"/>
              <a:buNone/>
            </a:pPr>
            <a:r>
              <a:rPr lang="fr-FR" b="0" i="0" u="none" strike="noStrike" cap="none">
                <a:solidFill>
                  <a:schemeClr val="dk1"/>
                </a:solidFill>
                <a:latin typeface="Arial"/>
                <a:ea typeface="Arial"/>
                <a:cs typeface="Arial"/>
                <a:sym typeface="Arial"/>
              </a:rPr>
              <a:t>111 2_  Pacific Rim </a:t>
            </a:r>
            <a:r>
              <a:rPr lang="fr-FR" b="0" i="0" u="none" strike="noStrike" cap="none" err="1">
                <a:solidFill>
                  <a:schemeClr val="dk1"/>
                </a:solidFill>
                <a:latin typeface="Arial"/>
                <a:ea typeface="Arial"/>
                <a:cs typeface="Arial"/>
                <a:sym typeface="Arial"/>
              </a:rPr>
              <a:t>Conference</a:t>
            </a:r>
            <a:r>
              <a:rPr lang="fr-FR" b="0" i="0" u="none" strike="noStrike" cap="none">
                <a:solidFill>
                  <a:schemeClr val="dk1"/>
                </a:solidFill>
                <a:latin typeface="Arial"/>
                <a:ea typeface="Arial"/>
                <a:cs typeface="Arial"/>
                <a:sym typeface="Arial"/>
              </a:rPr>
              <a:t> on </a:t>
            </a:r>
            <a:r>
              <a:rPr lang="fr-FR" b="0" i="0" u="none" strike="noStrike" cap="none" err="1">
                <a:solidFill>
                  <a:schemeClr val="dk1"/>
                </a:solidFill>
                <a:latin typeface="Arial"/>
                <a:ea typeface="Arial"/>
                <a:cs typeface="Arial"/>
                <a:sym typeface="Arial"/>
              </a:rPr>
              <a:t>Ceramic</a:t>
            </a:r>
            <a:r>
              <a:rPr lang="fr-FR" b="0" i="0" u="none" strike="noStrike" cap="none">
                <a:solidFill>
                  <a:schemeClr val="dk1"/>
                </a:solidFill>
                <a:latin typeface="Arial"/>
                <a:ea typeface="Arial"/>
                <a:cs typeface="Arial"/>
                <a:sym typeface="Arial"/>
              </a:rPr>
              <a:t> and</a:t>
            </a:r>
            <a:r>
              <a:rPr lang="fr-FR"/>
              <a:t> </a:t>
            </a:r>
            <a:r>
              <a:rPr lang="fr-FR" b="0" i="0" u="none" strike="noStrike" cap="none">
                <a:solidFill>
                  <a:schemeClr val="dk1"/>
                </a:solidFill>
                <a:latin typeface="Arial"/>
                <a:ea typeface="Arial"/>
                <a:cs typeface="Arial"/>
                <a:sym typeface="Arial"/>
              </a:rPr>
              <a:t>Glass </a:t>
            </a:r>
            <a:r>
              <a:rPr lang="fr-FR" b="0" i="0" u="none" strike="noStrike" cap="none" err="1">
                <a:solidFill>
                  <a:schemeClr val="dk1"/>
                </a:solidFill>
                <a:latin typeface="Arial"/>
                <a:ea typeface="Arial"/>
                <a:cs typeface="Arial"/>
                <a:sym typeface="Arial"/>
              </a:rPr>
              <a:t>Technology</a:t>
            </a:r>
            <a:endParaRPr/>
          </a:p>
          <a:p>
            <a:pPr marL="1255713" indent="-1255713">
              <a:spcBef>
                <a:spcPts val="1600"/>
              </a:spcBef>
              <a:buSzPts val="2500"/>
              <a:buNone/>
            </a:pPr>
            <a:r>
              <a:rPr lang="fr-FR" b="0" i="0" u="none" strike="noStrike" cap="none">
                <a:solidFill>
                  <a:schemeClr val="dk1"/>
                </a:solidFill>
                <a:latin typeface="Arial"/>
                <a:ea typeface="Arial"/>
                <a:cs typeface="Arial"/>
                <a:sym typeface="Arial"/>
              </a:rPr>
              <a:t>511 2_  </a:t>
            </a:r>
            <a:r>
              <a:rPr lang="fr-FR"/>
              <a:t>$w r </a:t>
            </a:r>
            <a:r>
              <a:rPr lang="fr-FR" b="0" i="0" u="none" strike="noStrike" cap="none">
                <a:solidFill>
                  <a:schemeClr val="dk1"/>
                </a:solidFill>
                <a:latin typeface="Arial"/>
                <a:ea typeface="Arial"/>
                <a:cs typeface="Arial"/>
                <a:sym typeface="Arial"/>
              </a:rPr>
              <a:t>$i Successeur : $a International Meeting of Pacific Rim </a:t>
            </a:r>
            <a:r>
              <a:rPr lang="fr-FR" b="0" i="0" u="none" strike="noStrike" cap="none" err="1">
                <a:solidFill>
                  <a:schemeClr val="dk1"/>
                </a:solidFill>
                <a:latin typeface="Arial"/>
                <a:ea typeface="Arial"/>
                <a:cs typeface="Arial"/>
                <a:sym typeface="Arial"/>
              </a:rPr>
              <a:t>Ceramic</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Societies</a:t>
            </a:r>
            <a:r>
              <a:rPr lang="fr-FR" b="0" i="0" u="none" strike="noStrike" cap="none">
                <a:solidFill>
                  <a:schemeClr val="dk1"/>
                </a:solidFill>
                <a:latin typeface="Arial"/>
                <a:ea typeface="Arial"/>
                <a:cs typeface="Arial"/>
                <a:sym typeface="Arial"/>
              </a:rPr>
              <a:t> </a:t>
            </a:r>
            <a:endParaRPr/>
          </a:p>
          <a:p>
            <a:pPr marL="1255713" indent="-1255713">
              <a:spcAft>
                <a:spcPts val="1425"/>
              </a:spcAft>
              <a:buSzPct val="100000"/>
              <a:buNone/>
              <a:tabLst>
                <a:tab pos="914400" algn="l"/>
                <a:tab pos="984250" algn="l"/>
                <a:tab pos="1160463"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b="0" i="0" u="none" strike="noStrike" cap="none">
                <a:solidFill>
                  <a:schemeClr val="dk1"/>
                </a:solidFill>
                <a:latin typeface="Arial" panose="020B0604020202020204" pitchFamily="34" charset="0"/>
                <a:cs typeface="Arial" panose="020B0604020202020204" pitchFamily="34" charset="0"/>
                <a:sym typeface="Arial"/>
              </a:rPr>
              <a:t>667  	</a:t>
            </a:r>
            <a:r>
              <a:rPr lang="fr-FR">
                <a:latin typeface="Arial" panose="020B0604020202020204" pitchFamily="34" charset="0"/>
                <a:cs typeface="Arial" panose="020B0604020202020204" pitchFamily="34" charset="0"/>
              </a:rPr>
              <a:t>  </a:t>
            </a:r>
            <a:r>
              <a:rPr lang="fr-CA">
                <a:solidFill>
                  <a:srgbClr val="000000"/>
                </a:solidFill>
                <a:latin typeface="Arial" panose="020B0604020202020204" pitchFamily="34" charset="0"/>
                <a:cs typeface="Arial" panose="020B0604020202020204" pitchFamily="34" charset="0"/>
              </a:rPr>
              <a:t>Voir aussi les points d'</a:t>
            </a:r>
            <a:r>
              <a:rPr lang="fr-CA" err="1">
                <a:solidFill>
                  <a:srgbClr val="000000"/>
                </a:solidFill>
                <a:latin typeface="Arial" panose="020B0604020202020204" pitchFamily="34" charset="0"/>
                <a:cs typeface="Arial" panose="020B0604020202020204" pitchFamily="34" charset="0"/>
              </a:rPr>
              <a:t>accès</a:t>
            </a:r>
            <a:r>
              <a:rPr lang="fr-CA">
                <a:solidFill>
                  <a:srgbClr val="000000"/>
                </a:solidFill>
                <a:latin typeface="Arial" panose="020B0604020202020204" pitchFamily="34" charset="0"/>
                <a:cs typeface="Arial" panose="020B0604020202020204" pitchFamily="34" charset="0"/>
              </a:rPr>
              <a:t> connexes pour les occurrences individuelles de ce congrès, qui comprennent de l'information </a:t>
            </a:r>
            <a:r>
              <a:rPr lang="fr-CA" err="1">
                <a:solidFill>
                  <a:srgbClr val="000000"/>
                </a:solidFill>
                <a:latin typeface="Arial" panose="020B0604020202020204" pitchFamily="34" charset="0"/>
                <a:cs typeface="Arial" panose="020B0604020202020204" pitchFamily="34" charset="0"/>
              </a:rPr>
              <a:t>spécifique</a:t>
            </a:r>
            <a:r>
              <a:rPr lang="fr-CA">
                <a:solidFill>
                  <a:srgbClr val="000000"/>
                </a:solidFill>
                <a:latin typeface="Arial" panose="020B0604020202020204" pitchFamily="34" charset="0"/>
                <a:cs typeface="Arial" panose="020B0604020202020204" pitchFamily="34" charset="0"/>
              </a:rPr>
              <a:t> sur le </a:t>
            </a:r>
            <a:r>
              <a:rPr lang="fr-CA" err="1">
                <a:solidFill>
                  <a:srgbClr val="000000"/>
                </a:solidFill>
                <a:latin typeface="Arial" panose="020B0604020202020204" pitchFamily="34" charset="0"/>
                <a:cs typeface="Arial" panose="020B0604020202020204" pitchFamily="34" charset="0"/>
              </a:rPr>
              <a:t>numéro</a:t>
            </a:r>
            <a:r>
              <a:rPr lang="fr-CA">
                <a:solidFill>
                  <a:srgbClr val="000000"/>
                </a:solidFill>
                <a:latin typeface="Arial" panose="020B0604020202020204" pitchFamily="34" charset="0"/>
                <a:cs typeface="Arial" panose="020B0604020202020204" pitchFamily="34" charset="0"/>
              </a:rPr>
              <a:t>, la date ou le lieu du congrès individuel.</a:t>
            </a:r>
            <a:endParaRPr lang="en-US">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89" name="Shape 989"/>
          <p:cNvSpPr txBox="1">
            <a:spLocks noGrp="1"/>
          </p:cNvSpPr>
          <p:nvPr>
            <p:ph type="title"/>
          </p:nvPr>
        </p:nvSpPr>
        <p:spPr>
          <a:xfrm>
            <a:off x="838200" y="422955"/>
            <a:ext cx="10515600" cy="4807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Congrès</a:t>
            </a:r>
            <a:endParaRPr sz="3959" b="0" i="0" u="none" strike="noStrike" cap="none">
              <a:solidFill>
                <a:schemeClr val="dk1"/>
              </a:solidFill>
              <a:latin typeface="Arial"/>
              <a:ea typeface="Arial"/>
              <a:cs typeface="Arial"/>
              <a:sym typeface="Arial"/>
            </a:endParaRPr>
          </a:p>
        </p:txBody>
      </p:sp>
      <p:sp>
        <p:nvSpPr>
          <p:cNvPr id="990" name="Shape 990"/>
          <p:cNvSpPr txBox="1">
            <a:spLocks noGrp="1"/>
          </p:cNvSpPr>
          <p:nvPr>
            <p:ph type="body" idx="1"/>
          </p:nvPr>
        </p:nvSpPr>
        <p:spPr>
          <a:xfrm>
            <a:off x="838200" y="1384407"/>
            <a:ext cx="9742714" cy="46300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Occurrence isolée d’un congrès (RDA 11.13.1.8.1)</a:t>
            </a:r>
            <a:endParaRPr/>
          </a:p>
          <a:p>
            <a:pPr marL="449263" marR="0" lvl="0" indent="-355599"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Ajouter les éléments suivants au nom d’un congrès ponctuel, etc., s’ils sont applicables et s’ils peuvent être facilement établis. Les ajouter dans cet ordre :</a:t>
            </a:r>
            <a:endParaRPr sz="2800" b="0" i="0" u="none" strike="noStrike" cap="none">
              <a:solidFill>
                <a:schemeClr val="dk1"/>
              </a:solidFill>
              <a:latin typeface="Arial"/>
              <a:ea typeface="Arial"/>
              <a:cs typeface="Arial"/>
              <a:sym typeface="Arial"/>
            </a:endParaRPr>
          </a:p>
          <a:p>
            <a:pPr marL="898525" marR="0" lvl="1"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numéro d’ordre du congrès, etc. (voir 11.6) en </a:t>
            </a:r>
            <a:r>
              <a:rPr lang="fr-FR" sz="2400" b="1" i="0" u="none" strike="noStrike" cap="none">
                <a:solidFill>
                  <a:srgbClr val="FF0000"/>
                </a:solidFill>
                <a:sym typeface="Arial"/>
              </a:rPr>
              <a:t>$n</a:t>
            </a:r>
            <a:endParaRPr b="1">
              <a:solidFill>
                <a:srgbClr val="FF0000"/>
              </a:solidFill>
            </a:endParaRPr>
          </a:p>
          <a:p>
            <a:pPr marL="898525" marR="0" lvl="1"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la date du congrès, etc. (voir 11.4.2) en </a:t>
            </a:r>
            <a:r>
              <a:rPr lang="fr-FR" sz="2400" b="1" i="0" u="none" strike="noStrike" cap="none">
                <a:solidFill>
                  <a:srgbClr val="FF0000"/>
                </a:solidFill>
                <a:sym typeface="Arial"/>
              </a:rPr>
              <a:t>$d</a:t>
            </a:r>
            <a:endParaRPr b="1">
              <a:solidFill>
                <a:srgbClr val="FF0000"/>
              </a:solidFill>
            </a:endParaRPr>
          </a:p>
          <a:p>
            <a:pPr marL="898525" marR="0" lvl="1"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l’emplacement du congrès, etc. (voir 11.3.2) en </a:t>
            </a:r>
            <a:r>
              <a:rPr lang="fr-FR" sz="2400" b="1" i="0" u="none" strike="noStrike" cap="none">
                <a:solidFill>
                  <a:srgbClr val="FF0000"/>
                </a:solidFill>
                <a:sym typeface="Arial"/>
              </a:rPr>
              <a:t>$c</a:t>
            </a:r>
            <a:endParaRPr b="1">
              <a:solidFill>
                <a:srgbClr val="FF0000"/>
              </a:solidFill>
            </a:endParaRPr>
          </a:p>
          <a:p>
            <a:pPr marL="449263" marR="0" lvl="0" indent="-355599"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Enregistrement du numéro d’ordre (RDA 11.6.1)</a:t>
            </a:r>
            <a:endParaRPr/>
          </a:p>
          <a:p>
            <a:pPr marL="0" marR="0" lvl="0" indent="0" algn="l" rtl="0">
              <a:lnSpc>
                <a:spcPct val="90000"/>
              </a:lnSpc>
              <a:spcBef>
                <a:spcPts val="12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 rédiger ainsi : 1er, 2e, 3e, etc.</a:t>
            </a:r>
          </a:p>
          <a:p>
            <a:pPr marL="0" marR="0" lvl="0" indent="0" algn="l" rtl="0">
              <a:lnSpc>
                <a:spcPct val="90000"/>
              </a:lnSpc>
              <a:spcBef>
                <a:spcPts val="1200"/>
              </a:spcBef>
              <a:spcAft>
                <a:spcPts val="0"/>
              </a:spcAft>
              <a:buClr>
                <a:schemeClr val="dk1"/>
              </a:buClr>
              <a:buSzPts val="2800"/>
              <a:buFont typeface="Arial"/>
              <a:buNone/>
            </a:pPr>
            <a:r>
              <a:rPr lang="fr-FR"/>
              <a:t>	accorder en genre et en nombre si nécessaire : 1re, 	1ers, 2es, etc.</a:t>
            </a:r>
            <a:endParaRPr sz="2700" b="0" i="0" u="none" strike="noStrike" cap="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267200" y="7707"/>
            <a:ext cx="3124200" cy="549489"/>
          </a:xfrm>
          <a:prstGeom prst="rect">
            <a:avLst/>
          </a:prstGeom>
          <a:noFill/>
          <a:ln w="9525">
            <a:noFill/>
            <a:round/>
            <a:headEnd/>
            <a:tailEnd/>
          </a:ln>
        </p:spPr>
        <p:txBody>
          <a:bodyPr lIns="90000" tIns="45000" rIns="90000" bIns="45000"/>
          <a:lstStyle/>
          <a:p>
            <a:pPr algn="ctr" defTabSz="457200" fontAlgn="base">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200" kern="1200" err="1">
                <a:latin typeface="Calibri" pitchFamily="34" charset="0"/>
                <a:ea typeface="Microsoft YaHei"/>
                <a:cs typeface="Microsoft YaHei"/>
              </a:rPr>
              <a:t>Congrès</a:t>
            </a:r>
            <a:r>
              <a:rPr lang="en-US" sz="4400" kern="1200">
                <a:latin typeface="Calibri" pitchFamily="34" charset="0"/>
                <a:ea typeface="Microsoft YaHei"/>
                <a:cs typeface="Microsoft YaHei"/>
              </a:rPr>
              <a:t> </a:t>
            </a:r>
          </a:p>
        </p:txBody>
      </p:sp>
      <p:sp>
        <p:nvSpPr>
          <p:cNvPr id="187394" name="Text Box 2"/>
          <p:cNvSpPr txBox="1">
            <a:spLocks noChangeArrowheads="1"/>
          </p:cNvSpPr>
          <p:nvPr/>
        </p:nvSpPr>
        <p:spPr bwMode="auto">
          <a:xfrm>
            <a:off x="1687711" y="799306"/>
            <a:ext cx="8904089" cy="5802461"/>
          </a:xfrm>
          <a:prstGeom prst="rect">
            <a:avLst/>
          </a:prstGeom>
          <a:noFill/>
          <a:ln w="9525">
            <a:noFill/>
            <a:round/>
            <a:headEnd/>
            <a:tailEnd/>
          </a:ln>
        </p:spPr>
        <p:txBody>
          <a:bodyPr lIns="90000" tIns="45000" rIns="90000" bIns="45000"/>
          <a:lstStyle/>
          <a:p>
            <a:pPr defTabSz="457200" fontAlgn="base">
              <a:spcBef>
                <a:spcPct val="0"/>
              </a:spcBef>
              <a:spcAft>
                <a:spcPts val="1425"/>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Occurrence </a:t>
            </a:r>
            <a:r>
              <a:rPr lang="en-US" sz="2400" kern="1200" err="1">
                <a:latin typeface="Arial" panose="020B0604020202020204" pitchFamily="34" charset="0"/>
                <a:ea typeface="Microsoft YaHei"/>
                <a:cs typeface="Arial" panose="020B0604020202020204" pitchFamily="34" charset="0"/>
              </a:rPr>
              <a:t>isolée</a:t>
            </a:r>
            <a:r>
              <a:rPr lang="en-US" sz="2400" kern="1200">
                <a:latin typeface="Arial" panose="020B0604020202020204" pitchFamily="34" charset="0"/>
                <a:ea typeface="Microsoft YaHei"/>
                <a:cs typeface="Arial" panose="020B0604020202020204" pitchFamily="34" charset="0"/>
              </a:rPr>
              <a:t> d’un </a:t>
            </a:r>
            <a:r>
              <a:rPr lang="en-US" sz="2400" kern="1200" err="1">
                <a:latin typeface="Arial" panose="020B0604020202020204" pitchFamily="34" charset="0"/>
                <a:ea typeface="Microsoft YaHei"/>
                <a:cs typeface="Arial" panose="020B0604020202020204" pitchFamily="34" charset="0"/>
              </a:rPr>
              <a:t>congrès</a:t>
            </a:r>
            <a:r>
              <a:rPr lang="en-US" sz="2400" kern="1200">
                <a:latin typeface="Arial" panose="020B0604020202020204" pitchFamily="34" charset="0"/>
                <a:ea typeface="Microsoft YaHei"/>
                <a:cs typeface="Arial" panose="020B0604020202020204" pitchFamily="34" charset="0"/>
              </a:rPr>
              <a:t> (RDA 11.13.1.8.1)</a:t>
            </a:r>
          </a:p>
          <a:p>
            <a:pPr defTabSz="457200" fontAlgn="base">
              <a:spcBef>
                <a:spcPct val="0"/>
              </a:spcBef>
              <a:spcAft>
                <a:spcPts val="1425"/>
              </a:spcAft>
              <a:buClrTx/>
              <a:buSzPct val="100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S’il</a:t>
            </a: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s’est</a:t>
            </a: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tenu</a:t>
            </a:r>
            <a:r>
              <a:rPr lang="en-US" sz="2400" kern="1200">
                <a:latin typeface="Arial" panose="020B0604020202020204" pitchFamily="34" charset="0"/>
                <a:ea typeface="Microsoft YaHei"/>
                <a:cs typeface="Arial" panose="020B0604020202020204" pitchFamily="34" charset="0"/>
              </a:rPr>
              <a:t> dans deux </a:t>
            </a:r>
            <a:r>
              <a:rPr lang="en-US" sz="2400" kern="1200" err="1">
                <a:latin typeface="Arial" panose="020B0604020202020204" pitchFamily="34" charset="0"/>
                <a:ea typeface="Microsoft YaHei"/>
                <a:cs typeface="Arial" panose="020B0604020202020204" pitchFamily="34" charset="0"/>
              </a:rPr>
              <a:t>ou</a:t>
            </a: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plusieurs</a:t>
            </a: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lieux</a:t>
            </a:r>
            <a:r>
              <a:rPr lang="en-US" sz="2400" kern="1200">
                <a:latin typeface="Arial" panose="020B0604020202020204" pitchFamily="34" charset="0"/>
                <a:ea typeface="Microsoft YaHei"/>
                <a:cs typeface="Arial" panose="020B0604020202020204" pitchFamily="34" charset="0"/>
              </a:rPr>
              <a:t> :</a:t>
            </a:r>
          </a:p>
          <a:p>
            <a:pPr marL="989013" lvl="3" indent="-977900" defTabSz="457200" fontAlgn="base">
              <a:spcBef>
                <a:spcPct val="0"/>
              </a:spcBef>
              <a:spcAft>
                <a:spcPts val="1425"/>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	a)   </a:t>
            </a:r>
            <a:r>
              <a:rPr lang="en-US" sz="2400" kern="1200" err="1">
                <a:latin typeface="Arial" panose="020B0604020202020204" pitchFamily="34" charset="0"/>
                <a:ea typeface="Microsoft YaHei"/>
                <a:cs typeface="Arial" panose="020B0604020202020204" pitchFamily="34" charset="0"/>
              </a:rPr>
              <a:t>Inclure</a:t>
            </a:r>
            <a:r>
              <a:rPr lang="en-US" sz="2400" kern="1200">
                <a:latin typeface="Arial" panose="020B0604020202020204" pitchFamily="34" charset="0"/>
                <a:ea typeface="Microsoft YaHei"/>
                <a:cs typeface="Arial" panose="020B0604020202020204" pitchFamily="34" charset="0"/>
              </a:rPr>
              <a:t> </a:t>
            </a:r>
            <a:r>
              <a:rPr lang="fr-CA" sz="2400" kern="1200">
                <a:latin typeface="Arial" panose="020B0604020202020204" pitchFamily="34" charset="0"/>
                <a:ea typeface="Microsoft YaHei"/>
                <a:cs typeface="Arial" panose="020B0604020202020204" pitchFamily="34" charset="0"/>
              </a:rPr>
              <a:t>le nom de chacun des lieux</a:t>
            </a:r>
            <a:r>
              <a:rPr lang="en-US" sz="2400" kern="1200">
                <a:latin typeface="Arial" panose="020B0604020202020204" pitchFamily="34" charset="0"/>
                <a:ea typeface="Microsoft YaHei"/>
                <a:cs typeface="Arial" panose="020B0604020202020204" pitchFamily="34" charset="0"/>
              </a:rPr>
              <a:t> dans </a:t>
            </a:r>
            <a:r>
              <a:rPr lang="en-US" sz="2400" kern="1200" err="1">
                <a:latin typeface="Arial" panose="020B0604020202020204" pitchFamily="34" charset="0"/>
                <a:ea typeface="Microsoft YaHei"/>
                <a:cs typeface="Arial" panose="020B0604020202020204" pitchFamily="34" charset="0"/>
              </a:rPr>
              <a:t>une</a:t>
            </a:r>
            <a:r>
              <a:rPr lang="en-US" sz="2400" kern="1200">
                <a:latin typeface="Arial" panose="020B0604020202020204" pitchFamily="34" charset="0"/>
                <a:ea typeface="Microsoft YaHei"/>
                <a:cs typeface="Arial" panose="020B0604020202020204" pitchFamily="34" charset="0"/>
              </a:rPr>
              <a:t> sous-zone $c distincte; les </a:t>
            </a:r>
            <a:r>
              <a:rPr lang="en-US" sz="2400" kern="1200" err="1">
                <a:latin typeface="Arial" panose="020B0604020202020204" pitchFamily="34" charset="0"/>
                <a:ea typeface="Microsoft YaHei"/>
                <a:cs typeface="Arial" panose="020B0604020202020204" pitchFamily="34" charset="0"/>
              </a:rPr>
              <a:t>séparer</a:t>
            </a:r>
            <a:r>
              <a:rPr lang="en-US" sz="2400" kern="1200">
                <a:latin typeface="Arial" panose="020B0604020202020204" pitchFamily="34" charset="0"/>
                <a:ea typeface="Microsoft YaHei"/>
                <a:cs typeface="Arial" panose="020B0604020202020204" pitchFamily="34" charset="0"/>
              </a:rPr>
              <a:t> par un point-virgule</a:t>
            </a:r>
          </a:p>
          <a:p>
            <a:pPr marL="900113" lvl="1" indent="-442913" defTabSz="457200" fontAlgn="base">
              <a:spcBef>
                <a:spcPct val="0"/>
              </a:spcBef>
              <a:spcAft>
                <a:spcPts val="1425"/>
              </a:spcAft>
              <a:buClrTx/>
              <a:buSzPct val="100000"/>
              <a:tabLst>
                <a:tab pos="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	</a:t>
            </a:r>
            <a:r>
              <a:rPr lang="en-US" sz="2000" kern="1200">
                <a:latin typeface="Arial" panose="020B0604020202020204" pitchFamily="34" charset="0"/>
                <a:ea typeface="Microsoft YaHei"/>
                <a:cs typeface="Arial" panose="020B0604020202020204" pitchFamily="34" charset="0"/>
              </a:rPr>
              <a:t>Symposium on Breeding and Machine Harvesting of </a:t>
            </a:r>
            <a:r>
              <a:rPr lang="en-US" sz="2000" kern="1200" err="1">
                <a:latin typeface="Arial" panose="020B0604020202020204" pitchFamily="34" charset="0"/>
                <a:ea typeface="Microsoft YaHei"/>
                <a:cs typeface="Arial" panose="020B0604020202020204" pitchFamily="34" charset="0"/>
              </a:rPr>
              <a:t>Rubus</a:t>
            </a:r>
            <a:r>
              <a:rPr lang="en-US" sz="2000" kern="1200">
                <a:latin typeface="Arial" panose="020B0604020202020204" pitchFamily="34" charset="0"/>
                <a:ea typeface="Microsoft YaHei"/>
                <a:cs typeface="Arial" panose="020B0604020202020204" pitchFamily="34" charset="0"/>
              </a:rPr>
              <a:t> and </a:t>
            </a:r>
            <a:r>
              <a:rPr lang="en-US" sz="2000" kern="1200" err="1">
                <a:latin typeface="Arial" panose="020B0604020202020204" pitchFamily="34" charset="0"/>
                <a:ea typeface="Microsoft YaHei"/>
                <a:cs typeface="Arial" panose="020B0604020202020204" pitchFamily="34" charset="0"/>
              </a:rPr>
              <a:t>Ribes</a:t>
            </a:r>
            <a:r>
              <a:rPr lang="en-US" sz="2000" kern="1200">
                <a:latin typeface="Arial" panose="020B0604020202020204" pitchFamily="34" charset="0"/>
                <a:ea typeface="Microsoft YaHei"/>
                <a:cs typeface="Arial" panose="020B0604020202020204" pitchFamily="34" charset="0"/>
              </a:rPr>
              <a:t> $d (1976 : $c East </a:t>
            </a:r>
            <a:r>
              <a:rPr lang="en-US" sz="2000" kern="1200" err="1">
                <a:latin typeface="Arial" panose="020B0604020202020204" pitchFamily="34" charset="0"/>
                <a:ea typeface="Microsoft YaHei"/>
                <a:cs typeface="Arial" panose="020B0604020202020204" pitchFamily="34" charset="0"/>
              </a:rPr>
              <a:t>Malling</a:t>
            </a:r>
            <a:r>
              <a:rPr lang="en-US" sz="2000" kern="1200">
                <a:latin typeface="Arial" panose="020B0604020202020204" pitchFamily="34" charset="0"/>
                <a:ea typeface="Microsoft YaHei"/>
                <a:cs typeface="Arial" panose="020B0604020202020204" pitchFamily="34" charset="0"/>
              </a:rPr>
              <a:t>, </a:t>
            </a:r>
            <a:r>
              <a:rPr lang="en-US" sz="2000" kern="1200" err="1">
                <a:latin typeface="Arial" panose="020B0604020202020204" pitchFamily="34" charset="0"/>
                <a:ea typeface="Microsoft YaHei"/>
                <a:cs typeface="Arial" panose="020B0604020202020204" pitchFamily="34" charset="0"/>
              </a:rPr>
              <a:t>Angleterre</a:t>
            </a:r>
            <a:r>
              <a:rPr lang="en-US" sz="2000" kern="1200">
                <a:latin typeface="Arial" panose="020B0604020202020204" pitchFamily="34" charset="0"/>
                <a:ea typeface="Microsoft YaHei"/>
                <a:cs typeface="Arial" panose="020B0604020202020204" pitchFamily="34" charset="0"/>
              </a:rPr>
              <a:t>; $c Dundee, </a:t>
            </a:r>
            <a:r>
              <a:rPr lang="en-US" sz="2000" kern="1200" err="1">
                <a:latin typeface="Arial" panose="020B0604020202020204" pitchFamily="34" charset="0"/>
                <a:ea typeface="Microsoft YaHei"/>
                <a:cs typeface="Arial" panose="020B0604020202020204" pitchFamily="34" charset="0"/>
              </a:rPr>
              <a:t>Écosse</a:t>
            </a:r>
            <a:r>
              <a:rPr lang="en-US" sz="2000" kern="1200">
                <a:latin typeface="Arial" panose="020B0604020202020204" pitchFamily="34" charset="0"/>
                <a:ea typeface="Microsoft YaHei"/>
                <a:cs typeface="Arial" panose="020B0604020202020204" pitchFamily="34" charset="0"/>
              </a:rPr>
              <a:t>)</a:t>
            </a:r>
          </a:p>
          <a:p>
            <a:pPr marL="457200" lvl="1" defTabSz="457200" fontAlgn="base">
              <a:spcBef>
                <a:spcPct val="0"/>
              </a:spcBef>
              <a:spcAft>
                <a:spcPts val="1425"/>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sz="2000" kern="1200">
              <a:latin typeface="Arial" panose="020B0604020202020204" pitchFamily="34" charset="0"/>
              <a:ea typeface="Microsoft YaHei"/>
              <a:cs typeface="Arial" panose="020B0604020202020204" pitchFamily="34" charset="0"/>
            </a:endParaRPr>
          </a:p>
          <a:p>
            <a:pPr marL="903288" lvl="1" indent="-446088" defTabSz="457200" fontAlgn="base">
              <a:spcBef>
                <a:spcPct val="0"/>
              </a:spcBef>
              <a:spcAft>
                <a:spcPts val="1425"/>
              </a:spcAft>
              <a:buClrTx/>
              <a:buSzPct val="100000"/>
              <a:tabLst>
                <a:tab pos="0" algn="l"/>
                <a:tab pos="539750" algn="l"/>
                <a:tab pos="903288"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b)  </a:t>
            </a:r>
            <a:r>
              <a:rPr lang="en-US" sz="2400" kern="1200" err="1">
                <a:latin typeface="Arial" panose="020B0604020202020204" pitchFamily="34" charset="0"/>
                <a:ea typeface="Microsoft YaHei"/>
                <a:cs typeface="Arial" panose="020B0604020202020204" pitchFamily="34" charset="0"/>
              </a:rPr>
              <a:t>Inclure</a:t>
            </a:r>
            <a:r>
              <a:rPr lang="en-US" sz="2400" kern="1200">
                <a:latin typeface="Arial" panose="020B0604020202020204" pitchFamily="34" charset="0"/>
                <a:ea typeface="Microsoft YaHei"/>
                <a:cs typeface="Arial" panose="020B0604020202020204" pitchFamily="34" charset="0"/>
              </a:rPr>
              <a:t> </a:t>
            </a:r>
            <a:r>
              <a:rPr lang="fr-CA" sz="2400" kern="1200">
                <a:latin typeface="Arial" panose="020B0604020202020204" pitchFamily="34" charset="0"/>
                <a:ea typeface="Microsoft YaHei"/>
                <a:cs typeface="Arial" panose="020B0604020202020204" pitchFamily="34" charset="0"/>
              </a:rPr>
              <a:t>le nom du ou des lieux principalement associés au congrès, etc. (par exemple, une ville hôte)</a:t>
            </a:r>
            <a:r>
              <a:rPr lang="en-US" sz="2400" kern="1200">
                <a:latin typeface="Arial" panose="020B0604020202020204" pitchFamily="34" charset="0"/>
                <a:ea typeface="Microsoft YaHei"/>
                <a:cs typeface="Arial" panose="020B0604020202020204" pitchFamily="34" charset="0"/>
              </a:rPr>
              <a:t> </a:t>
            </a:r>
            <a:r>
              <a:rPr lang="en-US" sz="2400" kern="1200" err="1">
                <a:latin typeface="Arial" panose="020B0604020202020204" pitchFamily="34" charset="0"/>
                <a:ea typeface="Microsoft YaHei"/>
                <a:cs typeface="Arial" panose="020B0604020202020204" pitchFamily="34" charset="0"/>
              </a:rPr>
              <a:t>ou</a:t>
            </a:r>
            <a:r>
              <a:rPr lang="en-US" sz="2400" kern="1200">
                <a:latin typeface="Arial" panose="020B0604020202020204" pitchFamily="34" charset="0"/>
                <a:ea typeface="Microsoft YaHei"/>
                <a:cs typeface="Arial" panose="020B0604020202020204" pitchFamily="34" charset="0"/>
              </a:rPr>
              <a:t> </a:t>
            </a:r>
            <a:r>
              <a:rPr lang="fr-CA" sz="2400" kern="1200">
                <a:latin typeface="Arial" panose="020B0604020202020204" pitchFamily="34" charset="0"/>
                <a:ea typeface="Microsoft YaHei"/>
                <a:cs typeface="Arial" panose="020B0604020202020204" pitchFamily="34" charset="0"/>
              </a:rPr>
              <a:t>le nom du ou des lieux plus vastes où s’est tenu le congrès, etc.</a:t>
            </a:r>
          </a:p>
          <a:p>
            <a:pPr marL="457200" lvl="1" defTabSz="457200" fontAlgn="base">
              <a:spcBef>
                <a:spcPct val="0"/>
              </a:spcBef>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400" kern="1200">
                <a:latin typeface="Arial" panose="020B0604020202020204" pitchFamily="34" charset="0"/>
                <a:ea typeface="Microsoft YaHei"/>
                <a:cs typeface="Arial" panose="020B0604020202020204" pitchFamily="34" charset="0"/>
              </a:rPr>
              <a:t>	</a:t>
            </a:r>
            <a:r>
              <a:rPr lang="en-US" sz="2000" kern="1200" err="1">
                <a:latin typeface="Arial" panose="020B0604020202020204" pitchFamily="34" charset="0"/>
                <a:ea typeface="Microsoft YaHei"/>
                <a:cs typeface="Arial" panose="020B0604020202020204" pitchFamily="34" charset="0"/>
              </a:rPr>
              <a:t>Jeux</a:t>
            </a:r>
            <a:r>
              <a:rPr lang="en-US" sz="2000" kern="1200">
                <a:latin typeface="Arial" panose="020B0604020202020204" pitchFamily="34" charset="0"/>
                <a:ea typeface="Microsoft YaHei"/>
                <a:cs typeface="Arial" panose="020B0604020202020204" pitchFamily="34" charset="0"/>
              </a:rPr>
              <a:t> </a:t>
            </a:r>
            <a:r>
              <a:rPr lang="en-US" sz="2000" kern="1200" err="1">
                <a:latin typeface="Arial" panose="020B0604020202020204" pitchFamily="34" charset="0"/>
                <a:ea typeface="Microsoft YaHei"/>
                <a:cs typeface="Arial" panose="020B0604020202020204" pitchFamily="34" charset="0"/>
              </a:rPr>
              <a:t>olympiques</a:t>
            </a:r>
            <a:r>
              <a:rPr lang="en-US" sz="2000" kern="1200">
                <a:latin typeface="Arial" panose="020B0604020202020204" pitchFamily="34" charset="0"/>
                <a:ea typeface="Microsoft YaHei"/>
                <a:cs typeface="Arial" panose="020B0604020202020204" pitchFamily="34" charset="0"/>
              </a:rPr>
              <a:t> </a:t>
            </a:r>
            <a:r>
              <a:rPr lang="en-US" sz="2000" kern="1200" err="1">
                <a:latin typeface="Arial" panose="020B0604020202020204" pitchFamily="34" charset="0"/>
                <a:ea typeface="Microsoft YaHei"/>
                <a:cs typeface="Arial" panose="020B0604020202020204" pitchFamily="34" charset="0"/>
              </a:rPr>
              <a:t>d’hiver</a:t>
            </a:r>
            <a:r>
              <a:rPr lang="en-US" sz="2000" kern="1200">
                <a:latin typeface="Arial" panose="020B0604020202020204" pitchFamily="34" charset="0"/>
                <a:ea typeface="Microsoft YaHei"/>
                <a:cs typeface="Arial" panose="020B0604020202020204" pitchFamily="34" charset="0"/>
              </a:rPr>
              <a:t> $n (21es : $d 2010 : $c Vancouver, C.-B.)</a:t>
            </a:r>
          </a:p>
          <a:p>
            <a:pPr marL="903288" lvl="1" indent="-446088" defTabSz="457200" fontAlgn="base">
              <a:spcBef>
                <a:spcPct val="0"/>
              </a:spcBef>
              <a:buClrTx/>
              <a:buSzPct val="100000"/>
              <a:tabLst>
                <a:tab pos="0" algn="l"/>
                <a:tab pos="457200" algn="l"/>
                <a:tab pos="903288"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000" kern="1200">
                <a:latin typeface="Arial" panose="020B0604020202020204" pitchFamily="34" charset="0"/>
                <a:ea typeface="Microsoft YaHei"/>
                <a:cs typeface="Arial" panose="020B0604020202020204" pitchFamily="34" charset="0"/>
              </a:rPr>
              <a:t>	</a:t>
            </a:r>
            <a:r>
              <a:rPr lang="fr-FR" sz="2000" kern="1200">
                <a:latin typeface="Arial" panose="020B0604020202020204" pitchFamily="34" charset="0"/>
                <a:ea typeface="Microsoft YaHei"/>
                <a:cs typeface="Arial" panose="020B0604020202020204" pitchFamily="34" charset="0"/>
              </a:rPr>
              <a:t>Tour de France (Course cycliste) $d (1970 : $c France; $c Belgique; $c Allemagne)</a:t>
            </a:r>
            <a:endParaRPr lang="en-US" sz="2000" kern="1200">
              <a:latin typeface="Arial" panose="020B0604020202020204" pitchFamily="34" charset="0"/>
              <a:ea typeface="Microsoft YaHei"/>
              <a:cs typeface="Arial" panose="020B0604020202020204" pitchFamily="34" charset="0"/>
            </a:endParaRPr>
          </a:p>
          <a:p>
            <a:pPr defTabSz="457200" fontAlgn="base">
              <a:spcBef>
                <a:spcPct val="0"/>
              </a:spcBef>
              <a:spcAft>
                <a:spcPts val="60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sz="2800" kern="1200">
                <a:latin typeface="Arial" panose="020B0604020202020204" pitchFamily="34" charset="0"/>
                <a:ea typeface="Microsoft YaHei"/>
                <a:cs typeface="Arial" panose="020B0604020202020204" pitchFamily="34" charset="0"/>
              </a:rPr>
              <a:t>	</a:t>
            </a:r>
            <a:r>
              <a:rPr lang="en-US" sz="3000" kern="1200">
                <a:latin typeface="Arial" panose="020B0604020202020204" pitchFamily="34" charset="0"/>
                <a:ea typeface="Microsoft YaHei"/>
                <a:cs typeface="Arial" panose="020B0604020202020204" pitchFamily="34" charset="0"/>
              </a:rPr>
              <a:t>	</a:t>
            </a:r>
            <a:endParaRPr lang="en-US" sz="3200" kern="1200">
              <a:latin typeface="Arial" panose="020B0604020202020204" pitchFamily="34" charset="0"/>
              <a:ea typeface="Microsoft YaHei"/>
              <a:cs typeface="Arial" panose="020B0604020202020204" pitchFamily="34" charset="0"/>
            </a:endParaRPr>
          </a:p>
        </p:txBody>
      </p:sp>
      <p:sp>
        <p:nvSpPr>
          <p:cNvPr id="187395" name="Footer Placeholder 1"/>
          <p:cNvSpPr txBox="1">
            <a:spLocks noGrp="1"/>
          </p:cNvSpPr>
          <p:nvPr/>
        </p:nvSpPr>
        <p:spPr bwMode="auto">
          <a:xfrm>
            <a:off x="4648200" y="6356351"/>
            <a:ext cx="2895600" cy="365125"/>
          </a:xfrm>
          <a:prstGeom prst="rect">
            <a:avLst/>
          </a:prstGeom>
          <a:noFill/>
          <a:ln w="9525">
            <a:noFill/>
            <a:miter lim="800000"/>
            <a:headEnd/>
            <a:tailEnd/>
          </a:ln>
        </p:spPr>
        <p:txBody>
          <a:bodyPr anchor="ctr"/>
          <a:lstStyle/>
          <a:p>
            <a:pPr algn="ctr" defTabSz="457200" fontAlgn="base">
              <a:spcBef>
                <a:spcPct val="0"/>
              </a:spcBef>
              <a:spcAft>
                <a:spcPct val="0"/>
              </a:spcAft>
              <a:buClrTx/>
            </a:pPr>
            <a:r>
              <a:rPr lang="en-US" sz="1200" kern="1200">
                <a:solidFill>
                  <a:srgbClr val="898989"/>
                </a:solidFill>
                <a:latin typeface="Calibri" pitchFamily="34" charset="0"/>
                <a:ea typeface="Microsoft YaHei"/>
                <a:cs typeface="Microsoft YaHei"/>
              </a:rPr>
              <a:t>Module 4. Describing Corporate Bodies</a:t>
            </a:r>
            <a:endParaRPr lang="en-US" sz="1800" kern="1200">
              <a:solidFill>
                <a:srgbClr val="FFFFFF"/>
              </a:solidFill>
              <a:latin typeface="Arial" charset="0"/>
              <a:ea typeface="Microsoft YaHei"/>
              <a:cs typeface="Microsoft YaHei"/>
            </a:endParaRPr>
          </a:p>
        </p:txBody>
      </p:sp>
      <p:sp>
        <p:nvSpPr>
          <p:cNvPr id="187396" name="Slide Number Placeholder 3"/>
          <p:cNvSpPr txBox="1">
            <a:spLocks noGrp="1"/>
          </p:cNvSpPr>
          <p:nvPr/>
        </p:nvSpPr>
        <p:spPr bwMode="auto">
          <a:xfrm>
            <a:off x="8077200" y="6356351"/>
            <a:ext cx="2120900" cy="460375"/>
          </a:xfrm>
          <a:prstGeom prst="rect">
            <a:avLst/>
          </a:prstGeom>
          <a:noFill/>
          <a:ln w="9525">
            <a:noFill/>
            <a:miter lim="800000"/>
            <a:headEnd/>
            <a:tailEnd/>
          </a:ln>
        </p:spPr>
        <p:txBody>
          <a:bodyPr lIns="90000" tIns="45000" rIns="90000" bIns="45000"/>
          <a:lstStyle/>
          <a:p>
            <a:pPr algn="r" defTabSz="457200" fontAlgn="base">
              <a:spcBef>
                <a:spcPct val="0"/>
              </a:spcBef>
              <a:spcAft>
                <a:spcPct val="0"/>
              </a:spcAft>
              <a:buClrTx/>
              <a:buSzPct val="100000"/>
              <a:tabLst>
                <a:tab pos="723900" algn="l"/>
                <a:tab pos="1447800" algn="l"/>
              </a:tabLst>
            </a:pPr>
            <a:fld id="{F256D099-59DA-4EA7-953D-7832ED0C99A0}" type="slidenum">
              <a:rPr lang="en-US" sz="1200" kern="1200" dirty="0">
                <a:solidFill>
                  <a:srgbClr val="B2B2B2"/>
                </a:solidFill>
                <a:latin typeface="Calibri" pitchFamily="34" charset="0"/>
                <a:ea typeface="Arial Unicode MS" pitchFamily="34" charset="-128"/>
                <a:cs typeface="Arial Unicode MS" pitchFamily="34" charset="-128"/>
              </a:rPr>
              <a:pPr algn="r" defTabSz="457200" fontAlgn="base">
                <a:spcBef>
                  <a:spcPct val="0"/>
                </a:spcBef>
                <a:spcAft>
                  <a:spcPct val="0"/>
                </a:spcAft>
                <a:buClrTx/>
                <a:buSzPct val="100000"/>
                <a:tabLst>
                  <a:tab pos="723900" algn="l"/>
                  <a:tab pos="1447800" algn="l"/>
                </a:tabLst>
              </a:pPr>
              <a:t>95</a:t>
            </a:fld>
            <a:endParaRPr lang="en-US" sz="1200" kern="1200">
              <a:solidFill>
                <a:srgbClr val="B2B2B2"/>
              </a:solidFill>
              <a:latin typeface="Calibri" pitchFamily="34" charset="0"/>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56A6335E-497C-49B2-B8ED-A6F32C49FAD6}"/>
              </a:ext>
            </a:extLst>
          </p:cNvPr>
          <p:cNvSpPr txBox="1"/>
          <p:nvPr/>
        </p:nvSpPr>
        <p:spPr>
          <a:xfrm>
            <a:off x="1609410" y="3570466"/>
            <a:ext cx="675771" cy="461665"/>
          </a:xfrm>
          <a:prstGeom prst="rect">
            <a:avLst/>
          </a:prstGeom>
          <a:noFill/>
        </p:spPr>
        <p:txBody>
          <a:bodyPr wrap="square" rtlCol="0">
            <a:spAutoFit/>
          </a:bodyPr>
          <a:lstStyle/>
          <a:p>
            <a:pPr defTabSz="457200" fontAlgn="base">
              <a:spcBef>
                <a:spcPct val="0"/>
              </a:spcBef>
              <a:spcAft>
                <a:spcPct val="0"/>
              </a:spcAft>
              <a:buClrTx/>
            </a:pPr>
            <a:r>
              <a:rPr lang="en-US" sz="2400" i="1" kern="1200" err="1">
                <a:latin typeface="Calibri"/>
                <a:ea typeface="Microsoft YaHei"/>
                <a:cs typeface="Arial" charset="0"/>
              </a:rPr>
              <a:t>ou</a:t>
            </a:r>
            <a:endParaRPr lang="en-US" sz="2400" i="1" kern="1200">
              <a:latin typeface="Calibri"/>
              <a:ea typeface="Microsoft YaHei"/>
              <a:cs typeface="Arial" charset="0"/>
            </a:endParaRPr>
          </a:p>
        </p:txBody>
      </p:sp>
    </p:spTree>
    <p:extLst>
      <p:ext uri="{BB962C8B-B14F-4D97-AF65-F5344CB8AC3E}">
        <p14:creationId xmlns:p14="http://schemas.microsoft.com/office/powerpoint/2010/main" val="6408738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Shape 9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999" name="Shape 999"/>
          <p:cNvSpPr txBox="1">
            <a:spLocks noGrp="1"/>
          </p:cNvSpPr>
          <p:nvPr>
            <p:ph type="title"/>
          </p:nvPr>
        </p:nvSpPr>
        <p:spPr>
          <a:xfrm>
            <a:off x="838200" y="614148"/>
            <a:ext cx="10515600" cy="6340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240" b="0" i="0" u="none" strike="noStrike" cap="none">
                <a:solidFill>
                  <a:schemeClr val="dk1"/>
                </a:solidFill>
                <a:latin typeface="Arial"/>
                <a:ea typeface="Arial"/>
                <a:cs typeface="Arial"/>
                <a:sym typeface="Arial"/>
              </a:rPr>
              <a:t>Exercice</a:t>
            </a:r>
            <a:r>
              <a:rPr lang="fr-FR" sz="3600" b="0" i="0" u="none" strike="noStrike" cap="none">
                <a:solidFill>
                  <a:schemeClr val="dk1"/>
                </a:solidFill>
                <a:latin typeface="Arial"/>
                <a:ea typeface="Arial"/>
                <a:cs typeface="Arial"/>
                <a:sym typeface="Arial"/>
              </a:rPr>
              <a:t> :</a:t>
            </a:r>
            <a:br>
              <a:rPr lang="fr-FR" sz="3600" b="0" i="0" u="none" strike="noStrike" cap="none">
                <a:solidFill>
                  <a:schemeClr val="dk1"/>
                </a:solidFill>
                <a:latin typeface="Arial"/>
                <a:ea typeface="Arial"/>
                <a:cs typeface="Arial"/>
                <a:sym typeface="Arial"/>
              </a:rPr>
            </a:br>
            <a:r>
              <a:rPr lang="fr-FR" sz="3240" b="0" i="0" u="none" strike="noStrike" cap="none">
                <a:solidFill>
                  <a:schemeClr val="dk1"/>
                </a:solidFill>
                <a:latin typeface="Arial"/>
                <a:ea typeface="Arial"/>
                <a:cs typeface="Arial"/>
                <a:sym typeface="Arial"/>
              </a:rPr>
              <a:t>Quels sont les points d’accès autorisés pour </a:t>
            </a:r>
            <a:r>
              <a:rPr lang="fr-FR" sz="3240"/>
              <a:t>la série et les occurrences </a:t>
            </a:r>
            <a:r>
              <a:rPr lang="fr-FR" sz="3240" b="0" i="0" u="none" strike="noStrike" cap="none">
                <a:solidFill>
                  <a:schemeClr val="dk1"/>
                </a:solidFill>
                <a:latin typeface="Arial"/>
                <a:ea typeface="Arial"/>
                <a:cs typeface="Arial"/>
                <a:sym typeface="Arial"/>
              </a:rPr>
              <a:t>individuelles?</a:t>
            </a:r>
            <a:endParaRPr sz="3240" b="0" i="0" u="none" strike="noStrike" cap="none">
              <a:solidFill>
                <a:schemeClr val="dk1"/>
              </a:solidFill>
              <a:latin typeface="Arial"/>
              <a:ea typeface="Arial"/>
              <a:cs typeface="Arial"/>
              <a:sym typeface="Arial"/>
            </a:endParaRPr>
          </a:p>
        </p:txBody>
      </p:sp>
      <p:sp>
        <p:nvSpPr>
          <p:cNvPr id="1000" name="Shape 1000"/>
          <p:cNvSpPr txBox="1">
            <a:spLocks noGrp="1"/>
          </p:cNvSpPr>
          <p:nvPr>
            <p:ph type="body" idx="1"/>
          </p:nvPr>
        </p:nvSpPr>
        <p:spPr>
          <a:xfrm>
            <a:off x="769061" y="2217102"/>
            <a:ext cx="10756398" cy="41392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fr-FR"/>
              <a:t>181st</a:t>
            </a:r>
            <a:r>
              <a:rPr lang="fr-FR" b="0" i="0" u="none" strike="noStrike" cap="none">
                <a:sym typeface="Arial"/>
              </a:rPr>
              <a:t> </a:t>
            </a:r>
            <a:r>
              <a:rPr lang="fr-FR" b="0" i="0" u="none" strike="noStrike" cap="none" err="1">
                <a:sym typeface="Arial"/>
              </a:rPr>
              <a:t>Semiannual</a:t>
            </a:r>
            <a:r>
              <a:rPr lang="fr-FR" b="0" i="0" u="none" strike="noStrike" cap="none">
                <a:sym typeface="Arial"/>
              </a:rPr>
              <a:t> General </a:t>
            </a:r>
            <a:r>
              <a:rPr lang="fr-FR" b="0" i="0" u="none" strike="noStrike" cap="none" err="1">
                <a:sym typeface="Arial"/>
              </a:rPr>
              <a:t>Conference</a:t>
            </a:r>
            <a:r>
              <a:rPr lang="fr-FR" b="0" i="0" u="none" strike="noStrike" cap="none">
                <a:sym typeface="Arial"/>
              </a:rPr>
              <a:t> of The Church of </a:t>
            </a:r>
            <a:r>
              <a:rPr lang="fr-FR" b="0" i="0" u="none" strike="noStrike" cap="none" err="1">
                <a:sym typeface="Arial"/>
              </a:rPr>
              <a:t>Jesus</a:t>
            </a:r>
            <a:r>
              <a:rPr lang="fr-FR" b="0" i="0" u="none" strike="noStrike" cap="none">
                <a:sym typeface="Arial"/>
              </a:rPr>
              <a:t> Christ of Latter‐</a:t>
            </a:r>
            <a:r>
              <a:rPr lang="fr-FR" b="0" i="0" u="none" strike="noStrike" cap="none" err="1">
                <a:sym typeface="Arial"/>
              </a:rPr>
              <a:t>day</a:t>
            </a:r>
            <a:r>
              <a:rPr lang="fr-FR" b="0" i="0" u="none" strike="noStrike" cap="none">
                <a:sym typeface="Arial"/>
              </a:rPr>
              <a:t> Saints, 1-2 octobre 2011</a:t>
            </a:r>
            <a:endParaRPr sz="3600"/>
          </a:p>
          <a:p>
            <a:pPr marL="906145" marR="0" lvl="1" indent="-448945" algn="l" rtl="0">
              <a:lnSpc>
                <a:spcPct val="90000"/>
              </a:lnSpc>
              <a:spcBef>
                <a:spcPts val="1700"/>
              </a:spcBef>
              <a:spcAft>
                <a:spcPts val="0"/>
              </a:spcAft>
              <a:buClr>
                <a:schemeClr val="dk1"/>
              </a:buClr>
              <a:buSzPts val="1800"/>
              <a:buFont typeface="Arial"/>
              <a:buNone/>
            </a:pPr>
            <a:r>
              <a:rPr lang="fr-FR" sz="2000" b="0" i="1" u="none" strike="noStrike" cap="none">
                <a:solidFill>
                  <a:schemeClr val="dk1"/>
                </a:solidFill>
                <a:latin typeface="Arial"/>
                <a:ea typeface="Arial"/>
                <a:cs typeface="Arial"/>
                <a:sym typeface="Arial"/>
              </a:rPr>
              <a:t>Série</a:t>
            </a:r>
            <a:endParaRPr sz="2000" b="0" i="1" u="none" strike="noStrike" cap="none">
              <a:solidFill>
                <a:schemeClr val="dk1"/>
              </a:solidFill>
              <a:latin typeface="Arial"/>
              <a:ea typeface="Arial"/>
              <a:cs typeface="Arial"/>
            </a:endParaRPr>
          </a:p>
          <a:p>
            <a:pPr marL="1255713" marR="0" lvl="1" indent="-798513" algn="l" rtl="0">
              <a:lnSpc>
                <a:spcPct val="90000"/>
              </a:lnSpc>
              <a:spcBef>
                <a:spcPts val="1100"/>
              </a:spcBef>
              <a:spcAft>
                <a:spcPts val="0"/>
              </a:spcAft>
              <a:buClr>
                <a:schemeClr val="dk1"/>
              </a:buClr>
              <a:buSzPts val="1800"/>
              <a:buFont typeface="Arial"/>
              <a:buNone/>
            </a:pPr>
            <a:r>
              <a:rPr lang="fr-FR" sz="2000" b="0" i="0" u="none" strike="noStrike" cap="none">
                <a:solidFill>
                  <a:schemeClr val="dk1"/>
                </a:solidFill>
                <a:latin typeface="Arial"/>
                <a:ea typeface="Arial"/>
                <a:cs typeface="Arial"/>
                <a:sym typeface="Arial"/>
              </a:rPr>
              <a:t>110 2_ Church of </a:t>
            </a:r>
            <a:r>
              <a:rPr lang="fr-FR" sz="2000" b="0" i="0" u="none" strike="noStrike" cap="none" err="1">
                <a:solidFill>
                  <a:schemeClr val="dk1"/>
                </a:solidFill>
                <a:latin typeface="Arial"/>
                <a:ea typeface="Arial"/>
                <a:cs typeface="Arial"/>
                <a:sym typeface="Arial"/>
              </a:rPr>
              <a:t>Jesus</a:t>
            </a:r>
            <a:r>
              <a:rPr lang="fr-FR" sz="2000" b="0" i="0" u="none" strike="noStrike" cap="none">
                <a:solidFill>
                  <a:schemeClr val="dk1"/>
                </a:solidFill>
                <a:latin typeface="Arial"/>
                <a:ea typeface="Arial"/>
                <a:cs typeface="Arial"/>
                <a:sym typeface="Arial"/>
              </a:rPr>
              <a:t> Christ of Latter‐</a:t>
            </a:r>
            <a:r>
              <a:rPr lang="fr-FR" sz="2000" b="0" i="0" u="none" strike="noStrike" cap="none" err="1">
                <a:solidFill>
                  <a:schemeClr val="dk1"/>
                </a:solidFill>
                <a:latin typeface="Arial"/>
                <a:ea typeface="Arial"/>
                <a:cs typeface="Arial"/>
                <a:sym typeface="Arial"/>
              </a:rPr>
              <a:t>day</a:t>
            </a:r>
            <a:r>
              <a:rPr lang="fr-FR" sz="2000" b="0" i="0" u="none" strike="noStrike" cap="none">
                <a:solidFill>
                  <a:schemeClr val="dk1"/>
                </a:solidFill>
                <a:latin typeface="Arial"/>
                <a:ea typeface="Arial"/>
                <a:cs typeface="Arial"/>
                <a:sym typeface="Arial"/>
              </a:rPr>
              <a:t> Saints. $b </a:t>
            </a:r>
            <a:r>
              <a:rPr lang="fr-FR" sz="2000" b="0" i="0" u="none" strike="noStrike" cap="none" err="1">
                <a:solidFill>
                  <a:schemeClr val="dk1"/>
                </a:solidFill>
                <a:latin typeface="Arial"/>
                <a:ea typeface="Arial"/>
                <a:cs typeface="Arial"/>
                <a:sym typeface="Arial"/>
              </a:rPr>
              <a:t>Semiannual</a:t>
            </a:r>
            <a:r>
              <a:rPr lang="fr-FR" sz="2000" b="0" i="0" u="none" strike="noStrike" cap="none">
                <a:solidFill>
                  <a:schemeClr val="dk1"/>
                </a:solidFill>
                <a:latin typeface="Arial"/>
                <a:ea typeface="Arial"/>
                <a:cs typeface="Arial"/>
                <a:sym typeface="Arial"/>
              </a:rPr>
              <a:t> General </a:t>
            </a:r>
            <a:r>
              <a:rPr lang="fr-FR" sz="2000" b="0" i="0" u="none" strike="noStrike" cap="none" err="1">
                <a:solidFill>
                  <a:schemeClr val="dk1"/>
                </a:solidFill>
                <a:latin typeface="Arial"/>
                <a:ea typeface="Arial"/>
                <a:cs typeface="Arial"/>
                <a:sym typeface="Arial"/>
              </a:rPr>
              <a:t>Conference</a:t>
            </a:r>
            <a:endParaRPr sz="2800"/>
          </a:p>
          <a:p>
            <a:pPr marL="1255713" marR="0" lvl="1" indent="-798513" algn="l" rtl="0">
              <a:lnSpc>
                <a:spcPct val="90000"/>
              </a:lnSpc>
              <a:spcBef>
                <a:spcPts val="1700"/>
              </a:spcBef>
              <a:spcAft>
                <a:spcPts val="0"/>
              </a:spcAft>
              <a:buClr>
                <a:schemeClr val="dk1"/>
              </a:buClr>
              <a:buSzPts val="1800"/>
              <a:buFont typeface="Arial"/>
              <a:buNone/>
            </a:pPr>
            <a:endParaRPr lang="fr-FR" sz="2000" b="0" i="1" u="none" strike="noStrike" cap="none">
              <a:solidFill>
                <a:schemeClr val="dk1"/>
              </a:solidFill>
              <a:latin typeface="Arial"/>
              <a:ea typeface="Arial"/>
              <a:cs typeface="Arial"/>
            </a:endParaRPr>
          </a:p>
          <a:p>
            <a:pPr marL="1255713" marR="0" lvl="1" indent="-798513" algn="l" rtl="0">
              <a:lnSpc>
                <a:spcPct val="90000"/>
              </a:lnSpc>
              <a:spcBef>
                <a:spcPts val="1700"/>
              </a:spcBef>
              <a:spcAft>
                <a:spcPts val="0"/>
              </a:spcAft>
              <a:buClr>
                <a:schemeClr val="dk1"/>
              </a:buClr>
              <a:buSzPts val="1800"/>
              <a:buFont typeface="Arial"/>
              <a:buNone/>
            </a:pPr>
            <a:r>
              <a:rPr lang="fr-FR" sz="2000" i="1"/>
              <a:t>Occurrence i</a:t>
            </a:r>
            <a:r>
              <a:rPr lang="fr-FR" sz="2000" b="0" i="1" u="none" strike="noStrike" cap="none">
                <a:solidFill>
                  <a:schemeClr val="dk1"/>
                </a:solidFill>
                <a:latin typeface="Arial"/>
                <a:ea typeface="Arial"/>
                <a:cs typeface="Arial"/>
                <a:sym typeface="Arial"/>
              </a:rPr>
              <a:t>ndividuelle</a:t>
            </a:r>
            <a:endParaRPr sz="2000" b="0" i="1" u="none" strike="noStrike" cap="none">
              <a:solidFill>
                <a:schemeClr val="dk1"/>
              </a:solidFill>
              <a:latin typeface="Arial"/>
              <a:ea typeface="Arial"/>
              <a:cs typeface="Arial"/>
            </a:endParaRPr>
          </a:p>
          <a:p>
            <a:pPr marL="1255713" marR="0" lvl="1" indent="-798513" algn="l" rtl="0">
              <a:lnSpc>
                <a:spcPct val="90000"/>
              </a:lnSpc>
              <a:spcBef>
                <a:spcPts val="1100"/>
              </a:spcBef>
              <a:spcAft>
                <a:spcPts val="0"/>
              </a:spcAft>
              <a:buClr>
                <a:schemeClr val="dk1"/>
              </a:buClr>
              <a:buSzPts val="1800"/>
              <a:buFont typeface="Arial"/>
              <a:buNone/>
            </a:pPr>
            <a:r>
              <a:rPr lang="fr-FR" sz="2000" b="0" i="0" u="none" strike="noStrike" cap="none">
                <a:solidFill>
                  <a:schemeClr val="dk1"/>
                </a:solidFill>
                <a:latin typeface="Arial"/>
                <a:ea typeface="Arial"/>
                <a:cs typeface="Arial"/>
                <a:sym typeface="Arial"/>
              </a:rPr>
              <a:t>110 2_ Church of </a:t>
            </a:r>
            <a:r>
              <a:rPr lang="fr-FR" sz="2000" b="0" i="0" u="none" strike="noStrike" cap="none" err="1">
                <a:solidFill>
                  <a:schemeClr val="dk1"/>
                </a:solidFill>
                <a:latin typeface="Arial"/>
                <a:ea typeface="Arial"/>
                <a:cs typeface="Arial"/>
                <a:sym typeface="Arial"/>
              </a:rPr>
              <a:t>Jesus</a:t>
            </a:r>
            <a:r>
              <a:rPr lang="fr-FR" sz="2000" b="0" i="0" u="none" strike="noStrike" cap="none">
                <a:solidFill>
                  <a:schemeClr val="dk1"/>
                </a:solidFill>
                <a:latin typeface="Arial"/>
                <a:ea typeface="Arial"/>
                <a:cs typeface="Arial"/>
                <a:sym typeface="Arial"/>
              </a:rPr>
              <a:t> Christ of Latter‐</a:t>
            </a:r>
            <a:r>
              <a:rPr lang="fr-FR" sz="2000" b="0" i="0" u="none" strike="noStrike" cap="none" err="1">
                <a:solidFill>
                  <a:schemeClr val="dk1"/>
                </a:solidFill>
                <a:latin typeface="Arial"/>
                <a:ea typeface="Arial"/>
                <a:cs typeface="Arial"/>
                <a:sym typeface="Arial"/>
              </a:rPr>
              <a:t>day</a:t>
            </a:r>
            <a:r>
              <a:rPr lang="fr-FR" sz="2000" b="0" i="0" u="none" strike="noStrike" cap="none">
                <a:solidFill>
                  <a:schemeClr val="dk1"/>
                </a:solidFill>
                <a:latin typeface="Arial"/>
                <a:ea typeface="Arial"/>
                <a:cs typeface="Arial"/>
                <a:sym typeface="Arial"/>
              </a:rPr>
              <a:t> Saints. $b </a:t>
            </a:r>
            <a:r>
              <a:rPr lang="fr-FR" sz="2000" b="0" i="0" u="none" strike="noStrike" cap="none" err="1">
                <a:solidFill>
                  <a:schemeClr val="dk1"/>
                </a:solidFill>
                <a:latin typeface="Arial"/>
                <a:ea typeface="Arial"/>
                <a:cs typeface="Arial"/>
                <a:sym typeface="Arial"/>
              </a:rPr>
              <a:t>Semiannual</a:t>
            </a:r>
            <a:r>
              <a:rPr lang="fr-FR" sz="2000" b="0" i="0" u="none" strike="noStrike" cap="none">
                <a:solidFill>
                  <a:schemeClr val="dk1"/>
                </a:solidFill>
                <a:latin typeface="Arial"/>
                <a:ea typeface="Arial"/>
                <a:cs typeface="Arial"/>
                <a:sym typeface="Arial"/>
              </a:rPr>
              <a:t> General </a:t>
            </a:r>
            <a:r>
              <a:rPr lang="fr-FR" sz="2000" b="0" i="0" u="none" strike="noStrike" cap="none" err="1">
                <a:solidFill>
                  <a:schemeClr val="dk1"/>
                </a:solidFill>
                <a:latin typeface="Arial"/>
                <a:ea typeface="Arial"/>
                <a:cs typeface="Arial"/>
                <a:sym typeface="Arial"/>
              </a:rPr>
              <a:t>Conference</a:t>
            </a:r>
            <a:r>
              <a:rPr lang="fr-FR" sz="2000" b="0" i="0" u="none" strike="noStrike" cap="none">
                <a:solidFill>
                  <a:schemeClr val="dk1"/>
                </a:solidFill>
                <a:latin typeface="Arial"/>
                <a:ea typeface="Arial"/>
                <a:cs typeface="Arial"/>
                <a:sym typeface="Arial"/>
              </a:rPr>
              <a:t> $n (181e : $d 2011)</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09" name="Shape 1009"/>
          <p:cNvSpPr txBox="1">
            <a:spLocks noGrp="1"/>
          </p:cNvSpPr>
          <p:nvPr>
            <p:ph type="title"/>
          </p:nvPr>
        </p:nvSpPr>
        <p:spPr>
          <a:xfrm>
            <a:off x="838200" y="614148"/>
            <a:ext cx="10515600" cy="634081"/>
          </a:xfrm>
          <a:prstGeom prst="rect">
            <a:avLst/>
          </a:prstGeom>
          <a:noFill/>
          <a:ln>
            <a:noFill/>
          </a:ln>
        </p:spPr>
        <p:txBody>
          <a:bodyPr spcFirstLastPara="1" wrap="square" lIns="91425" tIns="45700" rIns="91425" bIns="45700" anchor="ctr" anchorCtr="0">
            <a:noAutofit/>
          </a:bodyPr>
          <a:lstStyle/>
          <a:p>
            <a:pPr lvl="0">
              <a:buSzPts val="3959"/>
            </a:pPr>
            <a:r>
              <a:rPr lang="fr-FR" sz="3959">
                <a:solidFill>
                  <a:srgbClr val="000000"/>
                </a:solidFill>
              </a:rPr>
              <a:t/>
            </a:r>
            <a:br>
              <a:rPr lang="fr-FR" sz="3959">
                <a:solidFill>
                  <a:srgbClr val="000000"/>
                </a:solidFill>
              </a:rPr>
            </a:br>
            <a:r>
              <a:rPr lang="fr-FR" sz="3240">
                <a:solidFill>
                  <a:srgbClr val="000000"/>
                </a:solidFill>
              </a:rPr>
              <a:t>Exercice</a:t>
            </a:r>
            <a:r>
              <a:rPr lang="fr-FR" sz="3600">
                <a:solidFill>
                  <a:srgbClr val="000000"/>
                </a:solidFill>
              </a:rPr>
              <a:t> :</a:t>
            </a:r>
            <a:br>
              <a:rPr lang="fr-FR" sz="3600">
                <a:solidFill>
                  <a:srgbClr val="000000"/>
                </a:solidFill>
              </a:rPr>
            </a:br>
            <a:r>
              <a:rPr lang="fr-FR" sz="3240">
                <a:solidFill>
                  <a:srgbClr val="000000"/>
                </a:solidFill>
              </a:rPr>
              <a:t>Quels sont les points d’accès autorisés pour la série et les occurrences individuelles?</a:t>
            </a:r>
            <a:endParaRPr sz="3240" b="0" i="0" u="none" strike="noStrike" cap="none">
              <a:solidFill>
                <a:schemeClr val="dk1"/>
              </a:solidFill>
              <a:latin typeface="Arial"/>
              <a:ea typeface="Arial"/>
              <a:cs typeface="Arial"/>
              <a:sym typeface="Arial"/>
            </a:endParaRPr>
          </a:p>
        </p:txBody>
      </p:sp>
      <p:sp>
        <p:nvSpPr>
          <p:cNvPr id="1010" name="Shape 1010"/>
          <p:cNvSpPr txBox="1">
            <a:spLocks noGrp="1"/>
          </p:cNvSpPr>
          <p:nvPr>
            <p:ph type="body" idx="1"/>
          </p:nvPr>
        </p:nvSpPr>
        <p:spPr>
          <a:xfrm>
            <a:off x="838200" y="2206171"/>
            <a:ext cx="10888225" cy="41392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fr-FR" b="0" i="0" u="none" strike="noStrike" cap="none" err="1">
                <a:solidFill>
                  <a:schemeClr val="dk1"/>
                </a:solidFill>
                <a:sym typeface="Arial"/>
              </a:rPr>
              <a:t>Seventh</a:t>
            </a:r>
            <a:r>
              <a:rPr lang="fr-FR" b="0" i="0" u="none" strike="noStrike" cap="none">
                <a:solidFill>
                  <a:schemeClr val="dk1"/>
                </a:solidFill>
                <a:sym typeface="Arial"/>
              </a:rPr>
              <a:t> </a:t>
            </a:r>
            <a:r>
              <a:rPr lang="fr-FR" b="0" i="0" u="none" strike="noStrike" cap="none" err="1">
                <a:solidFill>
                  <a:schemeClr val="dk1"/>
                </a:solidFill>
                <a:sym typeface="Arial"/>
              </a:rPr>
              <a:t>Annual</a:t>
            </a:r>
            <a:r>
              <a:rPr lang="fr-FR" b="0" i="0" u="none" strike="noStrike" cap="none">
                <a:solidFill>
                  <a:schemeClr val="dk1"/>
                </a:solidFill>
                <a:sym typeface="Arial"/>
              </a:rPr>
              <a:t> Global </a:t>
            </a:r>
            <a:r>
              <a:rPr lang="fr-FR" b="0" i="0" u="none" strike="noStrike" cap="none" err="1">
                <a:solidFill>
                  <a:schemeClr val="dk1"/>
                </a:solidFill>
                <a:sym typeface="Arial"/>
              </a:rPr>
              <a:t>Conference</a:t>
            </a:r>
            <a:r>
              <a:rPr lang="fr-FR" b="0" i="0" u="none" strike="noStrike" cap="none">
                <a:solidFill>
                  <a:schemeClr val="dk1"/>
                </a:solidFill>
                <a:sym typeface="Arial"/>
              </a:rPr>
              <a:t> on Pharmaceutical </a:t>
            </a:r>
            <a:r>
              <a:rPr lang="fr-FR" b="0" i="0" u="none" strike="noStrike" cap="none" err="1">
                <a:solidFill>
                  <a:schemeClr val="dk1"/>
                </a:solidFill>
                <a:sym typeface="Arial"/>
              </a:rPr>
              <a:t>Microbiology</a:t>
            </a:r>
            <a:r>
              <a:rPr lang="fr-FR" b="0" i="0" u="none" strike="noStrike" cap="none">
                <a:solidFill>
                  <a:schemeClr val="dk1"/>
                </a:solidFill>
                <a:sym typeface="Arial"/>
              </a:rPr>
              <a:t>, </a:t>
            </a:r>
            <a:r>
              <a:rPr lang="fr-FR" b="0" i="0" u="none" strike="noStrike" cap="none" err="1">
                <a:solidFill>
                  <a:schemeClr val="dk1"/>
                </a:solidFill>
                <a:sym typeface="Arial"/>
              </a:rPr>
              <a:t>October</a:t>
            </a:r>
            <a:r>
              <a:rPr lang="fr-FR" b="0" i="0" u="none" strike="noStrike" cap="none">
                <a:solidFill>
                  <a:schemeClr val="dk1"/>
                </a:solidFill>
                <a:sym typeface="Arial"/>
              </a:rPr>
              <a:t> 22‐23 2012 (tenue à Bethesda</a:t>
            </a:r>
            <a:r>
              <a:rPr lang="fr-FR"/>
              <a:t> au</a:t>
            </a:r>
            <a:r>
              <a:rPr lang="fr-FR" b="0" i="0" u="none" strike="noStrike" cap="none">
                <a:solidFill>
                  <a:schemeClr val="dk1"/>
                </a:solidFill>
                <a:sym typeface="Arial"/>
              </a:rPr>
              <a:t> Maryland)</a:t>
            </a:r>
            <a:endParaRPr/>
          </a:p>
          <a:p>
            <a:pPr marL="0" marR="0" lvl="0" indent="0" algn="l" rtl="0">
              <a:lnSpc>
                <a:spcPct val="90000"/>
              </a:lnSpc>
              <a:spcBef>
                <a:spcPts val="2800"/>
              </a:spcBef>
              <a:spcAft>
                <a:spcPts val="0"/>
              </a:spcAft>
              <a:buClr>
                <a:schemeClr val="dk1"/>
              </a:buClr>
              <a:buSzPts val="1800"/>
              <a:buFont typeface="Arial"/>
              <a:buNone/>
              <a:tabLst>
                <a:tab pos="452438" algn="l"/>
              </a:tabLst>
            </a:pPr>
            <a:r>
              <a:rPr lang="fr-FR" sz="2000" b="0" i="1" u="none" strike="noStrike" cap="none">
                <a:solidFill>
                  <a:schemeClr val="dk1"/>
                </a:solidFill>
                <a:latin typeface="Arial"/>
                <a:ea typeface="Arial"/>
                <a:cs typeface="Arial"/>
                <a:sym typeface="Arial"/>
              </a:rPr>
              <a:t>	Série</a:t>
            </a:r>
            <a:endParaRPr sz="2000" b="0" i="1" u="none" strike="noStrike" cap="none">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1800"/>
              <a:buFont typeface="Arial"/>
              <a:buNone/>
              <a:tabLst>
                <a:tab pos="452438" algn="l"/>
              </a:tabLst>
            </a:pPr>
            <a:r>
              <a:rPr lang="fr-FR" sz="2000" b="0" i="0" u="none" strike="noStrike" cap="none">
                <a:solidFill>
                  <a:schemeClr val="dk1"/>
                </a:solidFill>
                <a:latin typeface="Arial"/>
                <a:ea typeface="Arial"/>
                <a:cs typeface="Arial"/>
                <a:sym typeface="Arial"/>
              </a:rPr>
              <a:t>	111 2_ </a:t>
            </a:r>
            <a:r>
              <a:rPr lang="fr-FR" sz="2000" b="0" i="0" u="none" strike="noStrike" cap="none" err="1">
                <a:solidFill>
                  <a:schemeClr val="dk1"/>
                </a:solidFill>
                <a:latin typeface="Arial"/>
                <a:ea typeface="Arial"/>
                <a:cs typeface="Arial"/>
                <a:sym typeface="Arial"/>
              </a:rPr>
              <a:t>Annual</a:t>
            </a:r>
            <a:r>
              <a:rPr lang="fr-FR" sz="2000" b="0" i="0" u="none" strike="noStrike" cap="none">
                <a:solidFill>
                  <a:schemeClr val="dk1"/>
                </a:solidFill>
                <a:latin typeface="Arial"/>
                <a:ea typeface="Arial"/>
                <a:cs typeface="Arial"/>
                <a:sym typeface="Arial"/>
              </a:rPr>
              <a:t> Global </a:t>
            </a:r>
            <a:r>
              <a:rPr lang="fr-FR" sz="2000" b="0" i="0" u="none" strike="noStrike" cap="none" err="1">
                <a:solidFill>
                  <a:schemeClr val="dk1"/>
                </a:solidFill>
                <a:latin typeface="Arial"/>
                <a:ea typeface="Arial"/>
                <a:cs typeface="Arial"/>
                <a:sym typeface="Arial"/>
              </a:rPr>
              <a:t>Conference</a:t>
            </a:r>
            <a:r>
              <a:rPr lang="fr-FR" sz="2000" b="0" i="0" u="none" strike="noStrike" cap="none">
                <a:solidFill>
                  <a:schemeClr val="dk1"/>
                </a:solidFill>
                <a:latin typeface="Arial"/>
                <a:ea typeface="Arial"/>
                <a:cs typeface="Arial"/>
                <a:sym typeface="Arial"/>
              </a:rPr>
              <a:t> on Pharmaceutical </a:t>
            </a:r>
            <a:r>
              <a:rPr lang="fr-FR" sz="2000" b="0" i="0" u="none" strike="noStrike" cap="none" err="1">
                <a:solidFill>
                  <a:schemeClr val="dk1"/>
                </a:solidFill>
                <a:latin typeface="Arial"/>
                <a:ea typeface="Arial"/>
                <a:cs typeface="Arial"/>
                <a:sym typeface="Arial"/>
              </a:rPr>
              <a:t>Microbiology</a:t>
            </a:r>
            <a:endParaRPr sz="3200"/>
          </a:p>
          <a:p>
            <a:pPr marL="0" marR="0" lvl="0" indent="0" algn="l" rtl="0">
              <a:lnSpc>
                <a:spcPct val="90000"/>
              </a:lnSpc>
              <a:spcBef>
                <a:spcPts val="1800"/>
              </a:spcBef>
              <a:spcAft>
                <a:spcPts val="0"/>
              </a:spcAft>
              <a:buClr>
                <a:schemeClr val="dk1"/>
              </a:buClr>
              <a:buSzPts val="1800"/>
              <a:buFont typeface="Arial"/>
              <a:buNone/>
            </a:pPr>
            <a:endParaRPr lang="fr-FR" sz="2000" b="0" i="1" u="none" strike="noStrike" cap="none">
              <a:solidFill>
                <a:schemeClr val="dk1"/>
              </a:solidFill>
              <a:sym typeface="Arial"/>
            </a:endParaRPr>
          </a:p>
          <a:p>
            <a:pPr marL="0" indent="0">
              <a:spcBef>
                <a:spcPts val="1800"/>
              </a:spcBef>
              <a:buSzPts val="1800"/>
              <a:buNone/>
              <a:tabLst>
                <a:tab pos="452438" algn="l"/>
              </a:tabLst>
            </a:pPr>
            <a:r>
              <a:rPr lang="fr-FR" sz="2000" i="1"/>
              <a:t>	Occurrence individuelle</a:t>
            </a:r>
          </a:p>
          <a:p>
            <a:pPr marL="1255713" marR="0" lvl="0" indent="-1255713" algn="l" rtl="0">
              <a:lnSpc>
                <a:spcPct val="90000"/>
              </a:lnSpc>
              <a:spcBef>
                <a:spcPts val="1800"/>
              </a:spcBef>
              <a:spcAft>
                <a:spcPts val="0"/>
              </a:spcAft>
              <a:buClr>
                <a:schemeClr val="dk1"/>
              </a:buClr>
              <a:buSzPts val="1800"/>
              <a:buFont typeface="Arial"/>
              <a:buNone/>
              <a:tabLst>
                <a:tab pos="452438" algn="l"/>
              </a:tabLst>
            </a:pPr>
            <a:r>
              <a:rPr lang="fr-FR" sz="2000" b="0" i="0" u="none" strike="noStrike" cap="none">
                <a:solidFill>
                  <a:schemeClr val="dk1"/>
                </a:solidFill>
                <a:sym typeface="Arial"/>
              </a:rPr>
              <a:t>	111 2_ </a:t>
            </a:r>
            <a:r>
              <a:rPr lang="fr-FR" sz="2000" b="0" i="0" u="none" strike="noStrike" cap="none" err="1">
                <a:solidFill>
                  <a:schemeClr val="dk1"/>
                </a:solidFill>
                <a:sym typeface="Arial"/>
              </a:rPr>
              <a:t>Annual</a:t>
            </a:r>
            <a:r>
              <a:rPr lang="fr-FR" sz="2000" b="0" i="0" u="none" strike="noStrike" cap="none">
                <a:solidFill>
                  <a:schemeClr val="dk1"/>
                </a:solidFill>
                <a:sym typeface="Arial"/>
              </a:rPr>
              <a:t> Global </a:t>
            </a:r>
            <a:r>
              <a:rPr lang="fr-FR" sz="2000" b="0" i="0" u="none" strike="noStrike" cap="none" err="1">
                <a:solidFill>
                  <a:schemeClr val="dk1"/>
                </a:solidFill>
                <a:sym typeface="Arial"/>
              </a:rPr>
              <a:t>Conference</a:t>
            </a:r>
            <a:r>
              <a:rPr lang="fr-FR" sz="2000" b="0" i="0" u="none" strike="noStrike" cap="none">
                <a:solidFill>
                  <a:schemeClr val="dk1"/>
                </a:solidFill>
                <a:sym typeface="Arial"/>
              </a:rPr>
              <a:t> on Pharmaceutical </a:t>
            </a:r>
            <a:r>
              <a:rPr lang="fr-FR" sz="2000" b="0" i="0" u="none" strike="noStrike" cap="none" err="1">
                <a:solidFill>
                  <a:schemeClr val="dk1"/>
                </a:solidFill>
                <a:sym typeface="Arial"/>
              </a:rPr>
              <a:t>Microbiology</a:t>
            </a:r>
            <a:r>
              <a:rPr lang="fr-FR" sz="2000" b="0" i="0" u="none" strike="noStrike" cap="none">
                <a:solidFill>
                  <a:schemeClr val="dk1"/>
                </a:solidFill>
                <a:sym typeface="Arial"/>
              </a:rPr>
              <a:t> $n (7e : $d 2012 : $c Bethesda, Mar.)</a:t>
            </a: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19" name="Shape 1019"/>
          <p:cNvSpPr txBox="1">
            <a:spLocks noGrp="1"/>
          </p:cNvSpPr>
          <p:nvPr>
            <p:ph type="title"/>
          </p:nvPr>
        </p:nvSpPr>
        <p:spPr>
          <a:xfrm>
            <a:off x="838200" y="614148"/>
            <a:ext cx="10515600" cy="634081"/>
          </a:xfrm>
          <a:prstGeom prst="rect">
            <a:avLst/>
          </a:prstGeom>
          <a:noFill/>
          <a:ln>
            <a:noFill/>
          </a:ln>
        </p:spPr>
        <p:txBody>
          <a:bodyPr spcFirstLastPara="1" wrap="square" lIns="91425" tIns="45700" rIns="91425" bIns="45700" anchor="ctr" anchorCtr="0">
            <a:noAutofit/>
          </a:bodyPr>
          <a:lstStyle/>
          <a:p>
            <a:pPr lvl="0">
              <a:buSzPts val="3959"/>
            </a:pPr>
            <a:r>
              <a:rPr lang="fr-FR" sz="3959">
                <a:solidFill>
                  <a:srgbClr val="000000"/>
                </a:solidFill>
              </a:rPr>
              <a:t/>
            </a:r>
            <a:br>
              <a:rPr lang="fr-FR" sz="3959">
                <a:solidFill>
                  <a:srgbClr val="000000"/>
                </a:solidFill>
              </a:rPr>
            </a:br>
            <a:r>
              <a:rPr lang="fr-FR" sz="3240">
                <a:solidFill>
                  <a:srgbClr val="000000"/>
                </a:solidFill>
              </a:rPr>
              <a:t>Exercice</a:t>
            </a:r>
            <a:r>
              <a:rPr lang="fr-FR" sz="3600">
                <a:solidFill>
                  <a:srgbClr val="000000"/>
                </a:solidFill>
              </a:rPr>
              <a:t> :</a:t>
            </a:r>
            <a:br>
              <a:rPr lang="fr-FR" sz="3600">
                <a:solidFill>
                  <a:srgbClr val="000000"/>
                </a:solidFill>
              </a:rPr>
            </a:br>
            <a:r>
              <a:rPr lang="fr-FR" sz="3240">
                <a:solidFill>
                  <a:srgbClr val="000000"/>
                </a:solidFill>
              </a:rPr>
              <a:t>Quels sont les points d’accès autorisés pour la série et les occurrences individuelles?</a:t>
            </a:r>
            <a:endParaRPr sz="3240" b="0" i="0" u="none" strike="noStrike" cap="none">
              <a:solidFill>
                <a:schemeClr val="dk1"/>
              </a:solidFill>
              <a:latin typeface="Arial"/>
              <a:ea typeface="Arial"/>
              <a:cs typeface="Arial"/>
              <a:sym typeface="Arial"/>
            </a:endParaRPr>
          </a:p>
        </p:txBody>
      </p:sp>
      <p:sp>
        <p:nvSpPr>
          <p:cNvPr id="1020" name="Shape 1020"/>
          <p:cNvSpPr txBox="1">
            <a:spLocks noGrp="1"/>
          </p:cNvSpPr>
          <p:nvPr>
            <p:ph type="body" idx="1"/>
          </p:nvPr>
        </p:nvSpPr>
        <p:spPr>
          <a:xfrm>
            <a:off x="838199" y="2206171"/>
            <a:ext cx="10515600" cy="41392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The 13th International Symposium on Online </a:t>
            </a:r>
            <a:r>
              <a:rPr lang="fr-FR" b="0" i="0" u="none" strike="noStrike" cap="none" err="1">
                <a:solidFill>
                  <a:schemeClr val="dk1"/>
                </a:solidFill>
                <a:latin typeface="Arial" panose="020B0604020202020204" pitchFamily="34" charset="0"/>
                <a:ea typeface="Calibri"/>
                <a:cs typeface="Arial" panose="020B0604020202020204" pitchFamily="34" charset="0"/>
                <a:sym typeface="Calibri"/>
              </a:rPr>
              <a:t>Journalism</a:t>
            </a:r>
            <a:r>
              <a:rPr lang="fr-FR" b="0" i="0" u="none" strike="noStrike" cap="none">
                <a:solidFill>
                  <a:schemeClr val="dk1"/>
                </a:solidFill>
                <a:latin typeface="Arial" panose="020B0604020202020204" pitchFamily="34" charset="0"/>
                <a:ea typeface="Calibri"/>
                <a:cs typeface="Arial" panose="020B0604020202020204" pitchFamily="34" charset="0"/>
                <a:sym typeface="Calibri"/>
              </a:rPr>
              <a:t> (tenu au Blanton Museum of Art)</a:t>
            </a:r>
            <a:endParaRPr sz="3600">
              <a:latin typeface="Arial" panose="020B0604020202020204" pitchFamily="34" charset="0"/>
              <a:cs typeface="Arial" panose="020B0604020202020204" pitchFamily="34" charset="0"/>
            </a:endParaRPr>
          </a:p>
          <a:p>
            <a:pPr marL="0" marR="0" lvl="0" indent="0" algn="l" rtl="0">
              <a:lnSpc>
                <a:spcPct val="90000"/>
              </a:lnSpc>
              <a:spcBef>
                <a:spcPts val="2400"/>
              </a:spcBef>
              <a:spcAft>
                <a:spcPts val="0"/>
              </a:spcAft>
              <a:buClr>
                <a:schemeClr val="dk1"/>
              </a:buClr>
              <a:buSzPts val="2200"/>
              <a:buFont typeface="Arial"/>
              <a:buNone/>
              <a:tabLst>
                <a:tab pos="542925" algn="l"/>
              </a:tabLst>
            </a:pPr>
            <a:r>
              <a:rPr lang="fr-FR" sz="2000" b="0" i="1" u="none" strike="noStrike" cap="none">
                <a:solidFill>
                  <a:schemeClr val="dk1"/>
                </a:solidFill>
                <a:latin typeface="Arial" panose="020B0604020202020204" pitchFamily="34" charset="0"/>
                <a:ea typeface="Calibri"/>
                <a:cs typeface="Arial" panose="020B0604020202020204" pitchFamily="34" charset="0"/>
                <a:sym typeface="Calibri"/>
              </a:rPr>
              <a:t>	Série</a:t>
            </a:r>
            <a:endParaRPr sz="2000" b="0" i="1" u="none" strike="noStrike" cap="none">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2400"/>
              </a:spcBef>
              <a:spcAft>
                <a:spcPts val="0"/>
              </a:spcAft>
              <a:buClr>
                <a:schemeClr val="dk1"/>
              </a:buClr>
              <a:buSzPts val="2200"/>
              <a:buFont typeface="Arial"/>
              <a:buNone/>
              <a:tabLst>
                <a:tab pos="542925" algn="l"/>
              </a:tabLst>
            </a:pPr>
            <a:r>
              <a:rPr lang="fr-FR" sz="2000" b="0" i="0" u="none" strike="noStrike" cap="none">
                <a:solidFill>
                  <a:schemeClr val="dk1"/>
                </a:solidFill>
                <a:latin typeface="Arial" panose="020B0604020202020204" pitchFamily="34" charset="0"/>
                <a:ea typeface="Calibri"/>
                <a:cs typeface="Arial" panose="020B0604020202020204" pitchFamily="34" charset="0"/>
                <a:sym typeface="Calibri"/>
              </a:rPr>
              <a:t>	111 2_ International Symposium on Online </a:t>
            </a:r>
            <a:r>
              <a:rPr lang="fr-FR" sz="2000" b="0" i="0" u="none" strike="noStrike" cap="none" err="1">
                <a:solidFill>
                  <a:schemeClr val="dk1"/>
                </a:solidFill>
                <a:latin typeface="Arial" panose="020B0604020202020204" pitchFamily="34" charset="0"/>
                <a:ea typeface="Calibri"/>
                <a:cs typeface="Arial" panose="020B0604020202020204" pitchFamily="34" charset="0"/>
                <a:sym typeface="Calibri"/>
              </a:rPr>
              <a:t>Journalism</a:t>
            </a:r>
            <a:endParaRPr sz="2400">
              <a:latin typeface="Arial" panose="020B0604020202020204" pitchFamily="34" charset="0"/>
              <a:cs typeface="Arial" panose="020B0604020202020204" pitchFamily="34" charset="0"/>
            </a:endParaRPr>
          </a:p>
          <a:p>
            <a:pPr marL="0" marR="0" lvl="0" indent="0" algn="l" rtl="0">
              <a:lnSpc>
                <a:spcPct val="90000"/>
              </a:lnSpc>
              <a:spcBef>
                <a:spcPts val="2400"/>
              </a:spcBef>
              <a:spcAft>
                <a:spcPts val="0"/>
              </a:spcAft>
              <a:buClr>
                <a:schemeClr val="dk1"/>
              </a:buClr>
              <a:buSzPts val="2200"/>
              <a:buFont typeface="Arial"/>
              <a:buNone/>
            </a:pPr>
            <a:endParaRPr lang="fr-FR" sz="2000" b="0" i="1" u="none" strike="noStrike" cap="none">
              <a:solidFill>
                <a:schemeClr val="dk1"/>
              </a:solidFill>
              <a:latin typeface="Arial" panose="020B0604020202020204" pitchFamily="34" charset="0"/>
              <a:ea typeface="Calibri"/>
              <a:cs typeface="Arial" panose="020B0604020202020204" pitchFamily="34" charset="0"/>
              <a:sym typeface="Calibri"/>
            </a:endParaRPr>
          </a:p>
          <a:p>
            <a:pPr marL="0" lvl="0" indent="0">
              <a:spcBef>
                <a:spcPts val="2400"/>
              </a:spcBef>
              <a:buSzPts val="2200"/>
              <a:buNone/>
              <a:tabLst>
                <a:tab pos="542925" algn="l"/>
              </a:tabLst>
            </a:pPr>
            <a:r>
              <a:rPr lang="fr-FR" sz="2000" i="1">
                <a:latin typeface="Arial" panose="020B0604020202020204" pitchFamily="34" charset="0"/>
                <a:ea typeface="Calibri"/>
                <a:cs typeface="Arial" panose="020B0604020202020204" pitchFamily="34" charset="0"/>
                <a:sym typeface="Calibri"/>
              </a:rPr>
              <a:t>	Occurrence individuelle</a:t>
            </a:r>
          </a:p>
          <a:p>
            <a:pPr marL="1433513" marR="0" lvl="0" indent="-1433513" algn="l" rtl="0">
              <a:lnSpc>
                <a:spcPct val="90000"/>
              </a:lnSpc>
              <a:spcBef>
                <a:spcPts val="2400"/>
              </a:spcBef>
              <a:spcAft>
                <a:spcPts val="0"/>
              </a:spcAft>
              <a:buClr>
                <a:schemeClr val="dk1"/>
              </a:buClr>
              <a:buSzPts val="2200"/>
              <a:buFont typeface="Arial"/>
              <a:buNone/>
              <a:tabLst>
                <a:tab pos="542925" algn="l"/>
                <a:tab pos="1346200" algn="l"/>
              </a:tabLst>
            </a:pPr>
            <a:r>
              <a:rPr lang="fr-FR" sz="2000" b="0" i="0" u="none" strike="noStrike" cap="none">
                <a:solidFill>
                  <a:schemeClr val="dk1"/>
                </a:solidFill>
                <a:latin typeface="Arial" panose="020B0604020202020204" pitchFamily="34" charset="0"/>
                <a:ea typeface="Calibri"/>
                <a:cs typeface="Arial" panose="020B0604020202020204" pitchFamily="34" charset="0"/>
                <a:sym typeface="Calibri"/>
              </a:rPr>
              <a:t>	111 2_ International Symposium on Online </a:t>
            </a:r>
            <a:r>
              <a:rPr lang="fr-FR" sz="2000" b="0" i="0" u="none" strike="noStrike" cap="none" err="1">
                <a:solidFill>
                  <a:schemeClr val="dk1"/>
                </a:solidFill>
                <a:latin typeface="Arial" panose="020B0604020202020204" pitchFamily="34" charset="0"/>
                <a:ea typeface="Calibri"/>
                <a:cs typeface="Arial" panose="020B0604020202020204" pitchFamily="34" charset="0"/>
                <a:sym typeface="Calibri"/>
              </a:rPr>
              <a:t>Journalism</a:t>
            </a:r>
            <a:r>
              <a:rPr lang="fr-FR" sz="2000" b="0" i="0" u="none" strike="noStrike" cap="none">
                <a:solidFill>
                  <a:schemeClr val="dk1"/>
                </a:solidFill>
                <a:latin typeface="Arial" panose="020B0604020202020204" pitchFamily="34" charset="0"/>
                <a:ea typeface="Calibri"/>
                <a:cs typeface="Arial" panose="020B0604020202020204" pitchFamily="34" charset="0"/>
                <a:sym typeface="Calibri"/>
              </a:rPr>
              <a:t> $n (13e : $c </a:t>
            </a:r>
            <a:r>
              <a:rPr lang="fr-FR" sz="2000" b="0" i="0" u="none" strike="noStrike" cap="none" err="1">
                <a:solidFill>
                  <a:schemeClr val="dk1"/>
                </a:solidFill>
                <a:latin typeface="Arial" panose="020B0604020202020204" pitchFamily="34" charset="0"/>
                <a:ea typeface="Calibri"/>
                <a:cs typeface="Arial" panose="020B0604020202020204" pitchFamily="34" charset="0"/>
                <a:sym typeface="Calibri"/>
              </a:rPr>
              <a:t>Blanton</a:t>
            </a:r>
            <a:r>
              <a:rPr lang="fr-FR" sz="2000" b="0" i="0" u="none" strike="noStrike" cap="none">
                <a:solidFill>
                  <a:schemeClr val="dk1"/>
                </a:solidFill>
                <a:latin typeface="Arial" panose="020B0604020202020204" pitchFamily="34" charset="0"/>
                <a:ea typeface="Calibri"/>
                <a:cs typeface="Arial" panose="020B0604020202020204" pitchFamily="34" charset="0"/>
                <a:sym typeface="Calibri"/>
              </a:rPr>
              <a:t> Museum of Art)</a:t>
            </a:r>
            <a:endParaRPr sz="2000" b="0" i="0" u="none" strike="noStrike" cap="none">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8" name="Picture 2"/>
          <p:cNvPicPr>
            <a:picLocks noChangeAspect="1" noChangeArrowheads="1"/>
          </p:cNvPicPr>
          <p:nvPr/>
        </p:nvPicPr>
        <p:blipFill>
          <a:blip r:embed="rId3"/>
          <a:srcRect l="22176" t="14847" r="27492" b="17891"/>
          <a:stretch>
            <a:fillRect/>
          </a:stretch>
        </p:blipFill>
        <p:spPr bwMode="auto">
          <a:xfrm>
            <a:off x="6172200" y="0"/>
            <a:ext cx="4069080" cy="6721475"/>
          </a:xfrm>
          <a:prstGeom prst="rect">
            <a:avLst/>
          </a:prstGeom>
          <a:noFill/>
          <a:ln w="9525">
            <a:noFill/>
            <a:round/>
            <a:headEnd/>
            <a:tailEnd/>
          </a:ln>
        </p:spPr>
      </p:pic>
      <p:sp>
        <p:nvSpPr>
          <p:cNvPr id="1025" name="Shape 10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4 : Description des collectivités</a:t>
            </a:r>
            <a:endParaRPr sz="1200" b="0" i="0" u="none" strike="noStrike" cap="none">
              <a:solidFill>
                <a:srgbClr val="888888"/>
              </a:solidFill>
              <a:latin typeface="Calibri"/>
              <a:ea typeface="Calibri"/>
              <a:cs typeface="Calibri"/>
              <a:sym typeface="Calibri"/>
            </a:endParaRPr>
          </a:p>
        </p:txBody>
      </p:sp>
      <p:sp>
        <p:nvSpPr>
          <p:cNvPr id="1029" name="Shape 1029"/>
          <p:cNvSpPr txBox="1">
            <a:spLocks noGrp="1"/>
          </p:cNvSpPr>
          <p:nvPr>
            <p:ph type="title"/>
          </p:nvPr>
        </p:nvSpPr>
        <p:spPr>
          <a:xfrm>
            <a:off x="266701" y="1035062"/>
            <a:ext cx="4508500" cy="14759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Exercice : Congrès</a:t>
            </a:r>
            <a:endParaRPr sz="3959"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BAC PowerPoint" ma:contentTypeID="0x01010007FBFBA794F1D947A9F20DFE355B4A4200CD0904F1F79CDF4B955BAA57D212B894" ma:contentTypeVersion="48" ma:contentTypeDescription="" ma:contentTypeScope="" ma:versionID="9f2ee7a5c6a465c2557415ec4d48fe38">
  <xsd:schema xmlns:xsd="http://www.w3.org/2001/XMLSchema" xmlns:xs="http://www.w3.org/2001/XMLSchema" xmlns:p="http://schemas.microsoft.com/office/2006/metadata/properties" xmlns:ns2="588dd58b-c235-4de7-be6d-a821336e58b0" xmlns:ns3="9c7b64a9-7dcb-496c-9b16-ac5eef1d54ce" targetNamespace="http://schemas.microsoft.com/office/2006/metadata/properties" ma:root="true" ma:fieldsID="ddccfc3e21fb3f8f1b6bf4838cc05423" ns2:_="" ns3:_="">
    <xsd:import namespace="588dd58b-c235-4de7-be6d-a821336e58b0"/>
    <xsd:import namespace="9c7b64a9-7dcb-496c-9b16-ac5eef1d54ce"/>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8" nillable="true" ma:displayName="Review-Approval Date" ma:format="DateOnly" ma:hidden="true" ma:internalName="BLApprovalDate" ma:readOnly="false">
      <xsd:simpleType>
        <xsd:restriction base="dms:DateTime"/>
      </xsd:simpleType>
    </xsd:element>
    <xsd:element name="BLApprovalHistory" ma:index="9" nillable="true" ma:displayName="Review-Approval History" ma:hidden="true" ma:internalName="BLApprovalHistory" ma:readOnly="false">
      <xsd:simpleType>
        <xsd:restriction base="dms:Note"/>
      </xsd:simpleType>
    </xsd:element>
    <xsd:element name="BLApprovalStatus" ma:index="10" nillable="true" ma:displayName="Review-Approval Status" ma:hidden="true" ma:internalName="BLApprovalStatus" ma:readOnly="false">
      <xsd:simpleType>
        <xsd:restriction base="dms:Text">
          <xsd:maxLength value="255"/>
        </xsd:restriction>
      </xsd:simpleType>
    </xsd:element>
    <xsd:element name="BLApprovers" ma:index="11"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341ffb6-9f44-4f1b-9ccc-ac841d6afe01" ContentTypeId="0x01010007FBFBA794F1D947A9F20DFE355B4A42"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 xmlns="9c7b64a9-7dcb-496c-9b16-ac5eef1d54ce">ACCESS-1575628881-4710</_dlc_DocId>
    <_dlc_DocIdUrl xmlns="9c7b64a9-7dcb-496c-9b16-ac5eef1d54ce">
      <Url>http://collaboration/sites/access/Std/_layouts/DocIdRedir.aspx?ID=ACCESS-1575628881-4710</Url>
      <Description>ACCESS-1575628881-4710</Description>
    </_dlc_DocIdUrl>
    <BLApprovalStatus xmlns="588dd58b-c235-4de7-be6d-a821336e58b0" xsi:nil="true"/>
    <BLApprovers xmlns="588dd58b-c235-4de7-be6d-a821336e58b0" xsi:nil="true"/>
    <BLApprovalHistory xmlns="588dd58b-c235-4de7-be6d-a821336e58b0" xsi:nil="true"/>
    <BLApprovalDate xmlns="588dd58b-c235-4de7-be6d-a821336e58b0"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DE021-4C19-4C86-A0EB-06B183AE6C40}">
  <ds:schemaRefs>
    <ds:schemaRef ds:uri="http://schemas.microsoft.com/sharepoint/events"/>
  </ds:schemaRefs>
</ds:datastoreItem>
</file>

<file path=customXml/itemProps2.xml><?xml version="1.0" encoding="utf-8"?>
<ds:datastoreItem xmlns:ds="http://schemas.openxmlformats.org/officeDocument/2006/customXml" ds:itemID="{D658E5AB-06A9-4179-B622-9B2805AC5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dd58b-c235-4de7-be6d-a821336e58b0"/>
    <ds:schemaRef ds:uri="9c7b64a9-7dcb-496c-9b16-ac5eef1d5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6917D-F772-46E2-BE30-12EA744C3A80}">
  <ds:schemaRefs>
    <ds:schemaRef ds:uri="Microsoft.SharePoint.Taxonomy.ContentTypeSync"/>
  </ds:schemaRefs>
</ds:datastoreItem>
</file>

<file path=customXml/itemProps4.xml><?xml version="1.0" encoding="utf-8"?>
<ds:datastoreItem xmlns:ds="http://schemas.openxmlformats.org/officeDocument/2006/customXml" ds:itemID="{80273E7D-AE38-4A82-B48A-83622DCD6736}">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c7b64a9-7dcb-496c-9b16-ac5eef1d54ce"/>
    <ds:schemaRef ds:uri="http://purl.org/dc/terms/"/>
    <ds:schemaRef ds:uri="588dd58b-c235-4de7-be6d-a821336e58b0"/>
    <ds:schemaRef ds:uri="http://www.w3.org/XML/1998/namespace"/>
  </ds:schemaRefs>
</ds:datastoreItem>
</file>

<file path=customXml/itemProps5.xml><?xml version="1.0" encoding="utf-8"?>
<ds:datastoreItem xmlns:ds="http://schemas.openxmlformats.org/officeDocument/2006/customXml" ds:itemID="{A2581C9F-BDF4-42BC-A0D3-6C4AD7243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18784</Words>
  <Application>Microsoft Office PowerPoint</Application>
  <PresentationFormat>Widescreen</PresentationFormat>
  <Paragraphs>1680</Paragraphs>
  <Slides>118</Slides>
  <Notes>118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118</vt:i4>
      </vt:variant>
    </vt:vector>
  </HeadingPairs>
  <TitlesOfParts>
    <vt:vector size="129" baseType="lpstr">
      <vt:lpstr>Calibri</vt:lpstr>
      <vt:lpstr>Avenir</vt:lpstr>
      <vt:lpstr>SimSun</vt:lpstr>
      <vt:lpstr>Wingdings</vt:lpstr>
      <vt:lpstr>Times New Roman</vt:lpstr>
      <vt:lpstr>Book Antiqua</vt:lpstr>
      <vt:lpstr>Microsoft YaHei</vt:lpstr>
      <vt:lpstr>Arial</vt:lpstr>
      <vt:lpstr>Arial Unicode MS</vt:lpstr>
      <vt:lpstr>1_Thème Office</vt:lpstr>
      <vt:lpstr>1_Office Theme</vt:lpstr>
      <vt:lpstr>PFAN  Programme francophone des autorités de noms</vt:lpstr>
      <vt:lpstr>Chapitres 8 et 11 de RDA</vt:lpstr>
      <vt:lpstr>Définition de « collectivité » (RDA 8.1.2)</vt:lpstr>
      <vt:lpstr> Codage MARC</vt:lpstr>
      <vt:lpstr> Publication en série  </vt:lpstr>
      <vt:lpstr>PowerPoint Presentation</vt:lpstr>
      <vt:lpstr>PowerPoint Presentation</vt:lpstr>
      <vt:lpstr>Collectivités considérées comme créatrices (19.2.1.1.1) </vt:lpstr>
      <vt:lpstr>Collectivités considérées comme contributrices </vt:lpstr>
      <vt:lpstr> Collectivités comme sujets</vt:lpstr>
      <vt:lpstr> Transcription et emploi des majuscules (RDA 11.2)</vt:lpstr>
      <vt:lpstr> Source consultée (RDA 8.12)</vt:lpstr>
      <vt:lpstr>PowerPoint Presentation</vt:lpstr>
      <vt:lpstr>  Définition de « collectivité »  </vt:lpstr>
      <vt:lpstr> Identification des collectivités : Éléments fondamentaux (0.6.7)</vt:lpstr>
      <vt:lpstr> Identification des collectivités : Fondamental si nécessaire d’établir une distinction (RDA 0.6.7)</vt:lpstr>
      <vt:lpstr> Entités ambigües « Division du monde »</vt:lpstr>
      <vt:lpstr> Exercice</vt:lpstr>
      <vt:lpstr> Exercice</vt:lpstr>
      <vt:lpstr> Exercice</vt:lpstr>
      <vt:lpstr> Exercice</vt:lpstr>
      <vt:lpstr> Choix et enregistrement du nom privilégié (RDA 11.2)</vt:lpstr>
      <vt:lpstr> Nom privilégié choisi à partir des sources privilégiées</vt:lpstr>
      <vt:lpstr> Nom privilégié (RDA 11.2)</vt:lpstr>
      <vt:lpstr> Nom privilégié (articles initiaux)</vt:lpstr>
      <vt:lpstr>Nom privilégié  (Termes indiquant que la collectivité est constituée en personne morale, etc.)</vt:lpstr>
      <vt:lpstr> Exercice</vt:lpstr>
      <vt:lpstr> Nom privilégié (RDA 11.2.2)</vt:lpstr>
      <vt:lpstr> Nom privilégié (RDA 11.2.2)</vt:lpstr>
      <vt:lpstr> Nom privilégié (RDA 11.2.2)</vt:lpstr>
      <vt:lpstr> Nom privilégié (RDA 11.2.2)</vt:lpstr>
      <vt:lpstr> Nom privilégié (RDA 11.2.2)</vt:lpstr>
      <vt:lpstr>PowerPoint Presentation</vt:lpstr>
      <vt:lpstr>PowerPoint Presentation</vt:lpstr>
      <vt:lpstr> Exercice</vt:lpstr>
      <vt:lpstr> Noms privilégiés pour les collectivités subordonnées et associées RDA 11.2.2.13‐14</vt:lpstr>
      <vt:lpstr> Collectivités subordonnées et associées</vt:lpstr>
      <vt:lpstr> RDA 11.2.2.14.1</vt:lpstr>
      <vt:lpstr> RDA 11.2.2.14.2</vt:lpstr>
      <vt:lpstr> RDA 11.2.2.14.3</vt:lpstr>
      <vt:lpstr> RDA 11.2.2.14.3</vt:lpstr>
      <vt:lpstr> RDA 11.2.2.14.4</vt:lpstr>
      <vt:lpstr> RDA 11.2.2.14.5</vt:lpstr>
      <vt:lpstr> RDA 11.2.2.14.5</vt:lpstr>
      <vt:lpstr> RDA 11.2.2.14.6 </vt:lpstr>
      <vt:lpstr> RDA 11.2.2.14.6 </vt:lpstr>
      <vt:lpstr> RDA 11.2.2.14.6 </vt:lpstr>
      <vt:lpstr> RDA 11.2.2.14.6 </vt:lpstr>
      <vt:lpstr> Autres types </vt:lpstr>
      <vt:lpstr> Autres types </vt:lpstr>
      <vt:lpstr> Dignitaires gouvernementaux (RDA 11.2.2.18)</vt:lpstr>
      <vt:lpstr> Dignitaires gouvernementaux (RDA 11.2.2.18)</vt:lpstr>
      <vt:lpstr> Dignitaires gouvernementaux (RDA 11.2.2.18)</vt:lpstr>
      <vt:lpstr> Dignitaires religieux (RDA 11.2.2.26)</vt:lpstr>
      <vt:lpstr> Subdivision directe ou indirecte  (RDA 11.2.2.15) hiérarchie intermédiaire </vt:lpstr>
      <vt:lpstr> Subdivision directe ou indirecte  (RDA 11.2.2.15) hiérarchie intermédiaire</vt:lpstr>
      <vt:lpstr> Exercice : Collectivité enregistrée de façon subordonnée ou non?</vt:lpstr>
      <vt:lpstr> Exercice : Collectivité enregistrée de façon subordonnée ou non?</vt:lpstr>
      <vt:lpstr> Exercice : Collectivité enregistrée de façon subordonnée ou non?</vt:lpstr>
      <vt:lpstr>PowerPoint Presentation</vt:lpstr>
      <vt:lpstr> Collectivités subordonnées (RDA 11.2)</vt:lpstr>
      <vt:lpstr> À retenir - important</vt:lpstr>
      <vt:lpstr> Attributs des collectivités : dates</vt:lpstr>
      <vt:lpstr> Attributs des collectivités : dates</vt:lpstr>
      <vt:lpstr> Attributs des collectivités : dates</vt:lpstr>
      <vt:lpstr> Attributs des collectivités : dates</vt:lpstr>
      <vt:lpstr> Attributs des collectivités : dates</vt:lpstr>
      <vt:lpstr>Date associée à une collectivité (RDA 11.4)</vt:lpstr>
      <vt:lpstr>Date associée à une collectivité (RDA 11.4)</vt:lpstr>
      <vt:lpstr> Lieu associé à une collectivité (RDA 11.3)</vt:lpstr>
      <vt:lpstr> Exercice</vt:lpstr>
      <vt:lpstr> Exercice</vt:lpstr>
      <vt:lpstr> Institution associée (RDA 11.5)</vt:lpstr>
      <vt:lpstr> Institution associée (RDA 11.5)</vt:lpstr>
      <vt:lpstr> Autre désignation associée à une collectivité (RDA 11.7)</vt:lpstr>
      <vt:lpstr> Autre désignation associée à une collectivité (RDA 11.7)</vt:lpstr>
      <vt:lpstr> Autre désignation associée à une collectivité (RDA 11.7)</vt:lpstr>
      <vt:lpstr> Autre désignation associée à une collectivité (RDA 11.7)</vt:lpstr>
      <vt:lpstr> Autres éléments</vt:lpstr>
      <vt:lpstr>PowerPoint Presentation</vt:lpstr>
      <vt:lpstr>PowerPoint Presentation</vt:lpstr>
      <vt:lpstr> Autres éléments</vt:lpstr>
      <vt:lpstr> Autres éléments</vt:lpstr>
      <vt:lpstr>PowerPoint Presentation</vt:lpstr>
      <vt:lpstr>PowerPoint Presentation</vt:lpstr>
      <vt:lpstr> Construction du point d’accès autorisé (RDA 11.13)</vt:lpstr>
      <vt:lpstr> Construction du point d’accès autorisé (RDA 11.13)</vt:lpstr>
      <vt:lpstr> Construction du point d’accès autorisé (RDA 11.13)</vt:lpstr>
      <vt:lpstr> Congrès</vt:lpstr>
      <vt:lpstr> Congrès</vt:lpstr>
      <vt:lpstr> Congrès</vt:lpstr>
      <vt:lpstr> Congrès</vt:lpstr>
      <vt:lpstr> Congrès</vt:lpstr>
      <vt:lpstr> Congrès</vt:lpstr>
      <vt:lpstr>PowerPoint Presentation</vt:lpstr>
      <vt:lpstr> Exercice : Quels sont les points d’accès autorisés pour la série et les occurrences individuelles?</vt:lpstr>
      <vt:lpstr> Exercice : Quels sont les points d’accès autorisés pour la série et les occurrences individuelles?</vt:lpstr>
      <vt:lpstr> Exercice : Quels sont les points d’accès autorisés pour la série et les occurrences individuelles?</vt:lpstr>
      <vt:lpstr> Exercice : Congrès</vt:lpstr>
      <vt:lpstr>PowerPoint Presentation</vt:lpstr>
      <vt:lpstr>PowerPoint Presentation</vt:lpstr>
      <vt:lpstr> Congrès À retenir – important</vt:lpstr>
      <vt:lpstr> Variantes de nom (RDA 11.2.3)</vt:lpstr>
      <vt:lpstr> Variantes de nom (RDA 11.2.3)</vt:lpstr>
      <vt:lpstr> Variantes de nom (RDA 11.2.3)</vt:lpstr>
      <vt:lpstr> Variantes de nom (RDA 11.2.3)</vt:lpstr>
      <vt:lpstr> Variantes de nom (RDA 11.2.3)</vt:lpstr>
      <vt:lpstr> Variantes de nom (RDA 11.2.3)</vt:lpstr>
      <vt:lpstr> Variantes de nom (RDA 11.2.3)</vt:lpstr>
      <vt:lpstr> Personnes en relation (RDA 30)</vt:lpstr>
      <vt:lpstr> Familles en relation (RDA 31)</vt:lpstr>
      <vt:lpstr> Collectivités en relation (RDA 32)</vt:lpstr>
      <vt:lpstr>PowerPoint Presentation</vt:lpstr>
      <vt:lpstr>PowerPoint Presentation</vt:lpstr>
      <vt:lpstr> Parcs, forêts, etc., désignés par les gouvernements </vt:lpstr>
      <vt:lpstr>PowerPoint Presentation</vt:lpstr>
      <vt:lpstr> Exercice</vt:lpstr>
      <vt:lpstr> À retenir -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Bérubé, Bernard</dc:creator>
  <cp:lastModifiedBy>Andrew Dunnett</cp:lastModifiedBy>
  <cp:revision>1</cp:revision>
  <dcterms:modified xsi:type="dcterms:W3CDTF">2020-11-05T13:12:16Z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0x01010007FBFBA794F1D947A9F20DFE355B4A4200CD0904F1F79CDF4B955BAA57D212B894</vt:lpwstr>
  </property>
  <property fmtid="{D5CDD505-2E9C-101B-9397-08002B2CF9AE}" pid="3" name="_dlc_DocIdItemGuid">
    <vt:lpwstr>24847ac0-633c-4ff5-b6e9-139a6653d2b3</vt:lpwstr>
  </property>
  <property fmtid="{D5CDD505-2E9C-101B-9397-08002B2CF9AE}" pid="4" name="Order">
    <vt:r8>471000</vt:r8>
  </property>
  <property fmtid="{D5CDD505-2E9C-101B-9397-08002B2CF9AE}" pid="5" name="Document Approver">
    <vt:lpwstr/>
  </property>
</Properties>
</file>