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9" r:id="rId2"/>
    <p:sldId id="312" r:id="rId3"/>
    <p:sldId id="326" r:id="rId4"/>
    <p:sldId id="327" r:id="rId5"/>
    <p:sldId id="329" r:id="rId6"/>
    <p:sldId id="328" r:id="rId7"/>
    <p:sldId id="314" r:id="rId8"/>
    <p:sldId id="316" r:id="rId9"/>
    <p:sldId id="320" r:id="rId10"/>
    <p:sldId id="330" r:id="rId11"/>
    <p:sldId id="319" r:id="rId12"/>
    <p:sldId id="331" r:id="rId13"/>
    <p:sldId id="324" r:id="rId14"/>
    <p:sldId id="286"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herland.Johanne" initials="S" lastIdx="9" clrIdx="0">
    <p:extLst>
      <p:ext uri="{19B8F6BF-5375-455C-9EA6-DF929625EA0E}">
        <p15:presenceInfo xmlns:p15="http://schemas.microsoft.com/office/powerpoint/2012/main" userId="Sutherland.Joh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6FD"/>
    <a:srgbClr val="F8F8F8"/>
    <a:srgbClr val="EDEEE7"/>
    <a:srgbClr val="138372"/>
    <a:srgbClr val="AAECFC"/>
    <a:srgbClr val="CFF4FD"/>
    <a:srgbClr val="0A737D"/>
    <a:srgbClr val="099DC1"/>
    <a:srgbClr val="52B983"/>
    <a:srgbClr val="C5E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7" autoAdjust="0"/>
    <p:restoredTop sz="68652" autoAdjust="0"/>
  </p:normalViewPr>
  <p:slideViewPr>
    <p:cSldViewPr snapToGrid="0">
      <p:cViewPr varScale="1">
        <p:scale>
          <a:sx n="78" d="100"/>
          <a:sy n="78" d="100"/>
        </p:scale>
        <p:origin x="1740" y="90"/>
      </p:cViewPr>
      <p:guideLst>
        <p:guide orient="horz" pos="2184"/>
        <p:guide pos="528"/>
      </p:guideLst>
    </p:cSldViewPr>
  </p:slideViewPr>
  <p:outlineViewPr>
    <p:cViewPr>
      <p:scale>
        <a:sx n="33" d="100"/>
        <a:sy n="33" d="100"/>
      </p:scale>
      <p:origin x="0" y="-3144"/>
    </p:cViewPr>
  </p:outlineViewPr>
  <p:notesTextViewPr>
    <p:cViewPr>
      <p:scale>
        <a:sx n="1" d="1"/>
        <a:sy n="1" d="1"/>
      </p:scale>
      <p:origin x="0" y="0"/>
    </p:cViewPr>
  </p:notesTextViewPr>
  <p:sorterViewPr>
    <p:cViewPr>
      <p:scale>
        <a:sx n="125" d="100"/>
        <a:sy n="125" d="100"/>
      </p:scale>
      <p:origin x="0" y="0"/>
    </p:cViewPr>
  </p:sorterViewPr>
  <p:notesViewPr>
    <p:cSldViewPr snapToGrid="0" showGuides="1">
      <p:cViewPr varScale="1">
        <p:scale>
          <a:sx n="121" d="100"/>
          <a:sy n="121" d="100"/>
        </p:scale>
        <p:origin x="672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A2D1F-4B12-4F37-AA80-A2343D99C830}" type="datetimeFigureOut">
              <a:rPr lang="en-CA" smtClean="0"/>
              <a:t>2024-05-29</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CE5B2-C950-46E2-812C-154E7E5BFB57}" type="slidenum">
              <a:rPr lang="en-CA" smtClean="0"/>
              <a:t>‹#›</a:t>
            </a:fld>
            <a:endParaRPr lang="en-CA"/>
          </a:p>
        </p:txBody>
      </p:sp>
    </p:spTree>
    <p:extLst>
      <p:ext uri="{BB962C8B-B14F-4D97-AF65-F5344CB8AC3E}">
        <p14:creationId xmlns:p14="http://schemas.microsoft.com/office/powerpoint/2010/main" val="2787874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0"/>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4"/>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7"/>
    </inkml:context>
    <inkml:brush xml:id="br0">
      <inkml:brushProperty name="width" value="0.1" units="cm"/>
      <inkml:brushProperty name="height" value="0.1" units="cm"/>
      <inkml:brushProperty name="color" value="#AE198D"/>
      <inkml:brushProperty name="inkEffects" value="galaxy"/>
      <inkml:brushProperty name="anchorX" value="-54116.52344"/>
      <inkml:brushProperty name="anchorY" value="-65742.07031"/>
      <inkml:brushProperty name="scaleFactor" value="0.5"/>
    </inkml:brush>
  </inkml:definitions>
  <inkml:trace contextRef="#ctx0" brushRef="#br0">137 59 14256 0 0,'0'0'1544'0'0,"-2"1"-1802"0"0,-4 1 1365 0 0,-4 4 638 0 0,-4 1-1174 0 0,0 2 514 0 0,0 0-141 0 0,1 2 5 0 0,0 1 3 0 0,2 1-177 0 0,1 0 22 0 0,0 0-26 0 0,3 1-2 0 0,2 1-486 0 0,0 2 344 0 0,3 0-455 0 0,2-2 197 0 0,3 0 324 0 0,6 1-110 0 0,9-2 21 0 0,3-3-346 0 0,3-5 32 0 0,7-5 219 0 0,-1-3-352 0 0,-2-5-7 0 0,-3-3-24 0 0,-1-3-20 0 0,-1-1-1 0 0,-3-2-38 0 0,0-5 75 0 0,-3-1-98 0 0,-4-1-44 0 0,-6-4 11 0 0,-8 0-11 0 0,-4 0 0 0 0,-6 3 0 0 0,-3 2 0 0 0,-5 6 0 0 0,-4 3 0 0 0,-9 4-177 0 0,-5 7 153 0 0,18 6-2155 0 0,4 0 0 0 0,-18 5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5"/>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6"/>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7"/>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8"/>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9"/>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0"/>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2"/>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3"/>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1"/>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4"/>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5"/>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6"/>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7"/>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8"/>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9"/>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0"/>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1"/>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2"/>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3"/>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2"/>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4"/>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5"/>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6"/>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7"/>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8"/>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9"/>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0"/>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1"/>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2"/>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3"/>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8"/>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5"/>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6"/>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8"/>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9"/>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0"/>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1"/>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2"/>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3"/>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4"/>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5"/>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6"/>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7"/>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8"/>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9"/>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0"/>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1"/>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2"/>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3"/>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0"/>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4"/>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7"/>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9"/>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0"/>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1"/>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2"/>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3"/>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1"/>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4"/>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5"/>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7"/>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8"/>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9"/>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0"/>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1"/>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2"/>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3"/>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2"/>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4"/>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5"/>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6"/>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7"/>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8"/>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9"/>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0"/>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1"/>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2"/>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3"/>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3"/>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4"/>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3"/>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5"/>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7"/>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3"/>
    </inkml:context>
    <inkml:brush xml:id="br0">
      <inkml:brushProperty name="width" value="0.1" units="cm"/>
      <inkml:brushProperty name="height" value="0.1" units="cm"/>
      <inkml:brushProperty name="color" value="#AE198D"/>
      <inkml:brushProperty name="inkEffects" value="galaxy"/>
      <inkml:brushProperty name="anchorX" value="-46822.06641"/>
      <inkml:brushProperty name="anchorY" value="-59900.20313"/>
      <inkml:brushProperty name="scaleFactor" value="0.5"/>
    </inkml:brush>
  </inkml:definitions>
  <inkml:trace contextRef="#ctx0" brushRef="#br0">56 359 1376 0 0,'0'0'18567'0'0,"2"0"-18316"0"0,2 1 282 0 0,4 1-373 0 0,2 3 159 0 0,1 1-44 0 0,1 2 3 0 0,1 3 2 0 0,0 0-205 0 0,1 2 21 0 0,2 0-28 0 0,5 5 81 0 0,2 0-99 0 0,2 1 32 0 0,9 3 149 0 0,2-2-111 0 0,2-2 41 0 0,0-4-9 0 0,2-3 94 0 0,-1-4 0 0 0,1-4 6 0 0,3-5 4 0 0,3-3-28 0 0,1-6 8 0 0,1-3-4 0 0,10-9 187 0 0,7-9-194 0 0,-3-4-91 0 0,-4 0-22 0 0,-1-6 65 0 0,-8 0-121 0 0,-8 1 19 0 0,-3-2 66 0 0,-5-4-14 0 0,-7 4-67 0 0,-5 4 22 0 0,-7 5-10 0 0,-4 7-84 0 0,-5 6 99 0 0,-2 4-108 0 0,-3 5 106 0 0,0 5-106 0 0,-1 3 31 0 0,-2 5-10 0 0,-6 10 0 0 0,-2 6-102 0 0,-1 6 131 0 0,-2 5-44 0 0,-1 4 15 0 0,-2 14 0 0 0,-1 9 0 0 0,0 7 0 0 0,0 8 0 0 0,-1 6 0 0 0,-7 29 75 0 0,-5 33-96 0 0,-3 11 115 0 0,0 3-118 0 0,0-3 36 0 0,1-7 63 0 0,-4 11-96 0 0,0-12 31 0 0,3-10 84 0 0,2-15-121 0 0,3-14 115 0 0,-2-1 3 0 0,1-12-38 0 0,1-11 16 0 0,1-11-5 0 0,1-8 28 0 0,1-9-8 0 0,-1-8 4 0 0,0-5 0 0 0,0-6 28 0 0,1-5 1 0 0,0-4 2 0 0,-2-5 1 0 0,0-3-56 0 0,-7-6 81 0 0,-1-5-101 0 0,1-3-44 0 0,2-4 86 0 0,2-2-108 0 0,3-2 108 0 0,1 0-108 0 0,4-2 33 0 0,4 1-11 0 0,-1-4 0 0 0,4 1 0 0 0,3 2 0 0 0,4 2 0 0 0,3 0 0 0 0,2 3 0 0 0,2-2 0 0 0,1 2 0 0 0,1-1 0 0 0,0 1 0 0 0,0 0 0 0 0,-1 1 0 0 0,1 0 0 0 0,-1 2 0 0 0,1 1 0 0 0,0 0 0 0 0,0 1 0 0 0,0 0 0 0 0,0 1 0 0 0,0-1 0 0 0,2 2 75 0 0,0-1-97 0 0,1 3 33 0 0,1 3 64 0 0,1 1-97 0 0,0 2 108 0 0,-1-1-108 0 0,0 1 117 0 0,1 0-16 0 0,1 1 53 0 0,-1-3 26 0 0,-1-1 34 0 0,0-3-117 0 0,-2-2-75 0 0,-1 0 109 0 0,-1-2-42 0 0,0 2-80 0 0,0-1 26 0 0,0 1-13 0 0,0-1 75 0 0,-1 1 434 0 0,0-4-397 0 0,0 0-131 0 0,-1 0-111 0 0,0-1 51 0 0,0 1-20 0 0,0-2 114 0 0,1 1-31 0 0,0 0 16 0 0,1 1-532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4"/>
    </inkml:context>
    <inkml:brush xml:id="br0">
      <inkml:brushProperty name="width" value="0.1" units="cm"/>
      <inkml:brushProperty name="height" value="0.1" units="cm"/>
      <inkml:brushProperty name="color" value="#AE198D"/>
      <inkml:brushProperty name="inkEffects" value="galaxy"/>
      <inkml:brushProperty name="anchorX" value="-46174.44141"/>
      <inkml:brushProperty name="anchorY" value="-61387.90625"/>
      <inkml:brushProperty name="scaleFactor" value="0.5"/>
    </inkml:brush>
  </inkml:definitions>
  <inkml:trace contextRef="#ctx0" brushRef="#br0">769 0 19175 0 0,'0'0'2080'0'0,"-3"0"-2426"0"0,-3 3 767 0 0,-4 3-442 0 0,-1 4 517 0 0,-1 5-94 0 0,-4 4 64 0 0,-2 7 4 0 0,-2 4-54 0 0,-2 8 7 0 0,-1 5-6 0 0,-7 23 345 0 0,-1 11-613 0 0,-1 8 187 0 0,-6 27 116 0 0,-5 27-251 0 0,-1 5-66 0 0,3 2-32 0 0,4-6-27 0 0,4-8-2 0 0,-1 10 120 0 0,-2 10 20 0 0,-1 8-16 0 0,4-11-128 0 0,3-15 38 0 0,6-20-20 0 0,3-18 75 0 0,3-7 183 0 0,1-7-140 0 0,3-9-160 0 0,3-14 86 0 0,2-14 15 0 0,3-15-2 0 0,3-11 6 0 0,1-10 1 0 0,1-6 65 0 0,0-8 1 0 0,0-6 3 0 0,1-8 3 0 0,2-7-149 0 0,1-7 23 0 0,1-7-24 0 0,4-20-1 0 0,3-7-85 0 0,2-7 24 0 0,6-20-12 0 0,3-2 0 0 0,3-2-112 0 0,4 5 144 0 0,0 6-169 0 0,8-4 97 0 0,1 9-78 0 0,-1 10 142 0 0,-1 12-41 0 0,-3 11-76 0 0,1 10 119 0 0,-1 9-142 0 0,-3 11 71 0 0,-26 17 24 0 0,-1 0 0 0 0,1 0 0 0 0,0 1 0 0 0,7-2 0 0 0,-10 3 13 0 0,1 0-1 0 0,0-1 1 0 0,0 1 0 0 0,-1 0 0 0 0,1 0-1 0 0,0 1 1 0 0,0-1 0 0 0,-1 0 0 0 0,1 0-1 0 0,2 2 1 0 0,-3-2 0 0 0,0 0 0 0 0,0 1 0 0 0,0 0 0 0 0,1-1 0 0 0,-1 1 0 0 0,0 0 0 0 0,0 0 0 0 0,0-1 0 0 0,0 1 0 0 0,0 0 0 0 0,1 2 0 0 0,0-1-6 0 0,0 0 1 0 0,-1 1-1 0 0,0-1 0 0 0,1 0 1 0 0,-1 1-1 0 0,1 3 0 0 0,4 20 151 0 0,-3 17 158 0 0,-4 6-199 0 0,-2 6-13 0 0,0 2-7 0 0,1 1-86 0 0,-1 1 133 0 0,1-1-155 0 0,2 11 123 0 0,3 7-113 0 0,8 6 108 0 0,8 1-33 0 0,6-10-64 0 0,3-12 22 0 0,-20-47 17 0 0,0-2 0 0 0,14 15 0 0 0,-13-17-8 0 0,0-1 0 0 0,20 15 0 0 0,-17-15 1 0 0,0-2 0 0 0,20 11 0 0 0,-18-12-26 0 0,29 10 0 0 0,-27-10 48 0 0,23 2 0 0 0,-22-5-54 0 0,27-1 0 0 0,-27-3 59 0 0,31-5-1 0 0,16-10-71 0 0,-5-5 120 0 0,4-10-120 0 0,2-13 120 0 0,2-11-36 0 0,0-13-72 0 0,-1-12 24 0 0,-6-12 63 0 0,-10 4-97 0 0,-11 8 33 0 0,-10 10-11 0 0,-9 9 0 0 0,-7-1-93 0 0,-3 0 26 0 0,-5 3 80 0 0,-2 2-26 0 0,-3 6-71 0 0,-2 6 108 0 0,0 12-36 0 0,0 9 12 0 0,-1 6 0 0 0,1 6 0 0 0,1 6-93 0 0,0 0 119 0 0,1 2-39 0 0,0 0 13 0 0,0 1 0 0 0,-2-1 0 0 0,1 1 0 0 0,0 1 0 0 0,0-1 0 0 0,-1-1 0 0 0,1 0 0 0 0,-2-1 0 0 0,0 1 0 0 0,1-1 0 0 0,-3 1 0 0 0,0 0 0 0 0,-2 1 0 0 0,-2 1-93 0 0,0 2 119 0 0,-3 1-123 0 0,-3 2 121 0 0,-2 3-36 0 0,-2 2 12 0 0,-5 7-75 0 0,-4 12 97 0 0,-1 6-33 0 0,-2 5 11 0 0,-7 15 0 0 0,1 4 84 0 0,-1 4-108 0 0,-4 15 148 0 0,3 1-81 0 0,2 0-49 0 0,4-4 92 0 0,4-6-108 0 0,4-5 33 0 0,3-5-11 0 0,6-5 75 0 0,3-5-97 0 0,5-3 108 0 0,4-4-108 0 0,4-3 108 0 0,3-4-108 0 0,6 0 126 0 0,3-4-37 0 0,4-6 4 0 0,-12-20-40 0 0,-1 0 1 0 0,1 0-1 0 0,0 0 1 0 0,6 3-1 0 0,19 7 17 0 0,4-8 55 0 0,1-6-18 0 0,1-7 3 0 0,1-4 0 0 0,-3-6-28 0 0,7-10 83 0 0,6-13-101 0 0,-3-4 70 0 0,-2-1-133 0 0,-4-1 149 0 0,-4 1-160 0 0,-1-8 48 0 0,-2-9-16 0 0,-4 0 0 0 0,-4 2 0 0 0,-4 6 0 0 0,-3 7 0 0 0,-4 7 0 0 0,-1 8 0 0 0,-4 4 0 0 0,-1 6 0 0 0,-2 6 0 0 0,-2 6 0 0 0,0 5-103 0 0,-1 4 133 0 0,-2 4-120 0 0,-2 6 112 0 0,-3 11-108 0 0,-1 7 33 0 0,-1 5 64 0 0,0 6-22 0 0,0 2 11 0 0,-1 14 0 0 0,-1 14 0 0 0,2 15 0 0 0,2 9 0 0 0,4-4 0 0 0,3-9 0 0 0,3-11 0 0 0,2-13 0 0 0,5-6 0 0 0,3-9 0 0 0,1-8 0 0 0,4-7 0 0 0,3-7 0 0 0,0-7 0 0 0,1-8 0 0 0,0-6 0 0 0,0-6 0 0 0,2-7 0 0 0,5-13 0 0 0,5-14 0 0 0,1-8 0 0 0,-1-5 0 0 0,-2-2 0 0 0,-2-2 0 0 0,-3-2 0 0 0,0-3 0 0 0,-1-1 0 0 0,-2-1 0 0 0,2-11-187 0 0,0-6 17 0 0,-1 6 95 0 0,-2 10 75 0 0,-1 12-16 0 0,-4 11 16 0 0,0 8 0 0 0,-3 9 0 0 0,-2 8 0 0 0,-3 7 0 0 0,-3 6 0 0 0,-1 5 0 0 0,-1 5 0 0 0,1 3 0 0 0,0 5 0 0 0,-1 12 0 0 0,-1 11 0 0 0,-4 16 0 0 0,-5 17 0 0 0,-2 5 0 0 0,-2-1 75 0 0,-2-1-97 0 0,-1-3 126 0 0,-3 7-56 0 0,1-3 56 0 0,1-2-125 0 0,3 4 37 0 0,2-6-16 0 0,0-8 0 0 0,3-4 0 0 0,1-6 0 0 0,1-7-233 0 0,0-10 187 0 0,2-11 166 0 0,0-8 194 0 0,0-6-214 0 0,1-7-18 0 0,0-7-4 0 0,1-6-88 0 0,2-5 133 0 0,2-7-71 0 0,2-7 15 0 0,4-6-2 0 0,5-6-1 0 0,4-6-75 0 0,3-4 22 0 0,3-4-11 0 0,2-4-103 0 0,2 0 30 0 0,8-11-118 0 0,6-5 133 0 0,-1 5 58 0 0,-2 8-99 0 0,-1 8 198 0 0,-4 11-11 0 0,-6 12 28 0 0,-2 11-214 0 0,-26 25 46 0 0,-1-2 0 0 0,1 1 0 0 0,-1-1-1 0 0,1 1 1 0 0,-1-1 0 0 0,1 1 0 0 0,-1 0-1 0 0,1 0 1 0 0,0-1 0 0 0,-1 1 0 0 0,1 0-1 0 0,-1 0 1 0 0,1 1 0 0 0,0-1 0 0 0,1 1-1 0 0,-2 0 89 0 0,1-1 0 0 0,-1 1 0 0 0,1 0 0 0 0,0 0-1 0 0,-1 0 1 0 0,1 1 0 0 0,-1-1 0 0 0,1 0 0 0 0,-1 1-1 0 0,0-1 1 0 0,0 0 0 0 0,0 1 0 0 0,2 2 0 0 0,0 0-49 0 0,0 1-1 0 0,-1 0 1 0 0,0 0 0 0 0,0 0 0 0 0,2 6 0 0 0,-1-1 70 0 0,-1 0 0 0 0,2 15 0 0 0,-1 35 267 0 0,-4 13-224 0 0,-1 2-278 0 0,-2-2 114 0 0,1-4-52 0 0,2-3 208 0 0,1-6-10 0 0,3-3 24 0 0,4-4 5 0 0,4-5-130 0 0,2-4-111 0 0,4-6 51 0 0,10 1-20 0 0,4-6 207 0 0,2-7-76 0 0,-26-22-15 0 0,0-1 0 0 0,1 0-1 0 0,12 5 1 0 0,-9-6-20 0 0,-1 0 1 0 0,1-1-1 0 0,11 1 0 0 0,-7-4 7 0 0,-1 1-1 0 0,25-6 1 0 0,-20 1-32 0 0,1-1 0 0 0,18-8 0 0 0,-14 3 3 0 0,34-24-1 0 0,-31 16 31 0 0,30-28 0 0 0,-31 21-62 0 0,27-34 0 0 0,-31 30 25 0 0,27-47 0 0 0,8-33 44 0 0,-14 0-202 0 0,-11-13-58 0 0,-11-10 18 0 0,-8-8 9 0 0,-9 0 124 0 0,-6 16 97 0 0,-1 20-19 0 0,-3 22 19 0 0,-1 20 121 0 0,0 17-43 0 0,1 13 19 0 0,1 11-1 0 0,0 7-112 0 0,1 6-136 0 0,2 6 125 0 0,-1 6 25 0 0,-2 13 168 0 0,0 9-142 0 0,1 6-20 0 0,-2 19-170 0 0,-1 21 216 0 0,-1 8 28 0 0,-2 9 4 0 0,0 4 13 0 0,-1 5-111 0 0,-3 20 32 0 0,0 1-119 0 0,0-2 133 0 0,2-8-45 0 0,2-7 15 0 0,2-10 75 0 0,2-7-97 0 0,0-8 33 0 0,3-7-11 0 0,0 2-75 0 0,1 2 97 0 0,0-6-33 0 0,2-11 235 0 0,-2-7 291 0 0,1-12-350 0 0,0-11-326 0 0,0-13 165 0 0,1-10-12 0 0,0-3 17 0 0,3-17 156 0 0,3-11-141 0 0,1-13-20 0 0,7-21 7 0 0,7-24-11 0 0,3-6 0 0 0,5-3-84 0 0,9-14-41 0 0,3 4 43 0 0,2 5-10 0 0,2 11 3 0 0,0 10 104 0 0,0 9-123 0 0,0 9 134 0 0,9-1-226 0 0,-1 9 160 0 0,-1 5-53 0 0,-4 8 13 0 0,-5 7 93 0 0,1 4-26 0 0,-2 3 88 0 0,-6 6-97 0 0,-7 6 33 0 0,-8 4-86 0 0,-8 5 97 0 0,-6 3-33 0 0,-4 2 11 0 0,-3 1 0 0 0,-1 1 0 0 0,-3 2 0 0 0,-5 2 0 0 0,-2-1 0 0 0,-10 6-84 0 0,-3 0 108 0 0,-5 3-111 0 0,-3 1 109 0 0,-2 3-126 0 0,-1 3 130 0 0,-2 2-39 0 0,-1 4 13 0 0,0 2 0 0 0,0 6 0 0 0,1 1 0 0 0,0 5 0 0 0,2 2 0 0 0,1 4 0 0 0,0 3 0 0 0,3 3 0 0 0,3 1 121 0 0,5 1-71 0 0,3 0 18 0 0,3 10 34 0 0,8 0-48 0 0,5-1 52 0 0,5-44 5 0 0,5 27 0 0 0,-2-31-30 0 0,0 0 1 0 0,9 21 0 0 0,-7-25-1 0 0,1 1-1 0 0,0-1 1 0 0,12 16 0 0 0,-11-17-40 0 0,2 2-1 0 0,19 16 1 0 0,-18-19-41 0 0,0 0 0 0 0,21 11 0 0 0,-20-13 34 0 0,0-1 0 0 0,22 7 0 0 0,-22-9-41 0 0,1 0-1 0 0,22 2 1 0 0,-20-4 11 0 0,-1-1-1 0 0,19-2 1 0 0,-17 0 33 0 0,29-6 1 0 0,-22 1-49 0 0,26-11 0 0 0,31-23-473 0 0,-33 8-6846 0 0,3-6-1177 0 0,33-28-8668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5"/>
    </inkml:context>
    <inkml:brush xml:id="br0">
      <inkml:brushProperty name="width" value="0.1" units="cm"/>
      <inkml:brushProperty name="height" value="0.1" units="cm"/>
      <inkml:brushProperty name="color" value="#AE198D"/>
      <inkml:brushProperty name="inkEffects" value="galaxy"/>
      <inkml:brushProperty name="anchorX" value="-50393.19922"/>
      <inkml:brushProperty name="anchorY" value="-64143.03906"/>
      <inkml:brushProperty name="scaleFactor" value="0.5"/>
    </inkml:brush>
  </inkml:definitions>
  <inkml:trace contextRef="#ctx0" brushRef="#br0">27 902 5064 0 0,'0'0'17629'0'0,"-1"2"-17424"0"0,-2 2 270 0 0,-2 3-105 0 0,0 3-2 0 0,0 3 0 0 0,2 1 0 0 0,0 4 0 0 0,2 1-168 0 0,1 6 244 0 0,4 4-145 0 0,1 0-196 0 0,4-2 59 0 0,2-2-34 0 0,1-4-9 0 0,7-3 124 0 0,7-3 66 0 0,1-5-115 0 0,3-3 45 0 0,0-6-15 0 0,1-6-19 0 0,8-13 249 0 0,3-4-316 0 0,0-8 12 0 0,9-11 84 0 0,1-5-160 0 0,0-3 19 0 0,6-10 66 0 0,-3-1-110 0 0,-3 0 72 0 0,2-10 118 0 0,-6 1-166 0 0,-5 1 2 0 0,-2-8 25 0 0,-5-3-44 0 0,-5-2-63 0 0,-8 9 18 0 0,-5 11-11 0 0,-6 14 0 0 0,-3 12 0 0 0,-4 11 0 0 0,-3 8 112 0 0,-1 8-69 0 0,-1 5 26 0 0,-3 3-5 0 0,-2 4-75 0 0,-2 4 22 0 0,-1 4-11 0 0,-3 5 0 0 0,-2 13 0 0 0,-1 6 0 0 0,0 6 0 0 0,1 3 0 0 0,0 2 0 0 0,1 2 0 0 0,2 2 0 0 0,0 10 75 0 0,2 9-97 0 0,3-1 33 0 0,5-4 64 0 0,2-7-97 0 0,2-8 33 0 0,7 0 64 0 0,8-2-3 0 0,3-5-14 0 0,3-9 9 0 0,2-9-3 0 0,0-7-75 0 0,1-8 22 0 0,1-7-11 0 0,0-6 75 0 0,2-6-22 0 0,-1-5-64 0 0,1-4 134 0 0,7-13-80 0 0,4-10 26 0 0,6-15-5 0 0,4-14-75 0 0,-3-12 97 0 0,-6 2-108 0 0,-6 5 33 0 0,-7 10-11 0 0,-9 10 0 0 0,-5 4 0 0 0,-4 10 0 0 0,-6 8 0 0 0,-2 9 0 0 0,-3 7 0 0 0,0 7-112 0 0,-2 6 144 0 0,-3 6-160 0 0,-5 14 48 0 0,-5 18-16 0 0,-1 11 112 0 0,-3 9-32 0 0,0 5 16 0 0,1 5 0 0 0,-2 22-84 0 0,0 7 108 0 0,-3 9-36 0 0,-6 29 12 0 0,-7 26 0 0 0,-4 22 0 0 0,-3 11-93 0 0,3-15 119 0 0,3-22-39 0 0,-1-17 13 0 0,4-26 0 0 0,1-24 75 0 0,-2-17 53 0 0,25-54-107 0 0,-16 21 0 0 0,18-26 32 0 0,0-1 0 0 0,-12 9 0 0 0,13-12 32 0 0,1-2-1 0 0,-1 1 1 0 0,-11 5 0 0 0,12-7-65 0 0,-1 0 1 0 0,1-1-1 0 0,-1 0 1 0 0,-6 2-1 0 0,8-3 20 0 0,-1 0-1 0 0,0 0 0 0 0,0 0 0 0 0,-7-1 0 0 0,7 1-3 0 0,1-2-1 0 0,-1 1 0 0 0,0-1 0 0 0,-5-1 0 0 0,-16-8 140 0 0,21 6-117 0 0,1 0-1 0 0,0 1 1 0 0,0-1-1 0 0,-4-5 1 0 0,-16-23-35 0 0,4-6 82 0 0,14 21-69 0 0,-5-22 0 0 0,8 14-42 0 0,-2-27 0 0 0,8-45 121 0 0,8-2-145 0 0,9 2 45 0 0,6 6-15 0 0,7 5 0 0 0,4 6 0 0 0,5 6 0 0 0,13-9 0 0 0,4 4 0 0 0,0 3 0 0 0,12-5 0 0 0,12-4 0 0 0,0 4 0 0 0,-5 10 0 0 0,-7 8 0 0 0,-6 9 0 0 0,-8 8 0 0 0,-5 6 0 0 0,-6 6 0 0 0,-5 2 0 0 0,-4 4 0 0 0,-5 1 0 0 0,0-1 0 0 0,-4 2 0 0 0,-4 2 0 0 0,-5-1 0 0 0,-4 2 0 0 0,-4 2 0 0 0,-6 4 0 0 0,-5 2 0 0 0,-3 4 0 0 0,-2 3 0 0 0,1 3 0 0 0,0 3 0 0 0,-2 0 0 0 0,2 1 0 0 0,1 1 0 0 0,-2 0 0 0 0,-1 1 0 0 0,-2 5 0 0 0,-2 3 0 0 0,0 3 0 0 0,-1 2 0 0 0,1 4 0 0 0,0 2 0 0 0,0 3-93 0 0,1 1 119 0 0,0 0-39 0 0,0 4 13 0 0,0 0 0 0 0,1 2 75 0 0,2 2-78 0 0,1 9 8 0 0,0 10-2 0 0,1 2-3 0 0,1-1 0 0 0,3-3 0 0 0,1-2 0 0 0,2-4 0 0 0,3-3 0 0 0,7 2 0 0 0,8 3 0 0 0,4-5 0 0 0,3-2 0 0 0,2-7 0 0 0,1-7 0 0 0,-24-19 0 0 0,1-1 0 0 0,14 5 0 0 0,-13-6-19 0 0,-1-1 1 0 0,1 0-1 0 0,10 0 0 0 0,-9-1 26 0 0,2 0 1 0 0,12-2-1 0 0,21-4-18 0 0,-2-7 11 0 0,-3-5 0 0 0,6-12 75 0 0,0-5-97 0 0,-1-6 33 0 0,-4-1-11 0 0,-1-3 0 0 0,-4-2 0 0 0,-5-3 0 0 0,0-15 0 0 0,-6-17 0 0 0,-4-14 0 0 0,-7-1 0 0 0,-6 4 0 0 0,-6 10 0 0 0,-6 9 0 0 0,-6 2 0 0 0,-7 3-103 0 0,-3 10 21 0 0,-2 8-22 0 0,-2 11 1 0 0,2 8 120 0 0,-5 8-137 0 0,-4 4 56 0 0,0 8 76 0 0,0 5-109 0 0,3 6 121 0 0,1 6-36 0 0,3 4-72 0 0,-1 3 108 0 0,-3 9-36 0 0,-2 12-63 0 0,-3 12 97 0 0,2 4-33 0 0,3 2 11 0 0,0 8 0 0 0,3 9 0 0 0,5-1 0 0 0,2-4 0 0 0,5 5 261 0 0,4 3-223 0 0,6 3-33 0 0,5 2 11 0 0,9-1-16 0 0,6-3 0 0 0,6-5-196 0 0,2-13 168 0 0,1-11 24 0 0,-20-37 0 0 0,-1 0 0 0 0,14 13 0 0 0,-12-16 19 0 0,-1 0 0 0 0,-1 0 0 0 0,2-1 0 0 0,11 6 0 0 0,-9-5 2 0 0,1-1 1 0 0,17 5 0 0 0,-16-8 0 0 0,-1 1 1 0 0,0 0-1 0 0,14-1 0 0 0,-11-1-24 0 0,28-5-1 0 0,-26 3 69 0 0,22-9 0 0 0,-19 5-41 0 0,20-12 1 0 0,21-19-28 0 0,5-14 110 0 0,-5-4-56 0 0,-6-2 19 0 0,-2-10-3 0 0,-7-2-75 0 0,-5 0 22 0 0,-6 1 54 0 0,-5 0-83 0 0,0-7-66 0 0,-1-6-2 0 0,-3 5 105 0 0,-4 10 58 0 0,-2 8-103 0 0,-5 11 114 0 0,-2 13-110 0 0,-4 9 70 0 0,-4 11-58 0 0,-1 6-60 0 0,-1 6-2 0 0,-2 4 88 0 0,-5 9-104 0 0,-1 6 35 0 0,-2 6 64 0 0,-3 6-22 0 0,-1 6 86 0 0,0 3-97 0 0,-1 7 33 0 0,1 4-104 0 0,-1 4 35 0 0,-1 15-15 0 0,1 13 85 0 0,2 12-24 0 0,3-4 124 0 0,4-6-51 0 0,4-9 13 0 0,4-11-85 0 0,4-8 23 0 0,3-9-12 0 0,3-5 0 0 0,4-5 0 0 0,5-3-84 0 0,5-6-13 0 0,3-5 119 0 0,-23-18-5 0 0,0-1 0 0 0,0 1-1 0 0,11 2 1 0 0,-7-4 3 0 0,-1 0 0 0 0,19 0 0 0 0,23-5-32 0 0,0-7 99 0 0,-2-6-109 0 0,-5-6 108 0 0,-3-4-108 0 0,-3-4 33 0 0,-2-3 64 0 0,-1-6-69 0 0,0-3-3 0 0,-3-5 1 0 0,-1-5-4 0 0,-2-3 0 0 0,-2-5 0 0 0,-2-4 0 0 0,1-16 0 0 0,-3-1 0 0 0,-4 3 0 0 0,-3 8 0 0 0,-3 9 0 0 0,-6 6 0 0 0,-6 9 0 0 0,-3 11 0 0 0,-3 13-93 0 0,4 22 95 0 0,0 0-1 0 0,-1 0 1 0 0,1 1 0 0 0,-1-1 0 0 0,1 0 0 0 0,0 0 0 0 0,-1 0 0 0 0,0 1 0 0 0,1-1 0 0 0,-1 0 0 0 0,1 0 0 0 0,-1 1-1 0 0,-1-2 1 0 0,2 2-2 0 0,-1 0-1 0 0,1 0 0 0 0,-1-1 1 0 0,1 1-1 0 0,-1 0 0 0 0,1 0 1 0 0,-1 0-1 0 0,0 0 0 0 0,1 0 1 0 0,-1-1-1 0 0,1 1 0 0 0,-1 0 1 0 0,1 1-1 0 0,-1-1 0 0 0,1 0 1 0 0,-1 0-1 0 0,1 0 0 0 0,-1 0 1 0 0,0 1-1 0 0,-12 6 1 0 0,-4 17 0 0 0,0 10 0 0 0,1 8 0 0 0,2 5 0 0 0,2 4 0 0 0,4 3 0 0 0,4 2 0 0 0,5 10-112 0 0,9 9 219 0 0,10 6-42 0 0,5-6-84 0 0,4-8 34 0 0,3-9-15 0 0,1-11 0 0 0,2-9 0 0 0,2-7 0 0 0,2-7 28 0 0,0-7-36 0 0,4-6 12 0 0,0-5-97 0 0,13-8-627 0 0,11-11-779 0 0,10-13-1417 0 0,-49 9-897 0 0,42-29 0 0 0,-28 18-6347 0 0,2-6-1841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12:48:40.906"/>
    </inkml:context>
    <inkml:brush xml:id="br0">
      <inkml:brushProperty name="width" value="0.1" units="cm"/>
      <inkml:brushProperty name="height" value="0.1" units="cm"/>
      <inkml:brushProperty name="color" value="#AE198D"/>
      <inkml:brushProperty name="inkEffects" value="galaxy"/>
      <inkml:brushProperty name="anchorX" value="-55303.64844"/>
      <inkml:brushProperty name="anchorY" value="-64747.38672"/>
      <inkml:brushProperty name="scaleFactor" value="0.5"/>
    </inkml:brush>
  </inkml:definitions>
  <inkml:trace contextRef="#ctx0" brushRef="#br0">553 103 10136 0 0,'0'0'0'0'0,"3"-8"1096"0"0,2-5-1279 0 0,1-1 366 0 0,1 0-183 0 0,1 1 1904 0 0,0 2-180 0 0,1 1 233 0 0,0 3 1107 0 0,-2 1-2902 0 0,-1 2 842 0 0,-2 2-356 0 0,-2 1 179 0 0,-1 4-16 0 0,0 4 15 0 0,-3 4 16 0 0,-1 6-358 0 0,-3 6 28 0 0,-3 7-48 0 0,-8 16 405 0 0,-4 6-671 0 0,-4 7 208 0 0,-1 4-77 0 0,-1 2-57 0 0,-6 16 305 0 0,1 4-398 0 0,-1 1 54 0 0,-4 14 183 0 0,-1 12-181 0 0,1-2-182 0 0,2-5 54 0 0,0 2-35 0 0,4-11-84 0 0,3-11 24 0 0,4-11-12 0 0,2-11 75 0 0,0-3-97 0 0,-2-2-490 0 0,1-5-850 0 0,12-29-7603 0 0,-16 33-9807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69ACC-4B96-4FF8-8DC5-35F3C2F9FA76}" type="datetimeFigureOut">
              <a:rPr lang="en-CA" smtClean="0"/>
              <a:t>2024-05-29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8B94A-21C7-4450-9683-EBF4FECC7F3E}" type="slidenum">
              <a:rPr lang="en-CA" smtClean="0"/>
              <a:t>‹#›</a:t>
            </a:fld>
            <a:endParaRPr lang="en-CA"/>
          </a:p>
        </p:txBody>
      </p:sp>
    </p:spTree>
    <p:extLst>
      <p:ext uri="{BB962C8B-B14F-4D97-AF65-F5344CB8AC3E}">
        <p14:creationId xmlns:p14="http://schemas.microsoft.com/office/powerpoint/2010/main" val="404617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B8B94A-21C7-4450-9683-EBF4FECC7F3E}" type="slidenum">
              <a:rPr lang="en-CA" smtClean="0"/>
              <a:t>1</a:t>
            </a:fld>
            <a:endParaRPr lang="en-CA"/>
          </a:p>
        </p:txBody>
      </p:sp>
    </p:spTree>
    <p:extLst>
      <p:ext uri="{BB962C8B-B14F-4D97-AF65-F5344CB8AC3E}">
        <p14:creationId xmlns:p14="http://schemas.microsoft.com/office/powerpoint/2010/main" val="192855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CA" sz="1400" dirty="0"/>
              <a:t>Ce court exercice nous permettra d’être entièrement présents à cette réunion et de créer un espace d’exploration collective.</a:t>
            </a:r>
          </a:p>
          <a:p>
            <a:pPr marL="342900" indent="-342900" algn="l" rtl="0" fontAlgn="base">
              <a:buFont typeface="Arial" panose="020B0604020202020204" pitchFamily="34" charset="0"/>
              <a:buChar char="•"/>
            </a:pPr>
            <a:r>
              <a:rPr lang="fr-CA" sz="1200" dirty="0"/>
              <a:t>Vous pouvez fermer les yeux si vous êtes à l’aise de le faire, ou les garder ouverts en regardant vers le bas. </a:t>
            </a:r>
          </a:p>
          <a:p>
            <a:pPr marL="342900" lvl="0" indent="-342900" algn="l" rtl="0">
              <a:lnSpc>
                <a:spcPct val="80000"/>
              </a:lnSpc>
              <a:spcBef>
                <a:spcPts val="448"/>
              </a:spcBef>
              <a:spcAft>
                <a:spcPts val="0"/>
              </a:spcAft>
              <a:buClr>
                <a:schemeClr val="dk1"/>
              </a:buClr>
              <a:buSzPts val="2240"/>
              <a:buFont typeface="Arial" panose="020B0604020202020204" pitchFamily="34" charset="0"/>
              <a:buChar char="•"/>
            </a:pPr>
            <a:r>
              <a:rPr lang="fr-CA" sz="1200" dirty="0"/>
              <a:t>Concentrez-vous sur la manière dont vous êtes assis ou assise et trouvez une position confortable.</a:t>
            </a:r>
          </a:p>
          <a:p>
            <a:pPr marL="342900" lvl="0" indent="-342900" algn="l" rtl="0">
              <a:lnSpc>
                <a:spcPct val="80000"/>
              </a:lnSpc>
              <a:spcBef>
                <a:spcPts val="448"/>
              </a:spcBef>
              <a:spcAft>
                <a:spcPts val="0"/>
              </a:spcAft>
              <a:buClr>
                <a:schemeClr val="dk1"/>
              </a:buClr>
              <a:buSzPts val="2240"/>
              <a:buChar char="•"/>
            </a:pPr>
            <a:r>
              <a:rPr lang="fr-CA" sz="1200" dirty="0"/>
              <a:t>Suivez ma voix, qui vous guidera durant l’exercice.</a:t>
            </a:r>
          </a:p>
          <a:p>
            <a:pPr marL="342900" lvl="0" indent="-342900" algn="l" rtl="0">
              <a:lnSpc>
                <a:spcPct val="80000"/>
              </a:lnSpc>
              <a:spcBef>
                <a:spcPts val="448"/>
              </a:spcBef>
              <a:spcAft>
                <a:spcPts val="0"/>
              </a:spcAft>
              <a:buClr>
                <a:schemeClr val="dk1"/>
              </a:buClr>
              <a:buSzPts val="2240"/>
              <a:buChar char="•"/>
            </a:pPr>
            <a:r>
              <a:rPr lang="fr-CA" sz="1200" dirty="0"/>
              <a:t>Nous ferons ensuite un court retour sur ce que vous avez remarqué.</a:t>
            </a:r>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5</a:t>
            </a:fld>
            <a:endParaRPr lang="en-CA"/>
          </a:p>
        </p:txBody>
      </p:sp>
    </p:spTree>
    <p:extLst>
      <p:ext uri="{BB962C8B-B14F-4D97-AF65-F5344CB8AC3E}">
        <p14:creationId xmlns:p14="http://schemas.microsoft.com/office/powerpoint/2010/main" val="108443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7</a:t>
            </a:fld>
            <a:endParaRPr lang="en-CA"/>
          </a:p>
        </p:txBody>
      </p:sp>
    </p:spTree>
    <p:extLst>
      <p:ext uri="{BB962C8B-B14F-4D97-AF65-F5344CB8AC3E}">
        <p14:creationId xmlns:p14="http://schemas.microsoft.com/office/powerpoint/2010/main" val="270437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dirty="0">
                <a:solidFill>
                  <a:srgbClr val="666666"/>
                </a:solidFill>
                <a:highlight>
                  <a:srgbClr val="FFFFFF"/>
                </a:highlight>
                <a:latin typeface="Calibri" panose="020F0502020204030204" pitchFamily="34" charset="0"/>
                <a:cs typeface="Calibri" panose="020F0502020204030204" pitchFamily="34" charset="0"/>
              </a:rPr>
              <a:t>Translation…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solidFill>
                  <a:srgbClr val="666666"/>
                </a:solidFill>
                <a:highlight>
                  <a:srgbClr val="FFFFFF"/>
                </a:highlight>
                <a:latin typeface="Calibri" panose="020F0502020204030204" pitchFamily="34" charset="0"/>
                <a:cs typeface="Calibri" panose="020F0502020204030204" pitchFamily="34" charset="0"/>
              </a:rPr>
              <a:t>« L’enquête est la clé de la transformation. Dans un système complexe, les réponses expirent rapidement, mais les bonnes questions vous serviront toujours. Les questions vous permettent de voir clairement les défis </a:t>
            </a:r>
            <a:r>
              <a:rPr lang="fr-FR" sz="1200" b="1" dirty="0">
                <a:solidFill>
                  <a:srgbClr val="666666"/>
                </a:solidFill>
                <a:highlight>
                  <a:srgbClr val="FFFFFF"/>
                </a:highlight>
                <a:latin typeface="Calibri" panose="020F0502020204030204" pitchFamily="34" charset="0"/>
                <a:cs typeface="Calibri" panose="020F0502020204030204" pitchFamily="34" charset="0"/>
              </a:rPr>
              <a:t>pernicieux</a:t>
            </a:r>
            <a:r>
              <a:rPr lang="fr-FR" sz="1200" dirty="0">
                <a:solidFill>
                  <a:srgbClr val="666666"/>
                </a:solidFill>
                <a:highlight>
                  <a:srgbClr val="FFFFFF"/>
                </a:highlight>
                <a:latin typeface="Calibri" panose="020F0502020204030204" pitchFamily="34" charset="0"/>
                <a:cs typeface="Calibri" panose="020F0502020204030204" pitchFamily="34" charset="0"/>
              </a:rPr>
              <a:t>, de les comprendre d’une autre manière et de trouver des solutions surprenantes qui mènent à une transformation. »</a:t>
            </a:r>
            <a:r>
              <a:rPr lang="fr-FR"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FR"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l’enquête qui vous permet de décider quelle est la prochaine étape intelligente.</a:t>
            </a:r>
            <a:r>
              <a:rPr lang="fr-FR" sz="1200" dirty="0">
                <a:solidFill>
                  <a:srgbClr val="5D554F"/>
                </a:solidFill>
                <a:highlight>
                  <a:srgbClr val="FFFFFF"/>
                </a:highlight>
                <a:latin typeface="Calibri" panose="020F0502020204030204" pitchFamily="34" charset="0"/>
                <a:cs typeface="Calibri" panose="020F0502020204030204" pitchFamily="34" charset="0"/>
              </a:rPr>
              <a:t> »</a:t>
            </a:r>
            <a:r>
              <a:rPr lang="fr-FR" sz="1200" dirty="0">
                <a:solidFill>
                  <a:srgbClr val="222222"/>
                </a:solidFill>
                <a:highlight>
                  <a:srgbClr val="FFFFFF"/>
                </a:highlight>
                <a:latin typeface="Calibri" panose="020F0502020204030204" pitchFamily="34" charset="0"/>
                <a:cs typeface="Calibri" panose="020F0502020204030204" pitchFamily="34" charset="0"/>
              </a:rPr>
              <a:t> </a:t>
            </a:r>
            <a:endParaRPr lang="fr-FR"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FR" dirty="0"/>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9</a:t>
            </a:fld>
            <a:endParaRPr lang="en-CA"/>
          </a:p>
        </p:txBody>
      </p:sp>
    </p:spTree>
    <p:extLst>
      <p:ext uri="{BB962C8B-B14F-4D97-AF65-F5344CB8AC3E}">
        <p14:creationId xmlns:p14="http://schemas.microsoft.com/office/powerpoint/2010/main" val="345073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1200"/>
              </a:spcBef>
              <a:buNone/>
            </a:pPr>
            <a:r>
              <a:rPr lang="en-CA" sz="1400" b="1" dirty="0">
                <a:solidFill>
                  <a:srgbClr val="044860"/>
                </a:solidFill>
              </a:rPr>
              <a:t>Translation…</a:t>
            </a:r>
          </a:p>
          <a:p>
            <a:pPr marL="0" indent="0">
              <a:lnSpc>
                <a:spcPct val="100000"/>
              </a:lnSpc>
              <a:spcBef>
                <a:spcPts val="1200"/>
              </a:spcBef>
              <a:buNone/>
            </a:pPr>
            <a:endParaRPr lang="en-CA" sz="1400" b="1" dirty="0">
              <a:solidFill>
                <a:srgbClr val="044860"/>
              </a:solidFill>
            </a:endParaRPr>
          </a:p>
          <a:p>
            <a:pPr marL="0" indent="0">
              <a:lnSpc>
                <a:spcPct val="100000"/>
              </a:lnSpc>
              <a:spcBef>
                <a:spcPts val="1200"/>
              </a:spcBef>
              <a:buNone/>
            </a:pPr>
            <a:r>
              <a:rPr lang="en-CA" sz="1400" b="1" dirty="0">
                <a:solidFill>
                  <a:schemeClr val="dk1"/>
                </a:solidFill>
                <a:latin typeface="Calibri" panose="020F0502020204030204" pitchFamily="34" charset="0"/>
                <a:ea typeface="Trebuchet MS"/>
                <a:cs typeface="Calibri" panose="020F0502020204030204" pitchFamily="34" charset="0"/>
                <a:sym typeface="Trebuchet MS"/>
              </a:rPr>
              <a:t>What do we mean by Inquiry?</a:t>
            </a:r>
            <a:endParaRPr lang="en-CA" sz="1400" b="1" dirty="0">
              <a:solidFill>
                <a:srgbClr val="044860"/>
              </a:solidFill>
            </a:endParaRPr>
          </a:p>
          <a:p>
            <a:pPr marL="0" indent="0">
              <a:lnSpc>
                <a:spcPct val="100000"/>
              </a:lnSpc>
              <a:spcBef>
                <a:spcPts val="1200"/>
              </a:spcBef>
              <a:buNone/>
            </a:pPr>
            <a:r>
              <a:rPr lang="en-CA" sz="1400" b="1" dirty="0">
                <a:solidFill>
                  <a:srgbClr val="044860"/>
                </a:solidFill>
              </a:rPr>
              <a:t>The intention is to cultivate relationships, thus an invitation to... </a:t>
            </a:r>
          </a:p>
          <a:p>
            <a:pPr marL="342900" indent="-342900">
              <a:lnSpc>
                <a:spcPct val="100000"/>
              </a:lnSpc>
              <a:spcBef>
                <a:spcPts val="1200"/>
              </a:spcBef>
              <a:buSzPts val="2000"/>
              <a:buFont typeface="Arial" panose="020B0604020202020204" pitchFamily="34" charset="0"/>
              <a:buChar char="•"/>
            </a:pPr>
            <a:r>
              <a:rPr lang="en-CA" sz="1200" dirty="0"/>
              <a:t>Turn judgment into </a:t>
            </a:r>
            <a:r>
              <a:rPr lang="en-CA" sz="1200" b="1" dirty="0"/>
              <a:t>curiosity</a:t>
            </a:r>
            <a:r>
              <a:rPr lang="en-CA" sz="1200" dirty="0"/>
              <a:t>.</a:t>
            </a:r>
            <a:endParaRPr lang="en-CA" sz="1200" b="1" dirty="0"/>
          </a:p>
          <a:p>
            <a:pPr marL="342900" indent="-342900">
              <a:lnSpc>
                <a:spcPct val="100000"/>
              </a:lnSpc>
              <a:spcBef>
                <a:spcPts val="1200"/>
              </a:spcBef>
              <a:buSzPts val="2000"/>
              <a:buFont typeface="Arial" panose="020B0604020202020204" pitchFamily="34" charset="0"/>
              <a:buChar char="•"/>
            </a:pPr>
            <a:r>
              <a:rPr lang="en-CA" sz="1200" dirty="0"/>
              <a:t>Turn disagreement into </a:t>
            </a:r>
            <a:r>
              <a:rPr lang="en-CA" sz="1200" b="1" dirty="0"/>
              <a:t>shared exploration</a:t>
            </a:r>
            <a:r>
              <a:rPr lang="en-CA" sz="1200" dirty="0"/>
              <a:t>.</a:t>
            </a:r>
          </a:p>
          <a:p>
            <a:pPr marL="342900" indent="-342900">
              <a:lnSpc>
                <a:spcPct val="100000"/>
              </a:lnSpc>
              <a:spcBef>
                <a:spcPts val="1200"/>
              </a:spcBef>
              <a:buSzPts val="2000"/>
              <a:buFont typeface="Arial" panose="020B0604020202020204" pitchFamily="34" charset="0"/>
              <a:buChar char="•"/>
            </a:pPr>
            <a:r>
              <a:rPr lang="en-CA" sz="1200" dirty="0"/>
              <a:t>Turn defensiveness into </a:t>
            </a:r>
            <a:r>
              <a:rPr lang="en-CA" sz="1200" b="1" dirty="0"/>
              <a:t>self-reflection</a:t>
            </a:r>
            <a:r>
              <a:rPr lang="en-CA" sz="1200" dirty="0"/>
              <a:t>.</a:t>
            </a:r>
          </a:p>
          <a:p>
            <a:pPr marL="342900" indent="-342900">
              <a:lnSpc>
                <a:spcPct val="100000"/>
              </a:lnSpc>
              <a:spcBef>
                <a:spcPts val="1200"/>
              </a:spcBef>
              <a:buSzPts val="2000"/>
              <a:buFont typeface="Arial" panose="020B0604020202020204" pitchFamily="34" charset="0"/>
              <a:buChar char="•"/>
            </a:pPr>
            <a:r>
              <a:rPr lang="en-CA" sz="1200" dirty="0"/>
              <a:t>Turn assumptions into </a:t>
            </a:r>
            <a:r>
              <a:rPr lang="en-CA" sz="1200" b="1" dirty="0"/>
              <a:t>questions</a:t>
            </a:r>
            <a:r>
              <a:rPr lang="en-CA" sz="1200" dirty="0"/>
              <a:t>.</a:t>
            </a:r>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10</a:t>
            </a:fld>
            <a:endParaRPr lang="en-CA"/>
          </a:p>
        </p:txBody>
      </p:sp>
    </p:spTree>
    <p:extLst>
      <p:ext uri="{BB962C8B-B14F-4D97-AF65-F5344CB8AC3E}">
        <p14:creationId xmlns:p14="http://schemas.microsoft.com/office/powerpoint/2010/main" val="171544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Translation…</a:t>
            </a:r>
          </a:p>
          <a:p>
            <a:endParaRPr lang="en-US" dirty="0"/>
          </a:p>
          <a:p>
            <a:r>
              <a:rPr lang="fr-CA" sz="1200" b="1"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1200" b="1" i="1" dirty="0">
                <a:solidFill>
                  <a:schemeClr val="dk1"/>
                </a:solidFill>
                <a:latin typeface="Calibri" panose="020F0502020204030204" pitchFamily="34" charset="0"/>
                <a:ea typeface="Trebuchet MS"/>
                <a:cs typeface="Calibri" panose="020F0502020204030204" pitchFamily="34" charset="0"/>
                <a:sym typeface="Trebuchet MS"/>
              </a:rPr>
              <a:t>défi pernicieux</a:t>
            </a:r>
            <a:r>
              <a:rPr lang="fr-CA" sz="1200" b="1" dirty="0">
                <a:solidFill>
                  <a:schemeClr val="dk1"/>
                </a:solidFill>
                <a:latin typeface="Calibri" panose="020F0502020204030204" pitchFamily="34" charset="0"/>
                <a:ea typeface="Trebuchet MS"/>
                <a:cs typeface="Calibri" panose="020F0502020204030204" pitchFamily="34" charset="0"/>
                <a:sym typeface="Trebuchet MS"/>
              </a:rPr>
              <a:t>?</a:t>
            </a:r>
            <a:endParaRPr lang="en-US" b="1" dirty="0"/>
          </a:p>
          <a:p>
            <a:pPr marL="0" indent="0">
              <a:lnSpc>
                <a:spcPct val="120000"/>
              </a:lnSpc>
              <a:buNone/>
            </a:pPr>
            <a:r>
              <a:rPr lang="en-US" sz="1400" b="1" dirty="0">
                <a:solidFill>
                  <a:srgbClr val="044860"/>
                </a:solidFill>
              </a:rPr>
              <a:t>Ou </a:t>
            </a:r>
            <a:r>
              <a:rPr lang="en-US" sz="1400" b="1" dirty="0" err="1">
                <a:solidFill>
                  <a:srgbClr val="044860"/>
                </a:solidFill>
              </a:rPr>
              <a:t>problème</a:t>
            </a:r>
            <a:r>
              <a:rPr lang="en-US" sz="1400" b="1" dirty="0">
                <a:solidFill>
                  <a:srgbClr val="044860"/>
                </a:solidFill>
              </a:rPr>
              <a:t> </a:t>
            </a:r>
            <a:r>
              <a:rPr lang="en-US" sz="1400" b="1" dirty="0" err="1">
                <a:solidFill>
                  <a:srgbClr val="044860"/>
                </a:solidFill>
              </a:rPr>
              <a:t>persistante</a:t>
            </a:r>
            <a:r>
              <a:rPr lang="en-US" sz="1400" b="1" dirty="0">
                <a:solidFill>
                  <a:srgbClr val="044860"/>
                </a:solidFill>
              </a:rPr>
              <a:t> ?</a:t>
            </a:r>
            <a:endParaRPr lang="en-CA" sz="14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2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sz="900" dirty="0"/>
          </a:p>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11</a:t>
            </a:fld>
            <a:endParaRPr lang="en-CA"/>
          </a:p>
        </p:txBody>
      </p:sp>
    </p:spTree>
    <p:extLst>
      <p:ext uri="{BB962C8B-B14F-4D97-AF65-F5344CB8AC3E}">
        <p14:creationId xmlns:p14="http://schemas.microsoft.com/office/powerpoint/2010/main" val="48020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Translation…</a:t>
            </a:r>
          </a:p>
          <a:p>
            <a:endParaRPr lang="fr-CA" b="1" dirty="0"/>
          </a:p>
          <a:p>
            <a:r>
              <a:rPr lang="en-CA" sz="1200" b="1" dirty="0">
                <a:solidFill>
                  <a:schemeClr val="dk1"/>
                </a:solidFill>
                <a:latin typeface="Calibri" panose="020F0502020204030204" pitchFamily="34" charset="0"/>
                <a:ea typeface="Trebuchet MS"/>
                <a:cs typeface="Calibri" panose="020F0502020204030204" pitchFamily="34" charset="0"/>
                <a:sym typeface="Trebuchet MS"/>
              </a:rPr>
              <a:t>How do we shift this pattern?</a:t>
            </a:r>
            <a:endParaRPr lang="fr-CA" b="1" dirty="0"/>
          </a:p>
          <a:p>
            <a:pPr marL="457200" lvl="0" indent="-381000" algn="l" rtl="0">
              <a:lnSpc>
                <a:spcPct val="100000"/>
              </a:lnSpc>
              <a:spcBef>
                <a:spcPts val="0"/>
              </a:spcBef>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234950" lvl="0" indent="0" algn="l" rtl="0">
              <a:lnSpc>
                <a:spcPct val="100000"/>
              </a:lnSpc>
              <a:spcBef>
                <a:spcPts val="0"/>
              </a:spcBef>
              <a:buClr>
                <a:srgbClr val="1C4587"/>
              </a:buClr>
              <a:buSzPts val="2400"/>
              <a:buNone/>
            </a:pPr>
            <a:r>
              <a:rPr lang="en-US" sz="12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854075" lvl="0" indent="0" algn="l" rtl="0">
              <a:lnSpc>
                <a:spcPct val="100000"/>
              </a:lnSpc>
              <a:spcBef>
                <a:spcPts val="0"/>
              </a:spcBef>
              <a:buClr>
                <a:srgbClr val="1C4587"/>
              </a:buClr>
              <a:buSzPts val="2400"/>
              <a:buNone/>
            </a:pPr>
            <a:r>
              <a:rPr lang="en-US" sz="1200" i="1" dirty="0">
                <a:solidFill>
                  <a:schemeClr val="tx1">
                    <a:lumMod val="75000"/>
                    <a:lumOff val="25000"/>
                  </a:schemeClr>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ct val="100000"/>
              </a:lnSpc>
              <a:spcBef>
                <a:spcPts val="0"/>
              </a:spcBef>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234950" lvl="0" indent="0" algn="l" rtl="0">
              <a:lnSpc>
                <a:spcPct val="100000"/>
              </a:lnSpc>
              <a:spcBef>
                <a:spcPts val="0"/>
              </a:spcBef>
              <a:buClr>
                <a:srgbClr val="1C4587"/>
              </a:buClr>
              <a:buSzPts val="2400"/>
              <a:buNone/>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854075" lvl="0" indent="0" algn="l" rtl="0">
              <a:lnSpc>
                <a:spcPct val="100000"/>
              </a:lnSpc>
              <a:spcBef>
                <a:spcPts val="0"/>
              </a:spcBef>
              <a:buClr>
                <a:srgbClr val="1C4587"/>
              </a:buClr>
              <a:buSzPts val="2400"/>
              <a:buNone/>
            </a:pPr>
            <a:r>
              <a:rPr lang="en-US" sz="12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ct val="100000"/>
              </a:lnSpc>
              <a:spcBef>
                <a:spcPts val="0"/>
              </a:spcBef>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234950" indent="0">
              <a:lnSpc>
                <a:spcPct val="100000"/>
              </a:lnSpc>
              <a:spcBef>
                <a:spcPts val="0"/>
              </a:spcBef>
              <a:buClr>
                <a:srgbClr val="1C4587"/>
              </a:buClr>
              <a:buSzPts val="2400"/>
              <a:buNone/>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854075" indent="0">
              <a:lnSpc>
                <a:spcPct val="100000"/>
              </a:lnSpc>
              <a:spcBef>
                <a:spcPts val="0"/>
              </a:spcBef>
              <a:buClr>
                <a:srgbClr val="1C4587"/>
              </a:buClr>
              <a:buSzPts val="2400"/>
              <a:buNone/>
            </a:pPr>
            <a:r>
              <a:rPr lang="en-US" sz="1200" i="1" dirty="0">
                <a:solidFill>
                  <a:schemeClr val="tx1">
                    <a:lumMod val="75000"/>
                    <a:lumOff val="25000"/>
                  </a:schemeClr>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a:t>
            </a:r>
          </a:p>
          <a:p>
            <a:endParaRPr lang="en-US" b="1" dirty="0"/>
          </a:p>
        </p:txBody>
      </p:sp>
      <p:sp>
        <p:nvSpPr>
          <p:cNvPr id="4" name="Slide Number Placeholder 3"/>
          <p:cNvSpPr>
            <a:spLocks noGrp="1"/>
          </p:cNvSpPr>
          <p:nvPr>
            <p:ph type="sldNum" sz="quarter" idx="5"/>
          </p:nvPr>
        </p:nvSpPr>
        <p:spPr/>
        <p:txBody>
          <a:bodyPr/>
          <a:lstStyle/>
          <a:p>
            <a:fld id="{7AB8B94A-21C7-4450-9683-EBF4FECC7F3E}" type="slidenum">
              <a:rPr lang="en-CA" smtClean="0"/>
              <a:t>12</a:t>
            </a:fld>
            <a:endParaRPr lang="en-CA"/>
          </a:p>
        </p:txBody>
      </p:sp>
    </p:spTree>
    <p:extLst>
      <p:ext uri="{BB962C8B-B14F-4D97-AF65-F5344CB8AC3E}">
        <p14:creationId xmlns:p14="http://schemas.microsoft.com/office/powerpoint/2010/main" val="953306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t>Translation…</a:t>
            </a:r>
          </a:p>
          <a:p>
            <a:endParaRPr lang="fr-CA" sz="1000" b="1" dirty="0">
              <a:solidFill>
                <a:schemeClr val="dk1"/>
              </a:solidFill>
              <a:latin typeface="Calibri" panose="020F0502020204030204" pitchFamily="34" charset="0"/>
              <a:ea typeface="Trebuchet MS"/>
              <a:cs typeface="Calibri" panose="020F0502020204030204" pitchFamily="34" charset="0"/>
              <a:sym typeface="Trebuchet MS"/>
            </a:endParaRPr>
          </a:p>
          <a:p>
            <a:r>
              <a:rPr lang="fr-CA" sz="1000" b="1" dirty="0">
                <a:solidFill>
                  <a:schemeClr val="dk1"/>
                </a:solidFill>
                <a:latin typeface="Calibri" panose="020F0502020204030204" pitchFamily="34" charset="0"/>
                <a:ea typeface="Trebuchet MS"/>
                <a:cs typeface="Calibri" panose="020F0502020204030204" pitchFamily="34" charset="0"/>
                <a:sym typeface="Trebuchet MS"/>
              </a:rPr>
              <a:t>Comment peut-on appliquer l’enquête à un problème ?</a:t>
            </a:r>
          </a:p>
          <a:p>
            <a:r>
              <a:rPr lang="fr-CA" sz="1200" b="1" dirty="0">
                <a:effectLst/>
                <a:latin typeface="Calibri" panose="020F0502020204030204" pitchFamily="34" charset="0"/>
                <a:ea typeface="Calibri" panose="020F0502020204030204" pitchFamily="34" charset="0"/>
                <a:cs typeface="Times New Roman" panose="02020603050405020304" pitchFamily="18" charset="0"/>
              </a:rPr>
              <a:t>Le problème est décrit en trois à cinq phrases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Faits et problèmes concrets.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Où est-ce que les choses « accrochent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Quelle est la tendance?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b="1" dirty="0">
                <a:effectLst/>
                <a:latin typeface="Calibri" panose="020F0502020204030204" pitchFamily="34" charset="0"/>
                <a:ea typeface="Calibri" panose="020F0502020204030204" pitchFamily="34" charset="0"/>
                <a:cs typeface="Times New Roman" panose="02020603050405020304" pitchFamily="18" charset="0"/>
              </a:rPr>
              <a:t>Questions qui approfondissent le problème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Ouvertes.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Ne se cachent pas sous la forme de conseils.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La personne qui les pose n’en connaît pas la réponse.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b="1" dirty="0">
                <a:effectLst/>
                <a:latin typeface="Calibri" panose="020F0502020204030204" pitchFamily="34" charset="0"/>
                <a:ea typeface="Calibri" panose="020F0502020204030204" pitchFamily="34" charset="0"/>
                <a:cs typeface="Times New Roman" panose="02020603050405020304" pitchFamily="18" charset="0"/>
              </a:rPr>
              <a:t>Décrivez la prochaine action intelligente que vous ferez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Qu’est-ce qui aurait du sens maintenant?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Que pouvez-vous faire ensuite?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Les bonnes questions aident à créer une compréhension plus profonde de l’espace problématique.</a:t>
            </a:r>
            <a:r>
              <a:rPr lang="fr-CA"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63550" lvl="0" algn="l" rtl="0">
              <a:lnSpc>
                <a:spcPts val="2400"/>
              </a:lnSpc>
              <a:spcAft>
                <a:spcPts val="0"/>
              </a:spcAft>
              <a:buClr>
                <a:srgbClr val="1C4587"/>
              </a:buClr>
              <a:buSzPts val="2400"/>
            </a:pPr>
            <a:endParaRPr lang="en-US" sz="1050" dirty="0">
              <a:solidFill>
                <a:srgbClr val="1C4587"/>
              </a:solidFill>
              <a:latin typeface="Calibri" panose="020F0502020204030204" pitchFamily="34" charset="0"/>
              <a:cs typeface="Calibri" panose="020F0502020204030204" pitchFamily="34" charset="0"/>
              <a:sym typeface="Helvetica Neue"/>
            </a:endParaRPr>
          </a:p>
          <a:p>
            <a:endParaRPr lang="en-US" dirty="0"/>
          </a:p>
          <a:p>
            <a:endParaRPr lang="en-US" b="1" dirty="0"/>
          </a:p>
        </p:txBody>
      </p:sp>
      <p:sp>
        <p:nvSpPr>
          <p:cNvPr id="4" name="Slide Number Placeholder 3"/>
          <p:cNvSpPr>
            <a:spLocks noGrp="1"/>
          </p:cNvSpPr>
          <p:nvPr>
            <p:ph type="sldNum" sz="quarter" idx="5"/>
          </p:nvPr>
        </p:nvSpPr>
        <p:spPr/>
        <p:txBody>
          <a:bodyPr/>
          <a:lstStyle/>
          <a:p>
            <a:fld id="{7AB8B94A-21C7-4450-9683-EBF4FECC7F3E}" type="slidenum">
              <a:rPr lang="en-CA" smtClean="0"/>
              <a:t>13</a:t>
            </a:fld>
            <a:endParaRPr lang="en-CA"/>
          </a:p>
        </p:txBody>
      </p:sp>
    </p:spTree>
    <p:extLst>
      <p:ext uri="{BB962C8B-B14F-4D97-AF65-F5344CB8AC3E}">
        <p14:creationId xmlns:p14="http://schemas.microsoft.com/office/powerpoint/2010/main" val="2036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8B94A-21C7-4450-9683-EBF4FECC7F3E}" type="slidenum">
              <a:rPr lang="en-CA" smtClean="0"/>
              <a:t>14</a:t>
            </a:fld>
            <a:endParaRPr lang="en-CA"/>
          </a:p>
        </p:txBody>
      </p:sp>
    </p:spTree>
    <p:extLst>
      <p:ext uri="{BB962C8B-B14F-4D97-AF65-F5344CB8AC3E}">
        <p14:creationId xmlns:p14="http://schemas.microsoft.com/office/powerpoint/2010/main" val="163222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
        <p:nvSpPr>
          <p:cNvPr id="8" name="Title 8"/>
          <p:cNvSpPr>
            <a:spLocks noGrp="1"/>
          </p:cNvSpPr>
          <p:nvPr>
            <p:ph type="title"/>
          </p:nvPr>
        </p:nvSpPr>
        <p:spPr>
          <a:xfrm>
            <a:off x="609599" y="581891"/>
            <a:ext cx="11399521" cy="579270"/>
          </a:xfrm>
        </p:spPr>
        <p:txBody>
          <a:bodyPr>
            <a:noAutofit/>
          </a:bodyPr>
          <a:lstStyle>
            <a:lvl1pPr>
              <a:defRPr sz="3600" b="1"/>
            </a:lvl1pPr>
          </a:lstStyle>
          <a:p>
            <a:endParaRPr lang="en-CA" dirty="0"/>
          </a:p>
        </p:txBody>
      </p:sp>
    </p:spTree>
    <p:custDataLst>
      <p:tags r:id="rId1"/>
    </p:custDataLst>
    <p:extLst>
      <p:ext uri="{BB962C8B-B14F-4D97-AF65-F5344CB8AC3E}">
        <p14:creationId xmlns:p14="http://schemas.microsoft.com/office/powerpoint/2010/main" val="112331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0"/>
            <a:ext cx="12188825" cy="6858000"/>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757799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Content - Monitor Placegolder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075" y="581891"/>
            <a:ext cx="11007241" cy="579270"/>
          </a:xfrm>
        </p:spPr>
        <p:txBody>
          <a:bodyPr anchor="b">
            <a:noAutofit/>
          </a:bodyPr>
          <a:lstStyle>
            <a:lvl1pPr>
              <a:defRPr sz="3600" b="1">
                <a:solidFill>
                  <a:srgbClr val="024860"/>
                </a:solidFill>
                <a:latin typeface="Arial" panose="020B0604020202020204" pitchFamily="34" charset="0"/>
                <a:cs typeface="Arial" panose="020B0604020202020204" pitchFamily="34" charset="0"/>
              </a:defRPr>
            </a:lvl1pPr>
          </a:lstStyle>
          <a:p>
            <a:r>
              <a:rPr lang="en-US" dirty="0"/>
              <a:t>Click to edit title</a:t>
            </a:r>
            <a:endParaRPr lang="en-CA" dirty="0"/>
          </a:p>
        </p:txBody>
      </p:sp>
      <p:sp>
        <p:nvSpPr>
          <p:cNvPr id="17" name="Text Placeholder 2"/>
          <p:cNvSpPr>
            <a:spLocks noGrp="1"/>
          </p:cNvSpPr>
          <p:nvPr>
            <p:ph idx="1"/>
          </p:nvPr>
        </p:nvSpPr>
        <p:spPr>
          <a:xfrm>
            <a:off x="838200" y="1825625"/>
            <a:ext cx="5793509" cy="3160270"/>
          </a:xfrm>
          <a:prstGeom prst="rect">
            <a:avLst/>
          </a:prstGeom>
        </p:spPr>
        <p:txBody>
          <a:bodyPr vert="horz" lIns="91440" tIns="45720" rIns="91440" bIns="45720" rtlCol="0">
            <a:normAutofit/>
          </a:bodyPr>
          <a:lstStyle>
            <a:lvl1pPr marL="228600" indent="-228600">
              <a:buFont typeface="Calibri" panose="020F0502020204030204" pitchFamily="34" charset="0"/>
              <a:buChar char="‒"/>
              <a:defRPr sz="2000">
                <a:solidFill>
                  <a:srgbClr val="4D4D4D"/>
                </a:solidFill>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sz="1800">
                <a:solidFill>
                  <a:srgbClr val="4D4D4D"/>
                </a:solidFill>
                <a:latin typeface="Arial" panose="020B0604020202020204" pitchFamily="34" charset="0"/>
                <a:cs typeface="Arial" panose="020B0604020202020204" pitchFamily="34" charset="0"/>
              </a:defRPr>
            </a:lvl2pPr>
            <a:lvl3pPr marL="1143000" indent="-228600">
              <a:buFont typeface="Calibri" panose="020F0502020204030204" pitchFamily="34" charset="0"/>
              <a:buChar char="‒"/>
              <a:defRPr sz="1600">
                <a:solidFill>
                  <a:srgbClr val="4D4D4D"/>
                </a:solidFill>
                <a:latin typeface="Arial" panose="020B0604020202020204" pitchFamily="34" charset="0"/>
                <a:cs typeface="Arial" panose="020B0604020202020204" pitchFamily="34" charset="0"/>
              </a:defRPr>
            </a:lvl3pPr>
            <a:lvl4pPr marL="16002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4pPr>
            <a:lvl5pPr marL="20574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Content Placeholder 11"/>
          <p:cNvSpPr>
            <a:spLocks noGrp="1"/>
          </p:cNvSpPr>
          <p:nvPr>
            <p:ph sz="quarter" idx="10" hasCustomPrompt="1"/>
          </p:nvPr>
        </p:nvSpPr>
        <p:spPr>
          <a:xfrm>
            <a:off x="7134131" y="1756071"/>
            <a:ext cx="5057869" cy="2986016"/>
          </a:xfrm>
          <a:prstGeom prst="rect">
            <a:avLst/>
          </a:prstGeom>
          <a:blipFill>
            <a:blip r:embed="rId3" cstate="print">
              <a:extLst>
                <a:ext uri="{28A0092B-C50C-407E-A947-70E740481C1C}">
                  <a14:useLocalDpi xmlns:a14="http://schemas.microsoft.com/office/drawing/2010/main"/>
                </a:ext>
              </a:extLst>
            </a:blip>
            <a:srcRect/>
            <a:stretch>
              <a:fillRect t="-13520" b="-13520"/>
            </a:stretch>
          </a:blipFill>
        </p:spPr>
        <p:txBody>
          <a:bodyPr anchor="ctr"/>
          <a:lstStyle>
            <a:lvl1pPr marL="182880" indent="0">
              <a:buNone/>
              <a:defRPr/>
            </a:lvl1pPr>
          </a:lstStyle>
          <a:p>
            <a:pPr lvl="0"/>
            <a:r>
              <a:rPr lang="en-CA" dirty="0"/>
              <a:t> </a:t>
            </a:r>
          </a:p>
        </p:txBody>
      </p:sp>
    </p:spTree>
    <p:custDataLst>
      <p:tags r:id="rId1"/>
    </p:custDataLst>
    <p:extLst>
      <p:ext uri="{BB962C8B-B14F-4D97-AF65-F5344CB8AC3E}">
        <p14:creationId xmlns:p14="http://schemas.microsoft.com/office/powerpoint/2010/main" val="5029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
        <p:nvSpPr>
          <p:cNvPr id="9"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5198618"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8608670"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61781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8" name="Content Placeholder 7"/>
          <p:cNvSpPr>
            <a:spLocks noGrp="1"/>
          </p:cNvSpPr>
          <p:nvPr>
            <p:ph sz="quarter" idx="10"/>
          </p:nvPr>
        </p:nvSpPr>
        <p:spPr>
          <a:xfrm>
            <a:off x="984250" y="2306638"/>
            <a:ext cx="3170238" cy="3100387"/>
          </a:xfrm>
          <a:blipFill>
            <a:blip r:embed="rId3"/>
            <a:stretch>
              <a:fillRect/>
            </a:stretch>
          </a:blip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Content Placeholder 7"/>
          <p:cNvSpPr>
            <a:spLocks noGrp="1"/>
          </p:cNvSpPr>
          <p:nvPr>
            <p:ph sz="quarter" idx="11"/>
          </p:nvPr>
        </p:nvSpPr>
        <p:spPr>
          <a:xfrm>
            <a:off x="4562337" y="2306638"/>
            <a:ext cx="3170238" cy="3100387"/>
          </a:xfrm>
          <a:blipFill>
            <a:blip r:embed="rId3"/>
            <a:stretch>
              <a:fillRect/>
            </a:stretch>
          </a:blip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Content Placeholder 7"/>
          <p:cNvSpPr>
            <a:spLocks noGrp="1"/>
          </p:cNvSpPr>
          <p:nvPr>
            <p:ph sz="quarter" idx="12"/>
          </p:nvPr>
        </p:nvSpPr>
        <p:spPr>
          <a:xfrm>
            <a:off x="8130485" y="2306638"/>
            <a:ext cx="3170238" cy="3100387"/>
          </a:xfrm>
          <a:blipFill>
            <a:blip r:embed="rId3"/>
            <a:stretch>
              <a:fillRect/>
            </a:stretch>
          </a:blip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Text Placeholder 11"/>
          <p:cNvSpPr>
            <a:spLocks noGrp="1"/>
          </p:cNvSpPr>
          <p:nvPr>
            <p:ph type="body" sz="quarter" idx="13"/>
          </p:nvPr>
        </p:nvSpPr>
        <p:spPr>
          <a:xfrm>
            <a:off x="984250"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dirty="0"/>
              <a:t>Edit Master text styles</a:t>
            </a:r>
          </a:p>
        </p:txBody>
      </p:sp>
      <p:sp>
        <p:nvSpPr>
          <p:cNvPr id="13" name="Text Placeholder 11"/>
          <p:cNvSpPr>
            <a:spLocks noGrp="1"/>
          </p:cNvSpPr>
          <p:nvPr>
            <p:ph type="body" sz="quarter" idx="14"/>
          </p:nvPr>
        </p:nvSpPr>
        <p:spPr>
          <a:xfrm>
            <a:off x="4562337"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dirty="0"/>
              <a:t>Edit Master text styles</a:t>
            </a:r>
          </a:p>
        </p:txBody>
      </p:sp>
      <p:sp>
        <p:nvSpPr>
          <p:cNvPr id="14" name="Text Placeholder 11"/>
          <p:cNvSpPr>
            <a:spLocks noGrp="1"/>
          </p:cNvSpPr>
          <p:nvPr>
            <p:ph type="body" sz="quarter" idx="15"/>
          </p:nvPr>
        </p:nvSpPr>
        <p:spPr>
          <a:xfrm>
            <a:off x="8130485"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en-US" dirty="0"/>
              <a:t>Edit Master text styles</a:t>
            </a:r>
          </a:p>
        </p:txBody>
      </p:sp>
    </p:spTree>
    <p:custDataLst>
      <p:tags r:id="rId1"/>
    </p:custDataLst>
    <p:extLst>
      <p:ext uri="{BB962C8B-B14F-4D97-AF65-F5344CB8AC3E}">
        <p14:creationId xmlns:p14="http://schemas.microsoft.com/office/powerpoint/2010/main" val="366425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57529-3BFD-452B-9829-3D7A548FA3ED}" type="datetimeFigureOut">
              <a:rPr lang="en-CA" smtClean="0"/>
              <a:t>2024-05-29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2526-93B6-4695-8E14-934F946230DF}" type="slidenum">
              <a:rPr lang="en-CA" smtClean="0"/>
              <a:t>‹#›</a:t>
            </a:fld>
            <a:endParaRPr lang="en-CA"/>
          </a:p>
        </p:txBody>
      </p:sp>
    </p:spTree>
    <p:extLst>
      <p:ext uri="{BB962C8B-B14F-4D97-AF65-F5344CB8AC3E}">
        <p14:creationId xmlns:p14="http://schemas.microsoft.com/office/powerpoint/2010/main" val="3658530933"/>
      </p:ext>
    </p:extLst>
  </p:cSld>
  <p:clrMap bg1="lt1" tx1="dk1" bg2="lt2" tx2="dk2" accent1="accent1" accent2="accent2" accent3="accent3" accent4="accent4" accent5="accent5" accent6="accent6" hlink="hlink" folHlink="folHlink"/>
  <p:sldLayoutIdLst>
    <p:sldLayoutId id="2147483652" r:id="rId1"/>
    <p:sldLayoutId id="2147483662" r:id="rId2"/>
    <p:sldLayoutId id="2147483665" r:id="rId3"/>
    <p:sldLayoutId id="2147483681"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hyperlink" Target="https://www.hsdinstitute.org/" TargetMode="External"/><Relationship Id="rId5" Type="http://schemas.openxmlformats.org/officeDocument/2006/relationships/image" Target="../media/image11.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17" Type="http://schemas.openxmlformats.org/officeDocument/2006/relationships/image" Target="../media/image74.png"/><Relationship Id="rId42" Type="http://schemas.openxmlformats.org/officeDocument/2006/relationships/customXml" Target="../ink/ink14.xml"/><Relationship Id="rId63" Type="http://schemas.openxmlformats.org/officeDocument/2006/relationships/image" Target="../media/image47.png"/><Relationship Id="rId84" Type="http://schemas.openxmlformats.org/officeDocument/2006/relationships/customXml" Target="../ink/ink35.xml"/><Relationship Id="rId138" Type="http://schemas.openxmlformats.org/officeDocument/2006/relationships/customXml" Target="../ink/ink62.xml"/><Relationship Id="rId159" Type="http://schemas.openxmlformats.org/officeDocument/2006/relationships/image" Target="../media/image95.png"/><Relationship Id="rId170" Type="http://schemas.openxmlformats.org/officeDocument/2006/relationships/customXml" Target="../ink/ink78.xml"/><Relationship Id="rId191" Type="http://schemas.openxmlformats.org/officeDocument/2006/relationships/image" Target="../media/image111.png"/><Relationship Id="rId205" Type="http://schemas.openxmlformats.org/officeDocument/2006/relationships/image" Target="../media/image118.png"/><Relationship Id="rId107" Type="http://schemas.openxmlformats.org/officeDocument/2006/relationships/image" Target="../media/image69.png"/><Relationship Id="rId11" Type="http://schemas.openxmlformats.org/officeDocument/2006/relationships/image" Target="../media/image190.png"/><Relationship Id="rId32" Type="http://schemas.openxmlformats.org/officeDocument/2006/relationships/customXml" Target="../ink/ink9.xml"/><Relationship Id="rId53" Type="http://schemas.openxmlformats.org/officeDocument/2006/relationships/image" Target="../media/image42.png"/><Relationship Id="rId74" Type="http://schemas.openxmlformats.org/officeDocument/2006/relationships/customXml" Target="../ink/ink30.xml"/><Relationship Id="rId128" Type="http://schemas.openxmlformats.org/officeDocument/2006/relationships/customXml" Target="../ink/ink57.xml"/><Relationship Id="rId149" Type="http://schemas.openxmlformats.org/officeDocument/2006/relationships/image" Target="../media/image90.png"/><Relationship Id="rId5" Type="http://schemas.openxmlformats.org/officeDocument/2006/relationships/image" Target="../media/image20.svg"/><Relationship Id="rId95" Type="http://schemas.openxmlformats.org/officeDocument/2006/relationships/image" Target="../media/image63.png"/><Relationship Id="rId160" Type="http://schemas.openxmlformats.org/officeDocument/2006/relationships/customXml" Target="../ink/ink73.xml"/><Relationship Id="rId181" Type="http://schemas.openxmlformats.org/officeDocument/2006/relationships/image" Target="../media/image106.png"/><Relationship Id="rId216" Type="http://schemas.openxmlformats.org/officeDocument/2006/relationships/image" Target="../media/image3.jpg"/><Relationship Id="rId43" Type="http://schemas.openxmlformats.org/officeDocument/2006/relationships/image" Target="../media/image37.png"/><Relationship Id="rId64" Type="http://schemas.openxmlformats.org/officeDocument/2006/relationships/customXml" Target="../ink/ink25.xml"/><Relationship Id="rId118" Type="http://schemas.openxmlformats.org/officeDocument/2006/relationships/customXml" Target="../ink/ink52.xml"/><Relationship Id="rId139" Type="http://schemas.openxmlformats.org/officeDocument/2006/relationships/image" Target="../media/image85.png"/><Relationship Id="rId85" Type="http://schemas.openxmlformats.org/officeDocument/2006/relationships/image" Target="../media/image58.png"/><Relationship Id="rId150" Type="http://schemas.openxmlformats.org/officeDocument/2006/relationships/customXml" Target="../ink/ink68.xml"/><Relationship Id="rId171" Type="http://schemas.openxmlformats.org/officeDocument/2006/relationships/image" Target="../media/image101.png"/><Relationship Id="rId192" Type="http://schemas.openxmlformats.org/officeDocument/2006/relationships/customXml" Target="../ink/ink89.xml"/><Relationship Id="rId206" Type="http://schemas.openxmlformats.org/officeDocument/2006/relationships/customXml" Target="../ink/ink96.xml"/><Relationship Id="rId12" Type="http://schemas.openxmlformats.org/officeDocument/2006/relationships/customXml" Target="../ink/ink4.xml"/><Relationship Id="rId33" Type="http://schemas.openxmlformats.org/officeDocument/2006/relationships/image" Target="../media/image32.png"/><Relationship Id="rId108" Type="http://schemas.openxmlformats.org/officeDocument/2006/relationships/customXml" Target="../ink/ink47.xml"/><Relationship Id="rId129" Type="http://schemas.openxmlformats.org/officeDocument/2006/relationships/image" Target="../media/image80.png"/><Relationship Id="rId54" Type="http://schemas.openxmlformats.org/officeDocument/2006/relationships/customXml" Target="../ink/ink20.xml"/><Relationship Id="rId75" Type="http://schemas.openxmlformats.org/officeDocument/2006/relationships/image" Target="../media/image53.png"/><Relationship Id="rId96" Type="http://schemas.openxmlformats.org/officeDocument/2006/relationships/customXml" Target="../ink/ink41.xml"/><Relationship Id="rId140" Type="http://schemas.openxmlformats.org/officeDocument/2006/relationships/customXml" Target="../ink/ink63.xml"/><Relationship Id="rId161" Type="http://schemas.openxmlformats.org/officeDocument/2006/relationships/image" Target="../media/image96.png"/><Relationship Id="rId182" Type="http://schemas.openxmlformats.org/officeDocument/2006/relationships/customXml" Target="../ink/ink84.xml"/><Relationship Id="rId217" Type="http://schemas.openxmlformats.org/officeDocument/2006/relationships/image" Target="../media/image21.png"/><Relationship Id="rId6" Type="http://schemas.openxmlformats.org/officeDocument/2006/relationships/customXml" Target="../ink/ink1.xml"/><Relationship Id="rId23" Type="http://schemas.openxmlformats.org/officeDocument/2006/relationships/image" Target="../media/image27.png"/><Relationship Id="rId119" Type="http://schemas.openxmlformats.org/officeDocument/2006/relationships/image" Target="../media/image75.png"/><Relationship Id="rId44" Type="http://schemas.openxmlformats.org/officeDocument/2006/relationships/customXml" Target="../ink/ink15.xml"/><Relationship Id="rId65" Type="http://schemas.openxmlformats.org/officeDocument/2006/relationships/image" Target="../media/image48.png"/><Relationship Id="rId86" Type="http://schemas.openxmlformats.org/officeDocument/2006/relationships/customXml" Target="../ink/ink36.xml"/><Relationship Id="rId130" Type="http://schemas.openxmlformats.org/officeDocument/2006/relationships/customXml" Target="../ink/ink58.xml"/><Relationship Id="rId151" Type="http://schemas.openxmlformats.org/officeDocument/2006/relationships/image" Target="../media/image91.png"/><Relationship Id="rId172" Type="http://schemas.openxmlformats.org/officeDocument/2006/relationships/customXml" Target="../ink/ink79.xml"/><Relationship Id="rId193" Type="http://schemas.openxmlformats.org/officeDocument/2006/relationships/image" Target="../media/image112.png"/><Relationship Id="rId207" Type="http://schemas.openxmlformats.org/officeDocument/2006/relationships/image" Target="NULL"/><Relationship Id="rId109" Type="http://schemas.openxmlformats.org/officeDocument/2006/relationships/image" Target="../media/image70.png"/><Relationship Id="rId13" Type="http://schemas.openxmlformats.org/officeDocument/2006/relationships/image" Target="NULL"/><Relationship Id="rId34" Type="http://schemas.openxmlformats.org/officeDocument/2006/relationships/customXml" Target="../ink/ink10.xml"/><Relationship Id="rId55" Type="http://schemas.openxmlformats.org/officeDocument/2006/relationships/image" Target="../media/image43.png"/><Relationship Id="rId76" Type="http://schemas.openxmlformats.org/officeDocument/2006/relationships/customXml" Target="../ink/ink31.xml"/><Relationship Id="rId97" Type="http://schemas.openxmlformats.org/officeDocument/2006/relationships/image" Target="../media/image64.png"/><Relationship Id="rId120" Type="http://schemas.openxmlformats.org/officeDocument/2006/relationships/customXml" Target="../ink/ink53.xml"/><Relationship Id="rId141" Type="http://schemas.openxmlformats.org/officeDocument/2006/relationships/image" Target="../media/image86.png"/><Relationship Id="rId7" Type="http://schemas.openxmlformats.org/officeDocument/2006/relationships/image" Target="../media/image170.png"/><Relationship Id="rId162" Type="http://schemas.openxmlformats.org/officeDocument/2006/relationships/customXml" Target="../ink/ink74.xml"/><Relationship Id="rId183" Type="http://schemas.openxmlformats.org/officeDocument/2006/relationships/image" Target="../media/image107.png"/><Relationship Id="rId24" Type="http://schemas.openxmlformats.org/officeDocument/2006/relationships/customXml" Target="../ink/ink5.xml"/><Relationship Id="rId45" Type="http://schemas.openxmlformats.org/officeDocument/2006/relationships/image" Target="../media/image38.png"/><Relationship Id="rId66" Type="http://schemas.openxmlformats.org/officeDocument/2006/relationships/customXml" Target="../ink/ink26.xml"/><Relationship Id="rId87" Type="http://schemas.openxmlformats.org/officeDocument/2006/relationships/image" Target="../media/image59.png"/><Relationship Id="rId110" Type="http://schemas.openxmlformats.org/officeDocument/2006/relationships/customXml" Target="../ink/ink48.xml"/><Relationship Id="rId131" Type="http://schemas.openxmlformats.org/officeDocument/2006/relationships/image" Target="../media/image81.png"/><Relationship Id="rId61" Type="http://schemas.openxmlformats.org/officeDocument/2006/relationships/image" Target="../media/image46.png"/><Relationship Id="rId82" Type="http://schemas.openxmlformats.org/officeDocument/2006/relationships/customXml" Target="../ink/ink34.xml"/><Relationship Id="rId152" Type="http://schemas.openxmlformats.org/officeDocument/2006/relationships/customXml" Target="../ink/ink69.xml"/><Relationship Id="rId173" Type="http://schemas.openxmlformats.org/officeDocument/2006/relationships/image" Target="../media/image102.png"/><Relationship Id="rId194" Type="http://schemas.openxmlformats.org/officeDocument/2006/relationships/customXml" Target="../ink/ink90.xml"/><Relationship Id="rId199" Type="http://schemas.openxmlformats.org/officeDocument/2006/relationships/image" Target="../media/image115.png"/><Relationship Id="rId203" Type="http://schemas.openxmlformats.org/officeDocument/2006/relationships/image" Target="../media/image117.png"/><Relationship Id="rId208" Type="http://schemas.openxmlformats.org/officeDocument/2006/relationships/customXml" Target="../ink/ink97.xml"/><Relationship Id="rId30" Type="http://schemas.openxmlformats.org/officeDocument/2006/relationships/customXml" Target="../ink/ink8.xml"/><Relationship Id="rId35" Type="http://schemas.openxmlformats.org/officeDocument/2006/relationships/image" Target="../media/image33.png"/><Relationship Id="rId56" Type="http://schemas.openxmlformats.org/officeDocument/2006/relationships/customXml" Target="../ink/ink21.xml"/><Relationship Id="rId77" Type="http://schemas.openxmlformats.org/officeDocument/2006/relationships/image" Target="../media/image54.png"/><Relationship Id="rId100" Type="http://schemas.openxmlformats.org/officeDocument/2006/relationships/customXml" Target="../ink/ink43.xml"/><Relationship Id="rId105" Type="http://schemas.openxmlformats.org/officeDocument/2006/relationships/image" Target="../media/image68.png"/><Relationship Id="rId126" Type="http://schemas.openxmlformats.org/officeDocument/2006/relationships/customXml" Target="../ink/ink56.xml"/><Relationship Id="rId147" Type="http://schemas.openxmlformats.org/officeDocument/2006/relationships/image" Target="../media/image89.png"/><Relationship Id="rId168" Type="http://schemas.openxmlformats.org/officeDocument/2006/relationships/customXml" Target="../ink/ink77.xml"/><Relationship Id="rId8" Type="http://schemas.openxmlformats.org/officeDocument/2006/relationships/customXml" Target="../ink/ink2.xml"/><Relationship Id="rId51" Type="http://schemas.openxmlformats.org/officeDocument/2006/relationships/image" Target="../media/image41.png"/><Relationship Id="rId72" Type="http://schemas.openxmlformats.org/officeDocument/2006/relationships/customXml" Target="../ink/ink29.xml"/><Relationship Id="rId93" Type="http://schemas.openxmlformats.org/officeDocument/2006/relationships/image" Target="../media/image62.png"/><Relationship Id="rId98" Type="http://schemas.openxmlformats.org/officeDocument/2006/relationships/customXml" Target="../ink/ink42.xml"/><Relationship Id="rId121" Type="http://schemas.openxmlformats.org/officeDocument/2006/relationships/image" Target="../media/image76.png"/><Relationship Id="rId142" Type="http://schemas.openxmlformats.org/officeDocument/2006/relationships/customXml" Target="../ink/ink64.xml"/><Relationship Id="rId163" Type="http://schemas.openxmlformats.org/officeDocument/2006/relationships/image" Target="../media/image97.png"/><Relationship Id="rId184" Type="http://schemas.openxmlformats.org/officeDocument/2006/relationships/customXml" Target="../ink/ink85.xml"/><Relationship Id="rId189" Type="http://schemas.openxmlformats.org/officeDocument/2006/relationships/image" Target="../media/image110.png"/><Relationship Id="rId3" Type="http://schemas.openxmlformats.org/officeDocument/2006/relationships/notesSlide" Target="../notesSlides/notesSlide9.xml"/><Relationship Id="rId214" Type="http://schemas.openxmlformats.org/officeDocument/2006/relationships/image" Target="../media/image11.png"/><Relationship Id="rId25" Type="http://schemas.openxmlformats.org/officeDocument/2006/relationships/image" Target="../media/image28.png"/><Relationship Id="rId46" Type="http://schemas.openxmlformats.org/officeDocument/2006/relationships/customXml" Target="../ink/ink16.xml"/><Relationship Id="rId67" Type="http://schemas.openxmlformats.org/officeDocument/2006/relationships/image" Target="../media/image49.png"/><Relationship Id="rId116" Type="http://schemas.openxmlformats.org/officeDocument/2006/relationships/customXml" Target="../ink/ink51.xml"/><Relationship Id="rId137" Type="http://schemas.openxmlformats.org/officeDocument/2006/relationships/image" Target="../media/image84.png"/><Relationship Id="rId158" Type="http://schemas.openxmlformats.org/officeDocument/2006/relationships/customXml" Target="../ink/ink72.xml"/><Relationship Id="rId41" Type="http://schemas.openxmlformats.org/officeDocument/2006/relationships/image" Target="../media/image36.png"/><Relationship Id="rId62" Type="http://schemas.openxmlformats.org/officeDocument/2006/relationships/customXml" Target="../ink/ink24.xml"/><Relationship Id="rId83" Type="http://schemas.openxmlformats.org/officeDocument/2006/relationships/image" Target="../media/image57.png"/><Relationship Id="rId88" Type="http://schemas.openxmlformats.org/officeDocument/2006/relationships/customXml" Target="../ink/ink37.xml"/><Relationship Id="rId111" Type="http://schemas.openxmlformats.org/officeDocument/2006/relationships/image" Target="../media/image71.png"/><Relationship Id="rId132" Type="http://schemas.openxmlformats.org/officeDocument/2006/relationships/customXml" Target="../ink/ink59.xml"/><Relationship Id="rId153" Type="http://schemas.openxmlformats.org/officeDocument/2006/relationships/image" Target="../media/image92.png"/><Relationship Id="rId174" Type="http://schemas.openxmlformats.org/officeDocument/2006/relationships/customXml" Target="../ink/ink80.xml"/><Relationship Id="rId179" Type="http://schemas.openxmlformats.org/officeDocument/2006/relationships/image" Target="../media/image105.png"/><Relationship Id="rId195" Type="http://schemas.openxmlformats.org/officeDocument/2006/relationships/image" Target="../media/image113.png"/><Relationship Id="rId209" Type="http://schemas.openxmlformats.org/officeDocument/2006/relationships/image" Target="NULL"/><Relationship Id="rId190" Type="http://schemas.openxmlformats.org/officeDocument/2006/relationships/customXml" Target="../ink/ink88.xml"/><Relationship Id="rId204" Type="http://schemas.openxmlformats.org/officeDocument/2006/relationships/customXml" Target="../ink/ink95.xml"/><Relationship Id="rId36" Type="http://schemas.openxmlformats.org/officeDocument/2006/relationships/customXml" Target="../ink/ink11.xml"/><Relationship Id="rId57" Type="http://schemas.openxmlformats.org/officeDocument/2006/relationships/image" Target="../media/image44.png"/><Relationship Id="rId106" Type="http://schemas.openxmlformats.org/officeDocument/2006/relationships/customXml" Target="../ink/ink46.xml"/><Relationship Id="rId127" Type="http://schemas.openxmlformats.org/officeDocument/2006/relationships/image" Target="../media/image79.png"/><Relationship Id="rId15" Type="http://schemas.openxmlformats.org/officeDocument/2006/relationships/image" Target="NULL"/><Relationship Id="rId10" Type="http://schemas.openxmlformats.org/officeDocument/2006/relationships/customXml" Target="../ink/ink3.xml"/><Relationship Id="rId31" Type="http://schemas.openxmlformats.org/officeDocument/2006/relationships/image" Target="../media/image31.png"/><Relationship Id="rId52" Type="http://schemas.openxmlformats.org/officeDocument/2006/relationships/customXml" Target="../ink/ink19.xml"/><Relationship Id="rId73" Type="http://schemas.openxmlformats.org/officeDocument/2006/relationships/image" Target="../media/image52.png"/><Relationship Id="rId78" Type="http://schemas.openxmlformats.org/officeDocument/2006/relationships/customXml" Target="../ink/ink32.xml"/><Relationship Id="rId94" Type="http://schemas.openxmlformats.org/officeDocument/2006/relationships/customXml" Target="../ink/ink40.xml"/><Relationship Id="rId99" Type="http://schemas.openxmlformats.org/officeDocument/2006/relationships/image" Target="../media/image65.png"/><Relationship Id="rId101" Type="http://schemas.openxmlformats.org/officeDocument/2006/relationships/image" Target="../media/image66.png"/><Relationship Id="rId122" Type="http://schemas.openxmlformats.org/officeDocument/2006/relationships/customXml" Target="../ink/ink54.xml"/><Relationship Id="rId143" Type="http://schemas.openxmlformats.org/officeDocument/2006/relationships/image" Target="../media/image87.png"/><Relationship Id="rId148" Type="http://schemas.openxmlformats.org/officeDocument/2006/relationships/customXml" Target="../ink/ink67.xml"/><Relationship Id="rId164" Type="http://schemas.openxmlformats.org/officeDocument/2006/relationships/customXml" Target="../ink/ink75.xml"/><Relationship Id="rId169" Type="http://schemas.openxmlformats.org/officeDocument/2006/relationships/image" Target="../media/image100.png"/><Relationship Id="rId185" Type="http://schemas.openxmlformats.org/officeDocument/2006/relationships/image" Target="../media/image108.png"/><Relationship Id="rId4" Type="http://schemas.openxmlformats.org/officeDocument/2006/relationships/image" Target="../media/image19.png"/><Relationship Id="rId9" Type="http://schemas.openxmlformats.org/officeDocument/2006/relationships/image" Target="../media/image18.png"/><Relationship Id="rId180" Type="http://schemas.openxmlformats.org/officeDocument/2006/relationships/customXml" Target="../ink/ink83.xml"/><Relationship Id="rId210" Type="http://schemas.openxmlformats.org/officeDocument/2006/relationships/customXml" Target="../ink/ink98.xml"/><Relationship Id="rId215" Type="http://schemas.openxmlformats.org/officeDocument/2006/relationships/hyperlink" Target="https://www.hsdinstitute.org/" TargetMode="External"/><Relationship Id="rId26" Type="http://schemas.openxmlformats.org/officeDocument/2006/relationships/customXml" Target="../ink/ink6.xml"/><Relationship Id="rId47" Type="http://schemas.openxmlformats.org/officeDocument/2006/relationships/image" Target="../media/image39.png"/><Relationship Id="rId68" Type="http://schemas.openxmlformats.org/officeDocument/2006/relationships/customXml" Target="../ink/ink27.xml"/><Relationship Id="rId89" Type="http://schemas.openxmlformats.org/officeDocument/2006/relationships/image" Target="../media/image60.png"/><Relationship Id="rId112" Type="http://schemas.openxmlformats.org/officeDocument/2006/relationships/customXml" Target="../ink/ink49.xml"/><Relationship Id="rId133" Type="http://schemas.openxmlformats.org/officeDocument/2006/relationships/image" Target="../media/image82.png"/><Relationship Id="rId154" Type="http://schemas.openxmlformats.org/officeDocument/2006/relationships/customXml" Target="../ink/ink70.xml"/><Relationship Id="rId175" Type="http://schemas.openxmlformats.org/officeDocument/2006/relationships/image" Target="../media/image103.png"/><Relationship Id="rId196" Type="http://schemas.openxmlformats.org/officeDocument/2006/relationships/customXml" Target="../ink/ink91.xml"/><Relationship Id="rId200" Type="http://schemas.openxmlformats.org/officeDocument/2006/relationships/customXml" Target="../ink/ink93.xml"/><Relationship Id="rId37" Type="http://schemas.openxmlformats.org/officeDocument/2006/relationships/image" Target="../media/image34.png"/><Relationship Id="rId58" Type="http://schemas.openxmlformats.org/officeDocument/2006/relationships/customXml" Target="../ink/ink22.xml"/><Relationship Id="rId79" Type="http://schemas.openxmlformats.org/officeDocument/2006/relationships/image" Target="../media/image55.png"/><Relationship Id="rId102" Type="http://schemas.openxmlformats.org/officeDocument/2006/relationships/customXml" Target="../ink/ink44.xml"/><Relationship Id="rId123" Type="http://schemas.openxmlformats.org/officeDocument/2006/relationships/image" Target="../media/image77.png"/><Relationship Id="rId144" Type="http://schemas.openxmlformats.org/officeDocument/2006/relationships/customXml" Target="../ink/ink65.xml"/><Relationship Id="rId90" Type="http://schemas.openxmlformats.org/officeDocument/2006/relationships/customXml" Target="../ink/ink38.xml"/><Relationship Id="rId165" Type="http://schemas.openxmlformats.org/officeDocument/2006/relationships/image" Target="../media/image98.png"/><Relationship Id="rId186" Type="http://schemas.openxmlformats.org/officeDocument/2006/relationships/customXml" Target="../ink/ink86.xml"/><Relationship Id="rId211" Type="http://schemas.openxmlformats.org/officeDocument/2006/relationships/image" Target="NULL"/><Relationship Id="rId27" Type="http://schemas.openxmlformats.org/officeDocument/2006/relationships/image" Target="../media/image29.png"/><Relationship Id="rId48" Type="http://schemas.openxmlformats.org/officeDocument/2006/relationships/customXml" Target="../ink/ink17.xml"/><Relationship Id="rId69" Type="http://schemas.openxmlformats.org/officeDocument/2006/relationships/image" Target="../media/image50.png"/><Relationship Id="rId113" Type="http://schemas.openxmlformats.org/officeDocument/2006/relationships/image" Target="../media/image72.png"/><Relationship Id="rId134" Type="http://schemas.openxmlformats.org/officeDocument/2006/relationships/customXml" Target="../ink/ink60.xml"/><Relationship Id="rId80" Type="http://schemas.openxmlformats.org/officeDocument/2006/relationships/customXml" Target="../ink/ink33.xml"/><Relationship Id="rId155" Type="http://schemas.openxmlformats.org/officeDocument/2006/relationships/image" Target="../media/image93.png"/><Relationship Id="rId176" Type="http://schemas.openxmlformats.org/officeDocument/2006/relationships/customXml" Target="../ink/ink81.xml"/><Relationship Id="rId197" Type="http://schemas.openxmlformats.org/officeDocument/2006/relationships/image" Target="../media/image114.png"/><Relationship Id="rId201" Type="http://schemas.openxmlformats.org/officeDocument/2006/relationships/image" Target="../media/image116.png"/><Relationship Id="rId38" Type="http://schemas.openxmlformats.org/officeDocument/2006/relationships/customXml" Target="../ink/ink12.xml"/><Relationship Id="rId59" Type="http://schemas.openxmlformats.org/officeDocument/2006/relationships/image" Target="../media/image45.png"/><Relationship Id="rId103" Type="http://schemas.openxmlformats.org/officeDocument/2006/relationships/image" Target="../media/image67.png"/><Relationship Id="rId124" Type="http://schemas.openxmlformats.org/officeDocument/2006/relationships/customXml" Target="../ink/ink55.xml"/><Relationship Id="rId70" Type="http://schemas.openxmlformats.org/officeDocument/2006/relationships/customXml" Target="../ink/ink28.xml"/><Relationship Id="rId91" Type="http://schemas.openxmlformats.org/officeDocument/2006/relationships/image" Target="../media/image61.png"/><Relationship Id="rId145" Type="http://schemas.openxmlformats.org/officeDocument/2006/relationships/image" Target="../media/image88.png"/><Relationship Id="rId166" Type="http://schemas.openxmlformats.org/officeDocument/2006/relationships/customXml" Target="../ink/ink76.xml"/><Relationship Id="rId187" Type="http://schemas.openxmlformats.org/officeDocument/2006/relationships/image" Target="../media/image109.png"/><Relationship Id="rId1" Type="http://schemas.openxmlformats.org/officeDocument/2006/relationships/tags" Target="../tags/tag19.xml"/><Relationship Id="rId212" Type="http://schemas.openxmlformats.org/officeDocument/2006/relationships/customXml" Target="../ink/ink99.xml"/><Relationship Id="rId28" Type="http://schemas.openxmlformats.org/officeDocument/2006/relationships/customXml" Target="../ink/ink7.xml"/><Relationship Id="rId49" Type="http://schemas.openxmlformats.org/officeDocument/2006/relationships/image" Target="../media/image40.png"/><Relationship Id="rId114" Type="http://schemas.openxmlformats.org/officeDocument/2006/relationships/customXml" Target="../ink/ink50.xml"/><Relationship Id="rId60" Type="http://schemas.openxmlformats.org/officeDocument/2006/relationships/customXml" Target="../ink/ink23.xml"/><Relationship Id="rId81" Type="http://schemas.openxmlformats.org/officeDocument/2006/relationships/image" Target="../media/image56.png"/><Relationship Id="rId135" Type="http://schemas.openxmlformats.org/officeDocument/2006/relationships/image" Target="../media/image83.png"/><Relationship Id="rId156" Type="http://schemas.openxmlformats.org/officeDocument/2006/relationships/customXml" Target="../ink/ink71.xml"/><Relationship Id="rId177" Type="http://schemas.openxmlformats.org/officeDocument/2006/relationships/image" Target="../media/image104.png"/><Relationship Id="rId198" Type="http://schemas.openxmlformats.org/officeDocument/2006/relationships/customXml" Target="../ink/ink92.xml"/><Relationship Id="rId202" Type="http://schemas.openxmlformats.org/officeDocument/2006/relationships/customXml" Target="../ink/ink94.xml"/><Relationship Id="rId39" Type="http://schemas.openxmlformats.org/officeDocument/2006/relationships/image" Target="../media/image35.png"/><Relationship Id="rId50" Type="http://schemas.openxmlformats.org/officeDocument/2006/relationships/customXml" Target="../ink/ink18.xml"/><Relationship Id="rId104" Type="http://schemas.openxmlformats.org/officeDocument/2006/relationships/customXml" Target="../ink/ink45.xml"/><Relationship Id="rId125" Type="http://schemas.openxmlformats.org/officeDocument/2006/relationships/image" Target="../media/image78.png"/><Relationship Id="rId146" Type="http://schemas.openxmlformats.org/officeDocument/2006/relationships/customXml" Target="../ink/ink66.xml"/><Relationship Id="rId167" Type="http://schemas.openxmlformats.org/officeDocument/2006/relationships/image" Target="../media/image99.png"/><Relationship Id="rId188" Type="http://schemas.openxmlformats.org/officeDocument/2006/relationships/customXml" Target="../ink/ink87.xml"/><Relationship Id="rId71" Type="http://schemas.openxmlformats.org/officeDocument/2006/relationships/image" Target="../media/image51.png"/><Relationship Id="rId92" Type="http://schemas.openxmlformats.org/officeDocument/2006/relationships/customXml" Target="../ink/ink39.xml"/><Relationship Id="rId213" Type="http://schemas.openxmlformats.org/officeDocument/2006/relationships/customXml" Target="../ink/ink100.xml"/><Relationship Id="rId2" Type="http://schemas.openxmlformats.org/officeDocument/2006/relationships/slideLayout" Target="../slideLayouts/slideLayout4.xml"/><Relationship Id="rId29" Type="http://schemas.openxmlformats.org/officeDocument/2006/relationships/image" Target="../media/image30.png"/><Relationship Id="rId40" Type="http://schemas.openxmlformats.org/officeDocument/2006/relationships/customXml" Target="../ink/ink13.xml"/><Relationship Id="rId115" Type="http://schemas.openxmlformats.org/officeDocument/2006/relationships/image" Target="../media/image73.png"/><Relationship Id="rId136" Type="http://schemas.openxmlformats.org/officeDocument/2006/relationships/customXml" Target="../ink/ink61.xml"/><Relationship Id="rId157" Type="http://schemas.openxmlformats.org/officeDocument/2006/relationships/image" Target="../media/image94.png"/><Relationship Id="rId178" Type="http://schemas.openxmlformats.org/officeDocument/2006/relationships/customXml" Target="../ink/ink8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hyperlink" Target="https://app.sli.do/event/pKwhEiv2f5tJUBFugsTvp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hyperlink" Target="https://app.sli.do/event/pKwhEiv2f5tJUBFugsTvp5"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hyperlink" Target="https://app.sli.do/event/pKwhEiv2f5tJUBFugsTvp5"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hyperlink" Target="https://www.hsdinstitute.org/"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hyperlink" Target="https://www.hsdinstitute.org/resources/power-of-inquir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mage Placeholder" descr="Background Image - Update Alt-Text to reflect image description or write decorative if just a design element."/>
          <p:cNvSpPr>
            <a:spLocks noGrp="1"/>
          </p:cNvSpPr>
          <p:nvPr>
            <p:ph type="pic" sz="quarter" idx="14"/>
          </p:nvPr>
        </p:nvSpPr>
        <p:spPr/>
      </p:sp>
      <p:sp>
        <p:nvSpPr>
          <p:cNvPr id="5" name="Blue Rectangle" descr="decorative"/>
          <p:cNvSpPr/>
          <p:nvPr/>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n>
                <a:noFill/>
              </a:ln>
            </a:endParaRPr>
          </a:p>
        </p:txBody>
      </p:sp>
      <p:sp>
        <p:nvSpPr>
          <p:cNvPr id="6" name="White Rectangle" descr="decorative"/>
          <p:cNvSpPr/>
          <p:nvPr/>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itle 1"/>
          <p:cNvSpPr txBox="1">
            <a:spLocks noGrp="1"/>
          </p:cNvSpPr>
          <p:nvPr>
            <p:ph type="title" idx="4294967295"/>
          </p:nvPr>
        </p:nvSpPr>
        <p:spPr>
          <a:xfrm>
            <a:off x="619836" y="4090997"/>
            <a:ext cx="10994408" cy="995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1" i="0" u="none" strike="noStrike" kern="1200" cap="none" spc="0" normalizeH="0" baseline="0" noProof="0" dirty="0">
                <a:ln>
                  <a:noFill/>
                </a:ln>
                <a:solidFill>
                  <a:schemeClr val="tx1"/>
                </a:solidFill>
                <a:effectLst/>
                <a:uLnTx/>
                <a:uFillTx/>
                <a:latin typeface="+mj-lt"/>
                <a:ea typeface="+mj-ea"/>
                <a:cs typeface="+mj-cs"/>
              </a:rPr>
              <a:t>Adaptive Action - The Power of Inquiry</a:t>
            </a:r>
            <a:br>
              <a:rPr kumimoji="0" lang="en-CA" sz="3600" b="1" i="0" u="none" strike="noStrike" kern="1200" cap="none" spc="0" normalizeH="0" baseline="0" noProof="0" dirty="0">
                <a:ln>
                  <a:noFill/>
                </a:ln>
                <a:solidFill>
                  <a:schemeClr val="tx1"/>
                </a:solidFill>
                <a:effectLst/>
                <a:uLnTx/>
                <a:uFillTx/>
                <a:latin typeface="+mj-lt"/>
                <a:ea typeface="+mj-ea"/>
                <a:cs typeface="+mj-cs"/>
              </a:rPr>
            </a:br>
            <a:r>
              <a:rPr kumimoji="0" lang="fr-CA" sz="3600" b="1" i="0" u="none" strike="noStrike" kern="1200" cap="none" spc="0" normalizeH="0" baseline="0" noProof="0" dirty="0">
                <a:ln>
                  <a:noFill/>
                </a:ln>
                <a:solidFill>
                  <a:schemeClr val="tx1"/>
                </a:solidFill>
                <a:effectLst/>
                <a:uLnTx/>
                <a:uFillTx/>
                <a:latin typeface="+mj-lt"/>
                <a:ea typeface="+mj-ea"/>
                <a:cs typeface="+mj-cs"/>
              </a:rPr>
              <a:t>Actions adaptatives – Le pouvoir d'enquête</a:t>
            </a:r>
            <a:endParaRPr kumimoji="0" lang="en-CA" sz="3600" b="1" i="0" u="none" strike="noStrike" kern="1200" cap="none" spc="0" normalizeH="0" baseline="0" noProof="0" dirty="0">
              <a:ln>
                <a:noFill/>
              </a:ln>
              <a:solidFill>
                <a:schemeClr val="tx1"/>
              </a:solidFill>
              <a:effectLst/>
              <a:uLnTx/>
              <a:uFillTx/>
              <a:latin typeface="+mj-lt"/>
              <a:ea typeface="+mj-ea"/>
              <a:cs typeface="+mj-cs"/>
            </a:endParaRPr>
          </a:p>
        </p:txBody>
      </p:sp>
      <p:grpSp>
        <p:nvGrpSpPr>
          <p:cNvPr id="10" name="Colour squares" descr="decorative"/>
          <p:cNvGrpSpPr/>
          <p:nvPr/>
        </p:nvGrpSpPr>
        <p:grpSpPr>
          <a:xfrm rot="10800000">
            <a:off x="740106" y="514033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8" name="Text Placeholder 8"/>
          <p:cNvSpPr txBox="1">
            <a:spLocks/>
          </p:cNvSpPr>
          <p:nvPr/>
        </p:nvSpPr>
        <p:spPr>
          <a:xfrm>
            <a:off x="619125" y="5387416"/>
            <a:ext cx="9430566" cy="59325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CA" dirty="0"/>
              <a:t>In collaboration with Interdepartmental Organizational Change Network (IOCN)</a:t>
            </a:r>
          </a:p>
          <a:p>
            <a:pPr>
              <a:lnSpc>
                <a:spcPct val="100000"/>
              </a:lnSpc>
              <a:spcBef>
                <a:spcPts val="600"/>
              </a:spcBef>
            </a:pPr>
            <a:r>
              <a:rPr lang="fr-FR" dirty="0"/>
              <a:t>En collaboration avec le Réseau interministériel de changement organisationnel (RICO)</a:t>
            </a:r>
            <a:endParaRPr lang="en-CA" dirty="0"/>
          </a:p>
        </p:txBody>
      </p:sp>
      <p:sp>
        <p:nvSpPr>
          <p:cNvPr id="9" name="Date Placeholder 2"/>
          <p:cNvSpPr>
            <a:spLocks noGrp="1"/>
          </p:cNvSpPr>
          <p:nvPr>
            <p:ph type="dt" sz="half" idx="4294967295"/>
          </p:nvPr>
        </p:nvSpPr>
        <p:spPr>
          <a:xfrm>
            <a:off x="10158984" y="5424488"/>
            <a:ext cx="1460500" cy="304800"/>
          </a:xfrm>
        </p:spPr>
        <p:txBody>
          <a:bodyPr/>
          <a:lstStyle>
            <a:lvl1pPr algn="r">
              <a:defRPr>
                <a:solidFill>
                  <a:schemeClr val="tx1"/>
                </a:solidFill>
              </a:defRPr>
            </a:lvl1pPr>
          </a:lstStyle>
          <a:p>
            <a:fld id="{72157529-3BFD-452B-9829-3D7A548FA3ED}" type="datetimeFigureOut">
              <a:rPr lang="en-CA" smtClean="0"/>
              <a:pPr/>
              <a:t>2024-05-29</a:t>
            </a:fld>
            <a:endParaRPr lang="en-CA" dirty="0"/>
          </a:p>
        </p:txBody>
      </p:sp>
      <p:pic>
        <p:nvPicPr>
          <p:cNvPr id="19" name="FIP" descr="Immigration, Refugees and Citizenship Canada Logo and Canada Wordma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7" y="6007654"/>
            <a:ext cx="12239767" cy="853678"/>
          </a:xfrm>
          <a:prstGeom prst="rect">
            <a:avLst/>
          </a:prstGeom>
        </p:spPr>
      </p:pic>
      <p:grpSp>
        <p:nvGrpSpPr>
          <p:cNvPr id="2" name="Group 1">
            <a:extLst>
              <a:ext uri="{C183D7F6-B498-43B3-948B-1728B52AA6E4}">
                <adec:decorative xmlns:adec="http://schemas.microsoft.com/office/drawing/2017/decorative" val="1"/>
              </a:ext>
            </a:extLst>
          </p:cNvPr>
          <p:cNvGrpSpPr/>
          <p:nvPr/>
        </p:nvGrpSpPr>
        <p:grpSpPr>
          <a:xfrm>
            <a:off x="616692" y="181252"/>
            <a:ext cx="3817161" cy="584775"/>
            <a:chOff x="616692" y="181252"/>
            <a:chExt cx="3817161" cy="584775"/>
          </a:xfrm>
        </p:grpSpPr>
        <p:sp>
          <p:nvSpPr>
            <p:cNvPr id="20" name="TextBox 19"/>
            <p:cNvSpPr txBox="1"/>
            <p:nvPr/>
          </p:nvSpPr>
          <p:spPr>
            <a:xfrm>
              <a:off x="616692" y="181252"/>
              <a:ext cx="1301959" cy="584775"/>
            </a:xfrm>
            <a:prstGeom prst="rect">
              <a:avLst/>
            </a:prstGeom>
            <a:noFill/>
          </p:spPr>
          <p:txBody>
            <a:bodyPr wrap="none" rtlCol="0">
              <a:spAutoFit/>
            </a:bodyPr>
            <a:lstStyle/>
            <a:p>
              <a:r>
                <a:rPr lang="en-CA" sz="3200" b="1" dirty="0">
                  <a:solidFill>
                    <a:schemeClr val="bg1"/>
                  </a:solidFill>
                </a:rPr>
                <a:t>ECLA</a:t>
              </a:r>
            </a:p>
          </p:txBody>
        </p:sp>
        <p:sp>
          <p:nvSpPr>
            <p:cNvPr id="21" name="Rectangle 20" descr="decorative"/>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2182827" y="251595"/>
              <a:ext cx="2251026" cy="451406"/>
            </a:xfrm>
            <a:prstGeom prst="rect">
              <a:avLst/>
            </a:prstGeom>
            <a:noFill/>
          </p:spPr>
          <p:txBody>
            <a:bodyPr wrap="square" rtlCol="0">
              <a:spAutoFit/>
            </a:bodyPr>
            <a:lstStyle/>
            <a:p>
              <a:pPr>
                <a:lnSpc>
                  <a:spcPts val="1400"/>
                </a:lnSpc>
              </a:pPr>
              <a:r>
                <a:rPr lang="en-CA" sz="1400" dirty="0">
                  <a:solidFill>
                    <a:schemeClr val="bg1"/>
                  </a:solidFill>
                </a:rPr>
                <a:t>Enterprise Change</a:t>
              </a:r>
            </a:p>
            <a:p>
              <a:pPr>
                <a:lnSpc>
                  <a:spcPts val="1400"/>
                </a:lnSpc>
              </a:pPr>
              <a:r>
                <a:rPr lang="en-CA" sz="1400" dirty="0">
                  <a:solidFill>
                    <a:schemeClr val="bg1"/>
                  </a:solidFill>
                </a:rPr>
                <a:t>and</a:t>
              </a:r>
              <a:r>
                <a:rPr lang="en-CA" sz="1400" baseline="0" dirty="0">
                  <a:solidFill>
                    <a:schemeClr val="bg1"/>
                  </a:solidFill>
                </a:rPr>
                <a:t> Learning Academy</a:t>
              </a:r>
              <a:endParaRPr lang="en-CA" sz="1400" dirty="0">
                <a:solidFill>
                  <a:schemeClr val="bg1"/>
                </a:solidFill>
              </a:endParaRPr>
            </a:p>
          </p:txBody>
        </p:sp>
        <p:sp>
          <p:nvSpPr>
            <p:cNvPr id="23" name="Rectangle 22" descr="decorative"/>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6" name="Group 25">
            <a:extLst>
              <a:ext uri="{FF2B5EF4-FFF2-40B4-BE49-F238E27FC236}">
                <a16:creationId xmlns:a16="http://schemas.microsoft.com/office/drawing/2014/main" id="{20BD5D22-2EDC-61D2-2405-51FE194BF8BD}"/>
              </a:ext>
              <a:ext uri="{C183D7F6-B498-43B3-948B-1728B52AA6E4}">
                <adec:decorative xmlns:adec="http://schemas.microsoft.com/office/drawing/2017/decorative" val="1"/>
              </a:ext>
            </a:extLst>
          </p:cNvPr>
          <p:cNvGrpSpPr/>
          <p:nvPr/>
        </p:nvGrpSpPr>
        <p:grpSpPr>
          <a:xfrm>
            <a:off x="3246840" y="916736"/>
            <a:ext cx="5740400" cy="1074364"/>
            <a:chOff x="2005012" y="2690812"/>
            <a:chExt cx="8181975" cy="1476375"/>
          </a:xfrm>
        </p:grpSpPr>
        <p:sp>
          <p:nvSpPr>
            <p:cNvPr id="25" name="Oval 24">
              <a:extLst>
                <a:ext uri="{FF2B5EF4-FFF2-40B4-BE49-F238E27FC236}">
                  <a16:creationId xmlns:a16="http://schemas.microsoft.com/office/drawing/2014/main" id="{BBC15F2A-5592-0615-B953-1CB189DA054B}"/>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logo with dots on it&#10;&#10;Description automatically generated with medium confidence">
              <a:extLst>
                <a:ext uri="{FF2B5EF4-FFF2-40B4-BE49-F238E27FC236}">
                  <a16:creationId xmlns:a16="http://schemas.microsoft.com/office/drawing/2014/main" id="{EE6F4EB4-E662-2FBF-A2DA-38A4000045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grpSp>
        <p:nvGrpSpPr>
          <p:cNvPr id="3" name="Group 2">
            <a:extLst>
              <a:ext uri="{FF2B5EF4-FFF2-40B4-BE49-F238E27FC236}">
                <a16:creationId xmlns:a16="http://schemas.microsoft.com/office/drawing/2014/main" id="{564B8BB0-FE90-4F1D-9CE8-36C36814ED84}"/>
              </a:ext>
              <a:ext uri="{C183D7F6-B498-43B3-948B-1728B52AA6E4}">
                <adec:decorative xmlns:adec="http://schemas.microsoft.com/office/drawing/2017/decorative" val="1"/>
              </a:ext>
            </a:extLst>
          </p:cNvPr>
          <p:cNvGrpSpPr/>
          <p:nvPr/>
        </p:nvGrpSpPr>
        <p:grpSpPr>
          <a:xfrm>
            <a:off x="7882049" y="152066"/>
            <a:ext cx="4254247" cy="584775"/>
            <a:chOff x="616692" y="181252"/>
            <a:chExt cx="4254247" cy="584775"/>
          </a:xfrm>
        </p:grpSpPr>
        <p:sp>
          <p:nvSpPr>
            <p:cNvPr id="4" name="TextBox 3">
              <a:extLst>
                <a:ext uri="{FF2B5EF4-FFF2-40B4-BE49-F238E27FC236}">
                  <a16:creationId xmlns:a16="http://schemas.microsoft.com/office/drawing/2014/main" id="{DBF1B1AA-692B-40BD-6616-5D583F6628B6}"/>
                </a:ext>
              </a:extLst>
            </p:cNvPr>
            <p:cNvSpPr txBox="1"/>
            <p:nvPr/>
          </p:nvSpPr>
          <p:spPr>
            <a:xfrm>
              <a:off x="616692" y="181252"/>
              <a:ext cx="1393330" cy="584775"/>
            </a:xfrm>
            <a:prstGeom prst="rect">
              <a:avLst/>
            </a:prstGeom>
            <a:noFill/>
          </p:spPr>
          <p:txBody>
            <a:bodyPr wrap="none" rtlCol="0">
              <a:spAutoFit/>
            </a:bodyPr>
            <a:lstStyle/>
            <a:p>
              <a:r>
                <a:rPr lang="fr-CA" sz="3200" b="1" dirty="0">
                  <a:solidFill>
                    <a:schemeClr val="bg1"/>
                  </a:solidFill>
                </a:rPr>
                <a:t>COAA</a:t>
              </a:r>
              <a:endParaRPr lang="en-CA" sz="3200" b="1" dirty="0">
                <a:solidFill>
                  <a:schemeClr val="bg1"/>
                </a:solidFill>
              </a:endParaRPr>
            </a:p>
          </p:txBody>
        </p:sp>
        <p:sp>
          <p:nvSpPr>
            <p:cNvPr id="17" name="TextBox 16">
              <a:extLst>
                <a:ext uri="{FF2B5EF4-FFF2-40B4-BE49-F238E27FC236}">
                  <a16:creationId xmlns:a16="http://schemas.microsoft.com/office/drawing/2014/main" id="{F0F67E78-E0B3-E8BF-2EF0-C811C4239445}"/>
                </a:ext>
              </a:extLst>
            </p:cNvPr>
            <p:cNvSpPr txBox="1"/>
            <p:nvPr/>
          </p:nvSpPr>
          <p:spPr>
            <a:xfrm>
              <a:off x="2282480" y="251595"/>
              <a:ext cx="2588459" cy="451406"/>
            </a:xfrm>
            <a:prstGeom prst="rect">
              <a:avLst/>
            </a:prstGeom>
            <a:noFill/>
          </p:spPr>
          <p:txBody>
            <a:bodyPr wrap="square" rtlCol="0">
              <a:spAutoFit/>
            </a:bodyPr>
            <a:lstStyle/>
            <a:p>
              <a:pPr>
                <a:lnSpc>
                  <a:spcPts val="1400"/>
                </a:lnSpc>
              </a:pPr>
              <a:r>
                <a:rPr lang="fr-FR" sz="1400" dirty="0">
                  <a:solidFill>
                    <a:schemeClr val="bg1"/>
                  </a:solidFill>
                </a:rPr>
                <a:t>Changement organisationnel et Académie d’apprentissage</a:t>
              </a:r>
              <a:endParaRPr lang="en-CA" sz="1400" dirty="0">
                <a:solidFill>
                  <a:schemeClr val="bg1"/>
                </a:solidFill>
              </a:endParaRPr>
            </a:p>
          </p:txBody>
        </p:sp>
        <p:grpSp>
          <p:nvGrpSpPr>
            <p:cNvPr id="18" name="Group 17">
              <a:extLst>
                <a:ext uri="{FF2B5EF4-FFF2-40B4-BE49-F238E27FC236}">
                  <a16:creationId xmlns:a16="http://schemas.microsoft.com/office/drawing/2014/main" id="{92255103-55F0-EF6D-89BD-4DEE609818AB}"/>
                </a:ext>
              </a:extLst>
            </p:cNvPr>
            <p:cNvGrpSpPr/>
            <p:nvPr/>
          </p:nvGrpSpPr>
          <p:grpSpPr>
            <a:xfrm>
              <a:off x="2115053" y="264244"/>
              <a:ext cx="65433" cy="409649"/>
              <a:chOff x="2027123" y="264244"/>
              <a:chExt cx="65433" cy="409649"/>
            </a:xfrm>
          </p:grpSpPr>
          <p:sp>
            <p:nvSpPr>
              <p:cNvPr id="27" name="Rectangle 26" descr="decorative">
                <a:extLst>
                  <a:ext uri="{FF2B5EF4-FFF2-40B4-BE49-F238E27FC236}">
                    <a16:creationId xmlns:a16="http://schemas.microsoft.com/office/drawing/2014/main" id="{F2B30727-FFE3-828C-CCBB-0F32E6F5A612}"/>
                  </a:ext>
                </a:extLst>
              </p:cNvPr>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descr="decorative">
                <a:extLst>
                  <a:ext uri="{FF2B5EF4-FFF2-40B4-BE49-F238E27FC236}">
                    <a16:creationId xmlns:a16="http://schemas.microsoft.com/office/drawing/2014/main" id="{AF930C33-B7FF-20DA-F119-34A3001A9AE0}"/>
                  </a:ext>
                </a:extLst>
              </p:cNvPr>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custDataLst>
      <p:tags r:id="rId1"/>
    </p:custDataLst>
    <p:extLst>
      <p:ext uri="{BB962C8B-B14F-4D97-AF65-F5344CB8AC3E}">
        <p14:creationId xmlns:p14="http://schemas.microsoft.com/office/powerpoint/2010/main" val="25874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04EAA778-9D20-8D03-FFE4-38F53BE9EA0E}"/>
              </a:ext>
            </a:extLst>
          </p:cNvPr>
          <p:cNvPicPr>
            <a:picLocks noChangeAspect="1"/>
          </p:cNvPicPr>
          <p:nvPr/>
        </p:nvPicPr>
        <p:blipFill>
          <a:blip r:embed="rId4"/>
          <a:stretch>
            <a:fillRect/>
          </a:stretch>
        </p:blipFill>
        <p:spPr>
          <a:xfrm>
            <a:off x="6235430" y="17974"/>
            <a:ext cx="5956570" cy="6152454"/>
          </a:xfrm>
          <a:prstGeom prst="rect">
            <a:avLst/>
          </a:prstGeom>
        </p:spPr>
      </p:pic>
      <p:sp>
        <p:nvSpPr>
          <p:cNvPr id="6" name="Title 5"/>
          <p:cNvSpPr>
            <a:spLocks noGrp="1"/>
          </p:cNvSpPr>
          <p:nvPr>
            <p:ph type="title"/>
          </p:nvPr>
        </p:nvSpPr>
        <p:spPr>
          <a:xfrm>
            <a:off x="731521" y="731520"/>
            <a:ext cx="4015578"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600" dirty="0">
                <a:solidFill>
                  <a:schemeClr val="dk1"/>
                </a:solidFill>
                <a:latin typeface="Calibri" panose="020F0502020204030204" pitchFamily="34" charset="0"/>
                <a:ea typeface="Trebuchet MS"/>
                <a:cs typeface="Calibri" panose="020F0502020204030204" pitchFamily="34" charset="0"/>
                <a:sym typeface="Trebuchet MS"/>
              </a:rPr>
              <a:t>-on par «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 »?</a:t>
            </a:r>
          </a:p>
        </p:txBody>
      </p:sp>
      <p:sp>
        <p:nvSpPr>
          <p:cNvPr id="7" name="Content Placeholder 6"/>
          <p:cNvSpPr>
            <a:spLocks noGrp="1"/>
          </p:cNvSpPr>
          <p:nvPr>
            <p:ph sz="half" idx="1"/>
          </p:nvPr>
        </p:nvSpPr>
        <p:spPr>
          <a:xfrm>
            <a:off x="731519" y="2140084"/>
            <a:ext cx="8469042" cy="3393450"/>
          </a:xfrm>
          <a:solidFill>
            <a:schemeClr val="bg1"/>
          </a:solidFill>
        </p:spPr>
        <p:txBody>
          <a:bodyPr>
            <a:noAutofit/>
          </a:bodyPr>
          <a:lstStyle/>
          <a:p>
            <a:pPr marL="0" indent="0">
              <a:lnSpc>
                <a:spcPct val="150000"/>
              </a:lnSpc>
              <a:spcBef>
                <a:spcPts val="100"/>
              </a:spcBef>
              <a:buClr>
                <a:srgbClr val="1C4587"/>
              </a:buClr>
              <a:buSzPts val="2400"/>
              <a:buNone/>
            </a:pPr>
            <a:r>
              <a:rPr lang="fr-FR" sz="2400" b="1" dirty="0">
                <a:solidFill>
                  <a:srgbClr val="044860"/>
                </a:solidFill>
                <a:sym typeface="Trebuchet MS"/>
              </a:rPr>
              <a:t>L’intention est de cultiver des relations, donc une invitation à...</a:t>
            </a:r>
            <a:endParaRPr lang="fr-CA" sz="2400" b="1" dirty="0">
              <a:solidFill>
                <a:srgbClr val="044860"/>
              </a:solidFill>
              <a:sym typeface="Trebuchet MS"/>
            </a:endParaRPr>
          </a:p>
          <a:p>
            <a:pPr marL="342900" lvl="0" indent="-342900">
              <a:lnSpc>
                <a:spcPct val="100000"/>
              </a:lnSpc>
              <a:spcBef>
                <a:spcPts val="1200"/>
              </a:spcBef>
              <a:spcAft>
                <a:spcPts val="0"/>
              </a:spcAft>
              <a:buClr>
                <a:srgbClr val="1C4587"/>
              </a:buClr>
              <a:buSzPts val="2000"/>
            </a:pPr>
            <a:r>
              <a:rPr lang="fr-CA" sz="2000" dirty="0">
                <a:sym typeface="Helvetica Neue"/>
              </a:rPr>
              <a:t>Transformer le jugement en </a:t>
            </a:r>
            <a:r>
              <a:rPr lang="fr-CA" sz="2000" b="1" dirty="0">
                <a:sym typeface="Helvetica Neue"/>
              </a:rPr>
              <a:t>curiosité</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 désaccord en </a:t>
            </a:r>
            <a:r>
              <a:rPr lang="fr-CA" sz="2000" b="1" dirty="0">
                <a:sym typeface="Helvetica Neue"/>
              </a:rPr>
              <a:t>exploration partagée</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une attitude défensive en une </a:t>
            </a:r>
            <a:r>
              <a:rPr lang="fr-CA" sz="2000" b="1" dirty="0">
                <a:sym typeface="Helvetica Neue"/>
              </a:rPr>
              <a:t>attitude d’introspection</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les présomptions en </a:t>
            </a:r>
            <a:r>
              <a:rPr lang="fr-CA" sz="2000" b="1" dirty="0">
                <a:sym typeface="Helvetica Neue"/>
              </a:rPr>
              <a:t>questions</a:t>
            </a:r>
            <a:r>
              <a:rPr lang="fr-CA" sz="2000" dirty="0">
                <a:sym typeface="Helvetica Neue"/>
              </a:rPr>
              <a:t>.</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10</a:t>
            </a:fld>
            <a:endParaRPr lang="en-CA" sz="1200" b="1" dirty="0">
              <a:solidFill>
                <a:schemeClr val="bg1"/>
              </a:solidFill>
            </a:endParaRPr>
          </a:p>
        </p:txBody>
      </p:sp>
    </p:spTree>
    <p:custDataLst>
      <p:tags r:id="rId1"/>
    </p:custDataLst>
    <p:extLst>
      <p:ext uri="{BB962C8B-B14F-4D97-AF65-F5344CB8AC3E}">
        <p14:creationId xmlns:p14="http://schemas.microsoft.com/office/powerpoint/2010/main" val="3915955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1520" y="731520"/>
            <a:ext cx="10981510" cy="579270"/>
          </a:xfrm>
        </p:spPr>
        <p:txBody>
          <a:bodyPr anchor="ct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What is a </a:t>
            </a:r>
            <a:r>
              <a:rPr lang="en-CA" sz="3600" i="1" dirty="0">
                <a:solidFill>
                  <a:schemeClr val="dk1"/>
                </a:solidFill>
                <a:latin typeface="Calibri" panose="020F0502020204030204" pitchFamily="34" charset="0"/>
                <a:ea typeface="Trebuchet MS"/>
                <a:cs typeface="Calibri" panose="020F0502020204030204" pitchFamily="34" charset="0"/>
                <a:sym typeface="Trebuchet MS"/>
              </a:rPr>
              <a:t>Wicked Challenge</a:t>
            </a:r>
            <a:r>
              <a:rPr lang="en-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10" name="Content Placeholder 9"/>
          <p:cNvSpPr>
            <a:spLocks noGrp="1"/>
          </p:cNvSpPr>
          <p:nvPr>
            <p:ph idx="1"/>
          </p:nvPr>
        </p:nvSpPr>
        <p:spPr>
          <a:xfrm>
            <a:off x="731520" y="1645920"/>
            <a:ext cx="5706291" cy="3160270"/>
          </a:xfrm>
        </p:spPr>
        <p:txBody>
          <a:bodyPr>
            <a:normAutofit/>
          </a:bodyPr>
          <a:lstStyle/>
          <a:p>
            <a:pPr marL="0" indent="0">
              <a:lnSpc>
                <a:spcPct val="120000"/>
              </a:lnSpc>
              <a:buNone/>
            </a:pPr>
            <a:r>
              <a:rPr lang="en-US" sz="1800" b="1" dirty="0">
                <a:solidFill>
                  <a:srgbClr val="044860"/>
                </a:solidFill>
              </a:rPr>
              <a:t>Or Sticky issue?</a:t>
            </a:r>
            <a:endParaRPr lang="en-CA" sz="18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6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p:txBody>
      </p:sp>
      <p:sp>
        <p:nvSpPr>
          <p:cNvPr id="6" name="Grey Rectangle" descr="decorative"/>
          <p:cNvSpPr/>
          <p:nvPr/>
        </p:nvSpPr>
        <p:spPr>
          <a:xfrm>
            <a:off x="0" y="5267207"/>
            <a:ext cx="12241343" cy="1590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Monitor - Content placeholder" descr="Decorativ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0351" y="1556100"/>
            <a:ext cx="5670992" cy="4670755"/>
          </a:xfrm>
          <a:prstGeom prst="rect">
            <a:avLst/>
          </a:prstGeom>
        </p:spPr>
      </p:pic>
      <p:sp>
        <p:nvSpPr>
          <p:cNvPr id="8"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11</a:t>
            </a:fld>
            <a:endParaRPr lang="en-CA" sz="1200" b="1" dirty="0">
              <a:solidFill>
                <a:schemeClr val="tx1"/>
              </a:solidFill>
            </a:endParaRPr>
          </a:p>
        </p:txBody>
      </p:sp>
      <p:pic>
        <p:nvPicPr>
          <p:cNvPr id="4" name="Content Placeholder 3" descr="Smoke from factory">
            <a:extLst>
              <a:ext uri="{FF2B5EF4-FFF2-40B4-BE49-F238E27FC236}">
                <a16:creationId xmlns:a16="http://schemas.microsoft.com/office/drawing/2014/main" id="{41D28DAA-1721-1278-3535-D0599996C657}"/>
              </a:ext>
            </a:extLst>
          </p:cNvPr>
          <p:cNvPicPr>
            <a:picLocks noGrp="1" noChangeAspect="1"/>
          </p:cNvPicPr>
          <p:nvPr>
            <p:ph sz="quarter" idx="10"/>
          </p:nvPr>
        </p:nvPicPr>
        <p:blipFill>
          <a:blip r:embed="rId5"/>
          <a:stretch>
            <a:fillRect/>
          </a:stretch>
        </p:blipFill>
        <p:spPr>
          <a:xfrm>
            <a:off x="7423546" y="2026023"/>
            <a:ext cx="4687772" cy="2501153"/>
          </a:xfrm>
          <a:prstGeom prst="rect">
            <a:avLst/>
          </a:prstGeom>
        </p:spPr>
      </p:pic>
    </p:spTree>
    <p:custDataLst>
      <p:tags r:id="rId1"/>
    </p:custDataLst>
    <p:extLst>
      <p:ext uri="{BB962C8B-B14F-4D97-AF65-F5344CB8AC3E}">
        <p14:creationId xmlns:p14="http://schemas.microsoft.com/office/powerpoint/2010/main" val="29374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6B55-8E95-9B1B-A0C1-5BE993BCEA1C}"/>
              </a:ext>
            </a:extLst>
          </p:cNvPr>
          <p:cNvPicPr>
            <a:picLocks noChangeAspect="1"/>
          </p:cNvPicPr>
          <p:nvPr/>
        </p:nvPicPr>
        <p:blipFill>
          <a:blip r:embed="rId4"/>
          <a:stretch>
            <a:fillRect/>
          </a:stretch>
        </p:blipFill>
        <p:spPr>
          <a:xfrm>
            <a:off x="8501603" y="1251855"/>
            <a:ext cx="3162300" cy="3276600"/>
          </a:xfrm>
          <a:prstGeom prst="rect">
            <a:avLst/>
          </a:prstGeom>
        </p:spPr>
      </p:pic>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fr-CA" sz="3600" dirty="0">
                <a:solidFill>
                  <a:schemeClr val="dk1"/>
                </a:solidFill>
                <a:latin typeface="Calibri" panose="020F0502020204030204" pitchFamily="34" charset="0"/>
                <a:ea typeface="Trebuchet MS"/>
                <a:cs typeface="Calibri" panose="020F0502020204030204" pitchFamily="34" charset="0"/>
                <a:sym typeface="Trebuchet MS"/>
              </a:rPr>
              <a:t>Comment influencer cette tendance ?</a:t>
            </a:r>
          </a:p>
        </p:txBody>
      </p:sp>
      <p:sp>
        <p:nvSpPr>
          <p:cNvPr id="7" name="Content Placeholder 6"/>
          <p:cNvSpPr>
            <a:spLocks noGrp="1"/>
          </p:cNvSpPr>
          <p:nvPr>
            <p:ph sz="half" idx="1"/>
          </p:nvPr>
        </p:nvSpPr>
        <p:spPr>
          <a:xfrm>
            <a:off x="731519" y="1645920"/>
            <a:ext cx="10410963" cy="4404684"/>
          </a:xfrm>
        </p:spPr>
        <p:txBody>
          <a:bodyPr>
            <a:noAutofit/>
          </a:bodyPr>
          <a:lstStyle/>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Pourquoi?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234950" indent="0">
              <a:lnSpc>
                <a:spcPts val="2400"/>
              </a:lnSpc>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854075" indent="0">
              <a:lnSpc>
                <a:spcPts val="2400"/>
              </a:lnSpc>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12</a:t>
            </a:fld>
            <a:endParaRPr lang="en-CA" sz="1200" b="1" dirty="0">
              <a:solidFill>
                <a:schemeClr val="bg1"/>
              </a:solidFill>
            </a:endParaRPr>
          </a:p>
        </p:txBody>
      </p:sp>
      <p:sp>
        <p:nvSpPr>
          <p:cNvPr id="15" name="TextBox 14">
            <a:extLst>
              <a:ext uri="{FF2B5EF4-FFF2-40B4-BE49-F238E27FC236}">
                <a16:creationId xmlns:a16="http://schemas.microsoft.com/office/drawing/2014/main" id="{78E39DDA-67D7-F295-2999-3C548C97E2AF}"/>
              </a:ext>
            </a:extLst>
          </p:cNvPr>
          <p:cNvSpPr txBox="1"/>
          <p:nvPr/>
        </p:nvSpPr>
        <p:spPr>
          <a:xfrm rot="19082569">
            <a:off x="8863552" y="2074625"/>
            <a:ext cx="959177"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Quoi ?</a:t>
            </a:r>
          </a:p>
        </p:txBody>
      </p:sp>
      <p:sp>
        <p:nvSpPr>
          <p:cNvPr id="16" name="TextBox 15">
            <a:extLst>
              <a:ext uri="{FF2B5EF4-FFF2-40B4-BE49-F238E27FC236}">
                <a16:creationId xmlns:a16="http://schemas.microsoft.com/office/drawing/2014/main" id="{20A4E185-53B1-75C1-A62C-62A05F06A2C9}"/>
              </a:ext>
            </a:extLst>
          </p:cNvPr>
          <p:cNvSpPr txBox="1"/>
          <p:nvPr/>
        </p:nvSpPr>
        <p:spPr>
          <a:xfrm rot="4194803">
            <a:off x="10233233" y="2337014"/>
            <a:ext cx="161748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Pourquoi ?</a:t>
            </a:r>
          </a:p>
        </p:txBody>
      </p:sp>
      <p:sp>
        <p:nvSpPr>
          <p:cNvPr id="17" name="TextBox 16">
            <a:extLst>
              <a:ext uri="{FF2B5EF4-FFF2-40B4-BE49-F238E27FC236}">
                <a16:creationId xmlns:a16="http://schemas.microsoft.com/office/drawing/2014/main" id="{AF1630E7-0080-A790-D65B-34B1D0AC2196}"/>
              </a:ext>
            </a:extLst>
          </p:cNvPr>
          <p:cNvSpPr txBox="1"/>
          <p:nvPr/>
        </p:nvSpPr>
        <p:spPr>
          <a:xfrm>
            <a:off x="9343141" y="3763351"/>
            <a:ext cx="195691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Et maintenant ?</a:t>
            </a:r>
          </a:p>
        </p:txBody>
      </p:sp>
    </p:spTree>
    <p:custDataLst>
      <p:tags r:id="rId1"/>
    </p:custDataLst>
    <p:extLst>
      <p:ext uri="{BB962C8B-B14F-4D97-AF65-F5344CB8AC3E}">
        <p14:creationId xmlns:p14="http://schemas.microsoft.com/office/powerpoint/2010/main" val="142145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a:bodyPr>
          <a:lstStyle/>
          <a:p>
            <a:pPr>
              <a:lnSpc>
                <a:spcPct val="115000"/>
              </a:lnSpc>
            </a:pPr>
            <a:r>
              <a:rPr lang="en-CA" sz="3200" dirty="0">
                <a:solidFill>
                  <a:schemeClr val="dk1"/>
                </a:solidFill>
                <a:latin typeface="Calibri" panose="020F0502020204030204" pitchFamily="34" charset="0"/>
                <a:ea typeface="Trebuchet MS"/>
                <a:cs typeface="Calibri" panose="020F0502020204030204" pitchFamily="34" charset="0"/>
                <a:sym typeface="Trebuchet MS"/>
              </a:rPr>
              <a:t>How do we apply Inquiry to a problem?</a:t>
            </a:r>
          </a:p>
        </p:txBody>
      </p:sp>
      <p:sp>
        <p:nvSpPr>
          <p:cNvPr id="13" name="Content Placeholder 12"/>
          <p:cNvSpPr>
            <a:spLocks noGrp="1"/>
          </p:cNvSpPr>
          <p:nvPr>
            <p:ph sz="quarter" idx="10"/>
          </p:nvPr>
        </p:nvSpPr>
        <p:spPr>
          <a:xfrm>
            <a:off x="961198" y="2001585"/>
            <a:ext cx="3170238" cy="2149075"/>
          </a:xfrm>
          <a:blipFill>
            <a:blip r:embed="rId4"/>
            <a:stretch>
              <a:fillRect/>
            </a:stretch>
          </a:blipFill>
        </p:spPr>
        <p:txBody>
          <a:bodyPr anchor="ctr">
            <a:normAutofit/>
          </a:bodyPr>
          <a:lstStyle/>
          <a:p>
            <a:pPr marL="0" indent="0" algn="ctr">
              <a:buNone/>
            </a:pPr>
            <a:r>
              <a:rPr lang="en-CA" sz="2400" dirty="0"/>
              <a:t>The problem is framed in three to five sentences</a:t>
            </a:r>
          </a:p>
        </p:txBody>
      </p:sp>
      <p:sp>
        <p:nvSpPr>
          <p:cNvPr id="7" name="Text Placeholder 6"/>
          <p:cNvSpPr>
            <a:spLocks noGrp="1"/>
          </p:cNvSpPr>
          <p:nvPr>
            <p:ph type="body" sz="quarter" idx="13"/>
          </p:nvPr>
        </p:nvSpPr>
        <p:spPr>
          <a:xfrm>
            <a:off x="961198" y="4150660"/>
            <a:ext cx="3170238" cy="1667276"/>
          </a:xfrm>
        </p:spPr>
        <p:txBody>
          <a:bodyPr anchor="t"/>
          <a:lstStyle/>
          <a:p>
            <a:pPr marL="342900" indent="-342900" algn="l">
              <a:buFont typeface="Arial" panose="020B0604020202020204" pitchFamily="34" charset="0"/>
              <a:buChar char="•"/>
            </a:pPr>
            <a:r>
              <a:rPr lang="en-CA" sz="2000" dirty="0"/>
              <a:t>Concrete facts and issues. </a:t>
            </a:r>
          </a:p>
          <a:p>
            <a:pPr marL="342900" indent="-342900" algn="l">
              <a:buFont typeface="Arial" panose="020B0604020202020204" pitchFamily="34" charset="0"/>
              <a:buChar char="•"/>
            </a:pPr>
            <a:r>
              <a:rPr lang="en-CA" sz="2000" dirty="0"/>
              <a:t>Where are things “stuck”? </a:t>
            </a:r>
          </a:p>
          <a:p>
            <a:pPr marL="342900" indent="-342900" algn="l">
              <a:buFont typeface="Arial" panose="020B0604020202020204" pitchFamily="34" charset="0"/>
              <a:buChar char="•"/>
            </a:pPr>
            <a:r>
              <a:rPr lang="en-CA" sz="2000" dirty="0"/>
              <a:t>What is the pattern?</a:t>
            </a:r>
          </a:p>
        </p:txBody>
      </p:sp>
      <p:sp>
        <p:nvSpPr>
          <p:cNvPr id="5" name="Content Placeholder 4"/>
          <p:cNvSpPr>
            <a:spLocks noGrp="1"/>
          </p:cNvSpPr>
          <p:nvPr>
            <p:ph sz="quarter" idx="11"/>
          </p:nvPr>
        </p:nvSpPr>
        <p:spPr>
          <a:xfrm>
            <a:off x="4539285" y="2001585"/>
            <a:ext cx="3170238" cy="2149075"/>
          </a:xfrm>
        </p:spPr>
        <p:txBody>
          <a:bodyPr anchor="ctr">
            <a:normAutofit/>
          </a:bodyPr>
          <a:lstStyle/>
          <a:p>
            <a:pPr marL="0" indent="0" algn="ctr">
              <a:buNone/>
            </a:pPr>
            <a:r>
              <a:rPr lang="en-CA" sz="2400" dirty="0"/>
              <a:t>Questions that explore the issue</a:t>
            </a:r>
          </a:p>
        </p:txBody>
      </p:sp>
      <p:sp>
        <p:nvSpPr>
          <p:cNvPr id="8" name="Text Placeholder 7"/>
          <p:cNvSpPr>
            <a:spLocks noGrp="1"/>
          </p:cNvSpPr>
          <p:nvPr>
            <p:ph type="body" sz="quarter" idx="14"/>
          </p:nvPr>
        </p:nvSpPr>
        <p:spPr>
          <a:xfrm>
            <a:off x="4539285" y="4150660"/>
            <a:ext cx="3170238" cy="1667276"/>
          </a:xfrm>
        </p:spPr>
        <p:txBody>
          <a:bodyPr anchor="t"/>
          <a:lstStyle/>
          <a:p>
            <a:pPr marL="342900" indent="-342900" algn="l">
              <a:buFont typeface="Arial" panose="020B0604020202020204" pitchFamily="34" charset="0"/>
              <a:buChar char="•"/>
            </a:pPr>
            <a:r>
              <a:rPr lang="en-CA" sz="2000" dirty="0"/>
              <a:t>Open-ended</a:t>
            </a:r>
          </a:p>
          <a:p>
            <a:pPr marL="342900" indent="-342900" algn="l">
              <a:buFont typeface="Arial" panose="020B0604020202020204" pitchFamily="34" charset="0"/>
              <a:buChar char="•"/>
            </a:pPr>
            <a:r>
              <a:rPr lang="en-CA" sz="2000" dirty="0"/>
              <a:t>Not disguised as advice</a:t>
            </a:r>
          </a:p>
          <a:p>
            <a:pPr marL="342900" indent="-342900" algn="l">
              <a:buFont typeface="Arial" panose="020B0604020202020204" pitchFamily="34" charset="0"/>
              <a:buChar char="•"/>
            </a:pPr>
            <a:r>
              <a:rPr lang="en-CA" sz="2000" dirty="0"/>
              <a:t>Beyond the knowledge of the asker</a:t>
            </a:r>
          </a:p>
        </p:txBody>
      </p:sp>
      <p:sp>
        <p:nvSpPr>
          <p:cNvPr id="6" name="Content Placeholder 5"/>
          <p:cNvSpPr>
            <a:spLocks noGrp="1"/>
          </p:cNvSpPr>
          <p:nvPr>
            <p:ph sz="quarter" idx="12"/>
          </p:nvPr>
        </p:nvSpPr>
        <p:spPr>
          <a:xfrm>
            <a:off x="8107433" y="2001585"/>
            <a:ext cx="3170238" cy="2149075"/>
          </a:xfrm>
        </p:spPr>
        <p:txBody>
          <a:bodyPr anchor="ctr">
            <a:normAutofit/>
          </a:bodyPr>
          <a:lstStyle/>
          <a:p>
            <a:pPr marL="0" indent="0" algn="ctr">
              <a:buNone/>
            </a:pPr>
            <a:r>
              <a:rPr lang="en-CA" sz="2400" dirty="0"/>
              <a:t>Describe your</a:t>
            </a:r>
            <a:br>
              <a:rPr lang="en-CA" sz="2400" dirty="0"/>
            </a:br>
            <a:r>
              <a:rPr lang="en-CA" sz="2400" dirty="0"/>
              <a:t>next wise action</a:t>
            </a:r>
          </a:p>
        </p:txBody>
      </p:sp>
      <p:sp>
        <p:nvSpPr>
          <p:cNvPr id="9" name="Text Placeholder 8"/>
          <p:cNvSpPr>
            <a:spLocks noGrp="1"/>
          </p:cNvSpPr>
          <p:nvPr>
            <p:ph type="body" sz="quarter" idx="15"/>
          </p:nvPr>
        </p:nvSpPr>
        <p:spPr>
          <a:xfrm>
            <a:off x="8107433" y="4150660"/>
            <a:ext cx="3170238" cy="1667276"/>
          </a:xfrm>
        </p:spPr>
        <p:txBody>
          <a:bodyPr anchor="t"/>
          <a:lstStyle/>
          <a:p>
            <a:pPr marL="342900" indent="-342900" algn="l">
              <a:buFont typeface="Arial" panose="020B0604020202020204" pitchFamily="34" charset="0"/>
              <a:buChar char="•"/>
            </a:pPr>
            <a:r>
              <a:rPr lang="en-CA" sz="2000" dirty="0"/>
              <a:t>What makes sense now?</a:t>
            </a:r>
          </a:p>
          <a:p>
            <a:pPr marL="342900" indent="-342900" algn="l">
              <a:buFont typeface="Arial" panose="020B0604020202020204" pitchFamily="34" charset="0"/>
              <a:buChar char="•"/>
            </a:pPr>
            <a:r>
              <a:rPr lang="en-CA" sz="2000" dirty="0"/>
              <a:t>What can you do next?</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13</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9761017" y="585997"/>
            <a:ext cx="1516654" cy="831635"/>
          </a:xfrm>
          <a:prstGeom prst="rect">
            <a:avLst/>
          </a:prstGeom>
          <a:noFill/>
          <a:ln>
            <a:noFill/>
          </a:ln>
        </p:spPr>
      </p:pic>
      <p:sp>
        <p:nvSpPr>
          <p:cNvPr id="4" name="Google Shape;212;p10">
            <a:extLst>
              <a:ext uri="{FF2B5EF4-FFF2-40B4-BE49-F238E27FC236}">
                <a16:creationId xmlns:a16="http://schemas.microsoft.com/office/drawing/2014/main" id="{75CE2B9E-6AFC-C129-A3F2-C34BA7E19D89}"/>
              </a:ext>
            </a:extLst>
          </p:cNvPr>
          <p:cNvSpPr txBox="1"/>
          <p:nvPr/>
        </p:nvSpPr>
        <p:spPr>
          <a:xfrm flipH="1">
            <a:off x="363550" y="6568387"/>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E23DDD3C-E072-44DF-FB51-A519E6857518}"/>
              </a:ext>
            </a:extLst>
          </p:cNvPr>
          <p:cNvSpPr txBox="1"/>
          <p:nvPr/>
        </p:nvSpPr>
        <p:spPr>
          <a:xfrm>
            <a:off x="4125092" y="5884539"/>
            <a:ext cx="3982341" cy="646331"/>
          </a:xfrm>
          <a:prstGeom prst="rect">
            <a:avLst/>
          </a:prstGeom>
          <a:noFill/>
        </p:spPr>
        <p:txBody>
          <a:bodyPr wrap="square">
            <a:spAutoFit/>
          </a:bodyPr>
          <a:lstStyle/>
          <a:p>
            <a:pPr algn="ctr"/>
            <a:r>
              <a:rPr lang="en-US" b="1" i="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Good questions help create a deeper understanding of the problem space.</a:t>
            </a:r>
            <a:endParaRPr lang="en-US" b="1" i="1" cap="none"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endParaRPr>
          </a:p>
        </p:txBody>
      </p:sp>
      <p:pic>
        <p:nvPicPr>
          <p:cNvPr id="12" name="Graphic 11" descr="Rating Star outline">
            <a:extLst>
              <a:ext uri="{FF2B5EF4-FFF2-40B4-BE49-F238E27FC236}">
                <a16:creationId xmlns:a16="http://schemas.microsoft.com/office/drawing/2014/main" id="{6B0379B1-E61F-2CE5-B6C0-CDD22B2A52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07433" y="5750504"/>
            <a:ext cx="914400" cy="914400"/>
          </a:xfrm>
          <a:prstGeom prst="rect">
            <a:avLst/>
          </a:prstGeom>
        </p:spPr>
      </p:pic>
      <p:pic>
        <p:nvPicPr>
          <p:cNvPr id="15" name="Graphic 14" descr="Rating Star outline">
            <a:extLst>
              <a:ext uri="{FF2B5EF4-FFF2-40B4-BE49-F238E27FC236}">
                <a16:creationId xmlns:a16="http://schemas.microsoft.com/office/drawing/2014/main" id="{716085C7-8F86-C22C-2C53-D4CC0C5108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210692" y="5750504"/>
            <a:ext cx="914400" cy="914400"/>
          </a:xfrm>
          <a:prstGeom prst="rect">
            <a:avLst/>
          </a:prstGeom>
        </p:spPr>
      </p:pic>
    </p:spTree>
    <p:custDataLst>
      <p:tags r:id="rId1"/>
    </p:custDataLst>
    <p:extLst>
      <p:ext uri="{BB962C8B-B14F-4D97-AF65-F5344CB8AC3E}">
        <p14:creationId xmlns:p14="http://schemas.microsoft.com/office/powerpoint/2010/main" val="293870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964745" y="1832706"/>
            <a:ext cx="3313116" cy="1066448"/>
          </a:xfrm>
        </p:spPr>
        <p:txBody>
          <a:bodyPr/>
          <a:lstStyle/>
          <a:p>
            <a:pPr marL="0" lvl="0" indent="0" algn="l" rtl="0">
              <a:lnSpc>
                <a:spcPct val="115000"/>
              </a:lnSpc>
              <a:spcBef>
                <a:spcPts val="0"/>
              </a:spcBef>
              <a:spcAft>
                <a:spcPts val="0"/>
              </a:spcAft>
              <a:buNone/>
              <a:tabLst>
                <a:tab pos="3200400" algn="l"/>
              </a:tabLst>
            </a:pPr>
            <a:r>
              <a:rPr lang="en-CA" sz="3600" dirty="0">
                <a:solidFill>
                  <a:schemeClr val="dk1"/>
                </a:solidFill>
                <a:latin typeface="Calibri" panose="020F0502020204030204" pitchFamily="34" charset="0"/>
                <a:ea typeface="Trebuchet MS"/>
                <a:cs typeface="Calibri" panose="020F0502020204030204" pitchFamily="34" charset="0"/>
                <a:sym typeface="Trebuchet MS"/>
              </a:rPr>
              <a:t>Group reflection</a:t>
            </a:r>
          </a:p>
        </p:txBody>
      </p:sp>
      <p:sp>
        <p:nvSpPr>
          <p:cNvPr id="15" name="Text Placeholder 14"/>
          <p:cNvSpPr>
            <a:spLocks noGrp="1"/>
          </p:cNvSpPr>
          <p:nvPr>
            <p:ph type="body" sz="quarter" idx="16"/>
          </p:nvPr>
        </p:nvSpPr>
        <p:spPr>
          <a:xfrm>
            <a:off x="7981122" y="2715014"/>
            <a:ext cx="4698404" cy="1224360"/>
          </a:xfrm>
        </p:spPr>
        <p:txBody>
          <a:bodyPr>
            <a:normAutofit/>
          </a:bodyPr>
          <a:lstStyle/>
          <a:p>
            <a:pPr marL="457200" lvl="0" indent="-381000" algn="l" rtl="0">
              <a:lnSpc>
                <a:spcPts val="2400"/>
              </a:lnSpc>
              <a:spcAft>
                <a:spcPts val="0"/>
              </a:spcAft>
              <a:buClr>
                <a:srgbClr val="1C4587"/>
              </a:buClr>
              <a:buSzPts val="2400"/>
              <a:buFont typeface="Helvetica Neue"/>
              <a:buChar char="➔"/>
            </a:pPr>
            <a:r>
              <a:rPr lang="en-US" sz="2800" b="1" dirty="0">
                <a:solidFill>
                  <a:srgbClr val="1C4587"/>
                </a:solidFill>
                <a:latin typeface="Calibri" panose="020F0502020204030204" pitchFamily="34" charset="0"/>
                <a:ea typeface="Helvetica Neue"/>
                <a:cs typeface="Calibri" panose="020F0502020204030204" pitchFamily="34" charset="0"/>
                <a:sym typeface="Helvetica Neue"/>
              </a:rPr>
              <a:t>What have we learned?</a:t>
            </a:r>
          </a:p>
          <a:p>
            <a:pPr marL="457200" lvl="0" indent="-381000" algn="l" rtl="0">
              <a:lnSpc>
                <a:spcPts val="2400"/>
              </a:lnSpc>
              <a:spcAft>
                <a:spcPts val="0"/>
              </a:spcAft>
              <a:buClr>
                <a:srgbClr val="1C4587"/>
              </a:buClr>
              <a:buSzPts val="2400"/>
              <a:buFont typeface="Helvetica Neue"/>
              <a:buChar char="➔"/>
            </a:pPr>
            <a:r>
              <a:rPr lang="en-US" sz="2800" b="1" dirty="0">
                <a:solidFill>
                  <a:srgbClr val="1C4587"/>
                </a:solidFill>
                <a:latin typeface="Calibri" panose="020F0502020204030204" pitchFamily="34" charset="0"/>
                <a:ea typeface="Helvetica Neue"/>
                <a:cs typeface="Calibri" panose="020F0502020204030204" pitchFamily="34" charset="0"/>
                <a:sym typeface="Helvetica Neue"/>
              </a:rPr>
              <a:t>Any new insights?</a:t>
            </a: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14</a:t>
            </a:fld>
            <a:endParaRPr lang="en-CA" sz="1200" b="1" dirty="0">
              <a:solidFill>
                <a:schemeClr val="tx1"/>
              </a:solidFill>
            </a:endParaRPr>
          </a:p>
        </p:txBody>
      </p:sp>
      <p:grpSp>
        <p:nvGrpSpPr>
          <p:cNvPr id="186" name="Group 185">
            <a:extLst>
              <a:ext uri="{FF2B5EF4-FFF2-40B4-BE49-F238E27FC236}">
                <a16:creationId xmlns:a16="http://schemas.microsoft.com/office/drawing/2014/main" id="{1407C536-81D0-7E22-9C53-0B30B23877F2}"/>
              </a:ext>
              <a:ext uri="{C183D7F6-B498-43B3-948B-1728B52AA6E4}">
                <adec:decorative xmlns:adec="http://schemas.microsoft.com/office/drawing/2017/decorative" val="1"/>
              </a:ext>
            </a:extLst>
          </p:cNvPr>
          <p:cNvGrpSpPr/>
          <p:nvPr/>
        </p:nvGrpSpPr>
        <p:grpSpPr>
          <a:xfrm>
            <a:off x="233947" y="1372592"/>
            <a:ext cx="4112814" cy="4112814"/>
            <a:chOff x="4869274" y="2557264"/>
            <a:chExt cx="4112814" cy="4112814"/>
          </a:xfrm>
        </p:grpSpPr>
        <p:pic>
          <p:nvPicPr>
            <p:cNvPr id="187" name="Graphic 186" descr="Two koi fish circling each other">
              <a:extLst>
                <a:ext uri="{FF2B5EF4-FFF2-40B4-BE49-F238E27FC236}">
                  <a16:creationId xmlns:a16="http://schemas.microsoft.com/office/drawing/2014/main" id="{B1C032D4-B3A6-E0A2-8D93-B522D01222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9274" y="2557264"/>
              <a:ext cx="4112814" cy="411281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88" name="Ink 187">
                  <a:extLst>
                    <a:ext uri="{FF2B5EF4-FFF2-40B4-BE49-F238E27FC236}">
                      <a16:creationId xmlns:a16="http://schemas.microsoft.com/office/drawing/2014/main" id="{30355F2B-53A8-783F-E8AA-C8F5533F687D}"/>
                    </a:ext>
                  </a:extLst>
                </p14:cNvPr>
                <p14:cNvContentPartPr/>
                <p14:nvPr/>
              </p14:nvContentPartPr>
              <p14:xfrm>
                <a:off x="5691185" y="4014886"/>
                <a:ext cx="342720" cy="567720"/>
              </p14:xfrm>
            </p:contentPart>
          </mc:Choice>
          <mc:Fallback xmlns="">
            <p:pic>
              <p:nvPicPr>
                <p:cNvPr id="188" name="Ink 187">
                  <a:extLst>
                    <a:ext uri="{FF2B5EF4-FFF2-40B4-BE49-F238E27FC236}">
                      <a16:creationId xmlns:a16="http://schemas.microsoft.com/office/drawing/2014/main" id="{30355F2B-53A8-783F-E8AA-C8F5533F687D}"/>
                    </a:ext>
                  </a:extLst>
                </p:cNvPr>
                <p:cNvPicPr/>
                <p:nvPr/>
              </p:nvPicPr>
              <p:blipFill>
                <a:blip r:embed="rId7"/>
                <a:stretch>
                  <a:fillRect/>
                </a:stretch>
              </p:blipFill>
              <p:spPr>
                <a:xfrm>
                  <a:off x="5673185" y="399688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89" name="Ink 188">
                  <a:extLst>
                    <a:ext uri="{FF2B5EF4-FFF2-40B4-BE49-F238E27FC236}">
                      <a16:creationId xmlns:a16="http://schemas.microsoft.com/office/drawing/2014/main" id="{F8CE5FA4-979C-BB4A-D4B8-BAE12A472A7C}"/>
                    </a:ext>
                  </a:extLst>
                </p14:cNvPr>
                <p14:cNvContentPartPr/>
                <p14:nvPr/>
              </p14:nvContentPartPr>
              <p14:xfrm>
                <a:off x="8199665" y="4113886"/>
                <a:ext cx="167760" cy="576720"/>
              </p14:xfrm>
            </p:contentPart>
          </mc:Choice>
          <mc:Fallback xmlns="">
            <p:pic>
              <p:nvPicPr>
                <p:cNvPr id="189" name="Ink 188">
                  <a:extLst>
                    <a:ext uri="{FF2B5EF4-FFF2-40B4-BE49-F238E27FC236}">
                      <a16:creationId xmlns:a16="http://schemas.microsoft.com/office/drawing/2014/main" id="{F8CE5FA4-979C-BB4A-D4B8-BAE12A472A7C}"/>
                    </a:ext>
                  </a:extLst>
                </p:cNvPr>
                <p:cNvPicPr/>
                <p:nvPr/>
              </p:nvPicPr>
              <p:blipFill>
                <a:blip r:embed="rId9"/>
                <a:stretch>
                  <a:fillRect/>
                </a:stretch>
              </p:blipFill>
              <p:spPr>
                <a:xfrm>
                  <a:off x="818166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90" name="Ink 189">
                  <a:extLst>
                    <a:ext uri="{FF2B5EF4-FFF2-40B4-BE49-F238E27FC236}">
                      <a16:creationId xmlns:a16="http://schemas.microsoft.com/office/drawing/2014/main" id="{49B04F1A-5ABA-441B-4B1F-FD0D45D2B991}"/>
                    </a:ext>
                  </a:extLst>
                </p14:cNvPr>
                <p14:cNvContentPartPr/>
                <p14:nvPr/>
              </p14:nvContentPartPr>
              <p14:xfrm>
                <a:off x="6675065" y="5416006"/>
                <a:ext cx="796680" cy="321120"/>
              </p14:xfrm>
            </p:contentPart>
          </mc:Choice>
          <mc:Fallback xmlns="">
            <p:pic>
              <p:nvPicPr>
                <p:cNvPr id="190" name="Ink 189">
                  <a:extLst>
                    <a:ext uri="{FF2B5EF4-FFF2-40B4-BE49-F238E27FC236}">
                      <a16:creationId xmlns:a16="http://schemas.microsoft.com/office/drawing/2014/main" id="{49B04F1A-5ABA-441B-4B1F-FD0D45D2B991}"/>
                    </a:ext>
                  </a:extLst>
                </p:cNvPr>
                <p:cNvPicPr/>
                <p:nvPr/>
              </p:nvPicPr>
              <p:blipFill>
                <a:blip r:embed="rId11"/>
                <a:stretch>
                  <a:fillRect/>
                </a:stretch>
              </p:blipFill>
              <p:spPr>
                <a:xfrm>
                  <a:off x="6657065" y="5398026"/>
                  <a:ext cx="832320" cy="356720"/>
                </a:xfrm>
                <a:prstGeom prst="rect">
                  <a:avLst/>
                </a:prstGeom>
              </p:spPr>
            </p:pic>
          </mc:Fallback>
        </mc:AlternateContent>
        <p:grpSp>
          <p:nvGrpSpPr>
            <p:cNvPr id="191" name="Group 190">
              <a:extLst>
                <a:ext uri="{FF2B5EF4-FFF2-40B4-BE49-F238E27FC236}">
                  <a16:creationId xmlns:a16="http://schemas.microsoft.com/office/drawing/2014/main" id="{980CF9E9-A563-BA49-41EB-FA4287E0A4E9}"/>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98" name="Ink 197">
                    <a:extLst>
                      <a:ext uri="{FF2B5EF4-FFF2-40B4-BE49-F238E27FC236}">
                        <a16:creationId xmlns:a16="http://schemas.microsoft.com/office/drawing/2014/main" id="{C849A65A-0308-09D8-0428-EAE04F07D377}"/>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9" name="Ink 198">
                    <a:extLst>
                      <a:ext uri="{FF2B5EF4-FFF2-40B4-BE49-F238E27FC236}">
                        <a16:creationId xmlns:a16="http://schemas.microsoft.com/office/drawing/2014/main" id="{C0E05FC7-D3B5-6F17-9197-732ADAB73C5A}"/>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0" name="Ink 199">
                    <a:extLst>
                      <a:ext uri="{FF2B5EF4-FFF2-40B4-BE49-F238E27FC236}">
                        <a16:creationId xmlns:a16="http://schemas.microsoft.com/office/drawing/2014/main" id="{D1C5F826-2CE5-D2CF-A3F8-56786CD4DC9E}"/>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01" name="Ink 200">
                    <a:extLst>
                      <a:ext uri="{FF2B5EF4-FFF2-40B4-BE49-F238E27FC236}">
                        <a16:creationId xmlns:a16="http://schemas.microsoft.com/office/drawing/2014/main" id="{F85CB190-42B3-7E8B-5566-2A0E9C7FB00E}"/>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2" name="Ink 201">
                    <a:extLst>
                      <a:ext uri="{FF2B5EF4-FFF2-40B4-BE49-F238E27FC236}">
                        <a16:creationId xmlns:a16="http://schemas.microsoft.com/office/drawing/2014/main" id="{F6EAA647-3001-26C1-328C-75FB6D1BD794}"/>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3" name="Ink 202">
                    <a:extLst>
                      <a:ext uri="{FF2B5EF4-FFF2-40B4-BE49-F238E27FC236}">
                        <a16:creationId xmlns:a16="http://schemas.microsoft.com/office/drawing/2014/main" id="{D3D9888A-CE40-8315-92C0-8BF8A3540E72}"/>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04" name="Ink 203">
                    <a:extLst>
                      <a:ext uri="{FF2B5EF4-FFF2-40B4-BE49-F238E27FC236}">
                        <a16:creationId xmlns:a16="http://schemas.microsoft.com/office/drawing/2014/main" id="{E61C1D10-37AF-6EE7-5CCE-949E2C3494D2}"/>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05" name="Ink 204">
                    <a:extLst>
                      <a:ext uri="{FF2B5EF4-FFF2-40B4-BE49-F238E27FC236}">
                        <a16:creationId xmlns:a16="http://schemas.microsoft.com/office/drawing/2014/main" id="{E02DC02C-755A-8C10-A87A-5C3E4547E46A}"/>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06" name="Ink 205">
                    <a:extLst>
                      <a:ext uri="{FF2B5EF4-FFF2-40B4-BE49-F238E27FC236}">
                        <a16:creationId xmlns:a16="http://schemas.microsoft.com/office/drawing/2014/main" id="{A6DD3AC7-44D6-3B5C-0E6E-4F9736D43ACA}"/>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07" name="Ink 206">
                    <a:extLst>
                      <a:ext uri="{FF2B5EF4-FFF2-40B4-BE49-F238E27FC236}">
                        <a16:creationId xmlns:a16="http://schemas.microsoft.com/office/drawing/2014/main" id="{761AFECF-E32F-498C-A463-F60EFA8C0ABD}"/>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08" name="Ink 207">
                    <a:extLst>
                      <a:ext uri="{FF2B5EF4-FFF2-40B4-BE49-F238E27FC236}">
                        <a16:creationId xmlns:a16="http://schemas.microsoft.com/office/drawing/2014/main" id="{CD7988D9-925A-D99D-2410-CC62816E24C2}"/>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09" name="Ink 208">
                    <a:extLst>
                      <a:ext uri="{FF2B5EF4-FFF2-40B4-BE49-F238E27FC236}">
                        <a16:creationId xmlns:a16="http://schemas.microsoft.com/office/drawing/2014/main" id="{1E8563EC-AABC-01AC-59C6-840F7E495B83}"/>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10" name="Ink 209">
                    <a:extLst>
                      <a:ext uri="{FF2B5EF4-FFF2-40B4-BE49-F238E27FC236}">
                        <a16:creationId xmlns:a16="http://schemas.microsoft.com/office/drawing/2014/main" id="{0209FD11-7E77-C473-E6A4-0B3A1D4C3079}"/>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11" name="Ink 210">
                    <a:extLst>
                      <a:ext uri="{FF2B5EF4-FFF2-40B4-BE49-F238E27FC236}">
                        <a16:creationId xmlns:a16="http://schemas.microsoft.com/office/drawing/2014/main" id="{E9D85B90-6BC9-30CF-3064-C8E91DB3DB00}"/>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12" name="Ink 211">
                    <a:extLst>
                      <a:ext uri="{FF2B5EF4-FFF2-40B4-BE49-F238E27FC236}">
                        <a16:creationId xmlns:a16="http://schemas.microsoft.com/office/drawing/2014/main" id="{C786D043-DD3B-BBEC-4165-2E42D6D3F74E}"/>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213" name="Ink 212">
                    <a:extLst>
                      <a:ext uri="{FF2B5EF4-FFF2-40B4-BE49-F238E27FC236}">
                        <a16:creationId xmlns:a16="http://schemas.microsoft.com/office/drawing/2014/main" id="{989DD268-CC3C-EA38-E457-3B2B0E60C6CD}"/>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214" name="Ink 213">
                    <a:extLst>
                      <a:ext uri="{FF2B5EF4-FFF2-40B4-BE49-F238E27FC236}">
                        <a16:creationId xmlns:a16="http://schemas.microsoft.com/office/drawing/2014/main" id="{A5D6C617-D494-2B2B-A0C2-A878DA580866}"/>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215" name="Ink 214">
                    <a:extLst>
                      <a:ext uri="{FF2B5EF4-FFF2-40B4-BE49-F238E27FC236}">
                        <a16:creationId xmlns:a16="http://schemas.microsoft.com/office/drawing/2014/main" id="{36D22A87-9AC3-C622-A425-CB2E251305A0}"/>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216" name="Ink 215">
                    <a:extLst>
                      <a:ext uri="{FF2B5EF4-FFF2-40B4-BE49-F238E27FC236}">
                        <a16:creationId xmlns:a16="http://schemas.microsoft.com/office/drawing/2014/main" id="{95505788-977E-AF4F-2C1A-B364534C0F1E}"/>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217" name="Ink 216">
                    <a:extLst>
                      <a:ext uri="{FF2B5EF4-FFF2-40B4-BE49-F238E27FC236}">
                        <a16:creationId xmlns:a16="http://schemas.microsoft.com/office/drawing/2014/main" id="{C8626C48-1B70-3989-5A95-4BE86098444F}"/>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218" name="Ink 217">
                    <a:extLst>
                      <a:ext uri="{FF2B5EF4-FFF2-40B4-BE49-F238E27FC236}">
                        <a16:creationId xmlns:a16="http://schemas.microsoft.com/office/drawing/2014/main" id="{D9F1099C-E536-D8B7-9853-A71E5A44F984}"/>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219" name="Ink 218">
                    <a:extLst>
                      <a:ext uri="{FF2B5EF4-FFF2-40B4-BE49-F238E27FC236}">
                        <a16:creationId xmlns:a16="http://schemas.microsoft.com/office/drawing/2014/main" id="{51469FF9-A969-7D88-68A9-1DD2281C988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220" name="Ink 219">
                    <a:extLst>
                      <a:ext uri="{FF2B5EF4-FFF2-40B4-BE49-F238E27FC236}">
                        <a16:creationId xmlns:a16="http://schemas.microsoft.com/office/drawing/2014/main" id="{46E046F0-C632-0DE7-52D0-F3018AA74DEB}"/>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221" name="Ink 220">
                    <a:extLst>
                      <a:ext uri="{FF2B5EF4-FFF2-40B4-BE49-F238E27FC236}">
                        <a16:creationId xmlns:a16="http://schemas.microsoft.com/office/drawing/2014/main" id="{55CD3B21-C3CB-178F-0345-6184876EA8D6}"/>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222" name="Ink 221">
                    <a:extLst>
                      <a:ext uri="{FF2B5EF4-FFF2-40B4-BE49-F238E27FC236}">
                        <a16:creationId xmlns:a16="http://schemas.microsoft.com/office/drawing/2014/main" id="{F1DAF900-D32E-6B34-446D-9B40D1DD1AC2}"/>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223" name="Ink 222">
                    <a:extLst>
                      <a:ext uri="{FF2B5EF4-FFF2-40B4-BE49-F238E27FC236}">
                        <a16:creationId xmlns:a16="http://schemas.microsoft.com/office/drawing/2014/main" id="{2199CA6B-4518-B529-0B27-7B421F13C52E}"/>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224" name="Ink 223">
                    <a:extLst>
                      <a:ext uri="{FF2B5EF4-FFF2-40B4-BE49-F238E27FC236}">
                        <a16:creationId xmlns:a16="http://schemas.microsoft.com/office/drawing/2014/main" id="{B8E614A0-FDD8-8222-2313-77EDAA417648}"/>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225" name="Ink 224">
                    <a:extLst>
                      <a:ext uri="{FF2B5EF4-FFF2-40B4-BE49-F238E27FC236}">
                        <a16:creationId xmlns:a16="http://schemas.microsoft.com/office/drawing/2014/main" id="{99F25BD3-A182-F6A1-53B7-FD98F168B1B8}"/>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26" name="Ink 225">
                    <a:extLst>
                      <a:ext uri="{FF2B5EF4-FFF2-40B4-BE49-F238E27FC236}">
                        <a16:creationId xmlns:a16="http://schemas.microsoft.com/office/drawing/2014/main" id="{C2977724-60B7-6610-E881-7CD12A18534C}"/>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227" name="Ink 226">
                    <a:extLst>
                      <a:ext uri="{FF2B5EF4-FFF2-40B4-BE49-F238E27FC236}">
                        <a16:creationId xmlns:a16="http://schemas.microsoft.com/office/drawing/2014/main" id="{D88E0DC5-35FE-2E3A-2DD1-F83F9841F35F}"/>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228" name="Ink 227">
                    <a:extLst>
                      <a:ext uri="{FF2B5EF4-FFF2-40B4-BE49-F238E27FC236}">
                        <a16:creationId xmlns:a16="http://schemas.microsoft.com/office/drawing/2014/main" id="{3E284BAB-86DF-13B7-D689-22D4BF333034}"/>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229" name="Ink 228">
                    <a:extLst>
                      <a:ext uri="{FF2B5EF4-FFF2-40B4-BE49-F238E27FC236}">
                        <a16:creationId xmlns:a16="http://schemas.microsoft.com/office/drawing/2014/main" id="{29C1CB46-1485-1885-A9D0-329B3267FEBA}"/>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230" name="Ink 229">
                    <a:extLst>
                      <a:ext uri="{FF2B5EF4-FFF2-40B4-BE49-F238E27FC236}">
                        <a16:creationId xmlns:a16="http://schemas.microsoft.com/office/drawing/2014/main" id="{BC04D831-B5BC-21FD-E95D-38BCF5A92BEB}"/>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231" name="Ink 230">
                    <a:extLst>
                      <a:ext uri="{FF2B5EF4-FFF2-40B4-BE49-F238E27FC236}">
                        <a16:creationId xmlns:a16="http://schemas.microsoft.com/office/drawing/2014/main" id="{C83EAF8E-1CA6-E75F-CD4C-8F4FF810F12D}"/>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232" name="Ink 231">
                    <a:extLst>
                      <a:ext uri="{FF2B5EF4-FFF2-40B4-BE49-F238E27FC236}">
                        <a16:creationId xmlns:a16="http://schemas.microsoft.com/office/drawing/2014/main" id="{87F51714-1F7C-7FAA-A09E-AB8BFD2215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233" name="Ink 232">
                    <a:extLst>
                      <a:ext uri="{FF2B5EF4-FFF2-40B4-BE49-F238E27FC236}">
                        <a16:creationId xmlns:a16="http://schemas.microsoft.com/office/drawing/2014/main" id="{BCFE6C34-723D-1E02-E54A-8B568434EB83}"/>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234" name="Ink 233">
                    <a:extLst>
                      <a:ext uri="{FF2B5EF4-FFF2-40B4-BE49-F238E27FC236}">
                        <a16:creationId xmlns:a16="http://schemas.microsoft.com/office/drawing/2014/main" id="{9302708E-BE94-EB6F-2EEE-FAC3A565D5A4}"/>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235" name="Ink 234">
                    <a:extLst>
                      <a:ext uri="{FF2B5EF4-FFF2-40B4-BE49-F238E27FC236}">
                        <a16:creationId xmlns:a16="http://schemas.microsoft.com/office/drawing/2014/main" id="{CF1684D7-8145-AFAC-FA80-C7BBADCBFA0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236" name="Ink 235">
                    <a:extLst>
                      <a:ext uri="{FF2B5EF4-FFF2-40B4-BE49-F238E27FC236}">
                        <a16:creationId xmlns:a16="http://schemas.microsoft.com/office/drawing/2014/main" id="{B5AA8EFB-52F0-FA38-F7EA-5BE04BAA9156}"/>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237" name="Ink 236">
                    <a:extLst>
                      <a:ext uri="{FF2B5EF4-FFF2-40B4-BE49-F238E27FC236}">
                        <a16:creationId xmlns:a16="http://schemas.microsoft.com/office/drawing/2014/main" id="{9080B107-07CD-D35E-DBB5-21FF59CB8B3E}"/>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238" name="Ink 237">
                    <a:extLst>
                      <a:ext uri="{FF2B5EF4-FFF2-40B4-BE49-F238E27FC236}">
                        <a16:creationId xmlns:a16="http://schemas.microsoft.com/office/drawing/2014/main" id="{CA436F3C-F887-96A6-BD1D-7B829E463AA9}"/>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239" name="Ink 238">
                    <a:extLst>
                      <a:ext uri="{FF2B5EF4-FFF2-40B4-BE49-F238E27FC236}">
                        <a16:creationId xmlns:a16="http://schemas.microsoft.com/office/drawing/2014/main" id="{5410A460-2D5B-AADC-5B10-425E19AE9D3D}"/>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240" name="Ink 239">
                    <a:extLst>
                      <a:ext uri="{FF2B5EF4-FFF2-40B4-BE49-F238E27FC236}">
                        <a16:creationId xmlns:a16="http://schemas.microsoft.com/office/drawing/2014/main" id="{58E2A8BD-6D57-1397-24A9-06DDC12676AD}"/>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241" name="Ink 240">
                    <a:extLst>
                      <a:ext uri="{FF2B5EF4-FFF2-40B4-BE49-F238E27FC236}">
                        <a16:creationId xmlns:a16="http://schemas.microsoft.com/office/drawing/2014/main" id="{453591D7-98D7-3E6E-6D99-6B5902D9901C}"/>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242" name="Ink 241">
                    <a:extLst>
                      <a:ext uri="{FF2B5EF4-FFF2-40B4-BE49-F238E27FC236}">
                        <a16:creationId xmlns:a16="http://schemas.microsoft.com/office/drawing/2014/main" id="{EC432DAF-FBBD-C72C-6E4E-217504DB7176}"/>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243" name="Ink 242">
                    <a:extLst>
                      <a:ext uri="{FF2B5EF4-FFF2-40B4-BE49-F238E27FC236}">
                        <a16:creationId xmlns:a16="http://schemas.microsoft.com/office/drawing/2014/main" id="{A7168694-A8C0-B057-274D-28357949F6C7}"/>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244" name="Ink 243">
                    <a:extLst>
                      <a:ext uri="{FF2B5EF4-FFF2-40B4-BE49-F238E27FC236}">
                        <a16:creationId xmlns:a16="http://schemas.microsoft.com/office/drawing/2014/main" id="{9DC17A56-015A-AFE9-8F33-485F8E42A8B1}"/>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245" name="Ink 244">
                    <a:extLst>
                      <a:ext uri="{FF2B5EF4-FFF2-40B4-BE49-F238E27FC236}">
                        <a16:creationId xmlns:a16="http://schemas.microsoft.com/office/drawing/2014/main" id="{3D456838-170A-A4F1-6091-14F19A34C72C}"/>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246" name="Ink 245">
                    <a:extLst>
                      <a:ext uri="{FF2B5EF4-FFF2-40B4-BE49-F238E27FC236}">
                        <a16:creationId xmlns:a16="http://schemas.microsoft.com/office/drawing/2014/main" id="{3F9BF8B4-8579-9E2D-FB5C-5625F989ACBE}"/>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247" name="Ink 246">
                    <a:extLst>
                      <a:ext uri="{FF2B5EF4-FFF2-40B4-BE49-F238E27FC236}">
                        <a16:creationId xmlns:a16="http://schemas.microsoft.com/office/drawing/2014/main" id="{5EE50DC9-3D84-3C6F-7B64-49142D5FE5C1}"/>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248" name="Ink 247">
                    <a:extLst>
                      <a:ext uri="{FF2B5EF4-FFF2-40B4-BE49-F238E27FC236}">
                        <a16:creationId xmlns:a16="http://schemas.microsoft.com/office/drawing/2014/main" id="{9D7C7370-3EBB-2F54-F5BC-5C15F7044D44}"/>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249" name="Ink 248">
                    <a:extLst>
                      <a:ext uri="{FF2B5EF4-FFF2-40B4-BE49-F238E27FC236}">
                        <a16:creationId xmlns:a16="http://schemas.microsoft.com/office/drawing/2014/main" id="{DC73ABB4-4AC6-5BBA-014F-B192F627E90D}"/>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250" name="Ink 249">
                    <a:extLst>
                      <a:ext uri="{FF2B5EF4-FFF2-40B4-BE49-F238E27FC236}">
                        <a16:creationId xmlns:a16="http://schemas.microsoft.com/office/drawing/2014/main" id="{909788B4-FD68-62EE-EC78-21B31598672A}"/>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251" name="Ink 250">
                    <a:extLst>
                      <a:ext uri="{FF2B5EF4-FFF2-40B4-BE49-F238E27FC236}">
                        <a16:creationId xmlns:a16="http://schemas.microsoft.com/office/drawing/2014/main" id="{3C170592-3A1A-7791-9A34-E98F794F92A4}"/>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252" name="Ink 251">
                    <a:extLst>
                      <a:ext uri="{FF2B5EF4-FFF2-40B4-BE49-F238E27FC236}">
                        <a16:creationId xmlns:a16="http://schemas.microsoft.com/office/drawing/2014/main" id="{18644E10-6C02-BA44-FD9A-B1F40BC20E4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253" name="Ink 252">
                    <a:extLst>
                      <a:ext uri="{FF2B5EF4-FFF2-40B4-BE49-F238E27FC236}">
                        <a16:creationId xmlns:a16="http://schemas.microsoft.com/office/drawing/2014/main" id="{C10C790E-4B6F-825F-35B4-27CDDBDC59B8}"/>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254" name="Ink 253">
                    <a:extLst>
                      <a:ext uri="{FF2B5EF4-FFF2-40B4-BE49-F238E27FC236}">
                        <a16:creationId xmlns:a16="http://schemas.microsoft.com/office/drawing/2014/main" id="{6C1265DE-0035-8A74-4DC0-5673553798D3}"/>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255" name="Ink 254">
                    <a:extLst>
                      <a:ext uri="{FF2B5EF4-FFF2-40B4-BE49-F238E27FC236}">
                        <a16:creationId xmlns:a16="http://schemas.microsoft.com/office/drawing/2014/main" id="{1F3F9A2D-409F-E212-76F3-75E18FDC6D2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256" name="Ink 255">
                    <a:extLst>
                      <a:ext uri="{FF2B5EF4-FFF2-40B4-BE49-F238E27FC236}">
                        <a16:creationId xmlns:a16="http://schemas.microsoft.com/office/drawing/2014/main" id="{A9B2574B-B5DB-7162-79D7-A600DB058E52}"/>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257" name="Ink 256">
                    <a:extLst>
                      <a:ext uri="{FF2B5EF4-FFF2-40B4-BE49-F238E27FC236}">
                        <a16:creationId xmlns:a16="http://schemas.microsoft.com/office/drawing/2014/main" id="{33A7D8A0-1ABC-534A-BCBD-38900F187D1B}"/>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258" name="Ink 257">
                    <a:extLst>
                      <a:ext uri="{FF2B5EF4-FFF2-40B4-BE49-F238E27FC236}">
                        <a16:creationId xmlns:a16="http://schemas.microsoft.com/office/drawing/2014/main" id="{6390CEA5-A04E-8E52-CE0B-FA7D783C9B22}"/>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259" name="Ink 258">
                    <a:extLst>
                      <a:ext uri="{FF2B5EF4-FFF2-40B4-BE49-F238E27FC236}">
                        <a16:creationId xmlns:a16="http://schemas.microsoft.com/office/drawing/2014/main" id="{98F1ED47-B802-CCE1-272E-067D23200FFC}"/>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260" name="Ink 259">
                    <a:extLst>
                      <a:ext uri="{FF2B5EF4-FFF2-40B4-BE49-F238E27FC236}">
                        <a16:creationId xmlns:a16="http://schemas.microsoft.com/office/drawing/2014/main" id="{4706DA4A-0142-94C0-F6F0-7B0E9F7B34D3}"/>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261" name="Ink 260">
                    <a:extLst>
                      <a:ext uri="{FF2B5EF4-FFF2-40B4-BE49-F238E27FC236}">
                        <a16:creationId xmlns:a16="http://schemas.microsoft.com/office/drawing/2014/main" id="{A42C6BB0-ED6D-6E53-F328-0611743E0249}"/>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262" name="Ink 261">
                    <a:extLst>
                      <a:ext uri="{FF2B5EF4-FFF2-40B4-BE49-F238E27FC236}">
                        <a16:creationId xmlns:a16="http://schemas.microsoft.com/office/drawing/2014/main" id="{850ADF0E-46BE-13DD-3D1F-7C83F953D17A}"/>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263" name="Ink 262">
                    <a:extLst>
                      <a:ext uri="{FF2B5EF4-FFF2-40B4-BE49-F238E27FC236}">
                        <a16:creationId xmlns:a16="http://schemas.microsoft.com/office/drawing/2014/main" id="{C4FF59EB-5063-647F-245B-F15D31B2D8CA}"/>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264" name="Ink 263">
                    <a:extLst>
                      <a:ext uri="{FF2B5EF4-FFF2-40B4-BE49-F238E27FC236}">
                        <a16:creationId xmlns:a16="http://schemas.microsoft.com/office/drawing/2014/main" id="{B6303B8A-087F-05D5-469C-1199984995E6}"/>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265" name="Ink 264">
                    <a:extLst>
                      <a:ext uri="{FF2B5EF4-FFF2-40B4-BE49-F238E27FC236}">
                        <a16:creationId xmlns:a16="http://schemas.microsoft.com/office/drawing/2014/main" id="{8B7D7443-05C6-D777-6F17-5C9FF3D3F49E}"/>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266" name="Ink 265">
                    <a:extLst>
                      <a:ext uri="{FF2B5EF4-FFF2-40B4-BE49-F238E27FC236}">
                        <a16:creationId xmlns:a16="http://schemas.microsoft.com/office/drawing/2014/main" id="{EEBF016B-EA33-FADA-B5C4-9E005F40BA8D}"/>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267" name="Ink 266">
                    <a:extLst>
                      <a:ext uri="{FF2B5EF4-FFF2-40B4-BE49-F238E27FC236}">
                        <a16:creationId xmlns:a16="http://schemas.microsoft.com/office/drawing/2014/main" id="{0BA912A6-65CD-0694-1191-81A9B3CA1AC7}"/>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268" name="Ink 267">
                    <a:extLst>
                      <a:ext uri="{FF2B5EF4-FFF2-40B4-BE49-F238E27FC236}">
                        <a16:creationId xmlns:a16="http://schemas.microsoft.com/office/drawing/2014/main" id="{9A86D847-D042-3CEE-63CA-6988D3CA9A2C}"/>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269" name="Ink 268">
                    <a:extLst>
                      <a:ext uri="{FF2B5EF4-FFF2-40B4-BE49-F238E27FC236}">
                        <a16:creationId xmlns:a16="http://schemas.microsoft.com/office/drawing/2014/main" id="{CFB42FB7-E2FA-5925-F9C6-F49F21ADD20C}"/>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270" name="Ink 269">
                    <a:extLst>
                      <a:ext uri="{FF2B5EF4-FFF2-40B4-BE49-F238E27FC236}">
                        <a16:creationId xmlns:a16="http://schemas.microsoft.com/office/drawing/2014/main" id="{94B10311-34D7-EA7A-A797-7403F0D7665A}"/>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271" name="Ink 270">
                    <a:extLst>
                      <a:ext uri="{FF2B5EF4-FFF2-40B4-BE49-F238E27FC236}">
                        <a16:creationId xmlns:a16="http://schemas.microsoft.com/office/drawing/2014/main" id="{FA311033-4F1E-CC55-FEA7-8D184F8959B5}"/>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272" name="Ink 271">
                    <a:extLst>
                      <a:ext uri="{FF2B5EF4-FFF2-40B4-BE49-F238E27FC236}">
                        <a16:creationId xmlns:a16="http://schemas.microsoft.com/office/drawing/2014/main" id="{FFE45BF5-5E2B-9403-8490-0F97EB0B5CC6}"/>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273" name="Ink 272">
                    <a:extLst>
                      <a:ext uri="{FF2B5EF4-FFF2-40B4-BE49-F238E27FC236}">
                        <a16:creationId xmlns:a16="http://schemas.microsoft.com/office/drawing/2014/main" id="{1B12467B-2C47-9585-915A-3B441757146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274" name="Ink 273">
                    <a:extLst>
                      <a:ext uri="{FF2B5EF4-FFF2-40B4-BE49-F238E27FC236}">
                        <a16:creationId xmlns:a16="http://schemas.microsoft.com/office/drawing/2014/main" id="{233FA53D-037B-FEE4-9982-6D5AF2234D5B}"/>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275" name="Ink 274">
                    <a:extLst>
                      <a:ext uri="{FF2B5EF4-FFF2-40B4-BE49-F238E27FC236}">
                        <a16:creationId xmlns:a16="http://schemas.microsoft.com/office/drawing/2014/main" id="{DD308912-C5F4-9A6F-50CF-AC6921EAA21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276" name="Ink 275">
                    <a:extLst>
                      <a:ext uri="{FF2B5EF4-FFF2-40B4-BE49-F238E27FC236}">
                        <a16:creationId xmlns:a16="http://schemas.microsoft.com/office/drawing/2014/main" id="{F8FF55C0-E8A4-5B6C-4765-147EFC2C19E3}"/>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277" name="Ink 276">
                    <a:extLst>
                      <a:ext uri="{FF2B5EF4-FFF2-40B4-BE49-F238E27FC236}">
                        <a16:creationId xmlns:a16="http://schemas.microsoft.com/office/drawing/2014/main" id="{63D590C8-37A8-FDD8-A99B-FB9C7CDB9E6E}"/>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278" name="Ink 277">
                    <a:extLst>
                      <a:ext uri="{FF2B5EF4-FFF2-40B4-BE49-F238E27FC236}">
                        <a16:creationId xmlns:a16="http://schemas.microsoft.com/office/drawing/2014/main" id="{2A1E7425-20C9-C786-036A-B38A458BCC27}"/>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279" name="Ink 278">
                    <a:extLst>
                      <a:ext uri="{FF2B5EF4-FFF2-40B4-BE49-F238E27FC236}">
                        <a16:creationId xmlns:a16="http://schemas.microsoft.com/office/drawing/2014/main" id="{CEC6C928-1650-B18C-3C1C-B39FB1203E07}"/>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280" name="Ink 279">
                    <a:extLst>
                      <a:ext uri="{FF2B5EF4-FFF2-40B4-BE49-F238E27FC236}">
                        <a16:creationId xmlns:a16="http://schemas.microsoft.com/office/drawing/2014/main" id="{11F2B4B3-C380-F3F2-C322-3B169BE703F3}"/>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281" name="Ink 280">
                    <a:extLst>
                      <a:ext uri="{FF2B5EF4-FFF2-40B4-BE49-F238E27FC236}">
                        <a16:creationId xmlns:a16="http://schemas.microsoft.com/office/drawing/2014/main" id="{4AE2CAA7-E1C6-56B6-2ABC-E76588348272}"/>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282" name="Ink 281">
                    <a:extLst>
                      <a:ext uri="{FF2B5EF4-FFF2-40B4-BE49-F238E27FC236}">
                        <a16:creationId xmlns:a16="http://schemas.microsoft.com/office/drawing/2014/main" id="{AE7F4624-6770-8977-969D-59268A4E71B3}"/>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283" name="Ink 282">
                    <a:extLst>
                      <a:ext uri="{FF2B5EF4-FFF2-40B4-BE49-F238E27FC236}">
                        <a16:creationId xmlns:a16="http://schemas.microsoft.com/office/drawing/2014/main" id="{578C2988-CD2D-9E6C-9288-A27981EB5F9D}"/>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284" name="Ink 283">
                    <a:extLst>
                      <a:ext uri="{FF2B5EF4-FFF2-40B4-BE49-F238E27FC236}">
                        <a16:creationId xmlns:a16="http://schemas.microsoft.com/office/drawing/2014/main" id="{703DD437-D371-AC04-DFEF-47C6FE55E5B3}"/>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92" name="Group 191">
              <a:extLst>
                <a:ext uri="{FF2B5EF4-FFF2-40B4-BE49-F238E27FC236}">
                  <a16:creationId xmlns:a16="http://schemas.microsoft.com/office/drawing/2014/main" id="{54427DD9-45DC-916D-FD93-3BBEBE476ED6}"/>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93" name="Ink 192">
                    <a:extLst>
                      <a:ext uri="{FF2B5EF4-FFF2-40B4-BE49-F238E27FC236}">
                        <a16:creationId xmlns:a16="http://schemas.microsoft.com/office/drawing/2014/main" id="{0F6A4164-ED46-09DA-9C51-62775B745FFA}"/>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94" name="Ink 193">
                    <a:extLst>
                      <a:ext uri="{FF2B5EF4-FFF2-40B4-BE49-F238E27FC236}">
                        <a16:creationId xmlns:a16="http://schemas.microsoft.com/office/drawing/2014/main" id="{920591C5-0C7F-5407-1385-A478B78A58A3}"/>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95" name="Ink 194">
                    <a:extLst>
                      <a:ext uri="{FF2B5EF4-FFF2-40B4-BE49-F238E27FC236}">
                        <a16:creationId xmlns:a16="http://schemas.microsoft.com/office/drawing/2014/main" id="{6A21A60B-E0EE-EE67-00D7-4C2EAB6ABB01}"/>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96" name="Ink 195">
                    <a:extLst>
                      <a:ext uri="{FF2B5EF4-FFF2-40B4-BE49-F238E27FC236}">
                        <a16:creationId xmlns:a16="http://schemas.microsoft.com/office/drawing/2014/main" id="{D10EF538-E9F1-10F6-3796-C181C21B575F}"/>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97" name="Ink 196">
                    <a:extLst>
                      <a:ext uri="{FF2B5EF4-FFF2-40B4-BE49-F238E27FC236}">
                        <a16:creationId xmlns:a16="http://schemas.microsoft.com/office/drawing/2014/main" id="{A82816B8-9752-C0E7-909A-9122BEF7D6E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grpSp>
      <p:grpSp>
        <p:nvGrpSpPr>
          <p:cNvPr id="2" name="Group 1">
            <a:extLst>
              <a:ext uri="{FF2B5EF4-FFF2-40B4-BE49-F238E27FC236}">
                <a16:creationId xmlns:a16="http://schemas.microsoft.com/office/drawing/2014/main" id="{ADA2AF10-6777-633C-BB1F-EC3BFC6CD292}"/>
              </a:ext>
            </a:extLst>
          </p:cNvPr>
          <p:cNvGrpSpPr/>
          <p:nvPr/>
        </p:nvGrpSpPr>
        <p:grpSpPr>
          <a:xfrm>
            <a:off x="379418" y="4868186"/>
            <a:ext cx="3853440" cy="1268280"/>
            <a:chOff x="990665" y="4566406"/>
            <a:chExt cx="3853440" cy="1268280"/>
          </a:xfrm>
        </p:grpSpPr>
        <mc:AlternateContent xmlns:mc="http://schemas.openxmlformats.org/markup-compatibility/2006" xmlns:p14="http://schemas.microsoft.com/office/powerpoint/2010/main" xmlns:aink="http://schemas.microsoft.com/office/drawing/2016/ink">
          <mc:Choice Requires="p14 aink">
            <p:contentPart p14:bwMode="auto" r:id="rId206">
              <p14:nvContentPartPr>
                <p14:cNvPr id="3" name="Ink 2">
                  <a:extLst>
                    <a:ext uri="{FF2B5EF4-FFF2-40B4-BE49-F238E27FC236}">
                      <a16:creationId xmlns:a16="http://schemas.microsoft.com/office/drawing/2014/main" id="{F47F23D8-61F5-DCC7-5C21-E2E934C557E4}"/>
                    </a:ext>
                  </a:extLst>
                </p14:cNvPr>
                <p14:cNvContentPartPr/>
                <p14:nvPr/>
              </p14:nvContentPartPr>
              <p14:xfrm>
                <a:off x="990665" y="4574326"/>
                <a:ext cx="438480" cy="915840"/>
              </p14:xfrm>
            </p:contentPart>
          </mc:Choice>
          <mc:Fallback xmlns="">
            <p:pic>
              <p:nvPicPr>
                <p:cNvPr id="51" name="Ink 50">
                  <a:extLst>
                    <a:ext uri="{FF2B5EF4-FFF2-40B4-BE49-F238E27FC236}">
                      <a16:creationId xmlns:a16="http://schemas.microsoft.com/office/drawing/2014/main" id="{09170364-84A1-4881-BA16-09149093FDFC}"/>
                    </a:ext>
                  </a:extLst>
                </p:cNvPr>
                <p:cNvPicPr/>
                <p:nvPr/>
              </p:nvPicPr>
              <p:blipFill>
                <a:blip r:embed="rId207"/>
                <a:stretch>
                  <a:fillRect/>
                </a:stretch>
              </p:blipFill>
              <p:spPr>
                <a:xfrm>
                  <a:off x="973025" y="4556686"/>
                  <a:ext cx="474120" cy="95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8">
              <p14:nvContentPartPr>
                <p14:cNvPr id="4" name="Ink 3">
                  <a:extLst>
                    <a:ext uri="{FF2B5EF4-FFF2-40B4-BE49-F238E27FC236}">
                      <a16:creationId xmlns:a16="http://schemas.microsoft.com/office/drawing/2014/main" id="{FB32F6FD-3BAC-5AAB-0D37-78ABC869B01F}"/>
                    </a:ext>
                  </a:extLst>
                </p14:cNvPr>
                <p14:cNvContentPartPr/>
                <p14:nvPr/>
              </p14:nvContentPartPr>
              <p14:xfrm>
                <a:off x="1319345" y="4566406"/>
                <a:ext cx="1566720" cy="931320"/>
              </p14:xfrm>
            </p:contentPart>
          </mc:Choice>
          <mc:Fallback xmlns="">
            <p:pic>
              <p:nvPicPr>
                <p:cNvPr id="52" name="Ink 51">
                  <a:extLst>
                    <a:ext uri="{FF2B5EF4-FFF2-40B4-BE49-F238E27FC236}">
                      <a16:creationId xmlns:a16="http://schemas.microsoft.com/office/drawing/2014/main" id="{06B9B240-9178-4709-B278-0A69F7B216BF}"/>
                    </a:ext>
                  </a:extLst>
                </p:cNvPr>
                <p:cNvPicPr/>
                <p:nvPr/>
              </p:nvPicPr>
              <p:blipFill>
                <a:blip r:embed="rId209"/>
                <a:stretch>
                  <a:fillRect/>
                </a:stretch>
              </p:blipFill>
              <p:spPr>
                <a:xfrm>
                  <a:off x="1301705" y="4548406"/>
                  <a:ext cx="1602360" cy="9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0">
              <p14:nvContentPartPr>
                <p14:cNvPr id="5" name="Ink 4">
                  <a:extLst>
                    <a:ext uri="{FF2B5EF4-FFF2-40B4-BE49-F238E27FC236}">
                      <a16:creationId xmlns:a16="http://schemas.microsoft.com/office/drawing/2014/main" id="{E97C1EBF-F387-3BAA-990C-BF75F3B10BD4}"/>
                    </a:ext>
                  </a:extLst>
                </p14:cNvPr>
                <p14:cNvContentPartPr/>
                <p14:nvPr/>
              </p14:nvContentPartPr>
              <p14:xfrm>
                <a:off x="3077225" y="4993726"/>
                <a:ext cx="1549080" cy="840960"/>
              </p14:xfrm>
            </p:contentPart>
          </mc:Choice>
          <mc:Fallback xmlns="">
            <p:pic>
              <p:nvPicPr>
                <p:cNvPr id="53" name="Ink 52">
                  <a:extLst>
                    <a:ext uri="{FF2B5EF4-FFF2-40B4-BE49-F238E27FC236}">
                      <a16:creationId xmlns:a16="http://schemas.microsoft.com/office/drawing/2014/main" id="{2CC6CB38-DD88-48DA-A6F9-6E343CF98913}"/>
                    </a:ext>
                  </a:extLst>
                </p:cNvPr>
                <p:cNvPicPr/>
                <p:nvPr/>
              </p:nvPicPr>
              <p:blipFill>
                <a:blip r:embed="rId211"/>
                <a:stretch>
                  <a:fillRect/>
                </a:stretch>
              </p:blipFill>
              <p:spPr>
                <a:xfrm>
                  <a:off x="3059585" y="4975726"/>
                  <a:ext cx="1584720" cy="87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2">
              <p14:nvContentPartPr>
                <p14:cNvPr id="6" name="Ink 5">
                  <a:extLst>
                    <a:ext uri="{FF2B5EF4-FFF2-40B4-BE49-F238E27FC236}">
                      <a16:creationId xmlns:a16="http://schemas.microsoft.com/office/drawing/2014/main" id="{45FAD487-B8C7-D58E-7A90-FED117F8E790}"/>
                    </a:ext>
                  </a:extLst>
                </p14:cNvPr>
                <p14:cNvContentPartPr/>
                <p14:nvPr/>
              </p14:nvContentPartPr>
              <p14:xfrm>
                <a:off x="4617665" y="4660006"/>
                <a:ext cx="226440" cy="623880"/>
              </p14:xfrm>
            </p:contentPart>
          </mc:Choice>
          <mc:Fallback xmlns="">
            <p:pic>
              <p:nvPicPr>
                <p:cNvPr id="54" name="Ink 53">
                  <a:extLst>
                    <a:ext uri="{FF2B5EF4-FFF2-40B4-BE49-F238E27FC236}">
                      <a16:creationId xmlns:a16="http://schemas.microsoft.com/office/drawing/2014/main" id="{1691204E-FAA3-4CDF-8525-F63CA5C66796}"/>
                    </a:ext>
                  </a:extLst>
                </p:cNvPr>
                <p:cNvPicPr/>
                <p:nvPr/>
              </p:nvPicPr>
              <p:blipFill>
                <a:blip r:embed="rId13"/>
                <a:stretch>
                  <a:fillRect/>
                </a:stretch>
              </p:blipFill>
              <p:spPr>
                <a:xfrm>
                  <a:off x="4600025" y="4642006"/>
                  <a:ext cx="262080" cy="65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3">
              <p14:nvContentPartPr>
                <p14:cNvPr id="7" name="Ink 6">
                  <a:extLst>
                    <a:ext uri="{FF2B5EF4-FFF2-40B4-BE49-F238E27FC236}">
                      <a16:creationId xmlns:a16="http://schemas.microsoft.com/office/drawing/2014/main" id="{BF036FC0-97D5-A83F-323A-3FE1A0211A84}"/>
                    </a:ext>
                  </a:extLst>
                </p14:cNvPr>
                <p14:cNvContentPartPr/>
                <p14:nvPr/>
              </p14:nvContentPartPr>
              <p14:xfrm>
                <a:off x="4479065" y="5665846"/>
                <a:ext cx="113040" cy="106920"/>
              </p14:xfrm>
            </p:contentPart>
          </mc:Choice>
          <mc:Fallback xmlns="">
            <p:pic>
              <p:nvPicPr>
                <p:cNvPr id="55" name="Ink 54">
                  <a:extLst>
                    <a:ext uri="{FF2B5EF4-FFF2-40B4-BE49-F238E27FC236}">
                      <a16:creationId xmlns:a16="http://schemas.microsoft.com/office/drawing/2014/main" id="{14FD21D7-E6A1-46A0-8739-80871AD8C784}"/>
                    </a:ext>
                  </a:extLst>
                </p:cNvPr>
                <p:cNvPicPr/>
                <p:nvPr/>
              </p:nvPicPr>
              <p:blipFill>
                <a:blip r:embed="rId15"/>
                <a:stretch>
                  <a:fillRect/>
                </a:stretch>
              </p:blipFill>
              <p:spPr>
                <a:xfrm>
                  <a:off x="4461425" y="5648206"/>
                  <a:ext cx="148680" cy="142560"/>
                </a:xfrm>
                <a:prstGeom prst="rect">
                  <a:avLst/>
                </a:prstGeom>
              </p:spPr>
            </p:pic>
          </mc:Fallback>
        </mc:AlternateContent>
      </p:grpSp>
      <p:pic>
        <p:nvPicPr>
          <p:cNvPr id="16" name="Google Shape;185;p8">
            <a:extLst>
              <a:ext uri="{FF2B5EF4-FFF2-40B4-BE49-F238E27FC236}">
                <a16:creationId xmlns:a16="http://schemas.microsoft.com/office/drawing/2014/main" id="{BD5BCAD3-E367-B69E-D4C7-0A864AA14725}"/>
              </a:ext>
              <a:ext uri="{C183D7F6-B498-43B3-948B-1728B52AA6E4}">
                <adec:decorative xmlns:adec="http://schemas.microsoft.com/office/drawing/2017/decorative" val="1"/>
              </a:ext>
            </a:extLst>
          </p:cNvPr>
          <p:cNvPicPr preferRelativeResize="0"/>
          <p:nvPr/>
        </p:nvPicPr>
        <p:blipFill>
          <a:blip r:embed="rId214">
            <a:alphaModFix/>
          </a:blip>
          <a:stretch>
            <a:fillRect/>
          </a:stretch>
        </p:blipFill>
        <p:spPr>
          <a:xfrm>
            <a:off x="9014458" y="5537659"/>
            <a:ext cx="1516654" cy="831635"/>
          </a:xfrm>
          <a:prstGeom prst="rect">
            <a:avLst/>
          </a:prstGeom>
          <a:noFill/>
          <a:ln>
            <a:noFill/>
          </a:ln>
        </p:spPr>
      </p:pic>
      <p:sp>
        <p:nvSpPr>
          <p:cNvPr id="18" name="TextBox 17">
            <a:extLst>
              <a:ext uri="{FF2B5EF4-FFF2-40B4-BE49-F238E27FC236}">
                <a16:creationId xmlns:a16="http://schemas.microsoft.com/office/drawing/2014/main" id="{38C1F76E-14DE-F9DA-EDA6-3F2906D12F51}"/>
              </a:ext>
            </a:extLst>
          </p:cNvPr>
          <p:cNvSpPr txBox="1"/>
          <p:nvPr/>
        </p:nvSpPr>
        <p:spPr>
          <a:xfrm>
            <a:off x="7234373" y="6448731"/>
            <a:ext cx="4112814" cy="276999"/>
          </a:xfrm>
          <a:prstGeom prst="rect">
            <a:avLst/>
          </a:prstGeom>
          <a:noFill/>
        </p:spPr>
        <p:txBody>
          <a:bodyPr wrap="square">
            <a:spAutoFit/>
          </a:bodyPr>
          <a:lstStyle/>
          <a:p>
            <a:pPr marL="0" marR="0" lvl="0" indent="0" algn="r"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215">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p>
        </p:txBody>
      </p:sp>
      <p:grpSp>
        <p:nvGrpSpPr>
          <p:cNvPr id="19" name="Group 18">
            <a:extLst>
              <a:ext uri="{FF2B5EF4-FFF2-40B4-BE49-F238E27FC236}">
                <a16:creationId xmlns:a16="http://schemas.microsoft.com/office/drawing/2014/main" id="{F67630FC-900B-D4B5-741A-6D16DF8F1A0D}"/>
              </a:ext>
              <a:ext uri="{C183D7F6-B498-43B3-948B-1728B52AA6E4}">
                <adec:decorative xmlns:adec="http://schemas.microsoft.com/office/drawing/2017/decorative" val="1"/>
              </a:ext>
            </a:extLst>
          </p:cNvPr>
          <p:cNvGrpSpPr>
            <a:grpSpLocks noChangeAspect="1"/>
          </p:cNvGrpSpPr>
          <p:nvPr/>
        </p:nvGrpSpPr>
        <p:grpSpPr>
          <a:xfrm>
            <a:off x="6684631" y="4330096"/>
            <a:ext cx="4592321" cy="859491"/>
            <a:chOff x="2005012" y="2690812"/>
            <a:chExt cx="8181975" cy="1476375"/>
          </a:xfrm>
        </p:grpSpPr>
        <p:sp>
          <p:nvSpPr>
            <p:cNvPr id="20" name="Oval 19">
              <a:extLst>
                <a:ext uri="{FF2B5EF4-FFF2-40B4-BE49-F238E27FC236}">
                  <a16:creationId xmlns:a16="http://schemas.microsoft.com/office/drawing/2014/main" id="{2596176C-AD44-7205-AF81-C82E0416E3AC}"/>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logo with dots on it&#10;&#10;Description automatically generated with medium confidence">
              <a:extLst>
                <a:ext uri="{FF2B5EF4-FFF2-40B4-BE49-F238E27FC236}">
                  <a16:creationId xmlns:a16="http://schemas.microsoft.com/office/drawing/2014/main" id="{537CD320-207C-769C-806D-CCCB512D68AC}"/>
                </a:ext>
              </a:extLst>
            </p:cNvPr>
            <p:cNvPicPr>
              <a:picLocks noChangeAspect="1"/>
            </p:cNvPicPr>
            <p:nvPr/>
          </p:nvPicPr>
          <p:blipFill>
            <a:blip r:embed="rId2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
        <p:nvSpPr>
          <p:cNvPr id="22" name="TextBox 21">
            <a:extLst>
              <a:ext uri="{FF2B5EF4-FFF2-40B4-BE49-F238E27FC236}">
                <a16:creationId xmlns:a16="http://schemas.microsoft.com/office/drawing/2014/main" id="{C8940C1F-6E2B-D2F7-012F-EEC0070F037E}"/>
              </a:ext>
            </a:extLst>
          </p:cNvPr>
          <p:cNvSpPr txBox="1"/>
          <p:nvPr/>
        </p:nvSpPr>
        <p:spPr>
          <a:xfrm>
            <a:off x="7862991" y="5160915"/>
            <a:ext cx="3495219" cy="276999"/>
          </a:xfrm>
          <a:prstGeom prst="rect">
            <a:avLst/>
          </a:prstGeom>
          <a:noFill/>
        </p:spPr>
        <p:txBody>
          <a:bodyPr wrap="square">
            <a:spAutoFit/>
          </a:bodyPr>
          <a:lstStyle/>
          <a:p>
            <a:pPr algn="r"/>
            <a:r>
              <a:rPr lang="en-US" sz="1200" dirty="0"/>
              <a:t>https://wiki.gccollab.ca/IOCN-RICO</a:t>
            </a:r>
          </a:p>
        </p:txBody>
      </p:sp>
      <p:pic>
        <p:nvPicPr>
          <p:cNvPr id="8" name="Picture 7">
            <a:extLst>
              <a:ext uri="{FF2B5EF4-FFF2-40B4-BE49-F238E27FC236}">
                <a16:creationId xmlns:a16="http://schemas.microsoft.com/office/drawing/2014/main" id="{4E0D3E45-1A44-BDE8-5652-809C1D0C21B2}"/>
              </a:ext>
            </a:extLst>
          </p:cNvPr>
          <p:cNvPicPr>
            <a:picLocks noChangeAspect="1"/>
          </p:cNvPicPr>
          <p:nvPr/>
        </p:nvPicPr>
        <p:blipFill>
          <a:blip r:embed="rId217">
            <a:clrChange>
              <a:clrFrom>
                <a:srgbClr val="FFFFFF"/>
              </a:clrFrom>
              <a:clrTo>
                <a:srgbClr val="FFFFFF">
                  <a:alpha val="0"/>
                </a:srgbClr>
              </a:clrTo>
            </a:clrChange>
          </a:blip>
          <a:stretch>
            <a:fillRect/>
          </a:stretch>
        </p:blipFill>
        <p:spPr>
          <a:xfrm>
            <a:off x="693068" y="788417"/>
            <a:ext cx="2857500" cy="1343025"/>
          </a:xfrm>
          <a:prstGeom prst="rect">
            <a:avLst/>
          </a:prstGeom>
        </p:spPr>
      </p:pic>
      <p:sp>
        <p:nvSpPr>
          <p:cNvPr id="9" name="Text Placeholder 14">
            <a:extLst>
              <a:ext uri="{FF2B5EF4-FFF2-40B4-BE49-F238E27FC236}">
                <a16:creationId xmlns:a16="http://schemas.microsoft.com/office/drawing/2014/main" id="{66B61DBD-237B-D46C-69A9-09FDFA8B1992}"/>
              </a:ext>
            </a:extLst>
          </p:cNvPr>
          <p:cNvSpPr txBox="1">
            <a:spLocks/>
          </p:cNvSpPr>
          <p:nvPr/>
        </p:nvSpPr>
        <p:spPr>
          <a:xfrm>
            <a:off x="4819578" y="994307"/>
            <a:ext cx="4592321" cy="1959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ts val="2400"/>
              </a:lnSpc>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Qu'avons-nous appris ?</a:t>
            </a:r>
          </a:p>
          <a:p>
            <a:pPr marL="457200" indent="-381000">
              <a:lnSpc>
                <a:spcPts val="2400"/>
              </a:lnSpc>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De nouvelles idées ?</a:t>
            </a: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indent="-381000">
              <a:lnSpc>
                <a:spcPts val="2400"/>
              </a:lnSpc>
              <a:buClr>
                <a:srgbClr val="1C4587"/>
              </a:buClr>
              <a:buSzPts val="2400"/>
              <a:buFont typeface="Helvetica Neue"/>
              <a:buChar char="➔"/>
            </a:pPr>
            <a:endParaRPr lang="en-US" sz="28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indent="-381000">
              <a:spcBef>
                <a:spcPts val="100"/>
              </a:spcBef>
              <a:buClr>
                <a:srgbClr val="1C4587"/>
              </a:buClr>
              <a:buSzPts val="2400"/>
              <a:buFont typeface="Helvetica Neue"/>
              <a:buChar char="➔"/>
            </a:pP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0" name="Title 11">
            <a:extLst>
              <a:ext uri="{FF2B5EF4-FFF2-40B4-BE49-F238E27FC236}">
                <a16:creationId xmlns:a16="http://schemas.microsoft.com/office/drawing/2014/main" id="{4B570952-7B7A-80E4-3718-6FA6AF0491CB}"/>
              </a:ext>
            </a:extLst>
          </p:cNvPr>
          <p:cNvSpPr txBox="1">
            <a:spLocks/>
          </p:cNvSpPr>
          <p:nvPr/>
        </p:nvSpPr>
        <p:spPr>
          <a:xfrm>
            <a:off x="4819578" y="115468"/>
            <a:ext cx="4009213" cy="1066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ct val="115000"/>
              </a:lnSpc>
              <a:spcBef>
                <a:spcPts val="0"/>
              </a:spcBef>
              <a:tabLst>
                <a:tab pos="3200400" algn="l"/>
              </a:tabLst>
            </a:pPr>
            <a:r>
              <a:rPr lang="en-CA" dirty="0" err="1">
                <a:solidFill>
                  <a:schemeClr val="dk1"/>
                </a:solidFill>
                <a:latin typeface="Calibri" panose="020F0502020204030204" pitchFamily="34" charset="0"/>
                <a:ea typeface="Trebuchet MS"/>
                <a:cs typeface="Calibri" panose="020F0502020204030204" pitchFamily="34" charset="0"/>
                <a:sym typeface="Trebuchet MS"/>
              </a:rPr>
              <a:t>Réflexion</a:t>
            </a:r>
            <a:r>
              <a:rPr lang="en-CA" dirty="0">
                <a:solidFill>
                  <a:schemeClr val="dk1"/>
                </a:solidFill>
                <a:latin typeface="Calibri" panose="020F0502020204030204" pitchFamily="34" charset="0"/>
                <a:ea typeface="Trebuchet MS"/>
                <a:cs typeface="Calibri" panose="020F0502020204030204" pitchFamily="34" charset="0"/>
                <a:sym typeface="Trebuchet MS"/>
              </a:rPr>
              <a:t> de </a:t>
            </a:r>
            <a:r>
              <a:rPr lang="en-CA" dirty="0" err="1">
                <a:solidFill>
                  <a:schemeClr val="dk1"/>
                </a:solidFill>
                <a:latin typeface="Calibri" panose="020F0502020204030204" pitchFamily="34" charset="0"/>
                <a:ea typeface="Trebuchet MS"/>
                <a:cs typeface="Calibri" panose="020F0502020204030204" pitchFamily="34" charset="0"/>
                <a:sym typeface="Trebuchet MS"/>
              </a:rPr>
              <a:t>groupe</a:t>
            </a:r>
            <a:endParaRPr lang="en-CA" dirty="0">
              <a:solidFill>
                <a:schemeClr val="dk1"/>
              </a:solidFill>
              <a:latin typeface="Calibri" panose="020F0502020204030204" pitchFamily="34" charset="0"/>
              <a:ea typeface="Trebuchet MS"/>
              <a:cs typeface="Calibri" panose="020F0502020204030204" pitchFamily="34" charset="0"/>
              <a:sym typeface="Trebuchet MS"/>
            </a:endParaRPr>
          </a:p>
        </p:txBody>
      </p:sp>
    </p:spTree>
    <p:custDataLst>
      <p:tags r:id="rId1"/>
    </p:custDataLst>
    <p:extLst>
      <p:ext uri="{BB962C8B-B14F-4D97-AF65-F5344CB8AC3E}">
        <p14:creationId xmlns:p14="http://schemas.microsoft.com/office/powerpoint/2010/main" val="15065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 of colored pencils with copy space">
            <a:extLst>
              <a:ext uri="{FF2B5EF4-FFF2-40B4-BE49-F238E27FC236}">
                <a16:creationId xmlns:a16="http://schemas.microsoft.com/office/drawing/2014/main" id="{47394BD6-BB66-ADCC-9C10-5F48D16037EC}"/>
              </a:ext>
            </a:extLst>
          </p:cNvPr>
          <p:cNvPicPr>
            <a:picLocks noChangeAspect="1"/>
          </p:cNvPicPr>
          <p:nvPr/>
        </p:nvPicPr>
        <p:blipFill>
          <a:blip r:embed="rId3"/>
          <a:stretch>
            <a:fillRect/>
          </a:stretch>
        </p:blipFill>
        <p:spPr>
          <a:xfrm rot="10800000" flipH="1">
            <a:off x="8545975" y="-10454"/>
            <a:ext cx="3646025" cy="2430090"/>
          </a:xfrm>
          <a:prstGeom prst="rect">
            <a:avLst/>
          </a:prstGeom>
        </p:spPr>
      </p:pic>
      <p:sp>
        <p:nvSpPr>
          <p:cNvPr id="7" name="Content Placeholder 6"/>
          <p:cNvSpPr>
            <a:spLocks noGrp="1"/>
          </p:cNvSpPr>
          <p:nvPr>
            <p:ph sz="half" idx="1"/>
          </p:nvPr>
        </p:nvSpPr>
        <p:spPr>
          <a:xfrm>
            <a:off x="831587" y="1493393"/>
            <a:ext cx="5422564" cy="4351338"/>
          </a:xfrm>
        </p:spPr>
        <p:txBody>
          <a:bodyPr>
            <a:noAutofit/>
          </a:bodyPr>
          <a:lstStyle/>
          <a:p>
            <a:pPr marL="342900" indent="-342900">
              <a:lnSpc>
                <a:spcPct val="100000"/>
              </a:lnSpc>
              <a:spcBef>
                <a:spcPts val="1200"/>
              </a:spcBef>
              <a:buSzPts val="2000"/>
              <a:buFont typeface="Arial" panose="020B0604020202020204" pitchFamily="34" charset="0"/>
              <a:buChar char="•"/>
            </a:pPr>
            <a:r>
              <a:rPr lang="en-US" sz="2000" dirty="0"/>
              <a:t>Informal icebreaker: Depending on participants, hear from a couple of us by introducing yourself, where you work and what is your </a:t>
            </a:r>
            <a:r>
              <a:rPr lang="en-US" sz="2000" dirty="0" err="1"/>
              <a:t>expection</a:t>
            </a:r>
            <a:r>
              <a:rPr lang="en-US" sz="2000" dirty="0"/>
              <a:t> from this session.</a:t>
            </a:r>
          </a:p>
          <a:p>
            <a:pPr marL="338138" indent="-338138">
              <a:lnSpc>
                <a:spcPct val="100000"/>
              </a:lnSpc>
              <a:spcBef>
                <a:spcPts val="1200"/>
              </a:spcBef>
              <a:buSzPts val="2000"/>
              <a:buFont typeface="Arial" panose="020B0604020202020204" pitchFamily="34" charset="0"/>
              <a:buChar char="•"/>
            </a:pPr>
            <a:r>
              <a:rPr lang="en-US" sz="2000" dirty="0"/>
              <a:t>Grounding/centering mindfulness exercise.</a:t>
            </a:r>
          </a:p>
          <a:p>
            <a:pPr marL="338138" indent="-338138">
              <a:lnSpc>
                <a:spcPct val="100000"/>
              </a:lnSpc>
              <a:spcBef>
                <a:spcPts val="1200"/>
              </a:spcBef>
              <a:buSzPts val="2000"/>
              <a:buFont typeface="Arial" panose="020B0604020202020204" pitchFamily="34" charset="0"/>
              <a:buChar char="•"/>
            </a:pPr>
            <a:r>
              <a:rPr lang="en-US" sz="2000" dirty="0"/>
              <a:t>Leverage the </a:t>
            </a:r>
            <a:r>
              <a:rPr lang="en-US" sz="2000" b="1" dirty="0">
                <a:solidFill>
                  <a:schemeClr val="accent5"/>
                </a:solidFill>
              </a:rPr>
              <a:t>collective wisdom</a:t>
            </a:r>
            <a:r>
              <a:rPr lang="en-US" sz="2000" b="1" dirty="0">
                <a:solidFill>
                  <a:schemeClr val="bg2">
                    <a:lumMod val="60000"/>
                    <a:lumOff val="40000"/>
                  </a:schemeClr>
                </a:solidFill>
              </a:rPr>
              <a:t> </a:t>
            </a:r>
            <a:r>
              <a:rPr lang="en-US" sz="2000" dirty="0"/>
              <a:t>of this group and, using the</a:t>
            </a:r>
            <a:r>
              <a:rPr lang="en-US" sz="2000" b="1" i="1" dirty="0"/>
              <a:t> Power of</a:t>
            </a:r>
            <a:r>
              <a:rPr lang="en-US" sz="2000" dirty="0"/>
              <a:t> </a:t>
            </a:r>
            <a:r>
              <a:rPr lang="en-US" sz="2000" b="1" i="1" dirty="0"/>
              <a:t>Inquiry</a:t>
            </a:r>
            <a:r>
              <a:rPr lang="en-US" sz="2000" dirty="0"/>
              <a:t>, explore a challenge or issue.</a:t>
            </a:r>
          </a:p>
          <a:p>
            <a:pPr marL="338138" indent="-338138">
              <a:lnSpc>
                <a:spcPct val="100000"/>
              </a:lnSpc>
              <a:spcBef>
                <a:spcPts val="1200"/>
              </a:spcBef>
              <a:buSzPts val="2000"/>
              <a:buFont typeface="Arial" panose="020B0604020202020204" pitchFamily="34" charset="0"/>
              <a:buChar char="•"/>
            </a:pPr>
            <a:r>
              <a:rPr lang="en-US" sz="2000" dirty="0"/>
              <a:t>Share &amp; Learn from the experience.</a:t>
            </a:r>
          </a:p>
        </p:txBody>
      </p:sp>
      <p:sp>
        <p:nvSpPr>
          <p:cNvPr id="12" name="Content Placeholder 11">
            <a:extLst>
              <a:ext uri="{FF2B5EF4-FFF2-40B4-BE49-F238E27FC236}">
                <a16:creationId xmlns:a16="http://schemas.microsoft.com/office/drawing/2014/main" id="{311B87A0-6F8A-A028-0F3E-651799A3AB00}"/>
              </a:ext>
            </a:extLst>
          </p:cNvPr>
          <p:cNvSpPr>
            <a:spLocks noGrp="1"/>
          </p:cNvSpPr>
          <p:nvPr>
            <p:ph sz="half" idx="2"/>
          </p:nvPr>
        </p:nvSpPr>
        <p:spPr>
          <a:xfrm>
            <a:off x="6165586" y="1493393"/>
            <a:ext cx="5825131" cy="3768720"/>
          </a:xfrm>
        </p:spPr>
        <p:txBody>
          <a:bodyPr>
            <a:normAutofit fontScale="92500" lnSpcReduction="20000"/>
          </a:bodyPr>
          <a:lstStyle/>
          <a:p>
            <a:pPr>
              <a:lnSpc>
                <a:spcPct val="110000"/>
              </a:lnSpc>
              <a:spcBef>
                <a:spcPts val="1200"/>
              </a:spcBef>
              <a:buSzPts val="2000"/>
            </a:pPr>
            <a:r>
              <a:rPr lang="fr-CA" sz="2200" dirty="0"/>
              <a:t>Pour briser la glace de manière informelle : présentez-vous, mentionnez où vous travaillez et racontez comment vous avez entendu parler de cette séance.</a:t>
            </a:r>
          </a:p>
          <a:p>
            <a:pPr>
              <a:lnSpc>
                <a:spcPct val="110000"/>
              </a:lnSpc>
              <a:spcBef>
                <a:spcPts val="1200"/>
              </a:spcBef>
              <a:buSzPts val="2000"/>
            </a:pPr>
            <a:r>
              <a:rPr lang="fr-CA" sz="2200" dirty="0"/>
              <a:t>Participez à un exercice de pleine conscience pour recentrer votre attention vers vous-même.</a:t>
            </a:r>
          </a:p>
          <a:p>
            <a:pPr>
              <a:lnSpc>
                <a:spcPct val="110000"/>
              </a:lnSpc>
              <a:spcBef>
                <a:spcPts val="1200"/>
              </a:spcBef>
              <a:buSzPts val="2000"/>
            </a:pPr>
            <a:r>
              <a:rPr lang="fr-CA" sz="2200" dirty="0"/>
              <a:t>Tirez parti de la </a:t>
            </a:r>
            <a:r>
              <a:rPr lang="fr-CA" sz="2200" b="1" dirty="0">
                <a:solidFill>
                  <a:schemeClr val="accent2">
                    <a:lumMod val="75000"/>
                    <a:lumOff val="25000"/>
                  </a:schemeClr>
                </a:solidFill>
              </a:rPr>
              <a:t>sagesse collective </a:t>
            </a:r>
            <a:r>
              <a:rPr lang="fr-CA" sz="2200" dirty="0"/>
              <a:t>de notre groupe et, grâce au </a:t>
            </a:r>
            <a:r>
              <a:rPr lang="fr-CA" sz="2200" b="1" i="1" dirty="0"/>
              <a:t>Pouvoir de l’enquête</a:t>
            </a:r>
            <a:r>
              <a:rPr lang="fr-CA" sz="2200" dirty="0"/>
              <a:t>, approfondissez un défi ou un problème.</a:t>
            </a:r>
          </a:p>
          <a:p>
            <a:pPr>
              <a:lnSpc>
                <a:spcPct val="110000"/>
              </a:lnSpc>
              <a:spcBef>
                <a:spcPts val="1200"/>
              </a:spcBef>
              <a:buSzPts val="2000"/>
            </a:pPr>
            <a:r>
              <a:rPr lang="fr-CA" sz="2200" dirty="0"/>
              <a:t>Échangez au sujet de l’expérience et apprenez d’elle.</a:t>
            </a:r>
          </a:p>
          <a:p>
            <a:endParaRPr lang="en-US" dirty="0"/>
          </a:p>
        </p:txBody>
      </p:sp>
      <p:sp>
        <p:nvSpPr>
          <p:cNvPr id="6" name="Title 5"/>
          <p:cNvSpPr>
            <a:spLocks noGrp="1"/>
          </p:cNvSpPr>
          <p:nvPr>
            <p:ph type="title"/>
          </p:nvPr>
        </p:nvSpPr>
        <p:spPr>
          <a:xfrm>
            <a:off x="609600" y="581891"/>
            <a:ext cx="11381118" cy="579270"/>
          </a:xfrm>
        </p:spPr>
        <p:txBody>
          <a:bodyPr/>
          <a:lstStyle/>
          <a:p>
            <a:pPr>
              <a:lnSpc>
                <a:spcPct val="115000"/>
              </a:lnSpc>
              <a:spcBef>
                <a:spcPts val="0"/>
              </a:spcBef>
              <a:tabLst>
                <a:tab pos="5486400" algn="l"/>
              </a:tabLst>
            </a:pPr>
            <a:r>
              <a:rPr lang="en-CA" sz="3600" dirty="0">
                <a:solidFill>
                  <a:schemeClr val="dk1"/>
                </a:solidFill>
                <a:latin typeface="Calibri" panose="020F0502020204030204" pitchFamily="34" charset="0"/>
                <a:cs typeface="Calibri" panose="020F0502020204030204" pitchFamily="34" charset="0"/>
              </a:rPr>
              <a:t>Agenda	Ordre du jour</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2</a:t>
            </a:fld>
            <a:endParaRPr lang="en-CA" sz="1200" b="1" dirty="0">
              <a:solidFill>
                <a:schemeClr val="bg1"/>
              </a:solidFill>
            </a:endParaRPr>
          </a:p>
        </p:txBody>
      </p:sp>
      <p:pic>
        <p:nvPicPr>
          <p:cNvPr id="5" name="Graphic 4" descr="Web cam outline">
            <a:extLst>
              <a:ext uri="{FF2B5EF4-FFF2-40B4-BE49-F238E27FC236}">
                <a16:creationId xmlns:a16="http://schemas.microsoft.com/office/drawing/2014/main" id="{8040A119-97B1-9A31-0A17-7190D70133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5145" y="5089889"/>
            <a:ext cx="914400" cy="914400"/>
          </a:xfrm>
          <a:prstGeom prst="rect">
            <a:avLst/>
          </a:prstGeom>
        </p:spPr>
      </p:pic>
      <p:sp>
        <p:nvSpPr>
          <p:cNvPr id="9" name="TextBox 8">
            <a:extLst>
              <a:ext uri="{FF2B5EF4-FFF2-40B4-BE49-F238E27FC236}">
                <a16:creationId xmlns:a16="http://schemas.microsoft.com/office/drawing/2014/main" id="{294579B0-81FF-3203-BBA4-1F4BAF56EFFD}"/>
              </a:ext>
            </a:extLst>
          </p:cNvPr>
          <p:cNvSpPr txBox="1"/>
          <p:nvPr/>
        </p:nvSpPr>
        <p:spPr>
          <a:xfrm>
            <a:off x="2083875" y="5039257"/>
            <a:ext cx="3833846" cy="1077218"/>
          </a:xfrm>
          <a:prstGeom prst="rect">
            <a:avLst/>
          </a:prstGeom>
          <a:noFill/>
        </p:spPr>
        <p:txBody>
          <a:bodyPr wrap="square">
            <a:spAutoFit/>
          </a:bodyPr>
          <a:lstStyle/>
          <a:p>
            <a:pPr algn="ctr"/>
            <a:r>
              <a:rPr lang="fr-CA" sz="1600" b="1"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a:p>
            <a:pPr algn="ctr"/>
            <a:r>
              <a:rPr lang="en-US" sz="1600" b="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Connect with your colleagues - </a:t>
            </a:r>
          </a:p>
          <a:p>
            <a:pPr algn="ctr"/>
            <a:r>
              <a:rPr lang="en-US" sz="1600" b="1"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w</a:t>
            </a:r>
            <a:r>
              <a:rPr lang="en-US" sz="1600" b="1" cap="none" spc="50" dirty="0">
                <a:ln w="0"/>
                <a:solidFill>
                  <a:schemeClr val="accent2">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eb cams welcome!</a:t>
            </a:r>
          </a:p>
        </p:txBody>
      </p:sp>
    </p:spTree>
    <p:custDataLst>
      <p:tags r:id="rId1"/>
    </p:custDataLst>
    <p:extLst>
      <p:ext uri="{BB962C8B-B14F-4D97-AF65-F5344CB8AC3E}">
        <p14:creationId xmlns:p14="http://schemas.microsoft.com/office/powerpoint/2010/main" val="317854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3</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a:pPr>
            <a:r>
              <a:rPr lang="fr-FR" dirty="0"/>
              <a:t>I </a:t>
            </a:r>
            <a:r>
              <a:rPr lang="fr-FR" dirty="0" err="1"/>
              <a:t>would</a:t>
            </a:r>
            <a:r>
              <a:rPr lang="fr-FR" dirty="0"/>
              <a:t> </a:t>
            </a:r>
            <a:r>
              <a:rPr lang="fr-FR" dirty="0" err="1"/>
              <a:t>say</a:t>
            </a:r>
            <a:r>
              <a:rPr lang="fr-FR" dirty="0"/>
              <a:t> </a:t>
            </a:r>
            <a:r>
              <a:rPr lang="fr-FR" dirty="0" err="1"/>
              <a:t>my</a:t>
            </a:r>
            <a:r>
              <a:rPr lang="fr-FR" dirty="0"/>
              <a:t> </a:t>
            </a:r>
            <a:r>
              <a:rPr lang="fr-FR" dirty="0" err="1"/>
              <a:t>familiarity</a:t>
            </a:r>
            <a:r>
              <a:rPr lang="fr-FR" dirty="0"/>
              <a:t> </a:t>
            </a:r>
            <a:r>
              <a:rPr lang="fr-FR" dirty="0" err="1"/>
              <a:t>with</a:t>
            </a:r>
            <a:r>
              <a:rPr lang="fr-FR" dirty="0"/>
              <a:t> </a:t>
            </a:r>
            <a:r>
              <a:rPr lang="fr-FR" dirty="0" err="1"/>
              <a:t>Problems</a:t>
            </a:r>
            <a:r>
              <a:rPr lang="fr-FR" dirty="0"/>
              <a:t> and </a:t>
            </a:r>
            <a:r>
              <a:rPr lang="fr-FR" dirty="0" err="1"/>
              <a:t>Complexity</a:t>
            </a:r>
            <a:r>
              <a:rPr lang="fr-FR" dirty="0"/>
              <a:t> </a:t>
            </a:r>
            <a:r>
              <a:rPr lang="fr-FR" dirty="0" err="1"/>
              <a:t>is</a:t>
            </a:r>
            <a:r>
              <a:rPr lang="fr-FR" dirty="0"/>
              <a:t>:  </a:t>
            </a:r>
            <a:br>
              <a:rPr lang="fr-FR" dirty="0"/>
            </a:br>
            <a:br>
              <a:rPr lang="fr-FR" sz="2000" dirty="0"/>
            </a:br>
            <a:r>
              <a:rPr lang="fr-FR" dirty="0"/>
              <a:t>Je dirais que ma familiarité avec des problèmes et la complexité est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19681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4</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2"/>
            </a:pPr>
            <a:r>
              <a:rPr lang="en-CA" dirty="0"/>
              <a:t>How are you feeling right now?</a:t>
            </a:r>
            <a:br>
              <a:rPr lang="en-CA" dirty="0"/>
            </a:br>
            <a:br>
              <a:rPr lang="en-CA" dirty="0"/>
            </a:br>
            <a:r>
              <a:rPr lang="en-CA" dirty="0"/>
              <a:t>Comment </a:t>
            </a:r>
            <a:r>
              <a:rPr lang="en-CA" dirty="0" err="1"/>
              <a:t>te</a:t>
            </a:r>
            <a:r>
              <a:rPr lang="en-CA" dirty="0"/>
              <a:t> </a:t>
            </a:r>
            <a:r>
              <a:rPr lang="en-CA" dirty="0" err="1"/>
              <a:t>sens-tu</a:t>
            </a:r>
            <a:r>
              <a:rPr lang="en-CA" dirty="0"/>
              <a:t> en </a:t>
            </a:r>
            <a:r>
              <a:rPr lang="en-CA" dirty="0" err="1"/>
              <a:t>ce</a:t>
            </a:r>
            <a:r>
              <a:rPr lang="en-CA" dirty="0"/>
              <a:t> moment ?</a:t>
            </a:r>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37619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979920" cy="579270"/>
          </a:xfrm>
        </p:spPr>
        <p:txBody>
          <a:bodyPr/>
          <a:lstStyle/>
          <a:p>
            <a:r>
              <a:rPr lang="fr-FR" dirty="0">
                <a:solidFill>
                  <a:schemeClr val="dk1"/>
                </a:solidFill>
                <a:latin typeface="Calibri" panose="020F0502020204030204" pitchFamily="34" charset="0"/>
                <a:cs typeface="Calibri" panose="020F0502020204030204" pitchFamily="34" charset="0"/>
              </a:rPr>
              <a:t>Pratique de la pleine conscience : créer un espace partagé et sécurisé</a:t>
            </a:r>
            <a:endParaRPr lang="fr-CA" dirty="0">
              <a:solidFill>
                <a:schemeClr val="dk1"/>
              </a:solidFill>
              <a:latin typeface="Calibri" panose="020F0502020204030204" pitchFamily="34" charset="0"/>
              <a:cs typeface="Calibri" panose="020F0502020204030204" pitchFamily="34" charset="0"/>
            </a:endParaRPr>
          </a:p>
        </p:txBody>
      </p:sp>
      <p:sp>
        <p:nvSpPr>
          <p:cNvPr id="15" name="Text Placeholder 14"/>
          <p:cNvSpPr>
            <a:spLocks noGrp="1"/>
          </p:cNvSpPr>
          <p:nvPr>
            <p:ph type="body" sz="quarter" idx="16"/>
          </p:nvPr>
        </p:nvSpPr>
        <p:spPr>
          <a:xfrm>
            <a:off x="5198618" y="2111604"/>
            <a:ext cx="6148569" cy="3955642"/>
          </a:xfrm>
        </p:spPr>
        <p:txBody>
          <a:bodyPr>
            <a:normAutofit/>
          </a:bodyPr>
          <a:lstStyle/>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Arrivez à cette rencontre dans un espace d'exploration collective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Fermez les yeux si vous êtes à l'aise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Trouver une position confortable et attentive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Prenez ceci comme une invitation, je vous guide tout au long de l'exercice.</a:t>
            </a:r>
            <a:endParaRPr lang="en-CA" sz="28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5</a:t>
            </a:fld>
            <a:endParaRPr lang="en-CA" sz="1200" b="1" dirty="0">
              <a:solidFill>
                <a:schemeClr val="tx1"/>
              </a:solidFill>
            </a:endParaRPr>
          </a:p>
        </p:txBody>
      </p:sp>
      <p:pic>
        <p:nvPicPr>
          <p:cNvPr id="2" name="Picture 1" descr="Hands-on top of each other">
            <a:extLst>
              <a:ext uri="{FF2B5EF4-FFF2-40B4-BE49-F238E27FC236}">
                <a16:creationId xmlns:a16="http://schemas.microsoft.com/office/drawing/2014/main" id="{89EE77DD-20FA-BC22-D6D0-E52744F864EB}"/>
              </a:ext>
            </a:extLst>
          </p:cNvPr>
          <p:cNvPicPr>
            <a:picLocks noChangeAspect="1"/>
          </p:cNvPicPr>
          <p:nvPr/>
        </p:nvPicPr>
        <p:blipFill>
          <a:blip r:embed="rId4"/>
          <a:stretch>
            <a:fillRect/>
          </a:stretch>
        </p:blipFill>
        <p:spPr>
          <a:xfrm rot="5400000">
            <a:off x="-1148083" y="1937883"/>
            <a:ext cx="6876874" cy="3001108"/>
          </a:xfrm>
          <a:prstGeom prst="rect">
            <a:avLst/>
          </a:prstGeom>
        </p:spPr>
      </p:pic>
    </p:spTree>
    <p:custDataLst>
      <p:tags r:id="rId1"/>
    </p:custDataLst>
    <p:extLst>
      <p:ext uri="{BB962C8B-B14F-4D97-AF65-F5344CB8AC3E}">
        <p14:creationId xmlns:p14="http://schemas.microsoft.com/office/powerpoint/2010/main" val="337332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6</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3"/>
            </a:pPr>
            <a:r>
              <a:rPr lang="en-US" dirty="0"/>
              <a:t>And now, how you feel?</a:t>
            </a:r>
            <a:br>
              <a:rPr lang="en-US" dirty="0"/>
            </a:br>
            <a:br>
              <a:rPr lang="en-US" dirty="0"/>
            </a:br>
            <a:r>
              <a:rPr lang="en-US" dirty="0"/>
              <a:t>Et </a:t>
            </a:r>
            <a:r>
              <a:rPr lang="en-US" dirty="0" err="1"/>
              <a:t>maintenant</a:t>
            </a:r>
            <a:r>
              <a:rPr lang="en-US" dirty="0"/>
              <a:t>, comment </a:t>
            </a:r>
            <a:r>
              <a:rPr lang="en-US" dirty="0" err="1"/>
              <a:t>te</a:t>
            </a:r>
            <a:r>
              <a:rPr lang="en-US" dirty="0"/>
              <a:t> </a:t>
            </a:r>
            <a:r>
              <a:rPr lang="en-US" dirty="0" err="1"/>
              <a:t>sens-tu</a:t>
            </a:r>
            <a:r>
              <a:rPr lang="en-US" dirty="0"/>
              <a: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2289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7</a:t>
            </a:fld>
            <a:endParaRPr lang="en-CA" sz="1200" b="1" dirty="0">
              <a:solidFill>
                <a:schemeClr val="bg1"/>
              </a:solidFill>
            </a:endParaRPr>
          </a:p>
        </p:txBody>
      </p:sp>
      <p:sp>
        <p:nvSpPr>
          <p:cNvPr id="13" name="Title 5">
            <a:extLst>
              <a:ext uri="{FF2B5EF4-FFF2-40B4-BE49-F238E27FC236}">
                <a16:creationId xmlns:a16="http://schemas.microsoft.com/office/drawing/2014/main" id="{640FDBDE-4017-BA9E-4FBE-3BFB7C0EDEE8}"/>
              </a:ext>
            </a:extLst>
          </p:cNvPr>
          <p:cNvSpPr>
            <a:spLocks noGrp="1"/>
          </p:cNvSpPr>
          <p:nvPr>
            <p:ph type="title"/>
          </p:nvPr>
        </p:nvSpPr>
        <p:spPr>
          <a:xfrm>
            <a:off x="708991" y="-1453736"/>
            <a:ext cx="10515600" cy="1325563"/>
          </a:xfrm>
        </p:spPr>
        <p:txBody>
          <a:bodyPr/>
          <a:lstStyle/>
          <a:p>
            <a:r>
              <a:rPr lang="fr-CA" dirty="0"/>
              <a:t>Viktor </a:t>
            </a:r>
            <a:r>
              <a:rPr lang="fr-CA" dirty="0" err="1"/>
              <a:t>Frankl’s</a:t>
            </a:r>
            <a:r>
              <a:rPr lang="fr-CA" dirty="0"/>
              <a:t> </a:t>
            </a:r>
            <a:r>
              <a:rPr lang="fr-CA" dirty="0" err="1"/>
              <a:t>quote</a:t>
            </a:r>
            <a:endParaRPr lang="en-US" dirty="0"/>
          </a:p>
        </p:txBody>
      </p:sp>
      <p:sp>
        <p:nvSpPr>
          <p:cNvPr id="11" name="TextBox 10">
            <a:extLst>
              <a:ext uri="{FF2B5EF4-FFF2-40B4-BE49-F238E27FC236}">
                <a16:creationId xmlns:a16="http://schemas.microsoft.com/office/drawing/2014/main" id="{68CAD435-8428-C71A-5C7B-B164EB0B7D63}"/>
              </a:ext>
            </a:extLst>
          </p:cNvPr>
          <p:cNvSpPr txBox="1"/>
          <p:nvPr/>
        </p:nvSpPr>
        <p:spPr>
          <a:xfrm>
            <a:off x="830658" y="175320"/>
            <a:ext cx="6819089" cy="6001643"/>
          </a:xfrm>
          <a:prstGeom prst="rect">
            <a:avLst/>
          </a:prstGeom>
          <a:noFill/>
        </p:spPr>
        <p:txBody>
          <a:bodyPr wrap="square">
            <a:spAutoFit/>
          </a:bodyPr>
          <a:lstStyle/>
          <a:p>
            <a:r>
              <a:rPr lang="en-US" sz="3200" dirty="0"/>
              <a:t>Between stimulus and response, there is a space. In that space lies our freedom and power to choose our response. In our response lies our growth and freedom.		</a:t>
            </a:r>
          </a:p>
          <a:p>
            <a:endParaRPr lang="en-US" sz="3200" dirty="0"/>
          </a:p>
          <a:p>
            <a:r>
              <a:rPr lang="fr-CA" sz="3200" dirty="0"/>
              <a:t>Entre un stimulus et une réponse, il y a un espace de liberté. Et </a:t>
            </a:r>
            <a:br>
              <a:rPr lang="fr-CA" sz="3200" dirty="0"/>
            </a:br>
            <a:r>
              <a:rPr lang="fr-CA" sz="3200" dirty="0"/>
              <a:t>dans cet espace, il y a notre pouvoir de choisir nos réponses. Notre liberté et notre croissance </a:t>
            </a:r>
            <a:br>
              <a:rPr lang="fr-CA" sz="3200" dirty="0"/>
            </a:br>
            <a:r>
              <a:rPr lang="fr-CA" sz="3200" dirty="0"/>
              <a:t>se logent dans ces réponses.</a:t>
            </a:r>
            <a:endParaRPr lang="en-US" sz="3200" dirty="0"/>
          </a:p>
        </p:txBody>
      </p:sp>
      <p:pic>
        <p:nvPicPr>
          <p:cNvPr id="17" name="Content Placeholder 16">
            <a:extLst>
              <a:ext uri="{FF2B5EF4-FFF2-40B4-BE49-F238E27FC236}">
                <a16:creationId xmlns:a16="http://schemas.microsoft.com/office/drawing/2014/main" id="{BED14344-0F17-2F0C-6C30-D2FC4D6036B3}"/>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7440646" y="981282"/>
            <a:ext cx="4019550" cy="4086225"/>
          </a:xfrm>
        </p:spPr>
      </p:pic>
      <p:sp>
        <p:nvSpPr>
          <p:cNvPr id="3" name="TextBox 2">
            <a:extLst>
              <a:ext uri="{FF2B5EF4-FFF2-40B4-BE49-F238E27FC236}">
                <a16:creationId xmlns:a16="http://schemas.microsoft.com/office/drawing/2014/main" id="{4BDCF944-64F4-0A03-67AE-3BA1CE16C041}"/>
              </a:ext>
            </a:extLst>
          </p:cNvPr>
          <p:cNvSpPr txBox="1"/>
          <p:nvPr/>
        </p:nvSpPr>
        <p:spPr>
          <a:xfrm>
            <a:off x="7984211" y="5288694"/>
            <a:ext cx="2932419" cy="584775"/>
          </a:xfrm>
          <a:prstGeom prst="rect">
            <a:avLst/>
          </a:prstGeom>
          <a:noFill/>
        </p:spPr>
        <p:txBody>
          <a:bodyPr wrap="square">
            <a:spAutoFit/>
          </a:bodyPr>
          <a:lstStyle/>
          <a:p>
            <a:pPr algn="ctr"/>
            <a:r>
              <a:rPr lang="en-US" sz="3200" dirty="0"/>
              <a:t>Victor Frankl</a:t>
            </a:r>
          </a:p>
        </p:txBody>
      </p:sp>
    </p:spTree>
    <p:custDataLst>
      <p:tags r:id="rId1"/>
    </p:custDataLst>
    <p:extLst>
      <p:ext uri="{BB962C8B-B14F-4D97-AF65-F5344CB8AC3E}">
        <p14:creationId xmlns:p14="http://schemas.microsoft.com/office/powerpoint/2010/main" val="178422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fontScale="90000"/>
          </a:bodyPr>
          <a:lstStyle/>
          <a:p>
            <a:r>
              <a:rPr lang="fr-CA" sz="3200" dirty="0" err="1"/>
              <a:t>Three</a:t>
            </a:r>
            <a:r>
              <a:rPr lang="fr-CA" sz="3200" dirty="0"/>
              <a:t> </a:t>
            </a:r>
            <a:r>
              <a:rPr lang="fr-CA" sz="3200" dirty="0" err="1"/>
              <a:t>Steps</a:t>
            </a:r>
            <a:r>
              <a:rPr lang="fr-CA" sz="3200" dirty="0"/>
              <a:t> to </a:t>
            </a:r>
            <a:r>
              <a:rPr lang="fr-CA" sz="3200" dirty="0" err="1"/>
              <a:t>Inquiry</a:t>
            </a:r>
            <a:br>
              <a:rPr lang="fr-CA" sz="3200" dirty="0"/>
            </a:br>
            <a:r>
              <a:rPr lang="fr-CA" sz="3200" dirty="0">
                <a:solidFill>
                  <a:schemeClr val="dk1"/>
                </a:solidFill>
                <a:ea typeface="Trebuchet MS"/>
                <a:cs typeface="Calibri" panose="020F0502020204030204" pitchFamily="34" charset="0"/>
                <a:sym typeface="Trebuchet MS"/>
              </a:rPr>
              <a:t>Les trois étapes de l’enquête</a:t>
            </a:r>
            <a:endParaRPr lang="en-CA" sz="3200" dirty="0"/>
          </a:p>
        </p:txBody>
      </p:sp>
      <p:sp>
        <p:nvSpPr>
          <p:cNvPr id="13" name="Content Placeholder 12"/>
          <p:cNvSpPr>
            <a:spLocks noGrp="1"/>
          </p:cNvSpPr>
          <p:nvPr>
            <p:ph sz="quarter" idx="10"/>
          </p:nvPr>
        </p:nvSpPr>
        <p:spPr>
          <a:xfrm>
            <a:off x="932794" y="2001585"/>
            <a:ext cx="3170238" cy="964037"/>
          </a:xfrm>
          <a:blipFill>
            <a:blip r:embed="rId3"/>
            <a:stretch>
              <a:fillRect/>
            </a:stretch>
          </a:blipFill>
        </p:spPr>
        <p:txBody>
          <a:bodyPr anchor="ctr">
            <a:normAutofit/>
          </a:bodyPr>
          <a:lstStyle/>
          <a:p>
            <a:pPr marL="0" indent="0" algn="ctr">
              <a:buNone/>
            </a:pPr>
            <a:r>
              <a:rPr lang="en-CA" sz="2400" b="1" dirty="0"/>
              <a:t>Describe an Issue </a:t>
            </a:r>
            <a:br>
              <a:rPr lang="en-CA" sz="2400" b="1" dirty="0"/>
            </a:br>
            <a:r>
              <a:rPr lang="en-CA" sz="2400" b="1" dirty="0"/>
              <a:t>or Challenge</a:t>
            </a:r>
          </a:p>
        </p:txBody>
      </p:sp>
      <p:sp>
        <p:nvSpPr>
          <p:cNvPr id="7" name="Text Placeholder 6"/>
          <p:cNvSpPr>
            <a:spLocks noGrp="1"/>
          </p:cNvSpPr>
          <p:nvPr>
            <p:ph type="body" sz="quarter" idx="13"/>
          </p:nvPr>
        </p:nvSpPr>
        <p:spPr>
          <a:xfrm>
            <a:off x="932794" y="2965622"/>
            <a:ext cx="3170238" cy="821375"/>
          </a:xfrm>
        </p:spPr>
        <p:txBody>
          <a:bodyPr/>
          <a:lstStyle/>
          <a:p>
            <a:r>
              <a:rPr lang="en-CA" sz="2400" dirty="0"/>
              <a:t>The Context</a:t>
            </a:r>
          </a:p>
        </p:txBody>
      </p:sp>
      <p:sp>
        <p:nvSpPr>
          <p:cNvPr id="5" name="Content Placeholder 4"/>
          <p:cNvSpPr>
            <a:spLocks noGrp="1"/>
          </p:cNvSpPr>
          <p:nvPr>
            <p:ph sz="quarter" idx="11"/>
          </p:nvPr>
        </p:nvSpPr>
        <p:spPr>
          <a:xfrm>
            <a:off x="4510881" y="2001585"/>
            <a:ext cx="3170238" cy="964037"/>
          </a:xfrm>
        </p:spPr>
        <p:txBody>
          <a:bodyPr anchor="ctr">
            <a:normAutofit/>
          </a:bodyPr>
          <a:lstStyle/>
          <a:p>
            <a:pPr marL="0" indent="0" algn="ctr">
              <a:buNone/>
            </a:pPr>
            <a:r>
              <a:rPr lang="en-CA" sz="2400" b="1" dirty="0"/>
              <a:t>Use Questions to Explore</a:t>
            </a:r>
          </a:p>
        </p:txBody>
      </p:sp>
      <p:sp>
        <p:nvSpPr>
          <p:cNvPr id="8" name="Text Placeholder 7"/>
          <p:cNvSpPr>
            <a:spLocks noGrp="1"/>
          </p:cNvSpPr>
          <p:nvPr>
            <p:ph type="body" sz="quarter" idx="14"/>
          </p:nvPr>
        </p:nvSpPr>
        <p:spPr>
          <a:xfrm>
            <a:off x="4510881" y="2965622"/>
            <a:ext cx="3170238" cy="821375"/>
          </a:xfrm>
        </p:spPr>
        <p:txBody>
          <a:bodyPr/>
          <a:lstStyle/>
          <a:p>
            <a:r>
              <a:rPr lang="en-CA" sz="2400" dirty="0"/>
              <a:t>Expand the Space</a:t>
            </a:r>
          </a:p>
        </p:txBody>
      </p:sp>
      <p:sp>
        <p:nvSpPr>
          <p:cNvPr id="6" name="Content Placeholder 5"/>
          <p:cNvSpPr>
            <a:spLocks noGrp="1"/>
          </p:cNvSpPr>
          <p:nvPr>
            <p:ph sz="quarter" idx="12"/>
          </p:nvPr>
        </p:nvSpPr>
        <p:spPr>
          <a:xfrm>
            <a:off x="8079029" y="2001585"/>
            <a:ext cx="3170238" cy="964037"/>
          </a:xfrm>
        </p:spPr>
        <p:txBody>
          <a:bodyPr anchor="ctr">
            <a:normAutofit/>
          </a:bodyPr>
          <a:lstStyle/>
          <a:p>
            <a:pPr marL="0" indent="0" algn="ctr">
              <a:buNone/>
            </a:pPr>
            <a:r>
              <a:rPr lang="en-CA" sz="2400" b="1" dirty="0"/>
              <a:t>What’s Next</a:t>
            </a:r>
          </a:p>
        </p:txBody>
      </p:sp>
      <p:sp>
        <p:nvSpPr>
          <p:cNvPr id="9" name="Text Placeholder 8"/>
          <p:cNvSpPr>
            <a:spLocks noGrp="1"/>
          </p:cNvSpPr>
          <p:nvPr>
            <p:ph type="body" sz="quarter" idx="15"/>
          </p:nvPr>
        </p:nvSpPr>
        <p:spPr>
          <a:xfrm>
            <a:off x="8079029" y="2965622"/>
            <a:ext cx="3170238" cy="821375"/>
          </a:xfrm>
        </p:spPr>
        <p:txBody>
          <a:bodyPr/>
          <a:lstStyle/>
          <a:p>
            <a:r>
              <a:rPr lang="en-CA" sz="2400" dirty="0"/>
              <a:t>Clear(er) Path Forward</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8</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761017" y="585997"/>
            <a:ext cx="1516654" cy="831635"/>
          </a:xfrm>
          <a:prstGeom prst="rect">
            <a:avLst/>
          </a:prstGeom>
          <a:noFill/>
          <a:ln>
            <a:noFill/>
          </a:ln>
        </p:spPr>
      </p:pic>
      <p:sp>
        <p:nvSpPr>
          <p:cNvPr id="4" name="Google Shape;212;p10">
            <a:extLst>
              <a:ext uri="{FF2B5EF4-FFF2-40B4-BE49-F238E27FC236}">
                <a16:creationId xmlns:a16="http://schemas.microsoft.com/office/drawing/2014/main" id="{75CE2B9E-6AFC-C129-A3F2-C34BA7E19D89}"/>
              </a:ext>
            </a:extLst>
          </p:cNvPr>
          <p:cNvSpPr txBox="1"/>
          <p:nvPr/>
        </p:nvSpPr>
        <p:spPr>
          <a:xfrm flipH="1">
            <a:off x="369245" y="6381328"/>
            <a:ext cx="6698820" cy="276959"/>
          </a:xfrm>
          <a:prstGeom prst="rect">
            <a:avLst/>
          </a:prstGeom>
          <a:noFill/>
          <a:ln>
            <a:noFill/>
          </a:ln>
        </p:spPr>
        <p:txBody>
          <a:bodyPr spcFirstLastPara="1" wrap="square" lIns="91425" tIns="45700" rIns="91425" bIns="45700" anchor="t" anchorCtr="0">
            <a:spAutoFit/>
          </a:bodyPr>
          <a:lstStyle/>
          <a:p>
            <a:pPr>
              <a:buClr>
                <a:srgbClr val="000000"/>
              </a:buClr>
              <a:buSzPts val="1200"/>
            </a:pPr>
            <a:r>
              <a:rPr lang="en-CA" sz="1200" b="0" i="0" u="none" strike="noStrike" cap="none" dirty="0">
                <a:solidFill>
                  <a:schemeClr val="dk1"/>
                </a:solidFill>
                <a:ea typeface="Calibri"/>
                <a:cs typeface="Calibri"/>
                <a:sym typeface="Calibri"/>
              </a:rPr>
              <a:t>* Used with permission / </a:t>
            </a:r>
            <a:r>
              <a:rPr lang="fr-CA" sz="1200" dirty="0"/>
              <a:t>* Utilisé avec autorisation : </a:t>
            </a:r>
            <a:r>
              <a:rPr lang="en-CA" sz="1200" b="0" i="0" u="sng" strike="noStrike" cap="none" dirty="0">
                <a:solidFill>
                  <a:schemeClr val="dk1"/>
                </a:solidFill>
                <a:ea typeface="Calibri"/>
                <a:cs typeface="Calibri"/>
                <a:sym typeface="Calibri"/>
                <a:hlinkClick r:id="rId5">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ea typeface="Calibri"/>
                <a:cs typeface="Calibri"/>
                <a:sym typeface="Calibri"/>
              </a:rPr>
              <a:t> </a:t>
            </a:r>
            <a:endParaRPr sz="1200" b="0" i="0" u="none" strike="noStrike" cap="none" dirty="0">
              <a:solidFill>
                <a:schemeClr val="dk1"/>
              </a:solidFill>
              <a:ea typeface="Calibri"/>
              <a:cs typeface="Calibri"/>
              <a:sym typeface="Calibri"/>
            </a:endParaRPr>
          </a:p>
        </p:txBody>
      </p:sp>
      <p:sp>
        <p:nvSpPr>
          <p:cNvPr id="10" name="Content Placeholder 12">
            <a:extLst>
              <a:ext uri="{FF2B5EF4-FFF2-40B4-BE49-F238E27FC236}">
                <a16:creationId xmlns:a16="http://schemas.microsoft.com/office/drawing/2014/main" id="{67721FF4-E1CD-58FC-9DB0-DC040584AA31}"/>
              </a:ext>
            </a:extLst>
          </p:cNvPr>
          <p:cNvSpPr txBox="1">
            <a:spLocks/>
          </p:cNvSpPr>
          <p:nvPr/>
        </p:nvSpPr>
        <p:spPr>
          <a:xfrm>
            <a:off x="932794" y="4163520"/>
            <a:ext cx="3170238" cy="964037"/>
          </a:xfrm>
          <a:prstGeom prst="rect">
            <a:avLst/>
          </a:prstGeom>
          <a:blipFill>
            <a:blip r:embed="rId3"/>
            <a:stretch>
              <a:fillRect/>
            </a:stretch>
          </a:blip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b="1" dirty="0"/>
              <a:t>Décrire un problème ou un défi</a:t>
            </a:r>
          </a:p>
        </p:txBody>
      </p:sp>
      <p:sp>
        <p:nvSpPr>
          <p:cNvPr id="11" name="Text Placeholder 6">
            <a:extLst>
              <a:ext uri="{FF2B5EF4-FFF2-40B4-BE49-F238E27FC236}">
                <a16:creationId xmlns:a16="http://schemas.microsoft.com/office/drawing/2014/main" id="{07A43E17-85F2-81E5-7B33-3C3AA028CF29}"/>
              </a:ext>
            </a:extLst>
          </p:cNvPr>
          <p:cNvSpPr txBox="1">
            <a:spLocks/>
          </p:cNvSpPr>
          <p:nvPr/>
        </p:nvSpPr>
        <p:spPr>
          <a:xfrm>
            <a:off x="932794" y="5127557"/>
            <a:ext cx="3170238" cy="806351"/>
          </a:xfrm>
          <a:prstGeom prst="rect">
            <a:avLst/>
          </a:prstGeom>
          <a:solidFill>
            <a:schemeClr val="tx1"/>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a:t>Le contexte</a:t>
            </a:r>
            <a:endParaRPr lang="fr-CA" sz="2400" dirty="0"/>
          </a:p>
        </p:txBody>
      </p:sp>
      <p:sp>
        <p:nvSpPr>
          <p:cNvPr id="12" name="Content Placeholder 4">
            <a:extLst>
              <a:ext uri="{FF2B5EF4-FFF2-40B4-BE49-F238E27FC236}">
                <a16:creationId xmlns:a16="http://schemas.microsoft.com/office/drawing/2014/main" id="{489FFBE4-1C6E-D4F6-D395-F745FECCD618}"/>
              </a:ext>
            </a:extLst>
          </p:cNvPr>
          <p:cNvSpPr txBox="1">
            <a:spLocks/>
          </p:cNvSpPr>
          <p:nvPr/>
        </p:nvSpPr>
        <p:spPr>
          <a:xfrm>
            <a:off x="4510881" y="4163520"/>
            <a:ext cx="3170238" cy="964037"/>
          </a:xfrm>
          <a:prstGeom prst="rect">
            <a:avLst/>
          </a:prstGeom>
          <a:blipFill>
            <a:blip r:embed="rId3"/>
            <a:stretch>
              <a:fillRect/>
            </a:stretch>
          </a:blipFill>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b="1"/>
              <a:t>Utiliser les questions pour explorer</a:t>
            </a:r>
            <a:endParaRPr lang="fr-CA" sz="2400" b="1" dirty="0"/>
          </a:p>
        </p:txBody>
      </p:sp>
      <p:sp>
        <p:nvSpPr>
          <p:cNvPr id="15" name="Text Placeholder 7">
            <a:extLst>
              <a:ext uri="{FF2B5EF4-FFF2-40B4-BE49-F238E27FC236}">
                <a16:creationId xmlns:a16="http://schemas.microsoft.com/office/drawing/2014/main" id="{B7576FBF-08EE-6859-BABC-F29D26CF6895}"/>
              </a:ext>
            </a:extLst>
          </p:cNvPr>
          <p:cNvSpPr txBox="1">
            <a:spLocks/>
          </p:cNvSpPr>
          <p:nvPr/>
        </p:nvSpPr>
        <p:spPr>
          <a:xfrm>
            <a:off x="4510881" y="5127557"/>
            <a:ext cx="3170238" cy="806351"/>
          </a:xfrm>
          <a:prstGeom prst="rect">
            <a:avLst/>
          </a:prstGeom>
          <a:solidFill>
            <a:schemeClr val="tx1"/>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a:t>Élargir l’espace</a:t>
            </a:r>
            <a:endParaRPr lang="fr-CA" sz="2400" dirty="0"/>
          </a:p>
        </p:txBody>
      </p:sp>
      <p:sp>
        <p:nvSpPr>
          <p:cNvPr id="16" name="Content Placeholder 5">
            <a:extLst>
              <a:ext uri="{FF2B5EF4-FFF2-40B4-BE49-F238E27FC236}">
                <a16:creationId xmlns:a16="http://schemas.microsoft.com/office/drawing/2014/main" id="{0933C959-4B1A-DDD0-B9EA-04DB0D8485B2}"/>
              </a:ext>
            </a:extLst>
          </p:cNvPr>
          <p:cNvSpPr txBox="1">
            <a:spLocks/>
          </p:cNvSpPr>
          <p:nvPr/>
        </p:nvSpPr>
        <p:spPr>
          <a:xfrm>
            <a:off x="8079029" y="4163520"/>
            <a:ext cx="3170238" cy="964037"/>
          </a:xfrm>
          <a:prstGeom prst="rect">
            <a:avLst/>
          </a:prstGeom>
          <a:blipFill>
            <a:blip r:embed="rId3"/>
            <a:stretch>
              <a:fillRect/>
            </a:stretch>
          </a:blip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2400" b="1" dirty="0"/>
              <a:t>Prochaines étapes</a:t>
            </a:r>
          </a:p>
        </p:txBody>
      </p:sp>
      <p:sp>
        <p:nvSpPr>
          <p:cNvPr id="17" name="Text Placeholder 8">
            <a:extLst>
              <a:ext uri="{FF2B5EF4-FFF2-40B4-BE49-F238E27FC236}">
                <a16:creationId xmlns:a16="http://schemas.microsoft.com/office/drawing/2014/main" id="{BC54E64D-9365-C3DC-DAE3-5B3DFD201901}"/>
              </a:ext>
            </a:extLst>
          </p:cNvPr>
          <p:cNvSpPr txBox="1">
            <a:spLocks/>
          </p:cNvSpPr>
          <p:nvPr/>
        </p:nvSpPr>
        <p:spPr>
          <a:xfrm>
            <a:off x="8079029" y="5127557"/>
            <a:ext cx="3170238" cy="806351"/>
          </a:xfrm>
          <a:prstGeom prst="rect">
            <a:avLst/>
          </a:prstGeom>
          <a:solidFill>
            <a:schemeClr val="tx1"/>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400" dirty="0"/>
              <a:t>Une voie (plus) claire pour l’avenir</a:t>
            </a:r>
          </a:p>
        </p:txBody>
      </p:sp>
    </p:spTree>
    <p:custDataLst>
      <p:tags r:id="rId1"/>
    </p:custDataLst>
    <p:extLst>
      <p:ext uri="{BB962C8B-B14F-4D97-AF65-F5344CB8AC3E}">
        <p14:creationId xmlns:p14="http://schemas.microsoft.com/office/powerpoint/2010/main" val="373751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Why Inquiry?</a:t>
            </a:r>
          </a:p>
        </p:txBody>
      </p:sp>
      <p:sp>
        <p:nvSpPr>
          <p:cNvPr id="7" name="Content Placeholder 6"/>
          <p:cNvSpPr>
            <a:spLocks noGrp="1"/>
          </p:cNvSpPr>
          <p:nvPr>
            <p:ph sz="half" idx="1"/>
          </p:nvPr>
        </p:nvSpPr>
        <p:spPr>
          <a:xfrm>
            <a:off x="731520" y="1645920"/>
            <a:ext cx="6457220" cy="2750982"/>
          </a:xfrm>
        </p:spPr>
        <p:txBody>
          <a:bodyPr>
            <a:no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a:t>
            </a:r>
            <a:r>
              <a:rPr lang="en-US" sz="2400" b="1" dirty="0">
                <a:solidFill>
                  <a:srgbClr val="666666"/>
                </a:solidFill>
                <a:highlight>
                  <a:srgbClr val="FFFFFF"/>
                </a:highlight>
                <a:latin typeface="Calibri" panose="020F0502020204030204" pitchFamily="34" charset="0"/>
                <a:cs typeface="Calibri" panose="020F0502020204030204" pitchFamily="34" charset="0"/>
              </a:rPr>
              <a:t>wicked</a:t>
            </a:r>
            <a:r>
              <a:rPr lang="en-US" sz="2400" dirty="0">
                <a:solidFill>
                  <a:srgbClr val="666666"/>
                </a:solidFill>
                <a:highlight>
                  <a:srgbClr val="FFFFFF"/>
                </a:highlight>
                <a:latin typeface="Calibri" panose="020F0502020204030204" pitchFamily="34" charset="0"/>
                <a:cs typeface="Calibri" panose="020F0502020204030204" pitchFamily="34" charset="0"/>
              </a:rPr>
              <a:t>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4"/>
              </a:rPr>
              <a:t>- HSD Institute, Power of Inquiry</a:t>
            </a:r>
            <a:endParaRPr lang="en-US" sz="2400" u="sng" dirty="0">
              <a:solidFill>
                <a:schemeClr val="hlink"/>
              </a:solidFill>
              <a:highlight>
                <a:srgbClr val="FFFFFF"/>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u="sng"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9</a:t>
            </a:fld>
            <a:endParaRPr lang="en-CA" sz="1200" b="1" dirty="0">
              <a:solidFill>
                <a:schemeClr val="bg1"/>
              </a:solidFill>
            </a:endParaRPr>
          </a:p>
        </p:txBody>
      </p:sp>
      <p:pic>
        <p:nvPicPr>
          <p:cNvPr id="5" name="Content Placeholder 4" descr="Human brain nerve cells">
            <a:extLst>
              <a:ext uri="{FF2B5EF4-FFF2-40B4-BE49-F238E27FC236}">
                <a16:creationId xmlns:a16="http://schemas.microsoft.com/office/drawing/2014/main" id="{A5E04BCD-F646-880B-ABAD-92F34D5C1CC7}"/>
              </a:ext>
            </a:extLst>
          </p:cNvPr>
          <p:cNvPicPr>
            <a:picLocks noGrp="1" noChangeAspect="1"/>
          </p:cNvPicPr>
          <p:nvPr>
            <p:ph sz="half" idx="2"/>
          </p:nvPr>
        </p:nvPicPr>
        <p:blipFill>
          <a:blip r:embed="rId5"/>
          <a:stretch>
            <a:fillRect/>
          </a:stretch>
        </p:blipFill>
        <p:spPr>
          <a:xfrm>
            <a:off x="7937769" y="1718798"/>
            <a:ext cx="3409417" cy="2557063"/>
          </a:xfrm>
          <a:prstGeom prst="rect">
            <a:avLst/>
          </a:prstGeom>
        </p:spPr>
      </p:pic>
      <p:sp>
        <p:nvSpPr>
          <p:cNvPr id="11" name="TextBox 10">
            <a:extLst>
              <a:ext uri="{FF2B5EF4-FFF2-40B4-BE49-F238E27FC236}">
                <a16:creationId xmlns:a16="http://schemas.microsoft.com/office/drawing/2014/main" id="{23211757-9583-1A29-F222-04AD8DBB32DB}"/>
              </a:ext>
            </a:extLst>
          </p:cNvPr>
          <p:cNvSpPr txBox="1"/>
          <p:nvPr/>
        </p:nvSpPr>
        <p:spPr>
          <a:xfrm>
            <a:off x="2385546" y="4732032"/>
            <a:ext cx="8091467"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a:t>
            </a:r>
            <a:r>
              <a:rPr lang="en-US" sz="2400" b="1" dirty="0">
                <a:solidFill>
                  <a:srgbClr val="9900FF"/>
                </a:solidFill>
                <a:highlight>
                  <a:srgbClr val="FFFFFF"/>
                </a:highlight>
                <a:latin typeface="Calibri" panose="020F0502020204030204" pitchFamily="34" charset="0"/>
                <a:cs typeface="Calibri" panose="020F0502020204030204" pitchFamily="34" charset="0"/>
              </a:rPr>
              <a:t>inquiry</a:t>
            </a:r>
            <a:r>
              <a:rPr lang="en-US" sz="2400" dirty="0">
                <a:solidFill>
                  <a:srgbClr val="9900FF"/>
                </a:solidFill>
                <a:highlight>
                  <a:srgbClr val="FFFFFF"/>
                </a:highlight>
                <a:latin typeface="Calibri" panose="020F0502020204030204" pitchFamily="34" charset="0"/>
                <a:cs typeface="Calibri" panose="020F0502020204030204" pitchFamily="34" charset="0"/>
              </a:rPr>
              <a:t>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pic>
        <p:nvPicPr>
          <p:cNvPr id="2" name="Google Shape;185;p8">
            <a:extLst>
              <a:ext uri="{FF2B5EF4-FFF2-40B4-BE49-F238E27FC236}">
                <a16:creationId xmlns:a16="http://schemas.microsoft.com/office/drawing/2014/main" id="{D2E579F4-7EB4-F9DF-0C27-49181A2F28FC}"/>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519344" y="520999"/>
            <a:ext cx="1516654" cy="831635"/>
          </a:xfrm>
          <a:prstGeom prst="rect">
            <a:avLst/>
          </a:prstGeom>
          <a:noFill/>
          <a:ln>
            <a:noFill/>
          </a:ln>
        </p:spPr>
      </p:pic>
    </p:spTree>
    <p:custDataLst>
      <p:tags r:id="rId1"/>
    </p:custDataLst>
    <p:extLst>
      <p:ext uri="{BB962C8B-B14F-4D97-AF65-F5344CB8AC3E}">
        <p14:creationId xmlns:p14="http://schemas.microsoft.com/office/powerpoint/2010/main" val="3920687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j1Kb8il"/>
  <p:tag name="ARTICULATE_SLIDE_THUMBNAIL_REFRESH" val="1"/>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CLA">
      <a:dk1>
        <a:srgbClr val="044860"/>
      </a:dk1>
      <a:lt1>
        <a:srgbClr val="FFFFFF"/>
      </a:lt1>
      <a:dk2>
        <a:srgbClr val="044860"/>
      </a:dk2>
      <a:lt2>
        <a:srgbClr val="E6E7E8"/>
      </a:lt2>
      <a:accent1>
        <a:srgbClr val="6FB9BC"/>
      </a:accent1>
      <a:accent2>
        <a:srgbClr val="044860"/>
      </a:accent2>
      <a:accent3>
        <a:srgbClr val="C5E4EB"/>
      </a:accent3>
      <a:accent4>
        <a:srgbClr val="52B983"/>
      </a:accent4>
      <a:accent5>
        <a:srgbClr val="099DC1"/>
      </a:accent5>
      <a:accent6>
        <a:srgbClr val="0A737D"/>
      </a:accent6>
      <a:hlink>
        <a:srgbClr val="0097A7"/>
      </a:hlink>
      <a:folHlink>
        <a:srgbClr val="0097A7"/>
      </a:folHlink>
    </a:clrScheme>
    <a:fontScheme name="EC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44633</TotalTime>
  <Words>1447</Words>
  <Application>Microsoft Office PowerPoint</Application>
  <PresentationFormat>Widescreen</PresentationFormat>
  <Paragraphs>187</Paragraphs>
  <Slides>14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Helvetica Neue</vt:lpstr>
      <vt:lpstr>Office Theme</vt:lpstr>
      <vt:lpstr>Adaptive Action - The Power of Inquiry Actions adaptatives – Le pouvoir d'enquête</vt:lpstr>
      <vt:lpstr>Agenda Ordre du jour</vt:lpstr>
      <vt:lpstr>Sli.do</vt:lpstr>
      <vt:lpstr>Sli.do</vt:lpstr>
      <vt:lpstr>Pratique de la pleine conscience : créer un espace partagé et sécurisé</vt:lpstr>
      <vt:lpstr>Sli.do</vt:lpstr>
      <vt:lpstr>Viktor Frankl’s quote</vt:lpstr>
      <vt:lpstr>Three Steps to Inquiry Les trois étapes de l’enquête</vt:lpstr>
      <vt:lpstr>Why Inquiry?</vt:lpstr>
      <vt:lpstr>Qu’entend-on par « enquête »?</vt:lpstr>
      <vt:lpstr>What is a Wicked Challenge?</vt:lpstr>
      <vt:lpstr>Comment influencer cette tendance ?</vt:lpstr>
      <vt:lpstr>How do we apply Inquiry to a problem?</vt:lpstr>
      <vt:lpstr>Group reflection</vt:lpstr>
    </vt:vector>
  </TitlesOfParts>
  <Company>IRCC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Whissell.Jean-Francois</dc:creator>
  <cp:lastModifiedBy>Gonzalez, Alejandro (IRCC/IRCC)</cp:lastModifiedBy>
  <cp:revision>230</cp:revision>
  <dcterms:created xsi:type="dcterms:W3CDTF">2023-07-05T15:09:31Z</dcterms:created>
  <dcterms:modified xsi:type="dcterms:W3CDTF">2024-05-29T15:29:36Z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A063C9E5-1D65-4663-BFC3-DF191B145C85</vt:lpwstr>
  </property>
  <property fmtid="{D5CDD505-2E9C-101B-9397-08002B2CF9AE}" pid="3" name="ArticulatePath">
    <vt:lpwstr>Presentation Template (WIP)</vt:lpwstr>
  </property>
  <property fmtid="{D5CDD505-2E9C-101B-9397-08002B2CF9AE}" pid="4" name="_AdHocReviewCycleID">
    <vt:i4>221565231</vt:i4>
  </property>
  <property fmtid="{D5CDD505-2E9C-101B-9397-08002B2CF9AE}" pid="5" name="_NewReviewCycle">
    <vt:lpwstr/>
  </property>
  <property fmtid="{D5CDD505-2E9C-101B-9397-08002B2CF9AE}" pid="6" name="_EmailSubject">
    <vt:lpwstr>PPT Template</vt:lpwstr>
  </property>
  <property fmtid="{D5CDD505-2E9C-101B-9397-08002B2CF9AE}" pid="7" name="_AuthorEmail">
    <vt:lpwstr>Johanne.Sutherland@cic.gc.ca</vt:lpwstr>
  </property>
  <property fmtid="{D5CDD505-2E9C-101B-9397-08002B2CF9AE}" pid="8" name="_AuthorEmailDisplayName">
    <vt:lpwstr>Sutherland.Johanne</vt:lpwstr>
  </property>
  <property fmtid="{D5CDD505-2E9C-101B-9397-08002B2CF9AE}" pid="9" name="_PreviousAdHocReviewCycleID">
    <vt:i4>221565231</vt:i4>
  </property>
</Properties>
</file>