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384" r:id="rId2"/>
    <p:sldId id="5146" r:id="rId3"/>
    <p:sldId id="385" r:id="rId4"/>
    <p:sldId id="5153" r:id="rId5"/>
    <p:sldId id="5154" r:id="rId6"/>
    <p:sldId id="5155" r:id="rId7"/>
    <p:sldId id="5163" r:id="rId8"/>
    <p:sldId id="5156" r:id="rId9"/>
    <p:sldId id="5164" r:id="rId10"/>
    <p:sldId id="5158" r:id="rId11"/>
    <p:sldId id="5165" r:id="rId12"/>
    <p:sldId id="5159" r:id="rId13"/>
    <p:sldId id="5166" r:id="rId14"/>
    <p:sldId id="5160" r:id="rId15"/>
    <p:sldId id="5167" r:id="rId16"/>
    <p:sldId id="5161"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initials="P(" userId="S::carine.pare@tpsgc-pwgsc.gc.ca::71f88b2f-db4c-4269-9577-1025f7fc6543" providerId="AD"/>
  <p188:author id="{E0B58E1D-D7CD-526B-D5DF-113E5B04D636}" name="Bemeur, Chantal (SPAC/PSPC)" initials="BC("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initials="GS(" userId="S::Sophie.Genereux@tpsgc-pwgsc.gc.ca::fb217e55-5cbd-4b07-9ec1-a590548adf68" providerId="AD"/>
  <p188:author id="{03F4DBDB-6F70-D8B7-8326-B99CD1A32C65}" name="Jacob, Karen (SPAC/PSPC) (elle-la / she-her)" initials="KJ"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5C"/>
    <a:srgbClr val="4B4F54"/>
    <a:srgbClr val="409786"/>
    <a:srgbClr val="2C6A3F"/>
    <a:srgbClr val="3B3838"/>
    <a:srgbClr val="FFFFFF"/>
    <a:srgbClr val="C35E2E"/>
    <a:srgbClr val="6DB761"/>
    <a:srgbClr val="5B5B5B"/>
    <a:srgbClr val="839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FF33D-8897-4029-9F96-708F187CD566}" v="1" dt="2024-11-13T15:43:56.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8" autoAdjust="0"/>
    <p:restoredTop sz="86358" autoAdjust="0"/>
  </p:normalViewPr>
  <p:slideViewPr>
    <p:cSldViewPr snapToGrid="0" snapToObjects="1">
      <p:cViewPr varScale="1">
        <p:scale>
          <a:sx n="95" d="100"/>
          <a:sy n="95" d="100"/>
        </p:scale>
        <p:origin x="192" y="90"/>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1290"/>
    </p:cViewPr>
  </p:sorterViewPr>
  <p:notesViewPr>
    <p:cSldViewPr snapToGrid="0" snapToObjects="1">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11.xml"/><Relationship Id="rId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91DFF33D-8897-4029-9F96-708F187CD566}"/>
    <pc:docChg chg="undo custSel modSld modMainMaster">
      <pc:chgData name="Dion3, Alain (SPAC/PSPC) (il-lui / he-him)" userId="b5972ad0-fee1-4393-9fd4-8bc589782ac7" providerId="ADAL" clId="{91DFF33D-8897-4029-9F96-708F187CD566}" dt="2024-11-13T19:18:44.145" v="3345" actId="2711"/>
      <pc:docMkLst>
        <pc:docMk/>
      </pc:docMkLst>
      <pc:sldChg chg="addSp delSp modSp mod">
        <pc:chgData name="Dion3, Alain (SPAC/PSPC) (il-lui / he-him)" userId="b5972ad0-fee1-4393-9fd4-8bc589782ac7" providerId="ADAL" clId="{91DFF33D-8897-4029-9F96-708F187CD566}" dt="2024-11-13T16:43:24.695" v="1135"/>
        <pc:sldMkLst>
          <pc:docMk/>
          <pc:sldMk cId="1739606208" sldId="384"/>
        </pc:sldMkLst>
        <pc:spChg chg="mod replST">
          <ac:chgData name="Dion3, Alain (SPAC/PSPC) (il-lui / he-him)" userId="b5972ad0-fee1-4393-9fd4-8bc589782ac7" providerId="ADAL" clId="{91DFF33D-8897-4029-9F96-708F187CD566}" dt="2024-11-13T16:43:24.675" v="1132"/>
          <ac:spMkLst>
            <pc:docMk/>
            <pc:sldMk cId="1739606208" sldId="384"/>
            <ac:spMk id="15" creationId="{411163A5-7CB5-46A7-AE5F-BC3D5AAEA03C}"/>
          </ac:spMkLst>
        </pc:spChg>
        <pc:spChg chg="mod replST">
          <ac:chgData name="Dion3, Alain (SPAC/PSPC) (il-lui / he-him)" userId="b5972ad0-fee1-4393-9fd4-8bc589782ac7" providerId="ADAL" clId="{91DFF33D-8897-4029-9F96-708F187CD566}" dt="2024-11-13T16:43:24.685" v="1133"/>
          <ac:spMkLst>
            <pc:docMk/>
            <pc:sldMk cId="1739606208" sldId="384"/>
            <ac:spMk id="16" creationId="{68044161-86F9-4088-A6B9-05999097B37C}"/>
          </ac:spMkLst>
        </pc:spChg>
        <pc:spChg chg="mod replST">
          <ac:chgData name="Dion3, Alain (SPAC/PSPC) (il-lui / he-him)" userId="b5972ad0-fee1-4393-9fd4-8bc589782ac7" providerId="ADAL" clId="{91DFF33D-8897-4029-9F96-708F187CD566}" dt="2024-11-13T16:43:24.691" v="1134"/>
          <ac:spMkLst>
            <pc:docMk/>
            <pc:sldMk cId="1739606208" sldId="384"/>
            <ac:spMk id="19" creationId="{6F17F2A8-C13F-4D59-AEE3-797B6ED58FD3}"/>
          </ac:spMkLst>
        </pc:spChg>
        <pc:picChg chg="add mod replST">
          <ac:chgData name="Dion3, Alain (SPAC/PSPC) (il-lui / he-him)" userId="b5972ad0-fee1-4393-9fd4-8bc589782ac7" providerId="ADAL" clId="{91DFF33D-8897-4029-9F96-708F187CD566}" dt="2024-11-13T16:43:24.695" v="1135"/>
          <ac:picMkLst>
            <pc:docMk/>
            <pc:sldMk cId="1739606208" sldId="384"/>
            <ac:picMk id="2" creationId="{D26F0114-AC80-3654-7542-0463CE2FD9ED}"/>
          </ac:picMkLst>
        </pc:picChg>
        <pc:picChg chg="replST">
          <ac:chgData name="Dion3, Alain (SPAC/PSPC) (il-lui / he-him)" userId="b5972ad0-fee1-4393-9fd4-8bc589782ac7" providerId="ADAL" clId="{91DFF33D-8897-4029-9F96-708F187CD566}" dt="2024-11-13T16:43:24.664" v="1131"/>
          <ac:picMkLst>
            <pc:docMk/>
            <pc:sldMk cId="1739606208" sldId="384"/>
            <ac:picMk id="22" creationId="{3F213B2A-499F-44AF-AE46-FE468AC2FE04}"/>
          </ac:picMkLst>
        </pc:picChg>
        <pc:picChg chg="del mod">
          <ac:chgData name="Dion3, Alain (SPAC/PSPC) (il-lui / he-him)" userId="b5972ad0-fee1-4393-9fd4-8bc589782ac7" providerId="ADAL" clId="{91DFF33D-8897-4029-9F96-708F187CD566}" dt="2024-11-13T15:43:53.378" v="2" actId="478"/>
          <ac:picMkLst>
            <pc:docMk/>
            <pc:sldMk cId="1739606208" sldId="384"/>
            <ac:picMk id="23" creationId="{294F5545-1098-491A-829A-A3ED806D20A2}"/>
          </ac:picMkLst>
        </pc:picChg>
      </pc:sldChg>
      <pc:sldChg chg="modSp mod">
        <pc:chgData name="Dion3, Alain (SPAC/PSPC) (il-lui / he-him)" userId="b5972ad0-fee1-4393-9fd4-8bc589782ac7" providerId="ADAL" clId="{91DFF33D-8897-4029-9F96-708F187CD566}" dt="2024-11-13T16:52:53.073" v="1439" actId="20577"/>
        <pc:sldMkLst>
          <pc:docMk/>
          <pc:sldMk cId="782836501" sldId="385"/>
        </pc:sldMkLst>
        <pc:spChg chg="replST">
          <ac:chgData name="Dion3, Alain (SPAC/PSPC) (il-lui / he-him)" userId="b5972ad0-fee1-4393-9fd4-8bc589782ac7" providerId="ADAL" clId="{91DFF33D-8897-4029-9F96-708F187CD566}" dt="2024-11-13T16:43:24.726" v="1140"/>
          <ac:spMkLst>
            <pc:docMk/>
            <pc:sldMk cId="782836501" sldId="385"/>
            <ac:spMk id="2" creationId="{7848FF00-1347-4DA1-9437-1B4A0F154B78}"/>
          </ac:spMkLst>
        </pc:spChg>
        <pc:spChg chg="replST">
          <ac:chgData name="Dion3, Alain (SPAC/PSPC) (il-lui / he-him)" userId="b5972ad0-fee1-4393-9fd4-8bc589782ac7" providerId="ADAL" clId="{91DFF33D-8897-4029-9F96-708F187CD566}" dt="2024-11-13T16:43:24.720" v="1139"/>
          <ac:spMkLst>
            <pc:docMk/>
            <pc:sldMk cId="782836501" sldId="385"/>
            <ac:spMk id="4" creationId="{F4D4C3C8-8CC6-4BF9-B9F0-0B29F37F2A1C}"/>
          </ac:spMkLst>
        </pc:spChg>
        <pc:spChg chg="mod replST">
          <ac:chgData name="Dion3, Alain (SPAC/PSPC) (il-lui / he-him)" userId="b5972ad0-fee1-4393-9fd4-8bc589782ac7" providerId="ADAL" clId="{91DFF33D-8897-4029-9F96-708F187CD566}" dt="2024-11-13T16:52:53.073" v="1439" actId="20577"/>
          <ac:spMkLst>
            <pc:docMk/>
            <pc:sldMk cId="782836501" sldId="385"/>
            <ac:spMk id="9" creationId="{92961367-DDD3-8A64-C952-5C76064AAD47}"/>
          </ac:spMkLst>
        </pc:spChg>
        <pc:picChg chg="replST">
          <ac:chgData name="Dion3, Alain (SPAC/PSPC) (il-lui / he-him)" userId="b5972ad0-fee1-4393-9fd4-8bc589782ac7" providerId="ADAL" clId="{91DFF33D-8897-4029-9F96-708F187CD566}" dt="2024-11-13T16:43:24.731" v="1141"/>
          <ac:picMkLst>
            <pc:docMk/>
            <pc:sldMk cId="782836501" sldId="385"/>
            <ac:picMk id="7" creationId="{4764C197-A1C5-4D1B-9772-6248B9F555B9}"/>
          </ac:picMkLst>
        </pc:picChg>
        <pc:picChg chg="replST">
          <ac:chgData name="Dion3, Alain (SPAC/PSPC) (il-lui / he-him)" userId="b5972ad0-fee1-4393-9fd4-8bc589782ac7" providerId="ADAL" clId="{91DFF33D-8897-4029-9F96-708F187CD566}" dt="2024-11-13T16:43:24.737" v="1142"/>
          <ac:picMkLst>
            <pc:docMk/>
            <pc:sldMk cId="782836501" sldId="385"/>
            <ac:picMk id="11" creationId="{4BE59BA4-5D6C-4A38-8A73-5686AAF2BAF1}"/>
          </ac:picMkLst>
        </pc:picChg>
      </pc:sldChg>
      <pc:sldChg chg="modSp mod">
        <pc:chgData name="Dion3, Alain (SPAC/PSPC) (il-lui / he-him)" userId="b5972ad0-fee1-4393-9fd4-8bc589782ac7" providerId="ADAL" clId="{91DFF33D-8897-4029-9F96-708F187CD566}" dt="2024-11-13T16:43:24.712" v="1138"/>
        <pc:sldMkLst>
          <pc:docMk/>
          <pc:sldMk cId="3499923032" sldId="5146"/>
        </pc:sldMkLst>
        <pc:spChg chg="mod replST">
          <ac:chgData name="Dion3, Alain (SPAC/PSPC) (il-lui / he-him)" userId="b5972ad0-fee1-4393-9fd4-8bc589782ac7" providerId="ADAL" clId="{91DFF33D-8897-4029-9F96-708F187CD566}" dt="2024-11-13T16:43:24.701" v="1136"/>
          <ac:spMkLst>
            <pc:docMk/>
            <pc:sldMk cId="3499923032" sldId="5146"/>
            <ac:spMk id="5" creationId="{249EDED2-ACA5-E482-22BD-5F1403FEDBE4}"/>
          </ac:spMkLst>
        </pc:spChg>
        <pc:spChg chg="mod replST">
          <ac:chgData name="Dion3, Alain (SPAC/PSPC) (il-lui / he-him)" userId="b5972ad0-fee1-4393-9fd4-8bc589782ac7" providerId="ADAL" clId="{91DFF33D-8897-4029-9F96-708F187CD566}" dt="2024-11-13T16:43:24.707" v="1137"/>
          <ac:spMkLst>
            <pc:docMk/>
            <pc:sldMk cId="3499923032" sldId="5146"/>
            <ac:spMk id="8" creationId="{58BD4A98-E2BD-BCB3-4425-DC3B6B10B60C}"/>
          </ac:spMkLst>
        </pc:spChg>
        <pc:spChg chg="mod replST">
          <ac:chgData name="Dion3, Alain (SPAC/PSPC) (il-lui / he-him)" userId="b5972ad0-fee1-4393-9fd4-8bc589782ac7" providerId="ADAL" clId="{91DFF33D-8897-4029-9F96-708F187CD566}" dt="2024-11-13T16:43:24.712" v="1138"/>
          <ac:spMkLst>
            <pc:docMk/>
            <pc:sldMk cId="3499923032" sldId="5146"/>
            <ac:spMk id="10" creationId="{000D524A-320F-6BB4-B947-05E0A947FBA7}"/>
          </ac:spMkLst>
        </pc:spChg>
      </pc:sldChg>
      <pc:sldChg chg="modSp mod">
        <pc:chgData name="Dion3, Alain (SPAC/PSPC) (il-lui / he-him)" userId="b5972ad0-fee1-4393-9fd4-8bc589782ac7" providerId="ADAL" clId="{91DFF33D-8897-4029-9F96-708F187CD566}" dt="2024-11-13T18:21:22.023" v="1956" actId="313"/>
        <pc:sldMkLst>
          <pc:docMk/>
          <pc:sldMk cId="2509489348" sldId="5153"/>
        </pc:sldMkLst>
        <pc:spChg chg="mod replST">
          <ac:chgData name="Dion3, Alain (SPAC/PSPC) (il-lui / he-him)" userId="b5972ad0-fee1-4393-9fd4-8bc589782ac7" providerId="ADAL" clId="{91DFF33D-8897-4029-9F96-708F187CD566}" dt="2024-11-13T16:51:28.190" v="1393" actId="790"/>
          <ac:spMkLst>
            <pc:docMk/>
            <pc:sldMk cId="2509489348" sldId="5153"/>
            <ac:spMk id="2" creationId="{24629622-F24D-7F71-C460-EBA98FA77BA7}"/>
          </ac:spMkLst>
        </pc:spChg>
        <pc:spChg chg="replST">
          <ac:chgData name="Dion3, Alain (SPAC/PSPC) (il-lui / he-him)" userId="b5972ad0-fee1-4393-9fd4-8bc589782ac7" providerId="ADAL" clId="{91DFF33D-8897-4029-9F96-708F187CD566}" dt="2024-11-13T16:43:24.749" v="1144"/>
          <ac:spMkLst>
            <pc:docMk/>
            <pc:sldMk cId="2509489348" sldId="5153"/>
            <ac:spMk id="4" creationId="{630D77A7-4E8E-7081-F0AC-4F3053A49FAC}"/>
          </ac:spMkLst>
        </pc:spChg>
        <pc:spChg chg="mod replST">
          <ac:chgData name="Dion3, Alain (SPAC/PSPC) (il-lui / he-him)" userId="b5972ad0-fee1-4393-9fd4-8bc589782ac7" providerId="ADAL" clId="{91DFF33D-8897-4029-9F96-708F187CD566}" dt="2024-11-13T18:21:22.023" v="1956" actId="313"/>
          <ac:spMkLst>
            <pc:docMk/>
            <pc:sldMk cId="2509489348" sldId="5153"/>
            <ac:spMk id="10" creationId="{0C83680C-9CCE-49CE-BEE6-C1EA766BA28D}"/>
          </ac:spMkLst>
        </pc:spChg>
        <pc:picChg chg="replST">
          <ac:chgData name="Dion3, Alain (SPAC/PSPC) (il-lui / he-him)" userId="b5972ad0-fee1-4393-9fd4-8bc589782ac7" providerId="ADAL" clId="{91DFF33D-8897-4029-9F96-708F187CD566}" dt="2024-11-13T16:43:24.765" v="1147"/>
          <ac:picMkLst>
            <pc:docMk/>
            <pc:sldMk cId="2509489348" sldId="5153"/>
            <ac:picMk id="3" creationId="{B836DD00-C7B1-1D69-13F6-F98154512510}"/>
          </ac:picMkLst>
        </pc:picChg>
      </pc:sldChg>
      <pc:sldChg chg="modSp mod modNotesTx">
        <pc:chgData name="Dion3, Alain (SPAC/PSPC) (il-lui / he-him)" userId="b5972ad0-fee1-4393-9fd4-8bc589782ac7" providerId="ADAL" clId="{91DFF33D-8897-4029-9F96-708F187CD566}" dt="2024-11-13T18:07:55.157" v="1819" actId="20577"/>
        <pc:sldMkLst>
          <pc:docMk/>
          <pc:sldMk cId="1022071146" sldId="5154"/>
        </pc:sldMkLst>
        <pc:spChg chg="replST">
          <ac:chgData name="Dion3, Alain (SPAC/PSPC) (il-lui / he-him)" userId="b5972ad0-fee1-4393-9fd4-8bc589782ac7" providerId="ADAL" clId="{91DFF33D-8897-4029-9F96-708F187CD566}" dt="2024-11-13T16:43:24.771" v="1148"/>
          <ac:spMkLst>
            <pc:docMk/>
            <pc:sldMk cId="1022071146" sldId="5154"/>
            <ac:spMk id="5" creationId="{990E4937-9203-80F1-1D3B-46A2B6309F3A}"/>
          </ac:spMkLst>
        </pc:spChg>
        <pc:spChg chg="mod replST">
          <ac:chgData name="Dion3, Alain (SPAC/PSPC) (il-lui / he-him)" userId="b5972ad0-fee1-4393-9fd4-8bc589782ac7" providerId="ADAL" clId="{91DFF33D-8897-4029-9F96-708F187CD566}" dt="2024-11-13T18:06:02.725" v="1752" actId="20577"/>
          <ac:spMkLst>
            <pc:docMk/>
            <pc:sldMk cId="1022071146" sldId="5154"/>
            <ac:spMk id="6" creationId="{6FFB233E-DCC9-665B-0348-46EF4617CF4E}"/>
          </ac:spMkLst>
        </pc:spChg>
        <pc:picChg chg="replST">
          <ac:chgData name="Dion3, Alain (SPAC/PSPC) (il-lui / he-him)" userId="b5972ad0-fee1-4393-9fd4-8bc589782ac7" providerId="ADAL" clId="{91DFF33D-8897-4029-9F96-708F187CD566}" dt="2024-11-13T16:43:24.782" v="1150"/>
          <ac:picMkLst>
            <pc:docMk/>
            <pc:sldMk cId="1022071146" sldId="5154"/>
            <ac:picMk id="2" creationId="{078591C0-47E0-4126-89D6-F219233A76AF}"/>
          </ac:picMkLst>
        </pc:picChg>
        <pc:picChg chg="replST">
          <ac:chgData name="Dion3, Alain (SPAC/PSPC) (il-lui / he-him)" userId="b5972ad0-fee1-4393-9fd4-8bc589782ac7" providerId="ADAL" clId="{91DFF33D-8897-4029-9F96-708F187CD566}" dt="2024-11-13T16:43:24.787" v="1151"/>
          <ac:picMkLst>
            <pc:docMk/>
            <pc:sldMk cId="1022071146" sldId="5154"/>
            <ac:picMk id="4" creationId="{A4A00157-00CF-76B7-1678-CD05E38D212B}"/>
          </ac:picMkLst>
        </pc:picChg>
        <pc:picChg chg="replST">
          <ac:chgData name="Dion3, Alain (SPAC/PSPC) (il-lui / he-him)" userId="b5972ad0-fee1-4393-9fd4-8bc589782ac7" providerId="ADAL" clId="{91DFF33D-8897-4029-9F96-708F187CD566}" dt="2024-11-13T16:43:24.792" v="1152"/>
          <ac:picMkLst>
            <pc:docMk/>
            <pc:sldMk cId="1022071146" sldId="5154"/>
            <ac:picMk id="8" creationId="{F0317681-CF25-CD32-81C5-11E953CCC5C0}"/>
          </ac:picMkLst>
        </pc:picChg>
        <pc:picChg chg="replST">
          <ac:chgData name="Dion3, Alain (SPAC/PSPC) (il-lui / he-him)" userId="b5972ad0-fee1-4393-9fd4-8bc589782ac7" providerId="ADAL" clId="{91DFF33D-8897-4029-9F96-708F187CD566}" dt="2024-11-13T16:43:24.797" v="1153"/>
          <ac:picMkLst>
            <pc:docMk/>
            <pc:sldMk cId="1022071146" sldId="5154"/>
            <ac:picMk id="11" creationId="{5A235139-1124-5C33-9173-53DE63037638}"/>
          </ac:picMkLst>
        </pc:picChg>
        <pc:picChg chg="replST">
          <ac:chgData name="Dion3, Alain (SPAC/PSPC) (il-lui / he-him)" userId="b5972ad0-fee1-4393-9fd4-8bc589782ac7" providerId="ADAL" clId="{91DFF33D-8897-4029-9F96-708F187CD566}" dt="2024-11-13T16:43:24.803" v="1154"/>
          <ac:picMkLst>
            <pc:docMk/>
            <pc:sldMk cId="1022071146" sldId="5154"/>
            <ac:picMk id="15" creationId="{FB1458AB-2432-7E8F-A0C9-AE3784101A70}"/>
          </ac:picMkLst>
        </pc:picChg>
        <pc:picChg chg="replST">
          <ac:chgData name="Dion3, Alain (SPAC/PSPC) (il-lui / he-him)" userId="b5972ad0-fee1-4393-9fd4-8bc589782ac7" providerId="ADAL" clId="{91DFF33D-8897-4029-9F96-708F187CD566}" dt="2024-11-13T16:43:24.808" v="1155"/>
          <ac:picMkLst>
            <pc:docMk/>
            <pc:sldMk cId="1022071146" sldId="5154"/>
            <ac:picMk id="17" creationId="{ABD32D2B-8E4A-2E58-8557-5430C6688B2F}"/>
          </ac:picMkLst>
        </pc:picChg>
        <pc:picChg chg="replST">
          <ac:chgData name="Dion3, Alain (SPAC/PSPC) (il-lui / he-him)" userId="b5972ad0-fee1-4393-9fd4-8bc589782ac7" providerId="ADAL" clId="{91DFF33D-8897-4029-9F96-708F187CD566}" dt="2024-11-13T16:43:24.814" v="1156"/>
          <ac:picMkLst>
            <pc:docMk/>
            <pc:sldMk cId="1022071146" sldId="5154"/>
            <ac:picMk id="19" creationId="{B4B758EA-1D61-4115-B0A7-C8AFB1F502F0}"/>
          </ac:picMkLst>
        </pc:picChg>
      </pc:sldChg>
      <pc:sldChg chg="modSp mod">
        <pc:chgData name="Dion3, Alain (SPAC/PSPC) (il-lui / he-him)" userId="b5972ad0-fee1-4393-9fd4-8bc589782ac7" providerId="ADAL" clId="{91DFF33D-8897-4029-9F96-708F187CD566}" dt="2024-11-13T18:45:34.458" v="2135" actId="20577"/>
        <pc:sldMkLst>
          <pc:docMk/>
          <pc:sldMk cId="1375870424" sldId="5155"/>
        </pc:sldMkLst>
        <pc:spChg chg="replST">
          <ac:chgData name="Dion3, Alain (SPAC/PSPC) (il-lui / he-him)" userId="b5972ad0-fee1-4393-9fd4-8bc589782ac7" providerId="ADAL" clId="{91DFF33D-8897-4029-9F96-708F187CD566}" dt="2024-11-13T16:43:24.820" v="1157"/>
          <ac:spMkLst>
            <pc:docMk/>
            <pc:sldMk cId="1375870424" sldId="5155"/>
            <ac:spMk id="2" creationId="{5C287C46-3652-C060-42F6-50884D889DF7}"/>
          </ac:spMkLst>
        </pc:spChg>
        <pc:spChg chg="replST">
          <ac:chgData name="Dion3, Alain (SPAC/PSPC) (il-lui / he-him)" userId="b5972ad0-fee1-4393-9fd4-8bc589782ac7" providerId="ADAL" clId="{91DFF33D-8897-4029-9F96-708F187CD566}" dt="2024-11-13T16:43:24.826" v="1158"/>
          <ac:spMkLst>
            <pc:docMk/>
            <pc:sldMk cId="1375870424" sldId="5155"/>
            <ac:spMk id="3" creationId="{462AB89C-5C60-F514-7F62-BB85882DB24D}"/>
          </ac:spMkLst>
        </pc:spChg>
        <pc:spChg chg="mod replST">
          <ac:chgData name="Dion3, Alain (SPAC/PSPC) (il-lui / he-him)" userId="b5972ad0-fee1-4393-9fd4-8bc589782ac7" providerId="ADAL" clId="{91DFF33D-8897-4029-9F96-708F187CD566}" dt="2024-11-13T18:08:09.752" v="1820" actId="947"/>
          <ac:spMkLst>
            <pc:docMk/>
            <pc:sldMk cId="1375870424" sldId="5155"/>
            <ac:spMk id="4" creationId="{17C83BE0-9C64-3281-F481-AB89FA0E8D43}"/>
          </ac:spMkLst>
        </pc:spChg>
        <pc:spChg chg="mod replST">
          <ac:chgData name="Dion3, Alain (SPAC/PSPC) (il-lui / he-him)" userId="b5972ad0-fee1-4393-9fd4-8bc589782ac7" providerId="ADAL" clId="{91DFF33D-8897-4029-9F96-708F187CD566}" dt="2024-11-13T18:45:34.458" v="2135" actId="20577"/>
          <ac:spMkLst>
            <pc:docMk/>
            <pc:sldMk cId="1375870424" sldId="5155"/>
            <ac:spMk id="13" creationId="{2557B741-5A0A-1BCC-9EA8-6F9E1623DEA8}"/>
          </ac:spMkLst>
        </pc:spChg>
        <pc:picChg chg="replST">
          <ac:chgData name="Dion3, Alain (SPAC/PSPC) (il-lui / he-him)" userId="b5972ad0-fee1-4393-9fd4-8bc589782ac7" providerId="ADAL" clId="{91DFF33D-8897-4029-9F96-708F187CD566}" dt="2024-11-13T16:43:24.842" v="1161"/>
          <ac:picMkLst>
            <pc:docMk/>
            <pc:sldMk cId="1375870424" sldId="5155"/>
            <ac:picMk id="5" creationId="{EAC2CFAE-E09D-919E-46D9-ED6E460E8A65}"/>
          </ac:picMkLst>
        </pc:picChg>
        <pc:picChg chg="replST">
          <ac:chgData name="Dion3, Alain (SPAC/PSPC) (il-lui / he-him)" userId="b5972ad0-fee1-4393-9fd4-8bc589782ac7" providerId="ADAL" clId="{91DFF33D-8897-4029-9F96-708F187CD566}" dt="2024-11-13T16:43:24.847" v="1162"/>
          <ac:picMkLst>
            <pc:docMk/>
            <pc:sldMk cId="1375870424" sldId="5155"/>
            <ac:picMk id="6" creationId="{F18C3835-64F9-380B-2AFE-AA2A98123ECB}"/>
          </ac:picMkLst>
        </pc:picChg>
      </pc:sldChg>
      <pc:sldChg chg="modSp mod">
        <pc:chgData name="Dion3, Alain (SPAC/PSPC) (il-lui / he-him)" userId="b5972ad0-fee1-4393-9fd4-8bc589782ac7" providerId="ADAL" clId="{91DFF33D-8897-4029-9F96-708F187CD566}" dt="2024-11-13T18:59:40.617" v="2829" actId="947"/>
        <pc:sldMkLst>
          <pc:docMk/>
          <pc:sldMk cId="127833343" sldId="5156"/>
        </pc:sldMkLst>
        <pc:spChg chg="replST">
          <ac:chgData name="Dion3, Alain (SPAC/PSPC) (il-lui / he-him)" userId="b5972ad0-fee1-4393-9fd4-8bc589782ac7" providerId="ADAL" clId="{91DFF33D-8897-4029-9F96-708F187CD566}" dt="2024-11-13T16:43:24.888" v="1169"/>
          <ac:spMkLst>
            <pc:docMk/>
            <pc:sldMk cId="127833343" sldId="5156"/>
            <ac:spMk id="2" creationId="{0DA1C67A-4FAB-556C-5C8D-241597F9DA1B}"/>
          </ac:spMkLst>
        </pc:spChg>
        <pc:spChg chg="mod replST">
          <ac:chgData name="Dion3, Alain (SPAC/PSPC) (il-lui / he-him)" userId="b5972ad0-fee1-4393-9fd4-8bc589782ac7" providerId="ADAL" clId="{91DFF33D-8897-4029-9F96-708F187CD566}" dt="2024-11-13T18:59:40.617" v="2829" actId="947"/>
          <ac:spMkLst>
            <pc:docMk/>
            <pc:sldMk cId="127833343" sldId="5156"/>
            <ac:spMk id="3" creationId="{150D6C6B-A8BB-CDA2-4817-A76B6FD20AE4}"/>
          </ac:spMkLst>
        </pc:spChg>
        <pc:spChg chg="mod replST">
          <ac:chgData name="Dion3, Alain (SPAC/PSPC) (il-lui / he-him)" userId="b5972ad0-fee1-4393-9fd4-8bc589782ac7" providerId="ADAL" clId="{91DFF33D-8897-4029-9F96-708F187CD566}" dt="2024-11-13T18:53:56.661" v="2591" actId="20577"/>
          <ac:spMkLst>
            <pc:docMk/>
            <pc:sldMk cId="127833343" sldId="5156"/>
            <ac:spMk id="12" creationId="{49BC1508-1F65-AA39-033E-D60F15B261D2}"/>
          </ac:spMkLst>
        </pc:spChg>
        <pc:picChg chg="replST">
          <ac:chgData name="Dion3, Alain (SPAC/PSPC) (il-lui / he-him)" userId="b5972ad0-fee1-4393-9fd4-8bc589782ac7" providerId="ADAL" clId="{91DFF33D-8897-4029-9F96-708F187CD566}" dt="2024-11-13T16:43:24.903" v="1172"/>
          <ac:picMkLst>
            <pc:docMk/>
            <pc:sldMk cId="127833343" sldId="5156"/>
            <ac:picMk id="4" creationId="{22CFDD7F-7975-5FB3-F214-59B0DB143008}"/>
          </ac:picMkLst>
        </pc:picChg>
        <pc:picChg chg="replST">
          <ac:chgData name="Dion3, Alain (SPAC/PSPC) (il-lui / he-him)" userId="b5972ad0-fee1-4393-9fd4-8bc589782ac7" providerId="ADAL" clId="{91DFF33D-8897-4029-9F96-708F187CD566}" dt="2024-11-13T16:43:24.910" v="1173"/>
          <ac:picMkLst>
            <pc:docMk/>
            <pc:sldMk cId="127833343" sldId="5156"/>
            <ac:picMk id="5" creationId="{FCC1B57B-74D5-5D25-0085-8ED08912CC8A}"/>
          </ac:picMkLst>
        </pc:picChg>
      </pc:sldChg>
      <pc:sldChg chg="modSp mod">
        <pc:chgData name="Dion3, Alain (SPAC/PSPC) (il-lui / he-him)" userId="b5972ad0-fee1-4393-9fd4-8bc589782ac7" providerId="ADAL" clId="{91DFF33D-8897-4029-9F96-708F187CD566}" dt="2024-11-13T19:02:53.179" v="2857" actId="790"/>
        <pc:sldMkLst>
          <pc:docMk/>
          <pc:sldMk cId="4074850100" sldId="5158"/>
        </pc:sldMkLst>
        <pc:spChg chg="mod replST">
          <ac:chgData name="Dion3, Alain (SPAC/PSPC) (il-lui / he-him)" userId="b5972ad0-fee1-4393-9fd4-8bc589782ac7" providerId="ADAL" clId="{91DFF33D-8897-4029-9F96-708F187CD566}" dt="2024-11-13T19:02:11.883" v="2850" actId="20577"/>
          <ac:spMkLst>
            <pc:docMk/>
            <pc:sldMk cId="4074850100" sldId="5158"/>
            <ac:spMk id="2" creationId="{7848FF00-1347-4DA1-9437-1B4A0F154B78}"/>
          </ac:spMkLst>
        </pc:spChg>
        <pc:spChg chg="replST">
          <ac:chgData name="Dion3, Alain (SPAC/PSPC) (il-lui / he-him)" userId="b5972ad0-fee1-4393-9fd4-8bc589782ac7" providerId="ADAL" clId="{91DFF33D-8897-4029-9F96-708F187CD566}" dt="2024-11-13T16:43:24.958" v="1179"/>
          <ac:spMkLst>
            <pc:docMk/>
            <pc:sldMk cId="4074850100" sldId="5158"/>
            <ac:spMk id="4" creationId="{F4D4C3C8-8CC6-4BF9-B9F0-0B29F37F2A1C}"/>
          </ac:spMkLst>
        </pc:spChg>
        <pc:spChg chg="mod replST">
          <ac:chgData name="Dion3, Alain (SPAC/PSPC) (il-lui / he-him)" userId="b5972ad0-fee1-4393-9fd4-8bc589782ac7" providerId="ADAL" clId="{91DFF33D-8897-4029-9F96-708F187CD566}" dt="2024-11-13T19:02:53.179" v="2857" actId="790"/>
          <ac:spMkLst>
            <pc:docMk/>
            <pc:sldMk cId="4074850100" sldId="5158"/>
            <ac:spMk id="9" creationId="{92961367-DDD3-8A64-C952-5C76064AAD47}"/>
          </ac:spMkLst>
        </pc:spChg>
        <pc:picChg chg="replST">
          <ac:chgData name="Dion3, Alain (SPAC/PSPC) (il-lui / he-him)" userId="b5972ad0-fee1-4393-9fd4-8bc589782ac7" providerId="ADAL" clId="{91DFF33D-8897-4029-9F96-708F187CD566}" dt="2024-11-13T16:43:24.983" v="1184"/>
          <ac:picMkLst>
            <pc:docMk/>
            <pc:sldMk cId="4074850100" sldId="5158"/>
            <ac:picMk id="5" creationId="{BA0ACC19-FBC4-DCFF-7D02-95003E4AF71C}"/>
          </ac:picMkLst>
        </pc:picChg>
        <pc:picChg chg="replST">
          <ac:chgData name="Dion3, Alain (SPAC/PSPC) (il-lui / he-him)" userId="b5972ad0-fee1-4393-9fd4-8bc589782ac7" providerId="ADAL" clId="{91DFF33D-8897-4029-9F96-708F187CD566}" dt="2024-11-13T16:43:24.967" v="1181"/>
          <ac:picMkLst>
            <pc:docMk/>
            <pc:sldMk cId="4074850100" sldId="5158"/>
            <ac:picMk id="7" creationId="{4764C197-A1C5-4D1B-9772-6248B9F555B9}"/>
          </ac:picMkLst>
        </pc:picChg>
        <pc:picChg chg="replST">
          <ac:chgData name="Dion3, Alain (SPAC/PSPC) (il-lui / he-him)" userId="b5972ad0-fee1-4393-9fd4-8bc589782ac7" providerId="ADAL" clId="{91DFF33D-8897-4029-9F96-708F187CD566}" dt="2024-11-13T16:43:24.973" v="1182"/>
          <ac:picMkLst>
            <pc:docMk/>
            <pc:sldMk cId="4074850100" sldId="5158"/>
            <ac:picMk id="11" creationId="{4BE59BA4-5D6C-4A38-8A73-5686AAF2BAF1}"/>
          </ac:picMkLst>
        </pc:picChg>
      </pc:sldChg>
      <pc:sldChg chg="modSp mod">
        <pc:chgData name="Dion3, Alain (SPAC/PSPC) (il-lui / he-him)" userId="b5972ad0-fee1-4393-9fd4-8bc589782ac7" providerId="ADAL" clId="{91DFF33D-8897-4029-9F96-708F187CD566}" dt="2024-11-13T19:06:16.165" v="2974" actId="20577"/>
        <pc:sldMkLst>
          <pc:docMk/>
          <pc:sldMk cId="3616209821" sldId="5159"/>
        </pc:sldMkLst>
        <pc:spChg chg="mod replST">
          <ac:chgData name="Dion3, Alain (SPAC/PSPC) (il-lui / he-him)" userId="b5972ad0-fee1-4393-9fd4-8bc589782ac7" providerId="ADAL" clId="{91DFF33D-8897-4029-9F96-708F187CD566}" dt="2024-11-13T19:02:19.983" v="2854" actId="20577"/>
          <ac:spMkLst>
            <pc:docMk/>
            <pc:sldMk cId="3616209821" sldId="5159"/>
            <ac:spMk id="2" creationId="{24629622-F24D-7F71-C460-EBA98FA77BA7}"/>
          </ac:spMkLst>
        </pc:spChg>
        <pc:spChg chg="replST">
          <ac:chgData name="Dion3, Alain (SPAC/PSPC) (il-lui / he-him)" userId="b5972ad0-fee1-4393-9fd4-8bc589782ac7" providerId="ADAL" clId="{91DFF33D-8897-4029-9F96-708F187CD566}" dt="2024-11-13T16:43:25.024" v="1191"/>
          <ac:spMkLst>
            <pc:docMk/>
            <pc:sldMk cId="3616209821" sldId="5159"/>
            <ac:spMk id="4" creationId="{630D77A7-4E8E-7081-F0AC-4F3053A49FAC}"/>
          </ac:spMkLst>
        </pc:spChg>
        <pc:spChg chg="mod replST">
          <ac:chgData name="Dion3, Alain (SPAC/PSPC) (il-lui / he-him)" userId="b5972ad0-fee1-4393-9fd4-8bc589782ac7" providerId="ADAL" clId="{91DFF33D-8897-4029-9F96-708F187CD566}" dt="2024-11-13T19:06:16.165" v="2974" actId="20577"/>
          <ac:spMkLst>
            <pc:docMk/>
            <pc:sldMk cId="3616209821" sldId="5159"/>
            <ac:spMk id="5" creationId="{D0C8EB2B-2ACD-3A8B-CB2E-18AE408A97F6}"/>
          </ac:spMkLst>
        </pc:spChg>
        <pc:picChg chg="replST">
          <ac:chgData name="Dion3, Alain (SPAC/PSPC) (il-lui / he-him)" userId="b5972ad0-fee1-4393-9fd4-8bc589782ac7" providerId="ADAL" clId="{91DFF33D-8897-4029-9F96-708F187CD566}" dt="2024-11-13T16:43:25.035" v="1193"/>
          <ac:picMkLst>
            <pc:docMk/>
            <pc:sldMk cId="3616209821" sldId="5159"/>
            <ac:picMk id="3" creationId="{B836DD00-C7B1-1D69-13F6-F98154512510}"/>
          </ac:picMkLst>
        </pc:picChg>
        <pc:picChg chg="replST">
          <ac:chgData name="Dion3, Alain (SPAC/PSPC) (il-lui / he-him)" userId="b5972ad0-fee1-4393-9fd4-8bc589782ac7" providerId="ADAL" clId="{91DFF33D-8897-4029-9F96-708F187CD566}" dt="2024-11-13T16:43:25.046" v="1195"/>
          <ac:picMkLst>
            <pc:docMk/>
            <pc:sldMk cId="3616209821" sldId="5159"/>
            <ac:picMk id="7" creationId="{775AB11D-CA25-2398-46D2-944286BDB81B}"/>
          </ac:picMkLst>
        </pc:picChg>
      </pc:sldChg>
      <pc:sldChg chg="modSp mod">
        <pc:chgData name="Dion3, Alain (SPAC/PSPC) (il-lui / he-him)" userId="b5972ad0-fee1-4393-9fd4-8bc589782ac7" providerId="ADAL" clId="{91DFF33D-8897-4029-9F96-708F187CD566}" dt="2024-11-13T19:12:32.897" v="3077" actId="20577"/>
        <pc:sldMkLst>
          <pc:docMk/>
          <pc:sldMk cId="2816905852" sldId="5160"/>
        </pc:sldMkLst>
        <pc:spChg chg="mod replST">
          <ac:chgData name="Dion3, Alain (SPAC/PSPC) (il-lui / he-him)" userId="b5972ad0-fee1-4393-9fd4-8bc589782ac7" providerId="ADAL" clId="{91DFF33D-8897-4029-9F96-708F187CD566}" dt="2024-11-13T19:12:32.897" v="3077" actId="20577"/>
          <ac:spMkLst>
            <pc:docMk/>
            <pc:sldMk cId="2816905852" sldId="5160"/>
            <ac:spMk id="3" creationId="{9C4221E3-FD39-EC07-31A2-84DC99618130}"/>
          </ac:spMkLst>
        </pc:spChg>
        <pc:spChg chg="replST">
          <ac:chgData name="Dion3, Alain (SPAC/PSPC) (il-lui / he-him)" userId="b5972ad0-fee1-4393-9fd4-8bc589782ac7" providerId="ADAL" clId="{91DFF33D-8897-4029-9F96-708F187CD566}" dt="2024-11-13T16:43:25.082" v="1201"/>
          <ac:spMkLst>
            <pc:docMk/>
            <pc:sldMk cId="2816905852" sldId="5160"/>
            <ac:spMk id="5" creationId="{990E4937-9203-80F1-1D3B-46A2B6309F3A}"/>
          </ac:spMkLst>
        </pc:spChg>
        <pc:spChg chg="mod replST">
          <ac:chgData name="Dion3, Alain (SPAC/PSPC) (il-lui / he-him)" userId="b5972ad0-fee1-4393-9fd4-8bc589782ac7" providerId="ADAL" clId="{91DFF33D-8897-4029-9F96-708F187CD566}" dt="2024-11-13T19:00:33.960" v="2835" actId="947"/>
          <ac:spMkLst>
            <pc:docMk/>
            <pc:sldMk cId="2816905852" sldId="5160"/>
            <ac:spMk id="6" creationId="{6FFB233E-DCC9-665B-0348-46EF4617CF4E}"/>
          </ac:spMkLst>
        </pc:spChg>
        <pc:picChg chg="replST">
          <ac:chgData name="Dion3, Alain (SPAC/PSPC) (il-lui / he-him)" userId="b5972ad0-fee1-4393-9fd4-8bc589782ac7" providerId="ADAL" clId="{91DFF33D-8897-4029-9F96-708F187CD566}" dt="2024-11-13T16:43:25.094" v="1203"/>
          <ac:picMkLst>
            <pc:docMk/>
            <pc:sldMk cId="2816905852" sldId="5160"/>
            <ac:picMk id="2" creationId="{078591C0-47E0-4126-89D6-F219233A76AF}"/>
          </ac:picMkLst>
        </pc:picChg>
        <pc:picChg chg="replST">
          <ac:chgData name="Dion3, Alain (SPAC/PSPC) (il-lui / he-him)" userId="b5972ad0-fee1-4393-9fd4-8bc589782ac7" providerId="ADAL" clId="{91DFF33D-8897-4029-9F96-708F187CD566}" dt="2024-11-13T16:43:25.106" v="1205"/>
          <ac:picMkLst>
            <pc:docMk/>
            <pc:sldMk cId="2816905852" sldId="5160"/>
            <ac:picMk id="9" creationId="{45A5254C-152A-D274-199E-2ADAD1BD5EA1}"/>
          </ac:picMkLst>
        </pc:picChg>
      </pc:sldChg>
      <pc:sldChg chg="modSp mod">
        <pc:chgData name="Dion3, Alain (SPAC/PSPC) (il-lui / he-him)" userId="b5972ad0-fee1-4393-9fd4-8bc589782ac7" providerId="ADAL" clId="{91DFF33D-8897-4029-9F96-708F187CD566}" dt="2024-11-13T19:18:44.145" v="3345" actId="2711"/>
        <pc:sldMkLst>
          <pc:docMk/>
          <pc:sldMk cId="875525423" sldId="5161"/>
        </pc:sldMkLst>
        <pc:spChg chg="replST">
          <ac:chgData name="Dion3, Alain (SPAC/PSPC) (il-lui / he-him)" userId="b5972ad0-fee1-4393-9fd4-8bc589782ac7" providerId="ADAL" clId="{91DFF33D-8897-4029-9F96-708F187CD566}" dt="2024-11-13T16:43:25.146" v="1211"/>
          <ac:spMkLst>
            <pc:docMk/>
            <pc:sldMk cId="875525423" sldId="5161"/>
            <ac:spMk id="2" creationId="{5C287C46-3652-C060-42F6-50884D889DF7}"/>
          </ac:spMkLst>
        </pc:spChg>
        <pc:spChg chg="replST">
          <ac:chgData name="Dion3, Alain (SPAC/PSPC) (il-lui / he-him)" userId="b5972ad0-fee1-4393-9fd4-8bc589782ac7" providerId="ADAL" clId="{91DFF33D-8897-4029-9F96-708F187CD566}" dt="2024-11-13T16:43:25.153" v="1212"/>
          <ac:spMkLst>
            <pc:docMk/>
            <pc:sldMk cId="875525423" sldId="5161"/>
            <ac:spMk id="3" creationId="{462AB89C-5C60-F514-7F62-BB85882DB24D}"/>
          </ac:spMkLst>
        </pc:spChg>
        <pc:spChg chg="mod replST">
          <ac:chgData name="Dion3, Alain (SPAC/PSPC) (il-lui / he-him)" userId="b5972ad0-fee1-4393-9fd4-8bc589782ac7" providerId="ADAL" clId="{91DFF33D-8897-4029-9F96-708F187CD566}" dt="2024-11-13T19:16:14.142" v="3242" actId="790"/>
          <ac:spMkLst>
            <pc:docMk/>
            <pc:sldMk cId="875525423" sldId="5161"/>
            <ac:spMk id="4" creationId="{17C83BE0-9C64-3281-F481-AB89FA0E8D43}"/>
          </ac:spMkLst>
        </pc:spChg>
        <pc:spChg chg="mod replST">
          <ac:chgData name="Dion3, Alain (SPAC/PSPC) (il-lui / he-him)" userId="b5972ad0-fee1-4393-9fd4-8bc589782ac7" providerId="ADAL" clId="{91DFF33D-8897-4029-9F96-708F187CD566}" dt="2024-11-13T19:18:44.145" v="3345" actId="2711"/>
          <ac:spMkLst>
            <pc:docMk/>
            <pc:sldMk cId="875525423" sldId="5161"/>
            <ac:spMk id="8" creationId="{D4373D52-8C31-A3D1-6202-EADC675E42EF}"/>
          </ac:spMkLst>
        </pc:spChg>
        <pc:picChg chg="replST">
          <ac:chgData name="Dion3, Alain (SPAC/PSPC) (il-lui / he-him)" userId="b5972ad0-fee1-4393-9fd4-8bc589782ac7" providerId="ADAL" clId="{91DFF33D-8897-4029-9F96-708F187CD566}" dt="2024-11-13T16:43:25.166" v="1214"/>
          <ac:picMkLst>
            <pc:docMk/>
            <pc:sldMk cId="875525423" sldId="5161"/>
            <ac:picMk id="5" creationId="{EAC2CFAE-E09D-919E-46D9-ED6E460E8A65}"/>
          </ac:picMkLst>
        </pc:picChg>
      </pc:sldChg>
      <pc:sldChg chg="modSp mod">
        <pc:chgData name="Dion3, Alain (SPAC/PSPC) (il-lui / he-him)" userId="b5972ad0-fee1-4393-9fd4-8bc589782ac7" providerId="ADAL" clId="{91DFF33D-8897-4029-9F96-708F187CD566}" dt="2024-11-13T18:59:31.201" v="2828" actId="947"/>
        <pc:sldMkLst>
          <pc:docMk/>
          <pc:sldMk cId="1792664781" sldId="5163"/>
        </pc:sldMkLst>
        <pc:spChg chg="replST">
          <ac:chgData name="Dion3, Alain (SPAC/PSPC) (il-lui / he-him)" userId="b5972ad0-fee1-4393-9fd4-8bc589782ac7" providerId="ADAL" clId="{91DFF33D-8897-4029-9F96-708F187CD566}" dt="2024-11-13T16:43:24.854" v="1163"/>
          <ac:spMkLst>
            <pc:docMk/>
            <pc:sldMk cId="1792664781" sldId="5163"/>
            <ac:spMk id="2" creationId="{5C287C46-3652-C060-42F6-50884D889DF7}"/>
          </ac:spMkLst>
        </pc:spChg>
        <pc:spChg chg="replST">
          <ac:chgData name="Dion3, Alain (SPAC/PSPC) (il-lui / he-him)" userId="b5972ad0-fee1-4393-9fd4-8bc589782ac7" providerId="ADAL" clId="{91DFF33D-8897-4029-9F96-708F187CD566}" dt="2024-11-13T16:43:24.859" v="1164"/>
          <ac:spMkLst>
            <pc:docMk/>
            <pc:sldMk cId="1792664781" sldId="5163"/>
            <ac:spMk id="3" creationId="{462AB89C-5C60-F514-7F62-BB85882DB24D}"/>
          </ac:spMkLst>
        </pc:spChg>
        <pc:spChg chg="mod replST">
          <ac:chgData name="Dion3, Alain (SPAC/PSPC) (il-lui / he-him)" userId="b5972ad0-fee1-4393-9fd4-8bc589782ac7" providerId="ADAL" clId="{91DFF33D-8897-4029-9F96-708F187CD566}" dt="2024-11-13T18:59:31.201" v="2828" actId="947"/>
          <ac:spMkLst>
            <pc:docMk/>
            <pc:sldMk cId="1792664781" sldId="5163"/>
            <ac:spMk id="4" creationId="{17C83BE0-9C64-3281-F481-AB89FA0E8D43}"/>
          </ac:spMkLst>
        </pc:spChg>
        <pc:spChg chg="mod replST">
          <ac:chgData name="Dion3, Alain (SPAC/PSPC) (il-lui / he-him)" userId="b5972ad0-fee1-4393-9fd4-8bc589782ac7" providerId="ADAL" clId="{91DFF33D-8897-4029-9F96-708F187CD566}" dt="2024-11-13T18:50:30.529" v="2428" actId="20577"/>
          <ac:spMkLst>
            <pc:docMk/>
            <pc:sldMk cId="1792664781" sldId="5163"/>
            <ac:spMk id="13" creationId="{2557B741-5A0A-1BCC-9EA8-6F9E1623DEA8}"/>
          </ac:spMkLst>
        </pc:spChg>
        <pc:picChg chg="replST">
          <ac:chgData name="Dion3, Alain (SPAC/PSPC) (il-lui / he-him)" userId="b5972ad0-fee1-4393-9fd4-8bc589782ac7" providerId="ADAL" clId="{91DFF33D-8897-4029-9F96-708F187CD566}" dt="2024-11-13T16:43:24.874" v="1167"/>
          <ac:picMkLst>
            <pc:docMk/>
            <pc:sldMk cId="1792664781" sldId="5163"/>
            <ac:picMk id="5" creationId="{EAC2CFAE-E09D-919E-46D9-ED6E460E8A65}"/>
          </ac:picMkLst>
        </pc:picChg>
        <pc:picChg chg="replST">
          <ac:chgData name="Dion3, Alain (SPAC/PSPC) (il-lui / he-him)" userId="b5972ad0-fee1-4393-9fd4-8bc589782ac7" providerId="ADAL" clId="{91DFF33D-8897-4029-9F96-708F187CD566}" dt="2024-11-13T16:43:24.879" v="1168"/>
          <ac:picMkLst>
            <pc:docMk/>
            <pc:sldMk cId="1792664781" sldId="5163"/>
            <ac:picMk id="6" creationId="{F18C3835-64F9-380B-2AFE-AA2A98123ECB}"/>
          </ac:picMkLst>
        </pc:picChg>
      </pc:sldChg>
      <pc:sldChg chg="modSp mod">
        <pc:chgData name="Dion3, Alain (SPAC/PSPC) (il-lui / he-him)" userId="b5972ad0-fee1-4393-9fd4-8bc589782ac7" providerId="ADAL" clId="{91DFF33D-8897-4029-9F96-708F187CD566}" dt="2024-11-13T18:59:48.673" v="2830" actId="947"/>
        <pc:sldMkLst>
          <pc:docMk/>
          <pc:sldMk cId="3037634347" sldId="5164"/>
        </pc:sldMkLst>
        <pc:spChg chg="replST">
          <ac:chgData name="Dion3, Alain (SPAC/PSPC) (il-lui / he-him)" userId="b5972ad0-fee1-4393-9fd4-8bc589782ac7" providerId="ADAL" clId="{91DFF33D-8897-4029-9F96-708F187CD566}" dt="2024-11-13T16:43:24.918" v="1174"/>
          <ac:spMkLst>
            <pc:docMk/>
            <pc:sldMk cId="3037634347" sldId="5164"/>
            <ac:spMk id="2" creationId="{0DA1C67A-4FAB-556C-5C8D-241597F9DA1B}"/>
          </ac:spMkLst>
        </pc:spChg>
        <pc:spChg chg="mod replST">
          <ac:chgData name="Dion3, Alain (SPAC/PSPC) (il-lui / he-him)" userId="b5972ad0-fee1-4393-9fd4-8bc589782ac7" providerId="ADAL" clId="{91DFF33D-8897-4029-9F96-708F187CD566}" dt="2024-11-13T18:59:48.673" v="2830" actId="947"/>
          <ac:spMkLst>
            <pc:docMk/>
            <pc:sldMk cId="3037634347" sldId="5164"/>
            <ac:spMk id="3" creationId="{150D6C6B-A8BB-CDA2-4817-A76B6FD20AE4}"/>
          </ac:spMkLst>
        </pc:spChg>
        <pc:spChg chg="mod replST">
          <ac:chgData name="Dion3, Alain (SPAC/PSPC) (il-lui / he-him)" userId="b5972ad0-fee1-4393-9fd4-8bc589782ac7" providerId="ADAL" clId="{91DFF33D-8897-4029-9F96-708F187CD566}" dt="2024-11-13T18:56:21.978" v="2689" actId="20577"/>
          <ac:spMkLst>
            <pc:docMk/>
            <pc:sldMk cId="3037634347" sldId="5164"/>
            <ac:spMk id="12" creationId="{49BC1508-1F65-AA39-033E-D60F15B261D2}"/>
          </ac:spMkLst>
        </pc:spChg>
        <pc:picChg chg="replST">
          <ac:chgData name="Dion3, Alain (SPAC/PSPC) (il-lui / he-him)" userId="b5972ad0-fee1-4393-9fd4-8bc589782ac7" providerId="ADAL" clId="{91DFF33D-8897-4029-9F96-708F187CD566}" dt="2024-11-13T16:43:24.934" v="1177"/>
          <ac:picMkLst>
            <pc:docMk/>
            <pc:sldMk cId="3037634347" sldId="5164"/>
            <ac:picMk id="4" creationId="{22CFDD7F-7975-5FB3-F214-59B0DB143008}"/>
          </ac:picMkLst>
        </pc:picChg>
        <pc:picChg chg="replST">
          <ac:chgData name="Dion3, Alain (SPAC/PSPC) (il-lui / he-him)" userId="b5972ad0-fee1-4393-9fd4-8bc589782ac7" providerId="ADAL" clId="{91DFF33D-8897-4029-9F96-708F187CD566}" dt="2024-11-13T16:43:24.942" v="1178"/>
          <ac:picMkLst>
            <pc:docMk/>
            <pc:sldMk cId="3037634347" sldId="5164"/>
            <ac:picMk id="5" creationId="{FCC1B57B-74D5-5D25-0085-8ED08912CC8A}"/>
          </ac:picMkLst>
        </pc:picChg>
      </pc:sldChg>
      <pc:sldChg chg="modSp mod">
        <pc:chgData name="Dion3, Alain (SPAC/PSPC) (il-lui / he-him)" userId="b5972ad0-fee1-4393-9fd4-8bc589782ac7" providerId="ADAL" clId="{91DFF33D-8897-4029-9F96-708F187CD566}" dt="2024-11-13T19:02:15.532" v="2852" actId="20577"/>
        <pc:sldMkLst>
          <pc:docMk/>
          <pc:sldMk cId="2411720946" sldId="5165"/>
        </pc:sldMkLst>
        <pc:spChg chg="mod replST">
          <ac:chgData name="Dion3, Alain (SPAC/PSPC) (il-lui / he-him)" userId="b5972ad0-fee1-4393-9fd4-8bc589782ac7" providerId="ADAL" clId="{91DFF33D-8897-4029-9F96-708F187CD566}" dt="2024-11-13T19:02:15.532" v="2852" actId="20577"/>
          <ac:spMkLst>
            <pc:docMk/>
            <pc:sldMk cId="2411720946" sldId="5165"/>
            <ac:spMk id="2" creationId="{7848FF00-1347-4DA1-9437-1B4A0F154B78}"/>
          </ac:spMkLst>
        </pc:spChg>
        <pc:spChg chg="replST">
          <ac:chgData name="Dion3, Alain (SPAC/PSPC) (il-lui / he-him)" userId="b5972ad0-fee1-4393-9fd4-8bc589782ac7" providerId="ADAL" clId="{91DFF33D-8897-4029-9F96-708F187CD566}" dt="2024-11-13T16:43:24.989" v="1185"/>
          <ac:spMkLst>
            <pc:docMk/>
            <pc:sldMk cId="2411720946" sldId="5165"/>
            <ac:spMk id="4" creationId="{F4D4C3C8-8CC6-4BF9-B9F0-0B29F37F2A1C}"/>
          </ac:spMkLst>
        </pc:spChg>
        <pc:spChg chg="mod replST">
          <ac:chgData name="Dion3, Alain (SPAC/PSPC) (il-lui / he-him)" userId="b5972ad0-fee1-4393-9fd4-8bc589782ac7" providerId="ADAL" clId="{91DFF33D-8897-4029-9F96-708F187CD566}" dt="2024-11-13T18:59:11.946" v="2827" actId="790"/>
          <ac:spMkLst>
            <pc:docMk/>
            <pc:sldMk cId="2411720946" sldId="5165"/>
            <ac:spMk id="9" creationId="{92961367-DDD3-8A64-C952-5C76064AAD47}"/>
          </ac:spMkLst>
        </pc:spChg>
        <pc:picChg chg="replST">
          <ac:chgData name="Dion3, Alain (SPAC/PSPC) (il-lui / he-him)" userId="b5972ad0-fee1-4393-9fd4-8bc589782ac7" providerId="ADAL" clId="{91DFF33D-8897-4029-9F96-708F187CD566}" dt="2024-11-13T16:43:25.017" v="1190"/>
          <ac:picMkLst>
            <pc:docMk/>
            <pc:sldMk cId="2411720946" sldId="5165"/>
            <ac:picMk id="5" creationId="{BA0ACC19-FBC4-DCFF-7D02-95003E4AF71C}"/>
          </ac:picMkLst>
        </pc:picChg>
        <pc:picChg chg="replST">
          <ac:chgData name="Dion3, Alain (SPAC/PSPC) (il-lui / he-him)" userId="b5972ad0-fee1-4393-9fd4-8bc589782ac7" providerId="ADAL" clId="{91DFF33D-8897-4029-9F96-708F187CD566}" dt="2024-11-13T16:43:25" v="1187"/>
          <ac:picMkLst>
            <pc:docMk/>
            <pc:sldMk cId="2411720946" sldId="5165"/>
            <ac:picMk id="7" creationId="{4764C197-A1C5-4D1B-9772-6248B9F555B9}"/>
          </ac:picMkLst>
        </pc:picChg>
        <pc:picChg chg="replST">
          <ac:chgData name="Dion3, Alain (SPAC/PSPC) (il-lui / he-him)" userId="b5972ad0-fee1-4393-9fd4-8bc589782ac7" providerId="ADAL" clId="{91DFF33D-8897-4029-9F96-708F187CD566}" dt="2024-11-13T16:43:25.005" v="1188"/>
          <ac:picMkLst>
            <pc:docMk/>
            <pc:sldMk cId="2411720946" sldId="5165"/>
            <ac:picMk id="11" creationId="{4BE59BA4-5D6C-4A38-8A73-5686AAF2BAF1}"/>
          </ac:picMkLst>
        </pc:picChg>
      </pc:sldChg>
      <pc:sldChg chg="modSp mod">
        <pc:chgData name="Dion3, Alain (SPAC/PSPC) (il-lui / he-him)" userId="b5972ad0-fee1-4393-9fd4-8bc589782ac7" providerId="ADAL" clId="{91DFF33D-8897-4029-9F96-708F187CD566}" dt="2024-11-13T19:13:54.859" v="3168" actId="20577"/>
        <pc:sldMkLst>
          <pc:docMk/>
          <pc:sldMk cId="716360380" sldId="5166"/>
        </pc:sldMkLst>
        <pc:spChg chg="mod replST">
          <ac:chgData name="Dion3, Alain (SPAC/PSPC) (il-lui / he-him)" userId="b5972ad0-fee1-4393-9fd4-8bc589782ac7" providerId="ADAL" clId="{91DFF33D-8897-4029-9F96-708F187CD566}" dt="2024-11-13T19:02:25.648" v="2856" actId="20577"/>
          <ac:spMkLst>
            <pc:docMk/>
            <pc:sldMk cId="716360380" sldId="5166"/>
            <ac:spMk id="2" creationId="{24629622-F24D-7F71-C460-EBA98FA77BA7}"/>
          </ac:spMkLst>
        </pc:spChg>
        <pc:spChg chg="replST">
          <ac:chgData name="Dion3, Alain (SPAC/PSPC) (il-lui / he-him)" userId="b5972ad0-fee1-4393-9fd4-8bc589782ac7" providerId="ADAL" clId="{91DFF33D-8897-4029-9F96-708F187CD566}" dt="2024-11-13T16:43:25.052" v="1196"/>
          <ac:spMkLst>
            <pc:docMk/>
            <pc:sldMk cId="716360380" sldId="5166"/>
            <ac:spMk id="4" creationId="{630D77A7-4E8E-7081-F0AC-4F3053A49FAC}"/>
          </ac:spMkLst>
        </pc:spChg>
        <pc:spChg chg="mod replST">
          <ac:chgData name="Dion3, Alain (SPAC/PSPC) (il-lui / he-him)" userId="b5972ad0-fee1-4393-9fd4-8bc589782ac7" providerId="ADAL" clId="{91DFF33D-8897-4029-9F96-708F187CD566}" dt="2024-11-13T19:13:54.859" v="3168" actId="20577"/>
          <ac:spMkLst>
            <pc:docMk/>
            <pc:sldMk cId="716360380" sldId="5166"/>
            <ac:spMk id="5" creationId="{D0C8EB2B-2ACD-3A8B-CB2E-18AE408A97F6}"/>
          </ac:spMkLst>
        </pc:spChg>
        <pc:picChg chg="replST">
          <ac:chgData name="Dion3, Alain (SPAC/PSPC) (il-lui / he-him)" userId="b5972ad0-fee1-4393-9fd4-8bc589782ac7" providerId="ADAL" clId="{91DFF33D-8897-4029-9F96-708F187CD566}" dt="2024-11-13T16:43:25.064" v="1198"/>
          <ac:picMkLst>
            <pc:docMk/>
            <pc:sldMk cId="716360380" sldId="5166"/>
            <ac:picMk id="3" creationId="{B836DD00-C7B1-1D69-13F6-F98154512510}"/>
          </ac:picMkLst>
        </pc:picChg>
        <pc:picChg chg="replST">
          <ac:chgData name="Dion3, Alain (SPAC/PSPC) (il-lui / he-him)" userId="b5972ad0-fee1-4393-9fd4-8bc589782ac7" providerId="ADAL" clId="{91DFF33D-8897-4029-9F96-708F187CD566}" dt="2024-11-13T16:43:25.075" v="1200"/>
          <ac:picMkLst>
            <pc:docMk/>
            <pc:sldMk cId="716360380" sldId="5166"/>
            <ac:picMk id="7" creationId="{775AB11D-CA25-2398-46D2-944286BDB81B}"/>
          </ac:picMkLst>
        </pc:picChg>
      </pc:sldChg>
      <pc:sldChg chg="modSp mod">
        <pc:chgData name="Dion3, Alain (SPAC/PSPC) (il-lui / he-him)" userId="b5972ad0-fee1-4393-9fd4-8bc589782ac7" providerId="ADAL" clId="{91DFF33D-8897-4029-9F96-708F187CD566}" dt="2024-11-13T19:14:28.024" v="3193" actId="790"/>
        <pc:sldMkLst>
          <pc:docMk/>
          <pc:sldMk cId="1061723833" sldId="5167"/>
        </pc:sldMkLst>
        <pc:spChg chg="mod replST">
          <ac:chgData name="Dion3, Alain (SPAC/PSPC) (il-lui / he-him)" userId="b5972ad0-fee1-4393-9fd4-8bc589782ac7" providerId="ADAL" clId="{91DFF33D-8897-4029-9F96-708F187CD566}" dt="2024-11-13T19:14:28.024" v="3193" actId="790"/>
          <ac:spMkLst>
            <pc:docMk/>
            <pc:sldMk cId="1061723833" sldId="5167"/>
            <ac:spMk id="3" creationId="{9C4221E3-FD39-EC07-31A2-84DC99618130}"/>
          </ac:spMkLst>
        </pc:spChg>
        <pc:spChg chg="replST">
          <ac:chgData name="Dion3, Alain (SPAC/PSPC) (il-lui / he-him)" userId="b5972ad0-fee1-4393-9fd4-8bc589782ac7" providerId="ADAL" clId="{91DFF33D-8897-4029-9F96-708F187CD566}" dt="2024-11-13T16:43:25.113" v="1206"/>
          <ac:spMkLst>
            <pc:docMk/>
            <pc:sldMk cId="1061723833" sldId="5167"/>
            <ac:spMk id="5" creationId="{990E4937-9203-80F1-1D3B-46A2B6309F3A}"/>
          </ac:spMkLst>
        </pc:spChg>
        <pc:spChg chg="mod replST">
          <ac:chgData name="Dion3, Alain (SPAC/PSPC) (il-lui / he-him)" userId="b5972ad0-fee1-4393-9fd4-8bc589782ac7" providerId="ADAL" clId="{91DFF33D-8897-4029-9F96-708F187CD566}" dt="2024-11-13T19:00:44.228" v="2836" actId="947"/>
          <ac:spMkLst>
            <pc:docMk/>
            <pc:sldMk cId="1061723833" sldId="5167"/>
            <ac:spMk id="6" creationId="{6FFB233E-DCC9-665B-0348-46EF4617CF4E}"/>
          </ac:spMkLst>
        </pc:spChg>
        <pc:picChg chg="replST">
          <ac:chgData name="Dion3, Alain (SPAC/PSPC) (il-lui / he-him)" userId="b5972ad0-fee1-4393-9fd4-8bc589782ac7" providerId="ADAL" clId="{91DFF33D-8897-4029-9F96-708F187CD566}" dt="2024-11-13T16:43:25.127" v="1208"/>
          <ac:picMkLst>
            <pc:docMk/>
            <pc:sldMk cId="1061723833" sldId="5167"/>
            <ac:picMk id="2" creationId="{078591C0-47E0-4126-89D6-F219233A76AF}"/>
          </ac:picMkLst>
        </pc:picChg>
        <pc:picChg chg="replST">
          <ac:chgData name="Dion3, Alain (SPAC/PSPC) (il-lui / he-him)" userId="b5972ad0-fee1-4393-9fd4-8bc589782ac7" providerId="ADAL" clId="{91DFF33D-8897-4029-9F96-708F187CD566}" dt="2024-11-13T16:43:25.139" v="1210"/>
          <ac:picMkLst>
            <pc:docMk/>
            <pc:sldMk cId="1061723833" sldId="5167"/>
            <ac:picMk id="9" creationId="{45A5254C-152A-D274-199E-2ADAD1BD5EA1}"/>
          </ac:picMkLst>
        </pc:picChg>
      </pc:sldChg>
      <pc:sldMasterChg chg="modSp mod">
        <pc:chgData name="Dion3, Alain (SPAC/PSPC) (il-lui / he-him)" userId="b5972ad0-fee1-4393-9fd4-8bc589782ac7" providerId="ADAL" clId="{91DFF33D-8897-4029-9F96-708F187CD566}" dt="2024-11-13T15:44:27.823" v="4" actId="14826"/>
        <pc:sldMasterMkLst>
          <pc:docMk/>
          <pc:sldMasterMk cId="792885655" sldId="2147483675"/>
        </pc:sldMasterMkLst>
        <pc:picChg chg="mod">
          <ac:chgData name="Dion3, Alain (SPAC/PSPC) (il-lui / he-him)" userId="b5972ad0-fee1-4393-9fd4-8bc589782ac7" providerId="ADAL" clId="{91DFF33D-8897-4029-9F96-708F187CD566}" dt="2024-11-13T15:44:27.823" v="4" actId="14826"/>
          <ac:picMkLst>
            <pc:docMk/>
            <pc:sldMasterMk cId="792885655" sldId="2147483675"/>
            <ac:picMk id="17" creationId="{1CF982D2-D3BA-489C-B6FC-75EBE40BC1CB}"/>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160601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338623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149980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367810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57950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90653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271727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15234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143632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Comment appliquer ces normes en pratique? Pour répondre à cette question, nous allons maintenant examiner quelques scénarios fictifs et déterminer comment nos normes communautaires peuvent être appliquées dans ces situations. </a:t>
            </a:r>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00719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87848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151426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57526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27248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343970" y="919834"/>
            <a:ext cx="11101387" cy="825076"/>
          </a:xfrm>
          <a:prstGeom prst="rect">
            <a:avLst/>
          </a:prstGeom>
        </p:spPr>
        <p:txBody>
          <a:bodyPr anchor="b">
            <a:normAutofit/>
          </a:bodyPr>
          <a:lstStyle>
            <a:lvl1pPr algn="l">
              <a:lnSpc>
                <a:spcPct val="100000"/>
              </a:lnSpc>
              <a:defRPr sz="4800"/>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pic>
        <p:nvPicPr>
          <p:cNvPr id="16" name="Picture 15"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3A811313-001F-45BE-BB18-1AB810C9E568}"/>
              </a:ext>
            </a:extLst>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17" name="Picture 16">
            <a:extLst>
              <a:ext uri="{FF2B5EF4-FFF2-40B4-BE49-F238E27FC236}">
                <a16:creationId xmlns:a16="http://schemas.microsoft.com/office/drawing/2014/main" id="{1CF982D2-D3BA-489C-B6FC-75EBE40BC1CB}"/>
              </a:ext>
            </a:extLst>
          </p:cNvPr>
          <p:cNvPicPr>
            <a:picLocks noChangeAspect="1"/>
          </p:cNvPicPr>
          <p:nvPr userDrawn="1"/>
        </p:nvPicPr>
        <p:blipFill>
          <a:blip r:embed="rId30">
            <a:extLst>
              <a:ext uri="{28A0092B-C50C-407E-A947-70E740481C1C}">
                <a14:useLocalDpi xmlns:a14="http://schemas.microsoft.com/office/drawing/2010/main"/>
              </a:ext>
            </a:extLst>
          </a:blip>
          <a:srcRect/>
          <a:stretch/>
        </p:blipFill>
        <p:spPr>
          <a:xfrm>
            <a:off x="585681" y="6402766"/>
            <a:ext cx="2036645" cy="195127"/>
          </a:xfrm>
          <a:prstGeom prst="rect">
            <a:avLst/>
          </a:prstGeom>
        </p:spPr>
      </p:pic>
      <p:pic>
        <p:nvPicPr>
          <p:cNvPr id="21" name="Image 9">
            <a:extLst>
              <a:ext uri="{FF2B5EF4-FFF2-40B4-BE49-F238E27FC236}">
                <a16:creationId xmlns:a16="http://schemas.microsoft.com/office/drawing/2014/main" id="{37567316-1793-40A1-8E6F-8FC9C47A9FBE}"/>
              </a:ext>
              <a:ext uri="{C183D7F6-B498-43B3-948B-1728B52AA6E4}">
                <adec:decorative xmlns:adec="http://schemas.microsoft.com/office/drawing/2017/decorative" val="1"/>
              </a:ext>
            </a:extLst>
          </p:cNvPr>
          <p:cNvPicPr>
            <a:picLocks noChangeAspect="1"/>
          </p:cNvPicPr>
          <p:nvPr userDrawn="1"/>
        </p:nvPicPr>
        <p:blipFill rotWithShape="1">
          <a:blip r:embed="rId31"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22.svg"/><Relationship Id="rId3" Type="http://schemas.openxmlformats.org/officeDocument/2006/relationships/tags" Target="../tags/tag58.xml"/><Relationship Id="rId7" Type="http://schemas.openxmlformats.org/officeDocument/2006/relationships/slideLayout" Target="../slideLayouts/slideLayout14.xml"/><Relationship Id="rId12" Type="http://schemas.openxmlformats.org/officeDocument/2006/relationships/image" Target="../media/image2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0.png"/><Relationship Id="rId5" Type="http://schemas.openxmlformats.org/officeDocument/2006/relationships/tags" Target="../tags/tag60.xml"/><Relationship Id="rId10" Type="http://schemas.openxmlformats.org/officeDocument/2006/relationships/image" Target="../media/image4.jpeg"/><Relationship Id="rId4" Type="http://schemas.openxmlformats.org/officeDocument/2006/relationships/tags" Target="../tags/tag59.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4.xml"/><Relationship Id="rId7" Type="http://schemas.openxmlformats.org/officeDocument/2006/relationships/slideLayout" Target="../slideLayouts/slideLayout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0.png"/><Relationship Id="rId5" Type="http://schemas.openxmlformats.org/officeDocument/2006/relationships/tags" Target="../tags/tag66.xml"/><Relationship Id="rId10" Type="http://schemas.openxmlformats.org/officeDocument/2006/relationships/image" Target="../media/image4.jpeg"/><Relationship Id="rId4" Type="http://schemas.openxmlformats.org/officeDocument/2006/relationships/tags" Target="../tags/tag6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0.xml"/><Relationship Id="rId7" Type="http://schemas.openxmlformats.org/officeDocument/2006/relationships/notesSlide" Target="../notesSlides/notesSlide1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4.xml"/><Relationship Id="rId11" Type="http://schemas.openxmlformats.org/officeDocument/2006/relationships/image" Target="../media/image25.svg"/><Relationship Id="rId5" Type="http://schemas.openxmlformats.org/officeDocument/2006/relationships/tags" Target="../tags/tag72.xml"/><Relationship Id="rId10" Type="http://schemas.openxmlformats.org/officeDocument/2006/relationships/image" Target="../media/image24.png"/><Relationship Id="rId4" Type="http://schemas.openxmlformats.org/officeDocument/2006/relationships/tags" Target="../tags/tag71.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5.xml"/><Relationship Id="rId7" Type="http://schemas.openxmlformats.org/officeDocument/2006/relationships/notesSlide" Target="../notesSlides/notesSlide1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4.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0.xml"/><Relationship Id="rId7" Type="http://schemas.openxmlformats.org/officeDocument/2006/relationships/notesSlide" Target="../notesSlides/notesSlide1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4.xml"/><Relationship Id="rId11" Type="http://schemas.openxmlformats.org/officeDocument/2006/relationships/image" Target="../media/image28.svg"/><Relationship Id="rId5" Type="http://schemas.openxmlformats.org/officeDocument/2006/relationships/tags" Target="../tags/tag82.xml"/><Relationship Id="rId10" Type="http://schemas.openxmlformats.org/officeDocument/2006/relationships/image" Target="../media/image27.png"/><Relationship Id="rId4" Type="http://schemas.openxmlformats.org/officeDocument/2006/relationships/tags" Target="../tags/tag81.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5.xml"/><Relationship Id="rId7" Type="http://schemas.openxmlformats.org/officeDocument/2006/relationships/notesSlide" Target="../notesSlides/notesSlide1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4.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0.xml"/><Relationship Id="rId7" Type="http://schemas.openxmlformats.org/officeDocument/2006/relationships/notesSlide" Target="../notesSlides/notesSlide16.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4.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4.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8.jpeg"/><Relationship Id="rId18" Type="http://schemas.openxmlformats.org/officeDocument/2006/relationships/image" Target="../media/image13.jpe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tags" Target="../tags/tag26.xml"/><Relationship Id="rId16" Type="http://schemas.openxmlformats.org/officeDocument/2006/relationships/image" Target="../media/image11.jpe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5.xml"/><Relationship Id="rId5" Type="http://schemas.openxmlformats.org/officeDocument/2006/relationships/tags" Target="../tags/tag29.xml"/><Relationship Id="rId15" Type="http://schemas.openxmlformats.org/officeDocument/2006/relationships/image" Target="../media/image10.jpeg"/><Relationship Id="rId10" Type="http://schemas.openxmlformats.org/officeDocument/2006/relationships/slideLayout" Target="../slideLayouts/slideLayout1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6.xml"/><Relationship Id="rId7" Type="http://schemas.openxmlformats.org/officeDocument/2006/relationships/slideLayout" Target="../slideLayouts/slideLayout14.xml"/><Relationship Id="rId12" Type="http://schemas.openxmlformats.org/officeDocument/2006/relationships/image" Target="../media/image16.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5.png"/><Relationship Id="rId5" Type="http://schemas.openxmlformats.org/officeDocument/2006/relationships/tags" Target="../tags/tag38.xml"/><Relationship Id="rId10" Type="http://schemas.openxmlformats.org/officeDocument/2006/relationships/image" Target="../media/image14.png"/><Relationship Id="rId4" Type="http://schemas.openxmlformats.org/officeDocument/2006/relationships/tags" Target="../tags/tag37.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2.xml"/><Relationship Id="rId7" Type="http://schemas.openxmlformats.org/officeDocument/2006/relationships/slideLayout" Target="../slideLayouts/slideLayout14.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14.png"/><Relationship Id="rId4" Type="http://schemas.openxmlformats.org/officeDocument/2006/relationships/tags" Target="../tags/tag43.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8.xml"/><Relationship Id="rId7" Type="http://schemas.openxmlformats.org/officeDocument/2006/relationships/notesSlide" Target="../notesSlides/notes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4.xml"/><Relationship Id="rId11" Type="http://schemas.openxmlformats.org/officeDocument/2006/relationships/image" Target="../media/image19.svg"/><Relationship Id="rId5" Type="http://schemas.openxmlformats.org/officeDocument/2006/relationships/tags" Target="../tags/tag50.xml"/><Relationship Id="rId10" Type="http://schemas.openxmlformats.org/officeDocument/2006/relationships/image" Target="../media/image18.png"/><Relationship Id="rId4" Type="http://schemas.openxmlformats.org/officeDocument/2006/relationships/tags" Target="../tags/tag49.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3.xml"/><Relationship Id="rId7" Type="http://schemas.openxmlformats.org/officeDocument/2006/relationships/notesSlide" Target="../notesSlides/notesSlide9.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4.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1163A5-7CB5-46A7-AE5F-BC3D5AAEA03C}"/>
              </a:ext>
            </a:extLst>
          </p:cNvPr>
          <p:cNvSpPr/>
          <p:nvPr>
            <p:custDataLst>
              <p:tags r:id="rId1"/>
            </p:custDataLst>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6" name="Title 15">
            <a:extLst>
              <a:ext uri="{FF2B5EF4-FFF2-40B4-BE49-F238E27FC236}">
                <a16:creationId xmlns:a16="http://schemas.microsoft.com/office/drawing/2014/main" id="{68044161-86F9-4088-A6B9-05999097B37C}"/>
              </a:ext>
            </a:extLst>
          </p:cNvPr>
          <p:cNvSpPr>
            <a:spLocks noGrp="1"/>
          </p:cNvSpPr>
          <p:nvPr>
            <p:ph type="title" idx="4294967295"/>
            <p:custDataLst>
              <p:tags r:id="rId2"/>
            </p:custDataLst>
          </p:nvPr>
        </p:nvSpPr>
        <p:spPr>
          <a:xfrm>
            <a:off x="3810311" y="3063302"/>
            <a:ext cx="6909569" cy="47626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accent3">
                    <a:lumMod val="75000"/>
                  </a:schemeClr>
                </a:solidFill>
                <a:effectLst/>
                <a:uLnTx/>
                <a:uFillTx/>
                <a:latin typeface="Avenir Next LT Pro Demi" panose="020B0704020202020204" pitchFamily="34" charset="0"/>
                <a:ea typeface="+mn-ea"/>
                <a:cs typeface="+mn-cs"/>
              </a:rPr>
              <a:t>Les normes communautaires en action</a:t>
            </a:r>
          </a:p>
        </p:txBody>
      </p:sp>
      <p:sp>
        <p:nvSpPr>
          <p:cNvPr id="19" name="Subtitle 2">
            <a:extLst>
              <a:ext uri="{FF2B5EF4-FFF2-40B4-BE49-F238E27FC236}">
                <a16:creationId xmlns:a16="http://schemas.microsoft.com/office/drawing/2014/main" id="{6F17F2A8-C13F-4D59-AEE3-797B6ED58FD3}"/>
              </a:ext>
            </a:extLst>
          </p:cNvPr>
          <p:cNvSpPr txBox="1">
            <a:spLocks/>
          </p:cNvSpPr>
          <p:nvPr>
            <p:custDataLst>
              <p:tags r:id="rId3"/>
            </p:custDataLst>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 name="Picture 1">
            <a:extLst>
              <a:ext uri="{FF2B5EF4-FFF2-40B4-BE49-F238E27FC236}">
                <a16:creationId xmlns:a16="http://schemas.microsoft.com/office/drawing/2014/main" id="{D26F0114-AC80-3654-7542-0463CE2FD9ED}"/>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a:ext>
            </a:extLst>
          </a:blip>
          <a:srcRect/>
          <a:stretch/>
        </p:blipFill>
        <p:spPr bwMode="auto">
          <a:xfrm>
            <a:off x="10252918" y="136512"/>
            <a:ext cx="1709639" cy="421754"/>
          </a:xfrm>
          <a:prstGeom prst="rect">
            <a:avLst/>
          </a:prstGeom>
          <a:noFill/>
          <a:ln>
            <a:noFill/>
          </a:ln>
        </p:spPr>
      </p:pic>
      <p:pic>
        <p:nvPicPr>
          <p:cNvPr id="22" name="Content Placeholder 10">
            <a:extLst>
              <a:ext uri="{FF2B5EF4-FFF2-40B4-BE49-F238E27FC236}">
                <a16:creationId xmlns:a16="http://schemas.microsoft.com/office/drawing/2014/main" id="{3F213B2A-499F-44AF-AE46-FE468AC2FE04}"/>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rcRect/>
          <a:stretch/>
        </p:blipFill>
        <p:spPr>
          <a:xfrm>
            <a:off x="586140" y="1607996"/>
            <a:ext cx="2665592" cy="2910612"/>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1048419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3</a:t>
            </a:r>
            <a:r>
              <a:rPr lang="en-CA" sz="3200" baseline="30000" dirty="0">
                <a:solidFill>
                  <a:schemeClr val="bg1"/>
                </a:solidFill>
                <a:ea typeface="+mn-ea"/>
              </a:rPr>
              <a:t>e</a:t>
            </a:r>
            <a:r>
              <a:rPr lang="en-CA" sz="3200" dirty="0">
                <a:solidFill>
                  <a:schemeClr val="bg1"/>
                </a:solidFill>
                <a:ea typeface="+mn-ea"/>
              </a:rPr>
              <a:t> scénario - Courtoisie et communication</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6743699" cy="1766189"/>
          </a:xfrm>
          <a:prstGeom prst="rect">
            <a:avLst/>
          </a:prstGeom>
          <a:noFill/>
        </p:spPr>
        <p:txBody>
          <a:bodyPr wrap="square">
            <a:spAutoFit/>
          </a:bodyPr>
          <a:lstStyle/>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J'ai réservé un poste de travail dans une zone tranquille afin d'effectuer du travail qui requière de la concentration.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remarque qu'un groupe de collègues près de moi engage une conversation décontractée, parlant de leurs week-ends.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fr-CA" sz="1800" b="1" dirty="0">
                <a:effectLst/>
                <a:latin typeface="Calibri Light" panose="020F0302020204030204" pitchFamily="34" charset="0"/>
                <a:ea typeface="Calibri" panose="020F0502020204030204" pitchFamily="34" charset="0"/>
                <a:cs typeface="Calibri Light" panose="020F0302020204030204" pitchFamily="34" charset="0"/>
              </a:rPr>
              <a:t>Quelles sont les mesures que je pourrais prendre?</a:t>
            </a:r>
            <a:endParaRPr lang="fr-CA" sz="18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descr="Un employé à son poste de travail et deux individus proches ont une conversation.">
            <a:extLst>
              <a:ext uri="{FF2B5EF4-FFF2-40B4-BE49-F238E27FC236}">
                <a16:creationId xmlns:a16="http://schemas.microsoft.com/office/drawing/2014/main" id="{BA0ACC19-FBC4-DCFF-7D02-95003E4AF71C}"/>
              </a:ext>
            </a:extLst>
          </p:cNvPr>
          <p:cNvPicPr>
            <a:picLocks noChangeAspect="1"/>
          </p:cNvPicPr>
          <p:nvPr>
            <p:custDataLst>
              <p:tags r:id="rId6"/>
            </p:custDataLst>
          </p:nvPr>
        </p:nvPicPr>
        <p:blipFill>
          <a:blip r:embed="rId11">
            <a:extLst>
              <a:ext uri="{28A0092B-C50C-407E-A947-70E740481C1C}">
                <a14:useLocalDpi xmlns:a14="http://schemas.microsoft.com/office/drawing/2010/main"/>
              </a:ext>
            </a:extLst>
          </a:blip>
          <a:stretch>
            <a:fillRect/>
          </a:stretch>
        </p:blipFill>
        <p:spPr>
          <a:xfrm>
            <a:off x="7904765" y="1634238"/>
            <a:ext cx="3616960" cy="3589524"/>
          </a:xfrm>
          <a:prstGeom prst="rect">
            <a:avLst/>
          </a:prstGeom>
        </p:spPr>
      </p:pic>
      <p:pic>
        <p:nvPicPr>
          <p:cNvPr id="3" name="Graphique 2" descr="Chronomètre 75% avec un remplissage uni">
            <a:extLst>
              <a:ext uri="{FF2B5EF4-FFF2-40B4-BE49-F238E27FC236}">
                <a16:creationId xmlns:a16="http://schemas.microsoft.com/office/drawing/2014/main" id="{FD37A76E-62DC-2E0B-3813-F9B39C5CBDD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2057" y="4226667"/>
            <a:ext cx="914400" cy="914400"/>
          </a:xfrm>
          <a:prstGeom prst="rect">
            <a:avLst/>
          </a:prstGeom>
        </p:spPr>
      </p:pic>
      <p:sp>
        <p:nvSpPr>
          <p:cNvPr id="6" name="Rectangle : coins arrondis 5">
            <a:extLst>
              <a:ext uri="{FF2B5EF4-FFF2-40B4-BE49-F238E27FC236}">
                <a16:creationId xmlns:a16="http://schemas.microsoft.com/office/drawing/2014/main" id="{14149036-F47D-F562-D6B2-9E7BDA29C68C}"/>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a:ln>
            <a:solidFill>
              <a:srgbClr val="4B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7F459D01-BBF2-FBD4-FE95-0AD227A82CE9}"/>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40748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1048419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3</a:t>
            </a:r>
            <a:r>
              <a:rPr lang="en-CA" sz="3200" baseline="30000" dirty="0">
                <a:solidFill>
                  <a:schemeClr val="bg1"/>
                </a:solidFill>
                <a:ea typeface="+mn-ea"/>
              </a:rPr>
              <a:t>e</a:t>
            </a:r>
            <a:r>
              <a:rPr lang="en-CA" sz="3200" dirty="0">
                <a:solidFill>
                  <a:schemeClr val="bg1"/>
                </a:solidFill>
                <a:ea typeface="+mn-ea"/>
              </a:rPr>
              <a:t> scénario - Courtoisie et communication (suite)</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6743699" cy="2692340"/>
          </a:xfrm>
          <a:prstGeom prst="rect">
            <a:avLst/>
          </a:prstGeom>
          <a:noFill/>
        </p:spPr>
        <p:txBody>
          <a:bodyPr wrap="square">
            <a:spAutoFit/>
          </a:bodyPr>
          <a:lstStyle/>
          <a:p>
            <a:pPr marL="0" marR="0" algn="just">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comment je pourrais procéder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Attendre 5 à 10 minutes pour voir s'ils concluent leur conversation.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r>
              <a:rPr lang="fr-CA" dirty="0">
                <a:latin typeface="Calibri Light" panose="020F0302020204030204" pitchFamily="34" charset="0"/>
                <a:ea typeface="Calibri" panose="020F0502020204030204" pitchFamily="34" charset="0"/>
                <a:cs typeface="Calibri Light" panose="020F0302020204030204" pitchFamily="34" charset="0"/>
              </a:rPr>
              <a:t>Déterminer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si je dois réserver un bureau fermé étant donné que, de toute manière, j’ai</a:t>
            </a:r>
            <a:r>
              <a:rPr lang="fr-CA" dirty="0">
                <a:latin typeface="Calibri Light" panose="020F0302020204030204" pitchFamily="34" charset="0"/>
                <a:ea typeface="Calibri" panose="020F0502020204030204" pitchFamily="34" charset="0"/>
                <a:cs typeface="Calibri Light" panose="020F0302020204030204" pitchFamily="34" charset="0"/>
              </a:rPr>
              <a:t>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besoin d'un haut niveau de concentration.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Si le bruit persiste, </a:t>
            </a:r>
            <a:r>
              <a:rPr lang="fr-CA" dirty="0">
                <a:latin typeface="Calibri Light" panose="020F0302020204030204" pitchFamily="34" charset="0"/>
                <a:ea typeface="Calibri" panose="020F0502020204030204" pitchFamily="34" charset="0"/>
                <a:cs typeface="Calibri Light" panose="020F0302020204030204" pitchFamily="34" charset="0"/>
              </a:rPr>
              <a:t>leur rappeler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poliment qu'il s'agit d'une zone </a:t>
            </a:r>
            <a:r>
              <a:rPr lang="fr-CA" dirty="0">
                <a:latin typeface="Calibri Light" panose="020F0302020204030204" pitchFamily="34" charset="0"/>
                <a:ea typeface="Calibri" panose="020F0502020204030204" pitchFamily="34" charset="0"/>
                <a:cs typeface="Calibri Light" panose="020F0302020204030204" pitchFamily="34" charset="0"/>
              </a:rPr>
              <a:t>tranquille</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et leur demander de poursuivre leur conversation dans la cuisine ou dans une salle de réunion.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descr="Un employé à son poste de travail et deux individus proches ont une conversation.">
            <a:extLst>
              <a:ext uri="{FF2B5EF4-FFF2-40B4-BE49-F238E27FC236}">
                <a16:creationId xmlns:a16="http://schemas.microsoft.com/office/drawing/2014/main" id="{BA0ACC19-FBC4-DCFF-7D02-95003E4AF71C}"/>
              </a:ext>
            </a:extLst>
          </p:cNvPr>
          <p:cNvPicPr>
            <a:picLocks noChangeAspect="1"/>
          </p:cNvPicPr>
          <p:nvPr>
            <p:custDataLst>
              <p:tags r:id="rId6"/>
            </p:custDataLst>
          </p:nvPr>
        </p:nvPicPr>
        <p:blipFill>
          <a:blip r:embed="rId11">
            <a:extLst>
              <a:ext uri="{28A0092B-C50C-407E-A947-70E740481C1C}">
                <a14:useLocalDpi xmlns:a14="http://schemas.microsoft.com/office/drawing/2010/main"/>
              </a:ext>
            </a:extLst>
          </a:blip>
          <a:stretch>
            <a:fillRect/>
          </a:stretch>
        </p:blipFill>
        <p:spPr>
          <a:xfrm>
            <a:off x="7904765" y="1634238"/>
            <a:ext cx="3616960" cy="3589524"/>
          </a:xfrm>
          <a:prstGeom prst="rect">
            <a:avLst/>
          </a:prstGeom>
        </p:spPr>
      </p:pic>
    </p:spTree>
    <p:extLst>
      <p:ext uri="{BB962C8B-B14F-4D97-AF65-F5344CB8AC3E}">
        <p14:creationId xmlns:p14="http://schemas.microsoft.com/office/powerpoint/2010/main" val="241172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scenario - Respect et communication</a:t>
            </a: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5" name="TextBox 4">
            <a:extLst>
              <a:ext uri="{FF2B5EF4-FFF2-40B4-BE49-F238E27FC236}">
                <a16:creationId xmlns:a16="http://schemas.microsoft.com/office/drawing/2014/main" id="{D0C8EB2B-2ACD-3A8B-CB2E-18AE408A97F6}"/>
              </a:ext>
            </a:extLst>
          </p:cNvPr>
          <p:cNvSpPr txBox="1"/>
          <p:nvPr>
            <p:custDataLst>
              <p:tags r:id="rId4"/>
            </p:custDataLst>
          </p:nvPr>
        </p:nvSpPr>
        <p:spPr>
          <a:xfrm>
            <a:off x="486382" y="1089498"/>
            <a:ext cx="6750997" cy="3646126"/>
          </a:xfrm>
          <a:prstGeom prst="rect">
            <a:avLst/>
          </a:prstGeom>
          <a:noFill/>
        </p:spPr>
        <p:txBody>
          <a:bodyPr wrap="square" rtlCol="0">
            <a:spAutoFit/>
          </a:bodyPr>
          <a:lstStyle/>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J'ai réservé une salle de réunion pour ma directrice qui organise une séance de remue-méninges avec ses gestionnaires. Je remarque qu'elle apporte du café et des muffins au groupe. </a:t>
            </a:r>
          </a:p>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À la fin de la réunion, les participants partent très rapidement; les tasses de café et les miettes de muffins restent sur la table. Je remarque également que les notes inscrites sur le tableau blanc n’ont pas été effacées. </a:t>
            </a:r>
          </a:p>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Je trouve frustrant que la responsabilité du nettoyage de la salle de réunion m'incombe. </a:t>
            </a:r>
            <a:endParaRPr lang="fr-CA" dirty="0">
              <a:latin typeface="Calibri Light" panose="020F0302020204030204" pitchFamily="34" charset="0"/>
              <a:ea typeface="Calibri" panose="020F0502020204030204" pitchFamily="34" charset="0"/>
              <a:cs typeface="Calibri Light" panose="020F0302020204030204" pitchFamily="34" charset="0"/>
            </a:endParaRPr>
          </a:p>
          <a:p>
            <a:pPr marL="0" marR="0" indent="0">
              <a:lnSpc>
                <a:spcPct val="107000"/>
              </a:lnSpc>
              <a:spcBef>
                <a:spcPts val="200"/>
              </a:spcBef>
              <a:spcAft>
                <a:spcPts val="600"/>
              </a:spcAft>
              <a:buNone/>
            </a:pPr>
            <a:r>
              <a:rPr lang="fr-CA" b="1" dirty="0">
                <a:latin typeface="Calibri Light" panose="020F0302020204030204" pitchFamily="34" charset="0"/>
                <a:ea typeface="Calibri" panose="020F0502020204030204" pitchFamily="34" charset="0"/>
                <a:cs typeface="Calibri Light" panose="020F0302020204030204" pitchFamily="34" charset="0"/>
              </a:rPr>
              <a:t>Comment devrais-je m’y prendre pour éviter cette situation dans le futur?</a:t>
            </a:r>
            <a:endParaRPr lang="fr-CA" b="1" dirty="0"/>
          </a:p>
        </p:txBody>
      </p:sp>
      <p:pic>
        <p:nvPicPr>
          <p:cNvPr id="7" name="Picture 6" descr="Une table de réunion avec des tasse à café et des déchets dispersés.">
            <a:extLst>
              <a:ext uri="{FF2B5EF4-FFF2-40B4-BE49-F238E27FC236}">
                <a16:creationId xmlns:a16="http://schemas.microsoft.com/office/drawing/2014/main" id="{775AB11D-CA25-2398-46D2-944286BDB81B}"/>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582337" y="1643974"/>
            <a:ext cx="4149549" cy="3618690"/>
          </a:xfrm>
          <a:prstGeom prst="rect">
            <a:avLst/>
          </a:prstGeom>
        </p:spPr>
      </p:pic>
      <p:pic>
        <p:nvPicPr>
          <p:cNvPr id="6" name="Graphique 5" descr="Chronomètre 75% avec un remplissage uni">
            <a:extLst>
              <a:ext uri="{FF2B5EF4-FFF2-40B4-BE49-F238E27FC236}">
                <a16:creationId xmlns:a16="http://schemas.microsoft.com/office/drawing/2014/main" id="{7A984515-F144-2644-99F5-E83CF367A3D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811932"/>
            <a:ext cx="914400" cy="914400"/>
          </a:xfrm>
          <a:prstGeom prst="rect">
            <a:avLst/>
          </a:prstGeom>
        </p:spPr>
      </p:pic>
      <p:sp>
        <p:nvSpPr>
          <p:cNvPr id="8" name="Rectangle : coins arrondis 7">
            <a:extLst>
              <a:ext uri="{FF2B5EF4-FFF2-40B4-BE49-F238E27FC236}">
                <a16:creationId xmlns:a16="http://schemas.microsoft.com/office/drawing/2014/main" id="{72E7EF0B-E5C5-F588-400E-098AB9EB4F15}"/>
              </a:ext>
              <a:ext uri="{C183D7F6-B498-43B3-948B-1728B52AA6E4}">
                <adec:decorative xmlns:adec="http://schemas.microsoft.com/office/drawing/2017/decorative" val="1"/>
              </a:ext>
            </a:extLst>
          </p:cNvPr>
          <p:cNvSpPr/>
          <p:nvPr/>
        </p:nvSpPr>
        <p:spPr>
          <a:xfrm>
            <a:off x="438267" y="4807067"/>
            <a:ext cx="6303002" cy="99708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263CE84E-5AD8-0C8F-170E-C43A41D3A810}"/>
              </a:ext>
            </a:extLst>
          </p:cNvPr>
          <p:cNvSpPr txBox="1"/>
          <p:nvPr/>
        </p:nvSpPr>
        <p:spPr>
          <a:xfrm>
            <a:off x="1536457" y="4982167"/>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361620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CA" sz="32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scénario</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 Respect et communication (suite)</a:t>
            </a: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5" name="TextBox 4">
            <a:extLst>
              <a:ext uri="{FF2B5EF4-FFF2-40B4-BE49-F238E27FC236}">
                <a16:creationId xmlns:a16="http://schemas.microsoft.com/office/drawing/2014/main" id="{D0C8EB2B-2ACD-3A8B-CB2E-18AE408A97F6}"/>
              </a:ext>
            </a:extLst>
          </p:cNvPr>
          <p:cNvSpPr txBox="1"/>
          <p:nvPr>
            <p:custDataLst>
              <p:tags r:id="rId4"/>
            </p:custDataLst>
          </p:nvPr>
        </p:nvSpPr>
        <p:spPr>
          <a:xfrm>
            <a:off x="440658" y="1245141"/>
            <a:ext cx="6750997" cy="4244880"/>
          </a:xfrm>
          <a:prstGeom prst="rect">
            <a:avLst/>
          </a:prstGeom>
          <a:noFill/>
        </p:spPr>
        <p:txBody>
          <a:bodyPr wrap="square" rtlCol="0">
            <a:spAutoFit/>
          </a:bodyPr>
          <a:lstStyle/>
          <a:p>
            <a:pPr marL="0" marR="0" indent="0" algn="just">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quelques </a:t>
            </a:r>
            <a:r>
              <a:rPr lang="fr-CA" dirty="0">
                <a:latin typeface="Calibri Light" panose="020F0302020204030204" pitchFamily="34" charset="0"/>
                <a:ea typeface="Calibri" panose="020F0502020204030204" pitchFamily="34" charset="0"/>
                <a:cs typeface="Calibri Light" panose="020F0302020204030204" pitchFamily="34" charset="0"/>
              </a:rPr>
              <a:t>mesures</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que je peux prendre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Demander à ma directrice d'ajouter un point de clôture à l'ordre du jour, 5 minutes avant la fin de la réunion, afin que tous les participants contribuent à laisser la salle aussi propre qu'elle l'était lorsqu'ils y sont entrés.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Lors de la prochaine réunion d'équipe, rappeler à chacun qu'il est de sa responsabilité de nettoyer la salle de réunion à la fin de la réunion.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Contacter l'équipe de gestion des locaux pour l'informer de ce problème récurrent et lui demander de faire un rappel au personnel dans le prochain bulletin d'information interne.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pic>
        <p:nvPicPr>
          <p:cNvPr id="7" name="Picture 6" descr="Une table de réunion avec des tasse à café et des déchets dispersés.">
            <a:extLst>
              <a:ext uri="{FF2B5EF4-FFF2-40B4-BE49-F238E27FC236}">
                <a16:creationId xmlns:a16="http://schemas.microsoft.com/office/drawing/2014/main" id="{775AB11D-CA25-2398-46D2-944286BDB81B}"/>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601793" y="1643974"/>
            <a:ext cx="4149549" cy="3618690"/>
          </a:xfrm>
          <a:prstGeom prst="rect">
            <a:avLst/>
          </a:prstGeom>
        </p:spPr>
      </p:pic>
    </p:spTree>
    <p:extLst>
      <p:ext uri="{BB962C8B-B14F-4D97-AF65-F5344CB8AC3E}">
        <p14:creationId xmlns:p14="http://schemas.microsoft.com/office/powerpoint/2010/main" val="71636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74473"/>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scénario - Respect et sensibilisation</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3" name="TextBox 2">
            <a:extLst>
              <a:ext uri="{FF2B5EF4-FFF2-40B4-BE49-F238E27FC236}">
                <a16:creationId xmlns:a16="http://schemas.microsoft.com/office/drawing/2014/main" id="{9C4221E3-FD39-EC07-31A2-84DC99618130}"/>
              </a:ext>
            </a:extLst>
          </p:cNvPr>
          <p:cNvSpPr txBox="1"/>
          <p:nvPr>
            <p:custDataLst>
              <p:tags r:id="rId4"/>
            </p:custDataLst>
          </p:nvPr>
        </p:nvSpPr>
        <p:spPr>
          <a:xfrm>
            <a:off x="583660" y="996685"/>
            <a:ext cx="6663446" cy="2950808"/>
          </a:xfrm>
          <a:prstGeom prst="rect">
            <a:avLst/>
          </a:prstGeom>
          <a:noFill/>
        </p:spPr>
        <p:txBody>
          <a:bodyPr wrap="square" rtlCol="0">
            <a:spAutoFit/>
          </a:bodyPr>
          <a:lstStyle/>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m'entraîne pour un demi-marathon à l'automne et je vais courir à l’heure du diner. Pour des raisons pratiques, j'aimerais laisser mon équipement d'entraînement au bureau pour la semaine et le ramener à la maison le vendredi.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pourrais probablement utiliser subtilement un casier toute la semaine, mais ils sont censés être destinés à un usage quotidien puisqu'ils sont limités. Cela signifie que quelqu'un pourrait ne pas avoir accès à un casier à cause de moi. </a:t>
            </a:r>
          </a:p>
          <a:p>
            <a:pPr marL="0" marR="0" indent="0">
              <a:lnSpc>
                <a:spcPct val="107000"/>
              </a:lnSpc>
              <a:spcBef>
                <a:spcPts val="200"/>
              </a:spcBef>
              <a:spcAft>
                <a:spcPts val="600"/>
              </a:spcAft>
              <a:buNone/>
            </a:pPr>
            <a:r>
              <a:rPr lang="fr-CA" b="1" dirty="0">
                <a:latin typeface="Calibri Light" panose="020F0302020204030204" pitchFamily="34" charset="0"/>
                <a:ea typeface="Calibri" panose="020F0502020204030204" pitchFamily="34" charset="0"/>
                <a:cs typeface="Calibri Light" panose="020F0302020204030204" pitchFamily="34" charset="0"/>
              </a:rPr>
              <a:t>Quels sont les éléments à prendre en compte dans ce scénario?</a:t>
            </a:r>
            <a:endParaRPr lang="fr-CA" b="1" dirty="0"/>
          </a:p>
        </p:txBody>
      </p:sp>
      <p:pic>
        <p:nvPicPr>
          <p:cNvPr id="9" name="Picture 8" descr="Une personne devant un casier avec des vêtements de sport.">
            <a:extLst>
              <a:ext uri="{FF2B5EF4-FFF2-40B4-BE49-F238E27FC236}">
                <a16:creationId xmlns:a16="http://schemas.microsoft.com/office/drawing/2014/main" id="{45A5254C-152A-D274-199E-2ADAD1BD5EA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939391" y="1395919"/>
            <a:ext cx="3837562" cy="3837562"/>
          </a:xfrm>
          <a:prstGeom prst="rect">
            <a:avLst/>
          </a:prstGeom>
        </p:spPr>
      </p:pic>
      <p:pic>
        <p:nvPicPr>
          <p:cNvPr id="4" name="Graphique 3" descr="Chronomètre 75% avec un remplissage uni">
            <a:extLst>
              <a:ext uri="{FF2B5EF4-FFF2-40B4-BE49-F238E27FC236}">
                <a16:creationId xmlns:a16="http://schemas.microsoft.com/office/drawing/2014/main" id="{236D91AF-1C1D-4FDF-50E5-A970996D2AC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430950"/>
            <a:ext cx="914400" cy="914400"/>
          </a:xfrm>
          <a:prstGeom prst="rect">
            <a:avLst/>
          </a:prstGeom>
        </p:spPr>
      </p:pic>
      <p:sp>
        <p:nvSpPr>
          <p:cNvPr id="7" name="Rectangle : coins arrondis 6">
            <a:extLst>
              <a:ext uri="{FF2B5EF4-FFF2-40B4-BE49-F238E27FC236}">
                <a16:creationId xmlns:a16="http://schemas.microsoft.com/office/drawing/2014/main" id="{5DC3160A-38C7-3274-6976-A1ED86F13218}"/>
              </a:ext>
              <a:ext uri="{C183D7F6-B498-43B3-948B-1728B52AA6E4}">
                <adec:decorative xmlns:adec="http://schemas.microsoft.com/office/drawing/2017/decorative" val="1"/>
              </a:ext>
            </a:extLst>
          </p:cNvPr>
          <p:cNvSpPr/>
          <p:nvPr/>
        </p:nvSpPr>
        <p:spPr>
          <a:xfrm>
            <a:off x="438267" y="4396902"/>
            <a:ext cx="6303002" cy="997086"/>
          </a:xfrm>
          <a:prstGeom prst="roundRect">
            <a:avLst/>
          </a:prstGeom>
          <a:noFill/>
          <a:ln>
            <a:solidFill>
              <a:srgbClr val="174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F7578E6B-64BE-0502-5129-249FA8005B49}"/>
              </a:ext>
            </a:extLst>
          </p:cNvPr>
          <p:cNvSpPr txBox="1"/>
          <p:nvPr/>
        </p:nvSpPr>
        <p:spPr>
          <a:xfrm>
            <a:off x="1536457" y="4601185"/>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281690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74473"/>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scénario - Respect et sensibilization (suite)</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3" name="TextBox 2">
            <a:extLst>
              <a:ext uri="{FF2B5EF4-FFF2-40B4-BE49-F238E27FC236}">
                <a16:creationId xmlns:a16="http://schemas.microsoft.com/office/drawing/2014/main" id="{9C4221E3-FD39-EC07-31A2-84DC99618130}"/>
              </a:ext>
            </a:extLst>
          </p:cNvPr>
          <p:cNvSpPr txBox="1"/>
          <p:nvPr>
            <p:custDataLst>
              <p:tags r:id="rId4"/>
            </p:custDataLst>
          </p:nvPr>
        </p:nvSpPr>
        <p:spPr>
          <a:xfrm>
            <a:off x="415047" y="1115316"/>
            <a:ext cx="6906638" cy="4398768"/>
          </a:xfrm>
          <a:prstGeom prst="rect">
            <a:avLst/>
          </a:prstGeom>
          <a:noFill/>
        </p:spPr>
        <p:txBody>
          <a:bodyPr wrap="square" rtlCol="0">
            <a:spAutoFit/>
          </a:bodyPr>
          <a:lstStyle/>
          <a:p>
            <a:pPr marL="0" marR="0" indent="0" algn="just">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des exemples d’éléments à prendre en compte dans ce</a:t>
            </a:r>
            <a:r>
              <a:rPr lang="fr-CA" dirty="0">
                <a:latin typeface="Calibri Light" panose="020F0302020204030204" pitchFamily="34" charset="0"/>
                <a:ea typeface="Calibri" panose="020F0502020204030204" pitchFamily="34" charset="0"/>
                <a:cs typeface="Calibri Light" panose="020F0302020204030204" pitchFamily="34" charset="0"/>
              </a:rPr>
              <a:t> scénario</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L’édifice dispose-t-il d'un vestiaire pour les personnes utilisant des moyens de transport alternatifs et offre-t-il des casiers attribués en fonction des saisons?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Puis-je demander à l'équipe de gestion des locaux de m'attribuer temporairement un casier?</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Y a-t-il un autre endroit où je pourrais laisser mes affaires? Les chaussures peuvent peut-être rester dans un placard et la bouteille d'eau dans une armoire de la cuisine.</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me rends au travail en voiture; je pourrais laisser mon sac de sport dans celle-ci.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pic>
        <p:nvPicPr>
          <p:cNvPr id="9" name="Picture 8" descr="Une personne devant un casier avec des vêtements de sport.">
            <a:extLst>
              <a:ext uri="{FF2B5EF4-FFF2-40B4-BE49-F238E27FC236}">
                <a16:creationId xmlns:a16="http://schemas.microsoft.com/office/drawing/2014/main" id="{45A5254C-152A-D274-199E-2ADAD1BD5EA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939391" y="1395919"/>
            <a:ext cx="3837562" cy="3837562"/>
          </a:xfrm>
          <a:prstGeom prst="rect">
            <a:avLst/>
          </a:prstGeom>
        </p:spPr>
      </p:pic>
    </p:spTree>
    <p:extLst>
      <p:ext uri="{BB962C8B-B14F-4D97-AF65-F5344CB8AC3E}">
        <p14:creationId xmlns:p14="http://schemas.microsoft.com/office/powerpoint/2010/main" val="10617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6" y="58165"/>
            <a:ext cx="9381428"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3200" dirty="0">
                <a:solidFill>
                  <a:schemeClr val="bg1"/>
                </a:solidFill>
                <a:ea typeface="+mn-ea"/>
              </a:rPr>
              <a:t>Un effort collectif pour notre intérêt collectif</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8" name="TextBox 7">
            <a:extLst>
              <a:ext uri="{FF2B5EF4-FFF2-40B4-BE49-F238E27FC236}">
                <a16:creationId xmlns:a16="http://schemas.microsoft.com/office/drawing/2014/main" id="{D4373D52-8C31-A3D1-6202-EADC675E42EF}"/>
              </a:ext>
            </a:extLst>
          </p:cNvPr>
          <p:cNvSpPr txBox="1"/>
          <p:nvPr>
            <p:custDataLst>
              <p:tags r:id="rId5"/>
            </p:custDataLst>
          </p:nvPr>
        </p:nvSpPr>
        <p:spPr>
          <a:xfrm>
            <a:off x="165370" y="1196502"/>
            <a:ext cx="11459183" cy="3600986"/>
          </a:xfrm>
          <a:prstGeom prst="rect">
            <a:avLst/>
          </a:prstGeom>
          <a:noFill/>
        </p:spPr>
        <p:txBody>
          <a:bodyPr wrap="square" rtlCol="0">
            <a:spAutoFit/>
          </a:bodyPr>
          <a:lstStyle/>
          <a:p>
            <a:r>
              <a:rPr lang="fr-CA" dirty="0">
                <a:latin typeface="Calibri Light" panose="020F0302020204030204" pitchFamily="34" charset="0"/>
                <a:ea typeface="Calibri Light" panose="020F0302020204030204" pitchFamily="34" charset="0"/>
                <a:cs typeface="Calibri Light" panose="020F0302020204030204" pitchFamily="34" charset="0"/>
              </a:rPr>
              <a:t>Le respect de ces normes en milieu de travail relèvera de notre responsabilité collective et nous permettra à tous de tirer parti d'un environnement de travail sain.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dirty="0">
                <a:latin typeface="Calibri Light" panose="020F0302020204030204" pitchFamily="34" charset="0"/>
                <a:ea typeface="Calibri Light" panose="020F0302020204030204" pitchFamily="34" charset="0"/>
                <a:cs typeface="Calibri Light" panose="020F0302020204030204" pitchFamily="34" charset="0"/>
              </a:rPr>
              <a:t>Le respect des normes en matière de convivialité, de communication, de respect et de courtoisie nous aidera à :</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Favoriser la collaboration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En adhérant aux normes communautaires, nous créons un environnement favorable à la collaboration.</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Promouvoir l'harmonie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Ces normes nous aident à maintenir un milieu de travail respectueux et harmonieux, ce qui améliore la productivité globale et la satisfaction au travail.</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Du « moi</a:t>
            </a:r>
            <a:r>
              <a:rPr lang="fr-CA" b="1" dirty="0">
                <a:solidFill>
                  <a:srgbClr val="111111"/>
                </a:solidFill>
                <a:latin typeface="Calibri Light" panose="020F0302020204030204" pitchFamily="34" charset="0"/>
                <a:ea typeface="Calibri Light" panose="020F0302020204030204" pitchFamily="34" charset="0"/>
                <a:cs typeface="Calibri Light" panose="020F0302020204030204" pitchFamily="34" charset="0"/>
              </a:rPr>
              <a:t> »</a:t>
            </a: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au « nous</a:t>
            </a:r>
            <a:r>
              <a:rPr lang="fr-CA" dirty="0">
                <a:solidFill>
                  <a:srgbClr val="111111"/>
                </a:solidFill>
                <a:latin typeface="Calibri Light" panose="020F0302020204030204" pitchFamily="34" charset="0"/>
                <a:ea typeface="Calibri Light" panose="020F0302020204030204" pitchFamily="34" charset="0"/>
                <a:cs typeface="Calibri Light" panose="020F0302020204030204" pitchFamily="34" charset="0"/>
              </a:rPr>
              <a:t>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 L'adoption de ces normes nous aide à passer d'une pensée individualiste à une pensée collective, ce qui favorise un véritable sens de la communauté.</a:t>
            </a:r>
          </a:p>
          <a:p>
            <a:endParaRPr lang="en-CA" dirty="0"/>
          </a:p>
        </p:txBody>
      </p:sp>
    </p:spTree>
    <p:extLst>
      <p:ext uri="{BB962C8B-B14F-4D97-AF65-F5344CB8AC3E}">
        <p14:creationId xmlns:p14="http://schemas.microsoft.com/office/powerpoint/2010/main" val="87552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Google Shape;274;p2">
            <a:extLst>
              <a:ext uri="{FF2B5EF4-FFF2-40B4-BE49-F238E27FC236}">
                <a16:creationId xmlns:a16="http://schemas.microsoft.com/office/drawing/2014/main" id="{249EDED2-ACA5-E482-22BD-5F1403FEDBE4}"/>
              </a:ext>
            </a:extLst>
          </p:cNvPr>
          <p:cNvSpPr txBox="1"/>
          <p:nvPr>
            <p:custDataLst>
              <p:tags r:id="rId1"/>
            </p:custDataLst>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a:t>
            </a: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Google Shape;272;p2">
            <a:extLst>
              <a:ext uri="{FF2B5EF4-FFF2-40B4-BE49-F238E27FC236}">
                <a16:creationId xmlns:a16="http://schemas.microsoft.com/office/drawing/2014/main" id="{58BD4A98-E2BD-BCB3-4425-DC3B6B10B60C}"/>
              </a:ext>
            </a:extLst>
          </p:cNvPr>
          <p:cNvSpPr txBox="1">
            <a:spLocks noGrp="1"/>
          </p:cNvSpPr>
          <p:nvPr>
            <p:ph type="title" idx="4294967295"/>
            <p:custDataLst>
              <p:tags r:id="rId2"/>
            </p:custDataLst>
          </p:nvPr>
        </p:nvSpPr>
        <p:spPr>
          <a:xfrm>
            <a:off x="340203" y="424616"/>
            <a:ext cx="11175825" cy="8350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chemeClr val="dk1"/>
              </a:buClr>
              <a:buSzPts val="2800"/>
              <a:buFont typeface="Arial"/>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Comment utiliser ce document</a:t>
            </a:r>
          </a:p>
        </p:txBody>
      </p:sp>
      <p:sp>
        <p:nvSpPr>
          <p:cNvPr id="10" name="TextBox 9">
            <a:extLst>
              <a:ext uri="{FF2B5EF4-FFF2-40B4-BE49-F238E27FC236}">
                <a16:creationId xmlns:a16="http://schemas.microsoft.com/office/drawing/2014/main" id="{000D524A-320F-6BB4-B947-05E0A947FBA7}"/>
              </a:ext>
            </a:extLst>
          </p:cNvPr>
          <p:cNvSpPr txBox="1"/>
          <p:nvPr>
            <p:custDataLst>
              <p:tags r:id="rId3"/>
            </p:custDataLst>
          </p:nvPr>
        </p:nvSpPr>
        <p:spPr>
          <a:xfrm>
            <a:off x="340203" y="1279462"/>
            <a:ext cx="11511593" cy="4062651"/>
          </a:xfrm>
          <a:prstGeom prst="rect">
            <a:avLst/>
          </a:prstGeom>
          <a:solidFill>
            <a:schemeClr val="accent5">
              <a:lumMod val="20000"/>
              <a:lumOff val="80000"/>
            </a:schemeClr>
          </a:solidFill>
        </p:spPr>
        <p:txBody>
          <a:bodyPr wrap="square">
            <a:spAutoFit/>
          </a:bodyPr>
          <a:lstStyle/>
          <a:p>
            <a:pPr algn="just">
              <a:spcAft>
                <a:spcPts val="1200"/>
              </a:spcAft>
            </a:pPr>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a:t>
            </a: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DESTINATAIRES</a:t>
            </a:r>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Le parrain et le comité des normes communautaires en milieu de travail présentent les normes et discutent au sujet de scénarios fictifs. Tous les employés qui utiliseront ce nouvel espace dans lequel ces nouvelles normes sont appliquées peuvent participer aux discussions.</a:t>
            </a:r>
          </a:p>
          <a:p>
            <a:pPr algn="just">
              <a:spcAft>
                <a:spcPts val="1200"/>
              </a:spcAft>
            </a:pP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QUAND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Après la création du comité des normes communautaires en milieu de travail et lorsque les normes communautaires sont établies.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COMMENT :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Si les membres du comité s’entendent sur des normes qui diffèrent de celles présentées dans ce document, veuillez adapter la présentation en conséquence.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aissez aux participants le temps de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discuter et de faire des suggestions pour</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la partie consacrée aux scénarios.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endParaRPr lang="fr-CA" dirty="0">
              <a:latin typeface="Calibri Light" panose="020F0302020204030204" pitchFamily="34" charset="0"/>
              <a:ea typeface="Calibri Light" panose="020F0302020204030204" pitchFamily="34" charset="0"/>
              <a:cs typeface="Calibri Light" panose="020F0302020204030204" pitchFamily="34" charset="0"/>
            </a:endParaRPr>
          </a:p>
          <a:p>
            <a:pPr algn="just">
              <a:spcAft>
                <a:spcPts val="1200"/>
              </a:spcAft>
            </a:pP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offerte ici : </a:t>
            </a:r>
            <a:r>
              <a:rPr lang="fr-CA" i="1"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Version EN</a:t>
            </a:r>
          </a:p>
          <a:p>
            <a:pPr algn="just">
              <a:spcAft>
                <a:spcPts val="1200"/>
              </a:spcAft>
            </a:pPr>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992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643749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Normes communautaires</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9"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10362388" cy="2951642"/>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Times New Roman" panose="02020603050405020304" pitchFamily="18" charset="0"/>
              </a:rPr>
              <a:t>Les normes communautaires </a:t>
            </a:r>
            <a:r>
              <a:rPr lang="fr-CA" dirty="0">
                <a:latin typeface="Calibri Light" panose="020F0302020204030204" pitchFamily="34" charset="0"/>
                <a:ea typeface="Calibri" panose="020F0502020204030204" pitchFamily="34" charset="0"/>
                <a:cs typeface="Times New Roman" panose="02020603050405020304" pitchFamily="18" charset="0"/>
              </a:rPr>
              <a:t>en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milieu de travail sont un </a:t>
            </a: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ensemble de valeurs ou de principes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convenu qui aide les employés à partager</a:t>
            </a:r>
            <a:r>
              <a:rPr lang="fr-CA" dirty="0">
                <a:latin typeface="Calibri Light" panose="020F0302020204030204" pitchFamily="34" charset="0"/>
                <a:ea typeface="Calibri" panose="020F0502020204030204" pitchFamily="34" charset="0"/>
                <a:cs typeface="Times New Roman" panose="02020603050405020304" pitchFamily="18" charset="0"/>
              </a:rPr>
              <a:t>,</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à utiliser l'espace</a:t>
            </a:r>
            <a:r>
              <a:rPr lang="fr-CA" dirty="0">
                <a:latin typeface="Calibri Light" panose="020F0302020204030204" pitchFamily="34" charset="0"/>
                <a:ea typeface="Calibri" panose="020F0502020204030204" pitchFamily="34" charset="0"/>
                <a:cs typeface="Times New Roman" panose="02020603050405020304" pitchFamily="18" charset="0"/>
              </a:rPr>
              <a:t> et</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à collaborer.</a:t>
            </a:r>
          </a:p>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Times New Roman" panose="02020603050405020304" pitchFamily="18" charset="0"/>
              </a:rPr>
              <a:t>Les normes communautaires </a:t>
            </a:r>
            <a:r>
              <a:rPr lang="fr-CA" dirty="0">
                <a:latin typeface="Calibri Light" panose="020F0302020204030204" pitchFamily="34" charset="0"/>
                <a:ea typeface="Calibri" panose="020F0502020204030204" pitchFamily="34" charset="0"/>
                <a:cs typeface="Times New Roman" panose="02020603050405020304" pitchFamily="18" charset="0"/>
              </a:rPr>
              <a:t>en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milieu de travail contribuent à un environnement de travail harmonieux et productif, qui profite à la fois aux individus et à l'organisation. Elles proposent un cadre pour interagir avec les autres de manière à promouvoir l'harmonie, la compréhension mutuelle, la politesse, la courtoisie et la sensibilité aux sentiments d'autrui. En bref, elles facilitent le passage de </a:t>
            </a:r>
            <a:r>
              <a:rPr lang="fr-CA" dirty="0">
                <a:latin typeface="Calibri Light" panose="020F0302020204030204" pitchFamily="34" charset="0"/>
                <a:ea typeface="Calibri" panose="020F0502020204030204" pitchFamily="34" charset="0"/>
                <a:cs typeface="Times New Roman" panose="02020603050405020304" pitchFamily="18" charset="0"/>
              </a:rPr>
              <a:t> « mon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espace » à « notre espace </a:t>
            </a:r>
            <a:r>
              <a:rPr lang="fr-CA" dirty="0">
                <a:latin typeface="Calibri Light" panose="020F0302020204030204" pitchFamily="34" charset="0"/>
                <a:ea typeface="Calibri" panose="020F0502020204030204" pitchFamily="34" charset="0"/>
                <a:cs typeface="Times New Roman" panose="02020603050405020304" pitchFamily="18" charset="0"/>
              </a:rPr>
              <a:t>» partagé</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200"/>
              </a:spcBef>
              <a:spcAft>
                <a:spcPts val="600"/>
              </a:spcAft>
            </a:pPr>
            <a:r>
              <a:rPr lang="fr-CA"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[Décrivez comment les normes communautaires s'alignent sur les valeurs de votre organisation. Expliquez comment le comité a abordé l'élaboration des normes communautaires].</a:t>
            </a:r>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fr-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Nos normes communautaires </a:t>
            </a:r>
            <a:endParaRPr kumimoji="0" lang="fr-CA" sz="3200" b="1" i="0" u="none" strike="noStrike" kern="1200" cap="none" spc="0" normalizeH="0" baseline="0" noProof="0" dirty="0">
              <a:ln>
                <a:noFill/>
              </a:ln>
              <a:solidFill>
                <a:schemeClr val="bg1"/>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C83680C-9CCE-49CE-BEE6-C1EA766BA28D}"/>
              </a:ext>
            </a:extLst>
          </p:cNvPr>
          <p:cNvSpPr txBox="1"/>
          <p:nvPr>
            <p:custDataLst>
              <p:tags r:id="rId3"/>
            </p:custDataLst>
          </p:nvPr>
        </p:nvSpPr>
        <p:spPr>
          <a:xfrm>
            <a:off x="581229" y="1201526"/>
            <a:ext cx="10362388" cy="3453189"/>
          </a:xfrm>
          <a:prstGeom prst="rect">
            <a:avLst/>
          </a:prstGeom>
          <a:noFill/>
        </p:spPr>
        <p:txBody>
          <a:bodyPr wrap="square">
            <a:spAutoFit/>
          </a:bodyPr>
          <a:lstStyle/>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Convivialité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Être attentif aux autres et à nos actions. Il s'agit d'être attentif à la manière dont nos actions et nos choix affectent les autres, </a:t>
            </a:r>
            <a:r>
              <a:rPr lang="fr-CA" dirty="0">
                <a:latin typeface="Calibri Light" panose="020F0302020204030204" pitchFamily="34" charset="0"/>
                <a:ea typeface="Calibri" panose="020F0502020204030204" pitchFamily="34" charset="0"/>
                <a:cs typeface="Times New Roman" panose="02020603050405020304" pitchFamily="18" charset="0"/>
              </a:rPr>
              <a:t>pour favoriser un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environnement agréable.  </a:t>
            </a:r>
          </a:p>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Respect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Respecter les personnes et l'environnement. Il s'agit d’accorder de au bien-être de nos collègues et </a:t>
            </a:r>
            <a:r>
              <a:rPr lang="fr-CA" dirty="0">
                <a:latin typeface="Calibri Light" panose="020F0302020204030204" pitchFamily="34" charset="0"/>
                <a:ea typeface="Calibri" panose="020F0502020204030204" pitchFamily="34" charset="0"/>
                <a:cs typeface="Times New Roman" panose="02020603050405020304" pitchFamily="18" charset="0"/>
              </a:rPr>
              <a:t>à</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notre espace de travail commun dans chaque action et décision. </a:t>
            </a:r>
          </a:p>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Courtoisie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Être</a:t>
            </a:r>
            <a:r>
              <a:rPr lang="fr-CA" dirty="0">
                <a:latin typeface="Calibri Light" panose="020F0302020204030204" pitchFamily="34" charset="0"/>
                <a:ea typeface="Calibri" panose="020F0502020204030204" pitchFamily="34" charset="0"/>
                <a:cs typeface="Times New Roman" panose="02020603050405020304" pitchFamily="18" charset="0"/>
              </a:rPr>
              <a:t> réfléchi</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et poli, en tenant compte du point de vue des autres et en faisant preuve de respect dans toutes les interactions. </a:t>
            </a:r>
          </a:p>
          <a:p>
            <a:pPr marL="34290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Communication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Contribuer à créer un milieu de travail où la communication est saine. </a:t>
            </a:r>
            <a:r>
              <a:rPr lang="fr-CA" dirty="0">
                <a:latin typeface="Calibri Light" panose="020F0302020204030204" pitchFamily="34" charset="0"/>
                <a:ea typeface="Calibri" panose="020F0502020204030204" pitchFamily="34" charset="0"/>
                <a:cs typeface="Times New Roman" panose="02020603050405020304" pitchFamily="18" charset="0"/>
              </a:rPr>
              <a:t>Favoriser</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une communication ouverte et une rétroaction constructive pour susciter la compréhension, le travail d'équipe et la collaboration. </a:t>
            </a:r>
          </a:p>
          <a:p>
            <a:pPr marR="0" lvl="0">
              <a:lnSpc>
                <a:spcPct val="107000"/>
              </a:lnSpc>
              <a:spcBef>
                <a:spcPts val="200"/>
              </a:spcBef>
              <a:spcAft>
                <a:spcPts val="600"/>
              </a:spcAft>
              <a:tabLst>
                <a:tab pos="457200" algn="l"/>
              </a:tabLst>
            </a:pP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4"/>
            </p:custDataLst>
          </p:nvPr>
        </p:nvPicPr>
        <p:blipFill>
          <a:blip r:embed="rId7"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Tree>
    <p:extLst>
      <p:ext uri="{BB962C8B-B14F-4D97-AF65-F5344CB8AC3E}">
        <p14:creationId xmlns:p14="http://schemas.microsoft.com/office/powerpoint/2010/main" val="250948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157322"/>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Appliquer les normes communautaires en milieu de travail dans des situations courantes</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4" name="Picture 3" descr="Meeting in office">
            <a:extLst>
              <a:ext uri="{FF2B5EF4-FFF2-40B4-BE49-F238E27FC236}">
                <a16:creationId xmlns:a16="http://schemas.microsoft.com/office/drawing/2014/main" id="{A4A00157-00CF-76B7-1678-CD05E38D212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a:ext>
            </a:extLst>
          </a:blip>
          <a:stretch>
            <a:fillRect/>
          </a:stretch>
        </p:blipFill>
        <p:spPr>
          <a:xfrm>
            <a:off x="866710" y="1100683"/>
            <a:ext cx="3491282" cy="2328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Woman using a laptop">
            <a:extLst>
              <a:ext uri="{FF2B5EF4-FFF2-40B4-BE49-F238E27FC236}">
                <a16:creationId xmlns:a16="http://schemas.microsoft.com/office/drawing/2014/main" id="{ABD32D2B-8E4A-2E58-8557-5430C6688B2F}"/>
              </a:ext>
            </a:extLst>
          </p:cNvPr>
          <p:cNvPicPr>
            <a:picLocks noChangeAspect="1"/>
          </p:cNvPicPr>
          <p:nvPr>
            <p:custDataLst>
              <p:tags r:id="rId5"/>
            </p:custDataLst>
          </p:nvPr>
        </p:nvPicPr>
        <p:blipFill rotWithShape="1">
          <a:blip r:embed="rId14" cstate="print">
            <a:extLst>
              <a:ext uri="{28A0092B-C50C-407E-A947-70E740481C1C}">
                <a14:useLocalDpi xmlns:a14="http://schemas.microsoft.com/office/drawing/2010/main"/>
              </a:ext>
            </a:extLst>
          </a:blip>
          <a:srcRect/>
          <a:stretch/>
        </p:blipFill>
        <p:spPr>
          <a:xfrm>
            <a:off x="4610911" y="1100682"/>
            <a:ext cx="2813796" cy="2328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Woman using computer">
            <a:extLst>
              <a:ext uri="{FF2B5EF4-FFF2-40B4-BE49-F238E27FC236}">
                <a16:creationId xmlns:a16="http://schemas.microsoft.com/office/drawing/2014/main" id="{FB1458AB-2432-7E8F-A0C9-AE3784101A70}"/>
              </a:ext>
            </a:extLst>
          </p:cNvPr>
          <p:cNvPicPr>
            <a:picLocks noChangeAspect="1"/>
          </p:cNvPicPr>
          <p:nvPr>
            <p:custDataLst>
              <p:tags r:id="rId6"/>
            </p:custDataLst>
          </p:nvPr>
        </p:nvPicPr>
        <p:blipFill rotWithShape="1">
          <a:blip r:embed="rId15" cstate="print">
            <a:extLst>
              <a:ext uri="{28A0092B-C50C-407E-A947-70E740481C1C}">
                <a14:useLocalDpi xmlns:a14="http://schemas.microsoft.com/office/drawing/2010/main"/>
              </a:ext>
            </a:extLst>
          </a:blip>
          <a:srcRect/>
          <a:stretch/>
        </p:blipFill>
        <p:spPr>
          <a:xfrm>
            <a:off x="7634931" y="1092575"/>
            <a:ext cx="3690360" cy="2230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olleagues celebrating">
            <a:extLst>
              <a:ext uri="{FF2B5EF4-FFF2-40B4-BE49-F238E27FC236}">
                <a16:creationId xmlns:a16="http://schemas.microsoft.com/office/drawing/2014/main" id="{5A235139-1124-5C33-9173-53DE63037638}"/>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a:ext>
            </a:extLst>
          </a:blip>
          <a:stretch>
            <a:fillRect/>
          </a:stretch>
        </p:blipFill>
        <p:spPr>
          <a:xfrm>
            <a:off x="886166" y="3574838"/>
            <a:ext cx="3209179" cy="2141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Office worker using sticky notes">
            <a:extLst>
              <a:ext uri="{FF2B5EF4-FFF2-40B4-BE49-F238E27FC236}">
                <a16:creationId xmlns:a16="http://schemas.microsoft.com/office/drawing/2014/main" id="{F0317681-CF25-CD32-81C5-11E953CCC5C0}"/>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a:ext>
            </a:extLst>
          </a:blip>
          <a:stretch>
            <a:fillRect/>
          </a:stretch>
        </p:blipFill>
        <p:spPr>
          <a:xfrm>
            <a:off x="4263209" y="3575054"/>
            <a:ext cx="3209179" cy="2141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People at meeting">
            <a:extLst>
              <a:ext uri="{FF2B5EF4-FFF2-40B4-BE49-F238E27FC236}">
                <a16:creationId xmlns:a16="http://schemas.microsoft.com/office/drawing/2014/main" id="{B4B758EA-1D61-4115-B0A7-C8AFB1F502F0}"/>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a:ext>
            </a:extLst>
          </a:blip>
          <a:stretch>
            <a:fillRect/>
          </a:stretch>
        </p:blipFill>
        <p:spPr>
          <a:xfrm>
            <a:off x="7834007" y="3575054"/>
            <a:ext cx="3285557" cy="2190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207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6" y="58165"/>
            <a:ext cx="9381428"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n-ea"/>
                <a:cs typeface="Arial" panose="020B0604020202020204" pitchFamily="34" charset="0"/>
              </a:rPr>
              <a:t>er</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scénario - Convivialité et communication</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2557B741-5A0A-1BCC-9EA8-6F9E1623DEA8}"/>
              </a:ext>
            </a:extLst>
          </p:cNvPr>
          <p:cNvSpPr txBox="1"/>
          <p:nvPr>
            <p:custDataLst>
              <p:tags r:id="rId4"/>
            </p:custDataLst>
          </p:nvPr>
        </p:nvSpPr>
        <p:spPr>
          <a:xfrm>
            <a:off x="331262" y="1366448"/>
            <a:ext cx="7307903" cy="2485552"/>
          </a:xfrm>
          <a:prstGeom prst="rect">
            <a:avLst/>
          </a:prstGeom>
          <a:noFill/>
        </p:spPr>
        <p:txBody>
          <a:bodyPr wrap="square">
            <a:spAutoFit/>
          </a:bodyPr>
          <a:lstStyle/>
          <a:p>
            <a:pPr>
              <a:lnSpc>
                <a:spcPct val="107000"/>
              </a:lnSpc>
              <a:spcBef>
                <a:spcPts val="200"/>
              </a:spcBef>
              <a:spcAft>
                <a:spcPts val="600"/>
              </a:spcAft>
            </a:pPr>
            <a:r>
              <a:rPr lang="fr-CA" sz="2000" dirty="0">
                <a:latin typeface="Calibri Light" panose="020F0302020204030204" pitchFamily="34" charset="0"/>
                <a:ea typeface="Calibri" panose="020F0502020204030204" pitchFamily="34" charset="0"/>
                <a:cs typeface="Calibri Light" panose="020F0302020204030204" pitchFamily="34" charset="0"/>
              </a:rPr>
              <a:t>Je dois respecter l’échéancier fixé à 13 h pour remettre un rapport. J'aimerais apporter mon dîner - une salade aux œufs - à mon poste de travail, afin de manger pendant que j’apporte les derniers changements à mon rapport.</a:t>
            </a:r>
          </a:p>
          <a:p>
            <a:pPr marL="0" marR="0">
              <a:lnSpc>
                <a:spcPct val="107000"/>
              </a:lnSpc>
              <a:spcBef>
                <a:spcPts val="200"/>
              </a:spcBef>
              <a:spcAft>
                <a:spcPts val="600"/>
              </a:spcAft>
            </a:pPr>
            <a:r>
              <a:rPr lang="fr-CA" sz="2000" dirty="0">
                <a:latin typeface="Calibri Light" panose="020F0302020204030204" pitchFamily="34" charset="0"/>
                <a:ea typeface="Calibri" panose="020F0502020204030204" pitchFamily="34" charset="0"/>
                <a:cs typeface="Calibri Light" panose="020F0302020204030204" pitchFamily="34" charset="0"/>
              </a:rPr>
              <a:t>En tenant en compte des </a:t>
            </a:r>
            <a:r>
              <a:rPr lang="fr-CA" sz="2000" dirty="0">
                <a:effectLst/>
                <a:latin typeface="Calibri Light" panose="020F0302020204030204" pitchFamily="34" charset="0"/>
                <a:ea typeface="Calibri" panose="020F0502020204030204" pitchFamily="34" charset="0"/>
                <a:cs typeface="Calibri Light" panose="020F0302020204030204" pitchFamily="34" charset="0"/>
              </a:rPr>
              <a:t>normes communautaires en matière de </a:t>
            </a:r>
            <a:r>
              <a:rPr lang="fr-CA" sz="2000" dirty="0">
                <a:latin typeface="Calibri Light" panose="020F0302020204030204" pitchFamily="34" charset="0"/>
                <a:ea typeface="Calibri" panose="020F0502020204030204" pitchFamily="34" charset="0"/>
                <a:cs typeface="Calibri Light" panose="020F0302020204030204" pitchFamily="34" charset="0"/>
              </a:rPr>
              <a:t>convivialité et de communication, </a:t>
            </a:r>
            <a:r>
              <a:rPr lang="fr-CA" sz="2000" b="1" dirty="0">
                <a:latin typeface="Calibri Light" panose="020F0302020204030204" pitchFamily="34" charset="0"/>
                <a:ea typeface="Calibri" panose="020F0502020204030204" pitchFamily="34" charset="0"/>
                <a:cs typeface="Calibri Light" panose="020F0302020204030204" pitchFamily="34" charset="0"/>
              </a:rPr>
              <a:t>q</a:t>
            </a:r>
            <a:r>
              <a:rPr lang="fr-CA" sz="2000" b="1" dirty="0">
                <a:effectLst/>
                <a:latin typeface="Calibri Light" panose="020F0302020204030204" pitchFamily="34" charset="0"/>
                <a:ea typeface="Calibri" panose="020F0502020204030204" pitchFamily="34" charset="0"/>
                <a:cs typeface="Calibri Light" panose="020F0302020204030204" pitchFamily="34" charset="0"/>
              </a:rPr>
              <a:t>uelles questions devrais-je me poser dans cette situation?</a:t>
            </a:r>
            <a:endParaRPr lang="fr-CA" sz="20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6" name="Content Placeholder 3" descr="Personne à un bureau avec un pot de popcorn">
            <a:extLst>
              <a:ext uri="{FF2B5EF4-FFF2-40B4-BE49-F238E27FC236}">
                <a16:creationId xmlns:a16="http://schemas.microsoft.com/office/drawing/2014/main" id="{F18C3835-64F9-380B-2AFE-AA2A98123ECB}"/>
              </a:ext>
              <a:ext uri="{C183D7F6-B498-43B3-948B-1728B52AA6E4}">
                <adec:decorative xmlns:adec="http://schemas.microsoft.com/office/drawing/2017/decorative" val="0"/>
              </a:ext>
            </a:extLst>
          </p:cNvPr>
          <p:cNvPicPr>
            <a:picLocks noChangeAspect="1"/>
          </p:cNvPicPr>
          <p:nvPr>
            <p:custDataLst>
              <p:tags r:id="rId6"/>
            </p:custDataLst>
          </p:nvPr>
        </p:nvPicPr>
        <p:blipFill rotWithShape="1">
          <a:blip r:embed="rId10" cstate="print">
            <a:extLst>
              <a:ext uri="{28A0092B-C50C-407E-A947-70E740481C1C}">
                <a14:useLocalDpi xmlns:a14="http://schemas.microsoft.com/office/drawing/2010/main"/>
              </a:ext>
            </a:extLst>
          </a:blip>
          <a:srcRect/>
          <a:stretch/>
        </p:blipFill>
        <p:spPr>
          <a:xfrm>
            <a:off x="8112867" y="1573468"/>
            <a:ext cx="3747871" cy="3266328"/>
          </a:xfrm>
          <a:prstGeom prst="rect">
            <a:avLst/>
          </a:prstGeom>
        </p:spPr>
      </p:pic>
      <p:pic>
        <p:nvPicPr>
          <p:cNvPr id="8" name="Graphique 7" descr="Chronomètre 75% avec un remplissage uni">
            <a:extLst>
              <a:ext uri="{FF2B5EF4-FFF2-40B4-BE49-F238E27FC236}">
                <a16:creationId xmlns:a16="http://schemas.microsoft.com/office/drawing/2014/main" id="{3A590183-8B9B-052D-6E77-E702AFEEF49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2057" y="4226667"/>
            <a:ext cx="914400" cy="914400"/>
          </a:xfrm>
          <a:prstGeom prst="rect">
            <a:avLst/>
          </a:prstGeom>
        </p:spPr>
      </p:pic>
      <p:sp>
        <p:nvSpPr>
          <p:cNvPr id="9" name="Rectangle : coins arrondis 8">
            <a:extLst>
              <a:ext uri="{FF2B5EF4-FFF2-40B4-BE49-F238E27FC236}">
                <a16:creationId xmlns:a16="http://schemas.microsoft.com/office/drawing/2014/main" id="{CABEB393-1DC0-0FC6-1346-022E56E82D82}"/>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D6D69468-AAF1-9293-9329-F2B6D18301CA}"/>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137587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5" y="58165"/>
            <a:ext cx="11296743"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n-ea"/>
                <a:cs typeface="Arial" panose="020B0604020202020204" pitchFamily="34" charset="0"/>
              </a:rPr>
              <a:t>er</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scénario - Convivialité et communication (suite) </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2557B741-5A0A-1BCC-9EA8-6F9E1623DEA8}"/>
              </a:ext>
            </a:extLst>
          </p:cNvPr>
          <p:cNvSpPr txBox="1"/>
          <p:nvPr>
            <p:custDataLst>
              <p:tags r:id="rId4"/>
            </p:custDataLst>
          </p:nvPr>
        </p:nvSpPr>
        <p:spPr>
          <a:xfrm>
            <a:off x="331262" y="1067969"/>
            <a:ext cx="7307903" cy="4722062"/>
          </a:xfrm>
          <a:prstGeom prst="rect">
            <a:avLst/>
          </a:prstGeom>
          <a:noFill/>
        </p:spPr>
        <p:txBody>
          <a:bodyPr wrap="square">
            <a:spAutoFit/>
          </a:bodyPr>
          <a:lstStyle/>
          <a:p>
            <a:pPr marL="0" marR="0">
              <a:lnSpc>
                <a:spcPct val="107000"/>
              </a:lnSpc>
              <a:spcBef>
                <a:spcPts val="200"/>
              </a:spcBef>
              <a:spcAft>
                <a:spcPts val="600"/>
              </a:spcAft>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Voici des exemples de questions que je devrais me poser avant de </a:t>
            </a:r>
            <a:r>
              <a:rPr lang="fr-CA" sz="2000" dirty="0">
                <a:latin typeface="Calibri Light" panose="020F0302020204030204" pitchFamily="34" charset="0"/>
                <a:ea typeface="Calibri" panose="020F0502020204030204" pitchFamily="34" charset="0"/>
                <a:cs typeface="Calibri Light" panose="020F0302020204030204" pitchFamily="34" charset="0"/>
              </a:rPr>
              <a:t>manger</a:t>
            </a:r>
            <a:r>
              <a:rPr lang="fr-CA" sz="2000" dirty="0">
                <a:effectLst/>
                <a:latin typeface="Calibri Light" panose="020F0302020204030204" pitchFamily="34" charset="0"/>
                <a:ea typeface="Calibri" panose="020F0502020204030204" pitchFamily="34" charset="0"/>
                <a:cs typeface="Calibri Light" panose="020F0302020204030204" pitchFamily="34" charset="0"/>
              </a:rPr>
              <a:t> : </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Est-ce que je vois d'autres personnes dîner à leur poste de travail ou est-ce que la plupart des personnes à leur poste de travail ne font que travailler? </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S'il y a des gens autour de moi, peuvent-ils être allergiques aux œufs ou gênés par l'odeur de ma nourriture?</a:t>
            </a:r>
            <a:endParaRPr lang="en-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Si quelqu’un est gêné par le fait que je mange à mon bureau, suis-je prêt à accepter la critique?</a:t>
            </a:r>
            <a:endParaRPr lang="en-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Je peux demander aux personnes autour de moi et, si cela dérange quelqu'un, je </a:t>
            </a:r>
            <a:r>
              <a:rPr lang="fr-CA" sz="2000" dirty="0">
                <a:latin typeface="Calibri Light" panose="020F0302020204030204" pitchFamily="34" charset="0"/>
                <a:ea typeface="Calibri" panose="020F0502020204030204" pitchFamily="34" charset="0"/>
                <a:cs typeface="Calibri Light" panose="020F0302020204030204" pitchFamily="34" charset="0"/>
              </a:rPr>
              <a:t>mangerai mon dîner dans la cuisinette après mon échéancier.</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6" name="Content Placeholder 3" descr="Employé avec un bol de popcorn à son poste de travail.">
            <a:extLst>
              <a:ext uri="{FF2B5EF4-FFF2-40B4-BE49-F238E27FC236}">
                <a16:creationId xmlns:a16="http://schemas.microsoft.com/office/drawing/2014/main" id="{F18C3835-64F9-380B-2AFE-AA2A98123ECB}"/>
              </a:ext>
            </a:extLst>
          </p:cNvPr>
          <p:cNvPicPr>
            <a:picLocks noChangeAspect="1"/>
          </p:cNvPicPr>
          <p:nvPr>
            <p:custDataLst>
              <p:tags r:id="rId6"/>
            </p:custDataLst>
          </p:nvPr>
        </p:nvPicPr>
        <p:blipFill rotWithShape="1">
          <a:blip r:embed="rId10" cstate="print">
            <a:extLst>
              <a:ext uri="{28A0092B-C50C-407E-A947-70E740481C1C}">
                <a14:useLocalDpi xmlns:a14="http://schemas.microsoft.com/office/drawing/2010/main"/>
              </a:ext>
            </a:extLst>
          </a:blip>
          <a:srcRect/>
          <a:stretch/>
        </p:blipFill>
        <p:spPr>
          <a:xfrm>
            <a:off x="8112867" y="1573468"/>
            <a:ext cx="3747871" cy="3266328"/>
          </a:xfrm>
          <a:prstGeom prst="rect">
            <a:avLst/>
          </a:prstGeom>
        </p:spPr>
      </p:pic>
    </p:spTree>
    <p:extLst>
      <p:ext uri="{BB962C8B-B14F-4D97-AF65-F5344CB8AC3E}">
        <p14:creationId xmlns:p14="http://schemas.microsoft.com/office/powerpoint/2010/main" val="179266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1C67A-4FAB-556C-5C8D-241597F9DA1B}"/>
              </a:ext>
              <a:ext uri="{C183D7F6-B498-43B3-948B-1728B52AA6E4}">
                <adec:decorative xmlns:adec="http://schemas.microsoft.com/office/drawing/2017/decorative" val="1"/>
              </a:ext>
            </a:extLst>
          </p:cNvPr>
          <p:cNvSpPr/>
          <p:nvPr>
            <p:custDataLst>
              <p:tags r:id="rId1"/>
            </p:custDataLst>
          </p:nvPr>
        </p:nvSpPr>
        <p:spPr>
          <a:xfrm>
            <a:off x="0" y="0"/>
            <a:ext cx="12192000" cy="74066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3">
            <a:extLst>
              <a:ext uri="{FF2B5EF4-FFF2-40B4-BE49-F238E27FC236}">
                <a16:creationId xmlns:a16="http://schemas.microsoft.com/office/drawing/2014/main" id="{150D6C6B-A8BB-CDA2-4817-A76B6FD20AE4}"/>
              </a:ext>
            </a:extLst>
          </p:cNvPr>
          <p:cNvSpPr txBox="1">
            <a:spLocks noGrp="1"/>
          </p:cNvSpPr>
          <p:nvPr>
            <p:ph type="title" idx="4294967295"/>
            <p:custDataLst>
              <p:tags r:id="rId2"/>
            </p:custDataLst>
          </p:nvPr>
        </p:nvSpPr>
        <p:spPr>
          <a:xfrm>
            <a:off x="170432" y="115833"/>
            <a:ext cx="901928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2</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j-ea"/>
                <a:cs typeface="Arial" panose="020B0604020202020204" pitchFamily="34" charset="0"/>
              </a:rPr>
              <a:t>e</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a:t>
            </a:r>
            <a:r>
              <a:rPr kumimoji="0" lang="en-CA" sz="3200" b="1" i="0" u="none" strike="noStrike" kern="1200" cap="none" spc="0" normalizeH="0" baseline="0" dirty="0" err="1">
                <a:ln>
                  <a:noFill/>
                </a:ln>
                <a:solidFill>
                  <a:schemeClr val="bg1"/>
                </a:solidFill>
                <a:effectLst/>
                <a:uLnTx/>
                <a:uFillTx/>
                <a:latin typeface="Arial" panose="020B0604020202020204" pitchFamily="34" charset="0"/>
                <a:ea typeface="+mj-ea"/>
                <a:cs typeface="Arial" panose="020B0604020202020204" pitchFamily="34" charset="0"/>
              </a:rPr>
              <a:t>scénario</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 Respect et convivialité </a:t>
            </a:r>
          </a:p>
        </p:txBody>
      </p:sp>
      <p:sp>
        <p:nvSpPr>
          <p:cNvPr id="12" name="TextBox 11">
            <a:extLst>
              <a:ext uri="{FF2B5EF4-FFF2-40B4-BE49-F238E27FC236}">
                <a16:creationId xmlns:a16="http://schemas.microsoft.com/office/drawing/2014/main" id="{49BC1508-1F65-AA39-033E-D60F15B261D2}"/>
              </a:ext>
            </a:extLst>
          </p:cNvPr>
          <p:cNvSpPr txBox="1"/>
          <p:nvPr>
            <p:custDataLst>
              <p:tags r:id="rId3"/>
            </p:custDataLst>
          </p:nvPr>
        </p:nvSpPr>
        <p:spPr>
          <a:xfrm>
            <a:off x="438267" y="1197059"/>
            <a:ext cx="6685333" cy="2256323"/>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rPr>
              <a:t>J'ai réservé une salle de réunion pour participer à une conférence téléphonique avec un client. Ma réservation est sur le point de se terminer, mais la conversation est très intéressante et je souhaite poursuivre cet échange constructif.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En ayant à l’esprit les normes communautaires en matière de respect et convivialité, </a:t>
            </a:r>
            <a:r>
              <a:rPr lang="fr-CA" sz="1800" b="1" dirty="0">
                <a:effectLst/>
                <a:latin typeface="Calibri Light" panose="020F0302020204030204" pitchFamily="34" charset="0"/>
                <a:ea typeface="Calibri" panose="020F0502020204030204" pitchFamily="34" charset="0"/>
                <a:cs typeface="Calibri Light" panose="020F0302020204030204" pitchFamily="34" charset="0"/>
              </a:rPr>
              <a:t>quelles sont les différentes mesures que je pourrais prendre dans cette situation?</a:t>
            </a:r>
            <a:endParaRPr lang="fr-CA" sz="18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Content Placeholder 10">
            <a:extLst>
              <a:ext uri="{FF2B5EF4-FFF2-40B4-BE49-F238E27FC236}">
                <a16:creationId xmlns:a16="http://schemas.microsoft.com/office/drawing/2014/main" id="{22CFDD7F-7975-5FB3-F214-59B0DB143008}"/>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5" name="Picture 4" descr="Une personne qui entre dans une salle de réunion où se trouvent déjà des gens.">
            <a:extLst>
              <a:ext uri="{FF2B5EF4-FFF2-40B4-BE49-F238E27FC236}">
                <a16:creationId xmlns:a16="http://schemas.microsoft.com/office/drawing/2014/main" id="{FCC1B57B-74D5-5D25-0085-8ED08912CC8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803371" y="2045190"/>
            <a:ext cx="3979984" cy="3105308"/>
          </a:xfrm>
          <a:prstGeom prst="rect">
            <a:avLst/>
          </a:prstGeom>
        </p:spPr>
      </p:pic>
      <p:pic>
        <p:nvPicPr>
          <p:cNvPr id="6" name="Graphique 5" descr="Chronomètre 75% avec un remplissage uni">
            <a:extLst>
              <a:ext uri="{FF2B5EF4-FFF2-40B4-BE49-F238E27FC236}">
                <a16:creationId xmlns:a16="http://schemas.microsoft.com/office/drawing/2014/main" id="{75C0A5CF-259F-0E3F-6D03-753E4A6057D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226667"/>
            <a:ext cx="914400" cy="914400"/>
          </a:xfrm>
          <a:prstGeom prst="rect">
            <a:avLst/>
          </a:prstGeom>
        </p:spPr>
      </p:pic>
      <p:sp>
        <p:nvSpPr>
          <p:cNvPr id="7" name="Rectangle : coins arrondis 6">
            <a:extLst>
              <a:ext uri="{FF2B5EF4-FFF2-40B4-BE49-F238E27FC236}">
                <a16:creationId xmlns:a16="http://schemas.microsoft.com/office/drawing/2014/main" id="{B339D5D9-34E9-CB14-184B-2663FA5BAA14}"/>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a:ln>
            <a:solidFill>
              <a:srgbClr val="4097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543336DC-D60A-1439-1FDC-BC3E4347F89C}"/>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12783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1C67A-4FAB-556C-5C8D-241597F9DA1B}"/>
              </a:ext>
              <a:ext uri="{C183D7F6-B498-43B3-948B-1728B52AA6E4}">
                <adec:decorative xmlns:adec="http://schemas.microsoft.com/office/drawing/2017/decorative" val="1"/>
              </a:ext>
            </a:extLst>
          </p:cNvPr>
          <p:cNvSpPr/>
          <p:nvPr>
            <p:custDataLst>
              <p:tags r:id="rId1"/>
            </p:custDataLst>
          </p:nvPr>
        </p:nvSpPr>
        <p:spPr>
          <a:xfrm>
            <a:off x="0" y="0"/>
            <a:ext cx="12192000" cy="74066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3">
            <a:extLst>
              <a:ext uri="{FF2B5EF4-FFF2-40B4-BE49-F238E27FC236}">
                <a16:creationId xmlns:a16="http://schemas.microsoft.com/office/drawing/2014/main" id="{150D6C6B-A8BB-CDA2-4817-A76B6FD20AE4}"/>
              </a:ext>
            </a:extLst>
          </p:cNvPr>
          <p:cNvSpPr txBox="1">
            <a:spLocks noGrp="1"/>
          </p:cNvSpPr>
          <p:nvPr>
            <p:ph type="title" idx="4294967295"/>
            <p:custDataLst>
              <p:tags r:id="rId2"/>
            </p:custDataLst>
          </p:nvPr>
        </p:nvSpPr>
        <p:spPr>
          <a:xfrm>
            <a:off x="170432" y="115833"/>
            <a:ext cx="901928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2</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j-ea"/>
                <a:cs typeface="Arial" panose="020B0604020202020204" pitchFamily="34" charset="0"/>
              </a:rPr>
              <a:t>e</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scenario – Respect et convivialité (suite)</a:t>
            </a:r>
          </a:p>
        </p:txBody>
      </p:sp>
      <p:sp>
        <p:nvSpPr>
          <p:cNvPr id="12" name="TextBox 11">
            <a:extLst>
              <a:ext uri="{FF2B5EF4-FFF2-40B4-BE49-F238E27FC236}">
                <a16:creationId xmlns:a16="http://schemas.microsoft.com/office/drawing/2014/main" id="{49BC1508-1F65-AA39-033E-D60F15B261D2}"/>
              </a:ext>
            </a:extLst>
          </p:cNvPr>
          <p:cNvSpPr txBox="1"/>
          <p:nvPr>
            <p:custDataLst>
              <p:tags r:id="rId3"/>
            </p:custDataLst>
          </p:nvPr>
        </p:nvSpPr>
        <p:spPr>
          <a:xfrm>
            <a:off x="408645" y="880976"/>
            <a:ext cx="6685333" cy="4778296"/>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différentes mesures </a:t>
            </a:r>
            <a:r>
              <a:rPr lang="fr-CA" dirty="0">
                <a:latin typeface="Calibri Light" panose="020F0302020204030204" pitchFamily="34" charset="0"/>
                <a:ea typeface="Calibri" panose="020F0502020204030204" pitchFamily="34" charset="0"/>
                <a:cs typeface="Calibri Light" panose="020F0302020204030204" pitchFamily="34" charset="0"/>
              </a:rPr>
              <a:t>que je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pourrais prendre dans l'esprit des normes communautaires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Jeter un coup d'œil au système de réservation et déterminer si je peux prolonger ma réservation.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Contacter la personne qui a réservé la salle après moi pour vérifier si elle peut me faire une faveur et déplacer sa réunion dans une autre salle.</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Demander une pause de 5 minutes </a:t>
            </a:r>
            <a:r>
              <a:rPr lang="fr-CA" dirty="0">
                <a:latin typeface="Calibri Light" panose="020F0302020204030204" pitchFamily="34" charset="0"/>
                <a:ea typeface="Calibri" panose="020F0502020204030204" pitchFamily="34" charset="0"/>
                <a:cs typeface="Calibri Light" panose="020F0302020204030204" pitchFamily="34" charset="0"/>
              </a:rPr>
              <a:t>à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mon client et poursuivre ma réunion dans un autre endroit.</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Informer mon client que je dois respecter notre ordre du jour initial et organiser une autre rencontre pour poursuivre la conversation.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dirty="0">
                <a:latin typeface="Calibri Light" panose="020F0302020204030204" pitchFamily="34" charset="0"/>
                <a:ea typeface="Calibri" panose="020F0502020204030204" pitchFamily="34" charset="0"/>
                <a:cs typeface="Calibri Light" panose="020F0302020204030204" pitchFamily="34" charset="0"/>
              </a:rPr>
              <a:t>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éserver la salle 30 minutes supplémentaires la prochaine fois.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Content Placeholder 10">
            <a:extLst>
              <a:ext uri="{FF2B5EF4-FFF2-40B4-BE49-F238E27FC236}">
                <a16:creationId xmlns:a16="http://schemas.microsoft.com/office/drawing/2014/main" id="{22CFDD7F-7975-5FB3-F214-59B0DB143008}"/>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5" name="Picture 4" descr="Une personne qui entre dans une salle de réunion où se trouvent déjà des gens.">
            <a:extLst>
              <a:ext uri="{FF2B5EF4-FFF2-40B4-BE49-F238E27FC236}">
                <a16:creationId xmlns:a16="http://schemas.microsoft.com/office/drawing/2014/main" id="{FCC1B57B-74D5-5D25-0085-8ED08912CC8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803371" y="2045190"/>
            <a:ext cx="3979984" cy="3105308"/>
          </a:xfrm>
          <a:prstGeom prst="rect">
            <a:avLst/>
          </a:prstGeom>
        </p:spPr>
      </p:pic>
    </p:spTree>
    <p:extLst>
      <p:ext uri="{BB962C8B-B14F-4D97-AF65-F5344CB8AC3E}">
        <p14:creationId xmlns:p14="http://schemas.microsoft.com/office/powerpoint/2010/main" val="3037634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GCworkplace">
      <a:dk1>
        <a:srgbClr val="000000"/>
      </a:dk1>
      <a:lt1>
        <a:srgbClr val="FFFFFF"/>
      </a:lt1>
      <a:dk2>
        <a:srgbClr val="77797C"/>
      </a:dk2>
      <a:lt2>
        <a:srgbClr val="E7E6E6"/>
      </a:lt2>
      <a:accent1>
        <a:srgbClr val="A8CE75"/>
      </a:accent1>
      <a:accent2>
        <a:srgbClr val="388978"/>
      </a:accent2>
      <a:accent3>
        <a:srgbClr val="18853F"/>
      </a:accent3>
      <a:accent4>
        <a:srgbClr val="B27A0A"/>
      </a:accent4>
      <a:accent5>
        <a:srgbClr val="17455C"/>
      </a:accent5>
      <a:accent6>
        <a:srgbClr val="BBBCBF"/>
      </a:accent6>
      <a:hlink>
        <a:srgbClr val="0563C1"/>
      </a:hlink>
      <a:folHlink>
        <a:srgbClr val="954F72"/>
      </a:folHlink>
    </a:clrScheme>
    <a:fontScheme name="Custom 2">
      <a:majorFont>
        <a:latin typeface="Arial"/>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33488</TotalTime>
  <Words>1620</Words>
  <Application>Microsoft Office PowerPoint</Application>
  <PresentationFormat>Widescreen</PresentationFormat>
  <Paragraphs>101</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Rounded MT Bold</vt:lpstr>
      <vt:lpstr>Avenir Next LT Pro Demi</vt:lpstr>
      <vt:lpstr>Calibri</vt:lpstr>
      <vt:lpstr>Calibri Light</vt:lpstr>
      <vt:lpstr>Georgia</vt:lpstr>
      <vt:lpstr>Symbol</vt:lpstr>
      <vt:lpstr>1_Office Theme</vt:lpstr>
      <vt:lpstr>think-cell Slide</vt:lpstr>
      <vt:lpstr>Les normes communautaires en action</vt:lpstr>
      <vt:lpstr>Comment utiliser ce document</vt:lpstr>
      <vt:lpstr>Normes communautaires</vt:lpstr>
      <vt:lpstr>Nos normes communautaires </vt:lpstr>
      <vt:lpstr>Appliquer les normes communautaires en milieu de travail dans des situations courantes</vt:lpstr>
      <vt:lpstr>1er scénario - Convivialité et communication</vt:lpstr>
      <vt:lpstr>1er scénario - Convivialité et communication (suite) </vt:lpstr>
      <vt:lpstr>2e scénario – Respect et convivialité </vt:lpstr>
      <vt:lpstr>2e scenario – Respect et convivialité (suite)</vt:lpstr>
      <vt:lpstr>3e scénario - Courtoisie et communication</vt:lpstr>
      <vt:lpstr>3e scénario - Courtoisie et communication (suite)</vt:lpstr>
      <vt:lpstr>4e scenario - Respect et communication</vt:lpstr>
      <vt:lpstr>4e scénario - Respect et communication (suite)</vt:lpstr>
      <vt:lpstr>5e scénario - Respect et sensibilisation</vt:lpstr>
      <vt:lpstr>5e scénario - Respect et sensibilization (suite)</vt:lpstr>
      <vt:lpstr>Un effort collectif pour notre intérêt collectif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docId:D98F4D9379B4EB48EEAB7675AE1047F6</cp:keywords>
  <cp:lastModifiedBy>Menard, Alexandrine (SPAC/PSPC)</cp:lastModifiedBy>
  <cp:revision>639</cp:revision>
  <dcterms:created xsi:type="dcterms:W3CDTF">2018-01-23T15:59:12Z</dcterms:created>
  <dcterms:modified xsi:type="dcterms:W3CDTF">2024-11-21T14:19:28Z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2023-11-23T13:18:28Z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f3974deb-ff59-483b-8d4d-480b77f8e449</vt:lpwstr>
  </property>
  <property fmtid="{D5CDD505-2E9C-101B-9397-08002B2CF9AE}" pid="8" name="MSIP_Label_834ed4f5-eae4-40c7-82be-b1cdf720a1b9_ContentBits">
    <vt:lpwstr>0</vt:lpwstr>
  </property>
</Properties>
</file>