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notesSlides/notesSlide85.xml" ContentType="application/vnd.openxmlformats-officedocument.presentationml.notesSlide+xml"/>
  <Override PartName="/ppt/notesSlides/notesSlide86.xml" ContentType="application/vnd.openxmlformats-officedocument.presentationml.notesSlide+xml"/>
  <Override PartName="/ppt/notesSlides/notesSlide87.xml" ContentType="application/vnd.openxmlformats-officedocument.presentationml.notesSlide+xml"/>
  <Override PartName="/ppt/notesSlides/notesSlide88.xml" ContentType="application/vnd.openxmlformats-officedocument.presentationml.notesSlide+xml"/>
  <Override PartName="/ppt/notesSlides/notesSlide89.xml" ContentType="application/vnd.openxmlformats-officedocument.presentationml.notesSlide+xml"/>
  <Override PartName="/ppt/notesSlides/notesSlide90.xml" ContentType="application/vnd.openxmlformats-officedocument.presentationml.notesSlide+xml"/>
  <Override PartName="/ppt/notesSlides/notesSlide91.xml" ContentType="application/vnd.openxmlformats-officedocument.presentationml.notesSlide+xml"/>
  <Override PartName="/ppt/notesSlides/notesSlide92.xml" ContentType="application/vnd.openxmlformats-officedocument.presentationml.notesSlide+xml"/>
  <Override PartName="/ppt/notesSlides/notesSlide93.xml" ContentType="application/vnd.openxmlformats-officedocument.presentationml.notesSlide+xml"/>
  <Override PartName="/ppt/notesSlides/notesSlide94.xml" ContentType="application/vnd.openxmlformats-officedocument.presentationml.notesSlide+xml"/>
  <Override PartName="/ppt/notesSlides/notesSlide95.xml" ContentType="application/vnd.openxmlformats-officedocument.presentationml.notesSlide+xml"/>
  <Override PartName="/ppt/notesSlides/notesSlide96.xml" ContentType="application/vnd.openxmlformats-officedocument.presentationml.notesSlide+xml"/>
  <Override PartName="/ppt/notesSlides/notesSlide97.xml" ContentType="application/vnd.openxmlformats-officedocument.presentationml.notesSlide+xml"/>
  <Override PartName="/ppt/notesSlides/notesSlide98.xml" ContentType="application/vnd.openxmlformats-officedocument.presentationml.notesSlide+xml"/>
  <Override PartName="/ppt/notesSlides/notesSlide99.xml" ContentType="application/vnd.openxmlformats-officedocument.presentationml.notesSlide+xml"/>
  <Override PartName="/ppt/notesSlides/notesSlide100.xml" ContentType="application/vnd.openxmlformats-officedocument.presentationml.notesSlide+xml"/>
  <Override PartName="/ppt/notesSlides/notesSlide101.xml" ContentType="application/vnd.openxmlformats-officedocument.presentationml.notesSlide+xml"/>
  <Override PartName="/ppt/notesSlides/notesSlide102.xml" ContentType="application/vnd.openxmlformats-officedocument.presentationml.notesSlide+xml"/>
  <Override PartName="/ppt/notesSlides/notesSlide103.xml" ContentType="application/vnd.openxmlformats-officedocument.presentationml.notesSlide+xml"/>
  <Override PartName="/ppt/notesSlides/notesSlide104.xml" ContentType="application/vnd.openxmlformats-officedocument.presentationml.notesSlide+xml"/>
  <Override PartName="/ppt/notesSlides/notesSlide105.xml" ContentType="application/vnd.openxmlformats-officedocument.presentationml.notesSlide+xml"/>
  <Override PartName="/ppt/notesSlides/notesSlide106.xml" ContentType="application/vnd.openxmlformats-officedocument.presentationml.notesSlide+xml"/>
  <Override PartName="/ppt/notesSlides/notesSlide107.xml" ContentType="application/vnd.openxmlformats-officedocument.presentationml.notesSlide+xml"/>
  <Override PartName="/ppt/notesSlides/notesSlide108.xml" ContentType="application/vnd.openxmlformats-officedocument.presentationml.notesSlide+xml"/>
  <Override PartName="/ppt/notesSlides/notesSlide109.xml" ContentType="application/vnd.openxmlformats-officedocument.presentationml.notesSlide+xml"/>
  <Override PartName="/ppt/notesSlides/notesSlide110.xml" ContentType="application/vnd.openxmlformats-officedocument.presentationml.notesSlide+xml"/>
  <Override PartName="/ppt/notesSlides/notesSlide111.xml" ContentType="application/vnd.openxmlformats-officedocument.presentationml.notesSlide+xml"/>
  <Override PartName="/ppt/notesSlides/notesSlide112.xml" ContentType="application/vnd.openxmlformats-officedocument.presentationml.notesSlide+xml"/>
  <Override PartName="/ppt/notesSlides/notesSlide113.xml" ContentType="application/vnd.openxmlformats-officedocument.presentationml.notesSlide+xml"/>
  <Override PartName="/ppt/notesSlides/notesSlide114.xml" ContentType="application/vnd.openxmlformats-officedocument.presentationml.notesSlide+xml"/>
  <Override PartName="/ppt/notesSlides/notesSlide115.xml" ContentType="application/vnd.openxmlformats-officedocument.presentationml.notesSlide+xml"/>
  <Override PartName="/ppt/notesSlides/notesSlide116.xml" ContentType="application/vnd.openxmlformats-officedocument.presentationml.notesSlide+xml"/>
  <Override PartName="/ppt/notesSlides/notesSlide117.xml" ContentType="application/vnd.openxmlformats-officedocument.presentationml.notesSlide+xml"/>
  <Override PartName="/ppt/notesSlides/notesSlide118.xml" ContentType="application/vnd.openxmlformats-officedocument.presentationml.notesSlide+xml"/>
  <Override PartName="/ppt/notesSlides/notesSlide119.xml" ContentType="application/vnd.openxmlformats-officedocument.presentationml.notesSlide+xml"/>
  <Override PartName="/ppt/notesSlides/notesSlide120.xml" ContentType="application/vnd.openxmlformats-officedocument.presentationml.notesSlide+xml"/>
  <Override PartName="/ppt/notesSlides/notesSlide121.xml" ContentType="application/vnd.openxmlformats-officedocument.presentationml.notesSlide+xml"/>
  <Override PartName="/ppt/notesSlides/notesSlide122.xml" ContentType="application/vnd.openxmlformats-officedocument.presentationml.notesSlide+xml"/>
  <Override PartName="/ppt/notesSlides/notesSlide123.xml" ContentType="application/vnd.openxmlformats-officedocument.presentationml.notesSlide+xml"/>
  <Override PartName="/ppt/notesSlides/notesSlide124.xml" ContentType="application/vnd.openxmlformats-officedocument.presentationml.notesSlide+xml"/>
  <Override PartName="/ppt/notesSlides/notesSlide125.xml" ContentType="application/vnd.openxmlformats-officedocument.presentationml.notesSlide+xml"/>
  <Override PartName="/ppt/notesSlides/notesSlide126.xml" ContentType="application/vnd.openxmlformats-officedocument.presentationml.notesSlide+xml"/>
  <Override PartName="/ppt/notesSlides/notesSlide127.xml" ContentType="application/vnd.openxmlformats-officedocument.presentationml.notesSlide+xml"/>
  <Override PartName="/ppt/notesSlides/notesSlide128.xml" ContentType="application/vnd.openxmlformats-officedocument.presentationml.notesSlide+xml"/>
  <Override PartName="/ppt/notesSlides/notesSlide12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metadata" ContentType="application/binary"/>
  <Override PartName="/ppt/revisionInfo.xml" ContentType="application/vnd.ms-powerpoint.revisioninfo+xml"/>
  <Override PartName="/ppt/changesInfos/changesInfo1.xml" ContentType="application/vnd.ms-powerpoint.changes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134"/>
  </p:notesMasterIdLst>
  <p:sldIdLst>
    <p:sldId id="391" r:id="rId2"/>
    <p:sldId id="257" r:id="rId3"/>
    <p:sldId id="258" r:id="rId4"/>
    <p:sldId id="259" r:id="rId5"/>
    <p:sldId id="260" r:id="rId6"/>
    <p:sldId id="261" r:id="rId7"/>
    <p:sldId id="262" r:id="rId8"/>
    <p:sldId id="263" r:id="rId9"/>
    <p:sldId id="386" r:id="rId10"/>
    <p:sldId id="387" r:id="rId11"/>
    <p:sldId id="388" r:id="rId12"/>
    <p:sldId id="264" r:id="rId13"/>
    <p:sldId id="265" r:id="rId14"/>
    <p:sldId id="266" r:id="rId15"/>
    <p:sldId id="267" r:id="rId16"/>
    <p:sldId id="268" r:id="rId17"/>
    <p:sldId id="269" r:id="rId18"/>
    <p:sldId id="270" r:id="rId19"/>
    <p:sldId id="271" r:id="rId20"/>
    <p:sldId id="380" r:id="rId21"/>
    <p:sldId id="381" r:id="rId22"/>
    <p:sldId id="272" r:id="rId23"/>
    <p:sldId id="273" r:id="rId24"/>
    <p:sldId id="274" r:id="rId25"/>
    <p:sldId id="275" r:id="rId26"/>
    <p:sldId id="276" r:id="rId27"/>
    <p:sldId id="277" r:id="rId28"/>
    <p:sldId id="278" r:id="rId29"/>
    <p:sldId id="279" r:id="rId30"/>
    <p:sldId id="280" r:id="rId31"/>
    <p:sldId id="281" r:id="rId32"/>
    <p:sldId id="403" r:id="rId33"/>
    <p:sldId id="404" r:id="rId34"/>
    <p:sldId id="402" r:id="rId35"/>
    <p:sldId id="406" r:id="rId36"/>
    <p:sldId id="283" r:id="rId37"/>
    <p:sldId id="284" r:id="rId38"/>
    <p:sldId id="285" r:id="rId39"/>
    <p:sldId id="286" r:id="rId40"/>
    <p:sldId id="397" r:id="rId41"/>
    <p:sldId id="287" r:id="rId42"/>
    <p:sldId id="288" r:id="rId43"/>
    <p:sldId id="289" r:id="rId44"/>
    <p:sldId id="290" r:id="rId45"/>
    <p:sldId id="291" r:id="rId46"/>
    <p:sldId id="292" r:id="rId47"/>
    <p:sldId id="293" r:id="rId48"/>
    <p:sldId id="294" r:id="rId49"/>
    <p:sldId id="295" r:id="rId50"/>
    <p:sldId id="296" r:id="rId51"/>
    <p:sldId id="405" r:id="rId52"/>
    <p:sldId id="298" r:id="rId53"/>
    <p:sldId id="382" r:id="rId54"/>
    <p:sldId id="389" r:id="rId55"/>
    <p:sldId id="368" r:id="rId56"/>
    <p:sldId id="300" r:id="rId57"/>
    <p:sldId id="398" r:id="rId58"/>
    <p:sldId id="399" r:id="rId59"/>
    <p:sldId id="400" r:id="rId60"/>
    <p:sldId id="301" r:id="rId61"/>
    <p:sldId id="302" r:id="rId62"/>
    <p:sldId id="303" r:id="rId63"/>
    <p:sldId id="304" r:id="rId64"/>
    <p:sldId id="390" r:id="rId65"/>
    <p:sldId id="306" r:id="rId66"/>
    <p:sldId id="307" r:id="rId67"/>
    <p:sldId id="373" r:id="rId68"/>
    <p:sldId id="308" r:id="rId69"/>
    <p:sldId id="392" r:id="rId70"/>
    <p:sldId id="310" r:id="rId71"/>
    <p:sldId id="311" r:id="rId72"/>
    <p:sldId id="401" r:id="rId73"/>
    <p:sldId id="313" r:id="rId74"/>
    <p:sldId id="314" r:id="rId75"/>
    <p:sldId id="315" r:id="rId76"/>
    <p:sldId id="316" r:id="rId77"/>
    <p:sldId id="317" r:id="rId78"/>
    <p:sldId id="318" r:id="rId79"/>
    <p:sldId id="319" r:id="rId80"/>
    <p:sldId id="320" r:id="rId81"/>
    <p:sldId id="321" r:id="rId82"/>
    <p:sldId id="374" r:id="rId83"/>
    <p:sldId id="322" r:id="rId84"/>
    <p:sldId id="323" r:id="rId85"/>
    <p:sldId id="324" r:id="rId86"/>
    <p:sldId id="325" r:id="rId87"/>
    <p:sldId id="326" r:id="rId88"/>
    <p:sldId id="376" r:id="rId89"/>
    <p:sldId id="377" r:id="rId90"/>
    <p:sldId id="378" r:id="rId91"/>
    <p:sldId id="327" r:id="rId92"/>
    <p:sldId id="328" r:id="rId93"/>
    <p:sldId id="329" r:id="rId94"/>
    <p:sldId id="330" r:id="rId95"/>
    <p:sldId id="331" r:id="rId96"/>
    <p:sldId id="332" r:id="rId97"/>
    <p:sldId id="333" r:id="rId98"/>
    <p:sldId id="334" r:id="rId99"/>
    <p:sldId id="335" r:id="rId100"/>
    <p:sldId id="336" r:id="rId101"/>
    <p:sldId id="337" r:id="rId102"/>
    <p:sldId id="338" r:id="rId103"/>
    <p:sldId id="385" r:id="rId104"/>
    <p:sldId id="379" r:id="rId105"/>
    <p:sldId id="340" r:id="rId106"/>
    <p:sldId id="341" r:id="rId107"/>
    <p:sldId id="342" r:id="rId108"/>
    <p:sldId id="343" r:id="rId109"/>
    <p:sldId id="344" r:id="rId110"/>
    <p:sldId id="345" r:id="rId111"/>
    <p:sldId id="346" r:id="rId112"/>
    <p:sldId id="347" r:id="rId113"/>
    <p:sldId id="348" r:id="rId114"/>
    <p:sldId id="349" r:id="rId115"/>
    <p:sldId id="350" r:id="rId116"/>
    <p:sldId id="351" r:id="rId117"/>
    <p:sldId id="352" r:id="rId118"/>
    <p:sldId id="393" r:id="rId119"/>
    <p:sldId id="354" r:id="rId120"/>
    <p:sldId id="355" r:id="rId121"/>
    <p:sldId id="394" r:id="rId122"/>
    <p:sldId id="395" r:id="rId123"/>
    <p:sldId id="396" r:id="rId124"/>
    <p:sldId id="359" r:id="rId125"/>
    <p:sldId id="360" r:id="rId126"/>
    <p:sldId id="361" r:id="rId127"/>
    <p:sldId id="362" r:id="rId128"/>
    <p:sldId id="363" r:id="rId129"/>
    <p:sldId id="364" r:id="rId130"/>
    <p:sldId id="365" r:id="rId131"/>
    <p:sldId id="366" r:id="rId132"/>
    <p:sldId id="367" r:id="rId133"/>
  </p:sldIdLst>
  <p:sldSz cx="12192000" cy="6858000"/>
  <p:notesSz cx="6858000" cy="9144000"/>
  <p:embeddedFontLst>
    <p:embeddedFont>
      <p:font typeface="Calibri" panose="020F0502020204030204" pitchFamily="34" charset="0"/>
      <p:regular r:id="rId135"/>
      <p:bold r:id="rId136"/>
      <p:italic r:id="rId137"/>
      <p:boldItalic r:id="rId138"/>
    </p:embeddedFont>
    <p:embeddedFont>
      <p:font typeface="Book Antiqua" panose="02040602050305030304" pitchFamily="18" charset="0"/>
      <p:regular r:id="rId139"/>
      <p:bold r:id="rId140"/>
      <p:italic r:id="rId141"/>
      <p:boldItalic r:id="rId142"/>
    </p:embeddedFont>
    <p:embeddedFont>
      <p:font typeface="Leelawadee" panose="020B0502040204020203" pitchFamily="34" charset="-34"/>
      <p:regular r:id="rId143"/>
      <p:bold r:id="rId144"/>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http://customooxmlschemas.google.com/">
      <go:slidesCustomData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go="http://customooxmlschemas.google.com/" xmlns="" r:id="rId147" roundtripDataSignature="AMtx7mjtbvVX4wzkfBq4hSZXrA2HhyG8nQ=="/>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Julie Gauthier" initials="JG" lastIdx="35" clrIdx="0"/>
  <p:cmAuthor id="2" name="Utilisateur invité" initials="Ui" lastIdx="11" clrIdx="1"/>
  <p:cmAuthor id="3" name="Julie Gauthier" initials="JG [2]" lastIdx="17" clrIdx="2"/>
  <p:cmAuthor id="4" name="Bernard Bérubé" initials="BB" lastIdx="40" clrIdx="3"/>
  <p:cmAuthor id="5" name="Cirnatiu Izidor" initials="CI" lastIdx="26" clrIdx="4"/>
  <p:cmAuthor id="6" name="Daniel Paradis" initials="DP" lastIdx="70" clrIdx="5">
    <p:extLst>
      <p:ext uri="{19B8F6BF-5375-455C-9EA6-DF929625EA0E}">
        <p15:presenceInfo xmlns:p15="http://schemas.microsoft.com/office/powerpoint/2012/main" userId="93f32eb927b20ede"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C6416214-9DE7-4DC5-BE61-CF1FB25DA503}" v="564" dt="2020-05-17T20:20:06.326"/>
  </p1510:revLst>
</p1510:revInfo>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595" autoAdjust="0"/>
    <p:restoredTop sz="94648" autoAdjust="0"/>
  </p:normalViewPr>
  <p:slideViewPr>
    <p:cSldViewPr snapToGrid="0">
      <p:cViewPr varScale="1">
        <p:scale>
          <a:sx n="45" d="100"/>
          <a:sy n="45" d="100"/>
        </p:scale>
        <p:origin x="758" y="48"/>
      </p:cViewPr>
      <p:guideLst>
        <p:guide orient="horz" pos="2160"/>
        <p:guide pos="3840"/>
      </p:guideLst>
    </p:cSldViewPr>
  </p:slideViewPr>
  <p:outlineViewPr>
    <p:cViewPr>
      <p:scale>
        <a:sx n="33" d="100"/>
        <a:sy n="33" d="100"/>
      </p:scale>
      <p:origin x="0" y="-129990"/>
    </p:cViewPr>
  </p:outlineViewPr>
  <p:notesTextViewPr>
    <p:cViewPr>
      <p:scale>
        <a:sx n="1" d="1"/>
        <a:sy n="1" d="1"/>
      </p:scale>
      <p:origin x="0" y="0"/>
    </p:cViewPr>
  </p:notesTextViewPr>
  <p:sorterViewPr>
    <p:cViewPr>
      <p:scale>
        <a:sx n="100" d="100"/>
        <a:sy n="100" d="100"/>
      </p:scale>
      <p:origin x="0" y="-43362"/>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slide" Target="slides/slide132.xml"/><Relationship Id="rId138" Type="http://schemas.openxmlformats.org/officeDocument/2006/relationships/font" Target="fonts/font4.fntdata"/><Relationship Id="rId154" Type="http://schemas.microsoft.com/office/2015/10/relationships/revisionInfo" Target="revisionInfo.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28" Type="http://schemas.openxmlformats.org/officeDocument/2006/relationships/slide" Target="slides/slide127.xml"/><Relationship Id="rId144" Type="http://schemas.openxmlformats.org/officeDocument/2006/relationships/font" Target="fonts/font10.fntdata"/><Relationship Id="rId149" Type="http://schemas.openxmlformats.org/officeDocument/2006/relationships/presProps" Target="presProps.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113" Type="http://schemas.openxmlformats.org/officeDocument/2006/relationships/slide" Target="slides/slide112.xml"/><Relationship Id="rId118" Type="http://schemas.openxmlformats.org/officeDocument/2006/relationships/slide" Target="slides/slide117.xml"/><Relationship Id="rId134" Type="http://schemas.openxmlformats.org/officeDocument/2006/relationships/notesMaster" Target="notesMasters/notesMaster1.xml"/><Relationship Id="rId139" Type="http://schemas.openxmlformats.org/officeDocument/2006/relationships/font" Target="fonts/font5.fntdata"/><Relationship Id="rId80" Type="http://schemas.openxmlformats.org/officeDocument/2006/relationships/slide" Target="slides/slide79.xml"/><Relationship Id="rId85" Type="http://schemas.openxmlformats.org/officeDocument/2006/relationships/slide" Target="slides/slide84.xml"/><Relationship Id="rId150" Type="http://schemas.openxmlformats.org/officeDocument/2006/relationships/viewProps" Target="viewProps.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slide" Target="slides/slide102.xml"/><Relationship Id="rId108" Type="http://schemas.openxmlformats.org/officeDocument/2006/relationships/slide" Target="slides/slide107.xml"/><Relationship Id="rId116" Type="http://schemas.openxmlformats.org/officeDocument/2006/relationships/slide" Target="slides/slide115.xml"/><Relationship Id="rId124" Type="http://schemas.openxmlformats.org/officeDocument/2006/relationships/slide" Target="slides/slide123.xml"/><Relationship Id="rId129" Type="http://schemas.openxmlformats.org/officeDocument/2006/relationships/slide" Target="slides/slide128.xml"/><Relationship Id="rId137" Type="http://schemas.openxmlformats.org/officeDocument/2006/relationships/font" Target="fonts/font3.fntdata"/><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11" Type="http://schemas.openxmlformats.org/officeDocument/2006/relationships/slide" Target="slides/slide110.xml"/><Relationship Id="rId132" Type="http://schemas.openxmlformats.org/officeDocument/2006/relationships/slide" Target="slides/slide131.xml"/><Relationship Id="rId140" Type="http://schemas.openxmlformats.org/officeDocument/2006/relationships/font" Target="fonts/font6.fntdata"/><Relationship Id="rId153" Type="http://schemas.microsoft.com/office/2016/11/relationships/changesInfo" Target="changesInfos/changesInfo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slide" Target="slides/slide105.xml"/><Relationship Id="rId114" Type="http://schemas.openxmlformats.org/officeDocument/2006/relationships/slide" Target="slides/slide113.xml"/><Relationship Id="rId119" Type="http://schemas.openxmlformats.org/officeDocument/2006/relationships/slide" Target="slides/slide118.xml"/><Relationship Id="rId127" Type="http://schemas.openxmlformats.org/officeDocument/2006/relationships/slide" Target="slides/slide12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130" Type="http://schemas.openxmlformats.org/officeDocument/2006/relationships/slide" Target="slides/slide129.xml"/><Relationship Id="rId135" Type="http://schemas.openxmlformats.org/officeDocument/2006/relationships/font" Target="fonts/font1.fntdata"/><Relationship Id="rId143" Type="http://schemas.openxmlformats.org/officeDocument/2006/relationships/font" Target="fonts/font9.fntdata"/><Relationship Id="rId148" Type="http://schemas.openxmlformats.org/officeDocument/2006/relationships/commentAuthors" Target="commentAuthors.xml"/><Relationship Id="rId15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slide" Target="slides/slide119.xml"/><Relationship Id="rId125" Type="http://schemas.openxmlformats.org/officeDocument/2006/relationships/slide" Target="slides/slide124.xml"/><Relationship Id="rId141" Type="http://schemas.openxmlformats.org/officeDocument/2006/relationships/font" Target="fonts/font7.fntdata"/><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131" Type="http://schemas.openxmlformats.org/officeDocument/2006/relationships/slide" Target="slides/slide130.xml"/><Relationship Id="rId136" Type="http://schemas.openxmlformats.org/officeDocument/2006/relationships/font" Target="fonts/font2.fntdata"/><Relationship Id="rId61" Type="http://schemas.openxmlformats.org/officeDocument/2006/relationships/slide" Target="slides/slide60.xml"/><Relationship Id="rId82" Type="http://schemas.openxmlformats.org/officeDocument/2006/relationships/slide" Target="slides/slide81.xml"/><Relationship Id="rId152" Type="http://schemas.openxmlformats.org/officeDocument/2006/relationships/tableStyles" Target="tableStyles.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26" Type="http://schemas.openxmlformats.org/officeDocument/2006/relationships/slide" Target="slides/slide125.xml"/><Relationship Id="rId147" Type="http://customschemas.google.com/relationships/presentationmetadata" Target="metadata"/><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142" Type="http://schemas.openxmlformats.org/officeDocument/2006/relationships/font" Target="fonts/font8.fntdata"/><Relationship Id="rId3" Type="http://schemas.openxmlformats.org/officeDocument/2006/relationships/slide" Target="slides/slide2.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Utilisateur invité" providerId="Windows Live" clId="Web-{5998402F-55BE-46C1-BEF2-6C53FDC5EF3A}"/>
    <pc:docChg chg="addSld delSld modSld sldOrd">
      <pc:chgData name="Utilisateur invité" userId="" providerId="Windows Live" clId="Web-{5998402F-55BE-46C1-BEF2-6C53FDC5EF3A}" dt="2020-02-28T21:18:41.784" v="4365" actId="20577"/>
      <pc:docMkLst>
        <pc:docMk/>
      </pc:docMkLst>
      <pc:sldChg chg="addCm delCm">
        <pc:chgData name="Utilisateur invité" userId="" providerId="Windows Live" clId="Web-{5998402F-55BE-46C1-BEF2-6C53FDC5EF3A}" dt="2020-02-28T17:13:38.788" v="29"/>
        <pc:sldMkLst>
          <pc:docMk/>
          <pc:sldMk cId="0" sldId="258"/>
        </pc:sldMkLst>
      </pc:sldChg>
      <pc:sldChg chg="modSp">
        <pc:chgData name="Utilisateur invité" userId="" providerId="Windows Live" clId="Web-{5998402F-55BE-46C1-BEF2-6C53FDC5EF3A}" dt="2020-02-28T17:11:22.177" v="16"/>
        <pc:sldMkLst>
          <pc:docMk/>
          <pc:sldMk cId="0" sldId="264"/>
        </pc:sldMkLst>
        <pc:spChg chg="mod">
          <ac:chgData name="Utilisateur invité" userId="" providerId="Windows Live" clId="Web-{5998402F-55BE-46C1-BEF2-6C53FDC5EF3A}" dt="2020-02-28T17:11:22.177" v="16"/>
          <ac:spMkLst>
            <pc:docMk/>
            <pc:sldMk cId="0" sldId="264"/>
            <ac:spMk id="175" creationId="{00000000-0000-0000-0000-000000000000}"/>
          </ac:spMkLst>
        </pc:spChg>
      </pc:sldChg>
      <pc:sldChg chg="addSp delSp modSp delCm">
        <pc:chgData name="Utilisateur invité" userId="" providerId="Windows Live" clId="Web-{5998402F-55BE-46C1-BEF2-6C53FDC5EF3A}" dt="2020-02-28T17:17:03.197" v="50" actId="14100"/>
        <pc:sldMkLst>
          <pc:docMk/>
          <pc:sldMk cId="0" sldId="265"/>
        </pc:sldMkLst>
        <pc:spChg chg="add mod">
          <ac:chgData name="Utilisateur invité" userId="" providerId="Windows Live" clId="Web-{5998402F-55BE-46C1-BEF2-6C53FDC5EF3A}" dt="2020-02-28T17:12:24.787" v="26" actId="1076"/>
          <ac:spMkLst>
            <pc:docMk/>
            <pc:sldMk cId="0" sldId="265"/>
            <ac:spMk id="4" creationId="{EDFDAA92-F9B1-45C4-BE9A-3BB1E41114B4}"/>
          </ac:spMkLst>
        </pc:spChg>
        <pc:spChg chg="add mod">
          <ac:chgData name="Utilisateur invité" userId="" providerId="Windows Live" clId="Web-{5998402F-55BE-46C1-BEF2-6C53FDC5EF3A}" dt="2020-02-28T17:15:50.571" v="41" actId="14100"/>
          <ac:spMkLst>
            <pc:docMk/>
            <pc:sldMk cId="0" sldId="265"/>
            <ac:spMk id="5" creationId="{7F226E20-76EA-4DDA-ABAE-FD24B2744AA2}"/>
          </ac:spMkLst>
        </pc:spChg>
        <pc:spChg chg="add mod">
          <ac:chgData name="Utilisateur invité" userId="" providerId="Windows Live" clId="Web-{5998402F-55BE-46C1-BEF2-6C53FDC5EF3A}" dt="2020-02-28T17:17:03.197" v="50" actId="14100"/>
          <ac:spMkLst>
            <pc:docMk/>
            <pc:sldMk cId="0" sldId="265"/>
            <ac:spMk id="6" creationId="{AAA1752B-ACA7-4E82-8398-DC8F6F487E18}"/>
          </ac:spMkLst>
        </pc:spChg>
        <pc:picChg chg="add mod">
          <ac:chgData name="Utilisateur invité" userId="" providerId="Windows Live" clId="Web-{5998402F-55BE-46C1-BEF2-6C53FDC5EF3A}" dt="2020-02-28T17:16:47.509" v="46" actId="1076"/>
          <ac:picMkLst>
            <pc:docMk/>
            <pc:sldMk cId="0" sldId="265"/>
            <ac:picMk id="2" creationId="{AA185C0D-332B-4DE1-8527-26EC9CB3BF5B}"/>
          </ac:picMkLst>
        </pc:picChg>
        <pc:picChg chg="del">
          <ac:chgData name="Utilisateur invité" userId="" providerId="Windows Live" clId="Web-{5998402F-55BE-46C1-BEF2-6C53FDC5EF3A}" dt="2020-02-28T17:09:41.332" v="0"/>
          <ac:picMkLst>
            <pc:docMk/>
            <pc:sldMk cId="0" sldId="265"/>
            <ac:picMk id="185" creationId="{00000000-0000-0000-0000-000000000000}"/>
          </ac:picMkLst>
        </pc:picChg>
      </pc:sldChg>
      <pc:sldChg chg="modSp addCm">
        <pc:chgData name="Utilisateur invité" userId="" providerId="Windows Live" clId="Web-{5998402F-55BE-46C1-BEF2-6C53FDC5EF3A}" dt="2020-02-28T18:11:17.963" v="162"/>
        <pc:sldMkLst>
          <pc:docMk/>
          <pc:sldMk cId="0" sldId="311"/>
        </pc:sldMkLst>
        <pc:spChg chg="mod">
          <ac:chgData name="Utilisateur invité" userId="" providerId="Windows Live" clId="Web-{5998402F-55BE-46C1-BEF2-6C53FDC5EF3A}" dt="2020-02-28T18:10:59.118" v="159" actId="20577"/>
          <ac:spMkLst>
            <pc:docMk/>
            <pc:sldMk cId="0" sldId="311"/>
            <ac:spMk id="664" creationId="{00000000-0000-0000-0000-000000000000}"/>
          </ac:spMkLst>
        </pc:spChg>
      </pc:sldChg>
      <pc:sldChg chg="modSp addCm">
        <pc:chgData name="Utilisateur invité" userId="" providerId="Windows Live" clId="Web-{5998402F-55BE-46C1-BEF2-6C53FDC5EF3A}" dt="2020-02-28T18:20:23.343" v="176"/>
        <pc:sldMkLst>
          <pc:docMk/>
          <pc:sldMk cId="0" sldId="312"/>
        </pc:sldMkLst>
        <pc:spChg chg="mod">
          <ac:chgData name="Utilisateur invité" userId="" providerId="Windows Live" clId="Web-{5998402F-55BE-46C1-BEF2-6C53FDC5EF3A}" dt="2020-02-28T18:19:32.295" v="174" actId="20577"/>
          <ac:spMkLst>
            <pc:docMk/>
            <pc:sldMk cId="0" sldId="312"/>
            <ac:spMk id="673" creationId="{00000000-0000-0000-0000-000000000000}"/>
          </ac:spMkLst>
        </pc:spChg>
        <pc:picChg chg="mod">
          <ac:chgData name="Utilisateur invité" userId="" providerId="Windows Live" clId="Web-{5998402F-55BE-46C1-BEF2-6C53FDC5EF3A}" dt="2020-02-28T18:14:55.377" v="163"/>
          <ac:picMkLst>
            <pc:docMk/>
            <pc:sldMk cId="0" sldId="312"/>
            <ac:picMk id="676" creationId="{00000000-0000-0000-0000-000000000000}"/>
          </ac:picMkLst>
        </pc:picChg>
      </pc:sldChg>
      <pc:sldChg chg="modSp">
        <pc:chgData name="Utilisateur invité" userId="" providerId="Windows Live" clId="Web-{5998402F-55BE-46C1-BEF2-6C53FDC5EF3A}" dt="2020-02-28T18:43:22.208" v="209" actId="20577"/>
        <pc:sldMkLst>
          <pc:docMk/>
          <pc:sldMk cId="0" sldId="313"/>
        </pc:sldMkLst>
        <pc:spChg chg="mod">
          <ac:chgData name="Utilisateur invité" userId="" providerId="Windows Live" clId="Web-{5998402F-55BE-46C1-BEF2-6C53FDC5EF3A}" dt="2020-02-28T18:32:12.948" v="183" actId="20577"/>
          <ac:spMkLst>
            <pc:docMk/>
            <pc:sldMk cId="0" sldId="313"/>
            <ac:spMk id="683" creationId="{00000000-0000-0000-0000-000000000000}"/>
          </ac:spMkLst>
        </pc:spChg>
        <pc:spChg chg="mod">
          <ac:chgData name="Utilisateur invité" userId="" providerId="Windows Live" clId="Web-{5998402F-55BE-46C1-BEF2-6C53FDC5EF3A}" dt="2020-02-28T18:43:22.208" v="209" actId="20577"/>
          <ac:spMkLst>
            <pc:docMk/>
            <pc:sldMk cId="0" sldId="313"/>
            <ac:spMk id="684" creationId="{00000000-0000-0000-0000-000000000000}"/>
          </ac:spMkLst>
        </pc:spChg>
      </pc:sldChg>
      <pc:sldChg chg="modSp">
        <pc:chgData name="Utilisateur invité" userId="" providerId="Windows Live" clId="Web-{5998402F-55BE-46C1-BEF2-6C53FDC5EF3A}" dt="2020-02-28T18:48:37.720" v="299" actId="20577"/>
        <pc:sldMkLst>
          <pc:docMk/>
          <pc:sldMk cId="0" sldId="314"/>
        </pc:sldMkLst>
        <pc:spChg chg="mod">
          <ac:chgData name="Utilisateur invité" userId="" providerId="Windows Live" clId="Web-{5998402F-55BE-46C1-BEF2-6C53FDC5EF3A}" dt="2020-02-28T18:45:30.354" v="213" actId="20577"/>
          <ac:spMkLst>
            <pc:docMk/>
            <pc:sldMk cId="0" sldId="314"/>
            <ac:spMk id="693" creationId="{00000000-0000-0000-0000-000000000000}"/>
          </ac:spMkLst>
        </pc:spChg>
        <pc:spChg chg="mod">
          <ac:chgData name="Utilisateur invité" userId="" providerId="Windows Live" clId="Web-{5998402F-55BE-46C1-BEF2-6C53FDC5EF3A}" dt="2020-02-28T18:48:37.720" v="299" actId="20577"/>
          <ac:spMkLst>
            <pc:docMk/>
            <pc:sldMk cId="0" sldId="314"/>
            <ac:spMk id="694" creationId="{00000000-0000-0000-0000-000000000000}"/>
          </ac:spMkLst>
        </pc:spChg>
      </pc:sldChg>
      <pc:sldChg chg="modSp addCm">
        <pc:chgData name="Utilisateur invité" userId="" providerId="Windows Live" clId="Web-{5998402F-55BE-46C1-BEF2-6C53FDC5EF3A}" dt="2020-02-28T18:53:03.308" v="370"/>
        <pc:sldMkLst>
          <pc:docMk/>
          <pc:sldMk cId="0" sldId="315"/>
        </pc:sldMkLst>
        <pc:spChg chg="mod">
          <ac:chgData name="Utilisateur invité" userId="" providerId="Windows Live" clId="Web-{5998402F-55BE-46C1-BEF2-6C53FDC5EF3A}" dt="2020-02-28T18:52:58.574" v="368" actId="20577"/>
          <ac:spMkLst>
            <pc:docMk/>
            <pc:sldMk cId="0" sldId="315"/>
            <ac:spMk id="704" creationId="{00000000-0000-0000-0000-000000000000}"/>
          </ac:spMkLst>
        </pc:spChg>
      </pc:sldChg>
      <pc:sldChg chg="modSp addCm">
        <pc:chgData name="Utilisateur invité" userId="" providerId="Windows Live" clId="Web-{5998402F-55BE-46C1-BEF2-6C53FDC5EF3A}" dt="2020-02-28T19:06:27.324" v="680" actId="20577"/>
        <pc:sldMkLst>
          <pc:docMk/>
          <pc:sldMk cId="0" sldId="316"/>
        </pc:sldMkLst>
        <pc:spChg chg="mod">
          <ac:chgData name="Utilisateur invité" userId="" providerId="Windows Live" clId="Web-{5998402F-55BE-46C1-BEF2-6C53FDC5EF3A}" dt="2020-02-28T18:55:04.203" v="375" actId="20577"/>
          <ac:spMkLst>
            <pc:docMk/>
            <pc:sldMk cId="0" sldId="316"/>
            <ac:spMk id="713" creationId="{00000000-0000-0000-0000-000000000000}"/>
          </ac:spMkLst>
        </pc:spChg>
        <pc:spChg chg="mod">
          <ac:chgData name="Utilisateur invité" userId="" providerId="Windows Live" clId="Web-{5998402F-55BE-46C1-BEF2-6C53FDC5EF3A}" dt="2020-02-28T19:06:27.324" v="680" actId="20577"/>
          <ac:spMkLst>
            <pc:docMk/>
            <pc:sldMk cId="0" sldId="316"/>
            <ac:spMk id="714" creationId="{00000000-0000-0000-0000-000000000000}"/>
          </ac:spMkLst>
        </pc:spChg>
      </pc:sldChg>
      <pc:sldChg chg="modSp modNotes">
        <pc:chgData name="Utilisateur invité" userId="" providerId="Windows Live" clId="Web-{5998402F-55BE-46C1-BEF2-6C53FDC5EF3A}" dt="2020-02-28T19:08:13.858" v="746" actId="20577"/>
        <pc:sldMkLst>
          <pc:docMk/>
          <pc:sldMk cId="0" sldId="317"/>
        </pc:sldMkLst>
        <pc:spChg chg="mod">
          <ac:chgData name="Utilisateur invité" userId="" providerId="Windows Live" clId="Web-{5998402F-55BE-46C1-BEF2-6C53FDC5EF3A}" dt="2020-02-28T19:08:13.858" v="746" actId="20577"/>
          <ac:spMkLst>
            <pc:docMk/>
            <pc:sldMk cId="0" sldId="317"/>
            <ac:spMk id="724" creationId="{00000000-0000-0000-0000-000000000000}"/>
          </ac:spMkLst>
        </pc:spChg>
      </pc:sldChg>
      <pc:sldChg chg="modSp addCm modNotes">
        <pc:chgData name="Utilisateur invité" userId="" providerId="Windows Live" clId="Web-{5998402F-55BE-46C1-BEF2-6C53FDC5EF3A}" dt="2020-02-28T19:28:06.060" v="1130" actId="20577"/>
        <pc:sldMkLst>
          <pc:docMk/>
          <pc:sldMk cId="0" sldId="318"/>
        </pc:sldMkLst>
        <pc:spChg chg="mod">
          <ac:chgData name="Utilisateur invité" userId="" providerId="Windows Live" clId="Web-{5998402F-55BE-46C1-BEF2-6C53FDC5EF3A}" dt="2020-02-28T19:09:15.579" v="758" actId="20577"/>
          <ac:spMkLst>
            <pc:docMk/>
            <pc:sldMk cId="0" sldId="318"/>
            <ac:spMk id="733" creationId="{00000000-0000-0000-0000-000000000000}"/>
          </ac:spMkLst>
        </pc:spChg>
        <pc:spChg chg="mod">
          <ac:chgData name="Utilisateur invité" userId="" providerId="Windows Live" clId="Web-{5998402F-55BE-46C1-BEF2-6C53FDC5EF3A}" dt="2020-02-28T19:28:06.060" v="1130" actId="20577"/>
          <ac:spMkLst>
            <pc:docMk/>
            <pc:sldMk cId="0" sldId="318"/>
            <ac:spMk id="734" creationId="{00000000-0000-0000-0000-000000000000}"/>
          </ac:spMkLst>
        </pc:spChg>
      </pc:sldChg>
      <pc:sldChg chg="modSp modNotes">
        <pc:chgData name="Utilisateur invité" userId="" providerId="Windows Live" clId="Web-{5998402F-55BE-46C1-BEF2-6C53FDC5EF3A}" dt="2020-02-28T19:29:08.375" v="1138" actId="20577"/>
        <pc:sldMkLst>
          <pc:docMk/>
          <pc:sldMk cId="0" sldId="319"/>
        </pc:sldMkLst>
        <pc:spChg chg="mod">
          <ac:chgData name="Utilisateur invité" userId="" providerId="Windows Live" clId="Web-{5998402F-55BE-46C1-BEF2-6C53FDC5EF3A}" dt="2020-02-28T19:29:08.375" v="1138" actId="20577"/>
          <ac:spMkLst>
            <pc:docMk/>
            <pc:sldMk cId="0" sldId="319"/>
            <ac:spMk id="744" creationId="{00000000-0000-0000-0000-000000000000}"/>
          </ac:spMkLst>
        </pc:spChg>
      </pc:sldChg>
      <pc:sldChg chg="modSp modNotes">
        <pc:chgData name="Utilisateur invité" userId="" providerId="Windows Live" clId="Web-{5998402F-55BE-46C1-BEF2-6C53FDC5EF3A}" dt="2020-02-28T19:32:37.633" v="1218" actId="20577"/>
        <pc:sldMkLst>
          <pc:docMk/>
          <pc:sldMk cId="0" sldId="320"/>
        </pc:sldMkLst>
        <pc:spChg chg="mod">
          <ac:chgData name="Utilisateur invité" userId="" providerId="Windows Live" clId="Web-{5998402F-55BE-46C1-BEF2-6C53FDC5EF3A}" dt="2020-02-28T19:32:37.633" v="1218" actId="20577"/>
          <ac:spMkLst>
            <pc:docMk/>
            <pc:sldMk cId="0" sldId="320"/>
            <ac:spMk id="754" creationId="{00000000-0000-0000-0000-000000000000}"/>
          </ac:spMkLst>
        </pc:spChg>
      </pc:sldChg>
      <pc:sldChg chg="modSp modNotes">
        <pc:chgData name="Utilisateur invité" userId="" providerId="Windows Live" clId="Web-{5998402F-55BE-46C1-BEF2-6C53FDC5EF3A}" dt="2020-02-28T19:49:08.639" v="1638" actId="20577"/>
        <pc:sldMkLst>
          <pc:docMk/>
          <pc:sldMk cId="0" sldId="321"/>
        </pc:sldMkLst>
        <pc:spChg chg="mod">
          <ac:chgData name="Utilisateur invité" userId="" providerId="Windows Live" clId="Web-{5998402F-55BE-46C1-BEF2-6C53FDC5EF3A}" dt="2020-02-28T19:49:08.639" v="1638" actId="20577"/>
          <ac:spMkLst>
            <pc:docMk/>
            <pc:sldMk cId="0" sldId="321"/>
            <ac:spMk id="764" creationId="{00000000-0000-0000-0000-000000000000}"/>
          </ac:spMkLst>
        </pc:spChg>
      </pc:sldChg>
      <pc:sldChg chg="modSp modNotes">
        <pc:chgData name="Utilisateur invité" userId="" providerId="Windows Live" clId="Web-{5998402F-55BE-46C1-BEF2-6C53FDC5EF3A}" dt="2020-02-28T20:02:56.702" v="2110" actId="20577"/>
        <pc:sldMkLst>
          <pc:docMk/>
          <pc:sldMk cId="0" sldId="322"/>
        </pc:sldMkLst>
        <pc:spChg chg="mod">
          <ac:chgData name="Utilisateur invité" userId="" providerId="Windows Live" clId="Web-{5998402F-55BE-46C1-BEF2-6C53FDC5EF3A}" dt="2020-02-28T20:02:56.702" v="2110" actId="20577"/>
          <ac:spMkLst>
            <pc:docMk/>
            <pc:sldMk cId="0" sldId="322"/>
            <ac:spMk id="774" creationId="{00000000-0000-0000-0000-000000000000}"/>
          </ac:spMkLst>
        </pc:spChg>
      </pc:sldChg>
      <pc:sldChg chg="modSp modNotes">
        <pc:chgData name="Utilisateur invité" userId="" providerId="Windows Live" clId="Web-{5998402F-55BE-46C1-BEF2-6C53FDC5EF3A}" dt="2020-02-28T20:05:54.662" v="2204" actId="20577"/>
        <pc:sldMkLst>
          <pc:docMk/>
          <pc:sldMk cId="0" sldId="323"/>
        </pc:sldMkLst>
        <pc:spChg chg="mod">
          <ac:chgData name="Utilisateur invité" userId="" providerId="Windows Live" clId="Web-{5998402F-55BE-46C1-BEF2-6C53FDC5EF3A}" dt="2020-02-28T20:05:54.662" v="2204" actId="20577"/>
          <ac:spMkLst>
            <pc:docMk/>
            <pc:sldMk cId="0" sldId="323"/>
            <ac:spMk id="784" creationId="{00000000-0000-0000-0000-000000000000}"/>
          </ac:spMkLst>
        </pc:spChg>
      </pc:sldChg>
      <pc:sldChg chg="modSp addCm modNotes">
        <pc:chgData name="Utilisateur invité" userId="" providerId="Windows Live" clId="Web-{5998402F-55BE-46C1-BEF2-6C53FDC5EF3A}" dt="2020-02-28T20:30:41.793" v="2268" actId="20577"/>
        <pc:sldMkLst>
          <pc:docMk/>
          <pc:sldMk cId="0" sldId="324"/>
        </pc:sldMkLst>
        <pc:spChg chg="mod">
          <ac:chgData name="Utilisateur invité" userId="" providerId="Windows Live" clId="Web-{5998402F-55BE-46C1-BEF2-6C53FDC5EF3A}" dt="2020-02-28T20:30:41.793" v="2268" actId="20577"/>
          <ac:spMkLst>
            <pc:docMk/>
            <pc:sldMk cId="0" sldId="324"/>
            <ac:spMk id="794" creationId="{00000000-0000-0000-0000-000000000000}"/>
          </ac:spMkLst>
        </pc:spChg>
      </pc:sldChg>
      <pc:sldChg chg="modNotes">
        <pc:chgData name="Utilisateur invité" userId="" providerId="Windows Live" clId="Web-{5998402F-55BE-46C1-BEF2-6C53FDC5EF3A}" dt="2020-02-28T20:31:31.935" v="2271"/>
        <pc:sldMkLst>
          <pc:docMk/>
          <pc:sldMk cId="0" sldId="325"/>
        </pc:sldMkLst>
      </pc:sldChg>
      <pc:sldChg chg="modSp">
        <pc:chgData name="Utilisateur invité" userId="" providerId="Windows Live" clId="Web-{5998402F-55BE-46C1-BEF2-6C53FDC5EF3A}" dt="2020-02-28T20:35:18.398" v="2286" actId="20577"/>
        <pc:sldMkLst>
          <pc:docMk/>
          <pc:sldMk cId="0" sldId="326"/>
        </pc:sldMkLst>
        <pc:spChg chg="mod">
          <ac:chgData name="Utilisateur invité" userId="" providerId="Windows Live" clId="Web-{5998402F-55BE-46C1-BEF2-6C53FDC5EF3A}" dt="2020-02-28T20:35:18.398" v="2286" actId="20577"/>
          <ac:spMkLst>
            <pc:docMk/>
            <pc:sldMk cId="0" sldId="326"/>
            <ac:spMk id="814" creationId="{00000000-0000-0000-0000-000000000000}"/>
          </ac:spMkLst>
        </pc:spChg>
      </pc:sldChg>
      <pc:sldChg chg="modSp">
        <pc:chgData name="Utilisateur invité" userId="" providerId="Windows Live" clId="Web-{5998402F-55BE-46C1-BEF2-6C53FDC5EF3A}" dt="2020-02-28T20:55:08.243" v="3760" actId="20577"/>
        <pc:sldMkLst>
          <pc:docMk/>
          <pc:sldMk cId="0" sldId="327"/>
        </pc:sldMkLst>
        <pc:spChg chg="mod">
          <ac:chgData name="Utilisateur invité" userId="" providerId="Windows Live" clId="Web-{5998402F-55BE-46C1-BEF2-6C53FDC5EF3A}" dt="2020-02-28T20:55:08.243" v="3760" actId="20577"/>
          <ac:spMkLst>
            <pc:docMk/>
            <pc:sldMk cId="0" sldId="327"/>
            <ac:spMk id="824" creationId="{00000000-0000-0000-0000-000000000000}"/>
          </ac:spMkLst>
        </pc:spChg>
      </pc:sldChg>
      <pc:sldChg chg="addSp delSp modSp add replId addCm modNotes">
        <pc:chgData name="Utilisateur invité" userId="" providerId="Windows Live" clId="Web-{5998402F-55BE-46C1-BEF2-6C53FDC5EF3A}" dt="2020-02-28T19:53:53.760" v="1735"/>
        <pc:sldMkLst>
          <pc:docMk/>
          <pc:sldMk cId="1570745525" sldId="374"/>
        </pc:sldMkLst>
        <pc:spChg chg="add del mod">
          <ac:chgData name="Utilisateur invité" userId="" providerId="Windows Live" clId="Web-{5998402F-55BE-46C1-BEF2-6C53FDC5EF3A}" dt="2020-02-28T19:51:35.285" v="1647"/>
          <ac:spMkLst>
            <pc:docMk/>
            <pc:sldMk cId="1570745525" sldId="374"/>
            <ac:spMk id="3" creationId="{1628C57E-5FA5-43DD-87E0-3BD77458901E}"/>
          </ac:spMkLst>
        </pc:spChg>
        <pc:spChg chg="add del">
          <ac:chgData name="Utilisateur invité" userId="" providerId="Windows Live" clId="Web-{5998402F-55BE-46C1-BEF2-6C53FDC5EF3A}" dt="2020-02-28T19:52:25.896" v="1652"/>
          <ac:spMkLst>
            <pc:docMk/>
            <pc:sldMk cId="1570745525" sldId="374"/>
            <ac:spMk id="6" creationId="{A1985E30-A0FE-4990-936D-D8C957FBD079}"/>
          </ac:spMkLst>
        </pc:spChg>
        <pc:spChg chg="add mod">
          <ac:chgData name="Utilisateur invité" userId="" providerId="Windows Live" clId="Web-{5998402F-55BE-46C1-BEF2-6C53FDC5EF3A}" dt="2020-02-28T19:53:01.414" v="1657" actId="14100"/>
          <ac:spMkLst>
            <pc:docMk/>
            <pc:sldMk cId="1570745525" sldId="374"/>
            <ac:spMk id="7" creationId="{8387A0C5-C519-4FD5-9415-205DC470E00D}"/>
          </ac:spMkLst>
        </pc:spChg>
        <pc:spChg chg="add del">
          <ac:chgData name="Utilisateur invité" userId="" providerId="Windows Live" clId="Web-{5998402F-55BE-46C1-BEF2-6C53FDC5EF3A}" dt="2020-02-28T19:51:23.238" v="1644"/>
          <ac:spMkLst>
            <pc:docMk/>
            <pc:sldMk cId="1570745525" sldId="374"/>
            <ac:spMk id="9" creationId="{5952BE3D-C7CD-4644-98E4-79E585370F14}"/>
          </ac:spMkLst>
        </pc:spChg>
        <pc:spChg chg="add del">
          <ac:chgData name="Utilisateur invité" userId="" providerId="Windows Live" clId="Web-{5998402F-55BE-46C1-BEF2-6C53FDC5EF3A}" dt="2020-02-28T19:51:30.847" v="1646"/>
          <ac:spMkLst>
            <pc:docMk/>
            <pc:sldMk cId="1570745525" sldId="374"/>
            <ac:spMk id="764" creationId="{00000000-0000-0000-0000-000000000000}"/>
          </ac:spMkLst>
        </pc:spChg>
        <pc:picChg chg="add mod">
          <ac:chgData name="Utilisateur invité" userId="" providerId="Windows Live" clId="Web-{5998402F-55BE-46C1-BEF2-6C53FDC5EF3A}" dt="2020-02-28T19:52:03.380" v="1650" actId="14100"/>
          <ac:picMkLst>
            <pc:docMk/>
            <pc:sldMk cId="1570745525" sldId="374"/>
            <ac:picMk id="4" creationId="{F70444A7-965A-49A3-B73E-DF8554A09CA0}"/>
          </ac:picMkLst>
        </pc:picChg>
      </pc:sldChg>
      <pc:sldChg chg="addSp modSp new del modNotes">
        <pc:chgData name="Utilisateur invité" userId="" providerId="Windows Live" clId="Web-{5998402F-55BE-46C1-BEF2-6C53FDC5EF3A}" dt="2020-02-28T21:01:20.024" v="3854"/>
        <pc:sldMkLst>
          <pc:docMk/>
          <pc:sldMk cId="1331243679" sldId="375"/>
        </pc:sldMkLst>
        <pc:spChg chg="mod">
          <ac:chgData name="Utilisateur invité" userId="" providerId="Windows Live" clId="Web-{5998402F-55BE-46C1-BEF2-6C53FDC5EF3A}" dt="2020-02-28T20:36:03.087" v="2291" actId="20577"/>
          <ac:spMkLst>
            <pc:docMk/>
            <pc:sldMk cId="1331243679" sldId="375"/>
            <ac:spMk id="2" creationId="{07427DBD-EF83-4727-B889-59626191F815}"/>
          </ac:spMkLst>
        </pc:spChg>
        <pc:spChg chg="mod">
          <ac:chgData name="Utilisateur invité" userId="" providerId="Windows Live" clId="Web-{5998402F-55BE-46C1-BEF2-6C53FDC5EF3A}" dt="2020-02-28T21:00:15.928" v="3814" actId="20577"/>
          <ac:spMkLst>
            <pc:docMk/>
            <pc:sldMk cId="1331243679" sldId="375"/>
            <ac:spMk id="3" creationId="{A0AEE068-6CA6-4A6E-85E0-47053596D859}"/>
          </ac:spMkLst>
        </pc:spChg>
        <pc:spChg chg="add mod">
          <ac:chgData name="Utilisateur invité" userId="" providerId="Windows Live" clId="Web-{5998402F-55BE-46C1-BEF2-6C53FDC5EF3A}" dt="2020-02-28T21:01:10.336" v="3851" actId="20577"/>
          <ac:spMkLst>
            <pc:docMk/>
            <pc:sldMk cId="1331243679" sldId="375"/>
            <ac:spMk id="5" creationId="{71231553-C062-442C-BBCB-D1E9CAB06FE8}"/>
          </ac:spMkLst>
        </pc:spChg>
      </pc:sldChg>
      <pc:sldChg chg="addSp delSp modSp add ord replId addCm">
        <pc:chgData name="Utilisateur invité" userId="" providerId="Windows Live" clId="Web-{5998402F-55BE-46C1-BEF2-6C53FDC5EF3A}" dt="2020-02-28T21:16:23.530" v="4332" actId="20577"/>
        <pc:sldMkLst>
          <pc:docMk/>
          <pc:sldMk cId="2777526468" sldId="376"/>
        </pc:sldMkLst>
        <pc:spChg chg="mod">
          <ac:chgData name="Utilisateur invité" userId="" providerId="Windows Live" clId="Web-{5998402F-55BE-46C1-BEF2-6C53FDC5EF3A}" dt="2020-02-28T21:16:23.530" v="4332" actId="20577"/>
          <ac:spMkLst>
            <pc:docMk/>
            <pc:sldMk cId="2777526468" sldId="376"/>
            <ac:spMk id="2" creationId="{07427DBD-EF83-4727-B889-59626191F815}"/>
          </ac:spMkLst>
        </pc:spChg>
        <pc:spChg chg="del mod">
          <ac:chgData name="Utilisateur invité" userId="" providerId="Windows Live" clId="Web-{5998402F-55BE-46C1-BEF2-6C53FDC5EF3A}" dt="2020-02-28T21:13:34.428" v="4295"/>
          <ac:spMkLst>
            <pc:docMk/>
            <pc:sldMk cId="2777526468" sldId="376"/>
            <ac:spMk id="3" creationId="{A0AEE068-6CA6-4A6E-85E0-47053596D859}"/>
          </ac:spMkLst>
        </pc:spChg>
        <pc:spChg chg="add mod">
          <ac:chgData name="Utilisateur invité" userId="" providerId="Windows Live" clId="Web-{5998402F-55BE-46C1-BEF2-6C53FDC5EF3A}" dt="2020-02-28T21:14:48.400" v="4305" actId="20577"/>
          <ac:spMkLst>
            <pc:docMk/>
            <pc:sldMk cId="2777526468" sldId="376"/>
            <ac:spMk id="9" creationId="{FBA23624-3F2E-4735-B776-A9966FF7B62D}"/>
          </ac:spMkLst>
        </pc:spChg>
        <pc:spChg chg="add del mod">
          <ac:chgData name="Utilisateur invité" userId="" providerId="Windows Live" clId="Web-{5998402F-55BE-46C1-BEF2-6C53FDC5EF3A}" dt="2020-02-28T21:14:34.634" v="4301"/>
          <ac:spMkLst>
            <pc:docMk/>
            <pc:sldMk cId="2777526468" sldId="376"/>
            <ac:spMk id="11" creationId="{6F8C2B9E-C1E4-4924-ABBC-CF6F3EE09F7A}"/>
          </ac:spMkLst>
        </pc:spChg>
        <pc:graphicFrameChg chg="add del mod modGraphic">
          <ac:chgData name="Utilisateur invité" userId="" providerId="Windows Live" clId="Web-{5998402F-55BE-46C1-BEF2-6C53FDC5EF3A}" dt="2020-02-28T21:10:03.420" v="4169"/>
          <ac:graphicFrameMkLst>
            <pc:docMk/>
            <pc:sldMk cId="2777526468" sldId="376"/>
            <ac:graphicFrameMk id="7" creationId="{CCA7A933-215C-4A95-86CD-02A7DC001AD7}"/>
          </ac:graphicFrameMkLst>
        </pc:graphicFrameChg>
        <pc:picChg chg="add del mod">
          <ac:chgData name="Utilisateur invité" userId="" providerId="Windows Live" clId="Web-{5998402F-55BE-46C1-BEF2-6C53FDC5EF3A}" dt="2020-02-28T21:02:28.651" v="3863"/>
          <ac:picMkLst>
            <pc:docMk/>
            <pc:sldMk cId="2777526468" sldId="376"/>
            <ac:picMk id="5" creationId="{957CEEB3-F268-416A-8863-71C44F1C1026}"/>
          </ac:picMkLst>
        </pc:picChg>
      </pc:sldChg>
      <pc:sldChg chg="modSp new">
        <pc:chgData name="Utilisateur invité" userId="" providerId="Windows Live" clId="Web-{5998402F-55BE-46C1-BEF2-6C53FDC5EF3A}" dt="2020-02-28T21:18:41.784" v="4364" actId="20577"/>
        <pc:sldMkLst>
          <pc:docMk/>
          <pc:sldMk cId="3543850413" sldId="377"/>
        </pc:sldMkLst>
        <pc:spChg chg="mod">
          <ac:chgData name="Utilisateur invité" userId="" providerId="Windows Live" clId="Web-{5998402F-55BE-46C1-BEF2-6C53FDC5EF3A}" dt="2020-02-28T21:18:41.784" v="4364" actId="20577"/>
          <ac:spMkLst>
            <pc:docMk/>
            <pc:sldMk cId="3543850413" sldId="377"/>
            <ac:spMk id="2" creationId="{9BB6CD0C-2761-4C23-9D1C-9C718D51EEEA}"/>
          </ac:spMkLst>
        </pc:spChg>
      </pc:sldChg>
      <pc:sldChg chg="addSp delSp modSp new del">
        <pc:chgData name="Utilisateur invité" userId="" providerId="Windows Live" clId="Web-{5998402F-55BE-46C1-BEF2-6C53FDC5EF3A}" dt="2020-02-28T21:18:12.377" v="4338"/>
        <pc:sldMkLst>
          <pc:docMk/>
          <pc:sldMk cId="3906864107" sldId="377"/>
        </pc:sldMkLst>
        <pc:picChg chg="add del mod">
          <ac:chgData name="Utilisateur invité" userId="" providerId="Windows Live" clId="Web-{5998402F-55BE-46C1-BEF2-6C53FDC5EF3A}" dt="2020-02-28T21:18:09.846" v="4337"/>
          <ac:picMkLst>
            <pc:docMk/>
            <pc:sldMk cId="3906864107" sldId="377"/>
            <ac:picMk id="5" creationId="{599D788F-4A3B-4432-B1E6-974926D4F99A}"/>
          </ac:picMkLst>
        </pc:picChg>
      </pc:sldChg>
    </pc:docChg>
  </pc:docChgLst>
  <pc:docChgLst>
    <pc:chgData name="Utilisateur invité" userId="562e23f453436962" providerId="Windows Live" clId="Web-{435209E7-DF44-4B74-9D3C-8210E3BBA0D1}"/>
    <pc:docChg chg="modSld">
      <pc:chgData name="Utilisateur invité" userId="562e23f453436962" providerId="Windows Live" clId="Web-{435209E7-DF44-4B74-9D3C-8210E3BBA0D1}" dt="2020-04-28T18:05:59.831" v="2" actId="20577"/>
      <pc:docMkLst>
        <pc:docMk/>
      </pc:docMkLst>
      <pc:sldChg chg="modSp">
        <pc:chgData name="Utilisateur invité" userId="562e23f453436962" providerId="Windows Live" clId="Web-{435209E7-DF44-4B74-9D3C-8210E3BBA0D1}" dt="2020-04-28T18:05:59.831" v="2" actId="20577"/>
        <pc:sldMkLst>
          <pc:docMk/>
          <pc:sldMk cId="0" sldId="359"/>
        </pc:sldMkLst>
        <pc:spChg chg="mod">
          <ac:chgData name="Utilisateur invité" userId="562e23f453436962" providerId="Windows Live" clId="Web-{435209E7-DF44-4B74-9D3C-8210E3BBA0D1}" dt="2020-04-28T18:05:59.831" v="2" actId="20577"/>
          <ac:spMkLst>
            <pc:docMk/>
            <pc:sldMk cId="0" sldId="359"/>
            <ac:spMk id="7" creationId="{0B9C317E-958A-4E62-B2D2-04CF83BC3AB8}"/>
          </ac:spMkLst>
        </pc:spChg>
      </pc:sldChg>
    </pc:docChg>
  </pc:docChgLst>
  <pc:docChgLst>
    <pc:chgData name="Utilisateur invité" userId="16eabcc6c02bada2" providerId="Windows Live" clId="Web-{C176DBDE-0037-4DA6-A8DF-8AA4D98DFE38}"/>
    <pc:docChg chg="modSld">
      <pc:chgData name="Utilisateur invité" userId="16eabcc6c02bada2" providerId="Windows Live" clId="Web-{C176DBDE-0037-4DA6-A8DF-8AA4D98DFE38}" dt="2020-03-23T18:07:14.698" v="78"/>
      <pc:docMkLst>
        <pc:docMk/>
      </pc:docMkLst>
      <pc:sldChg chg="modSp">
        <pc:chgData name="Utilisateur invité" userId="16eabcc6c02bada2" providerId="Windows Live" clId="Web-{C176DBDE-0037-4DA6-A8DF-8AA4D98DFE38}" dt="2020-03-23T18:03:02.921" v="4" actId="20577"/>
        <pc:sldMkLst>
          <pc:docMk/>
          <pc:sldMk cId="0" sldId="315"/>
        </pc:sldMkLst>
        <pc:spChg chg="mod">
          <ac:chgData name="Utilisateur invité" userId="16eabcc6c02bada2" providerId="Windows Live" clId="Web-{C176DBDE-0037-4DA6-A8DF-8AA4D98DFE38}" dt="2020-03-23T18:03:02.921" v="4" actId="20577"/>
          <ac:spMkLst>
            <pc:docMk/>
            <pc:sldMk cId="0" sldId="315"/>
            <ac:spMk id="703" creationId="{00000000-0000-0000-0000-000000000000}"/>
          </ac:spMkLst>
        </pc:spChg>
      </pc:sldChg>
      <pc:sldChg chg="modSp delCm">
        <pc:chgData name="Utilisateur invité" userId="16eabcc6c02bada2" providerId="Windows Live" clId="Web-{C176DBDE-0037-4DA6-A8DF-8AA4D98DFE38}" dt="2020-03-23T18:07:14.698" v="78"/>
        <pc:sldMkLst>
          <pc:docMk/>
          <pc:sldMk cId="0" sldId="317"/>
        </pc:sldMkLst>
        <pc:spChg chg="mod">
          <ac:chgData name="Utilisateur invité" userId="16eabcc6c02bada2" providerId="Windows Live" clId="Web-{C176DBDE-0037-4DA6-A8DF-8AA4D98DFE38}" dt="2020-03-23T18:07:03.636" v="76" actId="20577"/>
          <ac:spMkLst>
            <pc:docMk/>
            <pc:sldMk cId="0" sldId="317"/>
            <ac:spMk id="724" creationId="{00000000-0000-0000-0000-000000000000}"/>
          </ac:spMkLst>
        </pc:spChg>
      </pc:sldChg>
    </pc:docChg>
  </pc:docChgLst>
  <pc:docChgLst>
    <pc:chgData name="Bernard Bérubé" userId="ed5198658931eb7d" providerId="Windows Live" clId="Web-{584B96B2-FC72-4EB4-88BC-1A2AB6F93BF6}"/>
    <pc:docChg chg="">
      <pc:chgData name="Bernard Bérubé" userId="ed5198658931eb7d" providerId="Windows Live" clId="Web-{584B96B2-FC72-4EB4-88BC-1A2AB6F93BF6}" dt="2020-03-06T15:21:16.607" v="2"/>
      <pc:docMkLst>
        <pc:docMk/>
      </pc:docMkLst>
      <pc:sldChg chg="addCm">
        <pc:chgData name="Bernard Bérubé" userId="ed5198658931eb7d" providerId="Windows Live" clId="Web-{584B96B2-FC72-4EB4-88BC-1A2AB6F93BF6}" dt="2020-03-06T15:11:02.039" v="0"/>
        <pc:sldMkLst>
          <pc:docMk/>
          <pc:sldMk cId="0" sldId="273"/>
        </pc:sldMkLst>
      </pc:sldChg>
      <pc:sldChg chg="addCm">
        <pc:chgData name="Bernard Bérubé" userId="ed5198658931eb7d" providerId="Windows Live" clId="Web-{584B96B2-FC72-4EB4-88BC-1A2AB6F93BF6}" dt="2020-03-06T15:17:20.465" v="1"/>
        <pc:sldMkLst>
          <pc:docMk/>
          <pc:sldMk cId="0" sldId="282"/>
        </pc:sldMkLst>
      </pc:sldChg>
      <pc:sldChg chg="addCm">
        <pc:chgData name="Bernard Bérubé" userId="ed5198658931eb7d" providerId="Windows Live" clId="Web-{584B96B2-FC72-4EB4-88BC-1A2AB6F93BF6}" dt="2020-03-06T15:21:16.607" v="2"/>
        <pc:sldMkLst>
          <pc:docMk/>
          <pc:sldMk cId="0" sldId="284"/>
        </pc:sldMkLst>
      </pc:sldChg>
    </pc:docChg>
  </pc:docChgLst>
  <pc:docChgLst>
    <pc:chgData name="Julie Gauthier" userId="506ab6f5bdfb3508" providerId="Windows Live" clId="Web-{AC037D91-63E8-4BFA-BDB1-6FF936B9A8D5}"/>
    <pc:docChg chg="addSld modSld">
      <pc:chgData name="Julie Gauthier" userId="506ab6f5bdfb3508" providerId="Windows Live" clId="Web-{AC037D91-63E8-4BFA-BDB1-6FF936B9A8D5}" dt="2020-03-04T21:04:04.264" v="1526" actId="20577"/>
      <pc:docMkLst>
        <pc:docMk/>
      </pc:docMkLst>
      <pc:sldChg chg="modCm">
        <pc:chgData name="Julie Gauthier" userId="506ab6f5bdfb3508" providerId="Windows Live" clId="Web-{AC037D91-63E8-4BFA-BDB1-6FF936B9A8D5}" dt="2020-03-04T19:28:56.735" v="0"/>
        <pc:sldMkLst>
          <pc:docMk/>
          <pc:sldMk cId="0" sldId="303"/>
        </pc:sldMkLst>
      </pc:sldChg>
      <pc:sldChg chg="modSp">
        <pc:chgData name="Julie Gauthier" userId="506ab6f5bdfb3508" providerId="Windows Live" clId="Web-{AC037D91-63E8-4BFA-BDB1-6FF936B9A8D5}" dt="2020-03-04T19:31:40.101" v="24" actId="1076"/>
        <pc:sldMkLst>
          <pc:docMk/>
          <pc:sldMk cId="0" sldId="319"/>
        </pc:sldMkLst>
        <pc:spChg chg="mod">
          <ac:chgData name="Julie Gauthier" userId="506ab6f5bdfb3508" providerId="Windows Live" clId="Web-{AC037D91-63E8-4BFA-BDB1-6FF936B9A8D5}" dt="2020-03-04T19:31:40.101" v="24" actId="1076"/>
          <ac:spMkLst>
            <pc:docMk/>
            <pc:sldMk cId="0" sldId="319"/>
            <ac:spMk id="744" creationId="{00000000-0000-0000-0000-000000000000}"/>
          </ac:spMkLst>
        </pc:spChg>
      </pc:sldChg>
      <pc:sldChg chg="modSp">
        <pc:chgData name="Julie Gauthier" userId="506ab6f5bdfb3508" providerId="Windows Live" clId="Web-{AC037D91-63E8-4BFA-BDB1-6FF936B9A8D5}" dt="2020-03-04T19:32:07.227" v="36" actId="20577"/>
        <pc:sldMkLst>
          <pc:docMk/>
          <pc:sldMk cId="0" sldId="321"/>
        </pc:sldMkLst>
        <pc:spChg chg="mod">
          <ac:chgData name="Julie Gauthier" userId="506ab6f5bdfb3508" providerId="Windows Live" clId="Web-{AC037D91-63E8-4BFA-BDB1-6FF936B9A8D5}" dt="2020-03-04T19:32:07.227" v="36" actId="20577"/>
          <ac:spMkLst>
            <pc:docMk/>
            <pc:sldMk cId="0" sldId="321"/>
            <ac:spMk id="764" creationId="{00000000-0000-0000-0000-000000000000}"/>
          </ac:spMkLst>
        </pc:spChg>
      </pc:sldChg>
      <pc:sldChg chg="modCm">
        <pc:chgData name="Julie Gauthier" userId="506ab6f5bdfb3508" providerId="Windows Live" clId="Web-{AC037D91-63E8-4BFA-BDB1-6FF936B9A8D5}" dt="2020-03-04T19:33:42.512" v="38"/>
        <pc:sldMkLst>
          <pc:docMk/>
          <pc:sldMk cId="0" sldId="324"/>
        </pc:sldMkLst>
      </pc:sldChg>
      <pc:sldChg chg="delSp">
        <pc:chgData name="Julie Gauthier" userId="506ab6f5bdfb3508" providerId="Windows Live" clId="Web-{AC037D91-63E8-4BFA-BDB1-6FF936B9A8D5}" dt="2020-03-04T19:53:03.604" v="231"/>
        <pc:sldMkLst>
          <pc:docMk/>
          <pc:sldMk cId="0" sldId="328"/>
        </pc:sldMkLst>
        <pc:spChg chg="del">
          <ac:chgData name="Julie Gauthier" userId="506ab6f5bdfb3508" providerId="Windows Live" clId="Web-{AC037D91-63E8-4BFA-BDB1-6FF936B9A8D5}" dt="2020-03-04T19:53:03.604" v="231"/>
          <ac:spMkLst>
            <pc:docMk/>
            <pc:sldMk cId="0" sldId="328"/>
            <ac:spMk id="833" creationId="{00000000-0000-0000-0000-000000000000}"/>
          </ac:spMkLst>
        </pc:spChg>
      </pc:sldChg>
      <pc:sldChg chg="modSp">
        <pc:chgData name="Julie Gauthier" userId="506ab6f5bdfb3508" providerId="Windows Live" clId="Web-{AC037D91-63E8-4BFA-BDB1-6FF936B9A8D5}" dt="2020-03-04T19:54:24.733" v="273" actId="20577"/>
        <pc:sldMkLst>
          <pc:docMk/>
          <pc:sldMk cId="0" sldId="329"/>
        </pc:sldMkLst>
        <pc:spChg chg="mod">
          <ac:chgData name="Julie Gauthier" userId="506ab6f5bdfb3508" providerId="Windows Live" clId="Web-{AC037D91-63E8-4BFA-BDB1-6FF936B9A8D5}" dt="2020-03-04T19:54:24.733" v="273" actId="20577"/>
          <ac:spMkLst>
            <pc:docMk/>
            <pc:sldMk cId="0" sldId="329"/>
            <ac:spMk id="844" creationId="{00000000-0000-0000-0000-000000000000}"/>
          </ac:spMkLst>
        </pc:spChg>
      </pc:sldChg>
      <pc:sldChg chg="modSp modNotes">
        <pc:chgData name="Julie Gauthier" userId="506ab6f5bdfb3508" providerId="Windows Live" clId="Web-{AC037D91-63E8-4BFA-BDB1-6FF936B9A8D5}" dt="2020-03-04T20:00:47.028" v="483" actId="20577"/>
        <pc:sldMkLst>
          <pc:docMk/>
          <pc:sldMk cId="0" sldId="331"/>
        </pc:sldMkLst>
        <pc:spChg chg="mod">
          <ac:chgData name="Julie Gauthier" userId="506ab6f5bdfb3508" providerId="Windows Live" clId="Web-{AC037D91-63E8-4BFA-BDB1-6FF936B9A8D5}" dt="2020-03-04T20:00:47.028" v="483" actId="20577"/>
          <ac:spMkLst>
            <pc:docMk/>
            <pc:sldMk cId="0" sldId="331"/>
            <ac:spMk id="864" creationId="{00000000-0000-0000-0000-000000000000}"/>
          </ac:spMkLst>
        </pc:spChg>
      </pc:sldChg>
      <pc:sldChg chg="modSp modNotes">
        <pc:chgData name="Julie Gauthier" userId="506ab6f5bdfb3508" providerId="Windows Live" clId="Web-{AC037D91-63E8-4BFA-BDB1-6FF936B9A8D5}" dt="2020-03-04T20:04:38.865" v="592" actId="20577"/>
        <pc:sldMkLst>
          <pc:docMk/>
          <pc:sldMk cId="0" sldId="332"/>
        </pc:sldMkLst>
        <pc:spChg chg="mod">
          <ac:chgData name="Julie Gauthier" userId="506ab6f5bdfb3508" providerId="Windows Live" clId="Web-{AC037D91-63E8-4BFA-BDB1-6FF936B9A8D5}" dt="2020-03-04T20:02:08.859" v="500" actId="20577"/>
          <ac:spMkLst>
            <pc:docMk/>
            <pc:sldMk cId="0" sldId="332"/>
            <ac:spMk id="873" creationId="{00000000-0000-0000-0000-000000000000}"/>
          </ac:spMkLst>
        </pc:spChg>
        <pc:spChg chg="mod">
          <ac:chgData name="Julie Gauthier" userId="506ab6f5bdfb3508" providerId="Windows Live" clId="Web-{AC037D91-63E8-4BFA-BDB1-6FF936B9A8D5}" dt="2020-03-04T20:04:38.865" v="592" actId="20577"/>
          <ac:spMkLst>
            <pc:docMk/>
            <pc:sldMk cId="0" sldId="332"/>
            <ac:spMk id="874" creationId="{00000000-0000-0000-0000-000000000000}"/>
          </ac:spMkLst>
        </pc:spChg>
      </pc:sldChg>
      <pc:sldChg chg="addSp delSp modSp addCm modNotes">
        <pc:chgData name="Julie Gauthier" userId="506ab6f5bdfb3508" providerId="Windows Live" clId="Web-{AC037D91-63E8-4BFA-BDB1-6FF936B9A8D5}" dt="2020-03-04T20:23:11.141" v="1030" actId="20577"/>
        <pc:sldMkLst>
          <pc:docMk/>
          <pc:sldMk cId="0" sldId="333"/>
        </pc:sldMkLst>
        <pc:spChg chg="mod">
          <ac:chgData name="Julie Gauthier" userId="506ab6f5bdfb3508" providerId="Windows Live" clId="Web-{AC037D91-63E8-4BFA-BDB1-6FF936B9A8D5}" dt="2020-03-04T20:23:11.141" v="1030" actId="20577"/>
          <ac:spMkLst>
            <pc:docMk/>
            <pc:sldMk cId="0" sldId="333"/>
            <ac:spMk id="884" creationId="{00000000-0000-0000-0000-000000000000}"/>
          </ac:spMkLst>
        </pc:spChg>
        <pc:graphicFrameChg chg="add del mod">
          <ac:chgData name="Julie Gauthier" userId="506ab6f5bdfb3508" providerId="Windows Live" clId="Web-{AC037D91-63E8-4BFA-BDB1-6FF936B9A8D5}" dt="2020-03-04T20:08:25.889" v="842"/>
          <ac:graphicFrameMkLst>
            <pc:docMk/>
            <pc:sldMk cId="0" sldId="333"/>
            <ac:graphicFrameMk id="3" creationId="{C2E2BA81-2A83-427E-BCF8-E0B639436177}"/>
          </ac:graphicFrameMkLst>
        </pc:graphicFrameChg>
      </pc:sldChg>
      <pc:sldChg chg="modSp modNotes">
        <pc:chgData name="Julie Gauthier" userId="506ab6f5bdfb3508" providerId="Windows Live" clId="Web-{AC037D91-63E8-4BFA-BDB1-6FF936B9A8D5}" dt="2020-03-04T20:28:43.982" v="1231" actId="20577"/>
        <pc:sldMkLst>
          <pc:docMk/>
          <pc:sldMk cId="0" sldId="334"/>
        </pc:sldMkLst>
        <pc:spChg chg="mod">
          <ac:chgData name="Julie Gauthier" userId="506ab6f5bdfb3508" providerId="Windows Live" clId="Web-{AC037D91-63E8-4BFA-BDB1-6FF936B9A8D5}" dt="2020-03-04T20:28:43.982" v="1231" actId="20577"/>
          <ac:spMkLst>
            <pc:docMk/>
            <pc:sldMk cId="0" sldId="334"/>
            <ac:spMk id="894" creationId="{00000000-0000-0000-0000-000000000000}"/>
          </ac:spMkLst>
        </pc:spChg>
      </pc:sldChg>
      <pc:sldChg chg="modSp modNotes">
        <pc:chgData name="Julie Gauthier" userId="506ab6f5bdfb3508" providerId="Windows Live" clId="Web-{AC037D91-63E8-4BFA-BDB1-6FF936B9A8D5}" dt="2020-03-04T21:04:04.249" v="1525" actId="20577"/>
        <pc:sldMkLst>
          <pc:docMk/>
          <pc:sldMk cId="0" sldId="335"/>
        </pc:sldMkLst>
        <pc:spChg chg="mod">
          <ac:chgData name="Julie Gauthier" userId="506ab6f5bdfb3508" providerId="Windows Live" clId="Web-{AC037D91-63E8-4BFA-BDB1-6FF936B9A8D5}" dt="2020-03-04T21:03:39.998" v="1520" actId="20577"/>
          <ac:spMkLst>
            <pc:docMk/>
            <pc:sldMk cId="0" sldId="335"/>
            <ac:spMk id="903" creationId="{00000000-0000-0000-0000-000000000000}"/>
          </ac:spMkLst>
        </pc:spChg>
        <pc:spChg chg="mod">
          <ac:chgData name="Julie Gauthier" userId="506ab6f5bdfb3508" providerId="Windows Live" clId="Web-{AC037D91-63E8-4BFA-BDB1-6FF936B9A8D5}" dt="2020-03-04T21:04:04.249" v="1525" actId="20577"/>
          <ac:spMkLst>
            <pc:docMk/>
            <pc:sldMk cId="0" sldId="335"/>
            <ac:spMk id="904" creationId="{00000000-0000-0000-0000-000000000000}"/>
          </ac:spMkLst>
        </pc:spChg>
      </pc:sldChg>
      <pc:sldChg chg="modSp addCm modNotes">
        <pc:chgData name="Julie Gauthier" userId="506ab6f5bdfb3508" providerId="Windows Live" clId="Web-{AC037D91-63E8-4BFA-BDB1-6FF936B9A8D5}" dt="2020-03-04T19:49:06.204" v="206"/>
        <pc:sldMkLst>
          <pc:docMk/>
          <pc:sldMk cId="3543850413" sldId="377"/>
        </pc:sldMkLst>
        <pc:spChg chg="mod">
          <ac:chgData name="Julie Gauthier" userId="506ab6f5bdfb3508" providerId="Windows Live" clId="Web-{AC037D91-63E8-4BFA-BDB1-6FF936B9A8D5}" dt="2020-03-04T19:48:31.593" v="202" actId="20577"/>
          <ac:spMkLst>
            <pc:docMk/>
            <pc:sldMk cId="3543850413" sldId="377"/>
            <ac:spMk id="3" creationId="{291A05FD-FA78-4770-A228-700462C10727}"/>
          </ac:spMkLst>
        </pc:spChg>
      </pc:sldChg>
      <pc:sldChg chg="addSp delSp modSp new modNotes">
        <pc:chgData name="Julie Gauthier" userId="506ab6f5bdfb3508" providerId="Windows Live" clId="Web-{AC037D91-63E8-4BFA-BDB1-6FF936B9A8D5}" dt="2020-03-04T19:52:14.446" v="230" actId="14100"/>
        <pc:sldMkLst>
          <pc:docMk/>
          <pc:sldMk cId="3707098733" sldId="378"/>
        </pc:sldMkLst>
        <pc:spChg chg="del">
          <ac:chgData name="Julie Gauthier" userId="506ab6f5bdfb3508" providerId="Windows Live" clId="Web-{AC037D91-63E8-4BFA-BDB1-6FF936B9A8D5}" dt="2020-03-04T19:50:13.113" v="210"/>
          <ac:spMkLst>
            <pc:docMk/>
            <pc:sldMk cId="3707098733" sldId="378"/>
            <ac:spMk id="2" creationId="{CEF57553-181B-41CC-9A64-A513464B5712}"/>
          </ac:spMkLst>
        </pc:spChg>
        <pc:spChg chg="del">
          <ac:chgData name="Julie Gauthier" userId="506ab6f5bdfb3508" providerId="Windows Live" clId="Web-{AC037D91-63E8-4BFA-BDB1-6FF936B9A8D5}" dt="2020-03-04T19:50:16.410" v="211"/>
          <ac:spMkLst>
            <pc:docMk/>
            <pc:sldMk cId="3707098733" sldId="378"/>
            <ac:spMk id="3" creationId="{6580E182-6BD5-4CAD-A55C-C651012C148B}"/>
          </ac:spMkLst>
        </pc:spChg>
        <pc:spChg chg="add mod">
          <ac:chgData name="Julie Gauthier" userId="506ab6f5bdfb3508" providerId="Windows Live" clId="Web-{AC037D91-63E8-4BFA-BDB1-6FF936B9A8D5}" dt="2020-03-04T19:51:22.615" v="222" actId="1076"/>
          <ac:spMkLst>
            <pc:docMk/>
            <pc:sldMk cId="3707098733" sldId="378"/>
            <ac:spMk id="7" creationId="{C2AC23B4-B166-4233-B52F-B0850E7D9FB3}"/>
          </ac:spMkLst>
        </pc:spChg>
        <pc:spChg chg="add mod">
          <ac:chgData name="Julie Gauthier" userId="506ab6f5bdfb3508" providerId="Windows Live" clId="Web-{AC037D91-63E8-4BFA-BDB1-6FF936B9A8D5}" dt="2020-03-04T19:52:14.446" v="230" actId="14100"/>
          <ac:spMkLst>
            <pc:docMk/>
            <pc:sldMk cId="3707098733" sldId="378"/>
            <ac:spMk id="10" creationId="{4EDE871C-6798-46B3-AEEC-4221328E7D27}"/>
          </ac:spMkLst>
        </pc:spChg>
        <pc:picChg chg="add mod">
          <ac:chgData name="Julie Gauthier" userId="506ab6f5bdfb3508" providerId="Windows Live" clId="Web-{AC037D91-63E8-4BFA-BDB1-6FF936B9A8D5}" dt="2020-03-04T19:51:18.162" v="221" actId="1076"/>
          <ac:picMkLst>
            <pc:docMk/>
            <pc:sldMk cId="3707098733" sldId="378"/>
            <ac:picMk id="5" creationId="{823E82BC-3C26-4358-8784-0E3A5606B7E8}"/>
          </ac:picMkLst>
        </pc:picChg>
        <pc:picChg chg="add del mod">
          <ac:chgData name="Julie Gauthier" userId="506ab6f5bdfb3508" providerId="Windows Live" clId="Web-{AC037D91-63E8-4BFA-BDB1-6FF936B9A8D5}" dt="2020-03-04T19:51:39.319" v="224"/>
          <ac:picMkLst>
            <pc:docMk/>
            <pc:sldMk cId="3707098733" sldId="378"/>
            <ac:picMk id="8" creationId="{A479F8FA-2D7C-4CC2-AF5A-A662E016C000}"/>
          </ac:picMkLst>
        </pc:picChg>
      </pc:sldChg>
    </pc:docChg>
  </pc:docChgLst>
  <pc:docChgLst>
    <pc:chgData name="Bernard Bérubé" userId="ed5198658931eb7d" providerId="Windows Live" clId="Web-{5DD9F1A7-A601-4476-9A0A-81424E4C2517}"/>
    <pc:docChg chg="">
      <pc:chgData name="Bernard Bérubé" userId="ed5198658931eb7d" providerId="Windows Live" clId="Web-{5DD9F1A7-A601-4476-9A0A-81424E4C2517}" dt="2020-03-06T14:33:11.455" v="1"/>
      <pc:docMkLst>
        <pc:docMk/>
      </pc:docMkLst>
      <pc:sldChg chg="addCm">
        <pc:chgData name="Bernard Bérubé" userId="ed5198658931eb7d" providerId="Windows Live" clId="Web-{5DD9F1A7-A601-4476-9A0A-81424E4C2517}" dt="2020-03-06T14:31:03.392" v="0"/>
        <pc:sldMkLst>
          <pc:docMk/>
          <pc:sldMk cId="0" sldId="269"/>
        </pc:sldMkLst>
      </pc:sldChg>
      <pc:sldChg chg="addCm">
        <pc:chgData name="Bernard Bérubé" userId="ed5198658931eb7d" providerId="Windows Live" clId="Web-{5DD9F1A7-A601-4476-9A0A-81424E4C2517}" dt="2020-03-06T14:33:11.455" v="1"/>
        <pc:sldMkLst>
          <pc:docMk/>
          <pc:sldMk cId="0" sldId="271"/>
        </pc:sldMkLst>
      </pc:sldChg>
    </pc:docChg>
  </pc:docChgLst>
  <pc:docChgLst>
    <pc:chgData name="Utilisateur invité" userId="562e23f453436962" providerId="Windows Live" clId="Web-{2B68C35C-07ED-4D85-BD31-0F11A086D371}"/>
    <pc:docChg chg="modSld">
      <pc:chgData name="Utilisateur invité" userId="562e23f453436962" providerId="Windows Live" clId="Web-{2B68C35C-07ED-4D85-BD31-0F11A086D371}" dt="2020-04-22T12:30:01.235" v="15" actId="20577"/>
      <pc:docMkLst>
        <pc:docMk/>
      </pc:docMkLst>
      <pc:sldChg chg="modSp">
        <pc:chgData name="Utilisateur invité" userId="562e23f453436962" providerId="Windows Live" clId="Web-{2B68C35C-07ED-4D85-BD31-0F11A086D371}" dt="2020-04-22T12:30:01.235" v="14" actId="20577"/>
        <pc:sldMkLst>
          <pc:docMk/>
          <pc:sldMk cId="0" sldId="334"/>
        </pc:sldMkLst>
        <pc:spChg chg="mod">
          <ac:chgData name="Utilisateur invité" userId="562e23f453436962" providerId="Windows Live" clId="Web-{2B68C35C-07ED-4D85-BD31-0F11A086D371}" dt="2020-04-22T12:30:01.235" v="14" actId="20577"/>
          <ac:spMkLst>
            <pc:docMk/>
            <pc:sldMk cId="0" sldId="334"/>
            <ac:spMk id="894" creationId="{00000000-0000-0000-0000-000000000000}"/>
          </ac:spMkLst>
        </pc:spChg>
      </pc:sldChg>
    </pc:docChg>
  </pc:docChgLst>
  <pc:docChgLst>
    <pc:chgData name="Julie Gauthier" userId="506ab6f5bdfb3508" providerId="Windows Live" clId="Web-{D7081385-30B3-4D34-B829-02D7B8E35BC4}"/>
    <pc:docChg chg="modSld">
      <pc:chgData name="Julie Gauthier" userId="506ab6f5bdfb3508" providerId="Windows Live" clId="Web-{D7081385-30B3-4D34-B829-02D7B8E35BC4}" dt="2020-03-04T19:25:39.706" v="498" actId="20577"/>
      <pc:docMkLst>
        <pc:docMk/>
      </pc:docMkLst>
      <pc:sldChg chg="addCm delCm modCm">
        <pc:chgData name="Julie Gauthier" userId="506ab6f5bdfb3508" providerId="Windows Live" clId="Web-{D7081385-30B3-4D34-B829-02D7B8E35BC4}" dt="2020-03-04T18:53:44.183" v="2"/>
        <pc:sldMkLst>
          <pc:docMk/>
          <pc:sldMk cId="0" sldId="311"/>
        </pc:sldMkLst>
      </pc:sldChg>
      <pc:sldChg chg="modSp modNotes">
        <pc:chgData name="Julie Gauthier" userId="506ab6f5bdfb3508" providerId="Windows Live" clId="Web-{D7081385-30B3-4D34-B829-02D7B8E35BC4}" dt="2020-03-04T19:01:51.317" v="194" actId="20577"/>
        <pc:sldMkLst>
          <pc:docMk/>
          <pc:sldMk cId="0" sldId="318"/>
        </pc:sldMkLst>
        <pc:spChg chg="mod">
          <ac:chgData name="Julie Gauthier" userId="506ab6f5bdfb3508" providerId="Windows Live" clId="Web-{D7081385-30B3-4D34-B829-02D7B8E35BC4}" dt="2020-03-04T19:01:51.317" v="194" actId="20577"/>
          <ac:spMkLst>
            <pc:docMk/>
            <pc:sldMk cId="0" sldId="318"/>
            <ac:spMk id="734" creationId="{00000000-0000-0000-0000-000000000000}"/>
          </ac:spMkLst>
        </pc:spChg>
      </pc:sldChg>
      <pc:sldChg chg="modSp">
        <pc:chgData name="Julie Gauthier" userId="506ab6f5bdfb3508" providerId="Windows Live" clId="Web-{D7081385-30B3-4D34-B829-02D7B8E35BC4}" dt="2020-03-04T19:02:34.631" v="208" actId="20577"/>
        <pc:sldMkLst>
          <pc:docMk/>
          <pc:sldMk cId="0" sldId="319"/>
        </pc:sldMkLst>
        <pc:spChg chg="mod">
          <ac:chgData name="Julie Gauthier" userId="506ab6f5bdfb3508" providerId="Windows Live" clId="Web-{D7081385-30B3-4D34-B829-02D7B8E35BC4}" dt="2020-03-04T19:02:34.631" v="208" actId="20577"/>
          <ac:spMkLst>
            <pc:docMk/>
            <pc:sldMk cId="0" sldId="319"/>
            <ac:spMk id="744" creationId="{00000000-0000-0000-0000-000000000000}"/>
          </ac:spMkLst>
        </pc:spChg>
      </pc:sldChg>
      <pc:sldChg chg="modNotes">
        <pc:chgData name="Julie Gauthier" userId="506ab6f5bdfb3508" providerId="Windows Live" clId="Web-{D7081385-30B3-4D34-B829-02D7B8E35BC4}" dt="2020-03-04T19:02:58.678" v="211"/>
        <pc:sldMkLst>
          <pc:docMk/>
          <pc:sldMk cId="0" sldId="320"/>
        </pc:sldMkLst>
      </pc:sldChg>
      <pc:sldChg chg="modSp">
        <pc:chgData name="Julie Gauthier" userId="506ab6f5bdfb3508" providerId="Windows Live" clId="Web-{D7081385-30B3-4D34-B829-02D7B8E35BC4}" dt="2020-03-04T19:04:33.758" v="220" actId="20577"/>
        <pc:sldMkLst>
          <pc:docMk/>
          <pc:sldMk cId="0" sldId="322"/>
        </pc:sldMkLst>
        <pc:spChg chg="mod">
          <ac:chgData name="Julie Gauthier" userId="506ab6f5bdfb3508" providerId="Windows Live" clId="Web-{D7081385-30B3-4D34-B829-02D7B8E35BC4}" dt="2020-03-04T19:04:33.758" v="220" actId="20577"/>
          <ac:spMkLst>
            <pc:docMk/>
            <pc:sldMk cId="0" sldId="322"/>
            <ac:spMk id="774" creationId="{00000000-0000-0000-0000-000000000000}"/>
          </ac:spMkLst>
        </pc:spChg>
      </pc:sldChg>
      <pc:sldChg chg="modSp addCm modCm modNotes">
        <pc:chgData name="Julie Gauthier" userId="506ab6f5bdfb3508" providerId="Windows Live" clId="Web-{D7081385-30B3-4D34-B829-02D7B8E35BC4}" dt="2020-03-04T19:20:00.293" v="295"/>
        <pc:sldMkLst>
          <pc:docMk/>
          <pc:sldMk cId="0" sldId="324"/>
        </pc:sldMkLst>
        <pc:spChg chg="mod">
          <ac:chgData name="Julie Gauthier" userId="506ab6f5bdfb3508" providerId="Windows Live" clId="Web-{D7081385-30B3-4D34-B829-02D7B8E35BC4}" dt="2020-03-04T19:19:54.824" v="293" actId="20577"/>
          <ac:spMkLst>
            <pc:docMk/>
            <pc:sldMk cId="0" sldId="324"/>
            <ac:spMk id="794" creationId="{00000000-0000-0000-0000-000000000000}"/>
          </ac:spMkLst>
        </pc:spChg>
      </pc:sldChg>
      <pc:sldChg chg="modSp">
        <pc:chgData name="Julie Gauthier" userId="506ab6f5bdfb3508" providerId="Windows Live" clId="Web-{D7081385-30B3-4D34-B829-02D7B8E35BC4}" dt="2020-03-04T19:25:39.706" v="497" actId="20577"/>
        <pc:sldMkLst>
          <pc:docMk/>
          <pc:sldMk cId="3543850413" sldId="377"/>
        </pc:sldMkLst>
        <pc:spChg chg="mod">
          <ac:chgData name="Julie Gauthier" userId="506ab6f5bdfb3508" providerId="Windows Live" clId="Web-{D7081385-30B3-4D34-B829-02D7B8E35BC4}" dt="2020-03-04T19:25:39.706" v="497" actId="20577"/>
          <ac:spMkLst>
            <pc:docMk/>
            <pc:sldMk cId="3543850413" sldId="377"/>
            <ac:spMk id="3" creationId="{291A05FD-FA78-4770-A228-700462C10727}"/>
          </ac:spMkLst>
        </pc:spChg>
      </pc:sldChg>
    </pc:docChg>
  </pc:docChgLst>
  <pc:docChgLst>
    <pc:chgData name="Bernard Bérubé" userId="ed5198658931eb7d" providerId="Windows Live" clId="Web-{902E68C0-4775-48D2-9949-8A819BDA65FD}"/>
    <pc:docChg chg="modSld">
      <pc:chgData name="Bernard Bérubé" userId="ed5198658931eb7d" providerId="Windows Live" clId="Web-{902E68C0-4775-48D2-9949-8A819BDA65FD}" dt="2020-03-26T18:09:28.113" v="94"/>
      <pc:docMkLst>
        <pc:docMk/>
      </pc:docMkLst>
      <pc:sldChg chg="addSp delSp modSp">
        <pc:chgData name="Bernard Bérubé" userId="ed5198658931eb7d" providerId="Windows Live" clId="Web-{902E68C0-4775-48D2-9949-8A819BDA65FD}" dt="2020-03-26T13:46:27.534" v="3" actId="14100"/>
        <pc:sldMkLst>
          <pc:docMk/>
          <pc:sldMk cId="0" sldId="282"/>
        </pc:sldMkLst>
        <pc:picChg chg="add mod">
          <ac:chgData name="Bernard Bérubé" userId="ed5198658931eb7d" providerId="Windows Live" clId="Web-{902E68C0-4775-48D2-9949-8A819BDA65FD}" dt="2020-03-26T13:46:27.534" v="3" actId="14100"/>
          <ac:picMkLst>
            <pc:docMk/>
            <pc:sldMk cId="0" sldId="282"/>
            <ac:picMk id="2" creationId="{B6233B07-3C95-4DA3-8F78-25B9678EDD72}"/>
          </ac:picMkLst>
        </pc:picChg>
        <pc:picChg chg="del">
          <ac:chgData name="Bernard Bérubé" userId="ed5198658931eb7d" providerId="Windows Live" clId="Web-{902E68C0-4775-48D2-9949-8A819BDA65FD}" dt="2020-03-26T13:46:21.300" v="1"/>
          <ac:picMkLst>
            <pc:docMk/>
            <pc:sldMk cId="0" sldId="282"/>
            <ac:picMk id="6" creationId="{F6E9B8F1-5257-4FD5-81E0-C9509BF7BF0C}"/>
          </ac:picMkLst>
        </pc:picChg>
      </pc:sldChg>
      <pc:sldChg chg="addCm">
        <pc:chgData name="Bernard Bérubé" userId="ed5198658931eb7d" providerId="Windows Live" clId="Web-{902E68C0-4775-48D2-9949-8A819BDA65FD}" dt="2020-03-26T13:50:08.676" v="4"/>
        <pc:sldMkLst>
          <pc:docMk/>
          <pc:sldMk cId="0" sldId="309"/>
        </pc:sldMkLst>
      </pc:sldChg>
      <pc:sldChg chg="addSp delSp modSp addCm">
        <pc:chgData name="Bernard Bérubé" userId="ed5198658931eb7d" providerId="Windows Live" clId="Web-{902E68C0-4775-48D2-9949-8A819BDA65FD}" dt="2020-03-26T18:09:28.113" v="94"/>
        <pc:sldMkLst>
          <pc:docMk/>
          <pc:sldMk cId="0" sldId="336"/>
        </pc:sldMkLst>
        <pc:picChg chg="add mod ord">
          <ac:chgData name="Bernard Bérubé" userId="ed5198658931eb7d" providerId="Windows Live" clId="Web-{902E68C0-4775-48D2-9949-8A819BDA65FD}" dt="2020-03-26T18:07:37.968" v="88"/>
          <ac:picMkLst>
            <pc:docMk/>
            <pc:sldMk cId="0" sldId="336"/>
            <ac:picMk id="2" creationId="{1EFAC9E5-765D-464E-AB2E-36CEA6D75C42}"/>
          </ac:picMkLst>
        </pc:picChg>
        <pc:picChg chg="del">
          <ac:chgData name="Bernard Bérubé" userId="ed5198658931eb7d" providerId="Windows Live" clId="Web-{902E68C0-4775-48D2-9949-8A819BDA65FD}" dt="2020-03-26T18:07:23.717" v="84"/>
          <ac:picMkLst>
            <pc:docMk/>
            <pc:sldMk cId="0" sldId="336"/>
            <ac:picMk id="917" creationId="{00000000-0000-0000-0000-000000000000}"/>
          </ac:picMkLst>
        </pc:picChg>
        <pc:picChg chg="mod">
          <ac:chgData name="Bernard Bérubé" userId="ed5198658931eb7d" providerId="Windows Live" clId="Web-{902E68C0-4775-48D2-9949-8A819BDA65FD}" dt="2020-03-26T18:07:51.593" v="91" actId="1076"/>
          <ac:picMkLst>
            <pc:docMk/>
            <pc:sldMk cId="0" sldId="336"/>
            <ac:picMk id="918" creationId="{00000000-0000-0000-0000-000000000000}"/>
          </ac:picMkLst>
        </pc:picChg>
        <pc:picChg chg="mod">
          <ac:chgData name="Bernard Bérubé" userId="ed5198658931eb7d" providerId="Windows Live" clId="Web-{902E68C0-4775-48D2-9949-8A819BDA65FD}" dt="2020-03-26T18:09:16.128" v="93" actId="14100"/>
          <ac:picMkLst>
            <pc:docMk/>
            <pc:sldMk cId="0" sldId="336"/>
            <ac:picMk id="919" creationId="{00000000-0000-0000-0000-000000000000}"/>
          </ac:picMkLst>
        </pc:picChg>
      </pc:sldChg>
      <pc:sldChg chg="addSp delSp modSp">
        <pc:chgData name="Bernard Bérubé" userId="ed5198658931eb7d" providerId="Windows Live" clId="Web-{902E68C0-4775-48D2-9949-8A819BDA65FD}" dt="2020-03-26T17:39:09.747" v="44" actId="1076"/>
        <pc:sldMkLst>
          <pc:docMk/>
          <pc:sldMk cId="0" sldId="353"/>
        </pc:sldMkLst>
        <pc:picChg chg="del mod">
          <ac:chgData name="Bernard Bérubé" userId="ed5198658931eb7d" providerId="Windows Live" clId="Web-{902E68C0-4775-48D2-9949-8A819BDA65FD}" dt="2020-03-26T17:38:24.340" v="36"/>
          <ac:picMkLst>
            <pc:docMk/>
            <pc:sldMk cId="0" sldId="353"/>
            <ac:picMk id="2" creationId="{F0179814-5631-4CB7-AD73-B6540493BF44}"/>
          </ac:picMkLst>
        </pc:picChg>
        <pc:picChg chg="add mod ord">
          <ac:chgData name="Bernard Bérubé" userId="ed5198658931eb7d" providerId="Windows Live" clId="Web-{902E68C0-4775-48D2-9949-8A819BDA65FD}" dt="2020-03-26T17:38:43.653" v="40"/>
          <ac:picMkLst>
            <pc:docMk/>
            <pc:sldMk cId="0" sldId="353"/>
            <ac:picMk id="3" creationId="{0FF16EF9-8559-4343-9877-B35F2A80A526}"/>
          </ac:picMkLst>
        </pc:picChg>
        <pc:picChg chg="mod">
          <ac:chgData name="Bernard Bérubé" userId="ed5198658931eb7d" providerId="Windows Live" clId="Web-{902E68C0-4775-48D2-9949-8A819BDA65FD}" dt="2020-03-26T17:39:05.779" v="43" actId="1076"/>
          <ac:picMkLst>
            <pc:docMk/>
            <pc:sldMk cId="0" sldId="353"/>
            <ac:picMk id="1093" creationId="{00000000-0000-0000-0000-000000000000}"/>
          </ac:picMkLst>
        </pc:picChg>
        <pc:picChg chg="mod">
          <ac:chgData name="Bernard Bérubé" userId="ed5198658931eb7d" providerId="Windows Live" clId="Web-{902E68C0-4775-48D2-9949-8A819BDA65FD}" dt="2020-03-26T17:39:09.747" v="44" actId="1076"/>
          <ac:picMkLst>
            <pc:docMk/>
            <pc:sldMk cId="0" sldId="353"/>
            <ac:picMk id="1094" creationId="{00000000-0000-0000-0000-000000000000}"/>
          </ac:picMkLst>
        </pc:picChg>
        <pc:picChg chg="mod">
          <ac:chgData name="Bernard Bérubé" userId="ed5198658931eb7d" providerId="Windows Live" clId="Web-{902E68C0-4775-48D2-9949-8A819BDA65FD}" dt="2020-03-26T17:38:58.841" v="42" actId="14100"/>
          <ac:picMkLst>
            <pc:docMk/>
            <pc:sldMk cId="0" sldId="353"/>
            <ac:picMk id="1095" creationId="{00000000-0000-0000-0000-000000000000}"/>
          </ac:picMkLst>
        </pc:picChg>
      </pc:sldChg>
      <pc:sldChg chg="addSp delSp modSp">
        <pc:chgData name="Bernard Bérubé" userId="ed5198658931eb7d" providerId="Windows Live" clId="Web-{902E68C0-4775-48D2-9949-8A819BDA65FD}" dt="2020-03-26T17:49:25.083" v="82" actId="14100"/>
        <pc:sldMkLst>
          <pc:docMk/>
          <pc:sldMk cId="0" sldId="354"/>
        </pc:sldMkLst>
        <pc:picChg chg="add del mod">
          <ac:chgData name="Bernard Bérubé" userId="ed5198658931eb7d" providerId="Windows Live" clId="Web-{902E68C0-4775-48D2-9949-8A819BDA65FD}" dt="2020-03-26T17:42:43.318" v="46"/>
          <ac:picMkLst>
            <pc:docMk/>
            <pc:sldMk cId="0" sldId="354"/>
            <ac:picMk id="2" creationId="{B4A76519-85CD-41BE-B238-3FF1A5D8DA13}"/>
          </ac:picMkLst>
        </pc:picChg>
        <pc:picChg chg="add del mod">
          <ac:chgData name="Bernard Bérubé" userId="ed5198658931eb7d" providerId="Windows Live" clId="Web-{902E68C0-4775-48D2-9949-8A819BDA65FD}" dt="2020-03-26T17:44:44.447" v="53"/>
          <ac:picMkLst>
            <pc:docMk/>
            <pc:sldMk cId="0" sldId="354"/>
            <ac:picMk id="4" creationId="{9ABA8220-89EF-494F-A26F-8E428DF7FAEC}"/>
          </ac:picMkLst>
        </pc:picChg>
        <pc:picChg chg="add del mod ord">
          <ac:chgData name="Bernard Bérubé" userId="ed5198658931eb7d" providerId="Windows Live" clId="Web-{902E68C0-4775-48D2-9949-8A819BDA65FD}" dt="2020-03-26T17:48:52.113" v="72"/>
          <ac:picMkLst>
            <pc:docMk/>
            <pc:sldMk cId="0" sldId="354"/>
            <ac:picMk id="6" creationId="{546CF958-F4D5-4172-8D86-E4372E6DE1D0}"/>
          </ac:picMkLst>
        </pc:picChg>
        <pc:picChg chg="add mod ord">
          <ac:chgData name="Bernard Bérubé" userId="ed5198658931eb7d" providerId="Windows Live" clId="Web-{902E68C0-4775-48D2-9949-8A819BDA65FD}" dt="2020-03-26T17:49:07.317" v="77"/>
          <ac:picMkLst>
            <pc:docMk/>
            <pc:sldMk cId="0" sldId="354"/>
            <ac:picMk id="8" creationId="{9078572F-74BE-4651-8E89-4D061A64F1B7}"/>
          </ac:picMkLst>
        </pc:picChg>
        <pc:picChg chg="del">
          <ac:chgData name="Bernard Bérubé" userId="ed5198658931eb7d" providerId="Windows Live" clId="Web-{902E68C0-4775-48D2-9949-8A819BDA65FD}" dt="2020-03-26T17:42:47.881" v="48"/>
          <ac:picMkLst>
            <pc:docMk/>
            <pc:sldMk cId="0" sldId="354"/>
            <ac:picMk id="1105" creationId="{00000000-0000-0000-0000-000000000000}"/>
          </ac:picMkLst>
        </pc:picChg>
        <pc:picChg chg="mod">
          <ac:chgData name="Bernard Bérubé" userId="ed5198658931eb7d" providerId="Windows Live" clId="Web-{902E68C0-4775-48D2-9949-8A819BDA65FD}" dt="2020-03-26T17:49:10.723" v="78" actId="1076"/>
          <ac:picMkLst>
            <pc:docMk/>
            <pc:sldMk cId="0" sldId="354"/>
            <ac:picMk id="1106" creationId="{00000000-0000-0000-0000-000000000000}"/>
          </ac:picMkLst>
        </pc:picChg>
        <pc:picChg chg="mod">
          <ac:chgData name="Bernard Bérubé" userId="ed5198658931eb7d" providerId="Windows Live" clId="Web-{902E68C0-4775-48D2-9949-8A819BDA65FD}" dt="2020-03-26T17:49:14.989" v="79" actId="1076"/>
          <ac:picMkLst>
            <pc:docMk/>
            <pc:sldMk cId="0" sldId="354"/>
            <ac:picMk id="1107" creationId="{00000000-0000-0000-0000-000000000000}"/>
          </ac:picMkLst>
        </pc:picChg>
        <pc:picChg chg="mod">
          <ac:chgData name="Bernard Bérubé" userId="ed5198658931eb7d" providerId="Windows Live" clId="Web-{902E68C0-4775-48D2-9949-8A819BDA65FD}" dt="2020-03-26T17:49:25.083" v="82" actId="14100"/>
          <ac:picMkLst>
            <pc:docMk/>
            <pc:sldMk cId="0" sldId="354"/>
            <ac:picMk id="1108" creationId="{00000000-0000-0000-0000-000000000000}"/>
          </ac:picMkLst>
        </pc:picChg>
      </pc:sldChg>
      <pc:sldChg chg="addSp delSp modSp">
        <pc:chgData name="Bernard Bérubé" userId="ed5198658931eb7d" providerId="Windows Live" clId="Web-{902E68C0-4775-48D2-9949-8A819BDA65FD}" dt="2020-03-26T17:46:58.484" v="70" actId="14100"/>
        <pc:sldMkLst>
          <pc:docMk/>
          <pc:sldMk cId="0" sldId="355"/>
        </pc:sldMkLst>
        <pc:picChg chg="add mod ord">
          <ac:chgData name="Bernard Bérubé" userId="ed5198658931eb7d" providerId="Windows Live" clId="Web-{902E68C0-4775-48D2-9949-8A819BDA65FD}" dt="2020-03-26T17:46:40.030" v="66"/>
          <ac:picMkLst>
            <pc:docMk/>
            <pc:sldMk cId="0" sldId="355"/>
            <ac:picMk id="2" creationId="{0CC3022D-9CE7-4C9F-A315-490B27227396}"/>
          </ac:picMkLst>
        </pc:picChg>
        <pc:picChg chg="del">
          <ac:chgData name="Bernard Bérubé" userId="ed5198658931eb7d" providerId="Windows Live" clId="Web-{902E68C0-4775-48D2-9949-8A819BDA65FD}" dt="2020-03-26T17:46:23.811" v="62"/>
          <ac:picMkLst>
            <pc:docMk/>
            <pc:sldMk cId="0" sldId="355"/>
            <ac:picMk id="6" creationId="{ACEF010D-0B26-4BD9-89A1-70770D0BA30D}"/>
          </ac:picMkLst>
        </pc:picChg>
        <pc:picChg chg="mod">
          <ac:chgData name="Bernard Bérubé" userId="ed5198658931eb7d" providerId="Windows Live" clId="Web-{902E68C0-4775-48D2-9949-8A819BDA65FD}" dt="2020-03-26T17:46:47.796" v="67" actId="1076"/>
          <ac:picMkLst>
            <pc:docMk/>
            <pc:sldMk cId="0" sldId="355"/>
            <ac:picMk id="1119" creationId="{00000000-0000-0000-0000-000000000000}"/>
          </ac:picMkLst>
        </pc:picChg>
        <pc:picChg chg="mod">
          <ac:chgData name="Bernard Bérubé" userId="ed5198658931eb7d" providerId="Windows Live" clId="Web-{902E68C0-4775-48D2-9949-8A819BDA65FD}" dt="2020-03-26T17:46:52.858" v="68" actId="1076"/>
          <ac:picMkLst>
            <pc:docMk/>
            <pc:sldMk cId="0" sldId="355"/>
            <ac:picMk id="1120" creationId="{00000000-0000-0000-0000-000000000000}"/>
          </ac:picMkLst>
        </pc:picChg>
        <pc:picChg chg="mod">
          <ac:chgData name="Bernard Bérubé" userId="ed5198658931eb7d" providerId="Windows Live" clId="Web-{902E68C0-4775-48D2-9949-8A819BDA65FD}" dt="2020-03-26T17:46:58.484" v="70" actId="14100"/>
          <ac:picMkLst>
            <pc:docMk/>
            <pc:sldMk cId="0" sldId="355"/>
            <ac:picMk id="1121" creationId="{00000000-0000-0000-0000-000000000000}"/>
          </ac:picMkLst>
        </pc:picChg>
      </pc:sldChg>
      <pc:sldChg chg="modCm">
        <pc:chgData name="Bernard Bérubé" userId="ed5198658931eb7d" providerId="Windows Live" clId="Web-{902E68C0-4775-48D2-9949-8A819BDA65FD}" dt="2020-03-26T15:56:47.415" v="33"/>
        <pc:sldMkLst>
          <pc:docMk/>
          <pc:sldMk cId="0" sldId="360"/>
        </pc:sldMkLst>
      </pc:sldChg>
      <pc:sldChg chg="addSp delSp modSp addCm">
        <pc:chgData name="Bernard Bérubé" userId="ed5198658931eb7d" providerId="Windows Live" clId="Web-{902E68C0-4775-48D2-9949-8A819BDA65FD}" dt="2020-03-26T14:13:59.480" v="32" actId="14100"/>
        <pc:sldMkLst>
          <pc:docMk/>
          <pc:sldMk cId="1570745525" sldId="374"/>
        </pc:sldMkLst>
        <pc:spChg chg="mod">
          <ac:chgData name="Bernard Bérubé" userId="ed5198658931eb7d" providerId="Windows Live" clId="Web-{902E68C0-4775-48D2-9949-8A819BDA65FD}" dt="2020-03-26T14:13:59.480" v="32" actId="14100"/>
          <ac:spMkLst>
            <pc:docMk/>
            <pc:sldMk cId="1570745525" sldId="374"/>
            <ac:spMk id="7" creationId="{8387A0C5-C519-4FD5-9415-205DC470E00D}"/>
          </ac:spMkLst>
        </pc:spChg>
        <pc:picChg chg="del">
          <ac:chgData name="Bernard Bérubé" userId="ed5198658931eb7d" providerId="Windows Live" clId="Web-{902E68C0-4775-48D2-9949-8A819BDA65FD}" dt="2020-03-26T13:57:38.350" v="7"/>
          <ac:picMkLst>
            <pc:docMk/>
            <pc:sldMk cId="1570745525" sldId="374"/>
            <ac:picMk id="2" creationId="{5EF45702-3A94-4B9D-B4A2-FB8D81A765D4}"/>
          </ac:picMkLst>
        </pc:picChg>
        <pc:picChg chg="add del mod ord">
          <ac:chgData name="Bernard Bérubé" userId="ed5198658931eb7d" providerId="Windows Live" clId="Web-{902E68C0-4775-48D2-9949-8A819BDA65FD}" dt="2020-03-26T14:13:34.542" v="26"/>
          <ac:picMkLst>
            <pc:docMk/>
            <pc:sldMk cId="1570745525" sldId="374"/>
            <ac:picMk id="3" creationId="{976E0FC7-E5C7-4236-AC1B-3E9ACD8F9FC9}"/>
          </ac:picMkLst>
        </pc:picChg>
        <pc:picChg chg="add mod ord">
          <ac:chgData name="Bernard Bérubé" userId="ed5198658931eb7d" providerId="Windows Live" clId="Web-{902E68C0-4775-48D2-9949-8A819BDA65FD}" dt="2020-03-26T14:13:50.543" v="30"/>
          <ac:picMkLst>
            <pc:docMk/>
            <pc:sldMk cId="1570745525" sldId="374"/>
            <ac:picMk id="5" creationId="{198A65B9-7A32-492F-81A0-1C6B76F12A07}"/>
          </ac:picMkLst>
        </pc:picChg>
      </pc:sldChg>
    </pc:docChg>
  </pc:docChgLst>
  <pc:docChgLst>
    <pc:chgData name="Utilisateur invité" providerId="Windows Live" clId="Web-{0A73856A-308D-4C96-8CA5-3681CDFC9971}"/>
    <pc:docChg chg="modSld">
      <pc:chgData name="Utilisateur invité" userId="" providerId="Windows Live" clId="Web-{0A73856A-308D-4C96-8CA5-3681CDFC9971}" dt="2020-04-21T14:19:34.903" v="107"/>
      <pc:docMkLst>
        <pc:docMk/>
      </pc:docMkLst>
      <pc:sldChg chg="delSp">
        <pc:chgData name="Utilisateur invité" userId="" providerId="Windows Live" clId="Web-{0A73856A-308D-4C96-8CA5-3681CDFC9971}" dt="2020-04-21T14:09:07.132" v="2"/>
        <pc:sldMkLst>
          <pc:docMk/>
          <pc:sldMk cId="0" sldId="257"/>
        </pc:sldMkLst>
        <pc:spChg chg="del">
          <ac:chgData name="Utilisateur invité" userId="" providerId="Windows Live" clId="Web-{0A73856A-308D-4C96-8CA5-3681CDFC9971}" dt="2020-04-21T14:09:07.132" v="2"/>
          <ac:spMkLst>
            <pc:docMk/>
            <pc:sldMk cId="0" sldId="257"/>
            <ac:spMk id="104" creationId="{00000000-0000-0000-0000-000000000000}"/>
          </ac:spMkLst>
        </pc:spChg>
      </pc:sldChg>
      <pc:sldChg chg="delSp">
        <pc:chgData name="Utilisateur invité" userId="" providerId="Windows Live" clId="Web-{0A73856A-308D-4C96-8CA5-3681CDFC9971}" dt="2020-04-21T14:08:13.896" v="0"/>
        <pc:sldMkLst>
          <pc:docMk/>
          <pc:sldMk cId="0" sldId="258"/>
        </pc:sldMkLst>
        <pc:picChg chg="del">
          <ac:chgData name="Utilisateur invité" userId="" providerId="Windows Live" clId="Web-{0A73856A-308D-4C96-8CA5-3681CDFC9971}" dt="2020-04-21T14:08:13.896" v="0"/>
          <ac:picMkLst>
            <pc:docMk/>
            <pc:sldMk cId="0" sldId="258"/>
            <ac:picMk id="3" creationId="{00000000-0000-0000-0000-000000000000}"/>
          </ac:picMkLst>
        </pc:picChg>
      </pc:sldChg>
      <pc:sldChg chg="delSp">
        <pc:chgData name="Utilisateur invité" userId="" providerId="Windows Live" clId="Web-{0A73856A-308D-4C96-8CA5-3681CDFC9971}" dt="2020-04-21T14:08:31.339" v="1"/>
        <pc:sldMkLst>
          <pc:docMk/>
          <pc:sldMk cId="0" sldId="259"/>
        </pc:sldMkLst>
        <pc:picChg chg="del">
          <ac:chgData name="Utilisateur invité" userId="" providerId="Windows Live" clId="Web-{0A73856A-308D-4C96-8CA5-3681CDFC9971}" dt="2020-04-21T14:08:31.339" v="1"/>
          <ac:picMkLst>
            <pc:docMk/>
            <pc:sldMk cId="0" sldId="259"/>
            <ac:picMk id="2" creationId="{00000000-0000-0000-0000-000000000000}"/>
          </ac:picMkLst>
        </pc:picChg>
      </pc:sldChg>
      <pc:sldChg chg="delSp">
        <pc:chgData name="Utilisateur invité" userId="" providerId="Windows Live" clId="Web-{0A73856A-308D-4C96-8CA5-3681CDFC9971}" dt="2020-04-21T14:10:11.587" v="3"/>
        <pc:sldMkLst>
          <pc:docMk/>
          <pc:sldMk cId="0" sldId="273"/>
        </pc:sldMkLst>
        <pc:picChg chg="del">
          <ac:chgData name="Utilisateur invité" userId="" providerId="Windows Live" clId="Web-{0A73856A-308D-4C96-8CA5-3681CDFC9971}" dt="2020-04-21T14:10:11.587" v="3"/>
          <ac:picMkLst>
            <pc:docMk/>
            <pc:sldMk cId="0" sldId="273"/>
            <ac:picMk id="267" creationId="{00000000-0000-0000-0000-000000000000}"/>
          </ac:picMkLst>
        </pc:picChg>
      </pc:sldChg>
      <pc:sldChg chg="delSp">
        <pc:chgData name="Utilisateur invité" userId="" providerId="Windows Live" clId="Web-{0A73856A-308D-4C96-8CA5-3681CDFC9971}" dt="2020-04-21T14:10:11.696" v="4"/>
        <pc:sldMkLst>
          <pc:docMk/>
          <pc:sldMk cId="0" sldId="274"/>
        </pc:sldMkLst>
        <pc:picChg chg="del">
          <ac:chgData name="Utilisateur invité" userId="" providerId="Windows Live" clId="Web-{0A73856A-308D-4C96-8CA5-3681CDFC9971}" dt="2020-04-21T14:10:11.696" v="4"/>
          <ac:picMkLst>
            <pc:docMk/>
            <pc:sldMk cId="0" sldId="274"/>
            <ac:picMk id="277" creationId="{00000000-0000-0000-0000-000000000000}"/>
          </ac:picMkLst>
        </pc:picChg>
      </pc:sldChg>
      <pc:sldChg chg="delSp">
        <pc:chgData name="Utilisateur invité" userId="" providerId="Windows Live" clId="Web-{0A73856A-308D-4C96-8CA5-3681CDFC9971}" dt="2020-04-21T14:10:13.509" v="5"/>
        <pc:sldMkLst>
          <pc:docMk/>
          <pc:sldMk cId="0" sldId="275"/>
        </pc:sldMkLst>
        <pc:picChg chg="del">
          <ac:chgData name="Utilisateur invité" userId="" providerId="Windows Live" clId="Web-{0A73856A-308D-4C96-8CA5-3681CDFC9971}" dt="2020-04-21T14:10:13.509" v="5"/>
          <ac:picMkLst>
            <pc:docMk/>
            <pc:sldMk cId="0" sldId="275"/>
            <ac:picMk id="289" creationId="{00000000-0000-0000-0000-000000000000}"/>
          </ac:picMkLst>
        </pc:picChg>
      </pc:sldChg>
      <pc:sldChg chg="delSp">
        <pc:chgData name="Utilisateur invité" userId="" providerId="Windows Live" clId="Web-{0A73856A-308D-4C96-8CA5-3681CDFC9971}" dt="2020-04-21T14:10:20.478" v="6"/>
        <pc:sldMkLst>
          <pc:docMk/>
          <pc:sldMk cId="0" sldId="276"/>
        </pc:sldMkLst>
        <pc:picChg chg="del">
          <ac:chgData name="Utilisateur invité" userId="" providerId="Windows Live" clId="Web-{0A73856A-308D-4C96-8CA5-3681CDFC9971}" dt="2020-04-21T14:10:20.478" v="6"/>
          <ac:picMkLst>
            <pc:docMk/>
            <pc:sldMk cId="0" sldId="276"/>
            <ac:picMk id="300" creationId="{00000000-0000-0000-0000-000000000000}"/>
          </ac:picMkLst>
        </pc:picChg>
      </pc:sldChg>
      <pc:sldChg chg="delSp">
        <pc:chgData name="Utilisateur invité" userId="" providerId="Windows Live" clId="Web-{0A73856A-308D-4C96-8CA5-3681CDFC9971}" dt="2020-04-21T14:10:26.541" v="7"/>
        <pc:sldMkLst>
          <pc:docMk/>
          <pc:sldMk cId="0" sldId="277"/>
        </pc:sldMkLst>
        <pc:picChg chg="del">
          <ac:chgData name="Utilisateur invité" userId="" providerId="Windows Live" clId="Web-{0A73856A-308D-4C96-8CA5-3681CDFC9971}" dt="2020-04-21T14:10:26.541" v="7"/>
          <ac:picMkLst>
            <pc:docMk/>
            <pc:sldMk cId="0" sldId="277"/>
            <ac:picMk id="312" creationId="{00000000-0000-0000-0000-000000000000}"/>
          </ac:picMkLst>
        </pc:picChg>
      </pc:sldChg>
      <pc:sldChg chg="delSp">
        <pc:chgData name="Utilisateur invité" userId="" providerId="Windows Live" clId="Web-{0A73856A-308D-4C96-8CA5-3681CDFC9971}" dt="2020-04-21T14:11:45.012" v="8"/>
        <pc:sldMkLst>
          <pc:docMk/>
          <pc:sldMk cId="0" sldId="278"/>
        </pc:sldMkLst>
        <pc:picChg chg="del">
          <ac:chgData name="Utilisateur invité" userId="" providerId="Windows Live" clId="Web-{0A73856A-308D-4C96-8CA5-3681CDFC9971}" dt="2020-04-21T14:11:45.012" v="8"/>
          <ac:picMkLst>
            <pc:docMk/>
            <pc:sldMk cId="0" sldId="278"/>
            <ac:picMk id="322" creationId="{00000000-0000-0000-0000-000000000000}"/>
          </ac:picMkLst>
        </pc:picChg>
      </pc:sldChg>
      <pc:sldChg chg="delSp">
        <pc:chgData name="Utilisateur invité" userId="" providerId="Windows Live" clId="Web-{0A73856A-308D-4C96-8CA5-3681CDFC9971}" dt="2020-04-21T14:11:57.512" v="9"/>
        <pc:sldMkLst>
          <pc:docMk/>
          <pc:sldMk cId="0" sldId="279"/>
        </pc:sldMkLst>
        <pc:picChg chg="del">
          <ac:chgData name="Utilisateur invité" userId="" providerId="Windows Live" clId="Web-{0A73856A-308D-4C96-8CA5-3681CDFC9971}" dt="2020-04-21T14:11:57.512" v="9"/>
          <ac:picMkLst>
            <pc:docMk/>
            <pc:sldMk cId="0" sldId="279"/>
            <ac:picMk id="332" creationId="{00000000-0000-0000-0000-000000000000}"/>
          </ac:picMkLst>
        </pc:picChg>
      </pc:sldChg>
      <pc:sldChg chg="delSp">
        <pc:chgData name="Utilisateur invité" userId="" providerId="Windows Live" clId="Web-{0A73856A-308D-4C96-8CA5-3681CDFC9971}" dt="2020-04-21T14:12:01.638" v="10"/>
        <pc:sldMkLst>
          <pc:docMk/>
          <pc:sldMk cId="0" sldId="280"/>
        </pc:sldMkLst>
        <pc:picChg chg="del">
          <ac:chgData name="Utilisateur invité" userId="" providerId="Windows Live" clId="Web-{0A73856A-308D-4C96-8CA5-3681CDFC9971}" dt="2020-04-21T14:12:01.638" v="10"/>
          <ac:picMkLst>
            <pc:docMk/>
            <pc:sldMk cId="0" sldId="280"/>
            <ac:picMk id="341" creationId="{00000000-0000-0000-0000-000000000000}"/>
          </ac:picMkLst>
        </pc:picChg>
      </pc:sldChg>
      <pc:sldChg chg="delSp">
        <pc:chgData name="Utilisateur invité" userId="" providerId="Windows Live" clId="Web-{0A73856A-308D-4C96-8CA5-3681CDFC9971}" dt="2020-04-21T14:12:09.279" v="11"/>
        <pc:sldMkLst>
          <pc:docMk/>
          <pc:sldMk cId="0" sldId="281"/>
        </pc:sldMkLst>
        <pc:picChg chg="del">
          <ac:chgData name="Utilisateur invité" userId="" providerId="Windows Live" clId="Web-{0A73856A-308D-4C96-8CA5-3681CDFC9971}" dt="2020-04-21T14:12:09.279" v="11"/>
          <ac:picMkLst>
            <pc:docMk/>
            <pc:sldMk cId="0" sldId="281"/>
            <ac:picMk id="352" creationId="{00000000-0000-0000-0000-000000000000}"/>
          </ac:picMkLst>
        </pc:picChg>
      </pc:sldChg>
      <pc:sldChg chg="delSp">
        <pc:chgData name="Utilisateur invité" userId="" providerId="Windows Live" clId="Web-{0A73856A-308D-4C96-8CA5-3681CDFC9971}" dt="2020-04-21T14:12:22.685" v="15"/>
        <pc:sldMkLst>
          <pc:docMk/>
          <pc:sldMk cId="0" sldId="282"/>
        </pc:sldMkLst>
        <pc:picChg chg="del">
          <ac:chgData name="Utilisateur invité" userId="" providerId="Windows Live" clId="Web-{0A73856A-308D-4C96-8CA5-3681CDFC9971}" dt="2020-04-21T14:12:22.685" v="15"/>
          <ac:picMkLst>
            <pc:docMk/>
            <pc:sldMk cId="0" sldId="282"/>
            <ac:picMk id="360" creationId="{00000000-0000-0000-0000-000000000000}"/>
          </ac:picMkLst>
        </pc:picChg>
      </pc:sldChg>
      <pc:sldChg chg="delSp">
        <pc:chgData name="Utilisateur invité" userId="" providerId="Windows Live" clId="Web-{0A73856A-308D-4C96-8CA5-3681CDFC9971}" dt="2020-04-21T14:12:25.107" v="16"/>
        <pc:sldMkLst>
          <pc:docMk/>
          <pc:sldMk cId="0" sldId="283"/>
        </pc:sldMkLst>
        <pc:picChg chg="del">
          <ac:chgData name="Utilisateur invité" userId="" providerId="Windows Live" clId="Web-{0A73856A-308D-4C96-8CA5-3681CDFC9971}" dt="2020-04-21T14:12:25.107" v="16"/>
          <ac:picMkLst>
            <pc:docMk/>
            <pc:sldMk cId="0" sldId="283"/>
            <ac:picMk id="371" creationId="{00000000-0000-0000-0000-000000000000}"/>
          </ac:picMkLst>
        </pc:picChg>
      </pc:sldChg>
      <pc:sldChg chg="delSp">
        <pc:chgData name="Utilisateur invité" userId="" providerId="Windows Live" clId="Web-{0A73856A-308D-4C96-8CA5-3681CDFC9971}" dt="2020-04-21T14:12:27.607" v="17"/>
        <pc:sldMkLst>
          <pc:docMk/>
          <pc:sldMk cId="0" sldId="284"/>
        </pc:sldMkLst>
        <pc:picChg chg="del">
          <ac:chgData name="Utilisateur invité" userId="" providerId="Windows Live" clId="Web-{0A73856A-308D-4C96-8CA5-3681CDFC9971}" dt="2020-04-21T14:12:27.607" v="17"/>
          <ac:picMkLst>
            <pc:docMk/>
            <pc:sldMk cId="0" sldId="284"/>
            <ac:picMk id="381" creationId="{00000000-0000-0000-0000-000000000000}"/>
          </ac:picMkLst>
        </pc:picChg>
      </pc:sldChg>
      <pc:sldChg chg="delSp">
        <pc:chgData name="Utilisateur invité" userId="" providerId="Windows Live" clId="Web-{0A73856A-308D-4C96-8CA5-3681CDFC9971}" dt="2020-04-21T14:12:30.826" v="18"/>
        <pc:sldMkLst>
          <pc:docMk/>
          <pc:sldMk cId="0" sldId="285"/>
        </pc:sldMkLst>
        <pc:picChg chg="del">
          <ac:chgData name="Utilisateur invité" userId="" providerId="Windows Live" clId="Web-{0A73856A-308D-4C96-8CA5-3681CDFC9971}" dt="2020-04-21T14:12:30.826" v="18"/>
          <ac:picMkLst>
            <pc:docMk/>
            <pc:sldMk cId="0" sldId="285"/>
            <ac:picMk id="391" creationId="{00000000-0000-0000-0000-000000000000}"/>
          </ac:picMkLst>
        </pc:picChg>
      </pc:sldChg>
      <pc:sldChg chg="delSp">
        <pc:chgData name="Utilisateur invité" userId="" providerId="Windows Live" clId="Web-{0A73856A-308D-4C96-8CA5-3681CDFC9971}" dt="2020-04-21T14:12:33.623" v="19"/>
        <pc:sldMkLst>
          <pc:docMk/>
          <pc:sldMk cId="0" sldId="286"/>
        </pc:sldMkLst>
        <pc:picChg chg="del">
          <ac:chgData name="Utilisateur invité" userId="" providerId="Windows Live" clId="Web-{0A73856A-308D-4C96-8CA5-3681CDFC9971}" dt="2020-04-21T14:12:33.623" v="19"/>
          <ac:picMkLst>
            <pc:docMk/>
            <pc:sldMk cId="0" sldId="286"/>
            <ac:picMk id="401" creationId="{00000000-0000-0000-0000-000000000000}"/>
          </ac:picMkLst>
        </pc:picChg>
      </pc:sldChg>
      <pc:sldChg chg="delSp modSp">
        <pc:chgData name="Utilisateur invité" userId="" providerId="Windows Live" clId="Web-{0A73856A-308D-4C96-8CA5-3681CDFC9971}" dt="2020-04-21T14:12:42.123" v="22" actId="1076"/>
        <pc:sldMkLst>
          <pc:docMk/>
          <pc:sldMk cId="0" sldId="287"/>
        </pc:sldMkLst>
        <pc:spChg chg="mod">
          <ac:chgData name="Utilisateur invité" userId="" providerId="Windows Live" clId="Web-{0A73856A-308D-4C96-8CA5-3681CDFC9971}" dt="2020-04-21T14:12:42.123" v="22" actId="1076"/>
          <ac:spMkLst>
            <pc:docMk/>
            <pc:sldMk cId="0" sldId="287"/>
            <ac:spMk id="407" creationId="{00000000-0000-0000-0000-000000000000}"/>
          </ac:spMkLst>
        </pc:spChg>
        <pc:picChg chg="del">
          <ac:chgData name="Utilisateur invité" userId="" providerId="Windows Live" clId="Web-{0A73856A-308D-4C96-8CA5-3681CDFC9971}" dt="2020-04-21T14:12:38.842" v="21"/>
          <ac:picMkLst>
            <pc:docMk/>
            <pc:sldMk cId="0" sldId="287"/>
            <ac:picMk id="411" creationId="{00000000-0000-0000-0000-000000000000}"/>
          </ac:picMkLst>
        </pc:picChg>
      </pc:sldChg>
      <pc:sldChg chg="delSp">
        <pc:chgData name="Utilisateur invité" userId="" providerId="Windows Live" clId="Web-{0A73856A-308D-4C96-8CA5-3681CDFC9971}" dt="2020-04-21T14:12:44.889" v="23"/>
        <pc:sldMkLst>
          <pc:docMk/>
          <pc:sldMk cId="0" sldId="288"/>
        </pc:sldMkLst>
        <pc:picChg chg="del">
          <ac:chgData name="Utilisateur invité" userId="" providerId="Windows Live" clId="Web-{0A73856A-308D-4C96-8CA5-3681CDFC9971}" dt="2020-04-21T14:12:44.889" v="23"/>
          <ac:picMkLst>
            <pc:docMk/>
            <pc:sldMk cId="0" sldId="288"/>
            <ac:picMk id="421" creationId="{00000000-0000-0000-0000-000000000000}"/>
          </ac:picMkLst>
        </pc:picChg>
      </pc:sldChg>
      <pc:sldChg chg="delSp">
        <pc:chgData name="Utilisateur invité" userId="" providerId="Windows Live" clId="Web-{0A73856A-308D-4C96-8CA5-3681CDFC9971}" dt="2020-04-21T14:12:47.202" v="24"/>
        <pc:sldMkLst>
          <pc:docMk/>
          <pc:sldMk cId="0" sldId="289"/>
        </pc:sldMkLst>
        <pc:picChg chg="del">
          <ac:chgData name="Utilisateur invité" userId="" providerId="Windows Live" clId="Web-{0A73856A-308D-4C96-8CA5-3681CDFC9971}" dt="2020-04-21T14:12:47.202" v="24"/>
          <ac:picMkLst>
            <pc:docMk/>
            <pc:sldMk cId="0" sldId="289"/>
            <ac:picMk id="431" creationId="{00000000-0000-0000-0000-000000000000}"/>
          </ac:picMkLst>
        </pc:picChg>
      </pc:sldChg>
      <pc:sldChg chg="delSp">
        <pc:chgData name="Utilisateur invité" userId="" providerId="Windows Live" clId="Web-{0A73856A-308D-4C96-8CA5-3681CDFC9971}" dt="2020-04-21T14:12:49.795" v="25"/>
        <pc:sldMkLst>
          <pc:docMk/>
          <pc:sldMk cId="0" sldId="290"/>
        </pc:sldMkLst>
        <pc:picChg chg="del">
          <ac:chgData name="Utilisateur invité" userId="" providerId="Windows Live" clId="Web-{0A73856A-308D-4C96-8CA5-3681CDFC9971}" dt="2020-04-21T14:12:49.795" v="25"/>
          <ac:picMkLst>
            <pc:docMk/>
            <pc:sldMk cId="0" sldId="290"/>
            <ac:picMk id="440" creationId="{00000000-0000-0000-0000-000000000000}"/>
          </ac:picMkLst>
        </pc:picChg>
      </pc:sldChg>
      <pc:sldChg chg="delSp">
        <pc:chgData name="Utilisateur invité" userId="" providerId="Windows Live" clId="Web-{0A73856A-308D-4C96-8CA5-3681CDFC9971}" dt="2020-04-21T14:12:52.046" v="26"/>
        <pc:sldMkLst>
          <pc:docMk/>
          <pc:sldMk cId="0" sldId="291"/>
        </pc:sldMkLst>
        <pc:picChg chg="del">
          <ac:chgData name="Utilisateur invité" userId="" providerId="Windows Live" clId="Web-{0A73856A-308D-4C96-8CA5-3681CDFC9971}" dt="2020-04-21T14:12:52.046" v="26"/>
          <ac:picMkLst>
            <pc:docMk/>
            <pc:sldMk cId="0" sldId="291"/>
            <ac:picMk id="450" creationId="{00000000-0000-0000-0000-000000000000}"/>
          </ac:picMkLst>
        </pc:picChg>
      </pc:sldChg>
      <pc:sldChg chg="delSp">
        <pc:chgData name="Utilisateur invité" userId="" providerId="Windows Live" clId="Web-{0A73856A-308D-4C96-8CA5-3681CDFC9971}" dt="2020-04-21T14:12:54.280" v="27"/>
        <pc:sldMkLst>
          <pc:docMk/>
          <pc:sldMk cId="0" sldId="292"/>
        </pc:sldMkLst>
        <pc:picChg chg="del">
          <ac:chgData name="Utilisateur invité" userId="" providerId="Windows Live" clId="Web-{0A73856A-308D-4C96-8CA5-3681CDFC9971}" dt="2020-04-21T14:12:54.280" v="27"/>
          <ac:picMkLst>
            <pc:docMk/>
            <pc:sldMk cId="0" sldId="292"/>
            <ac:picMk id="460" creationId="{00000000-0000-0000-0000-000000000000}"/>
          </ac:picMkLst>
        </pc:picChg>
      </pc:sldChg>
      <pc:sldChg chg="delSp">
        <pc:chgData name="Utilisateur invité" userId="" providerId="Windows Live" clId="Web-{0A73856A-308D-4C96-8CA5-3681CDFC9971}" dt="2020-04-21T14:13:03.546" v="28"/>
        <pc:sldMkLst>
          <pc:docMk/>
          <pc:sldMk cId="0" sldId="293"/>
        </pc:sldMkLst>
        <pc:picChg chg="del">
          <ac:chgData name="Utilisateur invité" userId="" providerId="Windows Live" clId="Web-{0A73856A-308D-4C96-8CA5-3681CDFC9971}" dt="2020-04-21T14:13:03.546" v="28"/>
          <ac:picMkLst>
            <pc:docMk/>
            <pc:sldMk cId="0" sldId="293"/>
            <ac:picMk id="470" creationId="{00000000-0000-0000-0000-000000000000}"/>
          </ac:picMkLst>
        </pc:picChg>
      </pc:sldChg>
      <pc:sldChg chg="delSp">
        <pc:chgData name="Utilisateur invité" userId="" providerId="Windows Live" clId="Web-{0A73856A-308D-4C96-8CA5-3681CDFC9971}" dt="2020-04-21T14:13:03.577" v="29"/>
        <pc:sldMkLst>
          <pc:docMk/>
          <pc:sldMk cId="0" sldId="294"/>
        </pc:sldMkLst>
        <pc:picChg chg="del">
          <ac:chgData name="Utilisateur invité" userId="" providerId="Windows Live" clId="Web-{0A73856A-308D-4C96-8CA5-3681CDFC9971}" dt="2020-04-21T14:13:03.577" v="29"/>
          <ac:picMkLst>
            <pc:docMk/>
            <pc:sldMk cId="0" sldId="294"/>
            <ac:picMk id="479" creationId="{00000000-0000-0000-0000-000000000000}"/>
          </ac:picMkLst>
        </pc:picChg>
      </pc:sldChg>
      <pc:sldChg chg="delSp">
        <pc:chgData name="Utilisateur invité" userId="" providerId="Windows Live" clId="Web-{0A73856A-308D-4C96-8CA5-3681CDFC9971}" dt="2020-04-21T14:13:03.608" v="30"/>
        <pc:sldMkLst>
          <pc:docMk/>
          <pc:sldMk cId="0" sldId="295"/>
        </pc:sldMkLst>
        <pc:picChg chg="del">
          <ac:chgData name="Utilisateur invité" userId="" providerId="Windows Live" clId="Web-{0A73856A-308D-4C96-8CA5-3681CDFC9971}" dt="2020-04-21T14:13:03.608" v="30"/>
          <ac:picMkLst>
            <pc:docMk/>
            <pc:sldMk cId="0" sldId="295"/>
            <ac:picMk id="492" creationId="{00000000-0000-0000-0000-000000000000}"/>
          </ac:picMkLst>
        </pc:picChg>
      </pc:sldChg>
      <pc:sldChg chg="delSp">
        <pc:chgData name="Utilisateur invité" userId="" providerId="Windows Live" clId="Web-{0A73856A-308D-4C96-8CA5-3681CDFC9971}" dt="2020-04-21T14:13:03.640" v="31"/>
        <pc:sldMkLst>
          <pc:docMk/>
          <pc:sldMk cId="0" sldId="296"/>
        </pc:sldMkLst>
        <pc:picChg chg="del">
          <ac:chgData name="Utilisateur invité" userId="" providerId="Windows Live" clId="Web-{0A73856A-308D-4C96-8CA5-3681CDFC9971}" dt="2020-04-21T14:13:03.640" v="31"/>
          <ac:picMkLst>
            <pc:docMk/>
            <pc:sldMk cId="0" sldId="296"/>
            <ac:picMk id="501" creationId="{00000000-0000-0000-0000-000000000000}"/>
          </ac:picMkLst>
        </pc:picChg>
      </pc:sldChg>
      <pc:sldChg chg="delSp modSp">
        <pc:chgData name="Utilisateur invité" userId="" providerId="Windows Live" clId="Web-{0A73856A-308D-4C96-8CA5-3681CDFC9971}" dt="2020-04-21T14:16:16.099" v="36" actId="1076"/>
        <pc:sldMkLst>
          <pc:docMk/>
          <pc:sldMk cId="0" sldId="297"/>
        </pc:sldMkLst>
        <pc:picChg chg="mod">
          <ac:chgData name="Utilisateur invité" userId="" providerId="Windows Live" clId="Web-{0A73856A-308D-4C96-8CA5-3681CDFC9971}" dt="2020-04-21T14:16:16.099" v="36" actId="1076"/>
          <ac:picMkLst>
            <pc:docMk/>
            <pc:sldMk cId="0" sldId="297"/>
            <ac:picMk id="2" creationId="{00000000-0000-0000-0000-000000000000}"/>
          </ac:picMkLst>
        </pc:picChg>
        <pc:picChg chg="del">
          <ac:chgData name="Utilisateur invité" userId="" providerId="Windows Live" clId="Web-{0A73856A-308D-4C96-8CA5-3681CDFC9971}" dt="2020-04-21T14:13:05.890" v="32"/>
          <ac:picMkLst>
            <pc:docMk/>
            <pc:sldMk cId="0" sldId="297"/>
            <ac:picMk id="511" creationId="{00000000-0000-0000-0000-000000000000}"/>
          </ac:picMkLst>
        </pc:picChg>
      </pc:sldChg>
      <pc:sldChg chg="delSp">
        <pc:chgData name="Utilisateur invité" userId="" providerId="Windows Live" clId="Web-{0A73856A-308D-4C96-8CA5-3681CDFC9971}" dt="2020-04-21T14:16:20.365" v="37"/>
        <pc:sldMkLst>
          <pc:docMk/>
          <pc:sldMk cId="0" sldId="298"/>
        </pc:sldMkLst>
        <pc:picChg chg="del">
          <ac:chgData name="Utilisateur invité" userId="" providerId="Windows Live" clId="Web-{0A73856A-308D-4C96-8CA5-3681CDFC9971}" dt="2020-04-21T14:16:20.365" v="37"/>
          <ac:picMkLst>
            <pc:docMk/>
            <pc:sldMk cId="0" sldId="298"/>
            <ac:picMk id="526" creationId="{00000000-0000-0000-0000-000000000000}"/>
          </ac:picMkLst>
        </pc:picChg>
      </pc:sldChg>
      <pc:sldChg chg="delSp">
        <pc:chgData name="Utilisateur invité" userId="" providerId="Windows Live" clId="Web-{0A73856A-308D-4C96-8CA5-3681CDFC9971}" dt="2020-04-21T14:16:29.443" v="38"/>
        <pc:sldMkLst>
          <pc:docMk/>
          <pc:sldMk cId="0" sldId="300"/>
        </pc:sldMkLst>
        <pc:picChg chg="del">
          <ac:chgData name="Utilisateur invité" userId="" providerId="Windows Live" clId="Web-{0A73856A-308D-4C96-8CA5-3681CDFC9971}" dt="2020-04-21T14:16:29.443" v="38"/>
          <ac:picMkLst>
            <pc:docMk/>
            <pc:sldMk cId="0" sldId="300"/>
            <ac:picMk id="546" creationId="{00000000-0000-0000-0000-000000000000}"/>
          </ac:picMkLst>
        </pc:picChg>
      </pc:sldChg>
      <pc:sldChg chg="delSp">
        <pc:chgData name="Utilisateur invité" userId="" providerId="Windows Live" clId="Web-{0A73856A-308D-4C96-8CA5-3681CDFC9971}" dt="2020-04-21T14:16:36.616" v="39"/>
        <pc:sldMkLst>
          <pc:docMk/>
          <pc:sldMk cId="0" sldId="301"/>
        </pc:sldMkLst>
        <pc:picChg chg="del">
          <ac:chgData name="Utilisateur invité" userId="" providerId="Windows Live" clId="Web-{0A73856A-308D-4C96-8CA5-3681CDFC9971}" dt="2020-04-21T14:16:36.616" v="39"/>
          <ac:picMkLst>
            <pc:docMk/>
            <pc:sldMk cId="0" sldId="301"/>
            <ac:picMk id="556" creationId="{00000000-0000-0000-0000-000000000000}"/>
          </ac:picMkLst>
        </pc:picChg>
      </pc:sldChg>
      <pc:sldChg chg="delSp">
        <pc:chgData name="Utilisateur invité" userId="" providerId="Windows Live" clId="Web-{0A73856A-308D-4C96-8CA5-3681CDFC9971}" dt="2020-04-21T14:16:39.584" v="40"/>
        <pc:sldMkLst>
          <pc:docMk/>
          <pc:sldMk cId="0" sldId="302"/>
        </pc:sldMkLst>
        <pc:picChg chg="del">
          <ac:chgData name="Utilisateur invité" userId="" providerId="Windows Live" clId="Web-{0A73856A-308D-4C96-8CA5-3681CDFC9971}" dt="2020-04-21T14:16:39.584" v="40"/>
          <ac:picMkLst>
            <pc:docMk/>
            <pc:sldMk cId="0" sldId="302"/>
            <ac:picMk id="566" creationId="{00000000-0000-0000-0000-000000000000}"/>
          </ac:picMkLst>
        </pc:picChg>
      </pc:sldChg>
      <pc:sldChg chg="delSp">
        <pc:chgData name="Utilisateur invité" userId="" providerId="Windows Live" clId="Web-{0A73856A-308D-4C96-8CA5-3681CDFC9971}" dt="2020-04-21T14:16:43.022" v="41"/>
        <pc:sldMkLst>
          <pc:docMk/>
          <pc:sldMk cId="0" sldId="303"/>
        </pc:sldMkLst>
        <pc:picChg chg="del">
          <ac:chgData name="Utilisateur invité" userId="" providerId="Windows Live" clId="Web-{0A73856A-308D-4C96-8CA5-3681CDFC9971}" dt="2020-04-21T14:16:43.022" v="41"/>
          <ac:picMkLst>
            <pc:docMk/>
            <pc:sldMk cId="0" sldId="303"/>
            <ac:picMk id="580" creationId="{00000000-0000-0000-0000-000000000000}"/>
          </ac:picMkLst>
        </pc:picChg>
      </pc:sldChg>
      <pc:sldChg chg="delSp">
        <pc:chgData name="Utilisateur invité" userId="" providerId="Windows Live" clId="Web-{0A73856A-308D-4C96-8CA5-3681CDFC9971}" dt="2020-04-21T14:16:45.569" v="42"/>
        <pc:sldMkLst>
          <pc:docMk/>
          <pc:sldMk cId="0" sldId="304"/>
        </pc:sldMkLst>
        <pc:picChg chg="del">
          <ac:chgData name="Utilisateur invité" userId="" providerId="Windows Live" clId="Web-{0A73856A-308D-4C96-8CA5-3681CDFC9971}" dt="2020-04-21T14:16:45.569" v="42"/>
          <ac:picMkLst>
            <pc:docMk/>
            <pc:sldMk cId="0" sldId="304"/>
            <ac:picMk id="596" creationId="{00000000-0000-0000-0000-000000000000}"/>
          </ac:picMkLst>
        </pc:picChg>
      </pc:sldChg>
      <pc:sldChg chg="delSp">
        <pc:chgData name="Utilisateur invité" userId="" providerId="Windows Live" clId="Web-{0A73856A-308D-4C96-8CA5-3681CDFC9971}" dt="2020-04-21T14:16:48.069" v="44"/>
        <pc:sldMkLst>
          <pc:docMk/>
          <pc:sldMk cId="0" sldId="306"/>
        </pc:sldMkLst>
        <pc:picChg chg="del">
          <ac:chgData name="Utilisateur invité" userId="" providerId="Windows Live" clId="Web-{0A73856A-308D-4C96-8CA5-3681CDFC9971}" dt="2020-04-21T14:16:48.069" v="44"/>
          <ac:picMkLst>
            <pc:docMk/>
            <pc:sldMk cId="0" sldId="306"/>
            <ac:picMk id="615" creationId="{00000000-0000-0000-0000-000000000000}"/>
          </ac:picMkLst>
        </pc:picChg>
      </pc:sldChg>
      <pc:sldChg chg="delSp">
        <pc:chgData name="Utilisateur invité" userId="" providerId="Windows Live" clId="Web-{0A73856A-308D-4C96-8CA5-3681CDFC9971}" dt="2020-04-21T14:16:50.523" v="45"/>
        <pc:sldMkLst>
          <pc:docMk/>
          <pc:sldMk cId="0" sldId="307"/>
        </pc:sldMkLst>
        <pc:picChg chg="del">
          <ac:chgData name="Utilisateur invité" userId="" providerId="Windows Live" clId="Web-{0A73856A-308D-4C96-8CA5-3681CDFC9971}" dt="2020-04-21T14:16:50.523" v="45"/>
          <ac:picMkLst>
            <pc:docMk/>
            <pc:sldMk cId="0" sldId="307"/>
            <ac:picMk id="626" creationId="{00000000-0000-0000-0000-000000000000}"/>
          </ac:picMkLst>
        </pc:picChg>
      </pc:sldChg>
      <pc:sldChg chg="delSp">
        <pc:chgData name="Utilisateur invité" userId="" providerId="Windows Live" clId="Web-{0A73856A-308D-4C96-8CA5-3681CDFC9971}" dt="2020-04-21T14:16:59.273" v="46"/>
        <pc:sldMkLst>
          <pc:docMk/>
          <pc:sldMk cId="0" sldId="308"/>
        </pc:sldMkLst>
        <pc:picChg chg="del">
          <ac:chgData name="Utilisateur invité" userId="" providerId="Windows Live" clId="Web-{0A73856A-308D-4C96-8CA5-3681CDFC9971}" dt="2020-04-21T14:16:59.273" v="46"/>
          <ac:picMkLst>
            <pc:docMk/>
            <pc:sldMk cId="0" sldId="308"/>
            <ac:picMk id="636" creationId="{00000000-0000-0000-0000-000000000000}"/>
          </ac:picMkLst>
        </pc:picChg>
      </pc:sldChg>
      <pc:sldChg chg="delSp">
        <pc:chgData name="Utilisateur invité" userId="" providerId="Windows Live" clId="Web-{0A73856A-308D-4C96-8CA5-3681CDFC9971}" dt="2020-04-21T14:17:01.804" v="48"/>
        <pc:sldMkLst>
          <pc:docMk/>
          <pc:sldMk cId="0" sldId="310"/>
        </pc:sldMkLst>
        <pc:picChg chg="del">
          <ac:chgData name="Utilisateur invité" userId="" providerId="Windows Live" clId="Web-{0A73856A-308D-4C96-8CA5-3681CDFC9971}" dt="2020-04-21T14:17:01.804" v="48"/>
          <ac:picMkLst>
            <pc:docMk/>
            <pc:sldMk cId="0" sldId="310"/>
            <ac:picMk id="657" creationId="{00000000-0000-0000-0000-000000000000}"/>
          </ac:picMkLst>
        </pc:picChg>
      </pc:sldChg>
      <pc:sldChg chg="delSp">
        <pc:chgData name="Utilisateur invité" userId="" providerId="Windows Live" clId="Web-{0A73856A-308D-4C96-8CA5-3681CDFC9971}" dt="2020-04-21T14:17:01.913" v="49"/>
        <pc:sldMkLst>
          <pc:docMk/>
          <pc:sldMk cId="0" sldId="311"/>
        </pc:sldMkLst>
        <pc:picChg chg="del">
          <ac:chgData name="Utilisateur invité" userId="" providerId="Windows Live" clId="Web-{0A73856A-308D-4C96-8CA5-3681CDFC9971}" dt="2020-04-21T14:17:01.913" v="49"/>
          <ac:picMkLst>
            <pc:docMk/>
            <pc:sldMk cId="0" sldId="311"/>
            <ac:picMk id="667" creationId="{00000000-0000-0000-0000-000000000000}"/>
          </ac:picMkLst>
        </pc:picChg>
      </pc:sldChg>
      <pc:sldChg chg="delSp">
        <pc:chgData name="Utilisateur invité" userId="" providerId="Windows Live" clId="Web-{0A73856A-308D-4C96-8CA5-3681CDFC9971}" dt="2020-04-21T14:17:07.242" v="51"/>
        <pc:sldMkLst>
          <pc:docMk/>
          <pc:sldMk cId="0" sldId="313"/>
        </pc:sldMkLst>
        <pc:picChg chg="del">
          <ac:chgData name="Utilisateur invité" userId="" providerId="Windows Live" clId="Web-{0A73856A-308D-4C96-8CA5-3681CDFC9971}" dt="2020-04-21T14:17:07.242" v="51"/>
          <ac:picMkLst>
            <pc:docMk/>
            <pc:sldMk cId="0" sldId="313"/>
            <ac:picMk id="687" creationId="{00000000-0000-0000-0000-000000000000}"/>
          </ac:picMkLst>
        </pc:picChg>
      </pc:sldChg>
      <pc:sldChg chg="delSp">
        <pc:chgData name="Utilisateur invité" userId="" providerId="Windows Live" clId="Web-{0A73856A-308D-4C96-8CA5-3681CDFC9971}" dt="2020-04-21T14:17:09.789" v="52"/>
        <pc:sldMkLst>
          <pc:docMk/>
          <pc:sldMk cId="0" sldId="314"/>
        </pc:sldMkLst>
        <pc:picChg chg="del">
          <ac:chgData name="Utilisateur invité" userId="" providerId="Windows Live" clId="Web-{0A73856A-308D-4C96-8CA5-3681CDFC9971}" dt="2020-04-21T14:17:09.789" v="52"/>
          <ac:picMkLst>
            <pc:docMk/>
            <pc:sldMk cId="0" sldId="314"/>
            <ac:picMk id="697" creationId="{00000000-0000-0000-0000-000000000000}"/>
          </ac:picMkLst>
        </pc:picChg>
      </pc:sldChg>
      <pc:sldChg chg="delSp">
        <pc:chgData name="Utilisateur invité" userId="" providerId="Windows Live" clId="Web-{0A73856A-308D-4C96-8CA5-3681CDFC9971}" dt="2020-04-21T14:17:09.914" v="53"/>
        <pc:sldMkLst>
          <pc:docMk/>
          <pc:sldMk cId="0" sldId="315"/>
        </pc:sldMkLst>
        <pc:picChg chg="del">
          <ac:chgData name="Utilisateur invité" userId="" providerId="Windows Live" clId="Web-{0A73856A-308D-4C96-8CA5-3681CDFC9971}" dt="2020-04-21T14:17:09.914" v="53"/>
          <ac:picMkLst>
            <pc:docMk/>
            <pc:sldMk cId="0" sldId="315"/>
            <ac:picMk id="707" creationId="{00000000-0000-0000-0000-000000000000}"/>
          </ac:picMkLst>
        </pc:picChg>
      </pc:sldChg>
      <pc:sldChg chg="delSp">
        <pc:chgData name="Utilisateur invité" userId="" providerId="Windows Live" clId="Web-{0A73856A-308D-4C96-8CA5-3681CDFC9971}" dt="2020-04-21T14:17:12.242" v="54"/>
        <pc:sldMkLst>
          <pc:docMk/>
          <pc:sldMk cId="0" sldId="316"/>
        </pc:sldMkLst>
        <pc:picChg chg="del">
          <ac:chgData name="Utilisateur invité" userId="" providerId="Windows Live" clId="Web-{0A73856A-308D-4C96-8CA5-3681CDFC9971}" dt="2020-04-21T14:17:12.242" v="54"/>
          <ac:picMkLst>
            <pc:docMk/>
            <pc:sldMk cId="0" sldId="316"/>
            <ac:picMk id="717" creationId="{00000000-0000-0000-0000-000000000000}"/>
          </ac:picMkLst>
        </pc:picChg>
      </pc:sldChg>
      <pc:sldChg chg="delSp">
        <pc:chgData name="Utilisateur invité" userId="" providerId="Windows Live" clId="Web-{0A73856A-308D-4C96-8CA5-3681CDFC9971}" dt="2020-04-21T14:17:14.742" v="55"/>
        <pc:sldMkLst>
          <pc:docMk/>
          <pc:sldMk cId="0" sldId="317"/>
        </pc:sldMkLst>
        <pc:picChg chg="del">
          <ac:chgData name="Utilisateur invité" userId="" providerId="Windows Live" clId="Web-{0A73856A-308D-4C96-8CA5-3681CDFC9971}" dt="2020-04-21T14:17:14.742" v="55"/>
          <ac:picMkLst>
            <pc:docMk/>
            <pc:sldMk cId="0" sldId="317"/>
            <ac:picMk id="727" creationId="{00000000-0000-0000-0000-000000000000}"/>
          </ac:picMkLst>
        </pc:picChg>
      </pc:sldChg>
      <pc:sldChg chg="delSp">
        <pc:chgData name="Utilisateur invité" userId="" providerId="Windows Live" clId="Web-{0A73856A-308D-4C96-8CA5-3681CDFC9971}" dt="2020-04-21T14:17:17.180" v="56"/>
        <pc:sldMkLst>
          <pc:docMk/>
          <pc:sldMk cId="0" sldId="318"/>
        </pc:sldMkLst>
        <pc:picChg chg="del">
          <ac:chgData name="Utilisateur invité" userId="" providerId="Windows Live" clId="Web-{0A73856A-308D-4C96-8CA5-3681CDFC9971}" dt="2020-04-21T14:17:17.180" v="56"/>
          <ac:picMkLst>
            <pc:docMk/>
            <pc:sldMk cId="0" sldId="318"/>
            <ac:picMk id="737" creationId="{00000000-0000-0000-0000-000000000000}"/>
          </ac:picMkLst>
        </pc:picChg>
      </pc:sldChg>
      <pc:sldChg chg="delSp">
        <pc:chgData name="Utilisateur invité" userId="" providerId="Windows Live" clId="Web-{0A73856A-308D-4C96-8CA5-3681CDFC9971}" dt="2020-04-21T14:17:19.648" v="57"/>
        <pc:sldMkLst>
          <pc:docMk/>
          <pc:sldMk cId="0" sldId="319"/>
        </pc:sldMkLst>
        <pc:picChg chg="del">
          <ac:chgData name="Utilisateur invité" userId="" providerId="Windows Live" clId="Web-{0A73856A-308D-4C96-8CA5-3681CDFC9971}" dt="2020-04-21T14:17:19.648" v="57"/>
          <ac:picMkLst>
            <pc:docMk/>
            <pc:sldMk cId="0" sldId="319"/>
            <ac:picMk id="747" creationId="{00000000-0000-0000-0000-000000000000}"/>
          </ac:picMkLst>
        </pc:picChg>
      </pc:sldChg>
      <pc:sldChg chg="delSp">
        <pc:chgData name="Utilisateur invité" userId="" providerId="Windows Live" clId="Web-{0A73856A-308D-4C96-8CA5-3681CDFC9971}" dt="2020-04-21T14:17:22.055" v="58"/>
        <pc:sldMkLst>
          <pc:docMk/>
          <pc:sldMk cId="0" sldId="320"/>
        </pc:sldMkLst>
        <pc:picChg chg="del">
          <ac:chgData name="Utilisateur invité" userId="" providerId="Windows Live" clId="Web-{0A73856A-308D-4C96-8CA5-3681CDFC9971}" dt="2020-04-21T14:17:22.055" v="58"/>
          <ac:picMkLst>
            <pc:docMk/>
            <pc:sldMk cId="0" sldId="320"/>
            <ac:picMk id="757" creationId="{00000000-0000-0000-0000-000000000000}"/>
          </ac:picMkLst>
        </pc:picChg>
      </pc:sldChg>
      <pc:sldChg chg="delSp">
        <pc:chgData name="Utilisateur invité" userId="" providerId="Windows Live" clId="Web-{0A73856A-308D-4C96-8CA5-3681CDFC9971}" dt="2020-04-21T14:17:24.635" v="59"/>
        <pc:sldMkLst>
          <pc:docMk/>
          <pc:sldMk cId="0" sldId="321"/>
        </pc:sldMkLst>
        <pc:picChg chg="del">
          <ac:chgData name="Utilisateur invité" userId="" providerId="Windows Live" clId="Web-{0A73856A-308D-4C96-8CA5-3681CDFC9971}" dt="2020-04-21T14:17:24.635" v="59"/>
          <ac:picMkLst>
            <pc:docMk/>
            <pc:sldMk cId="0" sldId="321"/>
            <ac:picMk id="767" creationId="{00000000-0000-0000-0000-000000000000}"/>
          </ac:picMkLst>
        </pc:picChg>
      </pc:sldChg>
      <pc:sldChg chg="delSp">
        <pc:chgData name="Utilisateur invité" userId="" providerId="Windows Live" clId="Web-{0A73856A-308D-4C96-8CA5-3681CDFC9971}" dt="2020-04-21T14:17:29.508" v="61"/>
        <pc:sldMkLst>
          <pc:docMk/>
          <pc:sldMk cId="0" sldId="322"/>
        </pc:sldMkLst>
        <pc:picChg chg="del">
          <ac:chgData name="Utilisateur invité" userId="" providerId="Windows Live" clId="Web-{0A73856A-308D-4C96-8CA5-3681CDFC9971}" dt="2020-04-21T14:17:29.508" v="61"/>
          <ac:picMkLst>
            <pc:docMk/>
            <pc:sldMk cId="0" sldId="322"/>
            <ac:picMk id="777" creationId="{00000000-0000-0000-0000-000000000000}"/>
          </ac:picMkLst>
        </pc:picChg>
      </pc:sldChg>
      <pc:sldChg chg="delSp">
        <pc:chgData name="Utilisateur invité" userId="" providerId="Windows Live" clId="Web-{0A73856A-308D-4C96-8CA5-3681CDFC9971}" dt="2020-04-21T14:17:33.258" v="62"/>
        <pc:sldMkLst>
          <pc:docMk/>
          <pc:sldMk cId="0" sldId="323"/>
        </pc:sldMkLst>
        <pc:picChg chg="del">
          <ac:chgData name="Utilisateur invité" userId="" providerId="Windows Live" clId="Web-{0A73856A-308D-4C96-8CA5-3681CDFC9971}" dt="2020-04-21T14:17:33.258" v="62"/>
          <ac:picMkLst>
            <pc:docMk/>
            <pc:sldMk cId="0" sldId="323"/>
            <ac:picMk id="787" creationId="{00000000-0000-0000-0000-000000000000}"/>
          </ac:picMkLst>
        </pc:picChg>
      </pc:sldChg>
      <pc:sldChg chg="delSp">
        <pc:chgData name="Utilisateur invité" userId="" providerId="Windows Live" clId="Web-{0A73856A-308D-4C96-8CA5-3681CDFC9971}" dt="2020-04-21T14:17:36.790" v="63"/>
        <pc:sldMkLst>
          <pc:docMk/>
          <pc:sldMk cId="0" sldId="324"/>
        </pc:sldMkLst>
        <pc:picChg chg="del">
          <ac:chgData name="Utilisateur invité" userId="" providerId="Windows Live" clId="Web-{0A73856A-308D-4C96-8CA5-3681CDFC9971}" dt="2020-04-21T14:17:36.790" v="63"/>
          <ac:picMkLst>
            <pc:docMk/>
            <pc:sldMk cId="0" sldId="324"/>
            <ac:picMk id="797" creationId="{00000000-0000-0000-0000-000000000000}"/>
          </ac:picMkLst>
        </pc:picChg>
      </pc:sldChg>
      <pc:sldChg chg="delSp">
        <pc:chgData name="Utilisateur invité" userId="" providerId="Windows Live" clId="Web-{0A73856A-308D-4C96-8CA5-3681CDFC9971}" dt="2020-04-21T14:17:39.149" v="64"/>
        <pc:sldMkLst>
          <pc:docMk/>
          <pc:sldMk cId="0" sldId="325"/>
        </pc:sldMkLst>
        <pc:picChg chg="del">
          <ac:chgData name="Utilisateur invité" userId="" providerId="Windows Live" clId="Web-{0A73856A-308D-4C96-8CA5-3681CDFC9971}" dt="2020-04-21T14:17:39.149" v="64"/>
          <ac:picMkLst>
            <pc:docMk/>
            <pc:sldMk cId="0" sldId="325"/>
            <ac:picMk id="807" creationId="{00000000-0000-0000-0000-000000000000}"/>
          </ac:picMkLst>
        </pc:picChg>
      </pc:sldChg>
      <pc:sldChg chg="delSp">
        <pc:chgData name="Utilisateur invité" userId="" providerId="Windows Live" clId="Web-{0A73856A-308D-4C96-8CA5-3681CDFC9971}" dt="2020-04-21T14:17:41.696" v="65"/>
        <pc:sldMkLst>
          <pc:docMk/>
          <pc:sldMk cId="0" sldId="326"/>
        </pc:sldMkLst>
        <pc:picChg chg="del">
          <ac:chgData name="Utilisateur invité" userId="" providerId="Windows Live" clId="Web-{0A73856A-308D-4C96-8CA5-3681CDFC9971}" dt="2020-04-21T14:17:41.696" v="65"/>
          <ac:picMkLst>
            <pc:docMk/>
            <pc:sldMk cId="0" sldId="326"/>
            <ac:picMk id="817" creationId="{00000000-0000-0000-0000-000000000000}"/>
          </ac:picMkLst>
        </pc:picChg>
      </pc:sldChg>
      <pc:sldChg chg="delSp">
        <pc:chgData name="Utilisateur invité" userId="" providerId="Windows Live" clId="Web-{0A73856A-308D-4C96-8CA5-3681CDFC9971}" dt="2020-04-21T14:17:49.010" v="66"/>
        <pc:sldMkLst>
          <pc:docMk/>
          <pc:sldMk cId="0" sldId="327"/>
        </pc:sldMkLst>
        <pc:picChg chg="del">
          <ac:chgData name="Utilisateur invité" userId="" providerId="Windows Live" clId="Web-{0A73856A-308D-4C96-8CA5-3681CDFC9971}" dt="2020-04-21T14:17:49.010" v="66"/>
          <ac:picMkLst>
            <pc:docMk/>
            <pc:sldMk cId="0" sldId="327"/>
            <ac:picMk id="827" creationId="{00000000-0000-0000-0000-000000000000}"/>
          </ac:picMkLst>
        </pc:picChg>
      </pc:sldChg>
      <pc:sldChg chg="delSp">
        <pc:chgData name="Utilisateur invité" userId="" providerId="Windows Live" clId="Web-{0A73856A-308D-4C96-8CA5-3681CDFC9971}" dt="2020-04-21T14:17:51.368" v="67"/>
        <pc:sldMkLst>
          <pc:docMk/>
          <pc:sldMk cId="0" sldId="328"/>
        </pc:sldMkLst>
        <pc:picChg chg="del">
          <ac:chgData name="Utilisateur invité" userId="" providerId="Windows Live" clId="Web-{0A73856A-308D-4C96-8CA5-3681CDFC9971}" dt="2020-04-21T14:17:51.368" v="67"/>
          <ac:picMkLst>
            <pc:docMk/>
            <pc:sldMk cId="0" sldId="328"/>
            <ac:picMk id="837" creationId="{00000000-0000-0000-0000-000000000000}"/>
          </ac:picMkLst>
        </pc:picChg>
      </pc:sldChg>
      <pc:sldChg chg="delSp">
        <pc:chgData name="Utilisateur invité" userId="" providerId="Windows Live" clId="Web-{0A73856A-308D-4C96-8CA5-3681CDFC9971}" dt="2020-04-21T14:17:54.650" v="68"/>
        <pc:sldMkLst>
          <pc:docMk/>
          <pc:sldMk cId="0" sldId="329"/>
        </pc:sldMkLst>
        <pc:picChg chg="del">
          <ac:chgData name="Utilisateur invité" userId="" providerId="Windows Live" clId="Web-{0A73856A-308D-4C96-8CA5-3681CDFC9971}" dt="2020-04-21T14:17:54.650" v="68"/>
          <ac:picMkLst>
            <pc:docMk/>
            <pc:sldMk cId="0" sldId="329"/>
            <ac:picMk id="847" creationId="{00000000-0000-0000-0000-000000000000}"/>
          </ac:picMkLst>
        </pc:picChg>
      </pc:sldChg>
      <pc:sldChg chg="delSp">
        <pc:chgData name="Utilisateur invité" userId="" providerId="Windows Live" clId="Web-{0A73856A-308D-4C96-8CA5-3681CDFC9971}" dt="2020-04-21T14:17:57.228" v="69"/>
        <pc:sldMkLst>
          <pc:docMk/>
          <pc:sldMk cId="0" sldId="330"/>
        </pc:sldMkLst>
        <pc:picChg chg="del">
          <ac:chgData name="Utilisateur invité" userId="" providerId="Windows Live" clId="Web-{0A73856A-308D-4C96-8CA5-3681CDFC9971}" dt="2020-04-21T14:17:57.228" v="69"/>
          <ac:picMkLst>
            <pc:docMk/>
            <pc:sldMk cId="0" sldId="330"/>
            <ac:picMk id="857" creationId="{00000000-0000-0000-0000-000000000000}"/>
          </ac:picMkLst>
        </pc:picChg>
      </pc:sldChg>
      <pc:sldChg chg="delSp">
        <pc:chgData name="Utilisateur invité" userId="" providerId="Windows Live" clId="Web-{0A73856A-308D-4C96-8CA5-3681CDFC9971}" dt="2020-04-21T14:17:57.337" v="70"/>
        <pc:sldMkLst>
          <pc:docMk/>
          <pc:sldMk cId="0" sldId="331"/>
        </pc:sldMkLst>
        <pc:picChg chg="del">
          <ac:chgData name="Utilisateur invité" userId="" providerId="Windows Live" clId="Web-{0A73856A-308D-4C96-8CA5-3681CDFC9971}" dt="2020-04-21T14:17:57.337" v="70"/>
          <ac:picMkLst>
            <pc:docMk/>
            <pc:sldMk cId="0" sldId="331"/>
            <ac:picMk id="867" creationId="{00000000-0000-0000-0000-000000000000}"/>
          </ac:picMkLst>
        </pc:picChg>
      </pc:sldChg>
      <pc:sldChg chg="delSp">
        <pc:chgData name="Utilisateur invité" userId="" providerId="Windows Live" clId="Web-{0A73856A-308D-4C96-8CA5-3681CDFC9971}" dt="2020-04-21T14:17:59.712" v="71"/>
        <pc:sldMkLst>
          <pc:docMk/>
          <pc:sldMk cId="0" sldId="332"/>
        </pc:sldMkLst>
        <pc:picChg chg="del">
          <ac:chgData name="Utilisateur invité" userId="" providerId="Windows Live" clId="Web-{0A73856A-308D-4C96-8CA5-3681CDFC9971}" dt="2020-04-21T14:17:59.712" v="71"/>
          <ac:picMkLst>
            <pc:docMk/>
            <pc:sldMk cId="0" sldId="332"/>
            <ac:picMk id="877" creationId="{00000000-0000-0000-0000-000000000000}"/>
          </ac:picMkLst>
        </pc:picChg>
      </pc:sldChg>
      <pc:sldChg chg="delSp">
        <pc:chgData name="Utilisateur invité" userId="" providerId="Windows Live" clId="Web-{0A73856A-308D-4C96-8CA5-3681CDFC9971}" dt="2020-04-21T14:18:02.165" v="72"/>
        <pc:sldMkLst>
          <pc:docMk/>
          <pc:sldMk cId="0" sldId="333"/>
        </pc:sldMkLst>
        <pc:picChg chg="del">
          <ac:chgData name="Utilisateur invité" userId="" providerId="Windows Live" clId="Web-{0A73856A-308D-4C96-8CA5-3681CDFC9971}" dt="2020-04-21T14:18:02.165" v="72"/>
          <ac:picMkLst>
            <pc:docMk/>
            <pc:sldMk cId="0" sldId="333"/>
            <ac:picMk id="887" creationId="{00000000-0000-0000-0000-000000000000}"/>
          </ac:picMkLst>
        </pc:picChg>
      </pc:sldChg>
      <pc:sldChg chg="delSp">
        <pc:chgData name="Utilisateur invité" userId="" providerId="Windows Live" clId="Web-{0A73856A-308D-4C96-8CA5-3681CDFC9971}" dt="2020-04-21T14:18:04.275" v="73"/>
        <pc:sldMkLst>
          <pc:docMk/>
          <pc:sldMk cId="0" sldId="334"/>
        </pc:sldMkLst>
        <pc:picChg chg="del">
          <ac:chgData name="Utilisateur invité" userId="" providerId="Windows Live" clId="Web-{0A73856A-308D-4C96-8CA5-3681CDFC9971}" dt="2020-04-21T14:18:04.275" v="73"/>
          <ac:picMkLst>
            <pc:docMk/>
            <pc:sldMk cId="0" sldId="334"/>
            <ac:picMk id="897" creationId="{00000000-0000-0000-0000-000000000000}"/>
          </ac:picMkLst>
        </pc:picChg>
      </pc:sldChg>
      <pc:sldChg chg="delSp">
        <pc:chgData name="Utilisateur invité" userId="" providerId="Windows Live" clId="Web-{0A73856A-308D-4C96-8CA5-3681CDFC9971}" dt="2020-04-21T14:18:06.415" v="74"/>
        <pc:sldMkLst>
          <pc:docMk/>
          <pc:sldMk cId="0" sldId="335"/>
        </pc:sldMkLst>
        <pc:picChg chg="del">
          <ac:chgData name="Utilisateur invité" userId="" providerId="Windows Live" clId="Web-{0A73856A-308D-4C96-8CA5-3681CDFC9971}" dt="2020-04-21T14:18:06.415" v="74"/>
          <ac:picMkLst>
            <pc:docMk/>
            <pc:sldMk cId="0" sldId="335"/>
            <ac:picMk id="907" creationId="{00000000-0000-0000-0000-000000000000}"/>
          </ac:picMkLst>
        </pc:picChg>
      </pc:sldChg>
      <pc:sldChg chg="delSp">
        <pc:chgData name="Utilisateur invité" userId="" providerId="Windows Live" clId="Web-{0A73856A-308D-4C96-8CA5-3681CDFC9971}" dt="2020-04-21T14:18:08.462" v="75"/>
        <pc:sldMkLst>
          <pc:docMk/>
          <pc:sldMk cId="0" sldId="336"/>
        </pc:sldMkLst>
        <pc:picChg chg="del">
          <ac:chgData name="Utilisateur invité" userId="" providerId="Windows Live" clId="Web-{0A73856A-308D-4C96-8CA5-3681CDFC9971}" dt="2020-04-21T14:18:08.462" v="75"/>
          <ac:picMkLst>
            <pc:docMk/>
            <pc:sldMk cId="0" sldId="336"/>
            <ac:picMk id="916" creationId="{00000000-0000-0000-0000-000000000000}"/>
          </ac:picMkLst>
        </pc:picChg>
      </pc:sldChg>
      <pc:sldChg chg="delSp">
        <pc:chgData name="Utilisateur invité" userId="" providerId="Windows Live" clId="Web-{0A73856A-308D-4C96-8CA5-3681CDFC9971}" dt="2020-04-21T14:18:10.806" v="76"/>
        <pc:sldMkLst>
          <pc:docMk/>
          <pc:sldMk cId="0" sldId="337"/>
        </pc:sldMkLst>
        <pc:picChg chg="del">
          <ac:chgData name="Utilisateur invité" userId="" providerId="Windows Live" clId="Web-{0A73856A-308D-4C96-8CA5-3681CDFC9971}" dt="2020-04-21T14:18:10.806" v="76"/>
          <ac:picMkLst>
            <pc:docMk/>
            <pc:sldMk cId="0" sldId="337"/>
            <ac:picMk id="929" creationId="{00000000-0000-0000-0000-000000000000}"/>
          </ac:picMkLst>
        </pc:picChg>
      </pc:sldChg>
      <pc:sldChg chg="delSp">
        <pc:chgData name="Utilisateur invité" userId="" providerId="Windows Live" clId="Web-{0A73856A-308D-4C96-8CA5-3681CDFC9971}" dt="2020-04-21T14:18:14.244" v="77"/>
        <pc:sldMkLst>
          <pc:docMk/>
          <pc:sldMk cId="0" sldId="338"/>
        </pc:sldMkLst>
        <pc:picChg chg="del">
          <ac:chgData name="Utilisateur invité" userId="" providerId="Windows Live" clId="Web-{0A73856A-308D-4C96-8CA5-3681CDFC9971}" dt="2020-04-21T14:18:14.244" v="77"/>
          <ac:picMkLst>
            <pc:docMk/>
            <pc:sldMk cId="0" sldId="338"/>
            <ac:picMk id="939" creationId="{00000000-0000-0000-0000-000000000000}"/>
          </ac:picMkLst>
        </pc:picChg>
      </pc:sldChg>
      <pc:sldChg chg="delSp">
        <pc:chgData name="Utilisateur invité" userId="" providerId="Windows Live" clId="Web-{0A73856A-308D-4C96-8CA5-3681CDFC9971}" dt="2020-04-21T14:18:23.275" v="79"/>
        <pc:sldMkLst>
          <pc:docMk/>
          <pc:sldMk cId="0" sldId="340"/>
        </pc:sldMkLst>
        <pc:picChg chg="del">
          <ac:chgData name="Utilisateur invité" userId="" providerId="Windows Live" clId="Web-{0A73856A-308D-4C96-8CA5-3681CDFC9971}" dt="2020-04-21T14:18:23.275" v="79"/>
          <ac:picMkLst>
            <pc:docMk/>
            <pc:sldMk cId="0" sldId="340"/>
            <ac:picMk id="959" creationId="{00000000-0000-0000-0000-000000000000}"/>
          </ac:picMkLst>
        </pc:picChg>
      </pc:sldChg>
      <pc:sldChg chg="delSp">
        <pc:chgData name="Utilisateur invité" userId="" providerId="Windows Live" clId="Web-{0A73856A-308D-4C96-8CA5-3681CDFC9971}" dt="2020-04-21T14:18:25.651" v="80"/>
        <pc:sldMkLst>
          <pc:docMk/>
          <pc:sldMk cId="0" sldId="341"/>
        </pc:sldMkLst>
        <pc:picChg chg="del">
          <ac:chgData name="Utilisateur invité" userId="" providerId="Windows Live" clId="Web-{0A73856A-308D-4C96-8CA5-3681CDFC9971}" dt="2020-04-21T14:18:25.651" v="80"/>
          <ac:picMkLst>
            <pc:docMk/>
            <pc:sldMk cId="0" sldId="341"/>
            <ac:picMk id="968" creationId="{00000000-0000-0000-0000-000000000000}"/>
          </ac:picMkLst>
        </pc:picChg>
      </pc:sldChg>
      <pc:sldChg chg="delSp">
        <pc:chgData name="Utilisateur invité" userId="" providerId="Windows Live" clId="Web-{0A73856A-308D-4C96-8CA5-3681CDFC9971}" dt="2020-04-21T14:18:28.307" v="81"/>
        <pc:sldMkLst>
          <pc:docMk/>
          <pc:sldMk cId="0" sldId="342"/>
        </pc:sldMkLst>
        <pc:picChg chg="del">
          <ac:chgData name="Utilisateur invité" userId="" providerId="Windows Live" clId="Web-{0A73856A-308D-4C96-8CA5-3681CDFC9971}" dt="2020-04-21T14:18:28.307" v="81"/>
          <ac:picMkLst>
            <pc:docMk/>
            <pc:sldMk cId="0" sldId="342"/>
            <ac:picMk id="978" creationId="{00000000-0000-0000-0000-000000000000}"/>
          </ac:picMkLst>
        </pc:picChg>
      </pc:sldChg>
      <pc:sldChg chg="delSp">
        <pc:chgData name="Utilisateur invité" userId="" providerId="Windows Live" clId="Web-{0A73856A-308D-4C96-8CA5-3681CDFC9971}" dt="2020-04-21T14:18:31.119" v="82"/>
        <pc:sldMkLst>
          <pc:docMk/>
          <pc:sldMk cId="0" sldId="343"/>
        </pc:sldMkLst>
        <pc:picChg chg="del">
          <ac:chgData name="Utilisateur invité" userId="" providerId="Windows Live" clId="Web-{0A73856A-308D-4C96-8CA5-3681CDFC9971}" dt="2020-04-21T14:18:31.119" v="82"/>
          <ac:picMkLst>
            <pc:docMk/>
            <pc:sldMk cId="0" sldId="343"/>
            <ac:picMk id="989" creationId="{00000000-0000-0000-0000-000000000000}"/>
          </ac:picMkLst>
        </pc:picChg>
      </pc:sldChg>
      <pc:sldChg chg="delSp">
        <pc:chgData name="Utilisateur invité" userId="" providerId="Windows Live" clId="Web-{0A73856A-308D-4C96-8CA5-3681CDFC9971}" dt="2020-04-21T14:18:34.073" v="83"/>
        <pc:sldMkLst>
          <pc:docMk/>
          <pc:sldMk cId="0" sldId="344"/>
        </pc:sldMkLst>
        <pc:picChg chg="del">
          <ac:chgData name="Utilisateur invité" userId="" providerId="Windows Live" clId="Web-{0A73856A-308D-4C96-8CA5-3681CDFC9971}" dt="2020-04-21T14:18:34.073" v="83"/>
          <ac:picMkLst>
            <pc:docMk/>
            <pc:sldMk cId="0" sldId="344"/>
            <ac:picMk id="998" creationId="{00000000-0000-0000-0000-000000000000}"/>
          </ac:picMkLst>
        </pc:picChg>
      </pc:sldChg>
      <pc:sldChg chg="delSp">
        <pc:chgData name="Utilisateur invité" userId="" providerId="Windows Live" clId="Web-{0A73856A-308D-4C96-8CA5-3681CDFC9971}" dt="2020-04-21T14:18:36.479" v="84"/>
        <pc:sldMkLst>
          <pc:docMk/>
          <pc:sldMk cId="0" sldId="345"/>
        </pc:sldMkLst>
        <pc:picChg chg="del">
          <ac:chgData name="Utilisateur invité" userId="" providerId="Windows Live" clId="Web-{0A73856A-308D-4C96-8CA5-3681CDFC9971}" dt="2020-04-21T14:18:36.479" v="84"/>
          <ac:picMkLst>
            <pc:docMk/>
            <pc:sldMk cId="0" sldId="345"/>
            <ac:picMk id="1011" creationId="{00000000-0000-0000-0000-000000000000}"/>
          </ac:picMkLst>
        </pc:picChg>
      </pc:sldChg>
      <pc:sldChg chg="delSp">
        <pc:chgData name="Utilisateur invité" userId="" providerId="Windows Live" clId="Web-{0A73856A-308D-4C96-8CA5-3681CDFC9971}" dt="2020-04-21T14:18:40.057" v="85"/>
        <pc:sldMkLst>
          <pc:docMk/>
          <pc:sldMk cId="0" sldId="346"/>
        </pc:sldMkLst>
        <pc:picChg chg="del">
          <ac:chgData name="Utilisateur invité" userId="" providerId="Windows Live" clId="Web-{0A73856A-308D-4C96-8CA5-3681CDFC9971}" dt="2020-04-21T14:18:40.057" v="85"/>
          <ac:picMkLst>
            <pc:docMk/>
            <pc:sldMk cId="0" sldId="346"/>
            <ac:picMk id="1021" creationId="{00000000-0000-0000-0000-000000000000}"/>
          </ac:picMkLst>
        </pc:picChg>
      </pc:sldChg>
      <pc:sldChg chg="delSp modSp">
        <pc:chgData name="Utilisateur invité" userId="" providerId="Windows Live" clId="Web-{0A73856A-308D-4C96-8CA5-3681CDFC9971}" dt="2020-04-21T14:18:44.932" v="87" actId="1076"/>
        <pc:sldMkLst>
          <pc:docMk/>
          <pc:sldMk cId="0" sldId="347"/>
        </pc:sldMkLst>
        <pc:spChg chg="mod">
          <ac:chgData name="Utilisateur invité" userId="" providerId="Windows Live" clId="Web-{0A73856A-308D-4C96-8CA5-3681CDFC9971}" dt="2020-04-21T14:18:44.932" v="87" actId="1076"/>
          <ac:spMkLst>
            <pc:docMk/>
            <pc:sldMk cId="0" sldId="347"/>
            <ac:spMk id="1027" creationId="{00000000-0000-0000-0000-000000000000}"/>
          </ac:spMkLst>
        </pc:spChg>
        <pc:picChg chg="del">
          <ac:chgData name="Utilisateur invité" userId="" providerId="Windows Live" clId="Web-{0A73856A-308D-4C96-8CA5-3681CDFC9971}" dt="2020-04-21T14:18:42.401" v="86"/>
          <ac:picMkLst>
            <pc:docMk/>
            <pc:sldMk cId="0" sldId="347"/>
            <ac:picMk id="1031" creationId="{00000000-0000-0000-0000-000000000000}"/>
          </ac:picMkLst>
        </pc:picChg>
      </pc:sldChg>
      <pc:sldChg chg="delSp">
        <pc:chgData name="Utilisateur invité" userId="" providerId="Windows Live" clId="Web-{0A73856A-308D-4C96-8CA5-3681CDFC9971}" dt="2020-04-21T14:18:48.058" v="88"/>
        <pc:sldMkLst>
          <pc:docMk/>
          <pc:sldMk cId="0" sldId="348"/>
        </pc:sldMkLst>
        <pc:picChg chg="del">
          <ac:chgData name="Utilisateur invité" userId="" providerId="Windows Live" clId="Web-{0A73856A-308D-4C96-8CA5-3681CDFC9971}" dt="2020-04-21T14:18:48.058" v="88"/>
          <ac:picMkLst>
            <pc:docMk/>
            <pc:sldMk cId="0" sldId="348"/>
            <ac:picMk id="1041" creationId="{00000000-0000-0000-0000-000000000000}"/>
          </ac:picMkLst>
        </pc:picChg>
      </pc:sldChg>
      <pc:sldChg chg="delSp">
        <pc:chgData name="Utilisateur invité" userId="" providerId="Windows Live" clId="Web-{0A73856A-308D-4C96-8CA5-3681CDFC9971}" dt="2020-04-21T14:18:51.980" v="89"/>
        <pc:sldMkLst>
          <pc:docMk/>
          <pc:sldMk cId="0" sldId="349"/>
        </pc:sldMkLst>
        <pc:picChg chg="del">
          <ac:chgData name="Utilisateur invité" userId="" providerId="Windows Live" clId="Web-{0A73856A-308D-4C96-8CA5-3681CDFC9971}" dt="2020-04-21T14:18:51.980" v="89"/>
          <ac:picMkLst>
            <pc:docMk/>
            <pc:sldMk cId="0" sldId="349"/>
            <ac:picMk id="1051" creationId="{00000000-0000-0000-0000-000000000000}"/>
          </ac:picMkLst>
        </pc:picChg>
      </pc:sldChg>
      <pc:sldChg chg="delSp">
        <pc:chgData name="Utilisateur invité" userId="" providerId="Windows Live" clId="Web-{0A73856A-308D-4C96-8CA5-3681CDFC9971}" dt="2020-04-21T14:18:54.495" v="90"/>
        <pc:sldMkLst>
          <pc:docMk/>
          <pc:sldMk cId="0" sldId="350"/>
        </pc:sldMkLst>
        <pc:picChg chg="del">
          <ac:chgData name="Utilisateur invité" userId="" providerId="Windows Live" clId="Web-{0A73856A-308D-4C96-8CA5-3681CDFC9971}" dt="2020-04-21T14:18:54.495" v="90"/>
          <ac:picMkLst>
            <pc:docMk/>
            <pc:sldMk cId="0" sldId="350"/>
            <ac:picMk id="1061" creationId="{00000000-0000-0000-0000-000000000000}"/>
          </ac:picMkLst>
        </pc:picChg>
      </pc:sldChg>
      <pc:sldChg chg="delSp">
        <pc:chgData name="Utilisateur invité" userId="" providerId="Windows Live" clId="Web-{0A73856A-308D-4C96-8CA5-3681CDFC9971}" dt="2020-04-21T14:18:57.042" v="91"/>
        <pc:sldMkLst>
          <pc:docMk/>
          <pc:sldMk cId="0" sldId="351"/>
        </pc:sldMkLst>
        <pc:picChg chg="del">
          <ac:chgData name="Utilisateur invité" userId="" providerId="Windows Live" clId="Web-{0A73856A-308D-4C96-8CA5-3681CDFC9971}" dt="2020-04-21T14:18:57.042" v="91"/>
          <ac:picMkLst>
            <pc:docMk/>
            <pc:sldMk cId="0" sldId="351"/>
            <ac:picMk id="1071" creationId="{00000000-0000-0000-0000-000000000000}"/>
          </ac:picMkLst>
        </pc:picChg>
      </pc:sldChg>
      <pc:sldChg chg="delSp">
        <pc:chgData name="Utilisateur invité" userId="" providerId="Windows Live" clId="Web-{0A73856A-308D-4C96-8CA5-3681CDFC9971}" dt="2020-04-21T14:18:57.152" v="92"/>
        <pc:sldMkLst>
          <pc:docMk/>
          <pc:sldMk cId="0" sldId="352"/>
        </pc:sldMkLst>
        <pc:picChg chg="del">
          <ac:chgData name="Utilisateur invité" userId="" providerId="Windows Live" clId="Web-{0A73856A-308D-4C96-8CA5-3681CDFC9971}" dt="2020-04-21T14:18:57.152" v="92"/>
          <ac:picMkLst>
            <pc:docMk/>
            <pc:sldMk cId="0" sldId="352"/>
            <ac:picMk id="1081" creationId="{00000000-0000-0000-0000-000000000000}"/>
          </ac:picMkLst>
        </pc:picChg>
      </pc:sldChg>
      <pc:sldChg chg="delSp">
        <pc:chgData name="Utilisateur invité" userId="" providerId="Windows Live" clId="Web-{0A73856A-308D-4C96-8CA5-3681CDFC9971}" dt="2020-04-21T14:19:01.870" v="94"/>
        <pc:sldMkLst>
          <pc:docMk/>
          <pc:sldMk cId="0" sldId="354"/>
        </pc:sldMkLst>
        <pc:picChg chg="del">
          <ac:chgData name="Utilisateur invité" userId="" providerId="Windows Live" clId="Web-{0A73856A-308D-4C96-8CA5-3681CDFC9971}" dt="2020-04-21T14:19:01.870" v="94"/>
          <ac:picMkLst>
            <pc:docMk/>
            <pc:sldMk cId="0" sldId="354"/>
            <ac:picMk id="1104" creationId="{00000000-0000-0000-0000-000000000000}"/>
          </ac:picMkLst>
        </pc:picChg>
      </pc:sldChg>
      <pc:sldChg chg="delSp">
        <pc:chgData name="Utilisateur invité" userId="" providerId="Windows Live" clId="Web-{0A73856A-308D-4C96-8CA5-3681CDFC9971}" dt="2020-04-21T14:19:08.668" v="95"/>
        <pc:sldMkLst>
          <pc:docMk/>
          <pc:sldMk cId="0" sldId="355"/>
        </pc:sldMkLst>
        <pc:picChg chg="del">
          <ac:chgData name="Utilisateur invité" userId="" providerId="Windows Live" clId="Web-{0A73856A-308D-4C96-8CA5-3681CDFC9971}" dt="2020-04-21T14:19:08.668" v="95"/>
          <ac:picMkLst>
            <pc:docMk/>
            <pc:sldMk cId="0" sldId="355"/>
            <ac:picMk id="1117" creationId="{00000000-0000-0000-0000-000000000000}"/>
          </ac:picMkLst>
        </pc:picChg>
      </pc:sldChg>
      <pc:sldChg chg="delSp">
        <pc:chgData name="Utilisateur invité" userId="" providerId="Windows Live" clId="Web-{0A73856A-308D-4C96-8CA5-3681CDFC9971}" dt="2020-04-21T14:19:21.528" v="99"/>
        <pc:sldMkLst>
          <pc:docMk/>
          <pc:sldMk cId="0" sldId="359"/>
        </pc:sldMkLst>
        <pc:picChg chg="del">
          <ac:chgData name="Utilisateur invité" userId="" providerId="Windows Live" clId="Web-{0A73856A-308D-4C96-8CA5-3681CDFC9971}" dt="2020-04-21T14:19:21.528" v="99"/>
          <ac:picMkLst>
            <pc:docMk/>
            <pc:sldMk cId="0" sldId="359"/>
            <ac:picMk id="1161" creationId="{00000000-0000-0000-0000-000000000000}"/>
          </ac:picMkLst>
        </pc:picChg>
      </pc:sldChg>
      <pc:sldChg chg="delSp">
        <pc:chgData name="Utilisateur invité" userId="" providerId="Windows Live" clId="Web-{0A73856A-308D-4C96-8CA5-3681CDFC9971}" dt="2020-04-21T14:19:24.059" v="100"/>
        <pc:sldMkLst>
          <pc:docMk/>
          <pc:sldMk cId="0" sldId="360"/>
        </pc:sldMkLst>
        <pc:picChg chg="del">
          <ac:chgData name="Utilisateur invité" userId="" providerId="Windows Live" clId="Web-{0A73856A-308D-4C96-8CA5-3681CDFC9971}" dt="2020-04-21T14:19:24.059" v="100"/>
          <ac:picMkLst>
            <pc:docMk/>
            <pc:sldMk cId="0" sldId="360"/>
            <ac:picMk id="1171" creationId="{00000000-0000-0000-0000-000000000000}"/>
          </ac:picMkLst>
        </pc:picChg>
      </pc:sldChg>
      <pc:sldChg chg="delSp">
        <pc:chgData name="Utilisateur invité" userId="" providerId="Windows Live" clId="Web-{0A73856A-308D-4C96-8CA5-3681CDFC9971}" dt="2020-04-21T14:19:25.576" v="101"/>
        <pc:sldMkLst>
          <pc:docMk/>
          <pc:sldMk cId="0" sldId="361"/>
        </pc:sldMkLst>
        <pc:picChg chg="del">
          <ac:chgData name="Utilisateur invité" userId="" providerId="Windows Live" clId="Web-{0A73856A-308D-4C96-8CA5-3681CDFC9971}" dt="2020-04-21T14:19:25.576" v="101"/>
          <ac:picMkLst>
            <pc:docMk/>
            <pc:sldMk cId="0" sldId="361"/>
            <ac:picMk id="1180" creationId="{00000000-0000-0000-0000-000000000000}"/>
          </ac:picMkLst>
        </pc:picChg>
      </pc:sldChg>
      <pc:sldChg chg="delSp">
        <pc:chgData name="Utilisateur invité" userId="" providerId="Windows Live" clId="Web-{0A73856A-308D-4C96-8CA5-3681CDFC9971}" dt="2020-04-21T14:19:27.996" v="102"/>
        <pc:sldMkLst>
          <pc:docMk/>
          <pc:sldMk cId="0" sldId="362"/>
        </pc:sldMkLst>
        <pc:picChg chg="del">
          <ac:chgData name="Utilisateur invité" userId="" providerId="Windows Live" clId="Web-{0A73856A-308D-4C96-8CA5-3681CDFC9971}" dt="2020-04-21T14:19:27.996" v="102"/>
          <ac:picMkLst>
            <pc:docMk/>
            <pc:sldMk cId="0" sldId="362"/>
            <ac:picMk id="1190" creationId="{00000000-0000-0000-0000-000000000000}"/>
          </ac:picMkLst>
        </pc:picChg>
      </pc:sldChg>
      <pc:sldChg chg="delSp">
        <pc:chgData name="Utilisateur invité" userId="" providerId="Windows Live" clId="Web-{0A73856A-308D-4C96-8CA5-3681CDFC9971}" dt="2020-04-21T14:19:28.293" v="103"/>
        <pc:sldMkLst>
          <pc:docMk/>
          <pc:sldMk cId="0" sldId="363"/>
        </pc:sldMkLst>
        <pc:picChg chg="del">
          <ac:chgData name="Utilisateur invité" userId="" providerId="Windows Live" clId="Web-{0A73856A-308D-4C96-8CA5-3681CDFC9971}" dt="2020-04-21T14:19:28.293" v="103"/>
          <ac:picMkLst>
            <pc:docMk/>
            <pc:sldMk cId="0" sldId="363"/>
            <ac:picMk id="1201" creationId="{00000000-0000-0000-0000-000000000000}"/>
          </ac:picMkLst>
        </pc:picChg>
      </pc:sldChg>
      <pc:sldChg chg="delSp">
        <pc:chgData name="Utilisateur invité" userId="" providerId="Windows Live" clId="Web-{0A73856A-308D-4C96-8CA5-3681CDFC9971}" dt="2020-04-21T14:19:30.840" v="104"/>
        <pc:sldMkLst>
          <pc:docMk/>
          <pc:sldMk cId="0" sldId="364"/>
        </pc:sldMkLst>
        <pc:picChg chg="del">
          <ac:chgData name="Utilisateur invité" userId="" providerId="Windows Live" clId="Web-{0A73856A-308D-4C96-8CA5-3681CDFC9971}" dt="2020-04-21T14:19:30.840" v="104"/>
          <ac:picMkLst>
            <pc:docMk/>
            <pc:sldMk cId="0" sldId="364"/>
            <ac:picMk id="1210" creationId="{00000000-0000-0000-0000-000000000000}"/>
          </ac:picMkLst>
        </pc:picChg>
      </pc:sldChg>
      <pc:sldChg chg="delSp">
        <pc:chgData name="Utilisateur invité" userId="" providerId="Windows Live" clId="Web-{0A73856A-308D-4C96-8CA5-3681CDFC9971}" dt="2020-04-21T14:19:31.309" v="105"/>
        <pc:sldMkLst>
          <pc:docMk/>
          <pc:sldMk cId="0" sldId="365"/>
        </pc:sldMkLst>
        <pc:picChg chg="del">
          <ac:chgData name="Utilisateur invité" userId="" providerId="Windows Live" clId="Web-{0A73856A-308D-4C96-8CA5-3681CDFC9971}" dt="2020-04-21T14:19:31.309" v="105"/>
          <ac:picMkLst>
            <pc:docMk/>
            <pc:sldMk cId="0" sldId="365"/>
            <ac:picMk id="1220" creationId="{00000000-0000-0000-0000-000000000000}"/>
          </ac:picMkLst>
        </pc:picChg>
      </pc:sldChg>
      <pc:sldChg chg="delSp">
        <pc:chgData name="Utilisateur invité" userId="" providerId="Windows Live" clId="Web-{0A73856A-308D-4C96-8CA5-3681CDFC9971}" dt="2020-04-21T14:19:34.731" v="106"/>
        <pc:sldMkLst>
          <pc:docMk/>
          <pc:sldMk cId="0" sldId="366"/>
        </pc:sldMkLst>
        <pc:picChg chg="del">
          <ac:chgData name="Utilisateur invité" userId="" providerId="Windows Live" clId="Web-{0A73856A-308D-4C96-8CA5-3681CDFC9971}" dt="2020-04-21T14:19:34.731" v="106"/>
          <ac:picMkLst>
            <pc:docMk/>
            <pc:sldMk cId="0" sldId="366"/>
            <ac:picMk id="1231" creationId="{00000000-0000-0000-0000-000000000000}"/>
          </ac:picMkLst>
        </pc:picChg>
      </pc:sldChg>
      <pc:sldChg chg="delSp">
        <pc:chgData name="Utilisateur invité" userId="" providerId="Windows Live" clId="Web-{0A73856A-308D-4C96-8CA5-3681CDFC9971}" dt="2020-04-21T14:19:34.903" v="107"/>
        <pc:sldMkLst>
          <pc:docMk/>
          <pc:sldMk cId="0" sldId="367"/>
        </pc:sldMkLst>
        <pc:picChg chg="del">
          <ac:chgData name="Utilisateur invité" userId="" providerId="Windows Live" clId="Web-{0A73856A-308D-4C96-8CA5-3681CDFC9971}" dt="2020-04-21T14:19:34.903" v="107"/>
          <ac:picMkLst>
            <pc:docMk/>
            <pc:sldMk cId="0" sldId="367"/>
            <ac:picMk id="1241" creationId="{00000000-0000-0000-0000-000000000000}"/>
          </ac:picMkLst>
        </pc:picChg>
      </pc:sldChg>
      <pc:sldChg chg="delSp">
        <pc:chgData name="Utilisateur invité" userId="" providerId="Windows Live" clId="Web-{0A73856A-308D-4C96-8CA5-3681CDFC9971}" dt="2020-04-21T14:17:27.070" v="60"/>
        <pc:sldMkLst>
          <pc:docMk/>
          <pc:sldMk cId="1570745525" sldId="374"/>
        </pc:sldMkLst>
        <pc:picChg chg="del">
          <ac:chgData name="Utilisateur invité" userId="" providerId="Windows Live" clId="Web-{0A73856A-308D-4C96-8CA5-3681CDFC9971}" dt="2020-04-21T14:17:27.070" v="60"/>
          <ac:picMkLst>
            <pc:docMk/>
            <pc:sldMk cId="1570745525" sldId="374"/>
            <ac:picMk id="767" creationId="{00000000-0000-0000-0000-000000000000}"/>
          </ac:picMkLst>
        </pc:picChg>
      </pc:sldChg>
      <pc:sldChg chg="delSp">
        <pc:chgData name="Utilisateur invité" userId="" providerId="Windows Live" clId="Web-{0A73856A-308D-4C96-8CA5-3681CDFC9971}" dt="2020-04-21T14:18:16.728" v="78"/>
        <pc:sldMkLst>
          <pc:docMk/>
          <pc:sldMk cId="4240518073" sldId="385"/>
        </pc:sldMkLst>
        <pc:picChg chg="del">
          <ac:chgData name="Utilisateur invité" userId="" providerId="Windows Live" clId="Web-{0A73856A-308D-4C96-8CA5-3681CDFC9971}" dt="2020-04-21T14:18:16.728" v="78"/>
          <ac:picMkLst>
            <pc:docMk/>
            <pc:sldMk cId="4240518073" sldId="385"/>
            <ac:picMk id="949" creationId="{00000000-0000-0000-0000-000000000000}"/>
          </ac:picMkLst>
        </pc:picChg>
      </pc:sldChg>
      <pc:sldChg chg="delSp">
        <pc:chgData name="Utilisateur invité" userId="" providerId="Windows Live" clId="Web-{0A73856A-308D-4C96-8CA5-3681CDFC9971}" dt="2020-04-21T14:16:45.694" v="43"/>
        <pc:sldMkLst>
          <pc:docMk/>
          <pc:sldMk cId="2631977803" sldId="390"/>
        </pc:sldMkLst>
        <pc:picChg chg="del">
          <ac:chgData name="Utilisateur invité" userId="" providerId="Windows Live" clId="Web-{0A73856A-308D-4C96-8CA5-3681CDFC9971}" dt="2020-04-21T14:16:45.694" v="43"/>
          <ac:picMkLst>
            <pc:docMk/>
            <pc:sldMk cId="2631977803" sldId="390"/>
            <ac:picMk id="596" creationId="{00000000-0000-0000-0000-000000000000}"/>
          </ac:picMkLst>
        </pc:picChg>
      </pc:sldChg>
      <pc:sldChg chg="delSp">
        <pc:chgData name="Utilisateur invité" userId="" providerId="Windows Live" clId="Web-{0A73856A-308D-4C96-8CA5-3681CDFC9971}" dt="2020-04-21T14:17:01.773" v="47"/>
        <pc:sldMkLst>
          <pc:docMk/>
          <pc:sldMk cId="217490532" sldId="392"/>
        </pc:sldMkLst>
        <pc:picChg chg="del">
          <ac:chgData name="Utilisateur invité" userId="" providerId="Windows Live" clId="Web-{0A73856A-308D-4C96-8CA5-3681CDFC9971}" dt="2020-04-21T14:17:01.773" v="47"/>
          <ac:picMkLst>
            <pc:docMk/>
            <pc:sldMk cId="217490532" sldId="392"/>
            <ac:picMk id="645" creationId="{00000000-0000-0000-0000-000000000000}"/>
          </ac:picMkLst>
        </pc:picChg>
      </pc:sldChg>
      <pc:sldChg chg="delSp">
        <pc:chgData name="Utilisateur invité" userId="" providerId="Windows Live" clId="Web-{0A73856A-308D-4C96-8CA5-3681CDFC9971}" dt="2020-04-21T14:18:59.527" v="93"/>
        <pc:sldMkLst>
          <pc:docMk/>
          <pc:sldMk cId="108466264" sldId="393"/>
        </pc:sldMkLst>
        <pc:picChg chg="del">
          <ac:chgData name="Utilisateur invité" userId="" providerId="Windows Live" clId="Web-{0A73856A-308D-4C96-8CA5-3681CDFC9971}" dt="2020-04-21T14:18:59.527" v="93"/>
          <ac:picMkLst>
            <pc:docMk/>
            <pc:sldMk cId="108466264" sldId="393"/>
            <ac:picMk id="1090" creationId="{00000000-0000-0000-0000-000000000000}"/>
          </ac:picMkLst>
        </pc:picChg>
      </pc:sldChg>
      <pc:sldChg chg="delSp">
        <pc:chgData name="Utilisateur invité" userId="" providerId="Windows Live" clId="Web-{0A73856A-308D-4C96-8CA5-3681CDFC9971}" dt="2020-04-21T14:19:11.043" v="96"/>
        <pc:sldMkLst>
          <pc:docMk/>
          <pc:sldMk cId="2847827056" sldId="394"/>
        </pc:sldMkLst>
        <pc:picChg chg="del">
          <ac:chgData name="Utilisateur invité" userId="" providerId="Windows Live" clId="Web-{0A73856A-308D-4C96-8CA5-3681CDFC9971}" dt="2020-04-21T14:19:11.043" v="96"/>
          <ac:picMkLst>
            <pc:docMk/>
            <pc:sldMk cId="2847827056" sldId="394"/>
            <ac:picMk id="1131" creationId="{00000000-0000-0000-0000-000000000000}"/>
          </ac:picMkLst>
        </pc:picChg>
      </pc:sldChg>
      <pc:sldChg chg="delSp">
        <pc:chgData name="Utilisateur invité" userId="" providerId="Windows Live" clId="Web-{0A73856A-308D-4C96-8CA5-3681CDFC9971}" dt="2020-04-21T14:19:14.246" v="97"/>
        <pc:sldMkLst>
          <pc:docMk/>
          <pc:sldMk cId="1365042690" sldId="395"/>
        </pc:sldMkLst>
        <pc:picChg chg="del">
          <ac:chgData name="Utilisateur invité" userId="" providerId="Windows Live" clId="Web-{0A73856A-308D-4C96-8CA5-3681CDFC9971}" dt="2020-04-21T14:19:14.246" v="97"/>
          <ac:picMkLst>
            <pc:docMk/>
            <pc:sldMk cId="1365042690" sldId="395"/>
            <ac:picMk id="1141" creationId="{00000000-0000-0000-0000-000000000000}"/>
          </ac:picMkLst>
        </pc:picChg>
      </pc:sldChg>
      <pc:sldChg chg="delSp">
        <pc:chgData name="Utilisateur invité" userId="" providerId="Windows Live" clId="Web-{0A73856A-308D-4C96-8CA5-3681CDFC9971}" dt="2020-04-21T14:19:16.402" v="98"/>
        <pc:sldMkLst>
          <pc:docMk/>
          <pc:sldMk cId="1093656991" sldId="396"/>
        </pc:sldMkLst>
        <pc:picChg chg="del">
          <ac:chgData name="Utilisateur invité" userId="" providerId="Windows Live" clId="Web-{0A73856A-308D-4C96-8CA5-3681CDFC9971}" dt="2020-04-21T14:19:16.402" v="98"/>
          <ac:picMkLst>
            <pc:docMk/>
            <pc:sldMk cId="1093656991" sldId="396"/>
            <ac:picMk id="1151" creationId="{00000000-0000-0000-0000-000000000000}"/>
          </ac:picMkLst>
        </pc:picChg>
      </pc:sldChg>
      <pc:sldChg chg="delSp">
        <pc:chgData name="Utilisateur invité" userId="" providerId="Windows Live" clId="Web-{0A73856A-308D-4C96-8CA5-3681CDFC9971}" dt="2020-04-21T14:12:36.264" v="20"/>
        <pc:sldMkLst>
          <pc:docMk/>
          <pc:sldMk cId="50208733" sldId="397"/>
        </pc:sldMkLst>
        <pc:picChg chg="del">
          <ac:chgData name="Utilisateur invité" userId="" providerId="Windows Live" clId="Web-{0A73856A-308D-4C96-8CA5-3681CDFC9971}" dt="2020-04-21T14:12:36.264" v="20"/>
          <ac:picMkLst>
            <pc:docMk/>
            <pc:sldMk cId="50208733" sldId="397"/>
            <ac:picMk id="401" creationId="{00000000-0000-0000-0000-000000000000}"/>
          </ac:picMkLst>
        </pc:picChg>
      </pc:sldChg>
      <pc:sldChg chg="delSp">
        <pc:chgData name="Utilisateur invité" userId="" providerId="Windows Live" clId="Web-{0A73856A-308D-4C96-8CA5-3681CDFC9971}" dt="2020-04-21T14:17:04.913" v="50"/>
        <pc:sldMkLst>
          <pc:docMk/>
          <pc:sldMk cId="4141590621" sldId="401"/>
        </pc:sldMkLst>
        <pc:picChg chg="del">
          <ac:chgData name="Utilisateur invité" userId="" providerId="Windows Live" clId="Web-{0A73856A-308D-4C96-8CA5-3681CDFC9971}" dt="2020-04-21T14:17:04.913" v="50"/>
          <ac:picMkLst>
            <pc:docMk/>
            <pc:sldMk cId="4141590621" sldId="401"/>
            <ac:picMk id="676" creationId="{00000000-0000-0000-0000-000000000000}"/>
          </ac:picMkLst>
        </pc:picChg>
      </pc:sldChg>
      <pc:sldChg chg="delSp">
        <pc:chgData name="Utilisateur invité" userId="" providerId="Windows Live" clId="Web-{0A73856A-308D-4C96-8CA5-3681CDFC9971}" dt="2020-04-21T14:12:20.154" v="14"/>
        <pc:sldMkLst>
          <pc:docMk/>
          <pc:sldMk cId="3961827387" sldId="402"/>
        </pc:sldMkLst>
        <pc:picChg chg="del">
          <ac:chgData name="Utilisateur invité" userId="" providerId="Windows Live" clId="Web-{0A73856A-308D-4C96-8CA5-3681CDFC9971}" dt="2020-04-21T14:12:20.154" v="14"/>
          <ac:picMkLst>
            <pc:docMk/>
            <pc:sldMk cId="3961827387" sldId="402"/>
            <ac:picMk id="352" creationId="{00000000-0000-0000-0000-000000000000}"/>
          </ac:picMkLst>
        </pc:picChg>
      </pc:sldChg>
      <pc:sldChg chg="delSp">
        <pc:chgData name="Utilisateur invité" userId="" providerId="Windows Live" clId="Web-{0A73856A-308D-4C96-8CA5-3681CDFC9971}" dt="2020-04-21T14:12:16.888" v="12"/>
        <pc:sldMkLst>
          <pc:docMk/>
          <pc:sldMk cId="308233096" sldId="403"/>
        </pc:sldMkLst>
        <pc:picChg chg="del">
          <ac:chgData name="Utilisateur invité" userId="" providerId="Windows Live" clId="Web-{0A73856A-308D-4C96-8CA5-3681CDFC9971}" dt="2020-04-21T14:12:16.888" v="12"/>
          <ac:picMkLst>
            <pc:docMk/>
            <pc:sldMk cId="308233096" sldId="403"/>
            <ac:picMk id="352" creationId="{00000000-0000-0000-0000-000000000000}"/>
          </ac:picMkLst>
        </pc:picChg>
      </pc:sldChg>
      <pc:sldChg chg="delSp">
        <pc:chgData name="Utilisateur invité" userId="" providerId="Windows Live" clId="Web-{0A73856A-308D-4C96-8CA5-3681CDFC9971}" dt="2020-04-21T14:12:19.982" v="13"/>
        <pc:sldMkLst>
          <pc:docMk/>
          <pc:sldMk cId="2159695833" sldId="404"/>
        </pc:sldMkLst>
        <pc:picChg chg="del">
          <ac:chgData name="Utilisateur invité" userId="" providerId="Windows Live" clId="Web-{0A73856A-308D-4C96-8CA5-3681CDFC9971}" dt="2020-04-21T14:12:19.982" v="13"/>
          <ac:picMkLst>
            <pc:docMk/>
            <pc:sldMk cId="2159695833" sldId="404"/>
            <ac:picMk id="352" creationId="{00000000-0000-0000-0000-000000000000}"/>
          </ac:picMkLst>
        </pc:picChg>
      </pc:sldChg>
    </pc:docChg>
  </pc:docChgLst>
  <pc:docChgLst>
    <pc:chgData name="Daniel Paradis" userId="93f32eb927b20ede" providerId="LiveId" clId="{C6416214-9DE7-4DC5-BE61-CF1FB25DA503}"/>
    <pc:docChg chg="undo redo custSel addSld delSld modSld">
      <pc:chgData name="Daniel Paradis" userId="93f32eb927b20ede" providerId="LiveId" clId="{C6416214-9DE7-4DC5-BE61-CF1FB25DA503}" dt="2020-05-17T20:20:15.681" v="2536" actId="47"/>
      <pc:docMkLst>
        <pc:docMk/>
      </pc:docMkLst>
      <pc:sldChg chg="delCm">
        <pc:chgData name="Daniel Paradis" userId="93f32eb927b20ede" providerId="LiveId" clId="{C6416214-9DE7-4DC5-BE61-CF1FB25DA503}" dt="2020-05-05T00:35:03.532" v="2526" actId="1592"/>
        <pc:sldMkLst>
          <pc:docMk/>
          <pc:sldMk cId="0" sldId="258"/>
        </pc:sldMkLst>
      </pc:sldChg>
      <pc:sldChg chg="modSp mod">
        <pc:chgData name="Daniel Paradis" userId="93f32eb927b20ede" providerId="LiveId" clId="{C6416214-9DE7-4DC5-BE61-CF1FB25DA503}" dt="2020-04-22T19:30:23.678" v="2178" actId="1076"/>
        <pc:sldMkLst>
          <pc:docMk/>
          <pc:sldMk cId="0" sldId="259"/>
        </pc:sldMkLst>
        <pc:picChg chg="mod">
          <ac:chgData name="Daniel Paradis" userId="93f32eb927b20ede" providerId="LiveId" clId="{C6416214-9DE7-4DC5-BE61-CF1FB25DA503}" dt="2020-04-22T19:30:23.678" v="2178" actId="1076"/>
          <ac:picMkLst>
            <pc:docMk/>
            <pc:sldMk cId="0" sldId="259"/>
            <ac:picMk id="4" creationId="{00000000-0000-0000-0000-000000000000}"/>
          </ac:picMkLst>
        </pc:picChg>
      </pc:sldChg>
      <pc:sldChg chg="modSp mod">
        <pc:chgData name="Daniel Paradis" userId="93f32eb927b20ede" providerId="LiveId" clId="{C6416214-9DE7-4DC5-BE61-CF1FB25DA503}" dt="2020-04-29T12:51:44.409" v="2454" actId="6549"/>
        <pc:sldMkLst>
          <pc:docMk/>
          <pc:sldMk cId="0" sldId="260"/>
        </pc:sldMkLst>
        <pc:spChg chg="mod">
          <ac:chgData name="Daniel Paradis" userId="93f32eb927b20ede" providerId="LiveId" clId="{C6416214-9DE7-4DC5-BE61-CF1FB25DA503}" dt="2020-04-29T12:51:44.409" v="2454" actId="6549"/>
          <ac:spMkLst>
            <pc:docMk/>
            <pc:sldMk cId="0" sldId="260"/>
            <ac:spMk id="4" creationId="{54F31B53-16EF-450F-B0A9-ECD7EF19DBFE}"/>
          </ac:spMkLst>
        </pc:spChg>
      </pc:sldChg>
      <pc:sldChg chg="delCm">
        <pc:chgData name="Daniel Paradis" userId="93f32eb927b20ede" providerId="LiveId" clId="{C6416214-9DE7-4DC5-BE61-CF1FB25DA503}" dt="2020-04-15T21:25:44.063" v="816" actId="1592"/>
        <pc:sldMkLst>
          <pc:docMk/>
          <pc:sldMk cId="0" sldId="261"/>
        </pc:sldMkLst>
      </pc:sldChg>
      <pc:sldChg chg="addSp delSp modSp mod delCm">
        <pc:chgData name="Daniel Paradis" userId="93f32eb927b20ede" providerId="LiveId" clId="{C6416214-9DE7-4DC5-BE61-CF1FB25DA503}" dt="2020-04-22T19:31:24.630" v="2180" actId="1592"/>
        <pc:sldMkLst>
          <pc:docMk/>
          <pc:sldMk cId="0" sldId="264"/>
        </pc:sldMkLst>
        <pc:spChg chg="add del">
          <ac:chgData name="Daniel Paradis" userId="93f32eb927b20ede" providerId="LiveId" clId="{C6416214-9DE7-4DC5-BE61-CF1FB25DA503}" dt="2020-04-15T21:30:33.371" v="822"/>
          <ac:spMkLst>
            <pc:docMk/>
            <pc:sldMk cId="0" sldId="264"/>
            <ac:spMk id="2" creationId="{7EB5EEA5-0354-4801-B7C5-2DBD07890AE8}"/>
          </ac:spMkLst>
        </pc:spChg>
        <pc:spChg chg="mod">
          <ac:chgData name="Daniel Paradis" userId="93f32eb927b20ede" providerId="LiveId" clId="{C6416214-9DE7-4DC5-BE61-CF1FB25DA503}" dt="2020-04-15T21:33:51.451" v="887" actId="255"/>
          <ac:spMkLst>
            <pc:docMk/>
            <pc:sldMk cId="0" sldId="264"/>
            <ac:spMk id="176" creationId="{00000000-0000-0000-0000-000000000000}"/>
          </ac:spMkLst>
        </pc:spChg>
      </pc:sldChg>
      <pc:sldChg chg="modSp mod">
        <pc:chgData name="Daniel Paradis" userId="93f32eb927b20ede" providerId="LiveId" clId="{C6416214-9DE7-4DC5-BE61-CF1FB25DA503}" dt="2020-04-15T21:34:57.607" v="889" actId="1076"/>
        <pc:sldMkLst>
          <pc:docMk/>
          <pc:sldMk cId="0" sldId="267"/>
        </pc:sldMkLst>
        <pc:spChg chg="mod">
          <ac:chgData name="Daniel Paradis" userId="93f32eb927b20ede" providerId="LiveId" clId="{C6416214-9DE7-4DC5-BE61-CF1FB25DA503}" dt="2020-04-15T21:34:57.607" v="889" actId="1076"/>
          <ac:spMkLst>
            <pc:docMk/>
            <pc:sldMk cId="0" sldId="267"/>
            <ac:spMk id="205" creationId="{00000000-0000-0000-0000-000000000000}"/>
          </ac:spMkLst>
        </pc:spChg>
      </pc:sldChg>
      <pc:sldChg chg="addSp delSp modSp mod">
        <pc:chgData name="Daniel Paradis" userId="93f32eb927b20ede" providerId="LiveId" clId="{C6416214-9DE7-4DC5-BE61-CF1FB25DA503}" dt="2020-04-22T19:32:09.530" v="2182"/>
        <pc:sldMkLst>
          <pc:docMk/>
          <pc:sldMk cId="0" sldId="270"/>
        </pc:sldMkLst>
        <pc:spChg chg="add del mod">
          <ac:chgData name="Daniel Paradis" userId="93f32eb927b20ede" providerId="LiveId" clId="{C6416214-9DE7-4DC5-BE61-CF1FB25DA503}" dt="2020-04-22T19:32:09.530" v="2182"/>
          <ac:spMkLst>
            <pc:docMk/>
            <pc:sldMk cId="0" sldId="270"/>
            <ac:spMk id="2" creationId="{95B2517B-4766-4EF9-96F9-9D2DF236BCFD}"/>
          </ac:spMkLst>
        </pc:spChg>
        <pc:spChg chg="add del mod">
          <ac:chgData name="Daniel Paradis" userId="93f32eb927b20ede" providerId="LiveId" clId="{C6416214-9DE7-4DC5-BE61-CF1FB25DA503}" dt="2020-04-22T19:32:09.530" v="2182"/>
          <ac:spMkLst>
            <pc:docMk/>
            <pc:sldMk cId="0" sldId="270"/>
            <ac:spMk id="3" creationId="{4D98FEA8-B139-4B05-8974-38AC678AFE9D}"/>
          </ac:spMkLst>
        </pc:spChg>
        <pc:spChg chg="add del mod">
          <ac:chgData name="Daniel Paradis" userId="93f32eb927b20ede" providerId="LiveId" clId="{C6416214-9DE7-4DC5-BE61-CF1FB25DA503}" dt="2020-04-22T19:32:09.530" v="2182"/>
          <ac:spMkLst>
            <pc:docMk/>
            <pc:sldMk cId="0" sldId="270"/>
            <ac:spMk id="4" creationId="{7FC8CEEF-4702-4D58-9C54-80D33A60BC4C}"/>
          </ac:spMkLst>
        </pc:spChg>
        <pc:spChg chg="add del mod">
          <ac:chgData name="Daniel Paradis" userId="93f32eb927b20ede" providerId="LiveId" clId="{C6416214-9DE7-4DC5-BE61-CF1FB25DA503}" dt="2020-04-22T19:32:09.530" v="2182"/>
          <ac:spMkLst>
            <pc:docMk/>
            <pc:sldMk cId="0" sldId="270"/>
            <ac:spMk id="5" creationId="{6EF0ABA5-41D6-4FD1-9E7F-39CAB41DA902}"/>
          </ac:spMkLst>
        </pc:spChg>
        <pc:spChg chg="mod">
          <ac:chgData name="Daniel Paradis" userId="93f32eb927b20ede" providerId="LiveId" clId="{C6416214-9DE7-4DC5-BE61-CF1FB25DA503}" dt="2020-04-15T21:37:11.416" v="890" actId="114"/>
          <ac:spMkLst>
            <pc:docMk/>
            <pc:sldMk cId="0" sldId="270"/>
            <ac:spMk id="235" creationId="{00000000-0000-0000-0000-000000000000}"/>
          </ac:spMkLst>
        </pc:spChg>
      </pc:sldChg>
      <pc:sldChg chg="modSp mod">
        <pc:chgData name="Daniel Paradis" userId="93f32eb927b20ede" providerId="LiveId" clId="{C6416214-9DE7-4DC5-BE61-CF1FB25DA503}" dt="2020-05-04T17:08:09.297" v="2469" actId="6549"/>
        <pc:sldMkLst>
          <pc:docMk/>
          <pc:sldMk cId="0" sldId="271"/>
        </pc:sldMkLst>
        <pc:spChg chg="mod">
          <ac:chgData name="Daniel Paradis" userId="93f32eb927b20ede" providerId="LiveId" clId="{C6416214-9DE7-4DC5-BE61-CF1FB25DA503}" dt="2020-05-04T17:08:09.297" v="2469" actId="6549"/>
          <ac:spMkLst>
            <pc:docMk/>
            <pc:sldMk cId="0" sldId="271"/>
            <ac:spMk id="245" creationId="{00000000-0000-0000-0000-000000000000}"/>
          </ac:spMkLst>
        </pc:spChg>
      </pc:sldChg>
      <pc:sldChg chg="modSp mod">
        <pc:chgData name="Daniel Paradis" userId="93f32eb927b20ede" providerId="LiveId" clId="{C6416214-9DE7-4DC5-BE61-CF1FB25DA503}" dt="2020-04-22T19:33:01.741" v="2186" actId="12"/>
        <pc:sldMkLst>
          <pc:docMk/>
          <pc:sldMk cId="0" sldId="273"/>
        </pc:sldMkLst>
        <pc:spChg chg="mod">
          <ac:chgData name="Daniel Paradis" userId="93f32eb927b20ede" providerId="LiveId" clId="{C6416214-9DE7-4DC5-BE61-CF1FB25DA503}" dt="2020-04-22T19:33:01.741" v="2186" actId="12"/>
          <ac:spMkLst>
            <pc:docMk/>
            <pc:sldMk cId="0" sldId="273"/>
            <ac:spMk id="268" creationId="{00000000-0000-0000-0000-000000000000}"/>
          </ac:spMkLst>
        </pc:spChg>
      </pc:sldChg>
      <pc:sldChg chg="addSp modSp mod addCm delCm modCm">
        <pc:chgData name="Daniel Paradis" userId="93f32eb927b20ede" providerId="LiveId" clId="{C6416214-9DE7-4DC5-BE61-CF1FB25DA503}" dt="2020-05-05T00:35:03.532" v="2527" actId="1592"/>
        <pc:sldMkLst>
          <pc:docMk/>
          <pc:sldMk cId="0" sldId="276"/>
        </pc:sldMkLst>
        <pc:spChg chg="add mod">
          <ac:chgData name="Daniel Paradis" userId="93f32eb927b20ede" providerId="LiveId" clId="{C6416214-9DE7-4DC5-BE61-CF1FB25DA503}" dt="2020-04-28T13:49:59.995" v="2442" actId="14100"/>
          <ac:spMkLst>
            <pc:docMk/>
            <pc:sldMk cId="0" sldId="276"/>
            <ac:spMk id="7" creationId="{E2379C98-7FE5-41F3-A9C5-F2613006B225}"/>
          </ac:spMkLst>
        </pc:spChg>
      </pc:sldChg>
      <pc:sldChg chg="modSp mod">
        <pc:chgData name="Daniel Paradis" userId="93f32eb927b20ede" providerId="LiveId" clId="{C6416214-9DE7-4DC5-BE61-CF1FB25DA503}" dt="2020-04-15T21:43:41.737" v="910" actId="403"/>
        <pc:sldMkLst>
          <pc:docMk/>
          <pc:sldMk cId="0" sldId="278"/>
        </pc:sldMkLst>
        <pc:spChg chg="mod">
          <ac:chgData name="Daniel Paradis" userId="93f32eb927b20ede" providerId="LiveId" clId="{C6416214-9DE7-4DC5-BE61-CF1FB25DA503}" dt="2020-04-15T21:43:41.737" v="910" actId="403"/>
          <ac:spMkLst>
            <pc:docMk/>
            <pc:sldMk cId="0" sldId="278"/>
            <ac:spMk id="319" creationId="{00000000-0000-0000-0000-000000000000}"/>
          </ac:spMkLst>
        </pc:spChg>
      </pc:sldChg>
      <pc:sldChg chg="modSp mod setBg">
        <pc:chgData name="Daniel Paradis" userId="93f32eb927b20ede" providerId="LiveId" clId="{C6416214-9DE7-4DC5-BE61-CF1FB25DA503}" dt="2020-04-15T21:45:00.582" v="918" actId="692"/>
        <pc:sldMkLst>
          <pc:docMk/>
          <pc:sldMk cId="0" sldId="280"/>
        </pc:sldMkLst>
        <pc:picChg chg="mod">
          <ac:chgData name="Daniel Paradis" userId="93f32eb927b20ede" providerId="LiveId" clId="{C6416214-9DE7-4DC5-BE61-CF1FB25DA503}" dt="2020-04-15T21:45:00.582" v="918" actId="692"/>
          <ac:picMkLst>
            <pc:docMk/>
            <pc:sldMk cId="0" sldId="280"/>
            <ac:picMk id="2" creationId="{00000000-0000-0000-0000-000000000000}"/>
          </ac:picMkLst>
        </pc:picChg>
      </pc:sldChg>
      <pc:sldChg chg="addSp delSp modSp mod addCm delCm modCm">
        <pc:chgData name="Daniel Paradis" userId="93f32eb927b20ede" providerId="LiveId" clId="{C6416214-9DE7-4DC5-BE61-CF1FB25DA503}" dt="2020-05-05T00:35:03.532" v="2528" actId="1592"/>
        <pc:sldMkLst>
          <pc:docMk/>
          <pc:sldMk cId="0" sldId="281"/>
        </pc:sldMkLst>
        <pc:spChg chg="add del mod">
          <ac:chgData name="Daniel Paradis" userId="93f32eb927b20ede" providerId="LiveId" clId="{C6416214-9DE7-4DC5-BE61-CF1FB25DA503}" dt="2020-04-16T14:09:16.406" v="1538"/>
          <ac:spMkLst>
            <pc:docMk/>
            <pc:sldMk cId="0" sldId="281"/>
            <ac:spMk id="2" creationId="{D398E810-87B9-4F9E-A453-A9B89E7D114E}"/>
          </ac:spMkLst>
        </pc:spChg>
        <pc:spChg chg="add del mod">
          <ac:chgData name="Daniel Paradis" userId="93f32eb927b20ede" providerId="LiveId" clId="{C6416214-9DE7-4DC5-BE61-CF1FB25DA503}" dt="2020-04-16T14:09:16.406" v="1538"/>
          <ac:spMkLst>
            <pc:docMk/>
            <pc:sldMk cId="0" sldId="281"/>
            <ac:spMk id="3" creationId="{CFD6EB11-BF9D-40B0-BF4A-0F863ED55479}"/>
          </ac:spMkLst>
        </pc:spChg>
        <pc:spChg chg="add del mod">
          <ac:chgData name="Daniel Paradis" userId="93f32eb927b20ede" providerId="LiveId" clId="{C6416214-9DE7-4DC5-BE61-CF1FB25DA503}" dt="2020-04-16T14:09:16.406" v="1538"/>
          <ac:spMkLst>
            <pc:docMk/>
            <pc:sldMk cId="0" sldId="281"/>
            <ac:spMk id="4" creationId="{AF986372-47BB-47E6-A797-0BF11C975830}"/>
          </ac:spMkLst>
        </pc:spChg>
        <pc:spChg chg="add del mod">
          <ac:chgData name="Daniel Paradis" userId="93f32eb927b20ede" providerId="LiveId" clId="{C6416214-9DE7-4DC5-BE61-CF1FB25DA503}" dt="2020-04-16T14:09:16.406" v="1538"/>
          <ac:spMkLst>
            <pc:docMk/>
            <pc:sldMk cId="0" sldId="281"/>
            <ac:spMk id="5" creationId="{3059ADBA-94AD-46B2-A33B-CCB1CEBA4808}"/>
          </ac:spMkLst>
        </pc:spChg>
        <pc:spChg chg="mod">
          <ac:chgData name="Daniel Paradis" userId="93f32eb927b20ede" providerId="LiveId" clId="{C6416214-9DE7-4DC5-BE61-CF1FB25DA503}" dt="2020-04-16T14:09:24.686" v="1539" actId="6549"/>
          <ac:spMkLst>
            <pc:docMk/>
            <pc:sldMk cId="0" sldId="281"/>
            <ac:spMk id="349" creationId="{00000000-0000-0000-0000-000000000000}"/>
          </ac:spMkLst>
        </pc:spChg>
      </pc:sldChg>
      <pc:sldChg chg="del delCm">
        <pc:chgData name="Daniel Paradis" userId="93f32eb927b20ede" providerId="LiveId" clId="{C6416214-9DE7-4DC5-BE61-CF1FB25DA503}" dt="2020-05-17T20:20:15.681" v="2536" actId="47"/>
        <pc:sldMkLst>
          <pc:docMk/>
          <pc:sldMk cId="0" sldId="282"/>
        </pc:sldMkLst>
      </pc:sldChg>
      <pc:sldChg chg="modSp mod addCm delCm modCm">
        <pc:chgData name="Daniel Paradis" userId="93f32eb927b20ede" providerId="LiveId" clId="{C6416214-9DE7-4DC5-BE61-CF1FB25DA503}" dt="2020-04-22T19:42:54.123" v="2230" actId="1592"/>
        <pc:sldMkLst>
          <pc:docMk/>
          <pc:sldMk cId="0" sldId="284"/>
        </pc:sldMkLst>
        <pc:spChg chg="mod">
          <ac:chgData name="Daniel Paradis" userId="93f32eb927b20ede" providerId="LiveId" clId="{C6416214-9DE7-4DC5-BE61-CF1FB25DA503}" dt="2020-04-15T21:55:31.892" v="934" actId="20577"/>
          <ac:spMkLst>
            <pc:docMk/>
            <pc:sldMk cId="0" sldId="284"/>
            <ac:spMk id="378" creationId="{00000000-0000-0000-0000-000000000000}"/>
          </ac:spMkLst>
        </pc:spChg>
      </pc:sldChg>
      <pc:sldChg chg="delCm">
        <pc:chgData name="Daniel Paradis" userId="93f32eb927b20ede" providerId="LiveId" clId="{C6416214-9DE7-4DC5-BE61-CF1FB25DA503}" dt="2020-04-17T14:09:53.251" v="1889" actId="1592"/>
        <pc:sldMkLst>
          <pc:docMk/>
          <pc:sldMk cId="0" sldId="286"/>
        </pc:sldMkLst>
      </pc:sldChg>
      <pc:sldChg chg="delCm">
        <pc:chgData name="Daniel Paradis" userId="93f32eb927b20ede" providerId="LiveId" clId="{C6416214-9DE7-4DC5-BE61-CF1FB25DA503}" dt="2020-04-22T19:44:42.828" v="2232" actId="1592"/>
        <pc:sldMkLst>
          <pc:docMk/>
          <pc:sldMk cId="0" sldId="294"/>
        </pc:sldMkLst>
      </pc:sldChg>
      <pc:sldChg chg="modSp mod addCm delCm modCm">
        <pc:chgData name="Daniel Paradis" userId="93f32eb927b20ede" providerId="LiveId" clId="{C6416214-9DE7-4DC5-BE61-CF1FB25DA503}" dt="2020-05-05T00:35:03.532" v="2529" actId="1592"/>
        <pc:sldMkLst>
          <pc:docMk/>
          <pc:sldMk cId="0" sldId="295"/>
        </pc:sldMkLst>
        <pc:spChg chg="mod">
          <ac:chgData name="Daniel Paradis" userId="93f32eb927b20ede" providerId="LiveId" clId="{C6416214-9DE7-4DC5-BE61-CF1FB25DA503}" dt="2020-04-17T14:12:39.594" v="2090" actId="20577"/>
          <ac:spMkLst>
            <pc:docMk/>
            <pc:sldMk cId="0" sldId="295"/>
            <ac:spMk id="489" creationId="{00000000-0000-0000-0000-000000000000}"/>
          </ac:spMkLst>
        </pc:spChg>
      </pc:sldChg>
      <pc:sldChg chg="modSp mod">
        <pc:chgData name="Daniel Paradis" userId="93f32eb927b20ede" providerId="LiveId" clId="{C6416214-9DE7-4DC5-BE61-CF1FB25DA503}" dt="2020-05-04T17:40:59.933" v="2491" actId="208"/>
        <pc:sldMkLst>
          <pc:docMk/>
          <pc:sldMk cId="0" sldId="296"/>
        </pc:sldMkLst>
        <pc:spChg chg="mod">
          <ac:chgData name="Daniel Paradis" userId="93f32eb927b20ede" providerId="LiveId" clId="{C6416214-9DE7-4DC5-BE61-CF1FB25DA503}" dt="2020-05-04T17:40:59.933" v="2491" actId="208"/>
          <ac:spMkLst>
            <pc:docMk/>
            <pc:sldMk cId="0" sldId="296"/>
            <ac:spMk id="9" creationId="{9DF5A478-1E45-44AB-9968-236961909719}"/>
          </ac:spMkLst>
        </pc:spChg>
      </pc:sldChg>
      <pc:sldChg chg="del">
        <pc:chgData name="Daniel Paradis" userId="93f32eb927b20ede" providerId="LiveId" clId="{C6416214-9DE7-4DC5-BE61-CF1FB25DA503}" dt="2020-05-04T17:45:11.249" v="2525" actId="47"/>
        <pc:sldMkLst>
          <pc:docMk/>
          <pc:sldMk cId="0" sldId="297"/>
        </pc:sldMkLst>
      </pc:sldChg>
      <pc:sldChg chg="modSp mod">
        <pc:chgData name="Daniel Paradis" userId="93f32eb927b20ede" providerId="LiveId" clId="{C6416214-9DE7-4DC5-BE61-CF1FB25DA503}" dt="2020-04-15T22:25:45.832" v="1036"/>
        <pc:sldMkLst>
          <pc:docMk/>
          <pc:sldMk cId="0" sldId="298"/>
        </pc:sldMkLst>
        <pc:spChg chg="mod">
          <ac:chgData name="Daniel Paradis" userId="93f32eb927b20ede" providerId="LiveId" clId="{C6416214-9DE7-4DC5-BE61-CF1FB25DA503}" dt="2020-04-15T22:25:45.832" v="1036"/>
          <ac:spMkLst>
            <pc:docMk/>
            <pc:sldMk cId="0" sldId="298"/>
            <ac:spMk id="523" creationId="{00000000-0000-0000-0000-000000000000}"/>
          </ac:spMkLst>
        </pc:spChg>
      </pc:sldChg>
      <pc:sldChg chg="del">
        <pc:chgData name="Daniel Paradis" userId="93f32eb927b20ede" providerId="LiveId" clId="{C6416214-9DE7-4DC5-BE61-CF1FB25DA503}" dt="2020-04-15T18:29:57.441" v="393" actId="47"/>
        <pc:sldMkLst>
          <pc:docMk/>
          <pc:sldMk cId="0" sldId="299"/>
        </pc:sldMkLst>
      </pc:sldChg>
      <pc:sldChg chg="delCm">
        <pc:chgData name="Daniel Paradis" userId="93f32eb927b20ede" providerId="LiveId" clId="{C6416214-9DE7-4DC5-BE61-CF1FB25DA503}" dt="2020-05-05T00:35:03.532" v="2531" actId="1592"/>
        <pc:sldMkLst>
          <pc:docMk/>
          <pc:sldMk cId="0" sldId="301"/>
        </pc:sldMkLst>
      </pc:sldChg>
      <pc:sldChg chg="modSp mod">
        <pc:chgData name="Daniel Paradis" userId="93f32eb927b20ede" providerId="LiveId" clId="{C6416214-9DE7-4DC5-BE61-CF1FB25DA503}" dt="2020-04-23T18:29:13.032" v="2395" actId="20577"/>
        <pc:sldMkLst>
          <pc:docMk/>
          <pc:sldMk cId="0" sldId="306"/>
        </pc:sldMkLst>
        <pc:spChg chg="mod">
          <ac:chgData name="Daniel Paradis" userId="93f32eb927b20ede" providerId="LiveId" clId="{C6416214-9DE7-4DC5-BE61-CF1FB25DA503}" dt="2020-04-23T18:29:13.032" v="2395" actId="20577"/>
          <ac:spMkLst>
            <pc:docMk/>
            <pc:sldMk cId="0" sldId="306"/>
            <ac:spMk id="3" creationId="{A2E3770B-9148-4D1C-B9D3-4ABBB6579FA8}"/>
          </ac:spMkLst>
        </pc:spChg>
      </pc:sldChg>
      <pc:sldChg chg="modSp mod">
        <pc:chgData name="Daniel Paradis" userId="93f32eb927b20ede" providerId="LiveId" clId="{C6416214-9DE7-4DC5-BE61-CF1FB25DA503}" dt="2020-04-23T18:32:26.412" v="2409" actId="6549"/>
        <pc:sldMkLst>
          <pc:docMk/>
          <pc:sldMk cId="0" sldId="307"/>
        </pc:sldMkLst>
        <pc:spChg chg="mod">
          <ac:chgData name="Daniel Paradis" userId="93f32eb927b20ede" providerId="LiveId" clId="{C6416214-9DE7-4DC5-BE61-CF1FB25DA503}" dt="2020-04-23T18:32:26.412" v="2409" actId="6549"/>
          <ac:spMkLst>
            <pc:docMk/>
            <pc:sldMk cId="0" sldId="307"/>
            <ac:spMk id="623" creationId="{00000000-0000-0000-0000-000000000000}"/>
          </ac:spMkLst>
        </pc:spChg>
      </pc:sldChg>
      <pc:sldChg chg="delCm">
        <pc:chgData name="Daniel Paradis" userId="93f32eb927b20ede" providerId="LiveId" clId="{C6416214-9DE7-4DC5-BE61-CF1FB25DA503}" dt="2020-05-05T00:35:03.532" v="2532" actId="1592"/>
        <pc:sldMkLst>
          <pc:docMk/>
          <pc:sldMk cId="0" sldId="308"/>
        </pc:sldMkLst>
      </pc:sldChg>
      <pc:sldChg chg="modSp mod">
        <pc:chgData name="Daniel Paradis" userId="93f32eb927b20ede" providerId="LiveId" clId="{C6416214-9DE7-4DC5-BE61-CF1FB25DA503}" dt="2020-04-15T22:37:09.425" v="1093" actId="20577"/>
        <pc:sldMkLst>
          <pc:docMk/>
          <pc:sldMk cId="0" sldId="310"/>
        </pc:sldMkLst>
        <pc:spChg chg="mod">
          <ac:chgData name="Daniel Paradis" userId="93f32eb927b20ede" providerId="LiveId" clId="{C6416214-9DE7-4DC5-BE61-CF1FB25DA503}" dt="2020-04-15T22:37:09.425" v="1093" actId="20577"/>
          <ac:spMkLst>
            <pc:docMk/>
            <pc:sldMk cId="0" sldId="310"/>
            <ac:spMk id="654" creationId="{00000000-0000-0000-0000-000000000000}"/>
          </ac:spMkLst>
        </pc:spChg>
      </pc:sldChg>
      <pc:sldChg chg="add del">
        <pc:chgData name="Daniel Paradis" userId="93f32eb927b20ede" providerId="LiveId" clId="{C6416214-9DE7-4DC5-BE61-CF1FB25DA503}" dt="2020-04-15T22:48:52.249" v="1203" actId="47"/>
        <pc:sldMkLst>
          <pc:docMk/>
          <pc:sldMk cId="0" sldId="312"/>
        </pc:sldMkLst>
      </pc:sldChg>
      <pc:sldChg chg="modSp mod">
        <pc:chgData name="Daniel Paradis" userId="93f32eb927b20ede" providerId="LiveId" clId="{C6416214-9DE7-4DC5-BE61-CF1FB25DA503}" dt="2020-04-15T22:48:36.887" v="1202" actId="20577"/>
        <pc:sldMkLst>
          <pc:docMk/>
          <pc:sldMk cId="0" sldId="313"/>
        </pc:sldMkLst>
        <pc:spChg chg="mod">
          <ac:chgData name="Daniel Paradis" userId="93f32eb927b20ede" providerId="LiveId" clId="{C6416214-9DE7-4DC5-BE61-CF1FB25DA503}" dt="2020-04-15T22:48:36.887" v="1202" actId="20577"/>
          <ac:spMkLst>
            <pc:docMk/>
            <pc:sldMk cId="0" sldId="313"/>
            <ac:spMk id="684" creationId="{00000000-0000-0000-0000-000000000000}"/>
          </ac:spMkLst>
        </pc:spChg>
      </pc:sldChg>
      <pc:sldChg chg="modSp mod addCm delCm modCm">
        <pc:chgData name="Daniel Paradis" userId="93f32eb927b20ede" providerId="LiveId" clId="{C6416214-9DE7-4DC5-BE61-CF1FB25DA503}" dt="2020-05-04T17:03:13.254" v="2456" actId="1592"/>
        <pc:sldMkLst>
          <pc:docMk/>
          <pc:sldMk cId="0" sldId="314"/>
        </pc:sldMkLst>
        <pc:spChg chg="mod">
          <ac:chgData name="Daniel Paradis" userId="93f32eb927b20ede" providerId="LiveId" clId="{C6416214-9DE7-4DC5-BE61-CF1FB25DA503}" dt="2020-04-22T20:31:33.024" v="2307" actId="20577"/>
          <ac:spMkLst>
            <pc:docMk/>
            <pc:sldMk cId="0" sldId="314"/>
            <ac:spMk id="694" creationId="{00000000-0000-0000-0000-000000000000}"/>
          </ac:spMkLst>
        </pc:spChg>
      </pc:sldChg>
      <pc:sldChg chg="modSp mod addCm delCm modCm">
        <pc:chgData name="Daniel Paradis" userId="93f32eb927b20ede" providerId="LiveId" clId="{C6416214-9DE7-4DC5-BE61-CF1FB25DA503}" dt="2020-05-04T17:03:19.828" v="2457" actId="1592"/>
        <pc:sldMkLst>
          <pc:docMk/>
          <pc:sldMk cId="0" sldId="315"/>
        </pc:sldMkLst>
        <pc:spChg chg="mod">
          <ac:chgData name="Daniel Paradis" userId="93f32eb927b20ede" providerId="LiveId" clId="{C6416214-9DE7-4DC5-BE61-CF1FB25DA503}" dt="2020-04-22T20:36:32.905" v="2310" actId="20577"/>
          <ac:spMkLst>
            <pc:docMk/>
            <pc:sldMk cId="0" sldId="315"/>
            <ac:spMk id="704" creationId="{00000000-0000-0000-0000-000000000000}"/>
          </ac:spMkLst>
        </pc:spChg>
      </pc:sldChg>
      <pc:sldChg chg="modSp mod addCm delCm modCm">
        <pc:chgData name="Daniel Paradis" userId="93f32eb927b20ede" providerId="LiveId" clId="{C6416214-9DE7-4DC5-BE61-CF1FB25DA503}" dt="2020-05-04T17:03:23.334" v="2458" actId="1592"/>
        <pc:sldMkLst>
          <pc:docMk/>
          <pc:sldMk cId="0" sldId="316"/>
        </pc:sldMkLst>
        <pc:spChg chg="mod">
          <ac:chgData name="Daniel Paradis" userId="93f32eb927b20ede" providerId="LiveId" clId="{C6416214-9DE7-4DC5-BE61-CF1FB25DA503}" dt="2020-04-22T20:37:42.425" v="2335" actId="20577"/>
          <ac:spMkLst>
            <pc:docMk/>
            <pc:sldMk cId="0" sldId="316"/>
            <ac:spMk id="714" creationId="{00000000-0000-0000-0000-000000000000}"/>
          </ac:spMkLst>
        </pc:spChg>
      </pc:sldChg>
      <pc:sldChg chg="modSp mod addCm delCm modCm">
        <pc:chgData name="Daniel Paradis" userId="93f32eb927b20ede" providerId="LiveId" clId="{C6416214-9DE7-4DC5-BE61-CF1FB25DA503}" dt="2020-05-04T17:03:28.267" v="2459" actId="1592"/>
        <pc:sldMkLst>
          <pc:docMk/>
          <pc:sldMk cId="0" sldId="317"/>
        </pc:sldMkLst>
        <pc:spChg chg="mod">
          <ac:chgData name="Daniel Paradis" userId="93f32eb927b20ede" providerId="LiveId" clId="{C6416214-9DE7-4DC5-BE61-CF1FB25DA503}" dt="2020-04-22T20:40:00.078" v="2339" actId="20577"/>
          <ac:spMkLst>
            <pc:docMk/>
            <pc:sldMk cId="0" sldId="317"/>
            <ac:spMk id="724" creationId="{00000000-0000-0000-0000-000000000000}"/>
          </ac:spMkLst>
        </pc:spChg>
      </pc:sldChg>
      <pc:sldChg chg="modSp mod">
        <pc:chgData name="Daniel Paradis" userId="93f32eb927b20ede" providerId="LiveId" clId="{C6416214-9DE7-4DC5-BE61-CF1FB25DA503}" dt="2020-04-16T00:13:59.487" v="1342" actId="20577"/>
        <pc:sldMkLst>
          <pc:docMk/>
          <pc:sldMk cId="0" sldId="318"/>
        </pc:sldMkLst>
        <pc:spChg chg="mod">
          <ac:chgData name="Daniel Paradis" userId="93f32eb927b20ede" providerId="LiveId" clId="{C6416214-9DE7-4DC5-BE61-CF1FB25DA503}" dt="2020-04-16T00:13:59.487" v="1342" actId="20577"/>
          <ac:spMkLst>
            <pc:docMk/>
            <pc:sldMk cId="0" sldId="318"/>
            <ac:spMk id="734" creationId="{00000000-0000-0000-0000-000000000000}"/>
          </ac:spMkLst>
        </pc:spChg>
      </pc:sldChg>
      <pc:sldChg chg="modSp mod">
        <pc:chgData name="Daniel Paradis" userId="93f32eb927b20ede" providerId="LiveId" clId="{C6416214-9DE7-4DC5-BE61-CF1FB25DA503}" dt="2020-04-21T00:22:29.661" v="2107" actId="20577"/>
        <pc:sldMkLst>
          <pc:docMk/>
          <pc:sldMk cId="0" sldId="319"/>
        </pc:sldMkLst>
        <pc:spChg chg="mod">
          <ac:chgData name="Daniel Paradis" userId="93f32eb927b20ede" providerId="LiveId" clId="{C6416214-9DE7-4DC5-BE61-CF1FB25DA503}" dt="2020-04-21T00:22:29.661" v="2107" actId="20577"/>
          <ac:spMkLst>
            <pc:docMk/>
            <pc:sldMk cId="0" sldId="319"/>
            <ac:spMk id="744" creationId="{00000000-0000-0000-0000-000000000000}"/>
          </ac:spMkLst>
        </pc:spChg>
      </pc:sldChg>
      <pc:sldChg chg="modSp mod">
        <pc:chgData name="Daniel Paradis" userId="93f32eb927b20ede" providerId="LiveId" clId="{C6416214-9DE7-4DC5-BE61-CF1FB25DA503}" dt="2020-04-22T20:41:20.767" v="2348" actId="179"/>
        <pc:sldMkLst>
          <pc:docMk/>
          <pc:sldMk cId="0" sldId="322"/>
        </pc:sldMkLst>
        <pc:spChg chg="mod">
          <ac:chgData name="Daniel Paradis" userId="93f32eb927b20ede" providerId="LiveId" clId="{C6416214-9DE7-4DC5-BE61-CF1FB25DA503}" dt="2020-04-22T20:41:20.767" v="2348" actId="179"/>
          <ac:spMkLst>
            <pc:docMk/>
            <pc:sldMk cId="0" sldId="322"/>
            <ac:spMk id="774" creationId="{00000000-0000-0000-0000-000000000000}"/>
          </ac:spMkLst>
        </pc:spChg>
      </pc:sldChg>
      <pc:sldChg chg="addSp modSp mod addCm delCm modCm">
        <pc:chgData name="Daniel Paradis" userId="93f32eb927b20ede" providerId="LiveId" clId="{C6416214-9DE7-4DC5-BE61-CF1FB25DA503}" dt="2020-04-22T20:15:42.124" v="2237" actId="1592"/>
        <pc:sldMkLst>
          <pc:docMk/>
          <pc:sldMk cId="0" sldId="324"/>
        </pc:sldMkLst>
        <pc:spChg chg="add mod">
          <ac:chgData name="Daniel Paradis" userId="93f32eb927b20ede" providerId="LiveId" clId="{C6416214-9DE7-4DC5-BE61-CF1FB25DA503}" dt="2020-04-15T19:55:05.687" v="711" actId="20577"/>
          <ac:spMkLst>
            <pc:docMk/>
            <pc:sldMk cId="0" sldId="324"/>
            <ac:spMk id="2" creationId="{6B10C711-6C75-498C-8026-37E87AC3FE1A}"/>
          </ac:spMkLst>
        </pc:spChg>
        <pc:spChg chg="mod">
          <ac:chgData name="Daniel Paradis" userId="93f32eb927b20ede" providerId="LiveId" clId="{C6416214-9DE7-4DC5-BE61-CF1FB25DA503}" dt="2020-04-15T19:56:34.206" v="736" actId="20577"/>
          <ac:spMkLst>
            <pc:docMk/>
            <pc:sldMk cId="0" sldId="324"/>
            <ac:spMk id="793" creationId="{00000000-0000-0000-0000-000000000000}"/>
          </ac:spMkLst>
        </pc:spChg>
        <pc:spChg chg="mod">
          <ac:chgData name="Daniel Paradis" userId="93f32eb927b20ede" providerId="LiveId" clId="{C6416214-9DE7-4DC5-BE61-CF1FB25DA503}" dt="2020-04-16T00:19:33.015" v="1368" actId="114"/>
          <ac:spMkLst>
            <pc:docMk/>
            <pc:sldMk cId="0" sldId="324"/>
            <ac:spMk id="794" creationId="{00000000-0000-0000-0000-000000000000}"/>
          </ac:spMkLst>
        </pc:spChg>
        <pc:cxnChg chg="add mod">
          <ac:chgData name="Daniel Paradis" userId="93f32eb927b20ede" providerId="LiveId" clId="{C6416214-9DE7-4DC5-BE61-CF1FB25DA503}" dt="2020-04-15T19:55:01.863" v="705" actId="20577"/>
          <ac:cxnSpMkLst>
            <pc:docMk/>
            <pc:sldMk cId="0" sldId="324"/>
            <ac:cxnSpMk id="4" creationId="{74700BA6-5432-4DDB-B155-E06A8D90C4DE}"/>
          </ac:cxnSpMkLst>
        </pc:cxnChg>
      </pc:sldChg>
      <pc:sldChg chg="modSp mod">
        <pc:chgData name="Daniel Paradis" userId="93f32eb927b20ede" providerId="LiveId" clId="{C6416214-9DE7-4DC5-BE61-CF1FB25DA503}" dt="2020-04-16T00:22:42.118" v="1369" actId="6549"/>
        <pc:sldMkLst>
          <pc:docMk/>
          <pc:sldMk cId="0" sldId="334"/>
        </pc:sldMkLst>
        <pc:spChg chg="mod">
          <ac:chgData name="Daniel Paradis" userId="93f32eb927b20ede" providerId="LiveId" clId="{C6416214-9DE7-4DC5-BE61-CF1FB25DA503}" dt="2020-04-16T00:22:42.118" v="1369" actId="6549"/>
          <ac:spMkLst>
            <pc:docMk/>
            <pc:sldMk cId="0" sldId="334"/>
            <ac:spMk id="894" creationId="{00000000-0000-0000-0000-000000000000}"/>
          </ac:spMkLst>
        </pc:spChg>
      </pc:sldChg>
      <pc:sldChg chg="delCm">
        <pc:chgData name="Daniel Paradis" userId="93f32eb927b20ede" providerId="LiveId" clId="{C6416214-9DE7-4DC5-BE61-CF1FB25DA503}" dt="2020-04-22T20:44:21.787" v="2352" actId="1592"/>
        <pc:sldMkLst>
          <pc:docMk/>
          <pc:sldMk cId="0" sldId="342"/>
        </pc:sldMkLst>
      </pc:sldChg>
      <pc:sldChg chg="modSp mod">
        <pc:chgData name="Daniel Paradis" userId="93f32eb927b20ede" providerId="LiveId" clId="{C6416214-9DE7-4DC5-BE61-CF1FB25DA503}" dt="2020-04-22T20:45:20.291" v="2364" actId="179"/>
        <pc:sldMkLst>
          <pc:docMk/>
          <pc:sldMk cId="0" sldId="347"/>
        </pc:sldMkLst>
        <pc:spChg chg="mod">
          <ac:chgData name="Daniel Paradis" userId="93f32eb927b20ede" providerId="LiveId" clId="{C6416214-9DE7-4DC5-BE61-CF1FB25DA503}" dt="2020-04-22T20:45:20.291" v="2364" actId="179"/>
          <ac:spMkLst>
            <pc:docMk/>
            <pc:sldMk cId="0" sldId="347"/>
            <ac:spMk id="1028" creationId="{00000000-0000-0000-0000-000000000000}"/>
          </ac:spMkLst>
        </pc:spChg>
      </pc:sldChg>
      <pc:sldChg chg="addCm delCm">
        <pc:chgData name="Daniel Paradis" userId="93f32eb927b20ede" providerId="LiveId" clId="{C6416214-9DE7-4DC5-BE61-CF1FB25DA503}" dt="2020-04-22T20:47:42.608" v="2373" actId="1592"/>
        <pc:sldMkLst>
          <pc:docMk/>
          <pc:sldMk cId="0" sldId="360"/>
        </pc:sldMkLst>
      </pc:sldChg>
      <pc:sldChg chg="addSp delSp modSp mod">
        <pc:chgData name="Daniel Paradis" userId="93f32eb927b20ede" providerId="LiveId" clId="{C6416214-9DE7-4DC5-BE61-CF1FB25DA503}" dt="2020-04-22T20:48:11.068" v="2381" actId="1076"/>
        <pc:sldMkLst>
          <pc:docMk/>
          <pc:sldMk cId="0" sldId="365"/>
        </pc:sldMkLst>
        <pc:picChg chg="add del">
          <ac:chgData name="Daniel Paradis" userId="93f32eb927b20ede" providerId="LiveId" clId="{C6416214-9DE7-4DC5-BE61-CF1FB25DA503}" dt="2020-04-22T20:47:26.869" v="2367"/>
          <ac:picMkLst>
            <pc:docMk/>
            <pc:sldMk cId="0" sldId="365"/>
            <ac:picMk id="6" creationId="{F0D42606-AF1A-4C6C-820B-0A07C1CAE329}"/>
          </ac:picMkLst>
        </pc:picChg>
        <pc:picChg chg="add del mod">
          <ac:chgData name="Daniel Paradis" userId="93f32eb927b20ede" providerId="LiveId" clId="{C6416214-9DE7-4DC5-BE61-CF1FB25DA503}" dt="2020-04-22T20:48:05.428" v="2380" actId="478"/>
          <ac:picMkLst>
            <pc:docMk/>
            <pc:sldMk cId="0" sldId="365"/>
            <ac:picMk id="7" creationId="{57540F8A-5C4B-46E3-BEBA-2C6E5C3FA667}"/>
          </ac:picMkLst>
        </pc:picChg>
        <pc:picChg chg="add del">
          <ac:chgData name="Daniel Paradis" userId="93f32eb927b20ede" providerId="LiveId" clId="{C6416214-9DE7-4DC5-BE61-CF1FB25DA503}" dt="2020-04-22T20:47:48.830" v="2377"/>
          <ac:picMkLst>
            <pc:docMk/>
            <pc:sldMk cId="0" sldId="365"/>
            <ac:picMk id="8" creationId="{EDD3EEE3-2B4F-4312-A7FC-68C76D798BC2}"/>
          </ac:picMkLst>
        </pc:picChg>
        <pc:picChg chg="add mod">
          <ac:chgData name="Daniel Paradis" userId="93f32eb927b20ede" providerId="LiveId" clId="{C6416214-9DE7-4DC5-BE61-CF1FB25DA503}" dt="2020-04-22T20:48:11.068" v="2381" actId="1076"/>
          <ac:picMkLst>
            <pc:docMk/>
            <pc:sldMk cId="0" sldId="365"/>
            <ac:picMk id="9" creationId="{998C77D5-5C72-4C2B-A0E9-0C599EB8F1CC}"/>
          </ac:picMkLst>
        </pc:picChg>
        <pc:picChg chg="add del">
          <ac:chgData name="Daniel Paradis" userId="93f32eb927b20ede" providerId="LiveId" clId="{C6416214-9DE7-4DC5-BE61-CF1FB25DA503}" dt="2020-04-22T20:47:43.380" v="2374" actId="478"/>
          <ac:picMkLst>
            <pc:docMk/>
            <pc:sldMk cId="0" sldId="365"/>
            <ac:picMk id="1221" creationId="{00000000-0000-0000-0000-000000000000}"/>
          </ac:picMkLst>
        </pc:picChg>
      </pc:sldChg>
      <pc:sldChg chg="del">
        <pc:chgData name="Daniel Paradis" userId="93f32eb927b20ede" providerId="LiveId" clId="{C6416214-9DE7-4DC5-BE61-CF1FB25DA503}" dt="2020-04-15T18:48:25.730" v="420" actId="47"/>
        <pc:sldMkLst>
          <pc:docMk/>
          <pc:sldMk cId="2345818988" sldId="370"/>
        </pc:sldMkLst>
      </pc:sldChg>
      <pc:sldChg chg="del">
        <pc:chgData name="Daniel Paradis" userId="93f32eb927b20ede" providerId="LiveId" clId="{C6416214-9DE7-4DC5-BE61-CF1FB25DA503}" dt="2020-04-15T19:16:13.363" v="464" actId="47"/>
        <pc:sldMkLst>
          <pc:docMk/>
          <pc:sldMk cId="1703634278" sldId="371"/>
        </pc:sldMkLst>
      </pc:sldChg>
      <pc:sldChg chg="del">
        <pc:chgData name="Daniel Paradis" userId="93f32eb927b20ede" providerId="LiveId" clId="{C6416214-9DE7-4DC5-BE61-CF1FB25DA503}" dt="2020-04-15T19:33:41.738" v="489" actId="47"/>
        <pc:sldMkLst>
          <pc:docMk/>
          <pc:sldMk cId="3570063724" sldId="372"/>
        </pc:sldMkLst>
      </pc:sldChg>
      <pc:sldChg chg="modSp mod addCm delCm modCm">
        <pc:chgData name="Daniel Paradis" userId="93f32eb927b20ede" providerId="LiveId" clId="{C6416214-9DE7-4DC5-BE61-CF1FB25DA503}" dt="2020-04-22T20:42:36.365" v="2351" actId="1592"/>
        <pc:sldMkLst>
          <pc:docMk/>
          <pc:sldMk cId="3543850413" sldId="377"/>
        </pc:sldMkLst>
        <pc:spChg chg="mod">
          <ac:chgData name="Daniel Paradis" userId="93f32eb927b20ede" providerId="LiveId" clId="{C6416214-9DE7-4DC5-BE61-CF1FB25DA503}" dt="2020-04-17T14:13:44.043" v="2105" actId="20577"/>
          <ac:spMkLst>
            <pc:docMk/>
            <pc:sldMk cId="3543850413" sldId="377"/>
            <ac:spMk id="3" creationId="{291A05FD-FA78-4770-A228-700462C10727}"/>
          </ac:spMkLst>
        </pc:spChg>
      </pc:sldChg>
      <pc:sldChg chg="modSp mod">
        <pc:chgData name="Daniel Paradis" userId="93f32eb927b20ede" providerId="LiveId" clId="{C6416214-9DE7-4DC5-BE61-CF1FB25DA503}" dt="2020-04-15T21:44:51.262" v="916" actId="20577"/>
        <pc:sldMkLst>
          <pc:docMk/>
          <pc:sldMk cId="407279827" sldId="380"/>
        </pc:sldMkLst>
        <pc:spChg chg="mod">
          <ac:chgData name="Daniel Paradis" userId="93f32eb927b20ede" providerId="LiveId" clId="{C6416214-9DE7-4DC5-BE61-CF1FB25DA503}" dt="2020-04-15T21:44:51.262" v="916" actId="20577"/>
          <ac:spMkLst>
            <pc:docMk/>
            <pc:sldMk cId="407279827" sldId="380"/>
            <ac:spMk id="3" creationId="{00000000-0000-0000-0000-000000000000}"/>
          </ac:spMkLst>
        </pc:spChg>
      </pc:sldChg>
      <pc:sldChg chg="modSp mod">
        <pc:chgData name="Daniel Paradis" userId="93f32eb927b20ede" providerId="LiveId" clId="{C6416214-9DE7-4DC5-BE61-CF1FB25DA503}" dt="2020-04-15T21:39:55.824" v="906" actId="403"/>
        <pc:sldMkLst>
          <pc:docMk/>
          <pc:sldMk cId="3656607913" sldId="381"/>
        </pc:sldMkLst>
        <pc:spChg chg="mod">
          <ac:chgData name="Daniel Paradis" userId="93f32eb927b20ede" providerId="LiveId" clId="{C6416214-9DE7-4DC5-BE61-CF1FB25DA503}" dt="2020-04-15T21:39:55.824" v="906" actId="403"/>
          <ac:spMkLst>
            <pc:docMk/>
            <pc:sldMk cId="3656607913" sldId="381"/>
            <ac:spMk id="3" creationId="{00000000-0000-0000-0000-000000000000}"/>
          </ac:spMkLst>
        </pc:spChg>
      </pc:sldChg>
      <pc:sldChg chg="modSp mod">
        <pc:chgData name="Daniel Paradis" userId="93f32eb927b20ede" providerId="LiveId" clId="{C6416214-9DE7-4DC5-BE61-CF1FB25DA503}" dt="2020-04-15T22:04:57.849" v="1023" actId="20577"/>
        <pc:sldMkLst>
          <pc:docMk/>
          <pc:sldMk cId="2195244300" sldId="382"/>
        </pc:sldMkLst>
        <pc:spChg chg="mod">
          <ac:chgData name="Daniel Paradis" userId="93f32eb927b20ede" providerId="LiveId" clId="{C6416214-9DE7-4DC5-BE61-CF1FB25DA503}" dt="2020-04-15T22:04:57.849" v="1023" actId="20577"/>
          <ac:spMkLst>
            <pc:docMk/>
            <pc:sldMk cId="2195244300" sldId="382"/>
            <ac:spMk id="3" creationId="{00000000-0000-0000-0000-000000000000}"/>
          </ac:spMkLst>
        </pc:spChg>
      </pc:sldChg>
      <pc:sldChg chg="del delCm">
        <pc:chgData name="Daniel Paradis" userId="93f32eb927b20ede" providerId="LiveId" clId="{C6416214-9DE7-4DC5-BE61-CF1FB25DA503}" dt="2020-05-05T00:36:54.830" v="2534" actId="47"/>
        <pc:sldMkLst>
          <pc:docMk/>
          <pc:sldMk cId="3530368486" sldId="383"/>
        </pc:sldMkLst>
      </pc:sldChg>
      <pc:sldChg chg="del delCm">
        <pc:chgData name="Daniel Paradis" userId="93f32eb927b20ede" providerId="LiveId" clId="{C6416214-9DE7-4DC5-BE61-CF1FB25DA503}" dt="2020-05-05T00:36:02.845" v="2533" actId="47"/>
        <pc:sldMkLst>
          <pc:docMk/>
          <pc:sldMk cId="1121220567" sldId="384"/>
        </pc:sldMkLst>
      </pc:sldChg>
      <pc:sldChg chg="modSp mod addCm delCm modCm">
        <pc:chgData name="Daniel Paradis" userId="93f32eb927b20ede" providerId="LiveId" clId="{C6416214-9DE7-4DC5-BE61-CF1FB25DA503}" dt="2020-04-17T14:01:14.757" v="1841" actId="1592"/>
        <pc:sldMkLst>
          <pc:docMk/>
          <pc:sldMk cId="3947300805" sldId="386"/>
        </pc:sldMkLst>
        <pc:spChg chg="mod">
          <ac:chgData name="Daniel Paradis" userId="93f32eb927b20ede" providerId="LiveId" clId="{C6416214-9DE7-4DC5-BE61-CF1FB25DA503}" dt="2020-04-17T14:01:11.972" v="1840" actId="6549"/>
          <ac:spMkLst>
            <pc:docMk/>
            <pc:sldMk cId="3947300805" sldId="386"/>
            <ac:spMk id="3" creationId="{E87720B7-184F-4F7C-A068-D245B7FF0692}"/>
          </ac:spMkLst>
        </pc:spChg>
      </pc:sldChg>
      <pc:sldChg chg="addSp delSp modSp mod addCm delCm modCm">
        <pc:chgData name="Daniel Paradis" userId="93f32eb927b20ede" providerId="LiveId" clId="{C6416214-9DE7-4DC5-BE61-CF1FB25DA503}" dt="2020-04-22T19:31:05.718" v="2179" actId="1592"/>
        <pc:sldMkLst>
          <pc:docMk/>
          <pc:sldMk cId="69049779" sldId="387"/>
        </pc:sldMkLst>
        <pc:spChg chg="mod">
          <ac:chgData name="Daniel Paradis" userId="93f32eb927b20ede" providerId="LiveId" clId="{C6416214-9DE7-4DC5-BE61-CF1FB25DA503}" dt="2020-04-17T14:07:24.626" v="1858" actId="179"/>
          <ac:spMkLst>
            <pc:docMk/>
            <pc:sldMk cId="69049779" sldId="387"/>
            <ac:spMk id="3" creationId="{E87720B7-184F-4F7C-A068-D245B7FF0692}"/>
          </ac:spMkLst>
        </pc:spChg>
        <pc:spChg chg="mod">
          <ac:chgData name="Daniel Paradis" userId="93f32eb927b20ede" providerId="LiveId" clId="{C6416214-9DE7-4DC5-BE61-CF1FB25DA503}" dt="2020-04-17T14:07:38.850" v="1859" actId="1076"/>
          <ac:spMkLst>
            <pc:docMk/>
            <pc:sldMk cId="69049779" sldId="387"/>
            <ac:spMk id="5" creationId="{1913A10A-BD4C-463C-9C81-C92FF104F448}"/>
          </ac:spMkLst>
        </pc:spChg>
        <pc:spChg chg="add del mod">
          <ac:chgData name="Daniel Paradis" userId="93f32eb927b20ede" providerId="LiveId" clId="{C6416214-9DE7-4DC5-BE61-CF1FB25DA503}" dt="2020-04-17T14:07:41.228" v="1860" actId="478"/>
          <ac:spMkLst>
            <pc:docMk/>
            <pc:sldMk cId="69049779" sldId="387"/>
            <ac:spMk id="7" creationId="{0F1C5B31-D390-4C0A-A69F-2A1BCF49815F}"/>
          </ac:spMkLst>
        </pc:spChg>
        <pc:spChg chg="add mod">
          <ac:chgData name="Daniel Paradis" userId="93f32eb927b20ede" providerId="LiveId" clId="{C6416214-9DE7-4DC5-BE61-CF1FB25DA503}" dt="2020-04-17T14:07:49.692" v="1888" actId="1035"/>
          <ac:spMkLst>
            <pc:docMk/>
            <pc:sldMk cId="69049779" sldId="387"/>
            <ac:spMk id="8" creationId="{98C8EF48-3D66-4D21-80B9-EA97A13D91DB}"/>
          </ac:spMkLst>
        </pc:spChg>
      </pc:sldChg>
      <pc:sldChg chg="modSp mod">
        <pc:chgData name="Daniel Paradis" userId="93f32eb927b20ede" providerId="LiveId" clId="{C6416214-9DE7-4DC5-BE61-CF1FB25DA503}" dt="2020-04-21T00:47:50.650" v="2134" actId="20577"/>
        <pc:sldMkLst>
          <pc:docMk/>
          <pc:sldMk cId="3024370793" sldId="389"/>
        </pc:sldMkLst>
        <pc:spChg chg="mod">
          <ac:chgData name="Daniel Paradis" userId="93f32eb927b20ede" providerId="LiveId" clId="{C6416214-9DE7-4DC5-BE61-CF1FB25DA503}" dt="2020-04-21T00:47:50.650" v="2134" actId="20577"/>
          <ac:spMkLst>
            <pc:docMk/>
            <pc:sldMk cId="3024370793" sldId="389"/>
            <ac:spMk id="533" creationId="{00000000-0000-0000-0000-000000000000}"/>
          </ac:spMkLst>
        </pc:spChg>
      </pc:sldChg>
      <pc:sldChg chg="modSp mod">
        <pc:chgData name="Daniel Paradis" userId="93f32eb927b20ede" providerId="LiveId" clId="{C6416214-9DE7-4DC5-BE61-CF1FB25DA503}" dt="2020-04-28T13:39:35.918" v="2429" actId="20577"/>
        <pc:sldMkLst>
          <pc:docMk/>
          <pc:sldMk cId="0" sldId="391"/>
        </pc:sldMkLst>
        <pc:spChg chg="mod">
          <ac:chgData name="Daniel Paradis" userId="93f32eb927b20ede" providerId="LiveId" clId="{C6416214-9DE7-4DC5-BE61-CF1FB25DA503}" dt="2020-04-28T13:39:35.918" v="2429" actId="20577"/>
          <ac:spMkLst>
            <pc:docMk/>
            <pc:sldMk cId="0" sldId="391"/>
            <ac:spMk id="93" creationId="{00000000-0000-0000-0000-000000000000}"/>
          </ac:spMkLst>
        </pc:spChg>
      </pc:sldChg>
      <pc:sldChg chg="addSp modSp add mod addCm delCm modCm modNotesTx">
        <pc:chgData name="Daniel Paradis" userId="93f32eb927b20ede" providerId="LiveId" clId="{C6416214-9DE7-4DC5-BE61-CF1FB25DA503}" dt="2020-04-22T19:43:59.236" v="2231" actId="1592"/>
        <pc:sldMkLst>
          <pc:docMk/>
          <pc:sldMk cId="50208733" sldId="397"/>
        </pc:sldMkLst>
        <pc:spChg chg="add mod">
          <ac:chgData name="Daniel Paradis" userId="93f32eb927b20ede" providerId="LiveId" clId="{C6416214-9DE7-4DC5-BE61-CF1FB25DA503}" dt="2020-04-16T14:20:56.825" v="1831" actId="14100"/>
          <ac:spMkLst>
            <pc:docMk/>
            <pc:sldMk cId="50208733" sldId="397"/>
            <ac:spMk id="2" creationId="{EFD5C83C-B132-4CB9-8424-D739791B90BE}"/>
          </ac:spMkLst>
        </pc:spChg>
        <pc:spChg chg="mod">
          <ac:chgData name="Daniel Paradis" userId="93f32eb927b20ede" providerId="LiveId" clId="{C6416214-9DE7-4DC5-BE61-CF1FB25DA503}" dt="2020-04-15T18:21:37.942" v="230"/>
          <ac:spMkLst>
            <pc:docMk/>
            <pc:sldMk cId="50208733" sldId="397"/>
            <ac:spMk id="397" creationId="{00000000-0000-0000-0000-000000000000}"/>
          </ac:spMkLst>
        </pc:spChg>
        <pc:spChg chg="mod">
          <ac:chgData name="Daniel Paradis" userId="93f32eb927b20ede" providerId="LiveId" clId="{C6416214-9DE7-4DC5-BE61-CF1FB25DA503}" dt="2020-04-15T22:01:19.569" v="1002" actId="1076"/>
          <ac:spMkLst>
            <pc:docMk/>
            <pc:sldMk cId="50208733" sldId="397"/>
            <ac:spMk id="398" creationId="{00000000-0000-0000-0000-000000000000}"/>
          </ac:spMkLst>
        </pc:spChg>
      </pc:sldChg>
      <pc:sldChg chg="addSp delSp modSp add mod addCm delCm modCm">
        <pc:chgData name="Daniel Paradis" userId="93f32eb927b20ede" providerId="LiveId" clId="{C6416214-9DE7-4DC5-BE61-CF1FB25DA503}" dt="2020-04-22T19:48:47.114" v="2234" actId="1592"/>
        <pc:sldMkLst>
          <pc:docMk/>
          <pc:sldMk cId="2705789821" sldId="398"/>
        </pc:sldMkLst>
        <pc:spChg chg="mod ord">
          <ac:chgData name="Daniel Paradis" userId="93f32eb927b20ede" providerId="LiveId" clId="{C6416214-9DE7-4DC5-BE61-CF1FB25DA503}" dt="2020-04-15T18:46:18.909" v="411" actId="1076"/>
          <ac:spMkLst>
            <pc:docMk/>
            <pc:sldMk cId="2705789821" sldId="398"/>
            <ac:spMk id="7" creationId="{00000000-0000-0000-0000-000000000000}"/>
          </ac:spMkLst>
        </pc:spChg>
        <pc:spChg chg="mod ord">
          <ac:chgData name="Daniel Paradis" userId="93f32eb927b20ede" providerId="LiveId" clId="{C6416214-9DE7-4DC5-BE61-CF1FB25DA503}" dt="2020-04-15T18:47:00.637" v="419" actId="1076"/>
          <ac:spMkLst>
            <pc:docMk/>
            <pc:sldMk cId="2705789821" sldId="398"/>
            <ac:spMk id="9" creationId="{00000000-0000-0000-0000-000000000000}"/>
          </ac:spMkLst>
        </pc:spChg>
        <pc:picChg chg="add mod">
          <ac:chgData name="Daniel Paradis" userId="93f32eb927b20ede" providerId="LiveId" clId="{C6416214-9DE7-4DC5-BE61-CF1FB25DA503}" dt="2020-04-15T18:45:32.560" v="404" actId="692"/>
          <ac:picMkLst>
            <pc:docMk/>
            <pc:sldMk cId="2705789821" sldId="398"/>
            <ac:picMk id="2" creationId="{155A4267-5B5C-4E76-84A7-0732975B1243}"/>
          </ac:picMkLst>
        </pc:picChg>
        <pc:picChg chg="del">
          <ac:chgData name="Daniel Paradis" userId="93f32eb927b20ede" providerId="LiveId" clId="{C6416214-9DE7-4DC5-BE61-CF1FB25DA503}" dt="2020-04-15T18:42:11.465" v="395" actId="478"/>
          <ac:picMkLst>
            <pc:docMk/>
            <pc:sldMk cId="2705789821" sldId="398"/>
            <ac:picMk id="6" creationId="{00000000-0000-0000-0000-000000000000}"/>
          </ac:picMkLst>
        </pc:picChg>
      </pc:sldChg>
      <pc:sldChg chg="addSp delSp modSp add mod addCm delCm modCm">
        <pc:chgData name="Daniel Paradis" userId="93f32eb927b20ede" providerId="LiveId" clId="{C6416214-9DE7-4DC5-BE61-CF1FB25DA503}" dt="2020-05-05T00:35:03.532" v="2530" actId="1592"/>
        <pc:sldMkLst>
          <pc:docMk/>
          <pc:sldMk cId="3864761563" sldId="399"/>
        </pc:sldMkLst>
        <pc:spChg chg="mod ord">
          <ac:chgData name="Daniel Paradis" userId="93f32eb927b20ede" providerId="LiveId" clId="{C6416214-9DE7-4DC5-BE61-CF1FB25DA503}" dt="2020-04-15T19:16:04.432" v="463" actId="1076"/>
          <ac:spMkLst>
            <pc:docMk/>
            <pc:sldMk cId="3864761563" sldId="399"/>
            <ac:spMk id="6" creationId="{00000000-0000-0000-0000-000000000000}"/>
          </ac:spMkLst>
        </pc:spChg>
        <pc:picChg chg="add del mod">
          <ac:chgData name="Daniel Paradis" userId="93f32eb927b20ede" providerId="LiveId" clId="{C6416214-9DE7-4DC5-BE61-CF1FB25DA503}" dt="2020-04-15T19:14:46.314" v="443" actId="478"/>
          <ac:picMkLst>
            <pc:docMk/>
            <pc:sldMk cId="3864761563" sldId="399"/>
            <ac:picMk id="2" creationId="{8DFE3132-D15B-4542-A8C5-68D69FA9213F}"/>
          </ac:picMkLst>
        </pc:picChg>
        <pc:picChg chg="add mod ord">
          <ac:chgData name="Daniel Paradis" userId="93f32eb927b20ede" providerId="LiveId" clId="{C6416214-9DE7-4DC5-BE61-CF1FB25DA503}" dt="2020-04-15T19:15:59.816" v="462" actId="1076"/>
          <ac:picMkLst>
            <pc:docMk/>
            <pc:sldMk cId="3864761563" sldId="399"/>
            <ac:picMk id="3" creationId="{55E64855-7DA9-4437-9E4F-C8C2AD8F913F}"/>
          </ac:picMkLst>
        </pc:picChg>
        <pc:picChg chg="del mod">
          <ac:chgData name="Daniel Paradis" userId="93f32eb927b20ede" providerId="LiveId" clId="{C6416214-9DE7-4DC5-BE61-CF1FB25DA503}" dt="2020-04-15T19:12:17.633" v="425" actId="478"/>
          <ac:picMkLst>
            <pc:docMk/>
            <pc:sldMk cId="3864761563" sldId="399"/>
            <ac:picMk id="5" creationId="{00000000-0000-0000-0000-000000000000}"/>
          </ac:picMkLst>
        </pc:picChg>
      </pc:sldChg>
      <pc:sldChg chg="addSp delSp modSp add mod addCm delCm modCm">
        <pc:chgData name="Daniel Paradis" userId="93f32eb927b20ede" providerId="LiveId" clId="{C6416214-9DE7-4DC5-BE61-CF1FB25DA503}" dt="2020-04-22T19:49:04.562" v="2235" actId="1592"/>
        <pc:sldMkLst>
          <pc:docMk/>
          <pc:sldMk cId="2572326619" sldId="400"/>
        </pc:sldMkLst>
        <pc:spChg chg="mod ord">
          <ac:chgData name="Daniel Paradis" userId="93f32eb927b20ede" providerId="LiveId" clId="{C6416214-9DE7-4DC5-BE61-CF1FB25DA503}" dt="2020-04-15T19:33:07.251" v="488" actId="14100"/>
          <ac:spMkLst>
            <pc:docMk/>
            <pc:sldMk cId="2572326619" sldId="400"/>
            <ac:spMk id="6" creationId="{00000000-0000-0000-0000-000000000000}"/>
          </ac:spMkLst>
        </pc:spChg>
        <pc:spChg chg="mod ord">
          <ac:chgData name="Daniel Paradis" userId="93f32eb927b20ede" providerId="LiveId" clId="{C6416214-9DE7-4DC5-BE61-CF1FB25DA503}" dt="2020-04-15T19:32:49.388" v="482" actId="14100"/>
          <ac:spMkLst>
            <pc:docMk/>
            <pc:sldMk cId="2572326619" sldId="400"/>
            <ac:spMk id="8" creationId="{00000000-0000-0000-0000-000000000000}"/>
          </ac:spMkLst>
        </pc:spChg>
        <pc:picChg chg="add mod">
          <ac:chgData name="Daniel Paradis" userId="93f32eb927b20ede" providerId="LiveId" clId="{C6416214-9DE7-4DC5-BE61-CF1FB25DA503}" dt="2020-04-15T19:32:27.688" v="478" actId="692"/>
          <ac:picMkLst>
            <pc:docMk/>
            <pc:sldMk cId="2572326619" sldId="400"/>
            <ac:picMk id="2" creationId="{C2511546-9327-4276-8D9C-C0E50CD0FEA9}"/>
          </ac:picMkLst>
        </pc:picChg>
        <pc:picChg chg="del mod">
          <ac:chgData name="Daniel Paradis" userId="93f32eb927b20ede" providerId="LiveId" clId="{C6416214-9DE7-4DC5-BE61-CF1FB25DA503}" dt="2020-04-15T19:31:56.796" v="471" actId="478"/>
          <ac:picMkLst>
            <pc:docMk/>
            <pc:sldMk cId="2572326619" sldId="400"/>
            <ac:picMk id="5" creationId="{00000000-0000-0000-0000-000000000000}"/>
          </ac:picMkLst>
        </pc:picChg>
      </pc:sldChg>
      <pc:sldChg chg="addSp delSp modSp add mod addCm delCm modCm">
        <pc:chgData name="Daniel Paradis" userId="93f32eb927b20ede" providerId="LiveId" clId="{C6416214-9DE7-4DC5-BE61-CF1FB25DA503}" dt="2020-04-22T20:15:29.399" v="2236" actId="1592"/>
        <pc:sldMkLst>
          <pc:docMk/>
          <pc:sldMk cId="4141590621" sldId="401"/>
        </pc:sldMkLst>
        <pc:spChg chg="add mod">
          <ac:chgData name="Daniel Paradis" userId="93f32eb927b20ede" providerId="LiveId" clId="{C6416214-9DE7-4DC5-BE61-CF1FB25DA503}" dt="2020-04-15T22:47:15.962" v="1195" actId="20577"/>
          <ac:spMkLst>
            <pc:docMk/>
            <pc:sldMk cId="4141590621" sldId="401"/>
            <ac:spMk id="2" creationId="{A0079EF0-7AEA-499F-8E2A-9180AA16C13F}"/>
          </ac:spMkLst>
        </pc:spChg>
        <pc:picChg chg="del">
          <ac:chgData name="Daniel Paradis" userId="93f32eb927b20ede" providerId="LiveId" clId="{C6416214-9DE7-4DC5-BE61-CF1FB25DA503}" dt="2020-04-15T22:40:13.051" v="1096" actId="478"/>
          <ac:picMkLst>
            <pc:docMk/>
            <pc:sldMk cId="4141590621" sldId="401"/>
            <ac:picMk id="677" creationId="{00000000-0000-0000-0000-000000000000}"/>
          </ac:picMkLst>
        </pc:picChg>
      </pc:sldChg>
      <pc:sldChg chg="addSp delSp modSp add mod addCm delCm modCm modNotesTx">
        <pc:chgData name="Daniel Paradis" userId="93f32eb927b20ede" providerId="LiveId" clId="{C6416214-9DE7-4DC5-BE61-CF1FB25DA503}" dt="2020-04-22T19:42:24.516" v="2229" actId="1592"/>
        <pc:sldMkLst>
          <pc:docMk/>
          <pc:sldMk cId="3961827387" sldId="402"/>
        </pc:sldMkLst>
        <pc:spChg chg="add del">
          <ac:chgData name="Daniel Paradis" userId="93f32eb927b20ede" providerId="LiveId" clId="{C6416214-9DE7-4DC5-BE61-CF1FB25DA503}" dt="2020-04-16T14:34:52.461" v="1834"/>
          <ac:spMkLst>
            <pc:docMk/>
            <pc:sldMk cId="3961827387" sldId="402"/>
            <ac:spMk id="2" creationId="{8826CF9A-DAAA-4EB1-BC0C-4B6105110687}"/>
          </ac:spMkLst>
        </pc:spChg>
        <pc:spChg chg="mod">
          <ac:chgData name="Daniel Paradis" userId="93f32eb927b20ede" providerId="LiveId" clId="{C6416214-9DE7-4DC5-BE61-CF1FB25DA503}" dt="2020-04-22T15:52:45.297" v="2177" actId="20577"/>
          <ac:spMkLst>
            <pc:docMk/>
            <pc:sldMk cId="3961827387" sldId="402"/>
            <ac:spMk id="349" creationId="{00000000-0000-0000-0000-000000000000}"/>
          </ac:spMkLst>
        </pc:spChg>
      </pc:sldChg>
      <pc:sldChg chg="modSp add mod addCm delCm modCm modNotesTx">
        <pc:chgData name="Daniel Paradis" userId="93f32eb927b20ede" providerId="LiveId" clId="{C6416214-9DE7-4DC5-BE61-CF1FB25DA503}" dt="2020-05-04T17:02:06.501" v="2455" actId="1592"/>
        <pc:sldMkLst>
          <pc:docMk/>
          <pc:sldMk cId="308233096" sldId="403"/>
        </pc:sldMkLst>
        <pc:spChg chg="mod">
          <ac:chgData name="Daniel Paradis" userId="93f32eb927b20ede" providerId="LiveId" clId="{C6416214-9DE7-4DC5-BE61-CF1FB25DA503}" dt="2020-04-22T19:34:44.390" v="2206" actId="20577"/>
          <ac:spMkLst>
            <pc:docMk/>
            <pc:sldMk cId="308233096" sldId="403"/>
            <ac:spMk id="348" creationId="{00000000-0000-0000-0000-000000000000}"/>
          </ac:spMkLst>
        </pc:spChg>
        <pc:spChg chg="mod">
          <ac:chgData name="Daniel Paradis" userId="93f32eb927b20ede" providerId="LiveId" clId="{C6416214-9DE7-4DC5-BE61-CF1FB25DA503}" dt="2020-04-22T19:37:37.892" v="2225" actId="20577"/>
          <ac:spMkLst>
            <pc:docMk/>
            <pc:sldMk cId="308233096" sldId="403"/>
            <ac:spMk id="349" creationId="{00000000-0000-0000-0000-000000000000}"/>
          </ac:spMkLst>
        </pc:spChg>
      </pc:sldChg>
      <pc:sldChg chg="addSp delSp modSp add mod addCm delCm modCm modNotesTx">
        <pc:chgData name="Daniel Paradis" userId="93f32eb927b20ede" providerId="LiveId" clId="{C6416214-9DE7-4DC5-BE61-CF1FB25DA503}" dt="2020-04-28T14:44:43.719" v="2453" actId="20577"/>
        <pc:sldMkLst>
          <pc:docMk/>
          <pc:sldMk cId="2159695833" sldId="404"/>
        </pc:sldMkLst>
        <pc:spChg chg="add del mod">
          <ac:chgData name="Daniel Paradis" userId="93f32eb927b20ede" providerId="LiveId" clId="{C6416214-9DE7-4DC5-BE61-CF1FB25DA503}" dt="2020-04-16T14:10:29.136" v="1542"/>
          <ac:spMkLst>
            <pc:docMk/>
            <pc:sldMk cId="2159695833" sldId="404"/>
            <ac:spMk id="2" creationId="{AA223F0F-7ECF-46E3-ADA0-B1AE26E3B3B5}"/>
          </ac:spMkLst>
        </pc:spChg>
        <pc:spChg chg="add del mod">
          <ac:chgData name="Daniel Paradis" userId="93f32eb927b20ede" providerId="LiveId" clId="{C6416214-9DE7-4DC5-BE61-CF1FB25DA503}" dt="2020-04-16T14:10:29.136" v="1542"/>
          <ac:spMkLst>
            <pc:docMk/>
            <pc:sldMk cId="2159695833" sldId="404"/>
            <ac:spMk id="3" creationId="{ECD0E24B-D3CB-4728-8B8C-C86D058CD15A}"/>
          </ac:spMkLst>
        </pc:spChg>
        <pc:spChg chg="add del mod">
          <ac:chgData name="Daniel Paradis" userId="93f32eb927b20ede" providerId="LiveId" clId="{C6416214-9DE7-4DC5-BE61-CF1FB25DA503}" dt="2020-04-16T14:10:29.136" v="1542"/>
          <ac:spMkLst>
            <pc:docMk/>
            <pc:sldMk cId="2159695833" sldId="404"/>
            <ac:spMk id="4" creationId="{21EBE276-3B78-485B-BA95-664D8BF9120B}"/>
          </ac:spMkLst>
        </pc:spChg>
        <pc:spChg chg="add del mod">
          <ac:chgData name="Daniel Paradis" userId="93f32eb927b20ede" providerId="LiveId" clId="{C6416214-9DE7-4DC5-BE61-CF1FB25DA503}" dt="2020-04-16T14:10:29.136" v="1542"/>
          <ac:spMkLst>
            <pc:docMk/>
            <pc:sldMk cId="2159695833" sldId="404"/>
            <ac:spMk id="5" creationId="{AC8736FE-656B-458F-BC66-6685335AB18E}"/>
          </ac:spMkLst>
        </pc:spChg>
        <pc:spChg chg="add del mod">
          <ac:chgData name="Daniel Paradis" userId="93f32eb927b20ede" providerId="LiveId" clId="{C6416214-9DE7-4DC5-BE61-CF1FB25DA503}" dt="2020-04-16T14:10:33.470" v="1544"/>
          <ac:spMkLst>
            <pc:docMk/>
            <pc:sldMk cId="2159695833" sldId="404"/>
            <ac:spMk id="6" creationId="{0DC6D2EC-9770-4913-9982-B66C0CEE81CE}"/>
          </ac:spMkLst>
        </pc:spChg>
        <pc:spChg chg="add del mod">
          <ac:chgData name="Daniel Paradis" userId="93f32eb927b20ede" providerId="LiveId" clId="{C6416214-9DE7-4DC5-BE61-CF1FB25DA503}" dt="2020-04-16T14:10:33.470" v="1544"/>
          <ac:spMkLst>
            <pc:docMk/>
            <pc:sldMk cId="2159695833" sldId="404"/>
            <ac:spMk id="7" creationId="{082A127F-A046-4A8D-9A79-7EE9A4CD054D}"/>
          </ac:spMkLst>
        </pc:spChg>
        <pc:spChg chg="add del mod">
          <ac:chgData name="Daniel Paradis" userId="93f32eb927b20ede" providerId="LiveId" clId="{C6416214-9DE7-4DC5-BE61-CF1FB25DA503}" dt="2020-04-16T14:10:33.470" v="1544"/>
          <ac:spMkLst>
            <pc:docMk/>
            <pc:sldMk cId="2159695833" sldId="404"/>
            <ac:spMk id="8" creationId="{88245989-7448-46F1-874F-613CEE056EC8}"/>
          </ac:spMkLst>
        </pc:spChg>
        <pc:spChg chg="add del mod">
          <ac:chgData name="Daniel Paradis" userId="93f32eb927b20ede" providerId="LiveId" clId="{C6416214-9DE7-4DC5-BE61-CF1FB25DA503}" dt="2020-04-16T14:10:33.470" v="1544"/>
          <ac:spMkLst>
            <pc:docMk/>
            <pc:sldMk cId="2159695833" sldId="404"/>
            <ac:spMk id="9" creationId="{61B2B82E-BCFF-4460-9CAA-636BD00638FC}"/>
          </ac:spMkLst>
        </pc:spChg>
        <pc:spChg chg="add del mod">
          <ac:chgData name="Daniel Paradis" userId="93f32eb927b20ede" providerId="LiveId" clId="{C6416214-9DE7-4DC5-BE61-CF1FB25DA503}" dt="2020-04-16T14:10:37.058" v="1546"/>
          <ac:spMkLst>
            <pc:docMk/>
            <pc:sldMk cId="2159695833" sldId="404"/>
            <ac:spMk id="10" creationId="{84E24059-0F29-481C-91AD-9718BFD4309C}"/>
          </ac:spMkLst>
        </pc:spChg>
        <pc:spChg chg="add del mod">
          <ac:chgData name="Daniel Paradis" userId="93f32eb927b20ede" providerId="LiveId" clId="{C6416214-9DE7-4DC5-BE61-CF1FB25DA503}" dt="2020-04-16T14:10:37.058" v="1546"/>
          <ac:spMkLst>
            <pc:docMk/>
            <pc:sldMk cId="2159695833" sldId="404"/>
            <ac:spMk id="11" creationId="{CFFD3895-4D6D-456B-8E3B-2612AF6DC003}"/>
          </ac:spMkLst>
        </pc:spChg>
        <pc:spChg chg="add del mod">
          <ac:chgData name="Daniel Paradis" userId="93f32eb927b20ede" providerId="LiveId" clId="{C6416214-9DE7-4DC5-BE61-CF1FB25DA503}" dt="2020-04-16T14:10:37.058" v="1546"/>
          <ac:spMkLst>
            <pc:docMk/>
            <pc:sldMk cId="2159695833" sldId="404"/>
            <ac:spMk id="12" creationId="{CD143C64-9BC7-4667-BAED-DBA54961C4EE}"/>
          </ac:spMkLst>
        </pc:spChg>
        <pc:spChg chg="add del mod">
          <ac:chgData name="Daniel Paradis" userId="93f32eb927b20ede" providerId="LiveId" clId="{C6416214-9DE7-4DC5-BE61-CF1FB25DA503}" dt="2020-04-16T14:10:37.058" v="1546"/>
          <ac:spMkLst>
            <pc:docMk/>
            <pc:sldMk cId="2159695833" sldId="404"/>
            <ac:spMk id="13" creationId="{8BB6CF11-3F0C-4F65-A255-6990EF131786}"/>
          </ac:spMkLst>
        </pc:spChg>
        <pc:spChg chg="mod">
          <ac:chgData name="Daniel Paradis" userId="93f32eb927b20ede" providerId="LiveId" clId="{C6416214-9DE7-4DC5-BE61-CF1FB25DA503}" dt="2020-04-28T14:44:43.719" v="2453" actId="20577"/>
          <ac:spMkLst>
            <pc:docMk/>
            <pc:sldMk cId="2159695833" sldId="404"/>
            <ac:spMk id="349" creationId="{00000000-0000-0000-0000-000000000000}"/>
          </ac:spMkLst>
        </pc:spChg>
      </pc:sldChg>
      <pc:sldChg chg="addSp delSp modSp add mod">
        <pc:chgData name="Daniel Paradis" userId="93f32eb927b20ede" providerId="LiveId" clId="{C6416214-9DE7-4DC5-BE61-CF1FB25DA503}" dt="2020-05-04T17:44:38.458" v="2524" actId="1076"/>
        <pc:sldMkLst>
          <pc:docMk/>
          <pc:sldMk cId="1338366978" sldId="405"/>
        </pc:sldMkLst>
        <pc:spChg chg="add mod">
          <ac:chgData name="Daniel Paradis" userId="93f32eb927b20ede" providerId="LiveId" clId="{C6416214-9DE7-4DC5-BE61-CF1FB25DA503}" dt="2020-05-04T17:41:06.442" v="2492" actId="208"/>
          <ac:spMkLst>
            <pc:docMk/>
            <pc:sldMk cId="1338366978" sldId="405"/>
            <ac:spMk id="7" creationId="{5E232CA5-1AC5-4671-8A64-D304000BFE2F}"/>
          </ac:spMkLst>
        </pc:spChg>
        <pc:spChg chg="add mod">
          <ac:chgData name="Daniel Paradis" userId="93f32eb927b20ede" providerId="LiveId" clId="{C6416214-9DE7-4DC5-BE61-CF1FB25DA503}" dt="2020-05-04T17:41:57.758" v="2503" actId="1076"/>
          <ac:spMkLst>
            <pc:docMk/>
            <pc:sldMk cId="1338366978" sldId="405"/>
            <ac:spMk id="8" creationId="{A7B95EE5-9FFA-41B7-B148-D241CDF391A6}"/>
          </ac:spMkLst>
        </pc:spChg>
        <pc:spChg chg="add mod">
          <ac:chgData name="Daniel Paradis" userId="93f32eb927b20ede" providerId="LiveId" clId="{C6416214-9DE7-4DC5-BE61-CF1FB25DA503}" dt="2020-05-04T17:43:07.610" v="2515" actId="14100"/>
          <ac:spMkLst>
            <pc:docMk/>
            <pc:sldMk cId="1338366978" sldId="405"/>
            <ac:spMk id="9" creationId="{804BF473-EFF9-45CA-BC16-417772980503}"/>
          </ac:spMkLst>
        </pc:spChg>
        <pc:spChg chg="add mod">
          <ac:chgData name="Daniel Paradis" userId="93f32eb927b20ede" providerId="LiveId" clId="{C6416214-9DE7-4DC5-BE61-CF1FB25DA503}" dt="2020-05-04T17:43:01.448" v="2514" actId="14100"/>
          <ac:spMkLst>
            <pc:docMk/>
            <pc:sldMk cId="1338366978" sldId="405"/>
            <ac:spMk id="10" creationId="{1B5D35B6-31CA-4479-B54C-EC8164992459}"/>
          </ac:spMkLst>
        </pc:spChg>
        <pc:picChg chg="del">
          <ac:chgData name="Daniel Paradis" userId="93f32eb927b20ede" providerId="LiveId" clId="{C6416214-9DE7-4DC5-BE61-CF1FB25DA503}" dt="2020-05-04T17:38:37.738" v="2473" actId="478"/>
          <ac:picMkLst>
            <pc:docMk/>
            <pc:sldMk cId="1338366978" sldId="405"/>
            <ac:picMk id="2" creationId="{00000000-0000-0000-0000-000000000000}"/>
          </ac:picMkLst>
        </pc:picChg>
        <pc:picChg chg="add del mod">
          <ac:chgData name="Daniel Paradis" userId="93f32eb927b20ede" providerId="LiveId" clId="{C6416214-9DE7-4DC5-BE61-CF1FB25DA503}" dt="2020-05-04T17:44:13.324" v="2519" actId="478"/>
          <ac:picMkLst>
            <pc:docMk/>
            <pc:sldMk cId="1338366978" sldId="405"/>
            <ac:picMk id="3" creationId="{9209956F-6305-42D2-9411-D3FE3CA5AE15}"/>
          </ac:picMkLst>
        </pc:picChg>
        <pc:picChg chg="add mod ord">
          <ac:chgData name="Daniel Paradis" userId="93f32eb927b20ede" providerId="LiveId" clId="{C6416214-9DE7-4DC5-BE61-CF1FB25DA503}" dt="2020-05-04T17:44:38.458" v="2524" actId="1076"/>
          <ac:picMkLst>
            <pc:docMk/>
            <pc:sldMk cId="1338366978" sldId="405"/>
            <ac:picMk id="4" creationId="{A196C66B-2ECD-42F5-8B1B-ED54F08C0C03}"/>
          </ac:picMkLst>
        </pc:picChg>
      </pc:sldChg>
      <pc:sldChg chg="add del">
        <pc:chgData name="Daniel Paradis" userId="93f32eb927b20ede" providerId="LiveId" clId="{C6416214-9DE7-4DC5-BE61-CF1FB25DA503}" dt="2020-04-16T14:10:18.597" v="1540" actId="47"/>
        <pc:sldMkLst>
          <pc:docMk/>
          <pc:sldMk cId="4288522229" sldId="405"/>
        </pc:sldMkLst>
      </pc:sldChg>
      <pc:sldChg chg="add">
        <pc:chgData name="Daniel Paradis" userId="93f32eb927b20ede" providerId="LiveId" clId="{C6416214-9DE7-4DC5-BE61-CF1FB25DA503}" dt="2020-05-17T20:20:06.326" v="2535"/>
        <pc:sldMkLst>
          <pc:docMk/>
          <pc:sldMk cId="0" sldId="406"/>
        </pc:sldMkLst>
      </pc:sldChg>
      <pc:sldChg chg="add del">
        <pc:chgData name="Daniel Paradis" userId="93f32eb927b20ede" providerId="LiveId" clId="{C6416214-9DE7-4DC5-BE61-CF1FB25DA503}" dt="2020-04-16T14:08:02.218" v="1536" actId="47"/>
        <pc:sldMkLst>
          <pc:docMk/>
          <pc:sldMk cId="767778107" sldId="406"/>
        </pc:sldMkLst>
      </pc:sldChg>
      <pc:sldMasterChg chg="delSldLayout">
        <pc:chgData name="Daniel Paradis" userId="93f32eb927b20ede" providerId="LiveId" clId="{C6416214-9DE7-4DC5-BE61-CF1FB25DA503}" dt="2020-05-05T00:36:54.830" v="2534" actId="47"/>
        <pc:sldMasterMkLst>
          <pc:docMk/>
          <pc:sldMasterMk cId="0" sldId="2147483648"/>
        </pc:sldMasterMkLst>
        <pc:sldLayoutChg chg="del">
          <pc:chgData name="Daniel Paradis" userId="93f32eb927b20ede" providerId="LiveId" clId="{C6416214-9DE7-4DC5-BE61-CF1FB25DA503}" dt="2020-05-05T00:36:02.845" v="2533" actId="47"/>
          <pc:sldLayoutMkLst>
            <pc:docMk/>
            <pc:sldMasterMk cId="0" sldId="2147483648"/>
            <pc:sldLayoutMk cId="0" sldId="2147483654"/>
          </pc:sldLayoutMkLst>
        </pc:sldLayoutChg>
        <pc:sldLayoutChg chg="del">
          <pc:chgData name="Daniel Paradis" userId="93f32eb927b20ede" providerId="LiveId" clId="{C6416214-9DE7-4DC5-BE61-CF1FB25DA503}" dt="2020-05-05T00:36:54.830" v="2534" actId="47"/>
          <pc:sldLayoutMkLst>
            <pc:docMk/>
            <pc:sldMasterMk cId="0" sldId="2147483648"/>
            <pc:sldLayoutMk cId="0" sldId="2147483655"/>
          </pc:sldLayoutMkLst>
        </pc:sldLayoutChg>
      </pc:sldMasterChg>
    </pc:docChg>
  </pc:docChgLst>
  <pc:docChgLst>
    <pc:chgData name="Daniel Paradis" userId="93f32eb927b20ede" providerId="LiveId" clId="{F1B8B9C2-55D0-4587-83FB-40CCF3FB6CB7}"/>
    <pc:docChg chg="undo redo custSel addSld delSld modSld">
      <pc:chgData name="Daniel Paradis" userId="93f32eb927b20ede" providerId="LiveId" clId="{F1B8B9C2-55D0-4587-83FB-40CCF3FB6CB7}" dt="2020-03-30T21:07:44.142" v="2678" actId="1592"/>
      <pc:docMkLst>
        <pc:docMk/>
      </pc:docMkLst>
      <pc:sldChg chg="addSp delSp del">
        <pc:chgData name="Daniel Paradis" userId="93f32eb927b20ede" providerId="LiveId" clId="{F1B8B9C2-55D0-4587-83FB-40CCF3FB6CB7}" dt="2020-03-25T19:53:38.410" v="2489" actId="47"/>
        <pc:sldMkLst>
          <pc:docMk/>
          <pc:sldMk cId="0" sldId="256"/>
        </pc:sldMkLst>
        <pc:spChg chg="add del">
          <ac:chgData name="Daniel Paradis" userId="93f32eb927b20ede" providerId="LiveId" clId="{F1B8B9C2-55D0-4587-83FB-40CCF3FB6CB7}" dt="2020-03-25T19:53:04.999" v="2465"/>
          <ac:spMkLst>
            <pc:docMk/>
            <pc:sldMk cId="0" sldId="256"/>
            <ac:spMk id="2" creationId="{CBE41423-1199-4811-8283-AA43D04CE653}"/>
          </ac:spMkLst>
        </pc:spChg>
      </pc:sldChg>
      <pc:sldChg chg="modSp mod">
        <pc:chgData name="Daniel Paradis" userId="93f32eb927b20ede" providerId="LiveId" clId="{F1B8B9C2-55D0-4587-83FB-40CCF3FB6CB7}" dt="2020-03-23T17:37:26.197" v="737" actId="20577"/>
        <pc:sldMkLst>
          <pc:docMk/>
          <pc:sldMk cId="0" sldId="257"/>
        </pc:sldMkLst>
        <pc:spChg chg="mod">
          <ac:chgData name="Daniel Paradis" userId="93f32eb927b20ede" providerId="LiveId" clId="{F1B8B9C2-55D0-4587-83FB-40CCF3FB6CB7}" dt="2020-03-23T17:37:26.197" v="737" actId="20577"/>
          <ac:spMkLst>
            <pc:docMk/>
            <pc:sldMk cId="0" sldId="257"/>
            <ac:spMk id="102" creationId="{00000000-0000-0000-0000-000000000000}"/>
          </ac:spMkLst>
        </pc:spChg>
      </pc:sldChg>
      <pc:sldChg chg="modSp mod">
        <pc:chgData name="Daniel Paradis" userId="93f32eb927b20ede" providerId="LiveId" clId="{F1B8B9C2-55D0-4587-83FB-40CCF3FB6CB7}" dt="2020-03-23T17:48:41.571" v="821" actId="20577"/>
        <pc:sldMkLst>
          <pc:docMk/>
          <pc:sldMk cId="0" sldId="260"/>
        </pc:sldMkLst>
        <pc:spChg chg="mod">
          <ac:chgData name="Daniel Paradis" userId="93f32eb927b20ede" providerId="LiveId" clId="{F1B8B9C2-55D0-4587-83FB-40CCF3FB6CB7}" dt="2020-03-23T17:48:41.571" v="821" actId="20577"/>
          <ac:spMkLst>
            <pc:docMk/>
            <pc:sldMk cId="0" sldId="260"/>
            <ac:spMk id="4" creationId="{54F31B53-16EF-450F-B0A9-ECD7EF19DBFE}"/>
          </ac:spMkLst>
        </pc:spChg>
      </pc:sldChg>
      <pc:sldChg chg="addCm modCm">
        <pc:chgData name="Daniel Paradis" userId="93f32eb927b20ede" providerId="LiveId" clId="{F1B8B9C2-55D0-4587-83FB-40CCF3FB6CB7}" dt="2020-03-24T17:43:24.403" v="2451"/>
        <pc:sldMkLst>
          <pc:docMk/>
          <pc:sldMk cId="0" sldId="261"/>
        </pc:sldMkLst>
      </pc:sldChg>
      <pc:sldChg chg="modSp mod addCm modCm">
        <pc:chgData name="Daniel Paradis" userId="93f32eb927b20ede" providerId="LiveId" clId="{F1B8B9C2-55D0-4587-83FB-40CCF3FB6CB7}" dt="2020-03-23T18:56:33.400" v="1377"/>
        <pc:sldMkLst>
          <pc:docMk/>
          <pc:sldMk cId="0" sldId="264"/>
        </pc:sldMkLst>
        <pc:spChg chg="mod">
          <ac:chgData name="Daniel Paradis" userId="93f32eb927b20ede" providerId="LiveId" clId="{F1B8B9C2-55D0-4587-83FB-40CCF3FB6CB7}" dt="2020-03-23T18:55:06.678" v="1374" actId="20577"/>
          <ac:spMkLst>
            <pc:docMk/>
            <pc:sldMk cId="0" sldId="264"/>
            <ac:spMk id="176" creationId="{00000000-0000-0000-0000-000000000000}"/>
          </ac:spMkLst>
        </pc:spChg>
      </pc:sldChg>
      <pc:sldChg chg="modSp mod">
        <pc:chgData name="Daniel Paradis" userId="93f32eb927b20ede" providerId="LiveId" clId="{F1B8B9C2-55D0-4587-83FB-40CCF3FB6CB7}" dt="2020-03-23T19:04:14.462" v="1395" actId="20577"/>
        <pc:sldMkLst>
          <pc:docMk/>
          <pc:sldMk cId="0" sldId="268"/>
        </pc:sldMkLst>
        <pc:spChg chg="mod">
          <ac:chgData name="Daniel Paradis" userId="93f32eb927b20ede" providerId="LiveId" clId="{F1B8B9C2-55D0-4587-83FB-40CCF3FB6CB7}" dt="2020-03-23T19:04:14.462" v="1395" actId="20577"/>
          <ac:spMkLst>
            <pc:docMk/>
            <pc:sldMk cId="0" sldId="268"/>
            <ac:spMk id="215" creationId="{00000000-0000-0000-0000-000000000000}"/>
          </ac:spMkLst>
        </pc:spChg>
      </pc:sldChg>
      <pc:sldChg chg="modSp mod">
        <pc:chgData name="Daniel Paradis" userId="93f32eb927b20ede" providerId="LiveId" clId="{F1B8B9C2-55D0-4587-83FB-40CCF3FB6CB7}" dt="2020-03-23T19:06:15.028" v="1439" actId="20577"/>
        <pc:sldMkLst>
          <pc:docMk/>
          <pc:sldMk cId="0" sldId="270"/>
        </pc:sldMkLst>
        <pc:spChg chg="mod">
          <ac:chgData name="Daniel Paradis" userId="93f32eb927b20ede" providerId="LiveId" clId="{F1B8B9C2-55D0-4587-83FB-40CCF3FB6CB7}" dt="2020-03-23T19:06:15.028" v="1439" actId="20577"/>
          <ac:spMkLst>
            <pc:docMk/>
            <pc:sldMk cId="0" sldId="270"/>
            <ac:spMk id="235" creationId="{00000000-0000-0000-0000-000000000000}"/>
          </ac:spMkLst>
        </pc:spChg>
      </pc:sldChg>
      <pc:sldChg chg="modSp mod delCm">
        <pc:chgData name="Daniel Paradis" userId="93f32eb927b20ede" providerId="LiveId" clId="{F1B8B9C2-55D0-4587-83FB-40CCF3FB6CB7}" dt="2020-03-23T19:07:08.543" v="1441" actId="20577"/>
        <pc:sldMkLst>
          <pc:docMk/>
          <pc:sldMk cId="0" sldId="271"/>
        </pc:sldMkLst>
        <pc:spChg chg="mod">
          <ac:chgData name="Daniel Paradis" userId="93f32eb927b20ede" providerId="LiveId" clId="{F1B8B9C2-55D0-4587-83FB-40CCF3FB6CB7}" dt="2020-03-23T19:07:08.543" v="1441" actId="20577"/>
          <ac:spMkLst>
            <pc:docMk/>
            <pc:sldMk cId="0" sldId="271"/>
            <ac:spMk id="245" creationId="{00000000-0000-0000-0000-000000000000}"/>
          </ac:spMkLst>
        </pc:spChg>
      </pc:sldChg>
      <pc:sldChg chg="modSp mod">
        <pc:chgData name="Daniel Paradis" userId="93f32eb927b20ede" providerId="LiveId" clId="{F1B8B9C2-55D0-4587-83FB-40CCF3FB6CB7}" dt="2020-03-23T19:13:25.465" v="1536" actId="6549"/>
        <pc:sldMkLst>
          <pc:docMk/>
          <pc:sldMk cId="0" sldId="278"/>
        </pc:sldMkLst>
        <pc:spChg chg="mod">
          <ac:chgData name="Daniel Paradis" userId="93f32eb927b20ede" providerId="LiveId" clId="{F1B8B9C2-55D0-4587-83FB-40CCF3FB6CB7}" dt="2020-03-23T19:13:25.465" v="1536" actId="6549"/>
          <ac:spMkLst>
            <pc:docMk/>
            <pc:sldMk cId="0" sldId="278"/>
            <ac:spMk id="319" creationId="{00000000-0000-0000-0000-000000000000}"/>
          </ac:spMkLst>
        </pc:spChg>
      </pc:sldChg>
      <pc:sldChg chg="modSp mod">
        <pc:chgData name="Daniel Paradis" userId="93f32eb927b20ede" providerId="LiveId" clId="{F1B8B9C2-55D0-4587-83FB-40CCF3FB6CB7}" dt="2020-03-23T19:16:44.484" v="1558" actId="6549"/>
        <pc:sldMkLst>
          <pc:docMk/>
          <pc:sldMk cId="0" sldId="279"/>
        </pc:sldMkLst>
        <pc:spChg chg="mod">
          <ac:chgData name="Daniel Paradis" userId="93f32eb927b20ede" providerId="LiveId" clId="{F1B8B9C2-55D0-4587-83FB-40CCF3FB6CB7}" dt="2020-03-23T19:16:44.484" v="1558" actId="6549"/>
          <ac:spMkLst>
            <pc:docMk/>
            <pc:sldMk cId="0" sldId="279"/>
            <ac:spMk id="329" creationId="{00000000-0000-0000-0000-000000000000}"/>
          </ac:spMkLst>
        </pc:spChg>
      </pc:sldChg>
      <pc:sldChg chg="addCm modCm">
        <pc:chgData name="Daniel Paradis" userId="93f32eb927b20ede" providerId="LiveId" clId="{F1B8B9C2-55D0-4587-83FB-40CCF3FB6CB7}" dt="2020-03-30T19:55:56.983" v="2497" actId="1589"/>
        <pc:sldMkLst>
          <pc:docMk/>
          <pc:sldMk cId="0" sldId="282"/>
        </pc:sldMkLst>
      </pc:sldChg>
      <pc:sldChg chg="addCm modCm">
        <pc:chgData name="Daniel Paradis" userId="93f32eb927b20ede" providerId="LiveId" clId="{F1B8B9C2-55D0-4587-83FB-40CCF3FB6CB7}" dt="2020-03-23T19:19:00.584" v="1562"/>
        <pc:sldMkLst>
          <pc:docMk/>
          <pc:sldMk cId="0" sldId="286"/>
        </pc:sldMkLst>
      </pc:sldChg>
      <pc:sldChg chg="modSp mod">
        <pc:chgData name="Daniel Paradis" userId="93f32eb927b20ede" providerId="LiveId" clId="{F1B8B9C2-55D0-4587-83FB-40CCF3FB6CB7}" dt="2020-03-23T19:22:38.497" v="1563" actId="20577"/>
        <pc:sldMkLst>
          <pc:docMk/>
          <pc:sldMk cId="0" sldId="293"/>
        </pc:sldMkLst>
        <pc:spChg chg="mod">
          <ac:chgData name="Daniel Paradis" userId="93f32eb927b20ede" providerId="LiveId" clId="{F1B8B9C2-55D0-4587-83FB-40CCF3FB6CB7}" dt="2020-03-23T19:22:38.497" v="1563" actId="20577"/>
          <ac:spMkLst>
            <pc:docMk/>
            <pc:sldMk cId="0" sldId="293"/>
            <ac:spMk id="467" creationId="{00000000-0000-0000-0000-000000000000}"/>
          </ac:spMkLst>
        </pc:spChg>
      </pc:sldChg>
      <pc:sldChg chg="modSp mod">
        <pc:chgData name="Daniel Paradis" userId="93f32eb927b20ede" providerId="LiveId" clId="{F1B8B9C2-55D0-4587-83FB-40CCF3FB6CB7}" dt="2020-03-23T19:23:24.628" v="1566" actId="20577"/>
        <pc:sldMkLst>
          <pc:docMk/>
          <pc:sldMk cId="0" sldId="295"/>
        </pc:sldMkLst>
        <pc:spChg chg="mod">
          <ac:chgData name="Daniel Paradis" userId="93f32eb927b20ede" providerId="LiveId" clId="{F1B8B9C2-55D0-4587-83FB-40CCF3FB6CB7}" dt="2020-03-23T19:23:24.628" v="1566" actId="20577"/>
          <ac:spMkLst>
            <pc:docMk/>
            <pc:sldMk cId="0" sldId="295"/>
            <ac:spMk id="489" creationId="{00000000-0000-0000-0000-000000000000}"/>
          </ac:spMkLst>
        </pc:spChg>
      </pc:sldChg>
      <pc:sldChg chg="addSp delSp modSp mod">
        <pc:chgData name="Daniel Paradis" userId="93f32eb927b20ede" providerId="LiveId" clId="{F1B8B9C2-55D0-4587-83FB-40CCF3FB6CB7}" dt="2020-03-23T19:29:34.937" v="1596" actId="14100"/>
        <pc:sldMkLst>
          <pc:docMk/>
          <pc:sldMk cId="0" sldId="296"/>
        </pc:sldMkLst>
        <pc:spChg chg="add mod">
          <ac:chgData name="Daniel Paradis" userId="93f32eb927b20ede" providerId="LiveId" clId="{F1B8B9C2-55D0-4587-83FB-40CCF3FB6CB7}" dt="2020-03-23T19:28:30.780" v="1581" actId="14100"/>
          <ac:spMkLst>
            <pc:docMk/>
            <pc:sldMk cId="0" sldId="296"/>
            <ac:spMk id="8" creationId="{5E5ED27D-C574-4ECB-B7CE-7BCFC1C5B6D9}"/>
          </ac:spMkLst>
        </pc:spChg>
        <pc:spChg chg="add mod">
          <ac:chgData name="Daniel Paradis" userId="93f32eb927b20ede" providerId="LiveId" clId="{F1B8B9C2-55D0-4587-83FB-40CCF3FB6CB7}" dt="2020-03-23T19:29:34.937" v="1596" actId="14100"/>
          <ac:spMkLst>
            <pc:docMk/>
            <pc:sldMk cId="0" sldId="296"/>
            <ac:spMk id="9" creationId="{9DF5A478-1E45-44AB-9968-236961909719}"/>
          </ac:spMkLst>
        </pc:spChg>
        <pc:spChg chg="add mod">
          <ac:chgData name="Daniel Paradis" userId="93f32eb927b20ede" providerId="LiveId" clId="{F1B8B9C2-55D0-4587-83FB-40CCF3FB6CB7}" dt="2020-03-23T19:29:19.940" v="1594" actId="14100"/>
          <ac:spMkLst>
            <pc:docMk/>
            <pc:sldMk cId="0" sldId="296"/>
            <ac:spMk id="10" creationId="{D428D8C9-99A6-4372-951F-0F92CAE8C676}"/>
          </ac:spMkLst>
        </pc:spChg>
        <pc:spChg chg="add mod">
          <ac:chgData name="Daniel Paradis" userId="93f32eb927b20ede" providerId="LiveId" clId="{F1B8B9C2-55D0-4587-83FB-40CCF3FB6CB7}" dt="2020-03-23T19:29:11.468" v="1593" actId="14100"/>
          <ac:spMkLst>
            <pc:docMk/>
            <pc:sldMk cId="0" sldId="296"/>
            <ac:spMk id="11" creationId="{47EA58BD-2503-47FA-BDC7-7AE5AD31912A}"/>
          </ac:spMkLst>
        </pc:spChg>
        <pc:picChg chg="add mod">
          <ac:chgData name="Daniel Paradis" userId="93f32eb927b20ede" providerId="LiveId" clId="{F1B8B9C2-55D0-4587-83FB-40CCF3FB6CB7}" dt="2020-03-23T19:28:48.012" v="1586" actId="1076"/>
          <ac:picMkLst>
            <pc:docMk/>
            <pc:sldMk cId="0" sldId="296"/>
            <ac:picMk id="2" creationId="{4D77E75B-07FE-4B63-BA01-C17451076F8E}"/>
          </ac:picMkLst>
        </pc:picChg>
        <pc:picChg chg="del mod">
          <ac:chgData name="Daniel Paradis" userId="93f32eb927b20ede" providerId="LiveId" clId="{F1B8B9C2-55D0-4587-83FB-40CCF3FB6CB7}" dt="2020-03-23T19:26:49.890" v="1568" actId="478"/>
          <ac:picMkLst>
            <pc:docMk/>
            <pc:sldMk cId="0" sldId="296"/>
            <ac:picMk id="3" creationId="{00000000-0000-0000-0000-000000000000}"/>
          </ac:picMkLst>
        </pc:picChg>
      </pc:sldChg>
      <pc:sldChg chg="modSp mod modShow addCm modCm">
        <pc:chgData name="Daniel Paradis" userId="93f32eb927b20ede" providerId="LiveId" clId="{F1B8B9C2-55D0-4587-83FB-40CCF3FB6CB7}" dt="2020-03-23T19:39:39.468" v="1676" actId="729"/>
        <pc:sldMkLst>
          <pc:docMk/>
          <pc:sldMk cId="0" sldId="299"/>
        </pc:sldMkLst>
        <pc:spChg chg="mod">
          <ac:chgData name="Daniel Paradis" userId="93f32eb927b20ede" providerId="LiveId" clId="{F1B8B9C2-55D0-4587-83FB-40CCF3FB6CB7}" dt="2020-03-23T19:39:25.321" v="1675" actId="114"/>
          <ac:spMkLst>
            <pc:docMk/>
            <pc:sldMk cId="0" sldId="299"/>
            <ac:spMk id="533" creationId="{00000000-0000-0000-0000-000000000000}"/>
          </ac:spMkLst>
        </pc:spChg>
      </pc:sldChg>
      <pc:sldChg chg="modSp mod">
        <pc:chgData name="Daniel Paradis" userId="93f32eb927b20ede" providerId="LiveId" clId="{F1B8B9C2-55D0-4587-83FB-40CCF3FB6CB7}" dt="2020-03-23T19:42:10.835" v="1692" actId="179"/>
        <pc:sldMkLst>
          <pc:docMk/>
          <pc:sldMk cId="0" sldId="300"/>
        </pc:sldMkLst>
        <pc:spChg chg="mod">
          <ac:chgData name="Daniel Paradis" userId="93f32eb927b20ede" providerId="LiveId" clId="{F1B8B9C2-55D0-4587-83FB-40CCF3FB6CB7}" dt="2020-03-23T19:42:10.835" v="1692" actId="179"/>
          <ac:spMkLst>
            <pc:docMk/>
            <pc:sldMk cId="0" sldId="300"/>
            <ac:spMk id="543" creationId="{00000000-0000-0000-0000-000000000000}"/>
          </ac:spMkLst>
        </pc:spChg>
      </pc:sldChg>
      <pc:sldChg chg="modSp mod">
        <pc:chgData name="Daniel Paradis" userId="93f32eb927b20ede" providerId="LiveId" clId="{F1B8B9C2-55D0-4587-83FB-40CCF3FB6CB7}" dt="2020-03-23T19:44:54.884" v="1713" actId="179"/>
        <pc:sldMkLst>
          <pc:docMk/>
          <pc:sldMk cId="0" sldId="302"/>
        </pc:sldMkLst>
        <pc:spChg chg="mod">
          <ac:chgData name="Daniel Paradis" userId="93f32eb927b20ede" providerId="LiveId" clId="{F1B8B9C2-55D0-4587-83FB-40CCF3FB6CB7}" dt="2020-03-23T19:44:54.884" v="1713" actId="179"/>
          <ac:spMkLst>
            <pc:docMk/>
            <pc:sldMk cId="0" sldId="302"/>
            <ac:spMk id="563" creationId="{00000000-0000-0000-0000-000000000000}"/>
          </ac:spMkLst>
        </pc:spChg>
      </pc:sldChg>
      <pc:sldChg chg="addSp delSp modSp mod">
        <pc:chgData name="Daniel Paradis" userId="93f32eb927b20ede" providerId="LiveId" clId="{F1B8B9C2-55D0-4587-83FB-40CCF3FB6CB7}" dt="2020-03-23T19:47:58.616" v="1735" actId="27636"/>
        <pc:sldMkLst>
          <pc:docMk/>
          <pc:sldMk cId="0" sldId="303"/>
        </pc:sldMkLst>
        <pc:spChg chg="add del mod">
          <ac:chgData name="Daniel Paradis" userId="93f32eb927b20ede" providerId="LiveId" clId="{F1B8B9C2-55D0-4587-83FB-40CCF3FB6CB7}" dt="2020-03-23T19:47:08.946" v="1726"/>
          <ac:spMkLst>
            <pc:docMk/>
            <pc:sldMk cId="0" sldId="303"/>
            <ac:spMk id="2" creationId="{4C244F84-9343-48D0-8CD2-AD613F2CA706}"/>
          </ac:spMkLst>
        </pc:spChg>
        <pc:spChg chg="add mod">
          <ac:chgData name="Daniel Paradis" userId="93f32eb927b20ede" providerId="LiveId" clId="{F1B8B9C2-55D0-4587-83FB-40CCF3FB6CB7}" dt="2020-03-23T19:47:58.616" v="1735" actId="27636"/>
          <ac:spMkLst>
            <pc:docMk/>
            <pc:sldMk cId="0" sldId="303"/>
            <ac:spMk id="4" creationId="{7898A7BD-8F0E-483A-AD39-DA4801E82B5F}"/>
          </ac:spMkLst>
        </pc:spChg>
        <pc:spChg chg="add del mod">
          <ac:chgData name="Daniel Paradis" userId="93f32eb927b20ede" providerId="LiveId" clId="{F1B8B9C2-55D0-4587-83FB-40CCF3FB6CB7}" dt="2020-03-23T19:47:51.980" v="1732" actId="478"/>
          <ac:spMkLst>
            <pc:docMk/>
            <pc:sldMk cId="0" sldId="303"/>
            <ac:spMk id="573" creationId="{00000000-0000-0000-0000-000000000000}"/>
          </ac:spMkLst>
        </pc:spChg>
      </pc:sldChg>
      <pc:sldChg chg="addSp delSp modSp mod">
        <pc:chgData name="Daniel Paradis" userId="93f32eb927b20ede" providerId="LiveId" clId="{F1B8B9C2-55D0-4587-83FB-40CCF3FB6CB7}" dt="2020-03-23T19:56:56.037" v="1802" actId="27636"/>
        <pc:sldMkLst>
          <pc:docMk/>
          <pc:sldMk cId="0" sldId="304"/>
        </pc:sldMkLst>
        <pc:spChg chg="add mod">
          <ac:chgData name="Daniel Paradis" userId="93f32eb927b20ede" providerId="LiveId" clId="{F1B8B9C2-55D0-4587-83FB-40CCF3FB6CB7}" dt="2020-03-23T19:56:56.037" v="1802" actId="27636"/>
          <ac:spMkLst>
            <pc:docMk/>
            <pc:sldMk cId="0" sldId="304"/>
            <ac:spMk id="3" creationId="{8E81AE53-7F3E-4881-82EE-4D70E067D126}"/>
          </ac:spMkLst>
        </pc:spChg>
        <pc:spChg chg="del">
          <ac:chgData name="Daniel Paradis" userId="93f32eb927b20ede" providerId="LiveId" clId="{F1B8B9C2-55D0-4587-83FB-40CCF3FB6CB7}" dt="2020-03-23T19:53:07.449" v="1761" actId="478"/>
          <ac:spMkLst>
            <pc:docMk/>
            <pc:sldMk cId="0" sldId="304"/>
            <ac:spMk id="587" creationId="{00000000-0000-0000-0000-000000000000}"/>
          </ac:spMkLst>
        </pc:spChg>
      </pc:sldChg>
      <pc:sldChg chg="del">
        <pc:chgData name="Daniel Paradis" userId="93f32eb927b20ede" providerId="LiveId" clId="{F1B8B9C2-55D0-4587-83FB-40CCF3FB6CB7}" dt="2020-03-23T19:58:24.627" v="1807" actId="47"/>
        <pc:sldMkLst>
          <pc:docMk/>
          <pc:sldMk cId="0" sldId="305"/>
        </pc:sldMkLst>
      </pc:sldChg>
      <pc:sldChg chg="addSp delSp modSp mod">
        <pc:chgData name="Daniel Paradis" userId="93f32eb927b20ede" providerId="LiveId" clId="{F1B8B9C2-55D0-4587-83FB-40CCF3FB6CB7}" dt="2020-03-23T20:05:59.212" v="1860" actId="20577"/>
        <pc:sldMkLst>
          <pc:docMk/>
          <pc:sldMk cId="0" sldId="306"/>
        </pc:sldMkLst>
        <pc:spChg chg="add mod">
          <ac:chgData name="Daniel Paradis" userId="93f32eb927b20ede" providerId="LiveId" clId="{F1B8B9C2-55D0-4587-83FB-40CCF3FB6CB7}" dt="2020-03-23T20:05:59.212" v="1860" actId="20577"/>
          <ac:spMkLst>
            <pc:docMk/>
            <pc:sldMk cId="0" sldId="306"/>
            <ac:spMk id="3" creationId="{A2E3770B-9148-4D1C-B9D3-4ABBB6579FA8}"/>
          </ac:spMkLst>
        </pc:spChg>
        <pc:spChg chg="del mod">
          <ac:chgData name="Daniel Paradis" userId="93f32eb927b20ede" providerId="LiveId" clId="{F1B8B9C2-55D0-4587-83FB-40CCF3FB6CB7}" dt="2020-03-23T20:05:39.928" v="1855" actId="478"/>
          <ac:spMkLst>
            <pc:docMk/>
            <pc:sldMk cId="0" sldId="306"/>
            <ac:spMk id="616" creationId="{00000000-0000-0000-0000-000000000000}"/>
          </ac:spMkLst>
        </pc:spChg>
      </pc:sldChg>
      <pc:sldChg chg="modSp mod">
        <pc:chgData name="Daniel Paradis" userId="93f32eb927b20ede" providerId="LiveId" clId="{F1B8B9C2-55D0-4587-83FB-40CCF3FB6CB7}" dt="2020-03-23T20:01:25.731" v="1834" actId="1076"/>
        <pc:sldMkLst>
          <pc:docMk/>
          <pc:sldMk cId="0" sldId="307"/>
        </pc:sldMkLst>
        <pc:spChg chg="mod">
          <ac:chgData name="Daniel Paradis" userId="93f32eb927b20ede" providerId="LiveId" clId="{F1B8B9C2-55D0-4587-83FB-40CCF3FB6CB7}" dt="2020-03-23T20:01:25.731" v="1834" actId="1076"/>
          <ac:spMkLst>
            <pc:docMk/>
            <pc:sldMk cId="0" sldId="307"/>
            <ac:spMk id="623" creationId="{00000000-0000-0000-0000-000000000000}"/>
          </ac:spMkLst>
        </pc:spChg>
      </pc:sldChg>
      <pc:sldChg chg="modSp mod">
        <pc:chgData name="Daniel Paradis" userId="93f32eb927b20ede" providerId="LiveId" clId="{F1B8B9C2-55D0-4587-83FB-40CCF3FB6CB7}" dt="2020-03-23T20:05:12.491" v="1853" actId="20577"/>
        <pc:sldMkLst>
          <pc:docMk/>
          <pc:sldMk cId="0" sldId="308"/>
        </pc:sldMkLst>
        <pc:spChg chg="mod">
          <ac:chgData name="Daniel Paradis" userId="93f32eb927b20ede" providerId="LiveId" clId="{F1B8B9C2-55D0-4587-83FB-40CCF3FB6CB7}" dt="2020-03-23T20:05:12.491" v="1853" actId="20577"/>
          <ac:spMkLst>
            <pc:docMk/>
            <pc:sldMk cId="0" sldId="308"/>
            <ac:spMk id="633" creationId="{00000000-0000-0000-0000-000000000000}"/>
          </ac:spMkLst>
        </pc:spChg>
      </pc:sldChg>
      <pc:sldChg chg="modSp del mod modNotes">
        <pc:chgData name="Daniel Paradis" userId="93f32eb927b20ede" providerId="LiveId" clId="{F1B8B9C2-55D0-4587-83FB-40CCF3FB6CB7}" dt="2020-03-30T20:03:03.095" v="2521" actId="47"/>
        <pc:sldMkLst>
          <pc:docMk/>
          <pc:sldMk cId="0" sldId="309"/>
        </pc:sldMkLst>
        <pc:picChg chg="mod modCrop">
          <ac:chgData name="Daniel Paradis" userId="93f32eb927b20ede" providerId="LiveId" clId="{F1B8B9C2-55D0-4587-83FB-40CCF3FB6CB7}" dt="2020-03-30T19:59:34.533" v="2508" actId="1076"/>
          <ac:picMkLst>
            <pc:docMk/>
            <pc:sldMk cId="0" sldId="309"/>
            <ac:picMk id="4" creationId="{4FB801F5-A13D-49E2-A513-5B63F4E56918}"/>
          </ac:picMkLst>
        </pc:picChg>
      </pc:sldChg>
      <pc:sldChg chg="modSp mod">
        <pc:chgData name="Daniel Paradis" userId="93f32eb927b20ede" providerId="LiveId" clId="{F1B8B9C2-55D0-4587-83FB-40CCF3FB6CB7}" dt="2020-03-23T20:08:41.881" v="1863" actId="27636"/>
        <pc:sldMkLst>
          <pc:docMk/>
          <pc:sldMk cId="0" sldId="310"/>
        </pc:sldMkLst>
        <pc:spChg chg="mod">
          <ac:chgData name="Daniel Paradis" userId="93f32eb927b20ede" providerId="LiveId" clId="{F1B8B9C2-55D0-4587-83FB-40CCF3FB6CB7}" dt="2020-03-23T20:08:41.881" v="1863" actId="27636"/>
          <ac:spMkLst>
            <pc:docMk/>
            <pc:sldMk cId="0" sldId="310"/>
            <ac:spMk id="654" creationId="{00000000-0000-0000-0000-000000000000}"/>
          </ac:spMkLst>
        </pc:spChg>
      </pc:sldChg>
      <pc:sldChg chg="modSp mod delCm">
        <pc:chgData name="Daniel Paradis" userId="93f32eb927b20ede" providerId="LiveId" clId="{F1B8B9C2-55D0-4587-83FB-40CCF3FB6CB7}" dt="2020-03-23T20:09:36.835" v="1866" actId="179"/>
        <pc:sldMkLst>
          <pc:docMk/>
          <pc:sldMk cId="0" sldId="311"/>
        </pc:sldMkLst>
        <pc:spChg chg="mod">
          <ac:chgData name="Daniel Paradis" userId="93f32eb927b20ede" providerId="LiveId" clId="{F1B8B9C2-55D0-4587-83FB-40CCF3FB6CB7}" dt="2020-03-23T20:09:36.835" v="1866" actId="179"/>
          <ac:spMkLst>
            <pc:docMk/>
            <pc:sldMk cId="0" sldId="311"/>
            <ac:spMk id="664" creationId="{00000000-0000-0000-0000-000000000000}"/>
          </ac:spMkLst>
        </pc:spChg>
      </pc:sldChg>
      <pc:sldChg chg="addCm">
        <pc:chgData name="Daniel Paradis" userId="93f32eb927b20ede" providerId="LiveId" clId="{F1B8B9C2-55D0-4587-83FB-40CCF3FB6CB7}" dt="2020-03-20T17:36:56.465" v="123" actId="1589"/>
        <pc:sldMkLst>
          <pc:docMk/>
          <pc:sldMk cId="0" sldId="312"/>
        </pc:sldMkLst>
      </pc:sldChg>
      <pc:sldChg chg="modSp mod">
        <pc:chgData name="Daniel Paradis" userId="93f32eb927b20ede" providerId="LiveId" clId="{F1B8B9C2-55D0-4587-83FB-40CCF3FB6CB7}" dt="2020-03-23T20:13:54.720" v="1902" actId="179"/>
        <pc:sldMkLst>
          <pc:docMk/>
          <pc:sldMk cId="0" sldId="314"/>
        </pc:sldMkLst>
        <pc:spChg chg="mod">
          <ac:chgData name="Daniel Paradis" userId="93f32eb927b20ede" providerId="LiveId" clId="{F1B8B9C2-55D0-4587-83FB-40CCF3FB6CB7}" dt="2020-03-23T20:13:54.720" v="1902" actId="179"/>
          <ac:spMkLst>
            <pc:docMk/>
            <pc:sldMk cId="0" sldId="314"/>
            <ac:spMk id="694" creationId="{00000000-0000-0000-0000-000000000000}"/>
          </ac:spMkLst>
        </pc:spChg>
      </pc:sldChg>
      <pc:sldChg chg="modSp mod delCm">
        <pc:chgData name="Daniel Paradis" userId="93f32eb927b20ede" providerId="LiveId" clId="{F1B8B9C2-55D0-4587-83FB-40CCF3FB6CB7}" dt="2020-03-23T20:14:09.275" v="1905" actId="20577"/>
        <pc:sldMkLst>
          <pc:docMk/>
          <pc:sldMk cId="0" sldId="315"/>
        </pc:sldMkLst>
        <pc:spChg chg="mod">
          <ac:chgData name="Daniel Paradis" userId="93f32eb927b20ede" providerId="LiveId" clId="{F1B8B9C2-55D0-4587-83FB-40CCF3FB6CB7}" dt="2020-03-23T20:14:09.275" v="1905" actId="20577"/>
          <ac:spMkLst>
            <pc:docMk/>
            <pc:sldMk cId="0" sldId="315"/>
            <ac:spMk id="704" creationId="{00000000-0000-0000-0000-000000000000}"/>
          </ac:spMkLst>
        </pc:spChg>
      </pc:sldChg>
      <pc:sldChg chg="modSp mod delCm">
        <pc:chgData name="Daniel Paradis" userId="93f32eb927b20ede" providerId="LiveId" clId="{F1B8B9C2-55D0-4587-83FB-40CCF3FB6CB7}" dt="2020-03-23T20:15:16.321" v="1928" actId="403"/>
        <pc:sldMkLst>
          <pc:docMk/>
          <pc:sldMk cId="0" sldId="316"/>
        </pc:sldMkLst>
        <pc:spChg chg="mod">
          <ac:chgData name="Daniel Paradis" userId="93f32eb927b20ede" providerId="LiveId" clId="{F1B8B9C2-55D0-4587-83FB-40CCF3FB6CB7}" dt="2020-03-23T20:15:16.321" v="1928" actId="403"/>
          <ac:spMkLst>
            <pc:docMk/>
            <pc:sldMk cId="0" sldId="316"/>
            <ac:spMk id="714" creationId="{00000000-0000-0000-0000-000000000000}"/>
          </ac:spMkLst>
        </pc:spChg>
      </pc:sldChg>
      <pc:sldChg chg="addSp delSp modSp mod addCm modCm">
        <pc:chgData name="Daniel Paradis" userId="93f32eb927b20ede" providerId="LiveId" clId="{F1B8B9C2-55D0-4587-83FB-40CCF3FB6CB7}" dt="2020-03-23T20:24:13.071" v="2026" actId="478"/>
        <pc:sldMkLst>
          <pc:docMk/>
          <pc:sldMk cId="0" sldId="317"/>
        </pc:sldMkLst>
        <pc:spChg chg="add del mod">
          <ac:chgData name="Daniel Paradis" userId="93f32eb927b20ede" providerId="LiveId" clId="{F1B8B9C2-55D0-4587-83FB-40CCF3FB6CB7}" dt="2020-03-23T20:24:13.071" v="2026" actId="478"/>
          <ac:spMkLst>
            <pc:docMk/>
            <pc:sldMk cId="0" sldId="317"/>
            <ac:spMk id="3" creationId="{6928FA95-7B40-4F2D-8DFD-F0522DA3BA4F}"/>
          </ac:spMkLst>
        </pc:spChg>
        <pc:spChg chg="add del mod">
          <ac:chgData name="Daniel Paradis" userId="93f32eb927b20ede" providerId="LiveId" clId="{F1B8B9C2-55D0-4587-83FB-40CCF3FB6CB7}" dt="2020-03-23T20:24:13.071" v="2026" actId="478"/>
          <ac:spMkLst>
            <pc:docMk/>
            <pc:sldMk cId="0" sldId="317"/>
            <ac:spMk id="724" creationId="{00000000-0000-0000-0000-000000000000}"/>
          </ac:spMkLst>
        </pc:spChg>
      </pc:sldChg>
      <pc:sldChg chg="addSp delSp modSp mod addCm delCm modNotes">
        <pc:chgData name="Daniel Paradis" userId="93f32eb927b20ede" providerId="LiveId" clId="{F1B8B9C2-55D0-4587-83FB-40CCF3FB6CB7}" dt="2020-03-23T20:32:03.273" v="2107" actId="14100"/>
        <pc:sldMkLst>
          <pc:docMk/>
          <pc:sldMk cId="0" sldId="318"/>
        </pc:sldMkLst>
        <pc:spChg chg="add del mod">
          <ac:chgData name="Daniel Paradis" userId="93f32eb927b20ede" providerId="LiveId" clId="{F1B8B9C2-55D0-4587-83FB-40CCF3FB6CB7}" dt="2020-03-23T20:27:34.606" v="2075" actId="478"/>
          <ac:spMkLst>
            <pc:docMk/>
            <pc:sldMk cId="0" sldId="318"/>
            <ac:spMk id="3" creationId="{9E156556-B3BD-40C1-B9ED-1C34F6975F57}"/>
          </ac:spMkLst>
        </pc:spChg>
        <pc:spChg chg="add del mod">
          <ac:chgData name="Daniel Paradis" userId="93f32eb927b20ede" providerId="LiveId" clId="{F1B8B9C2-55D0-4587-83FB-40CCF3FB6CB7}" dt="2020-03-23T20:28:45.831" v="2095" actId="478"/>
          <ac:spMkLst>
            <pc:docMk/>
            <pc:sldMk cId="0" sldId="318"/>
            <ac:spMk id="5" creationId="{854453BC-5FF4-4281-848F-66B2C72B955E}"/>
          </ac:spMkLst>
        </pc:spChg>
        <pc:spChg chg="add del mod">
          <ac:chgData name="Daniel Paradis" userId="93f32eb927b20ede" providerId="LiveId" clId="{F1B8B9C2-55D0-4587-83FB-40CCF3FB6CB7}" dt="2020-03-23T20:32:03.273" v="2107" actId="14100"/>
          <ac:spMkLst>
            <pc:docMk/>
            <pc:sldMk cId="0" sldId="318"/>
            <ac:spMk id="734" creationId="{00000000-0000-0000-0000-000000000000}"/>
          </ac:spMkLst>
        </pc:spChg>
      </pc:sldChg>
      <pc:sldChg chg="modSp mod">
        <pc:chgData name="Daniel Paradis" userId="93f32eb927b20ede" providerId="LiveId" clId="{F1B8B9C2-55D0-4587-83FB-40CCF3FB6CB7}" dt="2020-03-23T20:29:04.077" v="2097" actId="20577"/>
        <pc:sldMkLst>
          <pc:docMk/>
          <pc:sldMk cId="0" sldId="319"/>
        </pc:sldMkLst>
        <pc:spChg chg="mod">
          <ac:chgData name="Daniel Paradis" userId="93f32eb927b20ede" providerId="LiveId" clId="{F1B8B9C2-55D0-4587-83FB-40CCF3FB6CB7}" dt="2020-03-23T20:29:04.077" v="2097" actId="20577"/>
          <ac:spMkLst>
            <pc:docMk/>
            <pc:sldMk cId="0" sldId="319"/>
            <ac:spMk id="744" creationId="{00000000-0000-0000-0000-000000000000}"/>
          </ac:spMkLst>
        </pc:spChg>
      </pc:sldChg>
      <pc:sldChg chg="modNotes">
        <pc:chgData name="Daniel Paradis" userId="93f32eb927b20ede" providerId="LiveId" clId="{F1B8B9C2-55D0-4587-83FB-40CCF3FB6CB7}" dt="2020-03-23T18:39:40.224" v="963"/>
        <pc:sldMkLst>
          <pc:docMk/>
          <pc:sldMk cId="0" sldId="320"/>
        </pc:sldMkLst>
      </pc:sldChg>
      <pc:sldChg chg="modSp mod addCm delCm modNotes">
        <pc:chgData name="Daniel Paradis" userId="93f32eb927b20ede" providerId="LiveId" clId="{F1B8B9C2-55D0-4587-83FB-40CCF3FB6CB7}" dt="2020-03-23T20:30:06.874" v="2101" actId="27636"/>
        <pc:sldMkLst>
          <pc:docMk/>
          <pc:sldMk cId="0" sldId="321"/>
        </pc:sldMkLst>
        <pc:spChg chg="mod">
          <ac:chgData name="Daniel Paradis" userId="93f32eb927b20ede" providerId="LiveId" clId="{F1B8B9C2-55D0-4587-83FB-40CCF3FB6CB7}" dt="2020-03-23T20:30:06.874" v="2101" actId="27636"/>
          <ac:spMkLst>
            <pc:docMk/>
            <pc:sldMk cId="0" sldId="321"/>
            <ac:spMk id="764" creationId="{00000000-0000-0000-0000-000000000000}"/>
          </ac:spMkLst>
        </pc:spChg>
      </pc:sldChg>
      <pc:sldChg chg="modSp mod">
        <pc:chgData name="Daniel Paradis" userId="93f32eb927b20ede" providerId="LiveId" clId="{F1B8B9C2-55D0-4587-83FB-40CCF3FB6CB7}" dt="2020-03-23T20:35:18.614" v="2120" actId="20577"/>
        <pc:sldMkLst>
          <pc:docMk/>
          <pc:sldMk cId="0" sldId="322"/>
        </pc:sldMkLst>
        <pc:spChg chg="mod">
          <ac:chgData name="Daniel Paradis" userId="93f32eb927b20ede" providerId="LiveId" clId="{F1B8B9C2-55D0-4587-83FB-40CCF3FB6CB7}" dt="2020-03-23T20:35:18.614" v="2120" actId="20577"/>
          <ac:spMkLst>
            <pc:docMk/>
            <pc:sldMk cId="0" sldId="322"/>
            <ac:spMk id="774" creationId="{00000000-0000-0000-0000-000000000000}"/>
          </ac:spMkLst>
        </pc:spChg>
      </pc:sldChg>
      <pc:sldChg chg="modSp mod modNotes">
        <pc:chgData name="Daniel Paradis" userId="93f32eb927b20ede" providerId="LiveId" clId="{F1B8B9C2-55D0-4587-83FB-40CCF3FB6CB7}" dt="2020-03-23T20:37:10.639" v="2127" actId="139"/>
        <pc:sldMkLst>
          <pc:docMk/>
          <pc:sldMk cId="0" sldId="323"/>
        </pc:sldMkLst>
        <pc:spChg chg="mod">
          <ac:chgData name="Daniel Paradis" userId="93f32eb927b20ede" providerId="LiveId" clId="{F1B8B9C2-55D0-4587-83FB-40CCF3FB6CB7}" dt="2020-03-23T20:37:10.639" v="2127" actId="139"/>
          <ac:spMkLst>
            <pc:docMk/>
            <pc:sldMk cId="0" sldId="323"/>
            <ac:spMk id="784" creationId="{00000000-0000-0000-0000-000000000000}"/>
          </ac:spMkLst>
        </pc:spChg>
      </pc:sldChg>
      <pc:sldChg chg="modSp mod addCm delCm modCm modNotes">
        <pc:chgData name="Daniel Paradis" userId="93f32eb927b20ede" providerId="LiveId" clId="{F1B8B9C2-55D0-4587-83FB-40CCF3FB6CB7}" dt="2020-03-27T13:53:32.097" v="2492" actId="1592"/>
        <pc:sldMkLst>
          <pc:docMk/>
          <pc:sldMk cId="0" sldId="324"/>
        </pc:sldMkLst>
        <pc:spChg chg="mod">
          <ac:chgData name="Daniel Paradis" userId="93f32eb927b20ede" providerId="LiveId" clId="{F1B8B9C2-55D0-4587-83FB-40CCF3FB6CB7}" dt="2020-03-23T21:40:55.450" v="2135" actId="179"/>
          <ac:spMkLst>
            <pc:docMk/>
            <pc:sldMk cId="0" sldId="324"/>
            <ac:spMk id="794" creationId="{00000000-0000-0000-0000-000000000000}"/>
          </ac:spMkLst>
        </pc:spChg>
      </pc:sldChg>
      <pc:sldChg chg="modNotes">
        <pc:chgData name="Daniel Paradis" userId="93f32eb927b20ede" providerId="LiveId" clId="{F1B8B9C2-55D0-4587-83FB-40CCF3FB6CB7}" dt="2020-03-23T18:39:40.224" v="963"/>
        <pc:sldMkLst>
          <pc:docMk/>
          <pc:sldMk cId="0" sldId="325"/>
        </pc:sldMkLst>
      </pc:sldChg>
      <pc:sldChg chg="modSp mod">
        <pc:chgData name="Daniel Paradis" userId="93f32eb927b20ede" providerId="LiveId" clId="{F1B8B9C2-55D0-4587-83FB-40CCF3FB6CB7}" dt="2020-03-23T22:28:28.009" v="2196" actId="20577"/>
        <pc:sldMkLst>
          <pc:docMk/>
          <pc:sldMk cId="0" sldId="326"/>
        </pc:sldMkLst>
        <pc:spChg chg="mod">
          <ac:chgData name="Daniel Paradis" userId="93f32eb927b20ede" providerId="LiveId" clId="{F1B8B9C2-55D0-4587-83FB-40CCF3FB6CB7}" dt="2020-03-23T22:28:28.009" v="2196" actId="20577"/>
          <ac:spMkLst>
            <pc:docMk/>
            <pc:sldMk cId="0" sldId="326"/>
            <ac:spMk id="814" creationId="{00000000-0000-0000-0000-000000000000}"/>
          </ac:spMkLst>
        </pc:spChg>
      </pc:sldChg>
      <pc:sldChg chg="modSp mod">
        <pc:chgData name="Daniel Paradis" userId="93f32eb927b20ede" providerId="LiveId" clId="{F1B8B9C2-55D0-4587-83FB-40CCF3FB6CB7}" dt="2020-03-23T22:29:57.041" v="2199" actId="20577"/>
        <pc:sldMkLst>
          <pc:docMk/>
          <pc:sldMk cId="0" sldId="327"/>
        </pc:sldMkLst>
        <pc:spChg chg="mod">
          <ac:chgData name="Daniel Paradis" userId="93f32eb927b20ede" providerId="LiveId" clId="{F1B8B9C2-55D0-4587-83FB-40CCF3FB6CB7}" dt="2020-03-23T22:29:57.041" v="2199" actId="20577"/>
          <ac:spMkLst>
            <pc:docMk/>
            <pc:sldMk cId="0" sldId="327"/>
            <ac:spMk id="824" creationId="{00000000-0000-0000-0000-000000000000}"/>
          </ac:spMkLst>
        </pc:spChg>
      </pc:sldChg>
      <pc:sldChg chg="modSp mod addCm delCm">
        <pc:chgData name="Daniel Paradis" userId="93f32eb927b20ede" providerId="LiveId" clId="{F1B8B9C2-55D0-4587-83FB-40CCF3FB6CB7}" dt="2020-03-20T18:31:01.269" v="266" actId="1592"/>
        <pc:sldMkLst>
          <pc:docMk/>
          <pc:sldMk cId="0" sldId="329"/>
        </pc:sldMkLst>
        <pc:spChg chg="mod">
          <ac:chgData name="Daniel Paradis" userId="93f32eb927b20ede" providerId="LiveId" clId="{F1B8B9C2-55D0-4587-83FB-40CCF3FB6CB7}" dt="2020-03-20T14:30:55.796" v="57"/>
          <ac:spMkLst>
            <pc:docMk/>
            <pc:sldMk cId="0" sldId="329"/>
            <ac:spMk id="844" creationId="{00000000-0000-0000-0000-000000000000}"/>
          </ac:spMkLst>
        </pc:spChg>
      </pc:sldChg>
      <pc:sldChg chg="modSp mod">
        <pc:chgData name="Daniel Paradis" userId="93f32eb927b20ede" providerId="LiveId" clId="{F1B8B9C2-55D0-4587-83FB-40CCF3FB6CB7}" dt="2020-03-23T22:31:46.859" v="2224"/>
        <pc:sldMkLst>
          <pc:docMk/>
          <pc:sldMk cId="0" sldId="330"/>
        </pc:sldMkLst>
        <pc:spChg chg="mod">
          <ac:chgData name="Daniel Paradis" userId="93f32eb927b20ede" providerId="LiveId" clId="{F1B8B9C2-55D0-4587-83FB-40CCF3FB6CB7}" dt="2020-03-23T22:31:46.859" v="2224"/>
          <ac:spMkLst>
            <pc:docMk/>
            <pc:sldMk cId="0" sldId="330"/>
            <ac:spMk id="854" creationId="{00000000-0000-0000-0000-000000000000}"/>
          </ac:spMkLst>
        </pc:spChg>
      </pc:sldChg>
      <pc:sldChg chg="modSp mod addCm delCm modCm">
        <pc:chgData name="Daniel Paradis" userId="93f32eb927b20ede" providerId="LiveId" clId="{F1B8B9C2-55D0-4587-83FB-40CCF3FB6CB7}" dt="2020-03-23T22:33:54.307" v="2237" actId="179"/>
        <pc:sldMkLst>
          <pc:docMk/>
          <pc:sldMk cId="0" sldId="331"/>
        </pc:sldMkLst>
        <pc:spChg chg="mod">
          <ac:chgData name="Daniel Paradis" userId="93f32eb927b20ede" providerId="LiveId" clId="{F1B8B9C2-55D0-4587-83FB-40CCF3FB6CB7}" dt="2020-03-23T22:33:54.307" v="2237" actId="179"/>
          <ac:spMkLst>
            <pc:docMk/>
            <pc:sldMk cId="0" sldId="331"/>
            <ac:spMk id="864" creationId="{00000000-0000-0000-0000-000000000000}"/>
          </ac:spMkLst>
        </pc:spChg>
      </pc:sldChg>
      <pc:sldChg chg="modSp mod">
        <pc:chgData name="Daniel Paradis" userId="93f32eb927b20ede" providerId="LiveId" clId="{F1B8B9C2-55D0-4587-83FB-40CCF3FB6CB7}" dt="2020-03-23T22:35:48.014" v="2251" actId="6549"/>
        <pc:sldMkLst>
          <pc:docMk/>
          <pc:sldMk cId="0" sldId="332"/>
        </pc:sldMkLst>
        <pc:spChg chg="mod">
          <ac:chgData name="Daniel Paradis" userId="93f32eb927b20ede" providerId="LiveId" clId="{F1B8B9C2-55D0-4587-83FB-40CCF3FB6CB7}" dt="2020-03-23T22:34:47.906" v="2240" actId="6549"/>
          <ac:spMkLst>
            <pc:docMk/>
            <pc:sldMk cId="0" sldId="332"/>
            <ac:spMk id="873" creationId="{00000000-0000-0000-0000-000000000000}"/>
          </ac:spMkLst>
        </pc:spChg>
        <pc:spChg chg="mod">
          <ac:chgData name="Daniel Paradis" userId="93f32eb927b20ede" providerId="LiveId" clId="{F1B8B9C2-55D0-4587-83FB-40CCF3FB6CB7}" dt="2020-03-23T22:35:48.014" v="2251" actId="6549"/>
          <ac:spMkLst>
            <pc:docMk/>
            <pc:sldMk cId="0" sldId="332"/>
            <ac:spMk id="874" creationId="{00000000-0000-0000-0000-000000000000}"/>
          </ac:spMkLst>
        </pc:spChg>
      </pc:sldChg>
      <pc:sldChg chg="modSp mod addCm delCm">
        <pc:chgData name="Daniel Paradis" userId="93f32eb927b20ede" providerId="LiveId" clId="{F1B8B9C2-55D0-4587-83FB-40CCF3FB6CB7}" dt="2020-03-23T22:37:16.553" v="2261" actId="6549"/>
        <pc:sldMkLst>
          <pc:docMk/>
          <pc:sldMk cId="0" sldId="333"/>
        </pc:sldMkLst>
        <pc:spChg chg="mod">
          <ac:chgData name="Daniel Paradis" userId="93f32eb927b20ede" providerId="LiveId" clId="{F1B8B9C2-55D0-4587-83FB-40CCF3FB6CB7}" dt="2020-03-23T22:37:16.553" v="2261" actId="6549"/>
          <ac:spMkLst>
            <pc:docMk/>
            <pc:sldMk cId="0" sldId="333"/>
            <ac:spMk id="883" creationId="{00000000-0000-0000-0000-000000000000}"/>
          </ac:spMkLst>
        </pc:spChg>
        <pc:spChg chg="mod">
          <ac:chgData name="Daniel Paradis" userId="93f32eb927b20ede" providerId="LiveId" clId="{F1B8B9C2-55D0-4587-83FB-40CCF3FB6CB7}" dt="2020-03-20T18:36:41.260" v="298" actId="114"/>
          <ac:spMkLst>
            <pc:docMk/>
            <pc:sldMk cId="0" sldId="333"/>
            <ac:spMk id="884" creationId="{00000000-0000-0000-0000-000000000000}"/>
          </ac:spMkLst>
        </pc:spChg>
      </pc:sldChg>
      <pc:sldChg chg="modSp mod">
        <pc:chgData name="Daniel Paradis" userId="93f32eb927b20ede" providerId="LiveId" clId="{F1B8B9C2-55D0-4587-83FB-40CCF3FB6CB7}" dt="2020-03-23T22:37:17.286" v="2262" actId="6549"/>
        <pc:sldMkLst>
          <pc:docMk/>
          <pc:sldMk cId="0" sldId="334"/>
        </pc:sldMkLst>
        <pc:spChg chg="mod">
          <ac:chgData name="Daniel Paradis" userId="93f32eb927b20ede" providerId="LiveId" clId="{F1B8B9C2-55D0-4587-83FB-40CCF3FB6CB7}" dt="2020-03-23T22:37:17.286" v="2262" actId="6549"/>
          <ac:spMkLst>
            <pc:docMk/>
            <pc:sldMk cId="0" sldId="334"/>
            <ac:spMk id="894" creationId="{00000000-0000-0000-0000-000000000000}"/>
          </ac:spMkLst>
        </pc:spChg>
      </pc:sldChg>
      <pc:sldChg chg="modSp mod addCm delCm modCm">
        <pc:chgData name="Daniel Paradis" userId="93f32eb927b20ede" providerId="LiveId" clId="{F1B8B9C2-55D0-4587-83FB-40CCF3FB6CB7}" dt="2020-03-23T22:38:11.455" v="2270" actId="403"/>
        <pc:sldMkLst>
          <pc:docMk/>
          <pc:sldMk cId="0" sldId="335"/>
        </pc:sldMkLst>
        <pc:spChg chg="mod">
          <ac:chgData name="Daniel Paradis" userId="93f32eb927b20ede" providerId="LiveId" clId="{F1B8B9C2-55D0-4587-83FB-40CCF3FB6CB7}" dt="2020-03-23T22:38:11.455" v="2270" actId="403"/>
          <ac:spMkLst>
            <pc:docMk/>
            <pc:sldMk cId="0" sldId="335"/>
            <ac:spMk id="904" creationId="{00000000-0000-0000-0000-000000000000}"/>
          </ac:spMkLst>
        </pc:spChg>
      </pc:sldChg>
      <pc:sldChg chg="modSp mod delCm">
        <pc:chgData name="Daniel Paradis" userId="93f32eb927b20ede" providerId="LiveId" clId="{F1B8B9C2-55D0-4587-83FB-40CCF3FB6CB7}" dt="2020-03-27T13:54:42.713" v="2493" actId="1592"/>
        <pc:sldMkLst>
          <pc:docMk/>
          <pc:sldMk cId="0" sldId="336"/>
        </pc:sldMkLst>
        <pc:spChg chg="mod">
          <ac:chgData name="Daniel Paradis" userId="93f32eb927b20ede" providerId="LiveId" clId="{F1B8B9C2-55D0-4587-83FB-40CCF3FB6CB7}" dt="2020-03-23T22:41:12.873" v="2287" actId="20577"/>
          <ac:spMkLst>
            <pc:docMk/>
            <pc:sldMk cId="0" sldId="336"/>
            <ac:spMk id="913" creationId="{00000000-0000-0000-0000-000000000000}"/>
          </ac:spMkLst>
        </pc:spChg>
      </pc:sldChg>
      <pc:sldChg chg="modSp mod">
        <pc:chgData name="Daniel Paradis" userId="93f32eb927b20ede" providerId="LiveId" clId="{F1B8B9C2-55D0-4587-83FB-40CCF3FB6CB7}" dt="2020-03-23T22:41:52.861" v="2311" actId="6549"/>
        <pc:sldMkLst>
          <pc:docMk/>
          <pc:sldMk cId="0" sldId="337"/>
        </pc:sldMkLst>
        <pc:spChg chg="mod">
          <ac:chgData name="Daniel Paradis" userId="93f32eb927b20ede" providerId="LiveId" clId="{F1B8B9C2-55D0-4587-83FB-40CCF3FB6CB7}" dt="2020-03-23T22:41:52.861" v="2311" actId="6549"/>
          <ac:spMkLst>
            <pc:docMk/>
            <pc:sldMk cId="0" sldId="337"/>
            <ac:spMk id="926" creationId="{00000000-0000-0000-0000-000000000000}"/>
          </ac:spMkLst>
        </pc:spChg>
      </pc:sldChg>
      <pc:sldChg chg="modSp mod">
        <pc:chgData name="Daniel Paradis" userId="93f32eb927b20ede" providerId="LiveId" clId="{F1B8B9C2-55D0-4587-83FB-40CCF3FB6CB7}" dt="2020-03-23T22:43:55.844" v="2344" actId="20577"/>
        <pc:sldMkLst>
          <pc:docMk/>
          <pc:sldMk cId="0" sldId="338"/>
        </pc:sldMkLst>
        <pc:spChg chg="mod">
          <ac:chgData name="Daniel Paradis" userId="93f32eb927b20ede" providerId="LiveId" clId="{F1B8B9C2-55D0-4587-83FB-40CCF3FB6CB7}" dt="2020-03-23T22:43:55.844" v="2344" actId="20577"/>
          <ac:spMkLst>
            <pc:docMk/>
            <pc:sldMk cId="0" sldId="338"/>
            <ac:spMk id="936" creationId="{00000000-0000-0000-0000-000000000000}"/>
          </ac:spMkLst>
        </pc:spChg>
      </pc:sldChg>
      <pc:sldChg chg="del addCm modCm">
        <pc:chgData name="Daniel Paradis" userId="93f32eb927b20ede" providerId="LiveId" clId="{F1B8B9C2-55D0-4587-83FB-40CCF3FB6CB7}" dt="2020-03-20T18:45:52.454" v="479" actId="47"/>
        <pc:sldMkLst>
          <pc:docMk/>
          <pc:sldMk cId="0" sldId="339"/>
        </pc:sldMkLst>
      </pc:sldChg>
      <pc:sldChg chg="modSp mod">
        <pc:chgData name="Daniel Paradis" userId="93f32eb927b20ede" providerId="LiveId" clId="{F1B8B9C2-55D0-4587-83FB-40CCF3FB6CB7}" dt="2020-03-23T22:46:15.800" v="2422" actId="20577"/>
        <pc:sldMkLst>
          <pc:docMk/>
          <pc:sldMk cId="0" sldId="345"/>
        </pc:sldMkLst>
        <pc:spChg chg="mod">
          <ac:chgData name="Daniel Paradis" userId="93f32eb927b20ede" providerId="LiveId" clId="{F1B8B9C2-55D0-4587-83FB-40CCF3FB6CB7}" dt="2020-03-23T22:46:15.800" v="2422" actId="20577"/>
          <ac:spMkLst>
            <pc:docMk/>
            <pc:sldMk cId="0" sldId="345"/>
            <ac:spMk id="1008" creationId="{00000000-0000-0000-0000-000000000000}"/>
          </ac:spMkLst>
        </pc:spChg>
      </pc:sldChg>
      <pc:sldChg chg="modSp mod addCm delCm modCm">
        <pc:chgData name="Daniel Paradis" userId="93f32eb927b20ede" providerId="LiveId" clId="{F1B8B9C2-55D0-4587-83FB-40CCF3FB6CB7}" dt="2020-03-23T22:46:26.933" v="2423" actId="403"/>
        <pc:sldMkLst>
          <pc:docMk/>
          <pc:sldMk cId="0" sldId="346"/>
        </pc:sldMkLst>
        <pc:spChg chg="mod">
          <ac:chgData name="Daniel Paradis" userId="93f32eb927b20ede" providerId="LiveId" clId="{F1B8B9C2-55D0-4587-83FB-40CCF3FB6CB7}" dt="2020-03-23T22:46:26.933" v="2423" actId="403"/>
          <ac:spMkLst>
            <pc:docMk/>
            <pc:sldMk cId="0" sldId="346"/>
            <ac:spMk id="1018" creationId="{00000000-0000-0000-0000-000000000000}"/>
          </ac:spMkLst>
        </pc:spChg>
      </pc:sldChg>
      <pc:sldChg chg="modSp mod">
        <pc:chgData name="Daniel Paradis" userId="93f32eb927b20ede" providerId="LiveId" clId="{F1B8B9C2-55D0-4587-83FB-40CCF3FB6CB7}" dt="2020-03-23T22:47:10.953" v="2427" actId="6549"/>
        <pc:sldMkLst>
          <pc:docMk/>
          <pc:sldMk cId="0" sldId="347"/>
        </pc:sldMkLst>
        <pc:spChg chg="mod">
          <ac:chgData name="Daniel Paradis" userId="93f32eb927b20ede" providerId="LiveId" clId="{F1B8B9C2-55D0-4587-83FB-40CCF3FB6CB7}" dt="2020-03-23T22:47:10.953" v="2427" actId="6549"/>
          <ac:spMkLst>
            <pc:docMk/>
            <pc:sldMk cId="0" sldId="347"/>
            <ac:spMk id="1028" creationId="{00000000-0000-0000-0000-000000000000}"/>
          </ac:spMkLst>
        </pc:spChg>
      </pc:sldChg>
      <pc:sldChg chg="modSp mod">
        <pc:chgData name="Daniel Paradis" userId="93f32eb927b20ede" providerId="LiveId" clId="{F1B8B9C2-55D0-4587-83FB-40CCF3FB6CB7}" dt="2020-03-23T22:47:18.026" v="2428" actId="20577"/>
        <pc:sldMkLst>
          <pc:docMk/>
          <pc:sldMk cId="0" sldId="348"/>
        </pc:sldMkLst>
        <pc:spChg chg="mod">
          <ac:chgData name="Daniel Paradis" userId="93f32eb927b20ede" providerId="LiveId" clId="{F1B8B9C2-55D0-4587-83FB-40CCF3FB6CB7}" dt="2020-03-23T22:47:18.026" v="2428" actId="20577"/>
          <ac:spMkLst>
            <pc:docMk/>
            <pc:sldMk cId="0" sldId="348"/>
            <ac:spMk id="1038" creationId="{00000000-0000-0000-0000-000000000000}"/>
          </ac:spMkLst>
        </pc:spChg>
      </pc:sldChg>
      <pc:sldChg chg="modSp">
        <pc:chgData name="Daniel Paradis" userId="93f32eb927b20ede" providerId="LiveId" clId="{F1B8B9C2-55D0-4587-83FB-40CCF3FB6CB7}" dt="2020-03-23T18:39:40.224" v="963"/>
        <pc:sldMkLst>
          <pc:docMk/>
          <pc:sldMk cId="0" sldId="350"/>
        </pc:sldMkLst>
        <pc:spChg chg="mod">
          <ac:chgData name="Daniel Paradis" userId="93f32eb927b20ede" providerId="LiveId" clId="{F1B8B9C2-55D0-4587-83FB-40CCF3FB6CB7}" dt="2020-03-23T18:39:40.224" v="963"/>
          <ac:spMkLst>
            <pc:docMk/>
            <pc:sldMk cId="0" sldId="350"/>
            <ac:spMk id="1058" creationId="{00000000-0000-0000-0000-000000000000}"/>
          </ac:spMkLst>
        </pc:spChg>
      </pc:sldChg>
      <pc:sldChg chg="modSp mod addCm delCm modCm">
        <pc:chgData name="Daniel Paradis" userId="93f32eb927b20ede" providerId="LiveId" clId="{F1B8B9C2-55D0-4587-83FB-40CCF3FB6CB7}" dt="2020-03-23T22:48:04.071" v="2430" actId="403"/>
        <pc:sldMkLst>
          <pc:docMk/>
          <pc:sldMk cId="0" sldId="351"/>
        </pc:sldMkLst>
        <pc:spChg chg="mod">
          <ac:chgData name="Daniel Paradis" userId="93f32eb927b20ede" providerId="LiveId" clId="{F1B8B9C2-55D0-4587-83FB-40CCF3FB6CB7}" dt="2020-03-23T22:48:04.071" v="2430" actId="403"/>
          <ac:spMkLst>
            <pc:docMk/>
            <pc:sldMk cId="0" sldId="351"/>
            <ac:spMk id="1068" creationId="{00000000-0000-0000-0000-000000000000}"/>
          </ac:spMkLst>
        </pc:spChg>
      </pc:sldChg>
      <pc:sldChg chg="modSp mod addCm delCm modCm">
        <pc:chgData name="Daniel Paradis" userId="93f32eb927b20ede" providerId="LiveId" clId="{F1B8B9C2-55D0-4587-83FB-40CCF3FB6CB7}" dt="2020-03-23T23:28:44.495" v="2442" actId="6549"/>
        <pc:sldMkLst>
          <pc:docMk/>
          <pc:sldMk cId="0" sldId="352"/>
        </pc:sldMkLst>
        <pc:spChg chg="mod">
          <ac:chgData name="Daniel Paradis" userId="93f32eb927b20ede" providerId="LiveId" clId="{F1B8B9C2-55D0-4587-83FB-40CCF3FB6CB7}" dt="2020-03-23T23:28:44.495" v="2442" actId="6549"/>
          <ac:spMkLst>
            <pc:docMk/>
            <pc:sldMk cId="0" sldId="352"/>
            <ac:spMk id="1078" creationId="{00000000-0000-0000-0000-000000000000}"/>
          </ac:spMkLst>
        </pc:spChg>
      </pc:sldChg>
      <pc:sldChg chg="modSp del mod addCm">
        <pc:chgData name="Daniel Paradis" userId="93f32eb927b20ede" providerId="LiveId" clId="{F1B8B9C2-55D0-4587-83FB-40CCF3FB6CB7}" dt="2020-03-30T20:09:17.234" v="2535" actId="47"/>
        <pc:sldMkLst>
          <pc:docMk/>
          <pc:sldMk cId="0" sldId="353"/>
        </pc:sldMkLst>
        <pc:picChg chg="mod ord">
          <ac:chgData name="Daniel Paradis" userId="93f32eb927b20ede" providerId="LiveId" clId="{F1B8B9C2-55D0-4587-83FB-40CCF3FB6CB7}" dt="2020-03-30T20:07:10.079" v="2530" actId="1076"/>
          <ac:picMkLst>
            <pc:docMk/>
            <pc:sldMk cId="0" sldId="353"/>
            <ac:picMk id="3" creationId="{0FF16EF9-8559-4343-9877-B35F2A80A526}"/>
          </ac:picMkLst>
        </pc:picChg>
        <pc:picChg chg="ord">
          <ac:chgData name="Daniel Paradis" userId="93f32eb927b20ede" providerId="LiveId" clId="{F1B8B9C2-55D0-4587-83FB-40CCF3FB6CB7}" dt="2020-03-30T20:06:14.786" v="2525" actId="167"/>
          <ac:picMkLst>
            <pc:docMk/>
            <pc:sldMk cId="0" sldId="353"/>
            <ac:picMk id="1092" creationId="{00000000-0000-0000-0000-000000000000}"/>
          </ac:picMkLst>
        </pc:picChg>
      </pc:sldChg>
      <pc:sldChg chg="addCm delCm">
        <pc:chgData name="Daniel Paradis" userId="93f32eb927b20ede" providerId="LiveId" clId="{F1B8B9C2-55D0-4587-83FB-40CCF3FB6CB7}" dt="2020-03-30T21:07:40.385" v="2677" actId="1592"/>
        <pc:sldMkLst>
          <pc:docMk/>
          <pc:sldMk cId="0" sldId="354"/>
        </pc:sldMkLst>
      </pc:sldChg>
      <pc:sldChg chg="modSp mod addCm delCm modCm">
        <pc:chgData name="Daniel Paradis" userId="93f32eb927b20ede" providerId="LiveId" clId="{F1B8B9C2-55D0-4587-83FB-40CCF3FB6CB7}" dt="2020-03-30T21:07:44.142" v="2678" actId="1592"/>
        <pc:sldMkLst>
          <pc:docMk/>
          <pc:sldMk cId="0" sldId="355"/>
        </pc:sldMkLst>
        <pc:picChg chg="mod">
          <ac:chgData name="Daniel Paradis" userId="93f32eb927b20ede" providerId="LiveId" clId="{F1B8B9C2-55D0-4587-83FB-40CCF3FB6CB7}" dt="2020-03-30T20:10:07.261" v="2537" actId="14100"/>
          <ac:picMkLst>
            <pc:docMk/>
            <pc:sldMk cId="0" sldId="355"/>
            <ac:picMk id="1120" creationId="{00000000-0000-0000-0000-000000000000}"/>
          </ac:picMkLst>
        </pc:picChg>
      </pc:sldChg>
      <pc:sldChg chg="modSp del mod modNotes">
        <pc:chgData name="Daniel Paradis" userId="93f32eb927b20ede" providerId="LiveId" clId="{F1B8B9C2-55D0-4587-83FB-40CCF3FB6CB7}" dt="2020-03-30T20:56:25.833" v="2655" actId="47"/>
        <pc:sldMkLst>
          <pc:docMk/>
          <pc:sldMk cId="0" sldId="356"/>
        </pc:sldMkLst>
        <pc:picChg chg="mod">
          <ac:chgData name="Daniel Paradis" userId="93f32eb927b20ede" providerId="LiveId" clId="{F1B8B9C2-55D0-4587-83FB-40CCF3FB6CB7}" dt="2020-03-20T19:13:03.803" v="682" actId="692"/>
          <ac:picMkLst>
            <pc:docMk/>
            <pc:sldMk cId="0" sldId="356"/>
            <ac:picMk id="3" creationId="{00000000-0000-0000-0000-000000000000}"/>
          </ac:picMkLst>
        </pc:picChg>
      </pc:sldChg>
      <pc:sldChg chg="modSp add del mod">
        <pc:chgData name="Daniel Paradis" userId="93f32eb927b20ede" providerId="LiveId" clId="{F1B8B9C2-55D0-4587-83FB-40CCF3FB6CB7}" dt="2020-03-30T20:56:59.863" v="2656" actId="47"/>
        <pc:sldMkLst>
          <pc:docMk/>
          <pc:sldMk cId="0" sldId="357"/>
        </pc:sldMkLst>
        <pc:picChg chg="mod">
          <ac:chgData name="Daniel Paradis" userId="93f32eb927b20ede" providerId="LiveId" clId="{F1B8B9C2-55D0-4587-83FB-40CCF3FB6CB7}" dt="2020-03-30T20:18:24.654" v="2589" actId="14100"/>
          <ac:picMkLst>
            <pc:docMk/>
            <pc:sldMk cId="0" sldId="357"/>
            <ac:picMk id="2" creationId="{00000000-0000-0000-0000-000000000000}"/>
          </ac:picMkLst>
        </pc:picChg>
      </pc:sldChg>
      <pc:sldChg chg="modSp del mod addCm">
        <pc:chgData name="Daniel Paradis" userId="93f32eb927b20ede" providerId="LiveId" clId="{F1B8B9C2-55D0-4587-83FB-40CCF3FB6CB7}" dt="2020-03-30T21:01:09.221" v="2676" actId="47"/>
        <pc:sldMkLst>
          <pc:docMk/>
          <pc:sldMk cId="0" sldId="358"/>
        </pc:sldMkLst>
        <pc:picChg chg="mod">
          <ac:chgData name="Daniel Paradis" userId="93f32eb927b20ede" providerId="LiveId" clId="{F1B8B9C2-55D0-4587-83FB-40CCF3FB6CB7}" dt="2020-03-20T19:16:31.809" v="684" actId="692"/>
          <ac:picMkLst>
            <pc:docMk/>
            <pc:sldMk cId="0" sldId="358"/>
            <ac:picMk id="2" creationId="{00000000-0000-0000-0000-000000000000}"/>
          </ac:picMkLst>
        </pc:picChg>
      </pc:sldChg>
      <pc:sldChg chg="modSp mod delCm">
        <pc:chgData name="Daniel Paradis" userId="93f32eb927b20ede" providerId="LiveId" clId="{F1B8B9C2-55D0-4587-83FB-40CCF3FB6CB7}" dt="2020-03-23T18:39:40.224" v="963"/>
        <pc:sldMkLst>
          <pc:docMk/>
          <pc:sldMk cId="0" sldId="359"/>
        </pc:sldMkLst>
        <pc:spChg chg="mod">
          <ac:chgData name="Daniel Paradis" userId="93f32eb927b20ede" providerId="LiveId" clId="{F1B8B9C2-55D0-4587-83FB-40CCF3FB6CB7}" dt="2020-03-23T18:39:40.224" v="963"/>
          <ac:spMkLst>
            <pc:docMk/>
            <pc:sldMk cId="0" sldId="359"/>
            <ac:spMk id="7" creationId="{0B9C317E-958A-4E62-B2D2-04CF83BC3AB8}"/>
          </ac:spMkLst>
        </pc:spChg>
        <pc:spChg chg="mod">
          <ac:chgData name="Daniel Paradis" userId="93f32eb927b20ede" providerId="LiveId" clId="{F1B8B9C2-55D0-4587-83FB-40CCF3FB6CB7}" dt="2020-03-20T16:32:40.255" v="121" actId="20577"/>
          <ac:spMkLst>
            <pc:docMk/>
            <pc:sldMk cId="0" sldId="359"/>
            <ac:spMk id="1157" creationId="{00000000-0000-0000-0000-000000000000}"/>
          </ac:spMkLst>
        </pc:spChg>
      </pc:sldChg>
      <pc:sldChg chg="modSp mod addCm">
        <pc:chgData name="Daniel Paradis" userId="93f32eb927b20ede" providerId="LiveId" clId="{F1B8B9C2-55D0-4587-83FB-40CCF3FB6CB7}" dt="2020-03-20T19:20:47.756" v="722" actId="1589"/>
        <pc:sldMkLst>
          <pc:docMk/>
          <pc:sldMk cId="0" sldId="360"/>
        </pc:sldMkLst>
        <pc:spChg chg="mod">
          <ac:chgData name="Daniel Paradis" userId="93f32eb927b20ede" providerId="LiveId" clId="{F1B8B9C2-55D0-4587-83FB-40CCF3FB6CB7}" dt="2020-03-20T19:20:34.376" v="721" actId="20577"/>
          <ac:spMkLst>
            <pc:docMk/>
            <pc:sldMk cId="0" sldId="360"/>
            <ac:spMk id="1168" creationId="{00000000-0000-0000-0000-000000000000}"/>
          </ac:spMkLst>
        </pc:spChg>
      </pc:sldChg>
      <pc:sldChg chg="modSp mod">
        <pc:chgData name="Daniel Paradis" userId="93f32eb927b20ede" providerId="LiveId" clId="{F1B8B9C2-55D0-4587-83FB-40CCF3FB6CB7}" dt="2020-03-23T23:31:04.589" v="2450" actId="5793"/>
        <pc:sldMkLst>
          <pc:docMk/>
          <pc:sldMk cId="0" sldId="366"/>
        </pc:sldMkLst>
        <pc:spChg chg="mod">
          <ac:chgData name="Daniel Paradis" userId="93f32eb927b20ede" providerId="LiveId" clId="{F1B8B9C2-55D0-4587-83FB-40CCF3FB6CB7}" dt="2020-03-23T23:31:04.589" v="2450" actId="5793"/>
          <ac:spMkLst>
            <pc:docMk/>
            <pc:sldMk cId="0" sldId="366"/>
            <ac:spMk id="1228" creationId="{00000000-0000-0000-0000-000000000000}"/>
          </ac:spMkLst>
        </pc:spChg>
      </pc:sldChg>
      <pc:sldChg chg="addSp modSp mod">
        <pc:chgData name="Daniel Paradis" userId="93f32eb927b20ede" providerId="LiveId" clId="{F1B8B9C2-55D0-4587-83FB-40CCF3FB6CB7}" dt="2020-03-23T19:48:51.459" v="1737"/>
        <pc:sldMkLst>
          <pc:docMk/>
          <pc:sldMk cId="2298368674" sldId="368"/>
        </pc:sldMkLst>
        <pc:spChg chg="mod">
          <ac:chgData name="Daniel Paradis" userId="93f32eb927b20ede" providerId="LiveId" clId="{F1B8B9C2-55D0-4587-83FB-40CCF3FB6CB7}" dt="2020-03-23T19:40:56.394" v="1678" actId="6549"/>
          <ac:spMkLst>
            <pc:docMk/>
            <pc:sldMk cId="2298368674" sldId="368"/>
            <ac:spMk id="3" creationId="{00000000-0000-0000-0000-000000000000}"/>
          </ac:spMkLst>
        </pc:spChg>
        <pc:spChg chg="add">
          <ac:chgData name="Daniel Paradis" userId="93f32eb927b20ede" providerId="LiveId" clId="{F1B8B9C2-55D0-4587-83FB-40CCF3FB6CB7}" dt="2020-03-23T19:48:51.459" v="1737"/>
          <ac:spMkLst>
            <pc:docMk/>
            <pc:sldMk cId="2298368674" sldId="368"/>
            <ac:spMk id="7" creationId="{5A16D7D0-F8B2-4D31-8D0D-89E863D08B17}"/>
          </ac:spMkLst>
        </pc:spChg>
      </pc:sldChg>
      <pc:sldChg chg="addCm">
        <pc:chgData name="Daniel Paradis" userId="93f32eb927b20ede" providerId="LiveId" clId="{F1B8B9C2-55D0-4587-83FB-40CCF3FB6CB7}" dt="2020-03-20T19:30:10.774" v="735" actId="1589"/>
        <pc:sldMkLst>
          <pc:docMk/>
          <pc:sldMk cId="2345818988" sldId="370"/>
        </pc:sldMkLst>
      </pc:sldChg>
      <pc:sldChg chg="modSp mod">
        <pc:chgData name="Daniel Paradis" userId="93f32eb927b20ede" providerId="LiveId" clId="{F1B8B9C2-55D0-4587-83FB-40CCF3FB6CB7}" dt="2020-03-23T20:03:47.388" v="1851" actId="20577"/>
        <pc:sldMkLst>
          <pc:docMk/>
          <pc:sldMk cId="3782646848" sldId="373"/>
        </pc:sldMkLst>
        <pc:spChg chg="mod">
          <ac:chgData name="Daniel Paradis" userId="93f32eb927b20ede" providerId="LiveId" clId="{F1B8B9C2-55D0-4587-83FB-40CCF3FB6CB7}" dt="2020-03-23T20:03:47.388" v="1851" actId="20577"/>
          <ac:spMkLst>
            <pc:docMk/>
            <pc:sldMk cId="3782646848" sldId="373"/>
            <ac:spMk id="3" creationId="{00000000-0000-0000-0000-000000000000}"/>
          </ac:spMkLst>
        </pc:spChg>
      </pc:sldChg>
      <pc:sldChg chg="addSp delSp modSp mod addCm delCm modCm">
        <pc:chgData name="Daniel Paradis" userId="93f32eb927b20ede" providerId="LiveId" clId="{F1B8B9C2-55D0-4587-83FB-40CCF3FB6CB7}" dt="2020-03-27T13:53:18.157" v="2491" actId="1592"/>
        <pc:sldMkLst>
          <pc:docMk/>
          <pc:sldMk cId="1570745525" sldId="374"/>
        </pc:sldMkLst>
        <pc:spChg chg="mod">
          <ac:chgData name="Daniel Paradis" userId="93f32eb927b20ede" providerId="LiveId" clId="{F1B8B9C2-55D0-4587-83FB-40CCF3FB6CB7}" dt="2020-03-19T22:21:34.878" v="26" actId="14100"/>
          <ac:spMkLst>
            <pc:docMk/>
            <pc:sldMk cId="1570745525" sldId="374"/>
            <ac:spMk id="7" creationId="{8387A0C5-C519-4FD5-9415-205DC470E00D}"/>
          </ac:spMkLst>
        </pc:spChg>
        <pc:picChg chg="add mod ord">
          <ac:chgData name="Daniel Paradis" userId="93f32eb927b20ede" providerId="LiveId" clId="{F1B8B9C2-55D0-4587-83FB-40CCF3FB6CB7}" dt="2020-03-19T22:21:15.727" v="21" actId="1076"/>
          <ac:picMkLst>
            <pc:docMk/>
            <pc:sldMk cId="1570745525" sldId="374"/>
            <ac:picMk id="2" creationId="{5EF45702-3A94-4B9D-B4A2-FB8D81A765D4}"/>
          </ac:picMkLst>
        </pc:picChg>
        <pc:picChg chg="del">
          <ac:chgData name="Daniel Paradis" userId="93f32eb927b20ede" providerId="LiveId" clId="{F1B8B9C2-55D0-4587-83FB-40CCF3FB6CB7}" dt="2020-03-19T22:19:50.510" v="16" actId="478"/>
          <ac:picMkLst>
            <pc:docMk/>
            <pc:sldMk cId="1570745525" sldId="374"/>
            <ac:picMk id="4" creationId="{F70444A7-965A-49A3-B73E-DF8554A09CA0}"/>
          </ac:picMkLst>
        </pc:picChg>
      </pc:sldChg>
      <pc:sldChg chg="modSp mod delCm">
        <pc:chgData name="Daniel Paradis" userId="93f32eb927b20ede" providerId="LiveId" clId="{F1B8B9C2-55D0-4587-83FB-40CCF3FB6CB7}" dt="2020-03-23T22:28:21.225" v="2190" actId="20577"/>
        <pc:sldMkLst>
          <pc:docMk/>
          <pc:sldMk cId="2777526468" sldId="376"/>
        </pc:sldMkLst>
        <pc:spChg chg="mod">
          <ac:chgData name="Daniel Paradis" userId="93f32eb927b20ede" providerId="LiveId" clId="{F1B8B9C2-55D0-4587-83FB-40CCF3FB6CB7}" dt="2020-03-23T22:28:21.225" v="2190" actId="20577"/>
          <ac:spMkLst>
            <pc:docMk/>
            <pc:sldMk cId="2777526468" sldId="376"/>
            <ac:spMk id="9" creationId="{FBA23624-3F2E-4735-B776-A9966FF7B62D}"/>
          </ac:spMkLst>
        </pc:spChg>
      </pc:sldChg>
      <pc:sldChg chg="delCm">
        <pc:chgData name="Daniel Paradis" userId="93f32eb927b20ede" providerId="LiveId" clId="{F1B8B9C2-55D0-4587-83FB-40CCF3FB6CB7}" dt="2020-03-20T17:59:54.999" v="263" actId="1592"/>
        <pc:sldMkLst>
          <pc:docMk/>
          <pc:sldMk cId="3543850413" sldId="377"/>
        </pc:sldMkLst>
      </pc:sldChg>
      <pc:sldChg chg="addSp modSp mod modNotes">
        <pc:chgData name="Daniel Paradis" userId="93f32eb927b20ede" providerId="LiveId" clId="{F1B8B9C2-55D0-4587-83FB-40CCF3FB6CB7}" dt="2020-03-23T19:49:21.558" v="1742" actId="1035"/>
        <pc:sldMkLst>
          <pc:docMk/>
          <pc:sldMk cId="407279827" sldId="380"/>
        </pc:sldMkLst>
        <pc:spChg chg="mod">
          <ac:chgData name="Daniel Paradis" userId="93f32eb927b20ede" providerId="LiveId" clId="{F1B8B9C2-55D0-4587-83FB-40CCF3FB6CB7}" dt="2020-03-23T19:09:50.763" v="1498" actId="20577"/>
          <ac:spMkLst>
            <pc:docMk/>
            <pc:sldMk cId="407279827" sldId="380"/>
            <ac:spMk id="3" creationId="{00000000-0000-0000-0000-000000000000}"/>
          </ac:spMkLst>
        </pc:spChg>
        <pc:spChg chg="add mod">
          <ac:chgData name="Daniel Paradis" userId="93f32eb927b20ede" providerId="LiveId" clId="{F1B8B9C2-55D0-4587-83FB-40CCF3FB6CB7}" dt="2020-03-23T19:49:21.558" v="1742" actId="1035"/>
          <ac:spMkLst>
            <pc:docMk/>
            <pc:sldMk cId="407279827" sldId="380"/>
            <ac:spMk id="5" creationId="{5BD22F47-1926-4BBC-9330-4806CA95FA40}"/>
          </ac:spMkLst>
        </pc:spChg>
      </pc:sldChg>
      <pc:sldChg chg="addSp modSp mod delCm modNotes">
        <pc:chgData name="Daniel Paradis" userId="93f32eb927b20ede" providerId="LiveId" clId="{F1B8B9C2-55D0-4587-83FB-40CCF3FB6CB7}" dt="2020-03-23T19:49:16.251" v="1739"/>
        <pc:sldMkLst>
          <pc:docMk/>
          <pc:sldMk cId="3656607913" sldId="381"/>
        </pc:sldMkLst>
        <pc:spChg chg="mod">
          <ac:chgData name="Daniel Paradis" userId="93f32eb927b20ede" providerId="LiveId" clId="{F1B8B9C2-55D0-4587-83FB-40CCF3FB6CB7}" dt="2020-03-23T19:10:32.164" v="1503" actId="20577"/>
          <ac:spMkLst>
            <pc:docMk/>
            <pc:sldMk cId="3656607913" sldId="381"/>
            <ac:spMk id="3" creationId="{00000000-0000-0000-0000-000000000000}"/>
          </ac:spMkLst>
        </pc:spChg>
        <pc:spChg chg="add">
          <ac:chgData name="Daniel Paradis" userId="93f32eb927b20ede" providerId="LiveId" clId="{F1B8B9C2-55D0-4587-83FB-40CCF3FB6CB7}" dt="2020-03-23T19:49:16.251" v="1739"/>
          <ac:spMkLst>
            <pc:docMk/>
            <pc:sldMk cId="3656607913" sldId="381"/>
            <ac:spMk id="5" creationId="{8B65F283-2E86-461D-A60B-3A6C75DAD4E4}"/>
          </ac:spMkLst>
        </pc:spChg>
      </pc:sldChg>
      <pc:sldChg chg="addSp">
        <pc:chgData name="Daniel Paradis" userId="93f32eb927b20ede" providerId="LiveId" clId="{F1B8B9C2-55D0-4587-83FB-40CCF3FB6CB7}" dt="2020-03-23T19:48:58.949" v="1738"/>
        <pc:sldMkLst>
          <pc:docMk/>
          <pc:sldMk cId="2195244300" sldId="382"/>
        </pc:sldMkLst>
        <pc:spChg chg="add">
          <ac:chgData name="Daniel Paradis" userId="93f32eb927b20ede" providerId="LiveId" clId="{F1B8B9C2-55D0-4587-83FB-40CCF3FB6CB7}" dt="2020-03-23T19:48:58.949" v="1738"/>
          <ac:spMkLst>
            <pc:docMk/>
            <pc:sldMk cId="2195244300" sldId="382"/>
            <ac:spMk id="5" creationId="{9308A49B-60C6-47E1-BEAF-0C102606C91B}"/>
          </ac:spMkLst>
        </pc:spChg>
      </pc:sldChg>
      <pc:sldChg chg="mod modShow addCm">
        <pc:chgData name="Daniel Paradis" userId="93f32eb927b20ede" providerId="LiveId" clId="{F1B8B9C2-55D0-4587-83FB-40CCF3FB6CB7}" dt="2020-03-20T18:29:25.558" v="264" actId="729"/>
        <pc:sldMkLst>
          <pc:docMk/>
          <pc:sldMk cId="3530368486" sldId="383"/>
        </pc:sldMkLst>
      </pc:sldChg>
      <pc:sldChg chg="mod modShow">
        <pc:chgData name="Daniel Paradis" userId="93f32eb927b20ede" providerId="LiveId" clId="{F1B8B9C2-55D0-4587-83FB-40CCF3FB6CB7}" dt="2020-03-20T19:17:30.822" v="685" actId="729"/>
        <pc:sldMkLst>
          <pc:docMk/>
          <pc:sldMk cId="1121220567" sldId="384"/>
        </pc:sldMkLst>
      </pc:sldChg>
      <pc:sldChg chg="addSp delSp modSp add mod">
        <pc:chgData name="Daniel Paradis" userId="93f32eb927b20ede" providerId="LiveId" clId="{F1B8B9C2-55D0-4587-83FB-40CCF3FB6CB7}" dt="2020-03-20T18:46:05.746" v="480" actId="790"/>
        <pc:sldMkLst>
          <pc:docMk/>
          <pc:sldMk cId="4240518073" sldId="385"/>
        </pc:sldMkLst>
        <pc:spChg chg="add mod">
          <ac:chgData name="Daniel Paradis" userId="93f32eb927b20ede" providerId="LiveId" clId="{F1B8B9C2-55D0-4587-83FB-40CCF3FB6CB7}" dt="2020-03-20T18:46:05.746" v="480" actId="790"/>
          <ac:spMkLst>
            <pc:docMk/>
            <pc:sldMk cId="4240518073" sldId="385"/>
            <ac:spMk id="3" creationId="{924D0563-22E1-4269-ACA0-C078E13E0141}"/>
          </ac:spMkLst>
        </pc:spChg>
        <pc:spChg chg="del mod">
          <ac:chgData name="Daniel Paradis" userId="93f32eb927b20ede" providerId="LiveId" clId="{F1B8B9C2-55D0-4587-83FB-40CCF3FB6CB7}" dt="2020-03-20T18:42:32.587" v="342" actId="478"/>
          <ac:spMkLst>
            <pc:docMk/>
            <pc:sldMk cId="4240518073" sldId="385"/>
            <ac:spMk id="946" creationId="{00000000-0000-0000-0000-000000000000}"/>
          </ac:spMkLst>
        </pc:spChg>
      </pc:sldChg>
      <pc:sldChg chg="addSp modSp add mod">
        <pc:chgData name="Daniel Paradis" userId="93f32eb927b20ede" providerId="LiveId" clId="{F1B8B9C2-55D0-4587-83FB-40CCF3FB6CB7}" dt="2020-03-23T19:49:37.435" v="1747" actId="1035"/>
        <pc:sldMkLst>
          <pc:docMk/>
          <pc:sldMk cId="3947300805" sldId="386"/>
        </pc:sldMkLst>
        <pc:spChg chg="mod">
          <ac:chgData name="Daniel Paradis" userId="93f32eb927b20ede" providerId="LiveId" clId="{F1B8B9C2-55D0-4587-83FB-40CCF3FB6CB7}" dt="2020-03-23T18:29:46.710" v="925" actId="20577"/>
          <ac:spMkLst>
            <pc:docMk/>
            <pc:sldMk cId="3947300805" sldId="386"/>
            <ac:spMk id="2" creationId="{574F8AF7-C791-45E0-AFEF-292E90075D6A}"/>
          </ac:spMkLst>
        </pc:spChg>
        <pc:spChg chg="mod">
          <ac:chgData name="Daniel Paradis" userId="93f32eb927b20ede" providerId="LiveId" clId="{F1B8B9C2-55D0-4587-83FB-40CCF3FB6CB7}" dt="2020-03-23T18:52:21.184" v="1319" actId="20577"/>
          <ac:spMkLst>
            <pc:docMk/>
            <pc:sldMk cId="3947300805" sldId="386"/>
            <ac:spMk id="3" creationId="{E87720B7-184F-4F7C-A068-D245B7FF0692}"/>
          </ac:spMkLst>
        </pc:spChg>
        <pc:spChg chg="add mod">
          <ac:chgData name="Daniel Paradis" userId="93f32eb927b20ede" providerId="LiveId" clId="{F1B8B9C2-55D0-4587-83FB-40CCF3FB6CB7}" dt="2020-03-23T19:49:37.435" v="1747" actId="1035"/>
          <ac:spMkLst>
            <pc:docMk/>
            <pc:sldMk cId="3947300805" sldId="386"/>
            <ac:spMk id="5" creationId="{0458D46D-7B9B-499D-9012-9AECDA4A7E1C}"/>
          </ac:spMkLst>
        </pc:spChg>
      </pc:sldChg>
      <pc:sldChg chg="addSp modSp add mod addCm modCm">
        <pc:chgData name="Daniel Paradis" userId="93f32eb927b20ede" providerId="LiveId" clId="{F1B8B9C2-55D0-4587-83FB-40CCF3FB6CB7}" dt="2020-03-27T13:50:24.294" v="2490" actId="1076"/>
        <pc:sldMkLst>
          <pc:docMk/>
          <pc:sldMk cId="69049779" sldId="387"/>
        </pc:sldMkLst>
        <pc:spChg chg="mod">
          <ac:chgData name="Daniel Paradis" userId="93f32eb927b20ede" providerId="LiveId" clId="{F1B8B9C2-55D0-4587-83FB-40CCF3FB6CB7}" dt="2020-03-24T17:48:49.679" v="2463" actId="20577"/>
          <ac:spMkLst>
            <pc:docMk/>
            <pc:sldMk cId="69049779" sldId="387"/>
            <ac:spMk id="3" creationId="{E87720B7-184F-4F7C-A068-D245B7FF0692}"/>
          </ac:spMkLst>
        </pc:spChg>
        <pc:spChg chg="add mod">
          <ac:chgData name="Daniel Paradis" userId="93f32eb927b20ede" providerId="LiveId" clId="{F1B8B9C2-55D0-4587-83FB-40CCF3FB6CB7}" dt="2020-03-27T13:50:24.294" v="2490" actId="1076"/>
          <ac:spMkLst>
            <pc:docMk/>
            <pc:sldMk cId="69049779" sldId="387"/>
            <ac:spMk id="5" creationId="{1913A10A-BD4C-463C-9C81-C92FF104F448}"/>
          </ac:spMkLst>
        </pc:spChg>
        <pc:spChg chg="add">
          <ac:chgData name="Daniel Paradis" userId="93f32eb927b20ede" providerId="LiveId" clId="{F1B8B9C2-55D0-4587-83FB-40CCF3FB6CB7}" dt="2020-03-23T19:49:32.675" v="1744"/>
          <ac:spMkLst>
            <pc:docMk/>
            <pc:sldMk cId="69049779" sldId="387"/>
            <ac:spMk id="6" creationId="{B890EE42-9407-4A4C-89C8-6CBA0A52C2AD}"/>
          </ac:spMkLst>
        </pc:spChg>
      </pc:sldChg>
      <pc:sldChg chg="addSp modSp add mod">
        <pc:chgData name="Daniel Paradis" userId="93f32eb927b20ede" providerId="LiveId" clId="{F1B8B9C2-55D0-4587-83FB-40CCF3FB6CB7}" dt="2020-03-23T19:49:30.668" v="1743"/>
        <pc:sldMkLst>
          <pc:docMk/>
          <pc:sldMk cId="1122932513" sldId="388"/>
        </pc:sldMkLst>
        <pc:spChg chg="mod">
          <ac:chgData name="Daniel Paradis" userId="93f32eb927b20ede" providerId="LiveId" clId="{F1B8B9C2-55D0-4587-83FB-40CCF3FB6CB7}" dt="2020-03-23T18:50:58.848" v="1287" actId="20577"/>
          <ac:spMkLst>
            <pc:docMk/>
            <pc:sldMk cId="1122932513" sldId="388"/>
            <ac:spMk id="3" creationId="{E87720B7-184F-4F7C-A068-D245B7FF0692}"/>
          </ac:spMkLst>
        </pc:spChg>
        <pc:spChg chg="add mod">
          <ac:chgData name="Daniel Paradis" userId="93f32eb927b20ede" providerId="LiveId" clId="{F1B8B9C2-55D0-4587-83FB-40CCF3FB6CB7}" dt="2020-03-23T18:50:31.056" v="1246" actId="14100"/>
          <ac:spMkLst>
            <pc:docMk/>
            <pc:sldMk cId="1122932513" sldId="388"/>
            <ac:spMk id="6" creationId="{7C3DF935-0EB0-4247-8CE2-D96EEC29CC40}"/>
          </ac:spMkLst>
        </pc:spChg>
        <pc:spChg chg="add">
          <ac:chgData name="Daniel Paradis" userId="93f32eb927b20ede" providerId="LiveId" clId="{F1B8B9C2-55D0-4587-83FB-40CCF3FB6CB7}" dt="2020-03-23T19:49:30.668" v="1743"/>
          <ac:spMkLst>
            <pc:docMk/>
            <pc:sldMk cId="1122932513" sldId="388"/>
            <ac:spMk id="7" creationId="{DFBAC9B5-1FFD-439F-9760-6A77EACCC9D6}"/>
          </ac:spMkLst>
        </pc:spChg>
        <pc:picChg chg="add mod">
          <ac:chgData name="Daniel Paradis" userId="93f32eb927b20ede" providerId="LiveId" clId="{F1B8B9C2-55D0-4587-83FB-40CCF3FB6CB7}" dt="2020-03-23T18:50:13.705" v="1242" actId="1076"/>
          <ac:picMkLst>
            <pc:docMk/>
            <pc:sldMk cId="1122932513" sldId="388"/>
            <ac:picMk id="5" creationId="{4FF44AB4-6844-438F-A005-8116BD1236ED}"/>
          </ac:picMkLst>
        </pc:picChg>
      </pc:sldChg>
      <pc:sldChg chg="modSp add mod">
        <pc:chgData name="Daniel Paradis" userId="93f32eb927b20ede" providerId="LiveId" clId="{F1B8B9C2-55D0-4587-83FB-40CCF3FB6CB7}" dt="2020-03-23T19:39:17.849" v="1674" actId="114"/>
        <pc:sldMkLst>
          <pc:docMk/>
          <pc:sldMk cId="3024370793" sldId="389"/>
        </pc:sldMkLst>
        <pc:spChg chg="mod">
          <ac:chgData name="Daniel Paradis" userId="93f32eb927b20ede" providerId="LiveId" clId="{F1B8B9C2-55D0-4587-83FB-40CCF3FB6CB7}" dt="2020-03-23T19:39:17.849" v="1674" actId="114"/>
          <ac:spMkLst>
            <pc:docMk/>
            <pc:sldMk cId="3024370793" sldId="389"/>
            <ac:spMk id="533" creationId="{00000000-0000-0000-0000-000000000000}"/>
          </ac:spMkLst>
        </pc:spChg>
      </pc:sldChg>
      <pc:sldChg chg="addSp delSp modSp add del mod">
        <pc:chgData name="Daniel Paradis" userId="93f32eb927b20ede" providerId="LiveId" clId="{F1B8B9C2-55D0-4587-83FB-40CCF3FB6CB7}" dt="2020-03-23T19:48:01.909" v="1736" actId="47"/>
        <pc:sldMkLst>
          <pc:docMk/>
          <pc:sldMk cId="154650629" sldId="390"/>
        </pc:sldMkLst>
        <pc:spChg chg="mod">
          <ac:chgData name="Daniel Paradis" userId="93f32eb927b20ede" providerId="LiveId" clId="{F1B8B9C2-55D0-4587-83FB-40CCF3FB6CB7}" dt="2020-03-23T19:47:17.590" v="1731" actId="27636"/>
          <ac:spMkLst>
            <pc:docMk/>
            <pc:sldMk cId="154650629" sldId="390"/>
            <ac:spMk id="3" creationId="{0006C88F-86B4-41A1-9F51-C1AE1BA42CCD}"/>
          </ac:spMkLst>
        </pc:spChg>
        <pc:spChg chg="add del">
          <ac:chgData name="Daniel Paradis" userId="93f32eb927b20ede" providerId="LiveId" clId="{F1B8B9C2-55D0-4587-83FB-40CCF3FB6CB7}" dt="2020-03-23T19:47:12.089" v="1728"/>
          <ac:spMkLst>
            <pc:docMk/>
            <pc:sldMk cId="154650629" sldId="390"/>
            <ac:spMk id="5" creationId="{FA6D2C2D-F576-4911-AF56-1DC69BA26161}"/>
          </ac:spMkLst>
        </pc:spChg>
      </pc:sldChg>
      <pc:sldChg chg="addSp delSp modSp add mod">
        <pc:chgData name="Daniel Paradis" userId="93f32eb927b20ede" providerId="LiveId" clId="{F1B8B9C2-55D0-4587-83FB-40CCF3FB6CB7}" dt="2020-03-23T19:57:14.960" v="1806" actId="404"/>
        <pc:sldMkLst>
          <pc:docMk/>
          <pc:sldMk cId="2631977803" sldId="390"/>
        </pc:sldMkLst>
        <pc:spChg chg="add mod">
          <ac:chgData name="Daniel Paradis" userId="93f32eb927b20ede" providerId="LiveId" clId="{F1B8B9C2-55D0-4587-83FB-40CCF3FB6CB7}" dt="2020-03-23T19:57:14.960" v="1806" actId="404"/>
          <ac:spMkLst>
            <pc:docMk/>
            <pc:sldMk cId="2631977803" sldId="390"/>
            <ac:spMk id="3" creationId="{7E561F2F-3A1C-4F6B-A5DC-75AEF341A268}"/>
          </ac:spMkLst>
        </pc:spChg>
        <pc:spChg chg="add del mod">
          <ac:chgData name="Daniel Paradis" userId="93f32eb927b20ede" providerId="LiveId" clId="{F1B8B9C2-55D0-4587-83FB-40CCF3FB6CB7}" dt="2020-03-23T19:51:57.388" v="1753"/>
          <ac:spMkLst>
            <pc:docMk/>
            <pc:sldMk cId="2631977803" sldId="390"/>
            <ac:spMk id="4" creationId="{6F2B9C39-2EA1-47E8-B770-EA3B96579DEB}"/>
          </ac:spMkLst>
        </pc:spChg>
        <pc:spChg chg="add del">
          <ac:chgData name="Daniel Paradis" userId="93f32eb927b20ede" providerId="LiveId" clId="{F1B8B9C2-55D0-4587-83FB-40CCF3FB6CB7}" dt="2020-03-23T19:52:03.871" v="1755"/>
          <ac:spMkLst>
            <pc:docMk/>
            <pc:sldMk cId="2631977803" sldId="390"/>
            <ac:spMk id="5" creationId="{21DD6926-7214-4901-97F1-44D86A533396}"/>
          </ac:spMkLst>
        </pc:spChg>
        <pc:spChg chg="del">
          <ac:chgData name="Daniel Paradis" userId="93f32eb927b20ede" providerId="LiveId" clId="{F1B8B9C2-55D0-4587-83FB-40CCF3FB6CB7}" dt="2020-03-23T19:51:46.273" v="1749" actId="478"/>
          <ac:spMkLst>
            <pc:docMk/>
            <pc:sldMk cId="2631977803" sldId="390"/>
            <ac:spMk id="587" creationId="{00000000-0000-0000-0000-000000000000}"/>
          </ac:spMkLst>
        </pc:spChg>
      </pc:sldChg>
      <pc:sldChg chg="modSp add mod">
        <pc:chgData name="Daniel Paradis" userId="93f32eb927b20ede" providerId="LiveId" clId="{F1B8B9C2-55D0-4587-83FB-40CCF3FB6CB7}" dt="2020-03-25T19:53:26.754" v="2488" actId="20577"/>
        <pc:sldMkLst>
          <pc:docMk/>
          <pc:sldMk cId="0" sldId="391"/>
        </pc:sldMkLst>
        <pc:spChg chg="mod">
          <ac:chgData name="Daniel Paradis" userId="93f32eb927b20ede" providerId="LiveId" clId="{F1B8B9C2-55D0-4587-83FB-40CCF3FB6CB7}" dt="2020-03-25T19:53:18.281" v="2477" actId="20577"/>
          <ac:spMkLst>
            <pc:docMk/>
            <pc:sldMk cId="0" sldId="391"/>
            <ac:spMk id="91" creationId="{00000000-0000-0000-0000-000000000000}"/>
          </ac:spMkLst>
        </pc:spChg>
        <pc:spChg chg="mod">
          <ac:chgData name="Daniel Paradis" userId="93f32eb927b20ede" providerId="LiveId" clId="{F1B8B9C2-55D0-4587-83FB-40CCF3FB6CB7}" dt="2020-03-25T19:53:26.754" v="2488" actId="20577"/>
          <ac:spMkLst>
            <pc:docMk/>
            <pc:sldMk cId="0" sldId="391"/>
            <ac:spMk id="93" creationId="{00000000-0000-0000-0000-000000000000}"/>
          </ac:spMkLst>
        </pc:spChg>
        <pc:spChg chg="mod">
          <ac:chgData name="Daniel Paradis" userId="93f32eb927b20ede" providerId="LiveId" clId="{F1B8B9C2-55D0-4587-83FB-40CCF3FB6CB7}" dt="2020-03-25T19:53:15.549" v="2475" actId="20577"/>
          <ac:spMkLst>
            <pc:docMk/>
            <pc:sldMk cId="0" sldId="391"/>
            <ac:spMk id="95" creationId="{00000000-0000-0000-0000-000000000000}"/>
          </ac:spMkLst>
        </pc:spChg>
      </pc:sldChg>
      <pc:sldChg chg="add del">
        <pc:chgData name="Daniel Paradis" userId="93f32eb927b20ede" providerId="LiveId" clId="{F1B8B9C2-55D0-4587-83FB-40CCF3FB6CB7}" dt="2020-03-23T20:06:05.435" v="1861" actId="47"/>
        <pc:sldMkLst>
          <pc:docMk/>
          <pc:sldMk cId="654994290" sldId="391"/>
        </pc:sldMkLst>
      </pc:sldChg>
      <pc:sldChg chg="modSp add del mod">
        <pc:chgData name="Daniel Paradis" userId="93f32eb927b20ede" providerId="LiveId" clId="{F1B8B9C2-55D0-4587-83FB-40CCF3FB6CB7}" dt="2020-03-23T20:27:35.662" v="2076"/>
        <pc:sldMkLst>
          <pc:docMk/>
          <pc:sldMk cId="1001080905" sldId="391"/>
        </pc:sldMkLst>
        <pc:spChg chg="mod">
          <ac:chgData name="Daniel Paradis" userId="93f32eb927b20ede" providerId="LiveId" clId="{F1B8B9C2-55D0-4587-83FB-40CCF3FB6CB7}" dt="2020-03-23T20:27:33.556" v="2074" actId="6549"/>
          <ac:spMkLst>
            <pc:docMk/>
            <pc:sldMk cId="1001080905" sldId="391"/>
            <ac:spMk id="734" creationId="{00000000-0000-0000-0000-000000000000}"/>
          </ac:spMkLst>
        </pc:spChg>
      </pc:sldChg>
      <pc:sldChg chg="add del">
        <pc:chgData name="Daniel Paradis" userId="93f32eb927b20ede" providerId="LiveId" clId="{F1B8B9C2-55D0-4587-83FB-40CCF3FB6CB7}" dt="2020-03-23T20:28:58.422" v="2096"/>
        <pc:sldMkLst>
          <pc:docMk/>
          <pc:sldMk cId="1132423319" sldId="391"/>
        </pc:sldMkLst>
      </pc:sldChg>
      <pc:sldChg chg="add del">
        <pc:chgData name="Daniel Paradis" userId="93f32eb927b20ede" providerId="LiveId" clId="{F1B8B9C2-55D0-4587-83FB-40CCF3FB6CB7}" dt="2020-03-23T19:52:42.495" v="1759" actId="47"/>
        <pc:sldMkLst>
          <pc:docMk/>
          <pc:sldMk cId="1764217342" sldId="391"/>
        </pc:sldMkLst>
      </pc:sldChg>
      <pc:sldChg chg="add del">
        <pc:chgData name="Daniel Paradis" userId="93f32eb927b20ede" providerId="LiveId" clId="{F1B8B9C2-55D0-4587-83FB-40CCF3FB6CB7}" dt="2020-03-23T20:24:16.115" v="2027" actId="47"/>
        <pc:sldMkLst>
          <pc:docMk/>
          <pc:sldMk cId="2427793732" sldId="391"/>
        </pc:sldMkLst>
      </pc:sldChg>
      <pc:sldChg chg="add del">
        <pc:chgData name="Daniel Paradis" userId="93f32eb927b20ede" providerId="LiveId" clId="{F1B8B9C2-55D0-4587-83FB-40CCF3FB6CB7}" dt="2020-03-23T19:56:04.898" v="1800" actId="47"/>
        <pc:sldMkLst>
          <pc:docMk/>
          <pc:sldMk cId="3662813040" sldId="391"/>
        </pc:sldMkLst>
      </pc:sldChg>
      <pc:sldChg chg="addSp delSp modSp add mod">
        <pc:chgData name="Daniel Paradis" userId="93f32eb927b20ede" providerId="LiveId" clId="{F1B8B9C2-55D0-4587-83FB-40CCF3FB6CB7}" dt="2020-03-30T20:02:29.215" v="2520" actId="692"/>
        <pc:sldMkLst>
          <pc:docMk/>
          <pc:sldMk cId="217490532" sldId="392"/>
        </pc:sldMkLst>
        <pc:spChg chg="add mod">
          <ac:chgData name="Daniel Paradis" userId="93f32eb927b20ede" providerId="LiveId" clId="{F1B8B9C2-55D0-4587-83FB-40CCF3FB6CB7}" dt="2020-03-30T20:02:29.215" v="2520" actId="692"/>
          <ac:spMkLst>
            <pc:docMk/>
            <pc:sldMk cId="217490532" sldId="392"/>
            <ac:spMk id="3" creationId="{8DA36185-FA04-4162-80D0-B45CA1E88ED7}"/>
          </ac:spMkLst>
        </pc:spChg>
        <pc:picChg chg="add mod">
          <ac:chgData name="Daniel Paradis" userId="93f32eb927b20ede" providerId="LiveId" clId="{F1B8B9C2-55D0-4587-83FB-40CCF3FB6CB7}" dt="2020-03-30T20:01:41.053" v="2517" actId="692"/>
          <ac:picMkLst>
            <pc:docMk/>
            <pc:sldMk cId="217490532" sldId="392"/>
            <ac:picMk id="2" creationId="{92F3671E-B47A-4198-BCB0-EF9DA5251ED4}"/>
          </ac:picMkLst>
        </pc:picChg>
        <pc:picChg chg="del">
          <ac:chgData name="Daniel Paradis" userId="93f32eb927b20ede" providerId="LiveId" clId="{F1B8B9C2-55D0-4587-83FB-40CCF3FB6CB7}" dt="2020-03-30T20:01:07.750" v="2510" actId="478"/>
          <ac:picMkLst>
            <pc:docMk/>
            <pc:sldMk cId="217490532" sldId="392"/>
            <ac:picMk id="4" creationId="{4FB801F5-A13D-49E2-A513-5B63F4E56918}"/>
          </ac:picMkLst>
        </pc:picChg>
      </pc:sldChg>
      <pc:sldChg chg="addSp modSp add mod">
        <pc:chgData name="Daniel Paradis" userId="93f32eb927b20ede" providerId="LiveId" clId="{F1B8B9C2-55D0-4587-83FB-40CCF3FB6CB7}" dt="2020-03-30T20:08:22.770" v="2534" actId="14100"/>
        <pc:sldMkLst>
          <pc:docMk/>
          <pc:sldMk cId="108466264" sldId="393"/>
        </pc:sldMkLst>
        <pc:picChg chg="ord">
          <ac:chgData name="Daniel Paradis" userId="93f32eb927b20ede" providerId="LiveId" clId="{F1B8B9C2-55D0-4587-83FB-40CCF3FB6CB7}" dt="2020-03-30T20:06:35.784" v="2528" actId="166"/>
          <ac:picMkLst>
            <pc:docMk/>
            <pc:sldMk cId="108466264" sldId="393"/>
            <ac:picMk id="3" creationId="{0FF16EF9-8559-4343-9877-B35F2A80A526}"/>
          </ac:picMkLst>
        </pc:picChg>
        <pc:picChg chg="add mod">
          <ac:chgData name="Daniel Paradis" userId="93f32eb927b20ede" providerId="LiveId" clId="{F1B8B9C2-55D0-4587-83FB-40CCF3FB6CB7}" dt="2020-03-30T20:08:22.770" v="2534" actId="14100"/>
          <ac:picMkLst>
            <pc:docMk/>
            <pc:sldMk cId="108466264" sldId="393"/>
            <ac:picMk id="11" creationId="{D1A01B2D-945F-418C-8A54-C6D464689CF8}"/>
          </ac:picMkLst>
        </pc:picChg>
        <pc:picChg chg="add mod">
          <ac:chgData name="Daniel Paradis" userId="93f32eb927b20ede" providerId="LiveId" clId="{F1B8B9C2-55D0-4587-83FB-40CCF3FB6CB7}" dt="2020-03-30T20:08:22.770" v="2534" actId="14100"/>
          <ac:picMkLst>
            <pc:docMk/>
            <pc:sldMk cId="108466264" sldId="393"/>
            <ac:picMk id="12" creationId="{6B4CBCBC-6F8F-4E68-8DBA-03D01B4C5AAD}"/>
          </ac:picMkLst>
        </pc:picChg>
        <pc:picChg chg="add mod">
          <ac:chgData name="Daniel Paradis" userId="93f32eb927b20ede" providerId="LiveId" clId="{F1B8B9C2-55D0-4587-83FB-40CCF3FB6CB7}" dt="2020-03-30T20:08:22.770" v="2534" actId="14100"/>
          <ac:picMkLst>
            <pc:docMk/>
            <pc:sldMk cId="108466264" sldId="393"/>
            <ac:picMk id="13" creationId="{9BB9CC6E-D702-4B62-9361-FBA59D053697}"/>
          </ac:picMkLst>
        </pc:picChg>
        <pc:picChg chg="add mod">
          <ac:chgData name="Daniel Paradis" userId="93f32eb927b20ede" providerId="LiveId" clId="{F1B8B9C2-55D0-4587-83FB-40CCF3FB6CB7}" dt="2020-03-30T20:07:43.169" v="2532" actId="1076"/>
          <ac:picMkLst>
            <pc:docMk/>
            <pc:sldMk cId="108466264" sldId="393"/>
            <ac:picMk id="14" creationId="{3AD389C9-BA32-4978-A541-EB451256A1EC}"/>
          </ac:picMkLst>
        </pc:picChg>
      </pc:sldChg>
      <pc:sldChg chg="addSp delSp modSp add mod">
        <pc:chgData name="Daniel Paradis" userId="93f32eb927b20ede" providerId="LiveId" clId="{F1B8B9C2-55D0-4587-83FB-40CCF3FB6CB7}" dt="2020-03-30T20:50:02.210" v="2613" actId="1076"/>
        <pc:sldMkLst>
          <pc:docMk/>
          <pc:sldMk cId="2847827056" sldId="394"/>
        </pc:sldMkLst>
        <pc:spChg chg="mod ord">
          <ac:chgData name="Daniel Paradis" userId="93f32eb927b20ede" providerId="LiveId" clId="{F1B8B9C2-55D0-4587-83FB-40CCF3FB6CB7}" dt="2020-03-30T20:49:37.178" v="2611" actId="1076"/>
          <ac:spMkLst>
            <pc:docMk/>
            <pc:sldMk cId="2847827056" sldId="394"/>
            <ac:spMk id="2" creationId="{00000000-0000-0000-0000-000000000000}"/>
          </ac:spMkLst>
        </pc:spChg>
        <pc:spChg chg="mod ord">
          <ac:chgData name="Daniel Paradis" userId="93f32eb927b20ede" providerId="LiveId" clId="{F1B8B9C2-55D0-4587-83FB-40CCF3FB6CB7}" dt="2020-03-30T20:49:37.178" v="2611" actId="1076"/>
          <ac:spMkLst>
            <pc:docMk/>
            <pc:sldMk cId="2847827056" sldId="394"/>
            <ac:spMk id="4" creationId="{00000000-0000-0000-0000-000000000000}"/>
          </ac:spMkLst>
        </pc:spChg>
        <pc:spChg chg="mod ord">
          <ac:chgData name="Daniel Paradis" userId="93f32eb927b20ede" providerId="LiveId" clId="{F1B8B9C2-55D0-4587-83FB-40CCF3FB6CB7}" dt="2020-03-30T20:50:02.210" v="2613" actId="1076"/>
          <ac:spMkLst>
            <pc:docMk/>
            <pc:sldMk cId="2847827056" sldId="394"/>
            <ac:spMk id="6" creationId="{00000000-0000-0000-0000-000000000000}"/>
          </ac:spMkLst>
        </pc:spChg>
        <pc:spChg chg="add mod ord">
          <ac:chgData name="Daniel Paradis" userId="93f32eb927b20ede" providerId="LiveId" clId="{F1B8B9C2-55D0-4587-83FB-40CCF3FB6CB7}" dt="2020-03-30T20:49:37.178" v="2611" actId="1076"/>
          <ac:spMkLst>
            <pc:docMk/>
            <pc:sldMk cId="2847827056" sldId="394"/>
            <ac:spMk id="13" creationId="{21254616-6FAE-4221-9CA6-FEE2AD1E29EC}"/>
          </ac:spMkLst>
        </pc:spChg>
        <pc:spChg chg="ord">
          <ac:chgData name="Daniel Paradis" userId="93f32eb927b20ede" providerId="LiveId" clId="{F1B8B9C2-55D0-4587-83FB-40CCF3FB6CB7}" dt="2020-03-30T20:13:29.466" v="2552" actId="167"/>
          <ac:spMkLst>
            <pc:docMk/>
            <pc:sldMk cId="2847827056" sldId="394"/>
            <ac:spMk id="1129" creationId="{00000000-0000-0000-0000-000000000000}"/>
          </ac:spMkLst>
        </pc:spChg>
        <pc:picChg chg="del">
          <ac:chgData name="Daniel Paradis" userId="93f32eb927b20ede" providerId="LiveId" clId="{F1B8B9C2-55D0-4587-83FB-40CCF3FB6CB7}" dt="2020-03-30T20:12:45.173" v="2539" actId="478"/>
          <ac:picMkLst>
            <pc:docMk/>
            <pc:sldMk cId="2847827056" sldId="394"/>
            <ac:picMk id="3" creationId="{00000000-0000-0000-0000-000000000000}"/>
          </ac:picMkLst>
        </pc:picChg>
        <pc:picChg chg="del mod ord">
          <ac:chgData name="Daniel Paradis" userId="93f32eb927b20ede" providerId="LiveId" clId="{F1B8B9C2-55D0-4587-83FB-40CCF3FB6CB7}" dt="2020-03-30T20:17:01.483" v="2583" actId="478"/>
          <ac:picMkLst>
            <pc:docMk/>
            <pc:sldMk cId="2847827056" sldId="394"/>
            <ac:picMk id="5" creationId="{00000000-0000-0000-0000-000000000000}"/>
          </ac:picMkLst>
        </pc:picChg>
        <pc:picChg chg="add del mod ord">
          <ac:chgData name="Daniel Paradis" userId="93f32eb927b20ede" providerId="LiveId" clId="{F1B8B9C2-55D0-4587-83FB-40CCF3FB6CB7}" dt="2020-03-30T20:14:51.820" v="2555" actId="478"/>
          <ac:picMkLst>
            <pc:docMk/>
            <pc:sldMk cId="2847827056" sldId="394"/>
            <ac:picMk id="7" creationId="{F2597204-F585-4A48-9523-17704A1A59B4}"/>
          </ac:picMkLst>
        </pc:picChg>
        <pc:picChg chg="add del mod">
          <ac:chgData name="Daniel Paradis" userId="93f32eb927b20ede" providerId="LiveId" clId="{F1B8B9C2-55D0-4587-83FB-40CCF3FB6CB7}" dt="2020-03-30T20:48:13.368" v="2597" actId="478"/>
          <ac:picMkLst>
            <pc:docMk/>
            <pc:sldMk cId="2847827056" sldId="394"/>
            <ac:picMk id="8" creationId="{03ECC07A-9406-471F-82FA-85010734383D}"/>
          </ac:picMkLst>
        </pc:picChg>
        <pc:picChg chg="add mod">
          <ac:chgData name="Daniel Paradis" userId="93f32eb927b20ede" providerId="LiveId" clId="{F1B8B9C2-55D0-4587-83FB-40CCF3FB6CB7}" dt="2020-03-30T20:48:57.154" v="2610" actId="1076"/>
          <ac:picMkLst>
            <pc:docMk/>
            <pc:sldMk cId="2847827056" sldId="394"/>
            <ac:picMk id="9" creationId="{D98D8F89-9AC0-4EA8-AEE2-151AF6F3014E}"/>
          </ac:picMkLst>
        </pc:picChg>
      </pc:sldChg>
      <pc:sldChg chg="addSp delSp add del mod">
        <pc:chgData name="Daniel Paradis" userId="93f32eb927b20ede" providerId="LiveId" clId="{F1B8B9C2-55D0-4587-83FB-40CCF3FB6CB7}" dt="2020-03-30T20:48:00.052" v="2595"/>
        <pc:sldMkLst>
          <pc:docMk/>
          <pc:sldMk cId="1147619864" sldId="395"/>
        </pc:sldMkLst>
        <pc:picChg chg="add del">
          <ac:chgData name="Daniel Paradis" userId="93f32eb927b20ede" providerId="LiveId" clId="{F1B8B9C2-55D0-4587-83FB-40CCF3FB6CB7}" dt="2020-03-30T20:47:58.700" v="2594" actId="478"/>
          <ac:picMkLst>
            <pc:docMk/>
            <pc:sldMk cId="1147619864" sldId="395"/>
            <ac:picMk id="3" creationId="{00000000-0000-0000-0000-000000000000}"/>
          </ac:picMkLst>
        </pc:picChg>
        <pc:picChg chg="add del">
          <ac:chgData name="Daniel Paradis" userId="93f32eb927b20ede" providerId="LiveId" clId="{F1B8B9C2-55D0-4587-83FB-40CCF3FB6CB7}" dt="2020-03-30T20:47:57.967" v="2593"/>
          <ac:picMkLst>
            <pc:docMk/>
            <pc:sldMk cId="1147619864" sldId="395"/>
            <ac:picMk id="7" creationId="{DAA474CE-5475-4D47-AC1F-FC306EED5D45}"/>
          </ac:picMkLst>
        </pc:picChg>
      </pc:sldChg>
      <pc:sldChg chg="addSp delSp modSp add mod">
        <pc:chgData name="Daniel Paradis" userId="93f32eb927b20ede" providerId="LiveId" clId="{F1B8B9C2-55D0-4587-83FB-40CCF3FB6CB7}" dt="2020-03-30T20:55:46.384" v="2652" actId="1037"/>
        <pc:sldMkLst>
          <pc:docMk/>
          <pc:sldMk cId="1365042690" sldId="395"/>
        </pc:sldMkLst>
        <pc:spChg chg="mod ord">
          <ac:chgData name="Daniel Paradis" userId="93f32eb927b20ede" providerId="LiveId" clId="{F1B8B9C2-55D0-4587-83FB-40CCF3FB6CB7}" dt="2020-03-30T20:55:12.240" v="2636" actId="1076"/>
          <ac:spMkLst>
            <pc:docMk/>
            <pc:sldMk cId="1365042690" sldId="395"/>
            <ac:spMk id="3" creationId="{00000000-0000-0000-0000-000000000000}"/>
          </ac:spMkLst>
        </pc:spChg>
        <pc:spChg chg="mod ord">
          <ac:chgData name="Daniel Paradis" userId="93f32eb927b20ede" providerId="LiveId" clId="{F1B8B9C2-55D0-4587-83FB-40CCF3FB6CB7}" dt="2020-03-30T20:55:46.384" v="2652" actId="1037"/>
          <ac:spMkLst>
            <pc:docMk/>
            <pc:sldMk cId="1365042690" sldId="395"/>
            <ac:spMk id="4" creationId="{00000000-0000-0000-0000-000000000000}"/>
          </ac:spMkLst>
        </pc:spChg>
        <pc:spChg chg="mod ord">
          <ac:chgData name="Daniel Paradis" userId="93f32eb927b20ede" providerId="LiveId" clId="{F1B8B9C2-55D0-4587-83FB-40CCF3FB6CB7}" dt="2020-03-30T20:55:05.310" v="2635" actId="1035"/>
          <ac:spMkLst>
            <pc:docMk/>
            <pc:sldMk cId="1365042690" sldId="395"/>
            <ac:spMk id="5" creationId="{00000000-0000-0000-0000-000000000000}"/>
          </ac:spMkLst>
        </pc:spChg>
        <pc:picChg chg="del">
          <ac:chgData name="Daniel Paradis" userId="93f32eb927b20ede" providerId="LiveId" clId="{F1B8B9C2-55D0-4587-83FB-40CCF3FB6CB7}" dt="2020-03-30T20:53:33.097" v="2616" actId="478"/>
          <ac:picMkLst>
            <pc:docMk/>
            <pc:sldMk cId="1365042690" sldId="395"/>
            <ac:picMk id="2" creationId="{00000000-0000-0000-0000-000000000000}"/>
          </ac:picMkLst>
        </pc:picChg>
        <pc:picChg chg="add mod">
          <ac:chgData name="Daniel Paradis" userId="93f32eb927b20ede" providerId="LiveId" clId="{F1B8B9C2-55D0-4587-83FB-40CCF3FB6CB7}" dt="2020-03-30T20:55:39.714" v="2648" actId="1037"/>
          <ac:picMkLst>
            <pc:docMk/>
            <pc:sldMk cId="1365042690" sldId="395"/>
            <ac:picMk id="6" creationId="{8D514805-7F2E-444D-AA1B-C6859F77A536}"/>
          </ac:picMkLst>
        </pc:picChg>
      </pc:sldChg>
      <pc:sldChg chg="addSp delSp modSp add mod">
        <pc:chgData name="Daniel Paradis" userId="93f32eb927b20ede" providerId="LiveId" clId="{F1B8B9C2-55D0-4587-83FB-40CCF3FB6CB7}" dt="2020-03-30T21:00:56.595" v="2675" actId="14100"/>
        <pc:sldMkLst>
          <pc:docMk/>
          <pc:sldMk cId="1093656991" sldId="396"/>
        </pc:sldMkLst>
        <pc:spChg chg="mod ord">
          <ac:chgData name="Daniel Paradis" userId="93f32eb927b20ede" providerId="LiveId" clId="{F1B8B9C2-55D0-4587-83FB-40CCF3FB6CB7}" dt="2020-03-30T21:00:56.595" v="2675" actId="14100"/>
          <ac:spMkLst>
            <pc:docMk/>
            <pc:sldMk cId="1093656991" sldId="396"/>
            <ac:spMk id="4" creationId="{00000000-0000-0000-0000-000000000000}"/>
          </ac:spMkLst>
        </pc:spChg>
        <pc:spChg chg="mod ord">
          <ac:chgData name="Daniel Paradis" userId="93f32eb927b20ede" providerId="LiveId" clId="{F1B8B9C2-55D0-4587-83FB-40CCF3FB6CB7}" dt="2020-03-30T21:00:47.062" v="2671" actId="14100"/>
          <ac:spMkLst>
            <pc:docMk/>
            <pc:sldMk cId="1093656991" sldId="396"/>
            <ac:spMk id="5" creationId="{00000000-0000-0000-0000-000000000000}"/>
          </ac:spMkLst>
        </pc:spChg>
        <pc:spChg chg="mod ord">
          <ac:chgData name="Daniel Paradis" userId="93f32eb927b20ede" providerId="LiveId" clId="{F1B8B9C2-55D0-4587-83FB-40CCF3FB6CB7}" dt="2020-03-30T21:00:37.439" v="2669" actId="14100"/>
          <ac:spMkLst>
            <pc:docMk/>
            <pc:sldMk cId="1093656991" sldId="396"/>
            <ac:spMk id="6" creationId="{00000000-0000-0000-0000-000000000000}"/>
          </ac:spMkLst>
        </pc:spChg>
        <pc:picChg chg="del">
          <ac:chgData name="Daniel Paradis" userId="93f32eb927b20ede" providerId="LiveId" clId="{F1B8B9C2-55D0-4587-83FB-40CCF3FB6CB7}" dt="2020-03-30T20:59:30.539" v="2658" actId="478"/>
          <ac:picMkLst>
            <pc:docMk/>
            <pc:sldMk cId="1093656991" sldId="396"/>
            <ac:picMk id="2" creationId="{00000000-0000-0000-0000-000000000000}"/>
          </ac:picMkLst>
        </pc:picChg>
        <pc:picChg chg="add mod">
          <ac:chgData name="Daniel Paradis" userId="93f32eb927b20ede" providerId="LiveId" clId="{F1B8B9C2-55D0-4587-83FB-40CCF3FB6CB7}" dt="2020-03-30T21:00:49.239" v="2673" actId="1076"/>
          <ac:picMkLst>
            <pc:docMk/>
            <pc:sldMk cId="1093656991" sldId="396"/>
            <ac:picMk id="3" creationId="{E63295E7-4CCF-4CE1-8667-AF03F00505C8}"/>
          </ac:picMkLst>
        </pc:picChg>
      </pc:sldChg>
    </pc:docChg>
  </pc:docChgLst>
  <pc:docChgLst>
    <pc:chgData name="Utilisateur invité" providerId="Windows Live" clId="Web-{4EDAF22F-6A03-4665-AEDB-0CE78184E08F}"/>
    <pc:docChg chg="">
      <pc:chgData name="Utilisateur invité" userId="" providerId="Windows Live" clId="Web-{4EDAF22F-6A03-4665-AEDB-0CE78184E08F}" dt="2020-03-27T20:27:20.643" v="1"/>
      <pc:docMkLst>
        <pc:docMk/>
      </pc:docMkLst>
      <pc:sldChg chg="addCm modCm">
        <pc:chgData name="Utilisateur invité" userId="" providerId="Windows Live" clId="Web-{4EDAF22F-6A03-4665-AEDB-0CE78184E08F}" dt="2020-03-27T20:27:20.643" v="1"/>
        <pc:sldMkLst>
          <pc:docMk/>
          <pc:sldMk cId="0" sldId="282"/>
        </pc:sldMkLst>
      </pc:sldChg>
    </pc:docChg>
  </pc:docChgLst>
  <pc:docChgLst>
    <pc:chgData name="Julie Gauthier" userId="506ab6f5bdfb3508" providerId="Windows Live" clId="Web-{645E75C8-4D21-4467-96F1-1B225C7E6292}"/>
    <pc:docChg chg="addSld modSld">
      <pc:chgData name="Julie Gauthier" userId="506ab6f5bdfb3508" providerId="Windows Live" clId="Web-{645E75C8-4D21-4467-96F1-1B225C7E6292}" dt="2020-03-05T19:57:19.130" v="782"/>
      <pc:docMkLst>
        <pc:docMk/>
      </pc:docMkLst>
      <pc:sldChg chg="modSp">
        <pc:chgData name="Julie Gauthier" userId="506ab6f5bdfb3508" providerId="Windows Live" clId="Web-{645E75C8-4D21-4467-96F1-1B225C7E6292}" dt="2020-03-05T16:44:03.486" v="8" actId="20577"/>
        <pc:sldMkLst>
          <pc:docMk/>
          <pc:sldMk cId="0" sldId="330"/>
        </pc:sldMkLst>
        <pc:spChg chg="mod">
          <ac:chgData name="Julie Gauthier" userId="506ab6f5bdfb3508" providerId="Windows Live" clId="Web-{645E75C8-4D21-4467-96F1-1B225C7E6292}" dt="2020-03-05T16:44:03.486" v="8" actId="20577"/>
          <ac:spMkLst>
            <pc:docMk/>
            <pc:sldMk cId="0" sldId="330"/>
            <ac:spMk id="854" creationId="{00000000-0000-0000-0000-000000000000}"/>
          </ac:spMkLst>
        </pc:spChg>
      </pc:sldChg>
      <pc:sldChg chg="addCm">
        <pc:chgData name="Julie Gauthier" userId="506ab6f5bdfb3508" providerId="Windows Live" clId="Web-{645E75C8-4D21-4467-96F1-1B225C7E6292}" dt="2020-03-05T16:45:33.034" v="10"/>
        <pc:sldMkLst>
          <pc:docMk/>
          <pc:sldMk cId="0" sldId="336"/>
        </pc:sldMkLst>
      </pc:sldChg>
      <pc:sldChg chg="modSp">
        <pc:chgData name="Julie Gauthier" userId="506ab6f5bdfb3508" providerId="Windows Live" clId="Web-{645E75C8-4D21-4467-96F1-1B225C7E6292}" dt="2020-03-05T17:52:44.810" v="21" actId="14100"/>
        <pc:sldMkLst>
          <pc:docMk/>
          <pc:sldMk cId="0" sldId="337"/>
        </pc:sldMkLst>
        <pc:spChg chg="mod">
          <ac:chgData name="Julie Gauthier" userId="506ab6f5bdfb3508" providerId="Windows Live" clId="Web-{645E75C8-4D21-4467-96F1-1B225C7E6292}" dt="2020-03-05T17:52:44.810" v="21" actId="14100"/>
          <ac:spMkLst>
            <pc:docMk/>
            <pc:sldMk cId="0" sldId="337"/>
            <ac:spMk id="926" creationId="{00000000-0000-0000-0000-000000000000}"/>
          </ac:spMkLst>
        </pc:spChg>
      </pc:sldChg>
      <pc:sldChg chg="modSp">
        <pc:chgData name="Julie Gauthier" userId="506ab6f5bdfb3508" providerId="Windows Live" clId="Web-{645E75C8-4D21-4467-96F1-1B225C7E6292}" dt="2020-03-05T17:55:51.097" v="119" actId="20577"/>
        <pc:sldMkLst>
          <pc:docMk/>
          <pc:sldMk cId="0" sldId="338"/>
        </pc:sldMkLst>
        <pc:spChg chg="mod">
          <ac:chgData name="Julie Gauthier" userId="506ab6f5bdfb3508" providerId="Windows Live" clId="Web-{645E75C8-4D21-4467-96F1-1B225C7E6292}" dt="2020-03-05T17:55:51.097" v="119" actId="20577"/>
          <ac:spMkLst>
            <pc:docMk/>
            <pc:sldMk cId="0" sldId="338"/>
            <ac:spMk id="936" creationId="{00000000-0000-0000-0000-000000000000}"/>
          </ac:spMkLst>
        </pc:spChg>
      </pc:sldChg>
      <pc:sldChg chg="modSp">
        <pc:chgData name="Julie Gauthier" userId="506ab6f5bdfb3508" providerId="Windows Live" clId="Web-{645E75C8-4D21-4467-96F1-1B225C7E6292}" dt="2020-03-05T18:01:46.078" v="211" actId="20577"/>
        <pc:sldMkLst>
          <pc:docMk/>
          <pc:sldMk cId="0" sldId="340"/>
        </pc:sldMkLst>
        <pc:spChg chg="mod">
          <ac:chgData name="Julie Gauthier" userId="506ab6f5bdfb3508" providerId="Windows Live" clId="Web-{645E75C8-4D21-4467-96F1-1B225C7E6292}" dt="2020-03-05T18:01:46.078" v="211" actId="20577"/>
          <ac:spMkLst>
            <pc:docMk/>
            <pc:sldMk cId="0" sldId="340"/>
            <ac:spMk id="956" creationId="{00000000-0000-0000-0000-000000000000}"/>
          </ac:spMkLst>
        </pc:spChg>
      </pc:sldChg>
      <pc:sldChg chg="addCm">
        <pc:chgData name="Julie Gauthier" userId="506ab6f5bdfb3508" providerId="Windows Live" clId="Web-{645E75C8-4D21-4467-96F1-1B225C7E6292}" dt="2020-03-05T18:02:35.346" v="213"/>
        <pc:sldMkLst>
          <pc:docMk/>
          <pc:sldMk cId="0" sldId="342"/>
        </pc:sldMkLst>
      </pc:sldChg>
      <pc:sldChg chg="modSp">
        <pc:chgData name="Julie Gauthier" userId="506ab6f5bdfb3508" providerId="Windows Live" clId="Web-{645E75C8-4D21-4467-96F1-1B225C7E6292}" dt="2020-03-05T18:06:34.370" v="235" actId="20577"/>
        <pc:sldMkLst>
          <pc:docMk/>
          <pc:sldMk cId="0" sldId="347"/>
        </pc:sldMkLst>
        <pc:spChg chg="mod">
          <ac:chgData name="Julie Gauthier" userId="506ab6f5bdfb3508" providerId="Windows Live" clId="Web-{645E75C8-4D21-4467-96F1-1B225C7E6292}" dt="2020-03-05T18:06:34.370" v="235" actId="20577"/>
          <ac:spMkLst>
            <pc:docMk/>
            <pc:sldMk cId="0" sldId="347"/>
            <ac:spMk id="1028" creationId="{00000000-0000-0000-0000-000000000000}"/>
          </ac:spMkLst>
        </pc:spChg>
      </pc:sldChg>
      <pc:sldChg chg="modSp">
        <pc:chgData name="Julie Gauthier" userId="506ab6f5bdfb3508" providerId="Windows Live" clId="Web-{645E75C8-4D21-4467-96F1-1B225C7E6292}" dt="2020-03-05T18:08:11.248" v="242" actId="20577"/>
        <pc:sldMkLst>
          <pc:docMk/>
          <pc:sldMk cId="0" sldId="348"/>
        </pc:sldMkLst>
        <pc:spChg chg="mod">
          <ac:chgData name="Julie Gauthier" userId="506ab6f5bdfb3508" providerId="Windows Live" clId="Web-{645E75C8-4D21-4467-96F1-1B225C7E6292}" dt="2020-03-05T18:08:11.248" v="242" actId="20577"/>
          <ac:spMkLst>
            <pc:docMk/>
            <pc:sldMk cId="0" sldId="348"/>
            <ac:spMk id="1038" creationId="{00000000-0000-0000-0000-000000000000}"/>
          </ac:spMkLst>
        </pc:spChg>
      </pc:sldChg>
      <pc:sldChg chg="addSp delSp modSp modNotes">
        <pc:chgData name="Julie Gauthier" userId="506ab6f5bdfb3508" providerId="Windows Live" clId="Web-{645E75C8-4D21-4467-96F1-1B225C7E6292}" dt="2020-03-05T18:12:38.773" v="265" actId="20577"/>
        <pc:sldMkLst>
          <pc:docMk/>
          <pc:sldMk cId="0" sldId="349"/>
        </pc:sldMkLst>
        <pc:spChg chg="add mod">
          <ac:chgData name="Julie Gauthier" userId="506ab6f5bdfb3508" providerId="Windows Live" clId="Web-{645E75C8-4D21-4467-96F1-1B225C7E6292}" dt="2020-03-05T18:09:30.672" v="254" actId="14100"/>
          <ac:spMkLst>
            <pc:docMk/>
            <pc:sldMk cId="0" sldId="349"/>
            <ac:spMk id="5" creationId="{01E161B3-5BC0-45E3-AAF7-71DE57B6D5B2}"/>
          </ac:spMkLst>
        </pc:spChg>
        <pc:spChg chg="mod">
          <ac:chgData name="Julie Gauthier" userId="506ab6f5bdfb3508" providerId="Windows Live" clId="Web-{645E75C8-4D21-4467-96F1-1B225C7E6292}" dt="2020-03-05T18:12:38.773" v="265" actId="20577"/>
          <ac:spMkLst>
            <pc:docMk/>
            <pc:sldMk cId="0" sldId="349"/>
            <ac:spMk id="1047" creationId="{00000000-0000-0000-0000-000000000000}"/>
          </ac:spMkLst>
        </pc:spChg>
        <pc:picChg chg="add mod">
          <ac:chgData name="Julie Gauthier" userId="506ab6f5bdfb3508" providerId="Windows Live" clId="Web-{645E75C8-4D21-4467-96F1-1B225C7E6292}" dt="2020-03-05T18:08:59.218" v="247" actId="1076"/>
          <ac:picMkLst>
            <pc:docMk/>
            <pc:sldMk cId="0" sldId="349"/>
            <ac:picMk id="2" creationId="{7684D40A-4E34-47DD-95F1-B48D3B82DBEC}"/>
          </ac:picMkLst>
        </pc:picChg>
        <pc:picChg chg="add mod">
          <ac:chgData name="Julie Gauthier" userId="506ab6f5bdfb3508" providerId="Windows Live" clId="Web-{645E75C8-4D21-4467-96F1-1B225C7E6292}" dt="2020-03-05T18:09:18.375" v="249" actId="1076"/>
          <ac:picMkLst>
            <pc:docMk/>
            <pc:sldMk cId="0" sldId="349"/>
            <ac:picMk id="6" creationId="{07198682-D30E-4334-BB3A-28CE8FC9EBE3}"/>
          </ac:picMkLst>
        </pc:picChg>
        <pc:picChg chg="del">
          <ac:chgData name="Julie Gauthier" userId="506ab6f5bdfb3508" providerId="Windows Live" clId="Web-{645E75C8-4D21-4467-96F1-1B225C7E6292}" dt="2020-03-05T18:08:52.374" v="246"/>
          <ac:picMkLst>
            <pc:docMk/>
            <pc:sldMk cId="0" sldId="349"/>
            <ac:picMk id="1048" creationId="{00000000-0000-0000-0000-000000000000}"/>
          </ac:picMkLst>
        </pc:picChg>
      </pc:sldChg>
      <pc:sldChg chg="modSp">
        <pc:chgData name="Julie Gauthier" userId="506ab6f5bdfb3508" providerId="Windows Live" clId="Web-{645E75C8-4D21-4467-96F1-1B225C7E6292}" dt="2020-03-05T18:14:21.229" v="299" actId="20577"/>
        <pc:sldMkLst>
          <pc:docMk/>
          <pc:sldMk cId="0" sldId="350"/>
        </pc:sldMkLst>
        <pc:spChg chg="mod">
          <ac:chgData name="Julie Gauthier" userId="506ab6f5bdfb3508" providerId="Windows Live" clId="Web-{645E75C8-4D21-4467-96F1-1B225C7E6292}" dt="2020-03-05T18:14:21.229" v="299" actId="20577"/>
          <ac:spMkLst>
            <pc:docMk/>
            <pc:sldMk cId="0" sldId="350"/>
            <ac:spMk id="1058" creationId="{00000000-0000-0000-0000-000000000000}"/>
          </ac:spMkLst>
        </pc:spChg>
      </pc:sldChg>
      <pc:sldChg chg="modSp addCm">
        <pc:chgData name="Julie Gauthier" userId="506ab6f5bdfb3508" providerId="Windows Live" clId="Web-{645E75C8-4D21-4467-96F1-1B225C7E6292}" dt="2020-03-05T19:20:22.321" v="525"/>
        <pc:sldMkLst>
          <pc:docMk/>
          <pc:sldMk cId="0" sldId="351"/>
        </pc:sldMkLst>
        <pc:spChg chg="mod">
          <ac:chgData name="Julie Gauthier" userId="506ab6f5bdfb3508" providerId="Windows Live" clId="Web-{645E75C8-4D21-4467-96F1-1B225C7E6292}" dt="2020-03-05T19:04:14.495" v="490" actId="20577"/>
          <ac:spMkLst>
            <pc:docMk/>
            <pc:sldMk cId="0" sldId="351"/>
            <ac:spMk id="1068" creationId="{00000000-0000-0000-0000-000000000000}"/>
          </ac:spMkLst>
        </pc:spChg>
      </pc:sldChg>
      <pc:sldChg chg="modSp addCm">
        <pc:chgData name="Julie Gauthier" userId="506ab6f5bdfb3508" providerId="Windows Live" clId="Web-{645E75C8-4D21-4467-96F1-1B225C7E6292}" dt="2020-03-05T19:20:43.416" v="526"/>
        <pc:sldMkLst>
          <pc:docMk/>
          <pc:sldMk cId="0" sldId="352"/>
        </pc:sldMkLst>
        <pc:spChg chg="mod">
          <ac:chgData name="Julie Gauthier" userId="506ab6f5bdfb3508" providerId="Windows Live" clId="Web-{645E75C8-4D21-4467-96F1-1B225C7E6292}" dt="2020-03-05T19:04:36.574" v="493" actId="20577"/>
          <ac:spMkLst>
            <pc:docMk/>
            <pc:sldMk cId="0" sldId="352"/>
            <ac:spMk id="1078" creationId="{00000000-0000-0000-0000-000000000000}"/>
          </ac:spMkLst>
        </pc:spChg>
      </pc:sldChg>
      <pc:sldChg chg="addSp delSp modSp addCm">
        <pc:chgData name="Julie Gauthier" userId="506ab6f5bdfb3508" providerId="Windows Live" clId="Web-{645E75C8-4D21-4467-96F1-1B225C7E6292}" dt="2020-03-05T19:21:16.574" v="527"/>
        <pc:sldMkLst>
          <pc:docMk/>
          <pc:sldMk cId="0" sldId="353"/>
        </pc:sldMkLst>
        <pc:picChg chg="add mod ord">
          <ac:chgData name="Julie Gauthier" userId="506ab6f5bdfb3508" providerId="Windows Live" clId="Web-{645E75C8-4D21-4467-96F1-1B225C7E6292}" dt="2020-03-05T19:08:36.632" v="509"/>
          <ac:picMkLst>
            <pc:docMk/>
            <pc:sldMk cId="0" sldId="353"/>
            <ac:picMk id="2" creationId="{F0179814-5631-4CB7-AD73-B6540493BF44}"/>
          </ac:picMkLst>
        </pc:picChg>
        <pc:picChg chg="del">
          <ac:chgData name="Julie Gauthier" userId="506ab6f5bdfb3508" providerId="Windows Live" clId="Web-{645E75C8-4D21-4467-96F1-1B225C7E6292}" dt="2020-03-05T19:08:00.365" v="498"/>
          <ac:picMkLst>
            <pc:docMk/>
            <pc:sldMk cId="0" sldId="353"/>
            <ac:picMk id="1091" creationId="{00000000-0000-0000-0000-000000000000}"/>
          </ac:picMkLst>
        </pc:picChg>
        <pc:picChg chg="mod ord">
          <ac:chgData name="Julie Gauthier" userId="506ab6f5bdfb3508" providerId="Windows Live" clId="Web-{645E75C8-4D21-4467-96F1-1B225C7E6292}" dt="2020-03-05T19:09:45.651" v="523" actId="14100"/>
          <ac:picMkLst>
            <pc:docMk/>
            <pc:sldMk cId="0" sldId="353"/>
            <ac:picMk id="1092" creationId="{00000000-0000-0000-0000-000000000000}"/>
          </ac:picMkLst>
        </pc:picChg>
        <pc:picChg chg="mod ord">
          <ac:chgData name="Julie Gauthier" userId="506ab6f5bdfb3508" providerId="Windows Live" clId="Web-{645E75C8-4D21-4467-96F1-1B225C7E6292}" dt="2020-03-05T19:09:27.134" v="520" actId="14100"/>
          <ac:picMkLst>
            <pc:docMk/>
            <pc:sldMk cId="0" sldId="353"/>
            <ac:picMk id="1093" creationId="{00000000-0000-0000-0000-000000000000}"/>
          </ac:picMkLst>
        </pc:picChg>
        <pc:picChg chg="mod ord">
          <ac:chgData name="Julie Gauthier" userId="506ab6f5bdfb3508" providerId="Windows Live" clId="Web-{645E75C8-4D21-4467-96F1-1B225C7E6292}" dt="2020-03-05T19:09:11.884" v="517" actId="1076"/>
          <ac:picMkLst>
            <pc:docMk/>
            <pc:sldMk cId="0" sldId="353"/>
            <ac:picMk id="1094" creationId="{00000000-0000-0000-0000-000000000000}"/>
          </ac:picMkLst>
        </pc:picChg>
        <pc:picChg chg="mod">
          <ac:chgData name="Julie Gauthier" userId="506ab6f5bdfb3508" providerId="Windows Live" clId="Web-{645E75C8-4D21-4467-96F1-1B225C7E6292}" dt="2020-03-05T19:08:48.664" v="511" actId="14100"/>
          <ac:picMkLst>
            <pc:docMk/>
            <pc:sldMk cId="0" sldId="353"/>
            <ac:picMk id="1095" creationId="{00000000-0000-0000-0000-000000000000}"/>
          </ac:picMkLst>
        </pc:picChg>
      </pc:sldChg>
      <pc:sldChg chg="addCm">
        <pc:chgData name="Julie Gauthier" userId="506ab6f5bdfb3508" providerId="Windows Live" clId="Web-{645E75C8-4D21-4467-96F1-1B225C7E6292}" dt="2020-03-05T19:29:50.629" v="566"/>
        <pc:sldMkLst>
          <pc:docMk/>
          <pc:sldMk cId="0" sldId="354"/>
        </pc:sldMkLst>
      </pc:sldChg>
      <pc:sldChg chg="addSp delSp modSp">
        <pc:chgData name="Julie Gauthier" userId="506ab6f5bdfb3508" providerId="Windows Live" clId="Web-{645E75C8-4D21-4467-96F1-1B225C7E6292}" dt="2020-03-05T19:27:51.874" v="565" actId="14100"/>
        <pc:sldMkLst>
          <pc:docMk/>
          <pc:sldMk cId="0" sldId="355"/>
        </pc:sldMkLst>
        <pc:picChg chg="add del mod">
          <ac:chgData name="Julie Gauthier" userId="506ab6f5bdfb3508" providerId="Windows Live" clId="Web-{645E75C8-4D21-4467-96F1-1B225C7E6292}" dt="2020-03-05T19:26:31.604" v="546"/>
          <ac:picMkLst>
            <pc:docMk/>
            <pc:sldMk cId="0" sldId="355"/>
            <ac:picMk id="2" creationId="{2CB6A951-DCC3-434A-988D-9BE93B51286D}"/>
          </ac:picMkLst>
        </pc:picChg>
        <pc:picChg chg="add del mod">
          <ac:chgData name="Julie Gauthier" userId="506ab6f5bdfb3508" providerId="Windows Live" clId="Web-{645E75C8-4D21-4467-96F1-1B225C7E6292}" dt="2020-03-05T19:26:46.386" v="550"/>
          <ac:picMkLst>
            <pc:docMk/>
            <pc:sldMk cId="0" sldId="355"/>
            <ac:picMk id="4" creationId="{A057817C-683A-43E7-8E77-2FFA589B6AD4}"/>
          </ac:picMkLst>
        </pc:picChg>
        <pc:picChg chg="add mod">
          <ac:chgData name="Julie Gauthier" userId="506ab6f5bdfb3508" providerId="Windows Live" clId="Web-{645E75C8-4D21-4467-96F1-1B225C7E6292}" dt="2020-03-05T19:27:02.324" v="553" actId="14100"/>
          <ac:picMkLst>
            <pc:docMk/>
            <pc:sldMk cId="0" sldId="355"/>
            <ac:picMk id="6" creationId="{ACEF010D-0B26-4BD9-89A1-70770D0BA30D}"/>
          </ac:picMkLst>
        </pc:picChg>
        <pc:picChg chg="del">
          <ac:chgData name="Julie Gauthier" userId="506ab6f5bdfb3508" providerId="Windows Live" clId="Web-{645E75C8-4D21-4467-96F1-1B225C7E6292}" dt="2020-03-05T19:23:28.627" v="531"/>
          <ac:picMkLst>
            <pc:docMk/>
            <pc:sldMk cId="0" sldId="355"/>
            <ac:picMk id="1118" creationId="{00000000-0000-0000-0000-000000000000}"/>
          </ac:picMkLst>
        </pc:picChg>
        <pc:picChg chg="mod ord">
          <ac:chgData name="Julie Gauthier" userId="506ab6f5bdfb3508" providerId="Windows Live" clId="Web-{645E75C8-4D21-4467-96F1-1B225C7E6292}" dt="2020-03-05T19:27:25.513" v="559" actId="14100"/>
          <ac:picMkLst>
            <pc:docMk/>
            <pc:sldMk cId="0" sldId="355"/>
            <ac:picMk id="1119" creationId="{00000000-0000-0000-0000-000000000000}"/>
          </ac:picMkLst>
        </pc:picChg>
        <pc:picChg chg="mod ord">
          <ac:chgData name="Julie Gauthier" userId="506ab6f5bdfb3508" providerId="Windows Live" clId="Web-{645E75C8-4D21-4467-96F1-1B225C7E6292}" dt="2020-03-05T19:27:37.529" v="562" actId="1076"/>
          <ac:picMkLst>
            <pc:docMk/>
            <pc:sldMk cId="0" sldId="355"/>
            <ac:picMk id="1120" creationId="{00000000-0000-0000-0000-000000000000}"/>
          </ac:picMkLst>
        </pc:picChg>
        <pc:picChg chg="mod ord">
          <ac:chgData name="Julie Gauthier" userId="506ab6f5bdfb3508" providerId="Windows Live" clId="Web-{645E75C8-4D21-4467-96F1-1B225C7E6292}" dt="2020-03-05T19:27:51.874" v="565" actId="14100"/>
          <ac:picMkLst>
            <pc:docMk/>
            <pc:sldMk cId="0" sldId="355"/>
            <ac:picMk id="1121" creationId="{00000000-0000-0000-0000-000000000000}"/>
          </ac:picMkLst>
        </pc:picChg>
      </pc:sldChg>
      <pc:sldChg chg="addCm">
        <pc:chgData name="Julie Gauthier" userId="506ab6f5bdfb3508" providerId="Windows Live" clId="Web-{645E75C8-4D21-4467-96F1-1B225C7E6292}" dt="2020-03-05T19:31:41.838" v="568"/>
        <pc:sldMkLst>
          <pc:docMk/>
          <pc:sldMk cId="0" sldId="356"/>
        </pc:sldMkLst>
      </pc:sldChg>
      <pc:sldChg chg="addCm">
        <pc:chgData name="Julie Gauthier" userId="506ab6f5bdfb3508" providerId="Windows Live" clId="Web-{645E75C8-4D21-4467-96F1-1B225C7E6292}" dt="2020-03-05T19:32:00.120" v="569"/>
        <pc:sldMkLst>
          <pc:docMk/>
          <pc:sldMk cId="0" sldId="357"/>
        </pc:sldMkLst>
      </pc:sldChg>
      <pc:sldChg chg="addCm">
        <pc:chgData name="Julie Gauthier" userId="506ab6f5bdfb3508" providerId="Windows Live" clId="Web-{645E75C8-4D21-4467-96F1-1B225C7E6292}" dt="2020-03-05T19:31:11.320" v="567"/>
        <pc:sldMkLst>
          <pc:docMk/>
          <pc:sldMk cId="0" sldId="358"/>
        </pc:sldMkLst>
      </pc:sldChg>
      <pc:sldChg chg="addSp delSp modSp modNotes">
        <pc:chgData name="Julie Gauthier" userId="506ab6f5bdfb3508" providerId="Windows Live" clId="Web-{645E75C8-4D21-4467-96F1-1B225C7E6292}" dt="2020-03-05T19:57:19.130" v="782"/>
        <pc:sldMkLst>
          <pc:docMk/>
          <pc:sldMk cId="0" sldId="359"/>
        </pc:sldMkLst>
        <pc:spChg chg="add del mod">
          <ac:chgData name="Julie Gauthier" userId="506ab6f5bdfb3508" providerId="Windows Live" clId="Web-{645E75C8-4D21-4467-96F1-1B225C7E6292}" dt="2020-03-05T19:45:19.516" v="685"/>
          <ac:spMkLst>
            <pc:docMk/>
            <pc:sldMk cId="0" sldId="359"/>
            <ac:spMk id="3" creationId="{2499D8BC-BB22-43DA-8E12-B354F1D36177}"/>
          </ac:spMkLst>
        </pc:spChg>
        <pc:spChg chg="add del mod">
          <ac:chgData name="Julie Gauthier" userId="506ab6f5bdfb3508" providerId="Windows Live" clId="Web-{645E75C8-4D21-4467-96F1-1B225C7E6292}" dt="2020-03-05T19:36:42.289" v="595"/>
          <ac:spMkLst>
            <pc:docMk/>
            <pc:sldMk cId="0" sldId="359"/>
            <ac:spMk id="5" creationId="{B2853777-635D-44EC-8516-12184683E3D1}"/>
          </ac:spMkLst>
        </pc:spChg>
        <pc:spChg chg="add mod">
          <ac:chgData name="Julie Gauthier" userId="506ab6f5bdfb3508" providerId="Windows Live" clId="Web-{645E75C8-4D21-4467-96F1-1B225C7E6292}" dt="2020-03-05T19:57:01.518" v="781" actId="20577"/>
          <ac:spMkLst>
            <pc:docMk/>
            <pc:sldMk cId="0" sldId="359"/>
            <ac:spMk id="7" creationId="{0B9C317E-958A-4E62-B2D2-04CF83BC3AB8}"/>
          </ac:spMkLst>
        </pc:spChg>
        <pc:spChg chg="add del">
          <ac:chgData name="Julie Gauthier" userId="506ab6f5bdfb3508" providerId="Windows Live" clId="Web-{645E75C8-4D21-4467-96F1-1B225C7E6292}" dt="2020-03-05T19:45:33.486" v="690"/>
          <ac:spMkLst>
            <pc:docMk/>
            <pc:sldMk cId="0" sldId="359"/>
            <ac:spMk id="13" creationId="{DC8CE560-353D-4D29-939C-44DDC68A258C}"/>
          </ac:spMkLst>
        </pc:spChg>
        <pc:picChg chg="del mod">
          <ac:chgData name="Julie Gauthier" userId="506ab6f5bdfb3508" providerId="Windows Live" clId="Web-{645E75C8-4D21-4467-96F1-1B225C7E6292}" dt="2020-03-05T19:34:06.329" v="577"/>
          <ac:picMkLst>
            <pc:docMk/>
            <pc:sldMk cId="0" sldId="359"/>
            <ac:picMk id="1158" creationId="{00000000-0000-0000-0000-000000000000}"/>
          </ac:picMkLst>
        </pc:picChg>
      </pc:sldChg>
      <pc:sldChg chg="modSp">
        <pc:chgData name="Julie Gauthier" userId="506ab6f5bdfb3508" providerId="Windows Live" clId="Web-{645E75C8-4D21-4467-96F1-1B225C7E6292}" dt="2020-03-05T19:44:48.734" v="682" actId="20577"/>
        <pc:sldMkLst>
          <pc:docMk/>
          <pc:sldMk cId="0" sldId="360"/>
        </pc:sldMkLst>
        <pc:spChg chg="mod">
          <ac:chgData name="Julie Gauthier" userId="506ab6f5bdfb3508" providerId="Windows Live" clId="Web-{645E75C8-4D21-4467-96F1-1B225C7E6292}" dt="2020-03-05T19:44:48.734" v="682" actId="20577"/>
          <ac:spMkLst>
            <pc:docMk/>
            <pc:sldMk cId="0" sldId="360"/>
            <ac:spMk id="1168" creationId="{00000000-0000-0000-0000-000000000000}"/>
          </ac:spMkLst>
        </pc:spChg>
      </pc:sldChg>
      <pc:sldChg chg="modSp">
        <pc:chgData name="Julie Gauthier" userId="506ab6f5bdfb3508" providerId="Windows Live" clId="Web-{645E75C8-4D21-4467-96F1-1B225C7E6292}" dt="2020-03-05T19:42:57.057" v="672" actId="20577"/>
        <pc:sldMkLst>
          <pc:docMk/>
          <pc:sldMk cId="0" sldId="366"/>
        </pc:sldMkLst>
        <pc:spChg chg="mod">
          <ac:chgData name="Julie Gauthier" userId="506ab6f5bdfb3508" providerId="Windows Live" clId="Web-{645E75C8-4D21-4467-96F1-1B225C7E6292}" dt="2020-03-05T19:42:57.057" v="672" actId="20577"/>
          <ac:spMkLst>
            <pc:docMk/>
            <pc:sldMk cId="0" sldId="366"/>
            <ac:spMk id="1228" creationId="{00000000-0000-0000-0000-000000000000}"/>
          </ac:spMkLst>
        </pc:spChg>
      </pc:sldChg>
      <pc:sldChg chg="modSp new modNotes">
        <pc:chgData name="Julie Gauthier" userId="506ab6f5bdfb3508" providerId="Windows Live" clId="Web-{645E75C8-4D21-4467-96F1-1B225C7E6292}" dt="2020-03-05T18:01:22.171" v="206"/>
        <pc:sldMkLst>
          <pc:docMk/>
          <pc:sldMk cId="594600752" sldId="379"/>
        </pc:sldMkLst>
        <pc:spChg chg="mod">
          <ac:chgData name="Julie Gauthier" userId="506ab6f5bdfb3508" providerId="Windows Live" clId="Web-{645E75C8-4D21-4467-96F1-1B225C7E6292}" dt="2020-03-05T17:57:28.882" v="182" actId="20577"/>
          <ac:spMkLst>
            <pc:docMk/>
            <pc:sldMk cId="594600752" sldId="379"/>
            <ac:spMk id="2" creationId="{7B0B27C1-BD85-4E8D-B8DB-49D3B4F72B6E}"/>
          </ac:spMkLst>
        </pc:spChg>
        <pc:spChg chg="mod">
          <ac:chgData name="Julie Gauthier" userId="506ab6f5bdfb3508" providerId="Windows Live" clId="Web-{645E75C8-4D21-4467-96F1-1B225C7E6292}" dt="2020-03-05T18:00:45.686" v="203" actId="20577"/>
          <ac:spMkLst>
            <pc:docMk/>
            <pc:sldMk cId="594600752" sldId="379"/>
            <ac:spMk id="3" creationId="{A0294501-BD37-405F-8A4C-908840CF4D80}"/>
          </ac:spMkLst>
        </pc:spChg>
      </pc:sldChg>
    </pc:docChg>
  </pc:docChgLst>
  <pc:docChgLst>
    <pc:chgData name="Bernard Bérubé" userId="ed5198658931eb7d" providerId="Windows Live" clId="Web-{3D1564D0-705F-4985-93E0-38DD08C2EBE4}"/>
    <pc:docChg chg="modSld">
      <pc:chgData name="Bernard Bérubé" userId="ed5198658931eb7d" providerId="Windows Live" clId="Web-{3D1564D0-705F-4985-93E0-38DD08C2EBE4}" dt="2020-05-01T18:50:42.218" v="7" actId="1076"/>
      <pc:docMkLst>
        <pc:docMk/>
      </pc:docMkLst>
      <pc:sldChg chg="addSp delSp modSp">
        <pc:chgData name="Bernard Bérubé" userId="ed5198658931eb7d" providerId="Windows Live" clId="Web-{3D1564D0-705F-4985-93E0-38DD08C2EBE4}" dt="2020-05-01T18:50:42.218" v="7" actId="1076"/>
        <pc:sldMkLst>
          <pc:docMk/>
          <pc:sldMk cId="3864761563" sldId="399"/>
        </pc:sldMkLst>
        <pc:spChg chg="mod">
          <ac:chgData name="Bernard Bérubé" userId="ed5198658931eb7d" providerId="Windows Live" clId="Web-{3D1564D0-705F-4985-93E0-38DD08C2EBE4}" dt="2020-05-01T18:50:42.218" v="7" actId="1076"/>
          <ac:spMkLst>
            <pc:docMk/>
            <pc:sldMk cId="3864761563" sldId="399"/>
            <ac:spMk id="6" creationId="{00000000-0000-0000-0000-000000000000}"/>
          </ac:spMkLst>
        </pc:spChg>
        <pc:picChg chg="del mod">
          <ac:chgData name="Bernard Bérubé" userId="ed5198658931eb7d" providerId="Windows Live" clId="Web-{3D1564D0-705F-4985-93E0-38DD08C2EBE4}" dt="2020-05-01T18:50:36.546" v="6"/>
          <ac:picMkLst>
            <pc:docMk/>
            <pc:sldMk cId="3864761563" sldId="399"/>
            <ac:picMk id="3" creationId="{55E64855-7DA9-4437-9E4F-C8C2AD8F913F}"/>
          </ac:picMkLst>
        </pc:picChg>
        <pc:picChg chg="add mod ord">
          <ac:chgData name="Bernard Bérubé" userId="ed5198658931eb7d" providerId="Windows Live" clId="Web-{3D1564D0-705F-4985-93E0-38DD08C2EBE4}" dt="2020-05-01T18:50:31.936" v="5"/>
          <ac:picMkLst>
            <pc:docMk/>
            <pc:sldMk cId="3864761563" sldId="399"/>
            <ac:picMk id="5" creationId="{62ED555D-6ED1-40B1-9757-223044BD51C5}"/>
          </ac:picMkLst>
        </pc:picChg>
      </pc:sldChg>
    </pc:docChg>
  </pc:docChgLst>
  <pc:docChgLst>
    <pc:chgData name="Guest User" providerId="Windows Live" clId="Web-{D0BE9043-C7A7-419E-AB34-BC4775DD26BA}"/>
    <pc:docChg chg="modSld">
      <pc:chgData name="Guest User" userId="" providerId="Windows Live" clId="Web-{D0BE9043-C7A7-419E-AB34-BC4775DD26BA}" dt="2020-03-11T12:36:13.417" v="97" actId="20577"/>
      <pc:docMkLst>
        <pc:docMk/>
      </pc:docMkLst>
      <pc:sldChg chg="addSp delSp modSp">
        <pc:chgData name="Guest User" userId="" providerId="Windows Live" clId="Web-{D0BE9043-C7A7-419E-AB34-BC4775DD26BA}" dt="2020-03-11T12:36:13.417" v="96" actId="20577"/>
        <pc:sldMkLst>
          <pc:docMk/>
          <pc:sldMk cId="0" sldId="260"/>
        </pc:sldMkLst>
        <pc:spChg chg="add del mod">
          <ac:chgData name="Guest User" userId="" providerId="Windows Live" clId="Web-{D0BE9043-C7A7-419E-AB34-BC4775DD26BA}" dt="2020-03-11T12:28:40.132" v="7"/>
          <ac:spMkLst>
            <pc:docMk/>
            <pc:sldMk cId="0" sldId="260"/>
            <ac:spMk id="2" creationId="{ED8ED470-71D9-4A47-A92B-1833C0C40DD5}"/>
          </ac:spMkLst>
        </pc:spChg>
        <pc:spChg chg="add del mod">
          <ac:chgData name="Guest User" userId="" providerId="Windows Live" clId="Web-{D0BE9043-C7A7-419E-AB34-BC4775DD26BA}" dt="2020-03-11T12:28:49.897" v="11"/>
          <ac:spMkLst>
            <pc:docMk/>
            <pc:sldMk cId="0" sldId="260"/>
            <ac:spMk id="3" creationId="{9BE42414-C967-49E4-AB78-7B8788A06883}"/>
          </ac:spMkLst>
        </pc:spChg>
        <pc:spChg chg="add mod">
          <ac:chgData name="Guest User" userId="" providerId="Windows Live" clId="Web-{D0BE9043-C7A7-419E-AB34-BC4775DD26BA}" dt="2020-03-11T12:36:13.417" v="96" actId="20577"/>
          <ac:spMkLst>
            <pc:docMk/>
            <pc:sldMk cId="0" sldId="260"/>
            <ac:spMk id="4" creationId="{54F31B53-16EF-450F-B0A9-ECD7EF19DBFE}"/>
          </ac:spMkLst>
        </pc:spChg>
        <pc:picChg chg="add del mod">
          <ac:chgData name="Guest User" userId="" providerId="Windows Live" clId="Web-{D0BE9043-C7A7-419E-AB34-BC4775DD26BA}" dt="2020-03-11T12:28:23.944" v="3"/>
          <ac:picMkLst>
            <pc:docMk/>
            <pc:sldMk cId="0" sldId="260"/>
            <ac:picMk id="138" creationId="{00000000-0000-0000-0000-000000000000}"/>
          </ac:picMkLst>
        </pc:picChg>
      </pc:sldChg>
    </pc:docChg>
  </pc:docChgLst>
  <pc:docChgLst>
    <pc:chgData name="Bernard Bérubé" userId="ed5198658931eb7d" providerId="Windows Live" clId="Web-{5010059F-BC43-448B-90BE-8266B8D7F029}"/>
    <pc:docChg chg="modSld">
      <pc:chgData name="Bernard Bérubé" userId="ed5198658931eb7d" providerId="Windows Live" clId="Web-{5010059F-BC43-448B-90BE-8266B8D7F029}" dt="2020-05-01T18:51:56.280" v="4"/>
      <pc:docMkLst>
        <pc:docMk/>
      </pc:docMkLst>
      <pc:sldChg chg="addSp delSp modSp modCm">
        <pc:chgData name="Bernard Bérubé" userId="ed5198658931eb7d" providerId="Windows Live" clId="Web-{5010059F-BC43-448B-90BE-8266B8D7F029}" dt="2020-05-01T18:51:56.280" v="4"/>
        <pc:sldMkLst>
          <pc:docMk/>
          <pc:sldMk cId="3864761563" sldId="399"/>
        </pc:sldMkLst>
        <pc:picChg chg="add del mod">
          <ac:chgData name="Bernard Bérubé" userId="ed5198658931eb7d" providerId="Windows Live" clId="Web-{5010059F-BC43-448B-90BE-8266B8D7F029}" dt="2020-05-01T18:46:39.456" v="3"/>
          <ac:picMkLst>
            <pc:docMk/>
            <pc:sldMk cId="3864761563" sldId="399"/>
            <ac:picMk id="2" creationId="{CB37A4DF-0E17-4F7A-890D-424C4CF21DC1}"/>
          </ac:picMkLst>
        </pc:picChg>
      </pc:sldChg>
    </pc:docChg>
  </pc:docChgLst>
  <pc:docChgLst>
    <pc:chgData name="Julie Gauthier" userId="506ab6f5bdfb3508" providerId="Windows Live" clId="Web-{B1A8A444-70A9-4CAC-8B0E-A5C36888B010}"/>
    <pc:docChg chg="modSld">
      <pc:chgData name="Julie Gauthier" userId="506ab6f5bdfb3508" providerId="Windows Live" clId="Web-{B1A8A444-70A9-4CAC-8B0E-A5C36888B010}" dt="2020-04-28T15:06:39.246" v="3" actId="20577"/>
      <pc:docMkLst>
        <pc:docMk/>
      </pc:docMkLst>
      <pc:sldChg chg="modSp">
        <pc:chgData name="Julie Gauthier" userId="506ab6f5bdfb3508" providerId="Windows Live" clId="Web-{B1A8A444-70A9-4CAC-8B0E-A5C36888B010}" dt="2020-04-28T15:06:39.246" v="2" actId="20577"/>
        <pc:sldMkLst>
          <pc:docMk/>
          <pc:sldMk cId="3656607913" sldId="381"/>
        </pc:sldMkLst>
        <pc:spChg chg="mod">
          <ac:chgData name="Julie Gauthier" userId="506ab6f5bdfb3508" providerId="Windows Live" clId="Web-{B1A8A444-70A9-4CAC-8B0E-A5C36888B010}" dt="2020-04-28T15:06:39.246" v="2" actId="20577"/>
          <ac:spMkLst>
            <pc:docMk/>
            <pc:sldMk cId="3656607913" sldId="381"/>
            <ac:spMk id="3" creationId="{00000000-0000-0000-0000-000000000000}"/>
          </ac:spMkLst>
        </pc:spChg>
      </pc:sldChg>
    </pc:docChg>
  </pc:docChgLst>
  <pc:docChgLst>
    <pc:chgData name="Guest User" providerId="Windows Live" clId="Web-{A9A4A3BE-B8A8-472D-9CB5-03FEADC652A4}"/>
    <pc:docChg chg="modSld">
      <pc:chgData name="Guest User" userId="" providerId="Windows Live" clId="Web-{A9A4A3BE-B8A8-472D-9CB5-03FEADC652A4}" dt="2020-03-27T18:07:13.530" v="1" actId="1076"/>
      <pc:docMkLst>
        <pc:docMk/>
      </pc:docMkLst>
      <pc:sldChg chg="modSp">
        <pc:chgData name="Guest User" userId="" providerId="Windows Live" clId="Web-{A9A4A3BE-B8A8-472D-9CB5-03FEADC652A4}" dt="2020-03-27T18:07:13.530" v="1" actId="1076"/>
        <pc:sldMkLst>
          <pc:docMk/>
          <pc:sldMk cId="0" sldId="296"/>
        </pc:sldMkLst>
        <pc:spChg chg="mod">
          <ac:chgData name="Guest User" userId="" providerId="Windows Live" clId="Web-{A9A4A3BE-B8A8-472D-9CB5-03FEADC652A4}" dt="2020-03-27T18:07:13.530" v="1" actId="1076"/>
          <ac:spMkLst>
            <pc:docMk/>
            <pc:sldMk cId="0" sldId="296"/>
            <ac:spMk id="498" creationId="{00000000-0000-0000-0000-000000000000}"/>
          </ac:spMkLst>
        </pc:spChg>
      </pc:sldChg>
    </pc:docChg>
  </pc:docChgLst>
  <pc:docChgLst>
    <pc:chgData name="Julie Gauthier" userId="506ab6f5bdfb3508" providerId="Windows Live" clId="Web-{265EEF07-6B19-47C3-ADE3-5F5A85D30DB8}"/>
    <pc:docChg chg="modSld">
      <pc:chgData name="Julie Gauthier" userId="506ab6f5bdfb3508" providerId="Windows Live" clId="Web-{265EEF07-6B19-47C3-ADE3-5F5A85D30DB8}" dt="2020-03-05T14:00:08.124" v="5" actId="20577"/>
      <pc:docMkLst>
        <pc:docMk/>
      </pc:docMkLst>
      <pc:sldChg chg="modSp">
        <pc:chgData name="Julie Gauthier" userId="506ab6f5bdfb3508" providerId="Windows Live" clId="Web-{265EEF07-6B19-47C3-ADE3-5F5A85D30DB8}" dt="2020-03-05T14:00:08.124" v="4" actId="20577"/>
        <pc:sldMkLst>
          <pc:docMk/>
          <pc:sldMk cId="0" sldId="256"/>
        </pc:sldMkLst>
        <pc:spChg chg="mod">
          <ac:chgData name="Julie Gauthier" userId="506ab6f5bdfb3508" providerId="Windows Live" clId="Web-{265EEF07-6B19-47C3-ADE3-5F5A85D30DB8}" dt="2020-03-05T14:00:08.124" v="4" actId="20577"/>
          <ac:spMkLst>
            <pc:docMk/>
            <pc:sldMk cId="0" sldId="256"/>
            <ac:spMk id="89" creationId="{00000000-0000-0000-0000-000000000000}"/>
          </ac:spMkLst>
        </pc:spChg>
      </pc:sldChg>
    </pc:docChg>
  </pc:docChgLst>
  <pc:docChgLst>
    <pc:chgData name="Bernard Bérubé" userId="ed5198658931eb7d" providerId="Windows Live" clId="Web-{DBFCFB94-3970-4226-B863-4DC1CC513092}"/>
    <pc:docChg chg="">
      <pc:chgData name="Bernard Bérubé" userId="ed5198658931eb7d" providerId="Windows Live" clId="Web-{DBFCFB94-3970-4226-B863-4DC1CC513092}" dt="2020-03-10T19:06:10.503" v="22"/>
      <pc:docMkLst>
        <pc:docMk/>
      </pc:docMkLst>
      <pc:sldChg chg="addCm modCm">
        <pc:chgData name="Bernard Bérubé" userId="ed5198658931eb7d" providerId="Windows Live" clId="Web-{DBFCFB94-3970-4226-B863-4DC1CC513092}" dt="2020-03-10T18:09:01.046" v="3"/>
        <pc:sldMkLst>
          <pc:docMk/>
          <pc:sldMk cId="0" sldId="331"/>
        </pc:sldMkLst>
      </pc:sldChg>
      <pc:sldChg chg="addCm">
        <pc:chgData name="Bernard Bérubé" userId="ed5198658931eb7d" providerId="Windows Live" clId="Web-{DBFCFB94-3970-4226-B863-4DC1CC513092}" dt="2020-03-10T18:15:04.282" v="4"/>
        <pc:sldMkLst>
          <pc:docMk/>
          <pc:sldMk cId="0" sldId="333"/>
        </pc:sldMkLst>
      </pc:sldChg>
      <pc:sldChg chg="addCm">
        <pc:chgData name="Bernard Bérubé" userId="ed5198658931eb7d" providerId="Windows Live" clId="Web-{DBFCFB94-3970-4226-B863-4DC1CC513092}" dt="2020-03-10T18:16:26.439" v="5"/>
        <pc:sldMkLst>
          <pc:docMk/>
          <pc:sldMk cId="0" sldId="335"/>
        </pc:sldMkLst>
      </pc:sldChg>
      <pc:sldChg chg="addCm modCm">
        <pc:chgData name="Bernard Bérubé" userId="ed5198658931eb7d" providerId="Windows Live" clId="Web-{DBFCFB94-3970-4226-B863-4DC1CC513092}" dt="2020-03-10T18:36:12.984" v="7"/>
        <pc:sldMkLst>
          <pc:docMk/>
          <pc:sldMk cId="0" sldId="336"/>
        </pc:sldMkLst>
      </pc:sldChg>
      <pc:sldChg chg="addCm">
        <pc:chgData name="Bernard Bérubé" userId="ed5198658931eb7d" providerId="Windows Live" clId="Web-{DBFCFB94-3970-4226-B863-4DC1CC513092}" dt="2020-03-10T18:45:37.911" v="8"/>
        <pc:sldMkLst>
          <pc:docMk/>
          <pc:sldMk cId="0" sldId="339"/>
        </pc:sldMkLst>
      </pc:sldChg>
      <pc:sldChg chg="addCm">
        <pc:chgData name="Bernard Bérubé" userId="ed5198658931eb7d" providerId="Windows Live" clId="Web-{DBFCFB94-3970-4226-B863-4DC1CC513092}" dt="2020-03-10T18:51:01.564" v="10"/>
        <pc:sldMkLst>
          <pc:docMk/>
          <pc:sldMk cId="0" sldId="346"/>
        </pc:sldMkLst>
      </pc:sldChg>
      <pc:sldChg chg="addCm modCm">
        <pc:chgData name="Bernard Bérubé" userId="ed5198658931eb7d" providerId="Windows Live" clId="Web-{DBFCFB94-3970-4226-B863-4DC1CC513092}" dt="2020-03-10T18:51:28.018" v="12"/>
        <pc:sldMkLst>
          <pc:docMk/>
          <pc:sldMk cId="0" sldId="347"/>
        </pc:sldMkLst>
      </pc:sldChg>
      <pc:sldChg chg="addCm">
        <pc:chgData name="Bernard Bérubé" userId="ed5198658931eb7d" providerId="Windows Live" clId="Web-{DBFCFB94-3970-4226-B863-4DC1CC513092}" dt="2020-03-10T18:55:50.012" v="13"/>
        <pc:sldMkLst>
          <pc:docMk/>
          <pc:sldMk cId="0" sldId="351"/>
        </pc:sldMkLst>
      </pc:sldChg>
      <pc:sldChg chg="addCm">
        <pc:chgData name="Bernard Bérubé" userId="ed5198658931eb7d" providerId="Windows Live" clId="Web-{DBFCFB94-3970-4226-B863-4DC1CC513092}" dt="2020-03-10T18:57:35.047" v="14"/>
        <pc:sldMkLst>
          <pc:docMk/>
          <pc:sldMk cId="0" sldId="352"/>
        </pc:sldMkLst>
      </pc:sldChg>
      <pc:sldChg chg="addCm">
        <pc:chgData name="Bernard Bérubé" userId="ed5198658931eb7d" providerId="Windows Live" clId="Web-{DBFCFB94-3970-4226-B863-4DC1CC513092}" dt="2020-03-10T18:59:49.458" v="15"/>
        <pc:sldMkLst>
          <pc:docMk/>
          <pc:sldMk cId="0" sldId="353"/>
        </pc:sldMkLst>
      </pc:sldChg>
      <pc:sldChg chg="addCm modCm">
        <pc:chgData name="Bernard Bérubé" userId="ed5198658931eb7d" providerId="Windows Live" clId="Web-{DBFCFB94-3970-4226-B863-4DC1CC513092}" dt="2020-03-10T19:02:17.463" v="17"/>
        <pc:sldMkLst>
          <pc:docMk/>
          <pc:sldMk cId="0" sldId="356"/>
        </pc:sldMkLst>
      </pc:sldChg>
      <pc:sldChg chg="addCm modCm">
        <pc:chgData name="Bernard Bérubé" userId="ed5198658931eb7d" providerId="Windows Live" clId="Web-{DBFCFB94-3970-4226-B863-4DC1CC513092}" dt="2020-03-10T19:03:40.029" v="19"/>
        <pc:sldMkLst>
          <pc:docMk/>
          <pc:sldMk cId="0" sldId="357"/>
        </pc:sldMkLst>
      </pc:sldChg>
      <pc:sldChg chg="addCm">
        <pc:chgData name="Bernard Bérubé" userId="ed5198658931eb7d" providerId="Windows Live" clId="Web-{DBFCFB94-3970-4226-B863-4DC1CC513092}" dt="2020-03-10T19:04:36.875" v="20"/>
        <pc:sldMkLst>
          <pc:docMk/>
          <pc:sldMk cId="0" sldId="358"/>
        </pc:sldMkLst>
      </pc:sldChg>
      <pc:sldChg chg="addCm">
        <pc:chgData name="Bernard Bérubé" userId="ed5198658931eb7d" providerId="Windows Live" clId="Web-{DBFCFB94-3970-4226-B863-4DC1CC513092}" dt="2020-03-10T19:05:43.065" v="21"/>
        <pc:sldMkLst>
          <pc:docMk/>
          <pc:sldMk cId="0" sldId="359"/>
        </pc:sldMkLst>
      </pc:sldChg>
      <pc:sldChg chg="addCm">
        <pc:chgData name="Bernard Bérubé" userId="ed5198658931eb7d" providerId="Windows Live" clId="Web-{DBFCFB94-3970-4226-B863-4DC1CC513092}" dt="2020-03-10T19:06:10.503" v="22"/>
        <pc:sldMkLst>
          <pc:docMk/>
          <pc:sldMk cId="0" sldId="360"/>
        </pc:sldMkLst>
      </pc:sldChg>
      <pc:sldChg chg="addCm">
        <pc:chgData name="Bernard Bérubé" userId="ed5198658931eb7d" providerId="Windows Live" clId="Web-{DBFCFB94-3970-4226-B863-4DC1CC513092}" dt="2020-03-10T18:05:03.716" v="0"/>
        <pc:sldMkLst>
          <pc:docMk/>
          <pc:sldMk cId="3530368486" sldId="383"/>
        </pc:sldMkLst>
      </pc:sldChg>
    </pc:docChg>
  </pc:docChgLst>
  <pc:docChgLst>
    <pc:chgData name="Utilisateur invité" userId="562e23f453436962" providerId="Windows Live" clId="Web-{DBE9F86D-B744-411F-B93A-EB5976EE07A6}"/>
    <pc:docChg chg="">
      <pc:chgData name="Utilisateur invité" userId="562e23f453436962" providerId="Windows Live" clId="Web-{DBE9F86D-B744-411F-B93A-EB5976EE07A6}" dt="2020-03-06T03:25:40.720" v="0"/>
      <pc:docMkLst>
        <pc:docMk/>
      </pc:docMkLst>
      <pc:sldChg chg="addCm">
        <pc:chgData name="Utilisateur invité" userId="562e23f453436962" providerId="Windows Live" clId="Web-{DBE9F86D-B744-411F-B93A-EB5976EE07A6}" dt="2020-03-06T03:25:40.720" v="0"/>
        <pc:sldMkLst>
          <pc:docMk/>
          <pc:sldMk cId="0" sldId="260"/>
        </pc:sldMkLst>
      </pc:sldChg>
    </pc:docChg>
  </pc:docChgLst>
  <pc:docChgLst>
    <pc:chgData name="Bernard Bérubé" userId="ed5198658931eb7d" providerId="Windows Live" clId="Web-{CD7C6420-C820-47B0-911B-107986E80D09}"/>
    <pc:docChg chg="modSld">
      <pc:chgData name="Bernard Bérubé" userId="ed5198658931eb7d" providerId="Windows Live" clId="Web-{CD7C6420-C820-47B0-911B-107986E80D09}" dt="2020-03-19T17:50:54.538" v="9" actId="14100"/>
      <pc:docMkLst>
        <pc:docMk/>
      </pc:docMkLst>
      <pc:sldChg chg="addSp delSp modSp">
        <pc:chgData name="Bernard Bérubé" userId="ed5198658931eb7d" providerId="Windows Live" clId="Web-{CD7C6420-C820-47B0-911B-107986E80D09}" dt="2020-03-19T17:50:54.538" v="9" actId="14100"/>
        <pc:sldMkLst>
          <pc:docMk/>
          <pc:sldMk cId="0" sldId="309"/>
        </pc:sldMkLst>
        <pc:spChg chg="del">
          <ac:chgData name="Bernard Bérubé" userId="ed5198658931eb7d" providerId="Windows Live" clId="Web-{CD7C6420-C820-47B0-911B-107986E80D09}" dt="2020-03-19T17:50:42.709" v="5"/>
          <ac:spMkLst>
            <pc:docMk/>
            <pc:sldMk cId="0" sldId="309"/>
            <ac:spMk id="3" creationId="{00000000-0000-0000-0000-000000000000}"/>
          </ac:spMkLst>
        </pc:spChg>
        <pc:picChg chg="add del">
          <ac:chgData name="Bernard Bérubé" userId="ed5198658931eb7d" providerId="Windows Live" clId="Web-{CD7C6420-C820-47B0-911B-107986E80D09}" dt="2020-03-19T17:50:39.193" v="3"/>
          <ac:picMkLst>
            <pc:docMk/>
            <pc:sldMk cId="0" sldId="309"/>
            <ac:picMk id="2" creationId="{00000000-0000-0000-0000-000000000000}"/>
          </ac:picMkLst>
        </pc:picChg>
        <pc:picChg chg="add mod">
          <ac:chgData name="Bernard Bérubé" userId="ed5198658931eb7d" providerId="Windows Live" clId="Web-{CD7C6420-C820-47B0-911B-107986E80D09}" dt="2020-03-19T17:50:54.538" v="9" actId="14100"/>
          <ac:picMkLst>
            <pc:docMk/>
            <pc:sldMk cId="0" sldId="309"/>
            <ac:picMk id="4" creationId="{4FB801F5-A13D-49E2-A513-5B63F4E56918}"/>
          </ac:picMkLst>
        </pc:picChg>
        <pc:picChg chg="del">
          <ac:chgData name="Bernard Bérubé" userId="ed5198658931eb7d" providerId="Windows Live" clId="Web-{CD7C6420-C820-47B0-911B-107986E80D09}" dt="2020-03-19T17:50:42.600" v="4"/>
          <ac:picMkLst>
            <pc:docMk/>
            <pc:sldMk cId="0" sldId="309"/>
            <ac:picMk id="647" creationId="{00000000-0000-0000-0000-000000000000}"/>
          </ac:picMkLst>
        </pc:picChg>
      </pc:sldChg>
    </pc:docChg>
  </pc:docChgLst>
  <pc:docChgLst>
    <pc:chgData name="Utilisateur invité" providerId="Windows Live" clId="Web-{74AAFC31-7CB8-40FE-8724-0172F96C22F2}"/>
    <pc:docChg chg="modSld">
      <pc:chgData name="Utilisateur invité" userId="" providerId="Windows Live" clId="Web-{74AAFC31-7CB8-40FE-8724-0172F96C22F2}" dt="2020-03-20T13:47:06.748" v="4" actId="20577"/>
      <pc:docMkLst>
        <pc:docMk/>
      </pc:docMkLst>
      <pc:sldChg chg="modSp">
        <pc:chgData name="Utilisateur invité" userId="" providerId="Windows Live" clId="Web-{74AAFC31-7CB8-40FE-8724-0172F96C22F2}" dt="2020-03-20T13:47:06.748" v="4" actId="20577"/>
        <pc:sldMkLst>
          <pc:docMk/>
          <pc:sldMk cId="0" sldId="271"/>
        </pc:sldMkLst>
        <pc:spChg chg="mod">
          <ac:chgData name="Utilisateur invité" userId="" providerId="Windows Live" clId="Web-{74AAFC31-7CB8-40FE-8724-0172F96C22F2}" dt="2020-03-20T13:47:06.748" v="4" actId="20577"/>
          <ac:spMkLst>
            <pc:docMk/>
            <pc:sldMk cId="0" sldId="271"/>
            <ac:spMk id="245" creationId="{00000000-0000-0000-0000-000000000000}"/>
          </ac:spMkLst>
        </pc:spChg>
      </pc:sldChg>
    </pc:docChg>
  </pc:docChgLst>
  <pc:docChgLst>
    <pc:chgData name="Bernard Bérubé" userId="ed5198658931eb7d" providerId="Windows Live" clId="Web-{4D638187-E71A-4F5E-9230-C214E2DD3B38}"/>
    <pc:docChg chg="modSld">
      <pc:chgData name="Bernard Bérubé" userId="ed5198658931eb7d" providerId="Windows Live" clId="Web-{4D638187-E71A-4F5E-9230-C214E2DD3B38}" dt="2020-04-21T19:38:37.491" v="3" actId="1076"/>
      <pc:docMkLst>
        <pc:docMk/>
      </pc:docMkLst>
      <pc:sldChg chg="modSp">
        <pc:chgData name="Bernard Bérubé" userId="ed5198658931eb7d" providerId="Windows Live" clId="Web-{4D638187-E71A-4F5E-9230-C214E2DD3B38}" dt="2020-04-21T19:38:37.491" v="3" actId="1076"/>
        <pc:sldMkLst>
          <pc:docMk/>
          <pc:sldMk cId="69049779" sldId="387"/>
        </pc:sldMkLst>
        <pc:spChg chg="mod">
          <ac:chgData name="Bernard Bérubé" userId="ed5198658931eb7d" providerId="Windows Live" clId="Web-{4D638187-E71A-4F5E-9230-C214E2DD3B38}" dt="2020-04-21T19:38:37.491" v="3" actId="1076"/>
          <ac:spMkLst>
            <pc:docMk/>
            <pc:sldMk cId="69049779" sldId="387"/>
            <ac:spMk id="5" creationId="{1913A10A-BD4C-463C-9C81-C92FF104F448}"/>
          </ac:spMkLst>
        </pc:spChg>
        <pc:spChg chg="mod">
          <ac:chgData name="Bernard Bérubé" userId="ed5198658931eb7d" providerId="Windows Live" clId="Web-{4D638187-E71A-4F5E-9230-C214E2DD3B38}" dt="2020-04-21T19:38:31.319" v="2" actId="1076"/>
          <ac:spMkLst>
            <pc:docMk/>
            <pc:sldMk cId="69049779" sldId="387"/>
            <ac:spMk id="8" creationId="{98C8EF48-3D66-4D21-80B9-EA97A13D91DB}"/>
          </ac:spMkLst>
        </pc:spChg>
      </pc:sldChg>
    </pc:docChg>
  </pc:docChgLst>
  <pc:docChgLst>
    <pc:chgData name="Bernard Bérubé" userId="ed5198658931eb7d" providerId="Windows Live" clId="Web-{2890925D-21AA-4CE8-A282-9C138CA6F6EB}"/>
    <pc:docChg chg="modSld">
      <pc:chgData name="Bernard Bérubé" userId="ed5198658931eb7d" providerId="Windows Live" clId="Web-{2890925D-21AA-4CE8-A282-9C138CA6F6EB}" dt="2020-03-06T16:52:24.212" v="206"/>
      <pc:docMkLst>
        <pc:docMk/>
      </pc:docMkLst>
      <pc:sldChg chg="modCm">
        <pc:chgData name="Bernard Bérubé" userId="ed5198658931eb7d" providerId="Windows Live" clId="Web-{2890925D-21AA-4CE8-A282-9C138CA6F6EB}" dt="2020-03-06T15:49:48.538" v="0"/>
        <pc:sldMkLst>
          <pc:docMk/>
          <pc:sldMk cId="0" sldId="282"/>
        </pc:sldMkLst>
      </pc:sldChg>
      <pc:sldChg chg="addCm modCm">
        <pc:chgData name="Bernard Bérubé" userId="ed5198658931eb7d" providerId="Windows Live" clId="Web-{2890925D-21AA-4CE8-A282-9C138CA6F6EB}" dt="2020-03-06T15:58:14.946" v="2"/>
        <pc:sldMkLst>
          <pc:docMk/>
          <pc:sldMk cId="0" sldId="286"/>
        </pc:sldMkLst>
      </pc:sldChg>
      <pc:sldChg chg="addCm">
        <pc:chgData name="Bernard Bérubé" userId="ed5198658931eb7d" providerId="Windows Live" clId="Web-{2890925D-21AA-4CE8-A282-9C138CA6F6EB}" dt="2020-03-06T16:00:06.746" v="3"/>
        <pc:sldMkLst>
          <pc:docMk/>
          <pc:sldMk cId="0" sldId="290"/>
        </pc:sldMkLst>
      </pc:sldChg>
      <pc:sldChg chg="addCm">
        <pc:chgData name="Bernard Bérubé" userId="ed5198658931eb7d" providerId="Windows Live" clId="Web-{2890925D-21AA-4CE8-A282-9C138CA6F6EB}" dt="2020-03-06T16:03:10.971" v="4"/>
        <pc:sldMkLst>
          <pc:docMk/>
          <pc:sldMk cId="0" sldId="293"/>
        </pc:sldMkLst>
      </pc:sldChg>
      <pc:sldChg chg="modSp addCm modCm">
        <pc:chgData name="Bernard Bérubé" userId="ed5198658931eb7d" providerId="Windows Live" clId="Web-{2890925D-21AA-4CE8-A282-9C138CA6F6EB}" dt="2020-03-06T16:21:23.180" v="48"/>
        <pc:sldMkLst>
          <pc:docMk/>
          <pc:sldMk cId="0" sldId="307"/>
        </pc:sldMkLst>
        <pc:spChg chg="mod">
          <ac:chgData name="Bernard Bérubé" userId="ed5198658931eb7d" providerId="Windows Live" clId="Web-{2890925D-21AA-4CE8-A282-9C138CA6F6EB}" dt="2020-03-06T16:21:03.226" v="45" actId="20577"/>
          <ac:spMkLst>
            <pc:docMk/>
            <pc:sldMk cId="0" sldId="307"/>
            <ac:spMk id="623" creationId="{00000000-0000-0000-0000-000000000000}"/>
          </ac:spMkLst>
        </pc:spChg>
      </pc:sldChg>
      <pc:sldChg chg="modSp addCm delCm">
        <pc:chgData name="Bernard Bérubé" userId="ed5198658931eb7d" providerId="Windows Live" clId="Web-{2890925D-21AA-4CE8-A282-9C138CA6F6EB}" dt="2020-03-06T16:32:22.953" v="55" actId="20577"/>
        <pc:sldMkLst>
          <pc:docMk/>
          <pc:sldMk cId="0" sldId="314"/>
        </pc:sldMkLst>
        <pc:spChg chg="mod">
          <ac:chgData name="Bernard Bérubé" userId="ed5198658931eb7d" providerId="Windows Live" clId="Web-{2890925D-21AA-4CE8-A282-9C138CA6F6EB}" dt="2020-03-06T16:32:22.953" v="55" actId="20577"/>
          <ac:spMkLst>
            <pc:docMk/>
            <pc:sldMk cId="0" sldId="314"/>
            <ac:spMk id="694" creationId="{00000000-0000-0000-0000-000000000000}"/>
          </ac:spMkLst>
        </pc:spChg>
      </pc:sldChg>
      <pc:sldChg chg="addCm">
        <pc:chgData name="Bernard Bérubé" userId="ed5198658931eb7d" providerId="Windows Live" clId="Web-{2890925D-21AA-4CE8-A282-9C138CA6F6EB}" dt="2020-03-06T16:37:53.386" v="57"/>
        <pc:sldMkLst>
          <pc:docMk/>
          <pc:sldMk cId="0" sldId="316"/>
        </pc:sldMkLst>
      </pc:sldChg>
      <pc:sldChg chg="modSp addCm modCm">
        <pc:chgData name="Bernard Bérubé" userId="ed5198658931eb7d" providerId="Windows Live" clId="Web-{2890925D-21AA-4CE8-A282-9C138CA6F6EB}" dt="2020-03-06T16:39:58.593" v="68" actId="20577"/>
        <pc:sldMkLst>
          <pc:docMk/>
          <pc:sldMk cId="0" sldId="318"/>
        </pc:sldMkLst>
        <pc:spChg chg="mod">
          <ac:chgData name="Bernard Bérubé" userId="ed5198658931eb7d" providerId="Windows Live" clId="Web-{2890925D-21AA-4CE8-A282-9C138CA6F6EB}" dt="2020-03-06T16:39:58.593" v="68" actId="20577"/>
          <ac:spMkLst>
            <pc:docMk/>
            <pc:sldMk cId="0" sldId="318"/>
            <ac:spMk id="734" creationId="{00000000-0000-0000-0000-000000000000}"/>
          </ac:spMkLst>
        </pc:spChg>
      </pc:sldChg>
      <pc:sldChg chg="modSp">
        <pc:chgData name="Bernard Bérubé" userId="ed5198658931eb7d" providerId="Windows Live" clId="Web-{2890925D-21AA-4CE8-A282-9C138CA6F6EB}" dt="2020-03-06T16:41:12.283" v="73" actId="20577"/>
        <pc:sldMkLst>
          <pc:docMk/>
          <pc:sldMk cId="0" sldId="320"/>
        </pc:sldMkLst>
        <pc:spChg chg="mod">
          <ac:chgData name="Bernard Bérubé" userId="ed5198658931eb7d" providerId="Windows Live" clId="Web-{2890925D-21AA-4CE8-A282-9C138CA6F6EB}" dt="2020-03-06T16:41:12.283" v="73" actId="20577"/>
          <ac:spMkLst>
            <pc:docMk/>
            <pc:sldMk cId="0" sldId="320"/>
            <ac:spMk id="754" creationId="{00000000-0000-0000-0000-000000000000}"/>
          </ac:spMkLst>
        </pc:spChg>
      </pc:sldChg>
      <pc:sldChg chg="addCm modCm">
        <pc:chgData name="Bernard Bérubé" userId="ed5198658931eb7d" providerId="Windows Live" clId="Web-{2890925D-21AA-4CE8-A282-9C138CA6F6EB}" dt="2020-03-06T16:43:55.320" v="78"/>
        <pc:sldMkLst>
          <pc:docMk/>
          <pc:sldMk cId="0" sldId="321"/>
        </pc:sldMkLst>
      </pc:sldChg>
      <pc:sldChg chg="modSp addCm">
        <pc:chgData name="Bernard Bérubé" userId="ed5198658931eb7d" providerId="Windows Live" clId="Web-{2890925D-21AA-4CE8-A282-9C138CA6F6EB}" dt="2020-03-06T16:51:27.429" v="203"/>
        <pc:sldMkLst>
          <pc:docMk/>
          <pc:sldMk cId="2777526468" sldId="376"/>
        </pc:sldMkLst>
        <pc:spChg chg="mod">
          <ac:chgData name="Bernard Bérubé" userId="ed5198658931eb7d" providerId="Windows Live" clId="Web-{2890925D-21AA-4CE8-A282-9C138CA6F6EB}" dt="2020-03-06T16:50:41.224" v="201" actId="20577"/>
          <ac:spMkLst>
            <pc:docMk/>
            <pc:sldMk cId="2777526468" sldId="376"/>
            <ac:spMk id="9" creationId="{FBA23624-3F2E-4735-B776-A9966FF7B62D}"/>
          </ac:spMkLst>
        </pc:spChg>
      </pc:sldChg>
      <pc:sldChg chg="modCm">
        <pc:chgData name="Bernard Bérubé" userId="ed5198658931eb7d" providerId="Windows Live" clId="Web-{2890925D-21AA-4CE8-A282-9C138CA6F6EB}" dt="2020-03-06T16:52:24.212" v="206"/>
        <pc:sldMkLst>
          <pc:docMk/>
          <pc:sldMk cId="3543850413" sldId="377"/>
        </pc:sldMkLst>
      </pc:sldChg>
    </pc:docChg>
  </pc:docChgLst>
  <pc:docChgLst>
    <pc:chgData name="Bernard Bérubé" userId="ed5198658931eb7d" providerId="Windows Live" clId="Web-{1736CF79-4C0A-4820-BAAC-EBF5A5BC75B1}"/>
    <pc:docChg chg="addSld delSld modSld">
      <pc:chgData name="Bernard Bérubé" userId="ed5198658931eb7d" providerId="Windows Live" clId="Web-{1736CF79-4C0A-4820-BAAC-EBF5A5BC75B1}" dt="2020-03-06T19:45:51.206" v="7"/>
      <pc:docMkLst>
        <pc:docMk/>
      </pc:docMkLst>
      <pc:sldChg chg="addSp delSp modSp">
        <pc:chgData name="Bernard Bérubé" userId="ed5198658931eb7d" providerId="Windows Live" clId="Web-{1736CF79-4C0A-4820-BAAC-EBF5A5BC75B1}" dt="2020-03-06T19:45:02.284" v="1"/>
        <pc:sldMkLst>
          <pc:docMk/>
          <pc:sldMk cId="0" sldId="256"/>
        </pc:sldMkLst>
        <pc:picChg chg="add del mod">
          <ac:chgData name="Bernard Bérubé" userId="ed5198658931eb7d" providerId="Windows Live" clId="Web-{1736CF79-4C0A-4820-BAAC-EBF5A5BC75B1}" dt="2020-03-06T19:45:02.284" v="1"/>
          <ac:picMkLst>
            <pc:docMk/>
            <pc:sldMk cId="0" sldId="256"/>
            <ac:picMk id="2" creationId="{FF52294A-E70D-4954-8FFA-C991E4203E16}"/>
          </ac:picMkLst>
        </pc:picChg>
      </pc:sldChg>
      <pc:sldChg chg="addSp modSp new del">
        <pc:chgData name="Bernard Bérubé" userId="ed5198658931eb7d" providerId="Windows Live" clId="Web-{1736CF79-4C0A-4820-BAAC-EBF5A5BC75B1}" dt="2020-03-06T19:45:51.206" v="7"/>
        <pc:sldMkLst>
          <pc:docMk/>
          <pc:sldMk cId="2111424341" sldId="380"/>
        </pc:sldMkLst>
        <pc:picChg chg="add mod">
          <ac:chgData name="Bernard Bérubé" userId="ed5198658931eb7d" providerId="Windows Live" clId="Web-{1736CF79-4C0A-4820-BAAC-EBF5A5BC75B1}" dt="2020-03-06T19:45:46.237" v="6" actId="14100"/>
          <ac:picMkLst>
            <pc:docMk/>
            <pc:sldMk cId="2111424341" sldId="380"/>
            <ac:picMk id="5" creationId="{C3C2BC63-1491-4768-AAA7-BA3D3C866AA8}"/>
          </ac:picMkLst>
        </pc:picChg>
      </pc:sldChg>
    </pc:docChg>
  </pc:docChgLst>
  <pc:docChgLst>
    <pc:chgData name="Utilisateur invité" providerId="Windows Live" clId="Web-{B777C086-AA96-46AB-829A-B7C0724C1C8F}"/>
    <pc:docChg chg="modSld">
      <pc:chgData name="Utilisateur invité" userId="" providerId="Windows Live" clId="Web-{B777C086-AA96-46AB-829A-B7C0724C1C8F}" dt="2020-03-17T17:59:18.893" v="9" actId="1076"/>
      <pc:docMkLst>
        <pc:docMk/>
      </pc:docMkLst>
      <pc:sldChg chg="addSp delSp modSp">
        <pc:chgData name="Utilisateur invité" userId="" providerId="Windows Live" clId="Web-{B777C086-AA96-46AB-829A-B7C0724C1C8F}" dt="2020-03-17T17:59:18.893" v="9" actId="1076"/>
        <pc:sldMkLst>
          <pc:docMk/>
          <pc:sldMk cId="0" sldId="294"/>
        </pc:sldMkLst>
        <pc:spChg chg="del">
          <ac:chgData name="Utilisateur invité" userId="" providerId="Windows Live" clId="Web-{B777C086-AA96-46AB-829A-B7C0724C1C8F}" dt="2020-03-17T17:59:03.924" v="5"/>
          <ac:spMkLst>
            <pc:docMk/>
            <pc:sldMk cId="0" sldId="294"/>
            <ac:spMk id="480" creationId="{00000000-0000-0000-0000-000000000000}"/>
          </ac:spMkLst>
        </pc:spChg>
        <pc:spChg chg="mod">
          <ac:chgData name="Utilisateur invité" userId="" providerId="Windows Live" clId="Web-{B777C086-AA96-46AB-829A-B7C0724C1C8F}" dt="2020-03-17T17:59:18.893" v="9" actId="1076"/>
          <ac:spMkLst>
            <pc:docMk/>
            <pc:sldMk cId="0" sldId="294"/>
            <ac:spMk id="482" creationId="{00000000-0000-0000-0000-000000000000}"/>
          </ac:spMkLst>
        </pc:spChg>
        <pc:picChg chg="add mod ord">
          <ac:chgData name="Utilisateur invité" userId="" providerId="Windows Live" clId="Web-{B777C086-AA96-46AB-829A-B7C0724C1C8F}" dt="2020-03-17T17:59:16.440" v="8" actId="1076"/>
          <ac:picMkLst>
            <pc:docMk/>
            <pc:sldMk cId="0" sldId="294"/>
            <ac:picMk id="2" creationId="{F6FA6549-729C-4CAE-8234-013D960744C9}"/>
          </ac:picMkLst>
        </pc:picChg>
        <pc:picChg chg="del">
          <ac:chgData name="Utilisateur invité" userId="" providerId="Windows Live" clId="Web-{B777C086-AA96-46AB-829A-B7C0724C1C8F}" dt="2020-03-17T17:58:40.204" v="1"/>
          <ac:picMkLst>
            <pc:docMk/>
            <pc:sldMk cId="0" sldId="294"/>
            <ac:picMk id="481" creationId="{00000000-0000-0000-0000-000000000000}"/>
          </ac:picMkLst>
        </pc:picChg>
      </pc:sldChg>
    </pc:docChg>
  </pc:docChgLst>
  <pc:docChgLst>
    <pc:chgData name="Julie Gauthier" userId="506ab6f5bdfb3508" providerId="LiveId" clId="{71C030E5-4E2B-46ED-89C5-7410CB5E0434}"/>
    <pc:docChg chg="undo custSel modSld">
      <pc:chgData name="Julie Gauthier" userId="506ab6f5bdfb3508" providerId="LiveId" clId="{71C030E5-4E2B-46ED-89C5-7410CB5E0434}" dt="2020-04-28T15:25:58.784" v="68" actId="179"/>
      <pc:docMkLst>
        <pc:docMk/>
      </pc:docMkLst>
      <pc:sldChg chg="modSp mod">
        <pc:chgData name="Julie Gauthier" userId="506ab6f5bdfb3508" providerId="LiveId" clId="{71C030E5-4E2B-46ED-89C5-7410CB5E0434}" dt="2020-04-28T15:22:04.505" v="26" actId="20577"/>
        <pc:sldMkLst>
          <pc:docMk/>
          <pc:sldMk cId="0" sldId="284"/>
        </pc:sldMkLst>
        <pc:spChg chg="mod">
          <ac:chgData name="Julie Gauthier" userId="506ab6f5bdfb3508" providerId="LiveId" clId="{71C030E5-4E2B-46ED-89C5-7410CB5E0434}" dt="2020-04-28T15:22:04.505" v="26" actId="20577"/>
          <ac:spMkLst>
            <pc:docMk/>
            <pc:sldMk cId="0" sldId="284"/>
            <ac:spMk id="378" creationId="{00000000-0000-0000-0000-000000000000}"/>
          </ac:spMkLst>
        </pc:spChg>
      </pc:sldChg>
      <pc:sldChg chg="modSp mod">
        <pc:chgData name="Julie Gauthier" userId="506ab6f5bdfb3508" providerId="LiveId" clId="{71C030E5-4E2B-46ED-89C5-7410CB5E0434}" dt="2020-04-28T15:25:58.784" v="68" actId="179"/>
        <pc:sldMkLst>
          <pc:docMk/>
          <pc:sldMk cId="0" sldId="302"/>
        </pc:sldMkLst>
        <pc:spChg chg="mod">
          <ac:chgData name="Julie Gauthier" userId="506ab6f5bdfb3508" providerId="LiveId" clId="{71C030E5-4E2B-46ED-89C5-7410CB5E0434}" dt="2020-04-28T15:25:58.784" v="68" actId="179"/>
          <ac:spMkLst>
            <pc:docMk/>
            <pc:sldMk cId="0" sldId="302"/>
            <ac:spMk id="563" creationId="{00000000-0000-0000-0000-000000000000}"/>
          </ac:spMkLst>
        </pc:spChg>
      </pc:sldChg>
      <pc:sldChg chg="modSp mod">
        <pc:chgData name="Julie Gauthier" userId="506ab6f5bdfb3508" providerId="LiveId" clId="{71C030E5-4E2B-46ED-89C5-7410CB5E0434}" dt="2020-04-28T15:07:44.285" v="24" actId="6549"/>
        <pc:sldMkLst>
          <pc:docMk/>
          <pc:sldMk cId="3656607913" sldId="381"/>
        </pc:sldMkLst>
        <pc:spChg chg="mod">
          <ac:chgData name="Julie Gauthier" userId="506ab6f5bdfb3508" providerId="LiveId" clId="{71C030E5-4E2B-46ED-89C5-7410CB5E0434}" dt="2020-04-28T15:07:44.285" v="24" actId="6549"/>
          <ac:spMkLst>
            <pc:docMk/>
            <pc:sldMk cId="3656607913" sldId="381"/>
            <ac:spMk id="3" creationId="{00000000-0000-0000-0000-000000000000}"/>
          </ac:spMkLst>
        </pc:spChg>
      </pc:sldChg>
    </pc:docChg>
  </pc:docChgLst>
  <pc:docChgLst>
    <pc:chgData name="Bernard Bérubé" userId="ed5198658931eb7d" providerId="Windows Live" clId="Web-{DB2C1ACF-A438-4F2C-A8F3-60A5E794B461}"/>
    <pc:docChg chg="modSld">
      <pc:chgData name="Bernard Bérubé" userId="ed5198658931eb7d" providerId="Windows Live" clId="Web-{DB2C1ACF-A438-4F2C-A8F3-60A5E794B461}" dt="2020-03-19T15:57:50.410" v="11" actId="14100"/>
      <pc:docMkLst>
        <pc:docMk/>
      </pc:docMkLst>
      <pc:sldChg chg="addSp delSp modSp">
        <pc:chgData name="Bernard Bérubé" userId="ed5198658931eb7d" providerId="Windows Live" clId="Web-{DB2C1ACF-A438-4F2C-A8F3-60A5E794B461}" dt="2020-03-19T15:57:50.410" v="11" actId="14100"/>
        <pc:sldMkLst>
          <pc:docMk/>
          <pc:sldMk cId="0" sldId="282"/>
        </pc:sldMkLst>
        <pc:picChg chg="add del mod">
          <ac:chgData name="Bernard Bérubé" userId="ed5198658931eb7d" providerId="Windows Live" clId="Web-{DB2C1ACF-A438-4F2C-A8F3-60A5E794B461}" dt="2020-03-19T15:55:04.645" v="5"/>
          <ac:picMkLst>
            <pc:docMk/>
            <pc:sldMk cId="0" sldId="282"/>
            <ac:picMk id="2" creationId="{1D06DB7B-C1B9-4242-BAAA-CC79AAAAE9F6}"/>
          </ac:picMkLst>
        </pc:picChg>
        <pc:picChg chg="add del mod">
          <ac:chgData name="Bernard Bérubé" userId="ed5198658931eb7d" providerId="Windows Live" clId="Web-{DB2C1ACF-A438-4F2C-A8F3-60A5E794B461}" dt="2020-03-19T15:57:44.238" v="9"/>
          <ac:picMkLst>
            <pc:docMk/>
            <pc:sldMk cId="0" sldId="282"/>
            <ac:picMk id="4" creationId="{19876FDF-A0E4-4B54-BA36-73644B2C5135}"/>
          </ac:picMkLst>
        </pc:picChg>
        <pc:picChg chg="add mod">
          <ac:chgData name="Bernard Bérubé" userId="ed5198658931eb7d" providerId="Windows Live" clId="Web-{DB2C1ACF-A438-4F2C-A8F3-60A5E794B461}" dt="2020-03-19T15:57:50.410" v="11" actId="14100"/>
          <ac:picMkLst>
            <pc:docMk/>
            <pc:sldMk cId="0" sldId="282"/>
            <ac:picMk id="6" creationId="{F6E9B8F1-5257-4FD5-81E0-C9509BF7BF0C}"/>
          </ac:picMkLst>
        </pc:picChg>
        <pc:picChg chg="del">
          <ac:chgData name="Bernard Bérubé" userId="ed5198658931eb7d" providerId="Windows Live" clId="Web-{DB2C1ACF-A438-4F2C-A8F3-60A5E794B461}" dt="2020-03-19T15:54:28.848" v="1"/>
          <ac:picMkLst>
            <pc:docMk/>
            <pc:sldMk cId="0" sldId="282"/>
            <ac:picMk id="361" creationId="{00000000-0000-0000-0000-000000000000}"/>
          </ac:picMkLst>
        </pc:picChg>
      </pc:sldChg>
    </pc:docChg>
  </pc:docChgLst>
  <pc:docChgLst>
    <pc:chgData name="Julie Gauthier" userId="506ab6f5bdfb3508" providerId="LiveId" clId="{74A88676-E4CB-479C-B895-2E831F011BC4}"/>
    <pc:docChg chg="modSld">
      <pc:chgData name="Julie Gauthier" userId="506ab6f5bdfb3508" providerId="LiveId" clId="{74A88676-E4CB-479C-B895-2E831F011BC4}" dt="2020-03-23T18:19:33.503" v="21" actId="790"/>
      <pc:docMkLst>
        <pc:docMk/>
      </pc:docMkLst>
      <pc:sldChg chg="modSp mod">
        <pc:chgData name="Julie Gauthier" userId="506ab6f5bdfb3508" providerId="LiveId" clId="{74A88676-E4CB-479C-B895-2E831F011BC4}" dt="2020-03-23T18:12:12.941" v="2" actId="790"/>
        <pc:sldMkLst>
          <pc:docMk/>
          <pc:sldMk cId="0" sldId="256"/>
        </pc:sldMkLst>
        <pc:spChg chg="mod">
          <ac:chgData name="Julie Gauthier" userId="506ab6f5bdfb3508" providerId="LiveId" clId="{74A88676-E4CB-479C-B895-2E831F011BC4}" dt="2020-03-23T18:12:12.941" v="2" actId="790"/>
          <ac:spMkLst>
            <pc:docMk/>
            <pc:sldMk cId="0" sldId="256"/>
            <ac:spMk id="89" creationId="{00000000-0000-0000-0000-000000000000}"/>
          </ac:spMkLst>
        </pc:spChg>
      </pc:sldChg>
      <pc:sldChg chg="modSp mod">
        <pc:chgData name="Julie Gauthier" userId="506ab6f5bdfb3508" providerId="LiveId" clId="{74A88676-E4CB-479C-B895-2E831F011BC4}" dt="2020-03-23T18:12:32.842" v="3" actId="790"/>
        <pc:sldMkLst>
          <pc:docMk/>
          <pc:sldMk cId="0" sldId="257"/>
        </pc:sldMkLst>
        <pc:spChg chg="mod">
          <ac:chgData name="Julie Gauthier" userId="506ab6f5bdfb3508" providerId="LiveId" clId="{74A88676-E4CB-479C-B895-2E831F011BC4}" dt="2020-03-23T18:12:32.842" v="3" actId="790"/>
          <ac:spMkLst>
            <pc:docMk/>
            <pc:sldMk cId="0" sldId="257"/>
            <ac:spMk id="102" creationId="{00000000-0000-0000-0000-000000000000}"/>
          </ac:spMkLst>
        </pc:spChg>
      </pc:sldChg>
      <pc:sldChg chg="modSp mod">
        <pc:chgData name="Julie Gauthier" userId="506ab6f5bdfb3508" providerId="LiveId" clId="{74A88676-E4CB-479C-B895-2E831F011BC4}" dt="2020-03-23T18:14:48.914" v="5" actId="790"/>
        <pc:sldMkLst>
          <pc:docMk/>
          <pc:sldMk cId="0" sldId="258"/>
        </pc:sldMkLst>
        <pc:spChg chg="mod">
          <ac:chgData name="Julie Gauthier" userId="506ab6f5bdfb3508" providerId="LiveId" clId="{74A88676-E4CB-479C-B895-2E831F011BC4}" dt="2020-03-23T18:12:57.838" v="4" actId="790"/>
          <ac:spMkLst>
            <pc:docMk/>
            <pc:sldMk cId="0" sldId="258"/>
            <ac:spMk id="112" creationId="{00000000-0000-0000-0000-000000000000}"/>
          </ac:spMkLst>
        </pc:spChg>
        <pc:spChg chg="mod">
          <ac:chgData name="Julie Gauthier" userId="506ab6f5bdfb3508" providerId="LiveId" clId="{74A88676-E4CB-479C-B895-2E831F011BC4}" dt="2020-03-23T18:14:48.914" v="5" actId="790"/>
          <ac:spMkLst>
            <pc:docMk/>
            <pc:sldMk cId="0" sldId="258"/>
            <ac:spMk id="113" creationId="{00000000-0000-0000-0000-000000000000}"/>
          </ac:spMkLst>
        </pc:spChg>
      </pc:sldChg>
      <pc:sldChg chg="modSp mod">
        <pc:chgData name="Julie Gauthier" userId="506ab6f5bdfb3508" providerId="LiveId" clId="{74A88676-E4CB-479C-B895-2E831F011BC4}" dt="2020-03-23T18:15:33.747" v="8" actId="790"/>
        <pc:sldMkLst>
          <pc:docMk/>
          <pc:sldMk cId="0" sldId="260"/>
        </pc:sldMkLst>
        <pc:spChg chg="mod">
          <ac:chgData name="Julie Gauthier" userId="506ab6f5bdfb3508" providerId="LiveId" clId="{74A88676-E4CB-479C-B895-2E831F011BC4}" dt="2020-03-23T18:15:33.747" v="8" actId="790"/>
          <ac:spMkLst>
            <pc:docMk/>
            <pc:sldMk cId="0" sldId="260"/>
            <ac:spMk id="4" creationId="{54F31B53-16EF-450F-B0A9-ECD7EF19DBFE}"/>
          </ac:spMkLst>
        </pc:spChg>
        <pc:spChg chg="mod">
          <ac:chgData name="Julie Gauthier" userId="506ab6f5bdfb3508" providerId="LiveId" clId="{74A88676-E4CB-479C-B895-2E831F011BC4}" dt="2020-03-23T18:15:16.200" v="7" actId="790"/>
          <ac:spMkLst>
            <pc:docMk/>
            <pc:sldMk cId="0" sldId="260"/>
            <ac:spMk id="134" creationId="{00000000-0000-0000-0000-000000000000}"/>
          </ac:spMkLst>
        </pc:spChg>
      </pc:sldChg>
      <pc:sldChg chg="modSp mod">
        <pc:chgData name="Julie Gauthier" userId="506ab6f5bdfb3508" providerId="LiveId" clId="{74A88676-E4CB-479C-B895-2E831F011BC4}" dt="2020-03-23T18:16:37.461" v="11" actId="790"/>
        <pc:sldMkLst>
          <pc:docMk/>
          <pc:sldMk cId="0" sldId="264"/>
        </pc:sldMkLst>
        <pc:spChg chg="mod">
          <ac:chgData name="Julie Gauthier" userId="506ab6f5bdfb3508" providerId="LiveId" clId="{74A88676-E4CB-479C-B895-2E831F011BC4}" dt="2020-03-23T18:16:28.722" v="10" actId="790"/>
          <ac:spMkLst>
            <pc:docMk/>
            <pc:sldMk cId="0" sldId="264"/>
            <ac:spMk id="175" creationId="{00000000-0000-0000-0000-000000000000}"/>
          </ac:spMkLst>
        </pc:spChg>
        <pc:spChg chg="mod">
          <ac:chgData name="Julie Gauthier" userId="506ab6f5bdfb3508" providerId="LiveId" clId="{74A88676-E4CB-479C-B895-2E831F011BC4}" dt="2020-03-23T18:16:37.461" v="11" actId="790"/>
          <ac:spMkLst>
            <pc:docMk/>
            <pc:sldMk cId="0" sldId="264"/>
            <ac:spMk id="176" creationId="{00000000-0000-0000-0000-000000000000}"/>
          </ac:spMkLst>
        </pc:spChg>
      </pc:sldChg>
      <pc:sldChg chg="modSp mod">
        <pc:chgData name="Julie Gauthier" userId="506ab6f5bdfb3508" providerId="LiveId" clId="{74A88676-E4CB-479C-B895-2E831F011BC4}" dt="2020-03-23T18:16:51.906" v="12" actId="790"/>
        <pc:sldMkLst>
          <pc:docMk/>
          <pc:sldMk cId="0" sldId="266"/>
        </pc:sldMkLst>
        <pc:spChg chg="mod">
          <ac:chgData name="Julie Gauthier" userId="506ab6f5bdfb3508" providerId="LiveId" clId="{74A88676-E4CB-479C-B895-2E831F011BC4}" dt="2020-03-23T18:16:51.906" v="12" actId="790"/>
          <ac:spMkLst>
            <pc:docMk/>
            <pc:sldMk cId="0" sldId="266"/>
            <ac:spMk id="195" creationId="{00000000-0000-0000-0000-000000000000}"/>
          </ac:spMkLst>
        </pc:spChg>
      </pc:sldChg>
      <pc:sldChg chg="modSp mod">
        <pc:chgData name="Julie Gauthier" userId="506ab6f5bdfb3508" providerId="LiveId" clId="{74A88676-E4CB-479C-B895-2E831F011BC4}" dt="2020-03-23T18:17:19.212" v="15" actId="790"/>
        <pc:sldMkLst>
          <pc:docMk/>
          <pc:sldMk cId="0" sldId="267"/>
        </pc:sldMkLst>
        <pc:spChg chg="mod">
          <ac:chgData name="Julie Gauthier" userId="506ab6f5bdfb3508" providerId="LiveId" clId="{74A88676-E4CB-479C-B895-2E831F011BC4}" dt="2020-03-23T18:17:09.220" v="13" actId="790"/>
          <ac:spMkLst>
            <pc:docMk/>
            <pc:sldMk cId="0" sldId="267"/>
            <ac:spMk id="204" creationId="{00000000-0000-0000-0000-000000000000}"/>
          </ac:spMkLst>
        </pc:spChg>
        <pc:spChg chg="mod">
          <ac:chgData name="Julie Gauthier" userId="506ab6f5bdfb3508" providerId="LiveId" clId="{74A88676-E4CB-479C-B895-2E831F011BC4}" dt="2020-03-23T18:17:19.212" v="15" actId="790"/>
          <ac:spMkLst>
            <pc:docMk/>
            <pc:sldMk cId="0" sldId="267"/>
            <ac:spMk id="205" creationId="{00000000-0000-0000-0000-000000000000}"/>
          </ac:spMkLst>
        </pc:spChg>
      </pc:sldChg>
      <pc:sldChg chg="modSp mod">
        <pc:chgData name="Julie Gauthier" userId="506ab6f5bdfb3508" providerId="LiveId" clId="{74A88676-E4CB-479C-B895-2E831F011BC4}" dt="2020-03-23T18:17:45.670" v="17" actId="790"/>
        <pc:sldMkLst>
          <pc:docMk/>
          <pc:sldMk cId="0" sldId="268"/>
        </pc:sldMkLst>
        <pc:spChg chg="mod">
          <ac:chgData name="Julie Gauthier" userId="506ab6f5bdfb3508" providerId="LiveId" clId="{74A88676-E4CB-479C-B895-2E831F011BC4}" dt="2020-03-23T18:17:31.871" v="16" actId="790"/>
          <ac:spMkLst>
            <pc:docMk/>
            <pc:sldMk cId="0" sldId="268"/>
            <ac:spMk id="214" creationId="{00000000-0000-0000-0000-000000000000}"/>
          </ac:spMkLst>
        </pc:spChg>
        <pc:spChg chg="mod">
          <ac:chgData name="Julie Gauthier" userId="506ab6f5bdfb3508" providerId="LiveId" clId="{74A88676-E4CB-479C-B895-2E831F011BC4}" dt="2020-03-23T18:17:45.670" v="17" actId="790"/>
          <ac:spMkLst>
            <pc:docMk/>
            <pc:sldMk cId="0" sldId="268"/>
            <ac:spMk id="215" creationId="{00000000-0000-0000-0000-000000000000}"/>
          </ac:spMkLst>
        </pc:spChg>
      </pc:sldChg>
      <pc:sldChg chg="modSp mod">
        <pc:chgData name="Julie Gauthier" userId="506ab6f5bdfb3508" providerId="LiveId" clId="{74A88676-E4CB-479C-B895-2E831F011BC4}" dt="2020-03-23T18:18:04.684" v="18" actId="790"/>
        <pc:sldMkLst>
          <pc:docMk/>
          <pc:sldMk cId="0" sldId="269"/>
        </pc:sldMkLst>
        <pc:spChg chg="mod">
          <ac:chgData name="Julie Gauthier" userId="506ab6f5bdfb3508" providerId="LiveId" clId="{74A88676-E4CB-479C-B895-2E831F011BC4}" dt="2020-03-23T18:18:04.684" v="18" actId="790"/>
          <ac:spMkLst>
            <pc:docMk/>
            <pc:sldMk cId="0" sldId="269"/>
            <ac:spMk id="225" creationId="{00000000-0000-0000-0000-000000000000}"/>
          </ac:spMkLst>
        </pc:spChg>
      </pc:sldChg>
      <pc:sldChg chg="modSp mod">
        <pc:chgData name="Julie Gauthier" userId="506ab6f5bdfb3508" providerId="LiveId" clId="{74A88676-E4CB-479C-B895-2E831F011BC4}" dt="2020-03-23T18:18:18.290" v="19" actId="790"/>
        <pc:sldMkLst>
          <pc:docMk/>
          <pc:sldMk cId="0" sldId="270"/>
        </pc:sldMkLst>
        <pc:spChg chg="mod">
          <ac:chgData name="Julie Gauthier" userId="506ab6f5bdfb3508" providerId="LiveId" clId="{74A88676-E4CB-479C-B895-2E831F011BC4}" dt="2020-03-23T18:18:18.290" v="19" actId="790"/>
          <ac:spMkLst>
            <pc:docMk/>
            <pc:sldMk cId="0" sldId="270"/>
            <ac:spMk id="235" creationId="{00000000-0000-0000-0000-000000000000}"/>
          </ac:spMkLst>
        </pc:spChg>
      </pc:sldChg>
      <pc:sldChg chg="modSp mod">
        <pc:chgData name="Julie Gauthier" userId="506ab6f5bdfb3508" providerId="LiveId" clId="{74A88676-E4CB-479C-B895-2E831F011BC4}" dt="2020-03-23T18:19:19.985" v="20" actId="790"/>
        <pc:sldMkLst>
          <pc:docMk/>
          <pc:sldMk cId="0" sldId="271"/>
        </pc:sldMkLst>
        <pc:spChg chg="mod">
          <ac:chgData name="Julie Gauthier" userId="506ab6f5bdfb3508" providerId="LiveId" clId="{74A88676-E4CB-479C-B895-2E831F011BC4}" dt="2020-03-23T18:19:19.985" v="20" actId="790"/>
          <ac:spMkLst>
            <pc:docMk/>
            <pc:sldMk cId="0" sldId="271"/>
            <ac:spMk id="245" creationId="{00000000-0000-0000-0000-000000000000}"/>
          </ac:spMkLst>
        </pc:spChg>
      </pc:sldChg>
      <pc:sldChg chg="modSp mod">
        <pc:chgData name="Julie Gauthier" userId="506ab6f5bdfb3508" providerId="LiveId" clId="{74A88676-E4CB-479C-B895-2E831F011BC4}" dt="2020-03-23T18:19:33.503" v="21" actId="790"/>
        <pc:sldMkLst>
          <pc:docMk/>
          <pc:sldMk cId="407279827" sldId="380"/>
        </pc:sldMkLst>
        <pc:spChg chg="mod">
          <ac:chgData name="Julie Gauthier" userId="506ab6f5bdfb3508" providerId="LiveId" clId="{74A88676-E4CB-479C-B895-2E831F011BC4}" dt="2020-03-23T18:19:33.503" v="21" actId="790"/>
          <ac:spMkLst>
            <pc:docMk/>
            <pc:sldMk cId="407279827" sldId="380"/>
            <ac:spMk id="3" creationId="{00000000-0000-0000-0000-000000000000}"/>
          </ac:spMkLst>
        </pc:spChg>
      </pc:sldChg>
    </pc:docChg>
  </pc:docChgLst>
  <pc:docChgLst>
    <pc:chgData name="Julie Gauthier" userId="506ab6f5bdfb3508" providerId="Windows Live" clId="Web-{7E98EB27-DD64-46AE-94E3-E61739AE1F08}"/>
    <pc:docChg chg="">
      <pc:chgData name="Julie Gauthier" userId="506ab6f5bdfb3508" providerId="Windows Live" clId="Web-{7E98EB27-DD64-46AE-94E3-E61739AE1F08}" dt="2020-03-23T19:31:33.421" v="0"/>
      <pc:docMkLst>
        <pc:docMk/>
      </pc:docMkLst>
      <pc:sldChg chg="addCm">
        <pc:chgData name="Julie Gauthier" userId="506ab6f5bdfb3508" providerId="Windows Live" clId="Web-{7E98EB27-DD64-46AE-94E3-E61739AE1F08}" dt="2020-03-23T19:31:33.421" v="0"/>
        <pc:sldMkLst>
          <pc:docMk/>
          <pc:sldMk cId="0" sldId="358"/>
        </pc:sldMkLst>
      </pc:sldChg>
    </pc:docChg>
  </pc:docChgLst>
  <pc:docChgLst>
    <pc:chgData name="Bernard Bérubé" userId="ed5198658931eb7d" providerId="Windows Live" clId="Web-{281D680B-7A1B-4190-A656-7F4A36597A15}"/>
    <pc:docChg chg="modSld">
      <pc:chgData name="Bernard Bérubé" userId="ed5198658931eb7d" providerId="Windows Live" clId="Web-{281D680B-7A1B-4190-A656-7F4A36597A15}" dt="2020-04-30T12:41:08.023" v="12" actId="20577"/>
      <pc:docMkLst>
        <pc:docMk/>
      </pc:docMkLst>
      <pc:sldChg chg="modSp">
        <pc:chgData name="Bernard Bérubé" userId="ed5198658931eb7d" providerId="Windows Live" clId="Web-{281D680B-7A1B-4190-A656-7F4A36597A15}" dt="2020-04-30T12:41:05.523" v="10" actId="20577"/>
        <pc:sldMkLst>
          <pc:docMk/>
          <pc:sldMk cId="0" sldId="337"/>
        </pc:sldMkLst>
        <pc:spChg chg="mod">
          <ac:chgData name="Bernard Bérubé" userId="ed5198658931eb7d" providerId="Windows Live" clId="Web-{281D680B-7A1B-4190-A656-7F4A36597A15}" dt="2020-04-30T12:41:05.523" v="10" actId="20577"/>
          <ac:spMkLst>
            <pc:docMk/>
            <pc:sldMk cId="0" sldId="337"/>
            <ac:spMk id="926" creationId="{00000000-0000-0000-0000-000000000000}"/>
          </ac:spMkLst>
        </pc:spChg>
      </pc:sldChg>
      <pc:sldChg chg="addSp delSp modSp">
        <pc:chgData name="Bernard Bérubé" userId="ed5198658931eb7d" providerId="Windows Live" clId="Web-{281D680B-7A1B-4190-A656-7F4A36597A15}" dt="2020-04-30T12:39:47.019" v="9" actId="1076"/>
        <pc:sldMkLst>
          <pc:docMk/>
          <pc:sldMk cId="217490532" sldId="392"/>
        </pc:sldMkLst>
        <pc:spChg chg="mod">
          <ac:chgData name="Bernard Bérubé" userId="ed5198658931eb7d" providerId="Windows Live" clId="Web-{281D680B-7A1B-4190-A656-7F4A36597A15}" dt="2020-04-30T12:39:47.019" v="9" actId="1076"/>
          <ac:spMkLst>
            <pc:docMk/>
            <pc:sldMk cId="217490532" sldId="392"/>
            <ac:spMk id="3" creationId="{8DA36185-FA04-4162-80D0-B45CA1E88ED7}"/>
          </ac:spMkLst>
        </pc:spChg>
        <pc:picChg chg="del">
          <ac:chgData name="Bernard Bérubé" userId="ed5198658931eb7d" providerId="Windows Live" clId="Web-{281D680B-7A1B-4190-A656-7F4A36597A15}" dt="2020-04-30T12:39:06.501" v="1"/>
          <ac:picMkLst>
            <pc:docMk/>
            <pc:sldMk cId="217490532" sldId="392"/>
            <ac:picMk id="2" creationId="{92F3671E-B47A-4198-BCB0-EF9DA5251ED4}"/>
          </ac:picMkLst>
        </pc:picChg>
        <pc:picChg chg="add mod ord">
          <ac:chgData name="Bernard Bérubé" userId="ed5198658931eb7d" providerId="Windows Live" clId="Web-{281D680B-7A1B-4190-A656-7F4A36597A15}" dt="2020-04-30T12:39:43.456" v="8"/>
          <ac:picMkLst>
            <pc:docMk/>
            <pc:sldMk cId="217490532" sldId="392"/>
            <ac:picMk id="4" creationId="{1FA1A781-581E-4D6A-9A1B-F848D57736B1}"/>
          </ac:picMkLst>
        </pc:picChg>
      </pc:sldChg>
      <pc:sldChg chg="addCm">
        <pc:chgData name="Bernard Bérubé" userId="ed5198658931eb7d" providerId="Windows Live" clId="Web-{281D680B-7A1B-4190-A656-7F4A36597A15}" dt="2020-04-30T12:36:13.415" v="0"/>
        <pc:sldMkLst>
          <pc:docMk/>
          <pc:sldMk cId="3864761563" sldId="399"/>
        </pc:sldMkLst>
      </pc:sldChg>
    </pc:docChg>
  </pc:docChgLst>
  <pc:docChgLst>
    <pc:chgData name="Utilisateur invité" providerId="Windows Live" clId="Web-{68062583-1FE7-4D03-9C1D-ABE069D7D426}"/>
    <pc:docChg chg="modSld">
      <pc:chgData name="Utilisateur invité" userId="" providerId="Windows Live" clId="Web-{68062583-1FE7-4D03-9C1D-ABE069D7D426}" dt="2020-03-11T12:49:39.186" v="105" actId="20577"/>
      <pc:docMkLst>
        <pc:docMk/>
      </pc:docMkLst>
      <pc:sldChg chg="addSp modSp">
        <pc:chgData name="Utilisateur invité" userId="" providerId="Windows Live" clId="Web-{68062583-1FE7-4D03-9C1D-ABE069D7D426}" dt="2020-03-11T12:49:39.186" v="104" actId="20577"/>
        <pc:sldMkLst>
          <pc:docMk/>
          <pc:sldMk cId="0" sldId="260"/>
        </pc:sldMkLst>
        <pc:spChg chg="add mod">
          <ac:chgData name="Utilisateur invité" userId="" providerId="Windows Live" clId="Web-{68062583-1FE7-4D03-9C1D-ABE069D7D426}" dt="2020-03-11T12:48:58.748" v="74" actId="20577"/>
          <ac:spMkLst>
            <pc:docMk/>
            <pc:sldMk cId="0" sldId="260"/>
            <ac:spMk id="2" creationId="{916ECD9F-C454-4473-902A-2C7E40D616F2}"/>
          </ac:spMkLst>
        </pc:spChg>
        <pc:spChg chg="mod">
          <ac:chgData name="Utilisateur invité" userId="" providerId="Windows Live" clId="Web-{68062583-1FE7-4D03-9C1D-ABE069D7D426}" dt="2020-03-11T12:49:39.186" v="104" actId="20577"/>
          <ac:spMkLst>
            <pc:docMk/>
            <pc:sldMk cId="0" sldId="260"/>
            <ac:spMk id="4" creationId="{54F31B53-16EF-450F-B0A9-ECD7EF19DBFE}"/>
          </ac:spMkLst>
        </pc:spChg>
      </pc:sldChg>
    </pc:docChg>
  </pc:docChgLst>
  <pc:docChgLst>
    <pc:chgData name="Julie Gauthier" userId="506ab6f5bdfb3508" providerId="Windows Live" clId="Web-{0D2C47A0-5731-40CA-88AA-BD255C8A8344}"/>
    <pc:docChg chg="modSld">
      <pc:chgData name="Julie Gauthier" userId="506ab6f5bdfb3508" providerId="Windows Live" clId="Web-{0D2C47A0-5731-40CA-88AA-BD255C8A8344}" dt="2020-03-20T14:14:27.242" v="269" actId="20577"/>
      <pc:docMkLst>
        <pc:docMk/>
      </pc:docMkLst>
      <pc:sldChg chg="modSp addCm delCm">
        <pc:chgData name="Julie Gauthier" userId="506ab6f5bdfb3508" providerId="Windows Live" clId="Web-{0D2C47A0-5731-40CA-88AA-BD255C8A8344}" dt="2020-03-20T14:14:27.211" v="268" actId="20577"/>
        <pc:sldMkLst>
          <pc:docMk/>
          <pc:sldMk cId="0" sldId="324"/>
        </pc:sldMkLst>
        <pc:spChg chg="mod">
          <ac:chgData name="Julie Gauthier" userId="506ab6f5bdfb3508" providerId="Windows Live" clId="Web-{0D2C47A0-5731-40CA-88AA-BD255C8A8344}" dt="2020-03-20T14:14:27.211" v="268" actId="20577"/>
          <ac:spMkLst>
            <pc:docMk/>
            <pc:sldMk cId="0" sldId="324"/>
            <ac:spMk id="794" creationId="{00000000-0000-0000-0000-000000000000}"/>
          </ac:spMkLst>
        </pc:spChg>
      </pc:sldChg>
    </pc:docChg>
  </pc:docChgLst>
  <pc:docChgLst>
    <pc:chgData name="Utilisateur invité" providerId="Windows Live" clId="Web-{00945EE4-E8B6-4F51-BDD1-AE61DBA71F76}"/>
    <pc:docChg chg="modSld">
      <pc:chgData name="Utilisateur invité" userId="" providerId="Windows Live" clId="Web-{00945EE4-E8B6-4F51-BDD1-AE61DBA71F76}" dt="2020-04-16T20:42:42.094" v="2" actId="1076"/>
      <pc:docMkLst>
        <pc:docMk/>
      </pc:docMkLst>
      <pc:sldChg chg="modSp">
        <pc:chgData name="Utilisateur invité" userId="" providerId="Windows Live" clId="Web-{00945EE4-E8B6-4F51-BDD1-AE61DBA71F76}" dt="2020-04-16T20:42:42.094" v="2" actId="1076"/>
        <pc:sldMkLst>
          <pc:docMk/>
          <pc:sldMk cId="69049779" sldId="387"/>
        </pc:sldMkLst>
        <pc:spChg chg="mod">
          <ac:chgData name="Utilisateur invité" userId="" providerId="Windows Live" clId="Web-{00945EE4-E8B6-4F51-BDD1-AE61DBA71F76}" dt="2020-04-16T20:42:35.047" v="1" actId="1076"/>
          <ac:spMkLst>
            <pc:docMk/>
            <pc:sldMk cId="69049779" sldId="387"/>
            <ac:spMk id="5" creationId="{1913A10A-BD4C-463C-9C81-C92FF104F448}"/>
          </ac:spMkLst>
        </pc:spChg>
        <pc:spChg chg="mod">
          <ac:chgData name="Utilisateur invité" userId="" providerId="Windows Live" clId="Web-{00945EE4-E8B6-4F51-BDD1-AE61DBA71F76}" dt="2020-04-16T20:42:42.094" v="2" actId="1076"/>
          <ac:spMkLst>
            <pc:docMk/>
            <pc:sldMk cId="69049779" sldId="387"/>
            <ac:spMk id="7" creationId="{0F1C5B31-D390-4C0A-A69F-2A1BCF49815F}"/>
          </ac:spMkLst>
        </pc:spChg>
        <pc:spChg chg="mod">
          <ac:chgData name="Utilisateur invité" userId="" providerId="Windows Live" clId="Web-{00945EE4-E8B6-4F51-BDD1-AE61DBA71F76}" dt="2020-04-16T20:42:30.844" v="0" actId="1076"/>
          <ac:spMkLst>
            <pc:docMk/>
            <pc:sldMk cId="69049779" sldId="387"/>
            <ac:spMk id="8" creationId="{98C8EF48-3D66-4D21-80B9-EA97A13D91DB}"/>
          </ac:spMkLst>
        </pc:spChg>
      </pc:sldChg>
    </pc:docChg>
  </pc:docChgLst>
  <pc:docChgLst>
    <pc:chgData name="Utilisateur invité" providerId="Windows Live" clId="Web-{B9753592-1702-4128-A673-65A92E2EA268}"/>
    <pc:docChg chg="modSld">
      <pc:chgData name="Utilisateur invité" userId="" providerId="Windows Live" clId="Web-{B9753592-1702-4128-A673-65A92E2EA268}" dt="2020-03-04T18:50:24.389" v="19" actId="20577"/>
      <pc:docMkLst>
        <pc:docMk/>
      </pc:docMkLst>
      <pc:sldChg chg="modSp">
        <pc:chgData name="Utilisateur invité" userId="" providerId="Windows Live" clId="Web-{B9753592-1702-4128-A673-65A92E2EA268}" dt="2020-03-04T18:41:39.574" v="0" actId="1076"/>
        <pc:sldMkLst>
          <pc:docMk/>
          <pc:sldMk cId="0" sldId="259"/>
        </pc:sldMkLst>
        <pc:picChg chg="mod">
          <ac:chgData name="Utilisateur invité" userId="" providerId="Windows Live" clId="Web-{B9753592-1702-4128-A673-65A92E2EA268}" dt="2020-03-04T18:41:39.574" v="0" actId="1076"/>
          <ac:picMkLst>
            <pc:docMk/>
            <pc:sldMk cId="0" sldId="259"/>
            <ac:picMk id="125" creationId="{00000000-0000-0000-0000-000000000000}"/>
          </ac:picMkLst>
        </pc:picChg>
      </pc:sldChg>
      <pc:sldChg chg="modNotes">
        <pc:chgData name="Utilisateur invité" userId="" providerId="Windows Live" clId="Web-{B9753592-1702-4128-A673-65A92E2EA268}" dt="2020-03-04T18:45:46.051" v="1"/>
        <pc:sldMkLst>
          <pc:docMk/>
          <pc:sldMk cId="0" sldId="307"/>
        </pc:sldMkLst>
      </pc:sldChg>
      <pc:sldChg chg="modNotes">
        <pc:chgData name="Utilisateur invité" userId="" providerId="Windows Live" clId="Web-{B9753592-1702-4128-A673-65A92E2EA268}" dt="2020-03-04T18:47:55.430" v="5"/>
        <pc:sldMkLst>
          <pc:docMk/>
          <pc:sldMk cId="0" sldId="308"/>
        </pc:sldMkLst>
      </pc:sldChg>
      <pc:sldChg chg="modSp">
        <pc:chgData name="Utilisateur invité" userId="" providerId="Windows Live" clId="Web-{B9753592-1702-4128-A673-65A92E2EA268}" dt="2020-03-04T18:50:24.373" v="18" actId="20577"/>
        <pc:sldMkLst>
          <pc:docMk/>
          <pc:sldMk cId="0" sldId="310"/>
        </pc:sldMkLst>
        <pc:spChg chg="mod">
          <ac:chgData name="Utilisateur invité" userId="" providerId="Windows Live" clId="Web-{B9753592-1702-4128-A673-65A92E2EA268}" dt="2020-03-04T18:50:24.373" v="18" actId="20577"/>
          <ac:spMkLst>
            <pc:docMk/>
            <pc:sldMk cId="0" sldId="310"/>
            <ac:spMk id="654" creationId="{00000000-0000-0000-0000-000000000000}"/>
          </ac:spMkLst>
        </pc:spChg>
      </pc:sldChg>
    </pc:docChg>
  </pc:docChgLst>
  <pc:docChgLst>
    <pc:chgData name="Utilisateur invité" providerId="Windows Live" clId="Web-{3591245A-2592-4D8D-8FFA-B2705328F936}"/>
    <pc:docChg chg="modSld">
      <pc:chgData name="Utilisateur invité" userId="" providerId="Windows Live" clId="Web-{3591245A-2592-4D8D-8FFA-B2705328F936}" dt="2020-04-28T14:36:24.426" v="35" actId="20577"/>
      <pc:docMkLst>
        <pc:docMk/>
      </pc:docMkLst>
      <pc:sldChg chg="modSp">
        <pc:chgData name="Utilisateur invité" userId="" providerId="Windows Live" clId="Web-{3591245A-2592-4D8D-8FFA-B2705328F936}" dt="2020-04-28T14:36:24.426" v="35" actId="20577"/>
        <pc:sldMkLst>
          <pc:docMk/>
          <pc:sldMk cId="3656607913" sldId="381"/>
        </pc:sldMkLst>
        <pc:spChg chg="mod">
          <ac:chgData name="Utilisateur invité" userId="" providerId="Windows Live" clId="Web-{3591245A-2592-4D8D-8FFA-B2705328F936}" dt="2020-04-28T14:36:24.426" v="35" actId="20577"/>
          <ac:spMkLst>
            <pc:docMk/>
            <pc:sldMk cId="3656607913" sldId="381"/>
            <ac:spMk id="3" creationId="{00000000-0000-0000-0000-000000000000}"/>
          </ac:spMkLst>
        </pc:spChg>
      </pc:sldChg>
    </pc:docChg>
  </pc:docChgLst>
  <pc:docChgLst>
    <pc:chgData name="Utilisateur invité" userId="562e23f453436962" providerId="Windows Live" clId="Web-{D5600BF4-2842-4AF7-A6FC-97220D012CA7}"/>
    <pc:docChg chg="modSld">
      <pc:chgData name="Utilisateur invité" userId="562e23f453436962" providerId="Windows Live" clId="Web-{D5600BF4-2842-4AF7-A6FC-97220D012CA7}" dt="2020-04-24T16:14:00.737" v="14" actId="14100"/>
      <pc:docMkLst>
        <pc:docMk/>
      </pc:docMkLst>
      <pc:sldChg chg="addSp delSp modSp">
        <pc:chgData name="Utilisateur invité" userId="562e23f453436962" providerId="Windows Live" clId="Web-{D5600BF4-2842-4AF7-A6FC-97220D012CA7}" dt="2020-04-24T16:14:00.737" v="14" actId="14100"/>
        <pc:sldMkLst>
          <pc:docMk/>
          <pc:sldMk cId="3707098733" sldId="378"/>
        </pc:sldMkLst>
        <pc:spChg chg="del mod">
          <ac:chgData name="Utilisateur invité" userId="562e23f453436962" providerId="Windows Live" clId="Web-{D5600BF4-2842-4AF7-A6FC-97220D012CA7}" dt="2020-04-24T16:13:51.674" v="13"/>
          <ac:spMkLst>
            <pc:docMk/>
            <pc:sldMk cId="3707098733" sldId="378"/>
            <ac:spMk id="7" creationId="{C2AC23B4-B166-4233-B52F-B0850E7D9FB3}"/>
          </ac:spMkLst>
        </pc:spChg>
        <pc:spChg chg="add mod">
          <ac:chgData name="Utilisateur invité" userId="562e23f453436962" providerId="Windows Live" clId="Web-{D5600BF4-2842-4AF7-A6FC-97220D012CA7}" dt="2020-04-24T16:13:35.002" v="9" actId="14100"/>
          <ac:spMkLst>
            <pc:docMk/>
            <pc:sldMk cId="3707098733" sldId="378"/>
            <ac:spMk id="8" creationId="{A964A4C4-6466-4722-A370-8ED8F1C733B4}"/>
          </ac:spMkLst>
        </pc:spChg>
        <pc:spChg chg="add mod">
          <ac:chgData name="Utilisateur invité" userId="562e23f453436962" providerId="Windows Live" clId="Web-{D5600BF4-2842-4AF7-A6FC-97220D012CA7}" dt="2020-04-24T16:14:00.737" v="14" actId="14100"/>
          <ac:spMkLst>
            <pc:docMk/>
            <pc:sldMk cId="3707098733" sldId="378"/>
            <ac:spMk id="9" creationId="{0D4B4CFF-98BE-40E7-8471-8AEA98FD86A6}"/>
          </ac:spMkLst>
        </pc:spChg>
        <pc:spChg chg="del mod">
          <ac:chgData name="Utilisateur invité" userId="562e23f453436962" providerId="Windows Live" clId="Web-{D5600BF4-2842-4AF7-A6FC-97220D012CA7}" dt="2020-04-24T16:13:39.018" v="10"/>
          <ac:spMkLst>
            <pc:docMk/>
            <pc:sldMk cId="3707098733" sldId="378"/>
            <ac:spMk id="10" creationId="{4EDE871C-6798-46B3-AEEC-4221328E7D27}"/>
          </ac:spMkLst>
        </pc:spChg>
        <pc:picChg chg="add mod">
          <ac:chgData name="Utilisateur invité" userId="562e23f453436962" providerId="Windows Live" clId="Web-{D5600BF4-2842-4AF7-A6FC-97220D012CA7}" dt="2020-04-24T16:13:16.329" v="6" actId="14100"/>
          <ac:picMkLst>
            <pc:docMk/>
            <pc:sldMk cId="3707098733" sldId="378"/>
            <ac:picMk id="2" creationId="{C69B2A95-9DDD-4B1A-9C7B-F3932BB04DFE}"/>
          </ac:picMkLst>
        </pc:picChg>
        <pc:picChg chg="del mod">
          <ac:chgData name="Utilisateur invité" userId="562e23f453436962" providerId="Windows Live" clId="Web-{D5600BF4-2842-4AF7-A6FC-97220D012CA7}" dt="2020-04-24T16:12:54.125" v="2"/>
          <ac:picMkLst>
            <pc:docMk/>
            <pc:sldMk cId="3707098733" sldId="378"/>
            <ac:picMk id="5" creationId="{823E82BC-3C26-4358-8784-0E3A5606B7E8}"/>
          </ac:picMkLst>
        </pc:picChg>
      </pc:sldChg>
    </pc:docChg>
  </pc:docChgLst>
  <pc:docChgLst>
    <pc:chgData name="Bernard Bérubé" userId="ed5198658931eb7d" providerId="Windows Live" clId="Web-{A56FC8B4-6225-4FD7-B2EF-CBF8A39801B6}"/>
    <pc:docChg chg="modSld">
      <pc:chgData name="Bernard Bérubé" userId="ed5198658931eb7d" providerId="Windows Live" clId="Web-{A56FC8B4-6225-4FD7-B2EF-CBF8A39801B6}" dt="2020-03-13T19:17:46.055" v="296"/>
      <pc:docMkLst>
        <pc:docMk/>
      </pc:docMkLst>
      <pc:sldChg chg="addSp delSp modSp">
        <pc:chgData name="Bernard Bérubé" userId="ed5198658931eb7d" providerId="Windows Live" clId="Web-{A56FC8B4-6225-4FD7-B2EF-CBF8A39801B6}" dt="2020-03-13T17:53:51.686" v="6" actId="14100"/>
        <pc:sldMkLst>
          <pc:docMk/>
          <pc:sldMk cId="0" sldId="259"/>
        </pc:sldMkLst>
        <pc:spChg chg="del">
          <ac:chgData name="Bernard Bérubé" userId="ed5198658931eb7d" providerId="Windows Live" clId="Web-{A56FC8B4-6225-4FD7-B2EF-CBF8A39801B6}" dt="2020-03-13T17:53:48.827" v="4"/>
          <ac:spMkLst>
            <pc:docMk/>
            <pc:sldMk cId="0" sldId="259"/>
            <ac:spMk id="128" creationId="{00000000-0000-0000-0000-000000000000}"/>
          </ac:spMkLst>
        </pc:spChg>
        <pc:picChg chg="add mod">
          <ac:chgData name="Bernard Bérubé" userId="ed5198658931eb7d" providerId="Windows Live" clId="Web-{A56FC8B4-6225-4FD7-B2EF-CBF8A39801B6}" dt="2020-03-13T17:53:51.686" v="6" actId="14100"/>
          <ac:picMkLst>
            <pc:docMk/>
            <pc:sldMk cId="0" sldId="259"/>
            <ac:picMk id="3" creationId="{44C196BE-91A3-4047-90AB-B108A28527F0}"/>
          </ac:picMkLst>
        </pc:picChg>
        <pc:picChg chg="del">
          <ac:chgData name="Bernard Bérubé" userId="ed5198658931eb7d" providerId="Windows Live" clId="Web-{A56FC8B4-6225-4FD7-B2EF-CBF8A39801B6}" dt="2020-03-13T17:53:40.951" v="1"/>
          <ac:picMkLst>
            <pc:docMk/>
            <pc:sldMk cId="0" sldId="259"/>
            <ac:picMk id="125" creationId="{00000000-0000-0000-0000-000000000000}"/>
          </ac:picMkLst>
        </pc:picChg>
        <pc:picChg chg="del">
          <ac:chgData name="Bernard Bérubé" userId="ed5198658931eb7d" providerId="Windows Live" clId="Web-{A56FC8B4-6225-4FD7-B2EF-CBF8A39801B6}" dt="2020-03-13T17:53:45.904" v="3"/>
          <ac:picMkLst>
            <pc:docMk/>
            <pc:sldMk cId="0" sldId="259"/>
            <ac:picMk id="126" creationId="{00000000-0000-0000-0000-000000000000}"/>
          </ac:picMkLst>
        </pc:picChg>
        <pc:picChg chg="del">
          <ac:chgData name="Bernard Bérubé" userId="ed5198658931eb7d" providerId="Windows Live" clId="Web-{A56FC8B4-6225-4FD7-B2EF-CBF8A39801B6}" dt="2020-03-13T17:53:48.920" v="5"/>
          <ac:picMkLst>
            <pc:docMk/>
            <pc:sldMk cId="0" sldId="259"/>
            <ac:picMk id="127" creationId="{00000000-0000-0000-0000-000000000000}"/>
          </ac:picMkLst>
        </pc:picChg>
      </pc:sldChg>
      <pc:sldChg chg="modSp delCm">
        <pc:chgData name="Bernard Bérubé" userId="ed5198658931eb7d" providerId="Windows Live" clId="Web-{A56FC8B4-6225-4FD7-B2EF-CBF8A39801B6}" dt="2020-03-13T17:56:15.002" v="11"/>
        <pc:sldMkLst>
          <pc:docMk/>
          <pc:sldMk cId="0" sldId="260"/>
        </pc:sldMkLst>
        <pc:spChg chg="mod">
          <ac:chgData name="Bernard Bérubé" userId="ed5198658931eb7d" providerId="Windows Live" clId="Web-{A56FC8B4-6225-4FD7-B2EF-CBF8A39801B6}" dt="2020-03-13T17:56:08.142" v="9" actId="20577"/>
          <ac:spMkLst>
            <pc:docMk/>
            <pc:sldMk cId="0" sldId="260"/>
            <ac:spMk id="4" creationId="{54F31B53-16EF-450F-B0A9-ECD7EF19DBFE}"/>
          </ac:spMkLst>
        </pc:spChg>
      </pc:sldChg>
      <pc:sldChg chg="modSp delCm">
        <pc:chgData name="Bernard Bérubé" userId="ed5198658931eb7d" providerId="Windows Live" clId="Web-{A56FC8B4-6225-4FD7-B2EF-CBF8A39801B6}" dt="2020-03-13T18:02:27.043" v="18"/>
        <pc:sldMkLst>
          <pc:docMk/>
          <pc:sldMk cId="0" sldId="269"/>
        </pc:sldMkLst>
        <pc:spChg chg="mod">
          <ac:chgData name="Bernard Bérubé" userId="ed5198658931eb7d" providerId="Windows Live" clId="Web-{A56FC8B4-6225-4FD7-B2EF-CBF8A39801B6}" dt="2020-03-13T18:02:22.215" v="17" actId="1076"/>
          <ac:spMkLst>
            <pc:docMk/>
            <pc:sldMk cId="0" sldId="269"/>
            <ac:spMk id="2" creationId="{00000000-0000-0000-0000-000000000000}"/>
          </ac:spMkLst>
        </pc:spChg>
        <pc:spChg chg="mod">
          <ac:chgData name="Bernard Bérubé" userId="ed5198658931eb7d" providerId="Windows Live" clId="Web-{A56FC8B4-6225-4FD7-B2EF-CBF8A39801B6}" dt="2020-03-13T18:02:21.981" v="16" actId="20577"/>
          <ac:spMkLst>
            <pc:docMk/>
            <pc:sldMk cId="0" sldId="269"/>
            <ac:spMk id="225" creationId="{00000000-0000-0000-0000-000000000000}"/>
          </ac:spMkLst>
        </pc:spChg>
      </pc:sldChg>
      <pc:sldChg chg="modSp addCm delCm">
        <pc:chgData name="Bernard Bérubé" userId="ed5198658931eb7d" providerId="Windows Live" clId="Web-{A56FC8B4-6225-4FD7-B2EF-CBF8A39801B6}" dt="2020-03-13T18:04:52.094" v="34"/>
        <pc:sldMkLst>
          <pc:docMk/>
          <pc:sldMk cId="0" sldId="271"/>
        </pc:sldMkLst>
        <pc:spChg chg="mod">
          <ac:chgData name="Bernard Bérubé" userId="ed5198658931eb7d" providerId="Windows Live" clId="Web-{A56FC8B4-6225-4FD7-B2EF-CBF8A39801B6}" dt="2020-03-13T18:04:46.047" v="33" actId="20577"/>
          <ac:spMkLst>
            <pc:docMk/>
            <pc:sldMk cId="0" sldId="271"/>
            <ac:spMk id="245" creationId="{00000000-0000-0000-0000-000000000000}"/>
          </ac:spMkLst>
        </pc:spChg>
      </pc:sldChg>
      <pc:sldChg chg="modSp delCm">
        <pc:chgData name="Bernard Bérubé" userId="ed5198658931eb7d" providerId="Windows Live" clId="Web-{A56FC8B4-6225-4FD7-B2EF-CBF8A39801B6}" dt="2020-03-13T18:10:09.649" v="105" actId="20577"/>
        <pc:sldMkLst>
          <pc:docMk/>
          <pc:sldMk cId="0" sldId="273"/>
        </pc:sldMkLst>
        <pc:spChg chg="mod">
          <ac:chgData name="Bernard Bérubé" userId="ed5198658931eb7d" providerId="Windows Live" clId="Web-{A56FC8B4-6225-4FD7-B2EF-CBF8A39801B6}" dt="2020-03-13T18:10:09.649" v="105" actId="20577"/>
          <ac:spMkLst>
            <pc:docMk/>
            <pc:sldMk cId="0" sldId="273"/>
            <ac:spMk id="268" creationId="{00000000-0000-0000-0000-000000000000}"/>
          </ac:spMkLst>
        </pc:spChg>
      </pc:sldChg>
      <pc:sldChg chg="modSp delCm">
        <pc:chgData name="Bernard Bérubé" userId="ed5198658931eb7d" providerId="Windows Live" clId="Web-{A56FC8B4-6225-4FD7-B2EF-CBF8A39801B6}" dt="2020-03-13T18:20:08.431" v="112"/>
        <pc:sldMkLst>
          <pc:docMk/>
          <pc:sldMk cId="0" sldId="284"/>
        </pc:sldMkLst>
        <pc:spChg chg="mod">
          <ac:chgData name="Bernard Bérubé" userId="ed5198658931eb7d" providerId="Windows Live" clId="Web-{A56FC8B4-6225-4FD7-B2EF-CBF8A39801B6}" dt="2020-03-13T18:18:21.319" v="111" actId="20577"/>
          <ac:spMkLst>
            <pc:docMk/>
            <pc:sldMk cId="0" sldId="284"/>
            <ac:spMk id="378" creationId="{00000000-0000-0000-0000-000000000000}"/>
          </ac:spMkLst>
        </pc:spChg>
      </pc:sldChg>
      <pc:sldChg chg="modSp delCm">
        <pc:chgData name="Bernard Bérubé" userId="ed5198658931eb7d" providerId="Windows Live" clId="Web-{A56FC8B4-6225-4FD7-B2EF-CBF8A39801B6}" dt="2020-03-13T18:24:28.501" v="117"/>
        <pc:sldMkLst>
          <pc:docMk/>
          <pc:sldMk cId="0" sldId="286"/>
        </pc:sldMkLst>
        <pc:spChg chg="mod">
          <ac:chgData name="Bernard Bérubé" userId="ed5198658931eb7d" providerId="Windows Live" clId="Web-{A56FC8B4-6225-4FD7-B2EF-CBF8A39801B6}" dt="2020-03-13T18:24:22.516" v="115" actId="20577"/>
          <ac:spMkLst>
            <pc:docMk/>
            <pc:sldMk cId="0" sldId="286"/>
            <ac:spMk id="398" creationId="{00000000-0000-0000-0000-000000000000}"/>
          </ac:spMkLst>
        </pc:spChg>
      </pc:sldChg>
      <pc:sldChg chg="modSp delCm">
        <pc:chgData name="Bernard Bérubé" userId="ed5198658931eb7d" providerId="Windows Live" clId="Web-{A56FC8B4-6225-4FD7-B2EF-CBF8A39801B6}" dt="2020-03-13T18:27:34.865" v="136"/>
        <pc:sldMkLst>
          <pc:docMk/>
          <pc:sldMk cId="0" sldId="290"/>
        </pc:sldMkLst>
        <pc:spChg chg="mod">
          <ac:chgData name="Bernard Bérubé" userId="ed5198658931eb7d" providerId="Windows Live" clId="Web-{A56FC8B4-6225-4FD7-B2EF-CBF8A39801B6}" dt="2020-03-13T18:26:44.114" v="133" actId="20577"/>
          <ac:spMkLst>
            <pc:docMk/>
            <pc:sldMk cId="0" sldId="290"/>
            <ac:spMk id="437" creationId="{00000000-0000-0000-0000-000000000000}"/>
          </ac:spMkLst>
        </pc:spChg>
      </pc:sldChg>
      <pc:sldChg chg="delCm">
        <pc:chgData name="Bernard Bérubé" userId="ed5198658931eb7d" providerId="Windows Live" clId="Web-{A56FC8B4-6225-4FD7-B2EF-CBF8A39801B6}" dt="2020-03-13T18:35:08.408" v="138"/>
        <pc:sldMkLst>
          <pc:docMk/>
          <pc:sldMk cId="0" sldId="293"/>
        </pc:sldMkLst>
      </pc:sldChg>
      <pc:sldChg chg="modSp">
        <pc:chgData name="Bernard Bérubé" userId="ed5198658931eb7d" providerId="Windows Live" clId="Web-{A56FC8B4-6225-4FD7-B2EF-CBF8A39801B6}" dt="2020-03-13T18:38:42.195" v="166" actId="20577"/>
        <pc:sldMkLst>
          <pc:docMk/>
          <pc:sldMk cId="0" sldId="295"/>
        </pc:sldMkLst>
        <pc:spChg chg="mod">
          <ac:chgData name="Bernard Bérubé" userId="ed5198658931eb7d" providerId="Windows Live" clId="Web-{A56FC8B4-6225-4FD7-B2EF-CBF8A39801B6}" dt="2020-03-13T18:38:42.195" v="166" actId="20577"/>
          <ac:spMkLst>
            <pc:docMk/>
            <pc:sldMk cId="0" sldId="295"/>
            <ac:spMk id="489" creationId="{00000000-0000-0000-0000-000000000000}"/>
          </ac:spMkLst>
        </pc:spChg>
      </pc:sldChg>
      <pc:sldChg chg="addCm">
        <pc:chgData name="Bernard Bérubé" userId="ed5198658931eb7d" providerId="Windows Live" clId="Web-{A56FC8B4-6225-4FD7-B2EF-CBF8A39801B6}" dt="2020-03-13T18:43:02.234" v="168"/>
        <pc:sldMkLst>
          <pc:docMk/>
          <pc:sldMk cId="0" sldId="301"/>
        </pc:sldMkLst>
      </pc:sldChg>
      <pc:sldChg chg="delCm">
        <pc:chgData name="Bernard Bérubé" userId="ed5198658931eb7d" providerId="Windows Live" clId="Web-{A56FC8B4-6225-4FD7-B2EF-CBF8A39801B6}" dt="2020-03-13T18:43:38.313" v="170"/>
        <pc:sldMkLst>
          <pc:docMk/>
          <pc:sldMk cId="0" sldId="303"/>
        </pc:sldMkLst>
      </pc:sldChg>
      <pc:sldChg chg="modSp addCm delCm">
        <pc:chgData name="Bernard Bérubé" userId="ed5198658931eb7d" providerId="Windows Live" clId="Web-{A56FC8B4-6225-4FD7-B2EF-CBF8A39801B6}" dt="2020-03-13T18:52:52.421" v="200"/>
        <pc:sldMkLst>
          <pc:docMk/>
          <pc:sldMk cId="0" sldId="308"/>
        </pc:sldMkLst>
        <pc:spChg chg="mod">
          <ac:chgData name="Bernard Bérubé" userId="ed5198658931eb7d" providerId="Windows Live" clId="Web-{A56FC8B4-6225-4FD7-B2EF-CBF8A39801B6}" dt="2020-03-13T18:48:55.931" v="195" actId="20577"/>
          <ac:spMkLst>
            <pc:docMk/>
            <pc:sldMk cId="0" sldId="308"/>
            <ac:spMk id="633" creationId="{00000000-0000-0000-0000-000000000000}"/>
          </ac:spMkLst>
        </pc:spChg>
      </pc:sldChg>
      <pc:sldChg chg="modSp delCm">
        <pc:chgData name="Bernard Bérubé" userId="ed5198658931eb7d" providerId="Windows Live" clId="Web-{A56FC8B4-6225-4FD7-B2EF-CBF8A39801B6}" dt="2020-03-13T19:09:08.385" v="264" actId="20577"/>
        <pc:sldMkLst>
          <pc:docMk/>
          <pc:sldMk cId="0" sldId="310"/>
        </pc:sldMkLst>
        <pc:spChg chg="mod">
          <ac:chgData name="Bernard Bérubé" userId="ed5198658931eb7d" providerId="Windows Live" clId="Web-{A56FC8B4-6225-4FD7-B2EF-CBF8A39801B6}" dt="2020-03-13T19:09:08.385" v="264" actId="20577"/>
          <ac:spMkLst>
            <pc:docMk/>
            <pc:sldMk cId="0" sldId="310"/>
            <ac:spMk id="654" creationId="{00000000-0000-0000-0000-000000000000}"/>
          </ac:spMkLst>
        </pc:spChg>
      </pc:sldChg>
      <pc:sldChg chg="modSp addCm">
        <pc:chgData name="Bernard Bérubé" userId="ed5198658931eb7d" providerId="Windows Live" clId="Web-{A56FC8B4-6225-4FD7-B2EF-CBF8A39801B6}" dt="2020-03-13T19:17:24.930" v="293" actId="20577"/>
        <pc:sldMkLst>
          <pc:docMk/>
          <pc:sldMk cId="0" sldId="311"/>
        </pc:sldMkLst>
        <pc:spChg chg="mod">
          <ac:chgData name="Bernard Bérubé" userId="ed5198658931eb7d" providerId="Windows Live" clId="Web-{A56FC8B4-6225-4FD7-B2EF-CBF8A39801B6}" dt="2020-03-13T19:17:24.930" v="293" actId="20577"/>
          <ac:spMkLst>
            <pc:docMk/>
            <pc:sldMk cId="0" sldId="311"/>
            <ac:spMk id="664" creationId="{00000000-0000-0000-0000-000000000000}"/>
          </ac:spMkLst>
        </pc:spChg>
      </pc:sldChg>
      <pc:sldChg chg="delCm">
        <pc:chgData name="Bernard Bérubé" userId="ed5198658931eb7d" providerId="Windows Live" clId="Web-{A56FC8B4-6225-4FD7-B2EF-CBF8A39801B6}" dt="2020-03-13T19:17:46.055" v="296"/>
        <pc:sldMkLst>
          <pc:docMk/>
          <pc:sldMk cId="0" sldId="312"/>
        </pc:sldMkLst>
      </pc:sldChg>
      <pc:sldChg chg="modSp delCm">
        <pc:chgData name="Bernard Bérubé" userId="ed5198658931eb7d" providerId="Windows Live" clId="Web-{A56FC8B4-6225-4FD7-B2EF-CBF8A39801B6}" dt="2020-03-13T18:45:33.097" v="184"/>
        <pc:sldMkLst>
          <pc:docMk/>
          <pc:sldMk cId="3782646848" sldId="373"/>
        </pc:sldMkLst>
        <pc:spChg chg="mod">
          <ac:chgData name="Bernard Bérubé" userId="ed5198658931eb7d" providerId="Windows Live" clId="Web-{A56FC8B4-6225-4FD7-B2EF-CBF8A39801B6}" dt="2020-03-13T18:45:28.035" v="181" actId="20577"/>
          <ac:spMkLst>
            <pc:docMk/>
            <pc:sldMk cId="3782646848" sldId="373"/>
            <ac:spMk id="3" creationId="{00000000-0000-0000-0000-000000000000}"/>
          </ac:spMkLst>
        </pc:spChg>
      </pc:sldChg>
      <pc:sldChg chg="modSp addCm delCm modCm">
        <pc:chgData name="Bernard Bérubé" userId="ed5198658931eb7d" providerId="Windows Live" clId="Web-{A56FC8B4-6225-4FD7-B2EF-CBF8A39801B6}" dt="2020-03-13T18:07:44.864" v="102"/>
        <pc:sldMkLst>
          <pc:docMk/>
          <pc:sldMk cId="3656607913" sldId="381"/>
        </pc:sldMkLst>
        <pc:spChg chg="mod">
          <ac:chgData name="Bernard Bérubé" userId="ed5198658931eb7d" providerId="Windows Live" clId="Web-{A56FC8B4-6225-4FD7-B2EF-CBF8A39801B6}" dt="2020-03-13T18:07:19.348" v="99" actId="20577"/>
          <ac:spMkLst>
            <pc:docMk/>
            <pc:sldMk cId="3656607913" sldId="381"/>
            <ac:spMk id="3" creationId="{00000000-0000-0000-0000-000000000000}"/>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938714456"/>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00.xml.rels><?xml version="1.0" encoding="UTF-8" standalone="yes"?>
<Relationships xmlns="http://schemas.openxmlformats.org/package/2006/relationships"><Relationship Id="rId2" Type="http://schemas.openxmlformats.org/officeDocument/2006/relationships/slide" Target="../slides/slide103.xml"/><Relationship Id="rId1" Type="http://schemas.openxmlformats.org/officeDocument/2006/relationships/notesMaster" Target="../notesMasters/notesMaster1.xml"/></Relationships>
</file>

<file path=ppt/notesSlides/_rels/notesSlide101.xml.rels><?xml version="1.0" encoding="UTF-8" standalone="yes"?>
<Relationships xmlns="http://schemas.openxmlformats.org/package/2006/relationships"><Relationship Id="rId2" Type="http://schemas.openxmlformats.org/officeDocument/2006/relationships/slide" Target="../slides/slide104.xml"/><Relationship Id="rId1" Type="http://schemas.openxmlformats.org/officeDocument/2006/relationships/notesMaster" Target="../notesMasters/notesMaster1.xml"/></Relationships>
</file>

<file path=ppt/notesSlides/_rels/notesSlide102.xml.rels><?xml version="1.0" encoding="UTF-8" standalone="yes"?>
<Relationships xmlns="http://schemas.openxmlformats.org/package/2006/relationships"><Relationship Id="rId2" Type="http://schemas.openxmlformats.org/officeDocument/2006/relationships/slide" Target="../slides/slide105.xml"/><Relationship Id="rId1" Type="http://schemas.openxmlformats.org/officeDocument/2006/relationships/notesMaster" Target="../notesMasters/notesMaster1.xml"/></Relationships>
</file>

<file path=ppt/notesSlides/_rels/notesSlide103.xml.rels><?xml version="1.0" encoding="UTF-8" standalone="yes"?>
<Relationships xmlns="http://schemas.openxmlformats.org/package/2006/relationships"><Relationship Id="rId2" Type="http://schemas.openxmlformats.org/officeDocument/2006/relationships/slide" Target="../slides/slide106.xml"/><Relationship Id="rId1" Type="http://schemas.openxmlformats.org/officeDocument/2006/relationships/notesMaster" Target="../notesMasters/notesMaster1.xml"/></Relationships>
</file>

<file path=ppt/notesSlides/_rels/notesSlide104.xml.rels><?xml version="1.0" encoding="UTF-8" standalone="yes"?>
<Relationships xmlns="http://schemas.openxmlformats.org/package/2006/relationships"><Relationship Id="rId2" Type="http://schemas.openxmlformats.org/officeDocument/2006/relationships/slide" Target="../slides/slide107.xml"/><Relationship Id="rId1" Type="http://schemas.openxmlformats.org/officeDocument/2006/relationships/notesMaster" Target="../notesMasters/notesMaster1.xml"/></Relationships>
</file>

<file path=ppt/notesSlides/_rels/notesSlide105.xml.rels><?xml version="1.0" encoding="UTF-8" standalone="yes"?>
<Relationships xmlns="http://schemas.openxmlformats.org/package/2006/relationships"><Relationship Id="rId2" Type="http://schemas.openxmlformats.org/officeDocument/2006/relationships/slide" Target="../slides/slide108.xml"/><Relationship Id="rId1" Type="http://schemas.openxmlformats.org/officeDocument/2006/relationships/notesMaster" Target="../notesMasters/notesMaster1.xml"/></Relationships>
</file>

<file path=ppt/notesSlides/_rels/notesSlide106.xml.rels><?xml version="1.0" encoding="UTF-8" standalone="yes"?>
<Relationships xmlns="http://schemas.openxmlformats.org/package/2006/relationships"><Relationship Id="rId2" Type="http://schemas.openxmlformats.org/officeDocument/2006/relationships/slide" Target="../slides/slide109.xml"/><Relationship Id="rId1" Type="http://schemas.openxmlformats.org/officeDocument/2006/relationships/notesMaster" Target="../notesMasters/notesMaster1.xml"/></Relationships>
</file>

<file path=ppt/notesSlides/_rels/notesSlide107.xml.rels><?xml version="1.0" encoding="UTF-8" standalone="yes"?>
<Relationships xmlns="http://schemas.openxmlformats.org/package/2006/relationships"><Relationship Id="rId2" Type="http://schemas.openxmlformats.org/officeDocument/2006/relationships/slide" Target="../slides/slide110.xml"/><Relationship Id="rId1" Type="http://schemas.openxmlformats.org/officeDocument/2006/relationships/notesMaster" Target="../notesMasters/notesMaster1.xml"/></Relationships>
</file>

<file path=ppt/notesSlides/_rels/notesSlide108.xml.rels><?xml version="1.0" encoding="UTF-8" standalone="yes"?>
<Relationships xmlns="http://schemas.openxmlformats.org/package/2006/relationships"><Relationship Id="rId3" Type="http://schemas.openxmlformats.org/officeDocument/2006/relationships/hyperlink" Target="http://www.loc.gov/catdir/cpso/pseud.pdf" TargetMode="External"/><Relationship Id="rId2" Type="http://schemas.openxmlformats.org/officeDocument/2006/relationships/slide" Target="../slides/slide111.xml"/><Relationship Id="rId1" Type="http://schemas.openxmlformats.org/officeDocument/2006/relationships/notesMaster" Target="../notesMasters/notesMaster1.xml"/></Relationships>
</file>

<file path=ppt/notesSlides/_rels/notesSlide109.xml.rels><?xml version="1.0" encoding="UTF-8" standalone="yes"?>
<Relationships xmlns="http://schemas.openxmlformats.org/package/2006/relationships"><Relationship Id="rId2" Type="http://schemas.openxmlformats.org/officeDocument/2006/relationships/slide" Target="../slides/slide1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0.xml.rels><?xml version="1.0" encoding="UTF-8" standalone="yes"?>
<Relationships xmlns="http://schemas.openxmlformats.org/package/2006/relationships"><Relationship Id="rId2" Type="http://schemas.openxmlformats.org/officeDocument/2006/relationships/slide" Target="../slides/slide113.xml"/><Relationship Id="rId1" Type="http://schemas.openxmlformats.org/officeDocument/2006/relationships/notesMaster" Target="../notesMasters/notesMaster1.xml"/></Relationships>
</file>

<file path=ppt/notesSlides/_rels/notesSlide111.xml.rels><?xml version="1.0" encoding="UTF-8" standalone="yes"?>
<Relationships xmlns="http://schemas.openxmlformats.org/package/2006/relationships"><Relationship Id="rId2" Type="http://schemas.openxmlformats.org/officeDocument/2006/relationships/slide" Target="../slides/slide114.xml"/><Relationship Id="rId1" Type="http://schemas.openxmlformats.org/officeDocument/2006/relationships/notesMaster" Target="../notesMasters/notesMaster1.xml"/></Relationships>
</file>

<file path=ppt/notesSlides/_rels/notesSlide112.xml.rels><?xml version="1.0" encoding="UTF-8" standalone="yes"?>
<Relationships xmlns="http://schemas.openxmlformats.org/package/2006/relationships"><Relationship Id="rId2" Type="http://schemas.openxmlformats.org/officeDocument/2006/relationships/slide" Target="../slides/slide115.xml"/><Relationship Id="rId1" Type="http://schemas.openxmlformats.org/officeDocument/2006/relationships/notesMaster" Target="../notesMasters/notesMaster1.xml"/></Relationships>
</file>

<file path=ppt/notesSlides/_rels/notesSlide113.xml.rels><?xml version="1.0" encoding="UTF-8" standalone="yes"?>
<Relationships xmlns="http://schemas.openxmlformats.org/package/2006/relationships"><Relationship Id="rId2" Type="http://schemas.openxmlformats.org/officeDocument/2006/relationships/slide" Target="../slides/slide116.xml"/><Relationship Id="rId1" Type="http://schemas.openxmlformats.org/officeDocument/2006/relationships/notesMaster" Target="../notesMasters/notesMaster1.xml"/></Relationships>
</file>

<file path=ppt/notesSlides/_rels/notesSlide114.xml.rels><?xml version="1.0" encoding="UTF-8" standalone="yes"?>
<Relationships xmlns="http://schemas.openxmlformats.org/package/2006/relationships"><Relationship Id="rId2" Type="http://schemas.openxmlformats.org/officeDocument/2006/relationships/slide" Target="../slides/slide117.xml"/><Relationship Id="rId1" Type="http://schemas.openxmlformats.org/officeDocument/2006/relationships/notesMaster" Target="../notesMasters/notesMaster1.xml"/></Relationships>
</file>

<file path=ppt/notesSlides/_rels/notesSlide115.xml.rels><?xml version="1.0" encoding="UTF-8" standalone="yes"?>
<Relationships xmlns="http://schemas.openxmlformats.org/package/2006/relationships"><Relationship Id="rId2" Type="http://schemas.openxmlformats.org/officeDocument/2006/relationships/slide" Target="../slides/slide118.xml"/><Relationship Id="rId1" Type="http://schemas.openxmlformats.org/officeDocument/2006/relationships/notesMaster" Target="../notesMasters/notesMaster1.xml"/></Relationships>
</file>

<file path=ppt/notesSlides/_rels/notesSlide116.xml.rels><?xml version="1.0" encoding="UTF-8" standalone="yes"?>
<Relationships xmlns="http://schemas.openxmlformats.org/package/2006/relationships"><Relationship Id="rId2" Type="http://schemas.openxmlformats.org/officeDocument/2006/relationships/slide" Target="../slides/slide119.xml"/><Relationship Id="rId1" Type="http://schemas.openxmlformats.org/officeDocument/2006/relationships/notesMaster" Target="../notesMasters/notesMaster1.xml"/></Relationships>
</file>

<file path=ppt/notesSlides/_rels/notesSlide117.xml.rels><?xml version="1.0" encoding="UTF-8" standalone="yes"?>
<Relationships xmlns="http://schemas.openxmlformats.org/package/2006/relationships"><Relationship Id="rId2" Type="http://schemas.openxmlformats.org/officeDocument/2006/relationships/slide" Target="../slides/slide120.xml"/><Relationship Id="rId1" Type="http://schemas.openxmlformats.org/officeDocument/2006/relationships/notesMaster" Target="../notesMasters/notesMaster1.xml"/></Relationships>
</file>

<file path=ppt/notesSlides/_rels/notesSlide118.xml.rels><?xml version="1.0" encoding="UTF-8" standalone="yes"?>
<Relationships xmlns="http://schemas.openxmlformats.org/package/2006/relationships"><Relationship Id="rId2" Type="http://schemas.openxmlformats.org/officeDocument/2006/relationships/slide" Target="../slides/slide121.xml"/><Relationship Id="rId1" Type="http://schemas.openxmlformats.org/officeDocument/2006/relationships/notesMaster" Target="../notesMasters/notesMaster1.xml"/></Relationships>
</file>

<file path=ppt/notesSlides/_rels/notesSlide119.xml.rels><?xml version="1.0" encoding="UTF-8" standalone="yes"?>
<Relationships xmlns="http://schemas.openxmlformats.org/package/2006/relationships"><Relationship Id="rId2" Type="http://schemas.openxmlformats.org/officeDocument/2006/relationships/slide" Target="../slides/slide12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0.xml.rels><?xml version="1.0" encoding="UTF-8" standalone="yes"?>
<Relationships xmlns="http://schemas.openxmlformats.org/package/2006/relationships"><Relationship Id="rId2" Type="http://schemas.openxmlformats.org/officeDocument/2006/relationships/slide" Target="../slides/slide123.xml"/><Relationship Id="rId1" Type="http://schemas.openxmlformats.org/officeDocument/2006/relationships/notesMaster" Target="../notesMasters/notesMaster1.xml"/></Relationships>
</file>

<file path=ppt/notesSlides/_rels/notesSlide121.xml.rels><?xml version="1.0" encoding="UTF-8" standalone="yes"?>
<Relationships xmlns="http://schemas.openxmlformats.org/package/2006/relationships"><Relationship Id="rId2" Type="http://schemas.openxmlformats.org/officeDocument/2006/relationships/slide" Target="../slides/slide124.xml"/><Relationship Id="rId1" Type="http://schemas.openxmlformats.org/officeDocument/2006/relationships/notesMaster" Target="../notesMasters/notesMaster1.xml"/></Relationships>
</file>

<file path=ppt/notesSlides/_rels/notesSlide122.xml.rels><?xml version="1.0" encoding="UTF-8" standalone="yes"?>
<Relationships xmlns="http://schemas.openxmlformats.org/package/2006/relationships"><Relationship Id="rId2" Type="http://schemas.openxmlformats.org/officeDocument/2006/relationships/slide" Target="../slides/slide125.xml"/><Relationship Id="rId1" Type="http://schemas.openxmlformats.org/officeDocument/2006/relationships/notesMaster" Target="../notesMasters/notesMaster1.xml"/></Relationships>
</file>

<file path=ppt/notesSlides/_rels/notesSlide123.xml.rels><?xml version="1.0" encoding="UTF-8" standalone="yes"?>
<Relationships xmlns="http://schemas.openxmlformats.org/package/2006/relationships"><Relationship Id="rId2" Type="http://schemas.openxmlformats.org/officeDocument/2006/relationships/slide" Target="../slides/slide126.xml"/><Relationship Id="rId1" Type="http://schemas.openxmlformats.org/officeDocument/2006/relationships/notesMaster" Target="../notesMasters/notesMaster1.xml"/></Relationships>
</file>

<file path=ppt/notesSlides/_rels/notesSlide124.xml.rels><?xml version="1.0" encoding="UTF-8" standalone="yes"?>
<Relationships xmlns="http://schemas.openxmlformats.org/package/2006/relationships"><Relationship Id="rId2" Type="http://schemas.openxmlformats.org/officeDocument/2006/relationships/slide" Target="../slides/slide127.xml"/><Relationship Id="rId1" Type="http://schemas.openxmlformats.org/officeDocument/2006/relationships/notesMaster" Target="../notesMasters/notesMaster1.xml"/></Relationships>
</file>

<file path=ppt/notesSlides/_rels/notesSlide125.xml.rels><?xml version="1.0" encoding="UTF-8" standalone="yes"?>
<Relationships xmlns="http://schemas.openxmlformats.org/package/2006/relationships"><Relationship Id="rId2" Type="http://schemas.openxmlformats.org/officeDocument/2006/relationships/slide" Target="../slides/slide128.xml"/><Relationship Id="rId1" Type="http://schemas.openxmlformats.org/officeDocument/2006/relationships/notesMaster" Target="../notesMasters/notesMaster1.xml"/></Relationships>
</file>

<file path=ppt/notesSlides/_rels/notesSlide126.xml.rels><?xml version="1.0" encoding="UTF-8" standalone="yes"?>
<Relationships xmlns="http://schemas.openxmlformats.org/package/2006/relationships"><Relationship Id="rId2" Type="http://schemas.openxmlformats.org/officeDocument/2006/relationships/slide" Target="../slides/slide129.xml"/><Relationship Id="rId1" Type="http://schemas.openxmlformats.org/officeDocument/2006/relationships/notesMaster" Target="../notesMasters/notesMaster1.xml"/></Relationships>
</file>

<file path=ppt/notesSlides/_rels/notesSlide127.xml.rels><?xml version="1.0" encoding="UTF-8" standalone="yes"?>
<Relationships xmlns="http://schemas.openxmlformats.org/package/2006/relationships"><Relationship Id="rId2" Type="http://schemas.openxmlformats.org/officeDocument/2006/relationships/slide" Target="../slides/slide130.xml"/><Relationship Id="rId1" Type="http://schemas.openxmlformats.org/officeDocument/2006/relationships/notesMaster" Target="../notesMasters/notesMaster1.xml"/></Relationships>
</file>

<file path=ppt/notesSlides/_rels/notesSlide128.xml.rels><?xml version="1.0" encoding="UTF-8" standalone="yes"?>
<Relationships xmlns="http://schemas.openxmlformats.org/package/2006/relationships"><Relationship Id="rId2" Type="http://schemas.openxmlformats.org/officeDocument/2006/relationships/slide" Target="../slides/slide131.xml"/><Relationship Id="rId1" Type="http://schemas.openxmlformats.org/officeDocument/2006/relationships/notesMaster" Target="../notesMasters/notesMaster1.xml"/></Relationships>
</file>

<file path=ppt/notesSlides/_rels/notesSlide129.xml.rels><?xml version="1.0" encoding="UTF-8" standalone="yes"?>
<Relationships xmlns="http://schemas.openxmlformats.org/package/2006/relationships"><Relationship Id="rId2" Type="http://schemas.openxmlformats.org/officeDocument/2006/relationships/slide" Target="../slides/slide13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3" Type="http://schemas.openxmlformats.org/officeDocument/2006/relationships/hyperlink" Target="http://www.loc.gov/standards/datetime/" TargetMode="External"/><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3" Type="http://schemas.openxmlformats.org/officeDocument/2006/relationships/hyperlink" Target="http://www.getty.edu/research/tools/vocabularies/aat/" TargetMode="External"/><Relationship Id="rId2" Type="http://schemas.openxmlformats.org/officeDocument/2006/relationships/slide" Target="../slides/slide68.xml"/><Relationship Id="rId1" Type="http://schemas.openxmlformats.org/officeDocument/2006/relationships/notesMaster" Target="../notesMasters/notesMaster1.xml"/><Relationship Id="rId5" Type="http://schemas.openxmlformats.org/officeDocument/2006/relationships/hyperlink" Target="http://www.occupationalinfo.org/" TargetMode="External"/><Relationship Id="rId4" Type="http://schemas.openxmlformats.org/officeDocument/2006/relationships/hyperlink" Target="https://eric.ed.gov/?ti=all" TargetMode="Externa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3" Type="http://schemas.openxmlformats.org/officeDocument/2006/relationships/hyperlink" Target="https://www.loc.gov/standards/sourcelist/subject.html" TargetMode="External"/><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3" Type="http://schemas.openxmlformats.org/officeDocument/2006/relationships/hyperlink" Target="https://www.loc.gov/standards/sourcelist/gender.html" TargetMode="External"/><Relationship Id="rId2" Type="http://schemas.openxmlformats.org/officeDocument/2006/relationships/slide" Target="../slides/slide85.xml"/><Relationship Id="rId1" Type="http://schemas.openxmlformats.org/officeDocument/2006/relationships/notesMaster" Target="../notesMasters/notesMaster1.xml"/><Relationship Id="rId4" Type="http://schemas.openxmlformats.org/officeDocument/2006/relationships/hyperlink" Target="http://homosaurus.org/" TargetMode="External"/></Relationships>
</file>

<file path=ppt/notesSlides/_rels/notesSlide83.xml.rels><?xml version="1.0" encoding="UTF-8" standalone="yes"?>
<Relationships xmlns="http://schemas.openxmlformats.org/package/2006/relationships"><Relationship Id="rId3" Type="http://schemas.openxmlformats.org/officeDocument/2006/relationships/hyperlink" Target="http://www.loc.gov/marc/languages/langhome.html" TargetMode="External"/><Relationship Id="rId2" Type="http://schemas.openxmlformats.org/officeDocument/2006/relationships/slide" Target="../slides/slide86.xml"/><Relationship Id="rId1" Type="http://schemas.openxmlformats.org/officeDocument/2006/relationships/notesMaster" Target="../notesMasters/notesMaster1.xml"/><Relationship Id="rId4" Type="http://schemas.openxmlformats.org/officeDocument/2006/relationships/hyperlink" Target="http://www.loc.gov/standards/sourcelist/language.html" TargetMode="Externa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91.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92.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93.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94.xml.rels><?xml version="1.0" encoding="UTF-8" standalone="yes"?>
<Relationships xmlns="http://schemas.openxmlformats.org/package/2006/relationships"><Relationship Id="rId3" Type="http://schemas.openxmlformats.org/officeDocument/2006/relationships/hyperlink" Target="http://access.rdatoolkit.org/document.php?id=rdagloss&amp;target=rdaregistry.info-Elements-a-P50108" TargetMode="External"/><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95.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96.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_rels/notesSlide97.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_rels/notesSlide98.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_rels/notesSlide99.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Shape 85"/>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6" name="Shape 86"/>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r>
              <a:rPr lang="en-US"/>
              <a:t>(Date of slide or last update given at the top of the notes for each slide)</a:t>
            </a:r>
          </a:p>
          <a:p>
            <a:endParaRPr lang="en-US"/>
          </a:p>
          <a:p>
            <a:pPr marL="0" marR="0" lvl="0" indent="0" algn="l" rtl="0">
              <a:spcBef>
                <a:spcPts val="0"/>
              </a:spcBef>
              <a:spcAft>
                <a:spcPts val="0"/>
              </a:spcAft>
              <a:buNone/>
            </a:pPr>
            <a:endParaRPr sz="1200" b="0" i="0" u="none" strike="noStrike" cap="none">
              <a:solidFill>
                <a:schemeClr val="dk1"/>
              </a:solidFill>
              <a:latin typeface="Calibri"/>
              <a:ea typeface="Calibri"/>
              <a:cs typeface="Calibri"/>
              <a:sym typeface="Calibri"/>
            </a:endParaRPr>
          </a:p>
        </p:txBody>
      </p:sp>
      <p:sp>
        <p:nvSpPr>
          <p:cNvPr id="87" name="Shape 87"/>
          <p:cNvSpPr txBox="1">
            <a:spLocks noGrp="1"/>
          </p:cNvSpPr>
          <p:nvPr>
            <p:ph type="hdr" idx="3"/>
          </p:nvPr>
        </p:nvSpPr>
        <p:spPr>
          <a:xfrm>
            <a:off x="0" y="0"/>
            <a:ext cx="2971800" cy="458788"/>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fr-FR" sz="1200" b="0" i="0" u="none" strike="noStrike" cap="none">
                <a:solidFill>
                  <a:schemeClr val="dk1"/>
                </a:solidFill>
                <a:latin typeface="Calibri"/>
                <a:ea typeface="Calibri"/>
                <a:cs typeface="Calibri"/>
                <a:sym typeface="Calibri"/>
              </a:rPr>
              <a:t>Atelier de formation</a:t>
            </a:r>
            <a:endParaRPr sz="1200" b="0" i="0" u="none" strike="noStrike" cap="none">
              <a:solidFill>
                <a:schemeClr val="dk1"/>
              </a:solidFill>
              <a:latin typeface="Calibri"/>
              <a:ea typeface="Calibri"/>
              <a:cs typeface="Calibri"/>
              <a:sym typeface="Calibri"/>
            </a:endParaRPr>
          </a:p>
        </p:txBody>
      </p:sp>
      <p:sp>
        <p:nvSpPr>
          <p:cNvPr id="88" name="Shape 88"/>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p>
            <a:pPr marL="0" marR="0" lvl="0" indent="0" algn="l" rtl="0">
              <a:spcBef>
                <a:spcPts val="0"/>
              </a:spcBef>
              <a:spcAft>
                <a:spcPts val="0"/>
              </a:spcAft>
              <a:buNone/>
            </a:pPr>
            <a:r>
              <a:rPr lang="fr-FR" sz="1200" b="0" i="0" u="none" strike="noStrike" cap="none">
                <a:solidFill>
                  <a:schemeClr val="dk1"/>
                </a:solidFill>
                <a:latin typeface="Calibri"/>
                <a:ea typeface="Calibri"/>
                <a:cs typeface="Calibri"/>
                <a:sym typeface="Calibri"/>
              </a:rPr>
              <a:t>Module 4 - collectivités</a:t>
            </a:r>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0"/>
        <p:cNvGrpSpPr/>
        <p:nvPr/>
      </p:nvGrpSpPr>
      <p:grpSpPr>
        <a:xfrm>
          <a:off x="0" y="0"/>
          <a:ext cx="0" cy="0"/>
          <a:chOff x="0" y="0"/>
          <a:chExt cx="0" cy="0"/>
        </a:xfrm>
      </p:grpSpPr>
      <p:sp>
        <p:nvSpPr>
          <p:cNvPr id="181" name="Google Shape;181;p1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82" name="Google Shape;182;p1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Updated: Feb. 24, 2014</a:t>
            </a:r>
            <a:endParaRPr/>
          </a:p>
          <a:p>
            <a:pPr marL="0" lvl="0" indent="0" algn="l" rtl="0">
              <a:spcBef>
                <a:spcPts val="0"/>
              </a:spcBef>
              <a:spcAft>
                <a:spcPts val="0"/>
              </a:spcAft>
              <a:buNone/>
            </a:pPr>
            <a:endParaRPr/>
          </a:p>
          <a:p>
            <a:pPr marL="0" lvl="0" indent="0" algn="l" rtl="0">
              <a:spcBef>
                <a:spcPts val="0"/>
              </a:spcBef>
              <a:spcAft>
                <a:spcPts val="0"/>
              </a:spcAft>
              <a:buNone/>
            </a:pPr>
            <a:r>
              <a:rPr lang="en-US"/>
              <a:t>The PFAN best practice is to place the subfield $e </a:t>
            </a:r>
            <a:r>
              <a:rPr lang="en-US" err="1"/>
              <a:t>rda</a:t>
            </a:r>
            <a:r>
              <a:rPr lang="en-US"/>
              <a:t> immediately preceding the subfield $c in the 040.  </a:t>
            </a:r>
            <a:endParaRPr/>
          </a:p>
          <a:p>
            <a:pPr marL="0" lvl="0" indent="0" algn="l" rtl="0">
              <a:spcBef>
                <a:spcPts val="0"/>
              </a:spcBef>
              <a:spcAft>
                <a:spcPts val="0"/>
              </a:spcAft>
              <a:buNone/>
            </a:pPr>
            <a:endParaRPr i="1"/>
          </a:p>
          <a:p>
            <a:pPr marL="0" lvl="0" indent="0" algn="l" rtl="0">
              <a:spcBef>
                <a:spcPts val="0"/>
              </a:spcBef>
              <a:spcAft>
                <a:spcPts val="0"/>
              </a:spcAft>
              <a:buNone/>
            </a:pPr>
            <a:r>
              <a:rPr lang="en-US" i="1"/>
              <a:t>This slide shows a blank workform in the OCLC </a:t>
            </a:r>
            <a:r>
              <a:rPr lang="en-US" i="1" err="1"/>
              <a:t>Connexion</a:t>
            </a:r>
            <a:r>
              <a:rPr lang="en-US" i="1"/>
              <a:t> client for creating a single authority record.  During this class, you will be using the workform to build up your authority record for a personal name.</a:t>
            </a:r>
            <a:endParaRPr/>
          </a:p>
          <a:p>
            <a:pPr marL="0" lvl="0" indent="0" algn="l" rtl="0">
              <a:spcBef>
                <a:spcPts val="0"/>
              </a:spcBef>
              <a:spcAft>
                <a:spcPts val="0"/>
              </a:spcAft>
              <a:buNone/>
            </a:pPr>
            <a:endParaRPr i="1"/>
          </a:p>
          <a:p>
            <a:pPr marL="0" lvl="0" indent="0" algn="l" rtl="0">
              <a:spcBef>
                <a:spcPts val="0"/>
              </a:spcBef>
              <a:spcAft>
                <a:spcPts val="0"/>
              </a:spcAft>
              <a:buNone/>
            </a:pPr>
            <a:r>
              <a:rPr lang="en-US" i="1"/>
              <a:t>PLEASE OPEN A WORKFORM IN OCLC FOR A PERSONAL NAME. We will be adding to it as we go through this module.</a:t>
            </a:r>
            <a:endParaRPr i="1"/>
          </a:p>
          <a:p>
            <a:pPr marL="0" lvl="0" indent="0" algn="l" rtl="0">
              <a:spcBef>
                <a:spcPts val="0"/>
              </a:spcBef>
              <a:spcAft>
                <a:spcPts val="0"/>
              </a:spcAft>
              <a:buNone/>
            </a:pPr>
            <a:endParaRPr/>
          </a:p>
          <a:p>
            <a:pPr marL="0" lvl="0" indent="0" algn="l" rtl="0">
              <a:spcBef>
                <a:spcPts val="0"/>
              </a:spcBef>
              <a:spcAft>
                <a:spcPts val="0"/>
              </a:spcAft>
              <a:buNone/>
            </a:pPr>
            <a:endParaRPr/>
          </a:p>
        </p:txBody>
      </p:sp>
      <p:sp>
        <p:nvSpPr>
          <p:cNvPr id="183" name="Google Shape;183;p10: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13</a:t>
            </a:fld>
            <a:endParaRPr/>
          </a:p>
        </p:txBody>
      </p:sp>
    </p:spTree>
  </p:cSld>
  <p:clrMapOvr>
    <a:masterClrMapping/>
  </p:clrMapOvr>
</p:notes>
</file>

<file path=ppt/notesSlides/notesSlide10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0"/>
        <p:cNvGrpSpPr/>
        <p:nvPr/>
      </p:nvGrpSpPr>
      <p:grpSpPr>
        <a:xfrm>
          <a:off x="0" y="0"/>
          <a:ext cx="0" cy="0"/>
          <a:chOff x="0" y="0"/>
          <a:chExt cx="0" cy="0"/>
        </a:xfrm>
      </p:grpSpPr>
      <p:sp>
        <p:nvSpPr>
          <p:cNvPr id="941" name="Google Shape;941;p8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42" name="Google Shape;942;p8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May 1, 2013</a:t>
            </a:r>
            <a:endParaRPr/>
          </a:p>
          <a:p>
            <a:pPr marL="0" lvl="0" indent="0" algn="l" rtl="0">
              <a:spcBef>
                <a:spcPts val="0"/>
              </a:spcBef>
              <a:spcAft>
                <a:spcPts val="0"/>
              </a:spcAft>
              <a:buNone/>
            </a:pPr>
            <a:r>
              <a:rPr lang="en-US"/>
              <a:t>Here are a couple of examples of additions made to differentiate between the variant access point and the authorized access point for another person.</a:t>
            </a:r>
            <a:endParaRPr/>
          </a:p>
          <a:p>
            <a:pPr marL="0" lvl="0" indent="0" algn="l" rtl="0">
              <a:spcBef>
                <a:spcPts val="0"/>
              </a:spcBef>
              <a:spcAft>
                <a:spcPts val="0"/>
              </a:spcAft>
              <a:buNone/>
            </a:pPr>
            <a:endParaRPr/>
          </a:p>
          <a:p>
            <a:pPr marL="0" lvl="0" indent="0" algn="l" rtl="0">
              <a:spcBef>
                <a:spcPts val="0"/>
              </a:spcBef>
              <a:spcAft>
                <a:spcPts val="0"/>
              </a:spcAft>
              <a:buNone/>
            </a:pPr>
            <a:r>
              <a:rPr lang="en-US"/>
              <a:t>100 	1_ |a Hayward, William |q (William L.)</a:t>
            </a:r>
            <a:endParaRPr/>
          </a:p>
          <a:p>
            <a:pPr marL="0" lvl="0" indent="0" algn="l" rtl="0">
              <a:spcBef>
                <a:spcPts val="0"/>
              </a:spcBef>
              <a:spcAft>
                <a:spcPts val="0"/>
              </a:spcAft>
              <a:buNone/>
            </a:pPr>
            <a:r>
              <a:rPr lang="en-US"/>
              <a:t>400 	1_ |a Hayward, Bill, |d 1941-2008  🡪 </a:t>
            </a:r>
            <a:r>
              <a:rPr lang="en-US" u="sng"/>
              <a:t>CONFLICTS WITH</a:t>
            </a:r>
            <a:r>
              <a:rPr lang="en-US"/>
              <a:t> n 93077146</a:t>
            </a:r>
            <a:endParaRPr/>
          </a:p>
          <a:p>
            <a:pPr marL="0" lvl="0" indent="0" algn="l" rtl="0">
              <a:spcBef>
                <a:spcPts val="0"/>
              </a:spcBef>
              <a:spcAft>
                <a:spcPts val="0"/>
              </a:spcAft>
              <a:buNone/>
            </a:pPr>
            <a:r>
              <a:rPr lang="en-US"/>
              <a:t>670 	__ |a The hired hand, c2003: |b credits (William Hayward)</a:t>
            </a:r>
            <a:endParaRPr/>
          </a:p>
          <a:p>
            <a:pPr marL="0" lvl="0" indent="0" algn="l" rtl="0">
              <a:spcBef>
                <a:spcPts val="0"/>
              </a:spcBef>
              <a:spcAft>
                <a:spcPts val="0"/>
              </a:spcAft>
              <a:buNone/>
            </a:pPr>
            <a:r>
              <a:rPr lang="en-US"/>
              <a:t>670 	__ |a IMDb, 22 Feb. 2006 |b (William Hayward (I), sometimes credited as Bill Hayward, William L. Hayward; producer, 1960s- )</a:t>
            </a:r>
            <a:endParaRPr/>
          </a:p>
          <a:p>
            <a:pPr marL="0" lvl="0" indent="0" algn="l" rtl="0">
              <a:spcBef>
                <a:spcPts val="0"/>
              </a:spcBef>
              <a:spcAft>
                <a:spcPts val="0"/>
              </a:spcAft>
              <a:buNone/>
            </a:pPr>
            <a:r>
              <a:rPr lang="en-US"/>
              <a:t>670 	__ |a New York times WWW site, Mar. 24, 2008 |b (in obituary published Mar. 22: William L. Hayward, known as Bill; b. William Leland Hayward III, Mar. 27, 1941, Los Angeles; found dead Mar. 9, Castaic, Calif., aged 66; lawyer and producer whose best-known films include Haywire, a television movie based on a memoir by his sister Brooke about their charmed, tragic Hollywood family)</a:t>
            </a:r>
            <a:endParaRPr/>
          </a:p>
          <a:p>
            <a:pPr marL="0" lvl="0" indent="0" algn="l" rtl="0">
              <a:spcBef>
                <a:spcPts val="0"/>
              </a:spcBef>
              <a:spcAft>
                <a:spcPts val="0"/>
              </a:spcAft>
              <a:buNone/>
            </a:pPr>
            <a:endParaRPr/>
          </a:p>
          <a:p>
            <a:pPr marL="0" lvl="0" indent="0" algn="l" rtl="0">
              <a:spcBef>
                <a:spcPts val="0"/>
              </a:spcBef>
              <a:spcAft>
                <a:spcPts val="0"/>
              </a:spcAft>
              <a:buNone/>
            </a:pPr>
            <a:r>
              <a:rPr lang="en-US"/>
              <a:t>100 	1_ |a Cerioni, Giorgio</a:t>
            </a:r>
            <a:endParaRPr/>
          </a:p>
          <a:p>
            <a:pPr marL="0" lvl="0" indent="0" algn="l" rtl="0">
              <a:spcBef>
                <a:spcPts val="0"/>
              </a:spcBef>
              <a:spcAft>
                <a:spcPts val="0"/>
              </a:spcAft>
              <a:buNone/>
            </a:pPr>
            <a:r>
              <a:rPr lang="en-US"/>
              <a:t>400 	1_ |a Greenwood, George |c (Actor)  🡪 </a:t>
            </a:r>
            <a:r>
              <a:rPr lang="en-US" u="sng"/>
              <a:t>CONFLICTS WITH</a:t>
            </a:r>
            <a:r>
              <a:rPr lang="en-US"/>
              <a:t> nr 91034190</a:t>
            </a:r>
            <a:endParaRPr/>
          </a:p>
          <a:p>
            <a:pPr marL="0" lvl="0" indent="0" algn="l" rtl="0">
              <a:spcBef>
                <a:spcPts val="0"/>
              </a:spcBef>
              <a:spcAft>
                <a:spcPts val="0"/>
              </a:spcAft>
              <a:buNone/>
            </a:pPr>
            <a:r>
              <a:rPr lang="en-US"/>
              <a:t>400 	1_ |a McGraw, George</a:t>
            </a:r>
            <a:endParaRPr/>
          </a:p>
          <a:p>
            <a:pPr marL="0" lvl="0" indent="0" algn="l" rtl="0">
              <a:spcBef>
                <a:spcPts val="0"/>
              </a:spcBef>
              <a:spcAft>
                <a:spcPts val="0"/>
              </a:spcAft>
              <a:buNone/>
            </a:pPr>
            <a:r>
              <a:rPr lang="en-US"/>
              <a:t>670 	__ |a Jacob, the man who fought with God, 2005: |b credits (Giorgio Cerioni)</a:t>
            </a:r>
            <a:endParaRPr/>
          </a:p>
          <a:p>
            <a:pPr marL="0" lvl="0" indent="0" algn="l" rtl="0">
              <a:spcBef>
                <a:spcPts val="0"/>
              </a:spcBef>
              <a:spcAft>
                <a:spcPts val="0"/>
              </a:spcAft>
              <a:buNone/>
            </a:pPr>
            <a:r>
              <a:rPr lang="en-US"/>
              <a:t>670 	__ |a IMDb, Mar. 10, 2006 |b (Giorgio Cerioni; sometimes credited as George Greenwood, George McGraw; actor)</a:t>
            </a:r>
            <a:endParaRPr/>
          </a:p>
          <a:p>
            <a:pPr marL="0" lvl="0" indent="0" algn="l" rtl="0">
              <a:spcBef>
                <a:spcPts val="0"/>
              </a:spcBef>
              <a:spcAft>
                <a:spcPts val="0"/>
              </a:spcAft>
              <a:buNone/>
            </a:pPr>
            <a:r>
              <a:rPr lang="en-US"/>
              <a:t>670 	__ |a Virgilio Cinema web site, Mar. 10, 2006 |b (Giorgio Cerioni; actor)</a:t>
            </a:r>
            <a:endParaRPr/>
          </a:p>
          <a:p>
            <a:pPr marL="0" lvl="0" indent="0" algn="l" rtl="0">
              <a:spcBef>
                <a:spcPts val="0"/>
              </a:spcBef>
              <a:spcAft>
                <a:spcPts val="0"/>
              </a:spcAft>
              <a:buNone/>
            </a:pPr>
            <a:endParaRPr/>
          </a:p>
          <a:p>
            <a:pPr marL="0" lvl="0" indent="0" algn="l" rtl="0">
              <a:spcBef>
                <a:spcPts val="0"/>
              </a:spcBef>
              <a:spcAft>
                <a:spcPts val="0"/>
              </a:spcAft>
              <a:buNone/>
            </a:pPr>
            <a:endParaRPr/>
          </a:p>
          <a:p>
            <a:pPr marL="0" lvl="0" indent="0" algn="l" rtl="0">
              <a:spcBef>
                <a:spcPts val="0"/>
              </a:spcBef>
              <a:spcAft>
                <a:spcPts val="0"/>
              </a:spcAft>
              <a:buNone/>
            </a:pPr>
            <a:endParaRPr/>
          </a:p>
        </p:txBody>
      </p:sp>
      <p:sp>
        <p:nvSpPr>
          <p:cNvPr id="943" name="Google Shape;943;p8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103</a:t>
            </a:fld>
            <a:endParaRPr/>
          </a:p>
        </p:txBody>
      </p:sp>
    </p:spTree>
    <p:extLst>
      <p:ext uri="{BB962C8B-B14F-4D97-AF65-F5344CB8AC3E}">
        <p14:creationId xmlns:p14="http://schemas.microsoft.com/office/powerpoint/2010/main" val="4045289475"/>
      </p:ext>
    </p:extLst>
  </p:cSld>
  <p:clrMapOvr>
    <a:masterClrMapping/>
  </p:clrMapOvr>
</p:notes>
</file>

<file path=ppt/notesSlides/notesSlide10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 diapositive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en-US"/>
              <a:t>November 4, 2019</a:t>
            </a:r>
            <a:endParaRPr lang="fr-FR"/>
          </a:p>
          <a:p>
            <a:r>
              <a:rPr lang="en-US"/>
              <a:t>RDA allows you to use a preferred name as the basis of a variant access point, by making different additions to the preferred name from the one in the authorized access point.</a:t>
            </a:r>
            <a:endParaRPr lang="fr-CA"/>
          </a:p>
          <a:p>
            <a:endParaRPr lang="en-US"/>
          </a:p>
        </p:txBody>
      </p:sp>
      <p:sp>
        <p:nvSpPr>
          <p:cNvPr id="4" name="Espace réservé du numéro de diapositive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104</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552991703"/>
      </p:ext>
    </p:extLst>
  </p:cSld>
  <p:clrMapOvr>
    <a:masterClrMapping/>
  </p:clrMapOvr>
</p:notes>
</file>

<file path=ppt/notesSlides/notesSlide10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50"/>
        <p:cNvGrpSpPr/>
        <p:nvPr/>
      </p:nvGrpSpPr>
      <p:grpSpPr>
        <a:xfrm>
          <a:off x="0" y="0"/>
          <a:ext cx="0" cy="0"/>
          <a:chOff x="0" y="0"/>
          <a:chExt cx="0" cy="0"/>
        </a:xfrm>
      </p:grpSpPr>
      <p:sp>
        <p:nvSpPr>
          <p:cNvPr id="951" name="Google Shape;951;p8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52" name="Google Shape;952;p8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dirty="0"/>
              <a:t>May 1, 2013</a:t>
            </a:r>
            <a:endParaRPr dirty="0"/>
          </a:p>
          <a:p>
            <a:pPr marL="0" lvl="0" indent="0" algn="l" rtl="0">
              <a:spcBef>
                <a:spcPts val="0"/>
              </a:spcBef>
              <a:spcAft>
                <a:spcPts val="0"/>
              </a:spcAft>
              <a:buNone/>
            </a:pPr>
            <a:r>
              <a:rPr lang="en-US" dirty="0"/>
              <a:t>EXERCISE 6: </a:t>
            </a:r>
            <a:endParaRPr dirty="0"/>
          </a:p>
          <a:p>
            <a:pPr marL="0" lvl="0" indent="0" algn="l" rtl="0">
              <a:spcBef>
                <a:spcPts val="0"/>
              </a:spcBef>
              <a:spcAft>
                <a:spcPts val="0"/>
              </a:spcAft>
              <a:buNone/>
            </a:pPr>
            <a:r>
              <a:rPr lang="en-US" dirty="0"/>
              <a:t>Let’s now look at the same two slides we used earlier: the Title Page slide and the Wikipedia slide for Octavio Paz, and finish up the authority record. </a:t>
            </a:r>
            <a:endParaRPr dirty="0"/>
          </a:p>
          <a:p>
            <a:pPr marL="0" lvl="0" indent="0" algn="l" rtl="0">
              <a:spcBef>
                <a:spcPts val="0"/>
              </a:spcBef>
              <a:spcAft>
                <a:spcPts val="0"/>
              </a:spcAft>
              <a:buNone/>
            </a:pPr>
            <a:endParaRPr dirty="0"/>
          </a:p>
          <a:p>
            <a:pPr marL="0" lvl="0" indent="0" algn="l" rtl="0">
              <a:spcBef>
                <a:spcPts val="0"/>
              </a:spcBef>
              <a:spcAft>
                <a:spcPts val="0"/>
              </a:spcAft>
              <a:buNone/>
            </a:pPr>
            <a:endParaRPr dirty="0"/>
          </a:p>
          <a:p>
            <a:pPr marL="0" lvl="0" indent="0" algn="l" rtl="0">
              <a:spcBef>
                <a:spcPts val="0"/>
              </a:spcBef>
              <a:spcAft>
                <a:spcPts val="0"/>
              </a:spcAft>
              <a:buNone/>
            </a:pPr>
            <a:endParaRPr dirty="0"/>
          </a:p>
          <a:p>
            <a:pPr marL="0" lvl="0" indent="0" algn="l" rtl="0">
              <a:spcBef>
                <a:spcPts val="0"/>
              </a:spcBef>
              <a:spcAft>
                <a:spcPts val="0"/>
              </a:spcAft>
              <a:buNone/>
            </a:pPr>
            <a:endParaRPr dirty="0"/>
          </a:p>
        </p:txBody>
      </p:sp>
      <p:sp>
        <p:nvSpPr>
          <p:cNvPr id="953" name="Google Shape;953;p8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105</a:t>
            </a:fld>
            <a:endParaRPr/>
          </a:p>
        </p:txBody>
      </p:sp>
    </p:spTree>
  </p:cSld>
  <p:clrMapOvr>
    <a:masterClrMapping/>
  </p:clrMapOvr>
</p:notes>
</file>

<file path=ppt/notesSlides/notesSlide10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60"/>
        <p:cNvGrpSpPr/>
        <p:nvPr/>
      </p:nvGrpSpPr>
      <p:grpSpPr>
        <a:xfrm>
          <a:off x="0" y="0"/>
          <a:ext cx="0" cy="0"/>
          <a:chOff x="0" y="0"/>
          <a:chExt cx="0" cy="0"/>
        </a:xfrm>
      </p:grpSpPr>
      <p:sp>
        <p:nvSpPr>
          <p:cNvPr id="961" name="Google Shape;961;p8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62" name="Google Shape;962;p8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May 1, 2013</a:t>
            </a:r>
            <a:endParaRPr/>
          </a:p>
          <a:p>
            <a:pPr marL="0" lvl="0" indent="0" algn="l" rtl="0">
              <a:spcBef>
                <a:spcPts val="0"/>
              </a:spcBef>
              <a:spcAft>
                <a:spcPts val="0"/>
              </a:spcAft>
              <a:buNone/>
            </a:pPr>
            <a:endParaRPr/>
          </a:p>
          <a:p>
            <a:pPr marL="0" lvl="0" indent="0" algn="l" rtl="0">
              <a:spcBef>
                <a:spcPts val="0"/>
              </a:spcBef>
              <a:spcAft>
                <a:spcPts val="0"/>
              </a:spcAft>
              <a:buNone/>
            </a:pPr>
            <a:endParaRPr/>
          </a:p>
        </p:txBody>
      </p:sp>
      <p:sp>
        <p:nvSpPr>
          <p:cNvPr id="963" name="Google Shape;963;p8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106</a:t>
            </a:fld>
            <a:endParaRPr/>
          </a:p>
        </p:txBody>
      </p:sp>
    </p:spTree>
  </p:cSld>
  <p:clrMapOvr>
    <a:masterClrMapping/>
  </p:clrMapOvr>
</p:notes>
</file>

<file path=ppt/notesSlides/notesSlide10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70"/>
        <p:cNvGrpSpPr/>
        <p:nvPr/>
      </p:nvGrpSpPr>
      <p:grpSpPr>
        <a:xfrm>
          <a:off x="0" y="0"/>
          <a:ext cx="0" cy="0"/>
          <a:chOff x="0" y="0"/>
          <a:chExt cx="0" cy="0"/>
        </a:xfrm>
      </p:grpSpPr>
      <p:sp>
        <p:nvSpPr>
          <p:cNvPr id="971" name="Google Shape;971;p8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72" name="Google Shape;972;p8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US"/>
              <a:t>May 1, 2013</a:t>
            </a:r>
            <a:endParaRPr/>
          </a:p>
          <a:p>
            <a:pPr marL="0" lvl="0" indent="0" algn="l" rtl="0">
              <a:spcBef>
                <a:spcPts val="0"/>
              </a:spcBef>
              <a:spcAft>
                <a:spcPts val="0"/>
              </a:spcAft>
              <a:buNone/>
            </a:pPr>
            <a:endParaRPr/>
          </a:p>
        </p:txBody>
      </p:sp>
      <p:sp>
        <p:nvSpPr>
          <p:cNvPr id="973" name="Google Shape;973;p8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107</a:t>
            </a:fld>
            <a:endParaRPr/>
          </a:p>
        </p:txBody>
      </p:sp>
    </p:spTree>
  </p:cSld>
  <p:clrMapOvr>
    <a:masterClrMapping/>
  </p:clrMapOvr>
</p:notes>
</file>

<file path=ppt/notesSlides/notesSlide10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80"/>
        <p:cNvGrpSpPr/>
        <p:nvPr/>
      </p:nvGrpSpPr>
      <p:grpSpPr>
        <a:xfrm>
          <a:off x="0" y="0"/>
          <a:ext cx="0" cy="0"/>
          <a:chOff x="0" y="0"/>
          <a:chExt cx="0" cy="0"/>
        </a:xfrm>
      </p:grpSpPr>
      <p:sp>
        <p:nvSpPr>
          <p:cNvPr id="981" name="Google Shape;981;p8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82" name="Google Shape;982;p8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May 1, 2013</a:t>
            </a:r>
            <a:endParaRPr/>
          </a:p>
          <a:p>
            <a:pPr marL="0" lvl="0" indent="0" algn="l" rtl="0">
              <a:spcBef>
                <a:spcPts val="0"/>
              </a:spcBef>
              <a:spcAft>
                <a:spcPts val="0"/>
              </a:spcAft>
              <a:buNone/>
            </a:pPr>
            <a:endParaRPr/>
          </a:p>
          <a:p>
            <a:pPr marL="0" lvl="0" indent="0" algn="l" rtl="0">
              <a:spcBef>
                <a:spcPts val="0"/>
              </a:spcBef>
              <a:spcAft>
                <a:spcPts val="0"/>
              </a:spcAft>
              <a:buNone/>
            </a:pPr>
            <a:endParaRPr/>
          </a:p>
        </p:txBody>
      </p:sp>
      <p:sp>
        <p:nvSpPr>
          <p:cNvPr id="983" name="Google Shape;983;p88: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108</a:t>
            </a:fld>
            <a:endParaRPr/>
          </a:p>
        </p:txBody>
      </p:sp>
    </p:spTree>
  </p:cSld>
  <p:clrMapOvr>
    <a:masterClrMapping/>
  </p:clrMapOvr>
</p:notes>
</file>

<file path=ppt/notesSlides/notesSlide10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90"/>
        <p:cNvGrpSpPr/>
        <p:nvPr/>
      </p:nvGrpSpPr>
      <p:grpSpPr>
        <a:xfrm>
          <a:off x="0" y="0"/>
          <a:ext cx="0" cy="0"/>
          <a:chOff x="0" y="0"/>
          <a:chExt cx="0" cy="0"/>
        </a:xfrm>
      </p:grpSpPr>
      <p:sp>
        <p:nvSpPr>
          <p:cNvPr id="991" name="Google Shape;991;p8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92" name="Google Shape;992;p8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March 20, 2017</a:t>
            </a:r>
            <a:endParaRPr/>
          </a:p>
          <a:p>
            <a:pPr marL="0" lvl="0" indent="0" algn="l" rtl="0">
              <a:spcBef>
                <a:spcPts val="0"/>
              </a:spcBef>
              <a:spcAft>
                <a:spcPts val="0"/>
              </a:spcAft>
              <a:buNone/>
            </a:pPr>
            <a:r>
              <a:rPr lang="en-US"/>
              <a:t>Relationships are an important part of RDA. Expressing relationships in bibliographic and authority records helps users find what they are looking for and tell users about other available resources. We need to reflect important relationships in our catalogs and resource discovery systems so metadata can be linked to other related resources.</a:t>
            </a:r>
            <a:endParaRPr/>
          </a:p>
          <a:p>
            <a:pPr marL="0" lvl="0" indent="0" algn="l" rtl="0">
              <a:spcBef>
                <a:spcPts val="0"/>
              </a:spcBef>
              <a:spcAft>
                <a:spcPts val="0"/>
              </a:spcAft>
              <a:buNone/>
            </a:pPr>
            <a:endParaRPr/>
          </a:p>
          <a:p>
            <a:pPr marL="0" lvl="0" indent="0" algn="l" rtl="0">
              <a:spcBef>
                <a:spcPts val="0"/>
              </a:spcBef>
              <a:spcAft>
                <a:spcPts val="0"/>
              </a:spcAft>
              <a:buNone/>
            </a:pPr>
            <a:r>
              <a:rPr lang="en-US"/>
              <a:t>In our NACO work and in this module, we are interested in relationships between entities in Group 2: Persons, Families, and Corporate Bodies, and how these entities relate to each other.</a:t>
            </a:r>
            <a:endParaRPr/>
          </a:p>
          <a:p>
            <a:pPr marL="0" lvl="0" indent="0" algn="l" rtl="0">
              <a:spcBef>
                <a:spcPts val="0"/>
              </a:spcBef>
              <a:spcAft>
                <a:spcPts val="0"/>
              </a:spcAft>
              <a:buNone/>
            </a:pPr>
            <a:endParaRPr/>
          </a:p>
          <a:p>
            <a:pPr marL="0" lvl="0" indent="0" algn="l" rtl="0">
              <a:spcBef>
                <a:spcPts val="0"/>
              </a:spcBef>
              <a:spcAft>
                <a:spcPts val="0"/>
              </a:spcAft>
              <a:buNone/>
            </a:pPr>
            <a:r>
              <a:rPr lang="en-US"/>
              <a:t>You’ll find the guidelines on recording the relationships between Agents (Persons, Families and Corporate bodies) in Chapter 29. Chapters 30-32 provide more details, description, purpose and scope.</a:t>
            </a:r>
            <a:endParaRPr/>
          </a:p>
          <a:p>
            <a:pPr marL="0" lvl="0" indent="0" algn="l" rtl="0">
              <a:spcBef>
                <a:spcPts val="0"/>
              </a:spcBef>
              <a:spcAft>
                <a:spcPts val="0"/>
              </a:spcAft>
              <a:buNone/>
            </a:pPr>
            <a:endParaRPr/>
          </a:p>
          <a:p>
            <a:pPr marL="0" lvl="0" indent="0" algn="l" rtl="0">
              <a:spcBef>
                <a:spcPts val="0"/>
              </a:spcBef>
              <a:spcAft>
                <a:spcPts val="0"/>
              </a:spcAft>
              <a:buNone/>
            </a:pPr>
            <a:endParaRPr/>
          </a:p>
        </p:txBody>
      </p:sp>
      <p:sp>
        <p:nvSpPr>
          <p:cNvPr id="993" name="Google Shape;993;p89: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109</a:t>
            </a:fld>
            <a:endParaRPr/>
          </a:p>
        </p:txBody>
      </p:sp>
    </p:spTree>
  </p:cSld>
  <p:clrMapOvr>
    <a:masterClrMapping/>
  </p:clrMapOvr>
</p:notes>
</file>

<file path=ppt/notesSlides/notesSlide10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2"/>
        <p:cNvGrpSpPr/>
        <p:nvPr/>
      </p:nvGrpSpPr>
      <p:grpSpPr>
        <a:xfrm>
          <a:off x="0" y="0"/>
          <a:ext cx="0" cy="0"/>
          <a:chOff x="0" y="0"/>
          <a:chExt cx="0" cy="0"/>
        </a:xfrm>
      </p:grpSpPr>
      <p:sp>
        <p:nvSpPr>
          <p:cNvPr id="1003" name="Google Shape;1003;p9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04" name="Google Shape;1004;p9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March 20, 2017: updated to reflect current RDA language.</a:t>
            </a:r>
            <a:endParaRPr/>
          </a:p>
          <a:p>
            <a:pPr marL="0" lvl="0" indent="0" algn="l" rtl="0">
              <a:spcBef>
                <a:spcPts val="0"/>
              </a:spcBef>
              <a:spcAft>
                <a:spcPts val="0"/>
              </a:spcAft>
              <a:buNone/>
            </a:pPr>
            <a:r>
              <a:rPr lang="en-US">
                <a:latin typeface="Arial"/>
                <a:ea typeface="Arial"/>
                <a:cs typeface="Arial"/>
                <a:sym typeface="Arial"/>
              </a:rPr>
              <a:t>Relationship designators are terms used to describe relationships among resources, persons, families, and corporate bodies. The terms describe relationships between entities represented by authorized access points, descriptions, and/or identifiers. </a:t>
            </a:r>
            <a:endParaRPr/>
          </a:p>
          <a:p>
            <a:pPr marL="0" lvl="0" indent="0" algn="l" rtl="0">
              <a:spcBef>
                <a:spcPts val="0"/>
              </a:spcBef>
              <a:spcAft>
                <a:spcPts val="0"/>
              </a:spcAft>
              <a:buNone/>
            </a:pPr>
            <a:endParaRPr>
              <a:latin typeface="Arial"/>
              <a:ea typeface="Arial"/>
              <a:cs typeface="Arial"/>
              <a:sym typeface="Arial"/>
            </a:endParaRPr>
          </a:p>
          <a:p>
            <a:pPr marL="0" lvl="0" indent="0" algn="l" rtl="0">
              <a:spcBef>
                <a:spcPts val="0"/>
              </a:spcBef>
              <a:spcAft>
                <a:spcPts val="0"/>
              </a:spcAft>
              <a:buNone/>
            </a:pPr>
            <a:r>
              <a:rPr lang="en-US">
                <a:latin typeface="Arial"/>
                <a:ea typeface="Arial"/>
                <a:cs typeface="Arial"/>
                <a:sym typeface="Arial"/>
              </a:rPr>
              <a:t>New designators may be proposed by contacting the PCC Standing Committee on Standards.  If the PCC approves, they will submit the proposal to the RSC that will fast track the approval process.</a:t>
            </a:r>
            <a:endParaRPr/>
          </a:p>
          <a:p>
            <a:pPr marL="0" lvl="0" indent="0" algn="l" rtl="0">
              <a:spcBef>
                <a:spcPts val="0"/>
              </a:spcBef>
              <a:spcAft>
                <a:spcPts val="0"/>
              </a:spcAft>
              <a:buNone/>
            </a:pPr>
            <a:endParaRPr/>
          </a:p>
        </p:txBody>
      </p:sp>
      <p:sp>
        <p:nvSpPr>
          <p:cNvPr id="1005" name="Google Shape;1005;p90: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110</a:t>
            </a:fld>
            <a:endParaRPr/>
          </a:p>
        </p:txBody>
      </p:sp>
    </p:spTree>
  </p:cSld>
  <p:clrMapOvr>
    <a:masterClrMapping/>
  </p:clrMapOvr>
</p:notes>
</file>

<file path=ppt/notesSlides/notesSlide10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12"/>
        <p:cNvGrpSpPr/>
        <p:nvPr/>
      </p:nvGrpSpPr>
      <p:grpSpPr>
        <a:xfrm>
          <a:off x="0" y="0"/>
          <a:ext cx="0" cy="0"/>
          <a:chOff x="0" y="0"/>
          <a:chExt cx="0" cy="0"/>
        </a:xfrm>
      </p:grpSpPr>
      <p:sp>
        <p:nvSpPr>
          <p:cNvPr id="1013" name="Google Shape;1013;p9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14" name="Google Shape;1014;p9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May 23, 2018: deleted OCLC $w note from slide. March 20, 2017: updated speaker notes.</a:t>
            </a:r>
            <a:endParaRPr/>
          </a:p>
          <a:p>
            <a:pPr marL="0" lvl="0" indent="0" algn="l" rtl="0">
              <a:spcBef>
                <a:spcPts val="0"/>
              </a:spcBef>
              <a:spcAft>
                <a:spcPts val="0"/>
              </a:spcAft>
              <a:buNone/>
            </a:pPr>
            <a:endParaRPr/>
          </a:p>
          <a:p>
            <a:pPr marL="0" lvl="0" indent="0" algn="l" rtl="0">
              <a:spcBef>
                <a:spcPts val="0"/>
              </a:spcBef>
              <a:spcAft>
                <a:spcPts val="0"/>
              </a:spcAft>
              <a:buNone/>
            </a:pPr>
            <a:r>
              <a:rPr lang="en-US"/>
              <a:t>NACO catalogers may use subfield $i (Relationship information) in NARs to provide relationship information between authorized access points </a:t>
            </a:r>
            <a:r>
              <a:rPr lang="en-US" b="1"/>
              <a:t>except for </a:t>
            </a:r>
            <a:r>
              <a:rPr lang="en-US"/>
              <a:t>multiple</a:t>
            </a:r>
            <a:r>
              <a:rPr lang="en-US" b="1"/>
              <a:t> </a:t>
            </a:r>
            <a:r>
              <a:rPr lang="en-US"/>
              <a:t>pseudonymous (more than two identities) relationships for which simple see-also references (5XX) are used with subfield $w nnnc coding and a 663 note. See </a:t>
            </a:r>
            <a:r>
              <a:rPr lang="en-US" u="sng">
                <a:solidFill>
                  <a:schemeClr val="hlink"/>
                </a:solidFill>
                <a:hlinkClick r:id="rId3"/>
              </a:rPr>
              <a:t>LC/PCC Practice for Creating NARs for Persons Who Use Pseudonyms</a:t>
            </a:r>
            <a:r>
              <a:rPr lang="en-US"/>
              <a:t> (http://www.loc.gov/catdir/cpso/pseud.pdf)</a:t>
            </a:r>
            <a:endParaRPr/>
          </a:p>
          <a:p>
            <a:pPr marL="0" lvl="0" indent="0" algn="l" rtl="0">
              <a:spcBef>
                <a:spcPts val="0"/>
              </a:spcBef>
              <a:spcAft>
                <a:spcPts val="0"/>
              </a:spcAft>
              <a:buNone/>
            </a:pPr>
            <a:endParaRPr/>
          </a:p>
          <a:p>
            <a:pPr marL="0" lvl="0" indent="0" algn="l" rtl="0">
              <a:spcBef>
                <a:spcPts val="0"/>
              </a:spcBef>
              <a:spcAft>
                <a:spcPts val="0"/>
              </a:spcAft>
              <a:buNone/>
            </a:pPr>
            <a:r>
              <a:rPr lang="en-US"/>
              <a:t>When otherwise modifying a NAR that contain obsolete codes in a subfield $w, PCC catalogers should upgrade the NAR as appropriate. </a:t>
            </a:r>
            <a:endParaRPr/>
          </a:p>
          <a:p>
            <a:pPr marL="0" lvl="0" indent="0" algn="l" rtl="0">
              <a:spcBef>
                <a:spcPts val="0"/>
              </a:spcBef>
              <a:spcAft>
                <a:spcPts val="0"/>
              </a:spcAft>
              <a:buNone/>
            </a:pPr>
            <a:endParaRPr/>
          </a:p>
        </p:txBody>
      </p:sp>
      <p:sp>
        <p:nvSpPr>
          <p:cNvPr id="1015" name="Google Shape;1015;p9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111</a:t>
            </a:fld>
            <a:endParaRPr/>
          </a:p>
        </p:txBody>
      </p:sp>
    </p:spTree>
  </p:cSld>
  <p:clrMapOvr>
    <a:masterClrMapping/>
  </p:clrMapOvr>
</p:notes>
</file>

<file path=ppt/notesSlides/notesSlide10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22"/>
        <p:cNvGrpSpPr/>
        <p:nvPr/>
      </p:nvGrpSpPr>
      <p:grpSpPr>
        <a:xfrm>
          <a:off x="0" y="0"/>
          <a:ext cx="0" cy="0"/>
          <a:chOff x="0" y="0"/>
          <a:chExt cx="0" cy="0"/>
        </a:xfrm>
      </p:grpSpPr>
      <p:sp>
        <p:nvSpPr>
          <p:cNvPr id="1023" name="Google Shape;1023;p9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24" name="Google Shape;1024;p9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May 23, 2018: Moved $w to beginning of field in examples and deleted presenter note about $w display in OCLC. </a:t>
            </a:r>
            <a:endParaRPr/>
          </a:p>
          <a:p>
            <a:pPr marL="0" lvl="0" indent="0" algn="l" rtl="0">
              <a:spcBef>
                <a:spcPts val="0"/>
              </a:spcBef>
              <a:spcAft>
                <a:spcPts val="0"/>
              </a:spcAft>
              <a:buNone/>
            </a:pPr>
            <a:r>
              <a:rPr lang="en-US"/>
              <a:t>December 12, 2016: Updated relationship designator in first example, corrected indicator in second.</a:t>
            </a:r>
            <a:endParaRPr/>
          </a:p>
          <a:p>
            <a:pPr marL="0" lvl="0" indent="0" algn="l" rtl="0">
              <a:spcBef>
                <a:spcPts val="0"/>
              </a:spcBef>
              <a:spcAft>
                <a:spcPts val="0"/>
              </a:spcAft>
              <a:buNone/>
            </a:pPr>
            <a:endParaRPr/>
          </a:p>
          <a:p>
            <a:pPr marL="0" lvl="0" indent="0" algn="l" rtl="0">
              <a:spcBef>
                <a:spcPts val="0"/>
              </a:spcBef>
              <a:spcAft>
                <a:spcPts val="0"/>
              </a:spcAft>
              <a:buNone/>
            </a:pPr>
            <a:endParaRPr/>
          </a:p>
        </p:txBody>
      </p:sp>
      <p:sp>
        <p:nvSpPr>
          <p:cNvPr id="1025" name="Google Shape;1025;p9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112</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9"/>
        <p:cNvGrpSpPr/>
        <p:nvPr/>
      </p:nvGrpSpPr>
      <p:grpSpPr>
        <a:xfrm>
          <a:off x="0" y="0"/>
          <a:ext cx="0" cy="0"/>
          <a:chOff x="0" y="0"/>
          <a:chExt cx="0" cy="0"/>
        </a:xfrm>
      </p:grpSpPr>
      <p:sp>
        <p:nvSpPr>
          <p:cNvPr id="190" name="Google Shape;190;p1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91" name="Google Shape;191;p1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May 1, 2013</a:t>
            </a:r>
            <a:endParaRPr/>
          </a:p>
          <a:p>
            <a:pPr marL="0" lvl="0" indent="0" algn="l" rtl="0">
              <a:spcBef>
                <a:spcPts val="0"/>
              </a:spcBef>
              <a:spcAft>
                <a:spcPts val="0"/>
              </a:spcAft>
              <a:buNone/>
            </a:pPr>
            <a:r>
              <a:rPr lang="en-US"/>
              <a:t>Note that RDA divides names into preferred names and variant names.  </a:t>
            </a:r>
            <a:endParaRPr/>
          </a:p>
          <a:p>
            <a:pPr marL="0" lvl="0" indent="0" algn="l" rtl="0">
              <a:spcBef>
                <a:spcPts val="0"/>
              </a:spcBef>
              <a:spcAft>
                <a:spcPts val="0"/>
              </a:spcAft>
              <a:buNone/>
            </a:pPr>
            <a:endParaRPr/>
          </a:p>
          <a:p>
            <a:pPr marL="0" lvl="0" indent="0" algn="l" rtl="0">
              <a:spcBef>
                <a:spcPts val="0"/>
              </a:spcBef>
              <a:spcAft>
                <a:spcPts val="0"/>
              </a:spcAft>
              <a:buNone/>
            </a:pPr>
            <a:r>
              <a:rPr lang="en-US" i="1"/>
              <a:t>Access Points terminology 🡪 later slide.</a:t>
            </a:r>
            <a:endParaRPr/>
          </a:p>
          <a:p>
            <a:pPr marL="0" lvl="0" indent="0" algn="l" rtl="0">
              <a:spcBef>
                <a:spcPts val="0"/>
              </a:spcBef>
              <a:spcAft>
                <a:spcPts val="0"/>
              </a:spcAft>
              <a:buNone/>
            </a:pPr>
            <a:endParaRPr/>
          </a:p>
        </p:txBody>
      </p:sp>
      <p:sp>
        <p:nvSpPr>
          <p:cNvPr id="192" name="Google Shape;192;p1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14</a:t>
            </a:fld>
            <a:endParaRPr/>
          </a:p>
        </p:txBody>
      </p:sp>
    </p:spTree>
  </p:cSld>
  <p:clrMapOvr>
    <a:masterClrMapping/>
  </p:clrMapOvr>
</p:notes>
</file>

<file path=ppt/notesSlides/notesSlide1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32"/>
        <p:cNvGrpSpPr/>
        <p:nvPr/>
      </p:nvGrpSpPr>
      <p:grpSpPr>
        <a:xfrm>
          <a:off x="0" y="0"/>
          <a:ext cx="0" cy="0"/>
          <a:chOff x="0" y="0"/>
          <a:chExt cx="0" cy="0"/>
        </a:xfrm>
      </p:grpSpPr>
      <p:sp>
        <p:nvSpPr>
          <p:cNvPr id="1033" name="Google Shape;1033;p9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34" name="Google Shape;1034;p9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US"/>
              <a:t>May 23, 2018: Moved $w to beginning of field in example</a:t>
            </a:r>
            <a:endParaRPr/>
          </a:p>
          <a:p>
            <a:pPr marL="0" lvl="0" indent="0" algn="l" rtl="0">
              <a:spcBef>
                <a:spcPts val="0"/>
              </a:spcBef>
              <a:spcAft>
                <a:spcPts val="0"/>
              </a:spcAft>
              <a:buNone/>
            </a:pPr>
            <a:endParaRPr/>
          </a:p>
        </p:txBody>
      </p:sp>
      <p:sp>
        <p:nvSpPr>
          <p:cNvPr id="1035" name="Google Shape;1035;p9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113</a:t>
            </a:fld>
            <a:endParaRPr/>
          </a:p>
        </p:txBody>
      </p:sp>
    </p:spTree>
  </p:cSld>
  <p:clrMapOvr>
    <a:masterClrMapping/>
  </p:clrMapOvr>
</p:notes>
</file>

<file path=ppt/notesSlides/notesSlide1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42"/>
        <p:cNvGrpSpPr/>
        <p:nvPr/>
      </p:nvGrpSpPr>
      <p:grpSpPr>
        <a:xfrm>
          <a:off x="0" y="0"/>
          <a:ext cx="0" cy="0"/>
          <a:chOff x="0" y="0"/>
          <a:chExt cx="0" cy="0"/>
        </a:xfrm>
      </p:grpSpPr>
      <p:sp>
        <p:nvSpPr>
          <p:cNvPr id="1043" name="Google Shape;1043;p9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44" name="Google Shape;1044;p9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r>
              <a:rPr lang="en-US"/>
              <a:t>Updated February 5, 2019: replaced images with higher resolution images.</a:t>
            </a:r>
            <a:endParaRPr lang="fr-FR"/>
          </a:p>
          <a:p>
            <a:pPr marL="0" lvl="0" indent="0" algn="l">
              <a:spcBef>
                <a:spcPts val="0"/>
              </a:spcBef>
              <a:spcAft>
                <a:spcPts val="0"/>
              </a:spcAft>
              <a:buNone/>
            </a:pPr>
            <a:endParaRPr lang="en-US"/>
          </a:p>
          <a:p>
            <a:pPr marL="0" lvl="0" indent="0" algn="l" rtl="0">
              <a:spcBef>
                <a:spcPts val="0"/>
              </a:spcBef>
              <a:spcAft>
                <a:spcPts val="0"/>
              </a:spcAft>
              <a:buNone/>
            </a:pPr>
            <a:endParaRPr/>
          </a:p>
          <a:p>
            <a:pPr marL="0" lvl="0" indent="0" algn="l" rtl="0">
              <a:spcBef>
                <a:spcPts val="0"/>
              </a:spcBef>
              <a:spcAft>
                <a:spcPts val="0"/>
              </a:spcAft>
              <a:buNone/>
            </a:pPr>
            <a:endParaRPr/>
          </a:p>
        </p:txBody>
      </p:sp>
      <p:sp>
        <p:nvSpPr>
          <p:cNvPr id="1045" name="Google Shape;1045;p9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114</a:t>
            </a:fld>
            <a:endParaRPr/>
          </a:p>
        </p:txBody>
      </p:sp>
    </p:spTree>
  </p:cSld>
  <p:clrMapOvr>
    <a:masterClrMapping/>
  </p:clrMapOvr>
</p:notes>
</file>

<file path=ppt/notesSlides/notesSlide1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52"/>
        <p:cNvGrpSpPr/>
        <p:nvPr/>
      </p:nvGrpSpPr>
      <p:grpSpPr>
        <a:xfrm>
          <a:off x="0" y="0"/>
          <a:ext cx="0" cy="0"/>
          <a:chOff x="0" y="0"/>
          <a:chExt cx="0" cy="0"/>
        </a:xfrm>
      </p:grpSpPr>
      <p:sp>
        <p:nvSpPr>
          <p:cNvPr id="1053" name="Google Shape;1053;p9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54" name="Google Shape;1054;p9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US"/>
              <a:t>May 23, 2018: Moved $w to beginning of field in examples and deleted presenter note about $w display in OCLC. </a:t>
            </a:r>
            <a:endParaRPr/>
          </a:p>
          <a:p>
            <a:pPr marL="0" lvl="0" indent="0" algn="l" rtl="0">
              <a:spcBef>
                <a:spcPts val="0"/>
              </a:spcBef>
              <a:spcAft>
                <a:spcPts val="0"/>
              </a:spcAft>
              <a:buNone/>
            </a:pPr>
            <a:r>
              <a:rPr lang="en-US"/>
              <a:t>March 20, 2017: updated speaker notes.</a:t>
            </a:r>
            <a:endParaRPr/>
          </a:p>
          <a:p>
            <a:pPr marL="0" lvl="0" indent="0" algn="l" rtl="0">
              <a:spcBef>
                <a:spcPts val="0"/>
              </a:spcBef>
              <a:spcAft>
                <a:spcPts val="0"/>
              </a:spcAft>
              <a:buNone/>
            </a:pPr>
            <a:endParaRPr/>
          </a:p>
          <a:p>
            <a:pPr marL="0" lvl="0" indent="0" algn="l" rtl="0">
              <a:spcBef>
                <a:spcPts val="0"/>
              </a:spcBef>
              <a:spcAft>
                <a:spcPts val="0"/>
              </a:spcAft>
              <a:buNone/>
            </a:pPr>
            <a:r>
              <a:rPr lang="en-US"/>
              <a:t>When creating name authority records for a person with different identities, follow the guidelines in the Descriptive Cataloging Manual Z1 sections for MARC fields 663 and 667. More information is available in the  FAQ – LC/PCC practice for creating NARs for persons who use pseudonyms: </a:t>
            </a:r>
            <a:r>
              <a:rPr lang="en-US" b="1"/>
              <a:t>http://www.loc.gov/catdir/cpso/pseud.pdf</a:t>
            </a:r>
            <a:endParaRPr b="1" i="1"/>
          </a:p>
          <a:p>
            <a:pPr marL="0" lvl="0" indent="0" algn="l" rtl="0">
              <a:spcBef>
                <a:spcPts val="0"/>
              </a:spcBef>
              <a:spcAft>
                <a:spcPts val="0"/>
              </a:spcAft>
              <a:buNone/>
            </a:pPr>
            <a:endParaRPr/>
          </a:p>
          <a:p>
            <a:pPr marL="0" lvl="0" indent="0" algn="l" rtl="0">
              <a:spcBef>
                <a:spcPts val="0"/>
              </a:spcBef>
              <a:spcAft>
                <a:spcPts val="0"/>
              </a:spcAft>
              <a:buNone/>
            </a:pPr>
            <a:r>
              <a:rPr lang="en-US"/>
              <a:t>The “$w r + $i [Relationship designator]” is used </a:t>
            </a:r>
            <a:r>
              <a:rPr lang="en-US" b="1"/>
              <a:t>only in case of 2 identities </a:t>
            </a:r>
            <a:r>
              <a:rPr lang="en-US"/>
              <a:t>when </a:t>
            </a:r>
            <a:r>
              <a:rPr lang="en-US" b="1"/>
              <a:t>only 2 access points and NARs are created for a person</a:t>
            </a:r>
            <a:r>
              <a:rPr lang="en-US"/>
              <a:t>. </a:t>
            </a:r>
            <a:endParaRPr>
              <a:solidFill>
                <a:srgbClr val="0000FF"/>
              </a:solidFill>
            </a:endParaRPr>
          </a:p>
          <a:p>
            <a:pPr marL="0" lvl="0" indent="0" algn="l" rtl="0">
              <a:spcBef>
                <a:spcPts val="0"/>
              </a:spcBef>
              <a:spcAft>
                <a:spcPts val="0"/>
              </a:spcAft>
              <a:buNone/>
            </a:pPr>
            <a:endParaRPr/>
          </a:p>
          <a:p>
            <a:pPr marL="0" lvl="0" indent="0" algn="l" rtl="0">
              <a:spcBef>
                <a:spcPts val="0"/>
              </a:spcBef>
              <a:spcAft>
                <a:spcPts val="0"/>
              </a:spcAft>
              <a:buNone/>
            </a:pPr>
            <a:endParaRPr/>
          </a:p>
          <a:p>
            <a:pPr marL="0" lvl="0" indent="0" algn="l" rtl="0">
              <a:spcBef>
                <a:spcPts val="0"/>
              </a:spcBef>
              <a:spcAft>
                <a:spcPts val="0"/>
              </a:spcAft>
              <a:buNone/>
            </a:pPr>
            <a:endParaRPr/>
          </a:p>
        </p:txBody>
      </p:sp>
      <p:sp>
        <p:nvSpPr>
          <p:cNvPr id="1055" name="Google Shape;1055;p9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115</a:t>
            </a:fld>
            <a:endParaRPr/>
          </a:p>
        </p:txBody>
      </p:sp>
    </p:spTree>
  </p:cSld>
  <p:clrMapOvr>
    <a:masterClrMapping/>
  </p:clrMapOvr>
</p:notes>
</file>

<file path=ppt/notesSlides/notesSlide1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62"/>
        <p:cNvGrpSpPr/>
        <p:nvPr/>
      </p:nvGrpSpPr>
      <p:grpSpPr>
        <a:xfrm>
          <a:off x="0" y="0"/>
          <a:ext cx="0" cy="0"/>
          <a:chOff x="0" y="0"/>
          <a:chExt cx="0" cy="0"/>
        </a:xfrm>
      </p:grpSpPr>
      <p:sp>
        <p:nvSpPr>
          <p:cNvPr id="1063" name="Google Shape;1063;p9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64" name="Google Shape;1064;p9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May 1, 2013; revised 1</a:t>
            </a:r>
            <a:r>
              <a:rPr lang="en-US" baseline="30000"/>
              <a:t>st</a:t>
            </a:r>
            <a:r>
              <a:rPr lang="en-US"/>
              <a:t> sub-bullet April 25, 2017</a:t>
            </a:r>
            <a:endParaRPr/>
          </a:p>
          <a:p>
            <a:pPr marL="0" lvl="0" indent="0" algn="l" rtl="0">
              <a:spcBef>
                <a:spcPts val="0"/>
              </a:spcBef>
              <a:spcAft>
                <a:spcPts val="0"/>
              </a:spcAft>
              <a:buNone/>
            </a:pPr>
            <a:r>
              <a:rPr lang="en-US"/>
              <a:t>In case of more than 2 identities, a combination of subfield $w nnnc and a 663 field is used instead of the</a:t>
            </a:r>
            <a:r>
              <a:rPr lang="en-US">
                <a:solidFill>
                  <a:srgbClr val="0000FF"/>
                </a:solidFill>
              </a:rPr>
              <a:t> subfields $i [Relationship designator] and $w r.</a:t>
            </a:r>
            <a:endParaRPr/>
          </a:p>
          <a:p>
            <a:pPr marL="0" lvl="0" indent="0" algn="l" rtl="0">
              <a:spcBef>
                <a:spcPts val="0"/>
              </a:spcBef>
              <a:spcAft>
                <a:spcPts val="0"/>
              </a:spcAft>
              <a:buNone/>
            </a:pPr>
            <a:endParaRPr/>
          </a:p>
          <a:p>
            <a:pPr marL="0" lvl="0" indent="0" algn="l" rtl="0">
              <a:spcBef>
                <a:spcPts val="0"/>
              </a:spcBef>
              <a:spcAft>
                <a:spcPts val="0"/>
              </a:spcAft>
              <a:buNone/>
            </a:pPr>
            <a:r>
              <a:rPr lang="en-US"/>
              <a:t>DCM Z1, 663 Complex See Also Note gives detailed instructions for constructing NARs for persons with more than 2 identities:  </a:t>
            </a:r>
            <a:endParaRPr/>
          </a:p>
          <a:p>
            <a:pPr marL="0" lvl="0" indent="0" algn="l" rtl="0">
              <a:spcBef>
                <a:spcPts val="0"/>
              </a:spcBef>
              <a:spcAft>
                <a:spcPts val="0"/>
              </a:spcAft>
              <a:buNone/>
            </a:pPr>
            <a:endParaRPr/>
          </a:p>
          <a:p>
            <a:pPr marL="0" lvl="0" indent="0" algn="l" rtl="0">
              <a:spcBef>
                <a:spcPts val="0"/>
              </a:spcBef>
              <a:spcAft>
                <a:spcPts val="0"/>
              </a:spcAft>
              <a:buNone/>
            </a:pPr>
            <a:r>
              <a:rPr lang="en-US"/>
              <a:t>On the authority record for the “basic” name authority record add 500 see also references with a subfield w coded “nnnc” from all other names used. Justify the 500 in 670 citations according to normal practice. </a:t>
            </a:r>
            <a:endParaRPr/>
          </a:p>
          <a:p>
            <a:pPr marL="0" lvl="0" indent="0" algn="l" rtl="0">
              <a:spcBef>
                <a:spcPts val="0"/>
              </a:spcBef>
              <a:spcAft>
                <a:spcPts val="0"/>
              </a:spcAft>
              <a:buNone/>
            </a:pPr>
            <a:endParaRPr/>
          </a:p>
        </p:txBody>
      </p:sp>
      <p:sp>
        <p:nvSpPr>
          <p:cNvPr id="1065" name="Google Shape;1065;p9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116</a:t>
            </a:fld>
            <a:endParaRPr/>
          </a:p>
        </p:txBody>
      </p:sp>
    </p:spTree>
  </p:cSld>
  <p:clrMapOvr>
    <a:masterClrMapping/>
  </p:clrMapOvr>
</p:notes>
</file>

<file path=ppt/notesSlides/notesSlide1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72"/>
        <p:cNvGrpSpPr/>
        <p:nvPr/>
      </p:nvGrpSpPr>
      <p:grpSpPr>
        <a:xfrm>
          <a:off x="0" y="0"/>
          <a:ext cx="0" cy="0"/>
          <a:chOff x="0" y="0"/>
          <a:chExt cx="0" cy="0"/>
        </a:xfrm>
      </p:grpSpPr>
      <p:sp>
        <p:nvSpPr>
          <p:cNvPr id="1073" name="Google Shape;1073;p9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74" name="Google Shape;1074;p9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US"/>
              <a:t>January 19, 2017; revised 1</a:t>
            </a:r>
            <a:r>
              <a:rPr lang="en-US" baseline="30000"/>
              <a:t>st</a:t>
            </a:r>
            <a:r>
              <a:rPr lang="en-US"/>
              <a:t> sub-bullet April 25, 2017</a:t>
            </a:r>
            <a:endParaRPr/>
          </a:p>
          <a:p>
            <a:pPr marL="0" lvl="0" indent="0" algn="l" rtl="0">
              <a:spcBef>
                <a:spcPts val="0"/>
              </a:spcBef>
              <a:spcAft>
                <a:spcPts val="0"/>
              </a:spcAft>
              <a:buNone/>
            </a:pPr>
            <a:endParaRPr/>
          </a:p>
          <a:p>
            <a:pPr marL="0" lvl="0" indent="0" algn="l" rtl="0">
              <a:spcBef>
                <a:spcPts val="0"/>
              </a:spcBef>
              <a:spcAft>
                <a:spcPts val="0"/>
              </a:spcAft>
              <a:buNone/>
            </a:pPr>
            <a:endParaRPr/>
          </a:p>
        </p:txBody>
      </p:sp>
      <p:sp>
        <p:nvSpPr>
          <p:cNvPr id="1075" name="Google Shape;1075;p9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117</a:t>
            </a:fld>
            <a:endParaRPr/>
          </a:p>
        </p:txBody>
      </p:sp>
    </p:spTree>
  </p:cSld>
  <p:clrMapOvr>
    <a:masterClrMapping/>
  </p:clrMapOvr>
</p:notes>
</file>

<file path=ppt/notesSlides/notesSlide1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82"/>
        <p:cNvGrpSpPr/>
        <p:nvPr/>
      </p:nvGrpSpPr>
      <p:grpSpPr>
        <a:xfrm>
          <a:off x="0" y="0"/>
          <a:ext cx="0" cy="0"/>
          <a:chOff x="0" y="0"/>
          <a:chExt cx="0" cy="0"/>
        </a:xfrm>
      </p:grpSpPr>
      <p:sp>
        <p:nvSpPr>
          <p:cNvPr id="1083" name="Google Shape;1083;p9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84" name="Google Shape;1084;p9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September 17, 2018</a:t>
            </a:r>
            <a:endParaRPr/>
          </a:p>
          <a:p>
            <a:pPr marL="0" lvl="0" indent="0" algn="l" rtl="0">
              <a:spcBef>
                <a:spcPts val="0"/>
              </a:spcBef>
              <a:spcAft>
                <a:spcPts val="0"/>
              </a:spcAft>
              <a:buNone/>
            </a:pPr>
            <a:endParaRPr/>
          </a:p>
          <a:p>
            <a:pPr marL="0" lvl="0" indent="0" algn="l" rtl="0">
              <a:spcBef>
                <a:spcPts val="0"/>
              </a:spcBef>
              <a:spcAft>
                <a:spcPts val="0"/>
              </a:spcAft>
              <a:buNone/>
            </a:pPr>
            <a:endParaRPr/>
          </a:p>
        </p:txBody>
      </p:sp>
      <p:sp>
        <p:nvSpPr>
          <p:cNvPr id="1085" name="Google Shape;1085;p98: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118</a:t>
            </a:fld>
            <a:endParaRPr/>
          </a:p>
        </p:txBody>
      </p:sp>
    </p:spTree>
    <p:extLst>
      <p:ext uri="{BB962C8B-B14F-4D97-AF65-F5344CB8AC3E}">
        <p14:creationId xmlns:p14="http://schemas.microsoft.com/office/powerpoint/2010/main" val="1977490239"/>
      </p:ext>
    </p:extLst>
  </p:cSld>
  <p:clrMapOvr>
    <a:masterClrMapping/>
  </p:clrMapOvr>
</p:notes>
</file>

<file path=ppt/notesSlides/notesSlide1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96"/>
        <p:cNvGrpSpPr/>
        <p:nvPr/>
      </p:nvGrpSpPr>
      <p:grpSpPr>
        <a:xfrm>
          <a:off x="0" y="0"/>
          <a:ext cx="0" cy="0"/>
          <a:chOff x="0" y="0"/>
          <a:chExt cx="0" cy="0"/>
        </a:xfrm>
      </p:grpSpPr>
      <p:sp>
        <p:nvSpPr>
          <p:cNvPr id="1097" name="Google Shape;1097;p9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98" name="Google Shape;1098;p9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US"/>
              <a:t>September 17, 2018</a:t>
            </a:r>
            <a:endParaRPr/>
          </a:p>
          <a:p>
            <a:pPr marL="0" lvl="0" indent="0" algn="l" rtl="0">
              <a:spcBef>
                <a:spcPts val="0"/>
              </a:spcBef>
              <a:spcAft>
                <a:spcPts val="0"/>
              </a:spcAft>
              <a:buNone/>
            </a:pPr>
            <a:endParaRPr/>
          </a:p>
        </p:txBody>
      </p:sp>
      <p:sp>
        <p:nvSpPr>
          <p:cNvPr id="1099" name="Google Shape;1099;p99: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119</a:t>
            </a:fld>
            <a:endParaRPr/>
          </a:p>
        </p:txBody>
      </p:sp>
    </p:spTree>
  </p:cSld>
  <p:clrMapOvr>
    <a:masterClrMapping/>
  </p:clrMapOvr>
</p:notes>
</file>

<file path=ppt/notesSlides/notesSlide1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09"/>
        <p:cNvGrpSpPr/>
        <p:nvPr/>
      </p:nvGrpSpPr>
      <p:grpSpPr>
        <a:xfrm>
          <a:off x="0" y="0"/>
          <a:ext cx="0" cy="0"/>
          <a:chOff x="0" y="0"/>
          <a:chExt cx="0" cy="0"/>
        </a:xfrm>
      </p:grpSpPr>
      <p:sp>
        <p:nvSpPr>
          <p:cNvPr id="1110" name="Google Shape;1110;p10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11" name="Google Shape;1111;p10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September 17, 2018</a:t>
            </a:r>
            <a:endParaRPr/>
          </a:p>
          <a:p>
            <a:pPr marL="0" lvl="0" indent="0" algn="l" rtl="0">
              <a:spcBef>
                <a:spcPts val="0"/>
              </a:spcBef>
              <a:spcAft>
                <a:spcPts val="0"/>
              </a:spcAft>
              <a:buNone/>
            </a:pPr>
            <a:endParaRPr/>
          </a:p>
          <a:p>
            <a:pPr marL="0" lvl="0" indent="0" algn="l" rtl="0">
              <a:spcBef>
                <a:spcPts val="0"/>
              </a:spcBef>
              <a:spcAft>
                <a:spcPts val="0"/>
              </a:spcAft>
              <a:buNone/>
            </a:pPr>
            <a:endParaRPr/>
          </a:p>
        </p:txBody>
      </p:sp>
      <p:sp>
        <p:nvSpPr>
          <p:cNvPr id="1112" name="Google Shape;1112;p100: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120</a:t>
            </a:fld>
            <a:endParaRPr/>
          </a:p>
        </p:txBody>
      </p:sp>
    </p:spTree>
  </p:cSld>
  <p:clrMapOvr>
    <a:masterClrMapping/>
  </p:clrMapOvr>
</p:notes>
</file>

<file path=ppt/notesSlides/notesSlide1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22"/>
        <p:cNvGrpSpPr/>
        <p:nvPr/>
      </p:nvGrpSpPr>
      <p:grpSpPr>
        <a:xfrm>
          <a:off x="0" y="0"/>
          <a:ext cx="0" cy="0"/>
          <a:chOff x="0" y="0"/>
          <a:chExt cx="0" cy="0"/>
        </a:xfrm>
      </p:grpSpPr>
      <p:sp>
        <p:nvSpPr>
          <p:cNvPr id="1123" name="Google Shape;1123;p10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24" name="Google Shape;1124;p10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September 17, 2018</a:t>
            </a:r>
            <a:endParaRPr/>
          </a:p>
          <a:p>
            <a:pPr marL="0" lvl="0" indent="0" algn="l" rtl="0">
              <a:spcBef>
                <a:spcPts val="0"/>
              </a:spcBef>
              <a:spcAft>
                <a:spcPts val="0"/>
              </a:spcAft>
              <a:buNone/>
            </a:pPr>
            <a:r>
              <a:rPr lang="en-US"/>
              <a:t>The same “technique” is used when multiple persons use the same pseudonym. The 663 note on the Shared Identity NAR would read: </a:t>
            </a:r>
            <a:endParaRPr/>
          </a:p>
          <a:p>
            <a:pPr marL="0" lvl="0" indent="0" algn="l" rtl="0">
              <a:spcBef>
                <a:spcPts val="0"/>
              </a:spcBef>
              <a:spcAft>
                <a:spcPts val="0"/>
              </a:spcAft>
              <a:buNone/>
            </a:pPr>
            <a:r>
              <a:rPr lang="en-US"/>
              <a:t>663 __ $a Joint pseudonym of &lt;1</a:t>
            </a:r>
            <a:r>
              <a:rPr lang="en-US" baseline="30000"/>
              <a:t>st</a:t>
            </a:r>
            <a:r>
              <a:rPr lang="en-US"/>
              <a:t> name&gt; and &lt;2</a:t>
            </a:r>
            <a:r>
              <a:rPr lang="en-US" baseline="30000"/>
              <a:t>nd</a:t>
            </a:r>
            <a:r>
              <a:rPr lang="en-US"/>
              <a:t> name&gt;. For works of these authors written under their own names, search also under: $b &lt;1</a:t>
            </a:r>
            <a:r>
              <a:rPr lang="en-US" baseline="30000"/>
              <a:t>st</a:t>
            </a:r>
            <a:r>
              <a:rPr lang="en-US"/>
              <a:t> name&gt; $b &lt;2nd name&gt; </a:t>
            </a:r>
            <a:endParaRPr/>
          </a:p>
          <a:p>
            <a:pPr marL="0" lvl="0" indent="0" algn="l" rtl="0">
              <a:spcBef>
                <a:spcPts val="0"/>
              </a:spcBef>
              <a:spcAft>
                <a:spcPts val="0"/>
              </a:spcAft>
              <a:buNone/>
            </a:pPr>
            <a:endParaRPr/>
          </a:p>
        </p:txBody>
      </p:sp>
      <p:sp>
        <p:nvSpPr>
          <p:cNvPr id="1125" name="Google Shape;1125;p10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121</a:t>
            </a:fld>
            <a:endParaRPr/>
          </a:p>
        </p:txBody>
      </p:sp>
    </p:spTree>
    <p:extLst>
      <p:ext uri="{BB962C8B-B14F-4D97-AF65-F5344CB8AC3E}">
        <p14:creationId xmlns:p14="http://schemas.microsoft.com/office/powerpoint/2010/main" val="3878323160"/>
      </p:ext>
    </p:extLst>
  </p:cSld>
  <p:clrMapOvr>
    <a:masterClrMapping/>
  </p:clrMapOvr>
</p:notes>
</file>

<file path=ppt/notesSlides/notesSlide1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32"/>
        <p:cNvGrpSpPr/>
        <p:nvPr/>
      </p:nvGrpSpPr>
      <p:grpSpPr>
        <a:xfrm>
          <a:off x="0" y="0"/>
          <a:ext cx="0" cy="0"/>
          <a:chOff x="0" y="0"/>
          <a:chExt cx="0" cy="0"/>
        </a:xfrm>
      </p:grpSpPr>
      <p:sp>
        <p:nvSpPr>
          <p:cNvPr id="1133" name="Google Shape;1133;p10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34" name="Google Shape;1134;p10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September 17, 2018</a:t>
            </a:r>
            <a:endParaRPr/>
          </a:p>
          <a:p>
            <a:pPr marL="0" lvl="0" indent="0" algn="l" rtl="0">
              <a:spcBef>
                <a:spcPts val="0"/>
              </a:spcBef>
              <a:spcAft>
                <a:spcPts val="0"/>
              </a:spcAft>
              <a:buNone/>
            </a:pPr>
            <a:r>
              <a:rPr lang="en-US"/>
              <a:t>And the 663 note on the individual NARs would be: </a:t>
            </a:r>
            <a:endParaRPr/>
          </a:p>
          <a:p>
            <a:pPr marL="0" lvl="0" indent="0" algn="l" rtl="0">
              <a:spcBef>
                <a:spcPts val="0"/>
              </a:spcBef>
              <a:spcAft>
                <a:spcPts val="0"/>
              </a:spcAft>
              <a:buNone/>
            </a:pPr>
            <a:r>
              <a:rPr lang="en-US"/>
              <a:t>663 __  For works of this author written in collaboration with &lt;name&gt;, search also under: $b &lt;joint identity access point&gt;</a:t>
            </a:r>
            <a:endParaRPr/>
          </a:p>
          <a:p>
            <a:pPr marL="0" lvl="0" indent="0" algn="l" rtl="0">
              <a:spcBef>
                <a:spcPts val="0"/>
              </a:spcBef>
              <a:spcAft>
                <a:spcPts val="0"/>
              </a:spcAft>
              <a:buNone/>
            </a:pPr>
            <a:endParaRPr/>
          </a:p>
        </p:txBody>
      </p:sp>
      <p:sp>
        <p:nvSpPr>
          <p:cNvPr id="1135" name="Google Shape;1135;p10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122</a:t>
            </a:fld>
            <a:endParaRPr/>
          </a:p>
        </p:txBody>
      </p:sp>
    </p:spTree>
    <p:extLst>
      <p:ext uri="{BB962C8B-B14F-4D97-AF65-F5344CB8AC3E}">
        <p14:creationId xmlns:p14="http://schemas.microsoft.com/office/powerpoint/2010/main" val="44881105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9"/>
        <p:cNvGrpSpPr/>
        <p:nvPr/>
      </p:nvGrpSpPr>
      <p:grpSpPr>
        <a:xfrm>
          <a:off x="0" y="0"/>
          <a:ext cx="0" cy="0"/>
          <a:chOff x="0" y="0"/>
          <a:chExt cx="0" cy="0"/>
        </a:xfrm>
      </p:grpSpPr>
      <p:sp>
        <p:nvSpPr>
          <p:cNvPr id="200" name="Google Shape;200;p1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01" name="Google Shape;201;p1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March 20, 2017: updated speaker notes for other designation.</a:t>
            </a:r>
            <a:endParaRPr/>
          </a:p>
          <a:p>
            <a:pPr marL="0" lvl="0" indent="0" algn="l" rtl="0">
              <a:spcBef>
                <a:spcPts val="0"/>
              </a:spcBef>
              <a:spcAft>
                <a:spcPts val="0"/>
              </a:spcAft>
              <a:buNone/>
            </a:pPr>
            <a:r>
              <a:rPr lang="en-US"/>
              <a:t>December 12, 2016: updated RDA section number.</a:t>
            </a:r>
            <a:endParaRPr/>
          </a:p>
          <a:p>
            <a:pPr marL="0" lvl="0" indent="0" algn="l" rtl="0">
              <a:lnSpc>
                <a:spcPct val="115000"/>
              </a:lnSpc>
              <a:spcBef>
                <a:spcPts val="0"/>
              </a:spcBef>
              <a:spcAft>
                <a:spcPts val="0"/>
              </a:spcAft>
              <a:buClr>
                <a:schemeClr val="dk1"/>
              </a:buClr>
              <a:buSzPts val="1100"/>
              <a:buFont typeface="Arial"/>
              <a:buNone/>
            </a:pPr>
            <a:r>
              <a:rPr lang="en-US"/>
              <a:t>August 2, 2019: added parentheticals to 5th and 6th bullets</a:t>
            </a:r>
            <a:endParaRPr/>
          </a:p>
          <a:p>
            <a:pPr marL="0" lvl="0" indent="0" algn="l" rtl="0">
              <a:spcBef>
                <a:spcPts val="0"/>
              </a:spcBef>
              <a:spcAft>
                <a:spcPts val="0"/>
              </a:spcAft>
              <a:buNone/>
            </a:pPr>
            <a:endParaRPr/>
          </a:p>
          <a:p>
            <a:pPr marL="0" lvl="0" indent="0" algn="l" rtl="0">
              <a:spcBef>
                <a:spcPts val="0"/>
              </a:spcBef>
              <a:spcAft>
                <a:spcPts val="0"/>
              </a:spcAft>
              <a:buNone/>
            </a:pPr>
            <a:r>
              <a:rPr lang="en-US"/>
              <a:t>When recording data identifying a person, include as a minimum these elements if they are applicable and readily ascertainable. Record the elements either as parts of the authorized access point representing the person or as separate elements, or as both. </a:t>
            </a:r>
            <a:endParaRPr/>
          </a:p>
          <a:p>
            <a:pPr marL="0" lvl="0" indent="0" algn="l" rtl="0">
              <a:spcBef>
                <a:spcPts val="0"/>
              </a:spcBef>
              <a:spcAft>
                <a:spcPts val="0"/>
              </a:spcAft>
              <a:buNone/>
            </a:pPr>
            <a:endParaRPr/>
          </a:p>
          <a:p>
            <a:pPr marL="0" lvl="0" indent="0" algn="l" rtl="0">
              <a:spcBef>
                <a:spcPts val="0"/>
              </a:spcBef>
              <a:spcAft>
                <a:spcPts val="0"/>
              </a:spcAft>
              <a:buNone/>
            </a:pPr>
            <a:r>
              <a:rPr lang="en-US"/>
              <a:t>LCCNs (010) = identifiers.</a:t>
            </a:r>
            <a:endParaRPr/>
          </a:p>
          <a:p>
            <a:pPr marL="0" lvl="0" indent="0" algn="l" rtl="0">
              <a:spcBef>
                <a:spcPts val="0"/>
              </a:spcBef>
              <a:spcAft>
                <a:spcPts val="0"/>
              </a:spcAft>
              <a:buNone/>
            </a:pPr>
            <a:endParaRPr/>
          </a:p>
          <a:p>
            <a:pPr marL="0" lvl="0" indent="0" algn="l" rtl="0">
              <a:spcBef>
                <a:spcPts val="0"/>
              </a:spcBef>
              <a:spcAft>
                <a:spcPts val="0"/>
              </a:spcAft>
              <a:buNone/>
            </a:pPr>
            <a:endParaRPr/>
          </a:p>
        </p:txBody>
      </p:sp>
      <p:sp>
        <p:nvSpPr>
          <p:cNvPr id="202" name="Google Shape;202;p1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15</a:t>
            </a:fld>
            <a:endParaRPr/>
          </a:p>
        </p:txBody>
      </p:sp>
    </p:spTree>
  </p:cSld>
  <p:clrMapOvr>
    <a:masterClrMapping/>
  </p:clrMapOvr>
</p:notes>
</file>

<file path=ppt/notesSlides/notesSlide1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2"/>
        <p:cNvGrpSpPr/>
        <p:nvPr/>
      </p:nvGrpSpPr>
      <p:grpSpPr>
        <a:xfrm>
          <a:off x="0" y="0"/>
          <a:ext cx="0" cy="0"/>
          <a:chOff x="0" y="0"/>
          <a:chExt cx="0" cy="0"/>
        </a:xfrm>
      </p:grpSpPr>
      <p:sp>
        <p:nvSpPr>
          <p:cNvPr id="1143" name="Google Shape;1143;p10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44" name="Google Shape;1144;p10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September 17, 2018</a:t>
            </a:r>
            <a:endParaRPr/>
          </a:p>
          <a:p>
            <a:pPr marL="0" lvl="0" indent="0" algn="l" rtl="0">
              <a:spcBef>
                <a:spcPts val="0"/>
              </a:spcBef>
              <a:spcAft>
                <a:spcPts val="0"/>
              </a:spcAft>
              <a:buNone/>
            </a:pPr>
            <a:endParaRPr/>
          </a:p>
          <a:p>
            <a:pPr marL="0" lvl="0" indent="0" algn="l" rtl="0">
              <a:spcBef>
                <a:spcPts val="0"/>
              </a:spcBef>
              <a:spcAft>
                <a:spcPts val="0"/>
              </a:spcAft>
              <a:buNone/>
            </a:pPr>
            <a:endParaRPr/>
          </a:p>
        </p:txBody>
      </p:sp>
      <p:sp>
        <p:nvSpPr>
          <p:cNvPr id="1145" name="Google Shape;1145;p10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123</a:t>
            </a:fld>
            <a:endParaRPr/>
          </a:p>
        </p:txBody>
      </p:sp>
    </p:spTree>
    <p:extLst>
      <p:ext uri="{BB962C8B-B14F-4D97-AF65-F5344CB8AC3E}">
        <p14:creationId xmlns:p14="http://schemas.microsoft.com/office/powerpoint/2010/main" val="1574780076"/>
      </p:ext>
    </p:extLst>
  </p:cSld>
  <p:clrMapOvr>
    <a:masterClrMapping/>
  </p:clrMapOvr>
</p:notes>
</file>

<file path=ppt/notesSlides/notesSlide1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52"/>
        <p:cNvGrpSpPr/>
        <p:nvPr/>
      </p:nvGrpSpPr>
      <p:grpSpPr>
        <a:xfrm>
          <a:off x="0" y="0"/>
          <a:ext cx="0" cy="0"/>
          <a:chOff x="0" y="0"/>
          <a:chExt cx="0" cy="0"/>
        </a:xfrm>
      </p:grpSpPr>
      <p:sp>
        <p:nvSpPr>
          <p:cNvPr id="1153" name="Google Shape;1153;p10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54" name="Google Shape;1154;p10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r>
              <a:rPr lang="en-US"/>
              <a:t>Updated November 15, 2019: added 053 field; added second term in 368; added 370 $c Mexico; added 372; corrected form for University of Texas in 373</a:t>
            </a:r>
            <a:endParaRPr lang="fr-FR"/>
          </a:p>
          <a:p>
            <a:r>
              <a:rPr lang="en-US"/>
              <a:t>Note that very little is core or required in an RDA record (in red).  Institutions, including PCC (in blue), may declare additional elements to be required in the NARs their catalogers create. For example, the first source consulted (670) is core for PCC. (Language of cataloging is marked in the index as core but not in the rules themselves.)</a:t>
            </a:r>
          </a:p>
          <a:p>
            <a:r>
              <a:rPr lang="en-US"/>
              <a:t>Note on 370: The countries he lived in could have been coded in subfield $c or $e. There is currently no best practice guidance; either coding is correct.</a:t>
            </a:r>
            <a:endParaRPr/>
          </a:p>
          <a:p>
            <a:pPr marL="0" lvl="0" indent="0" algn="l">
              <a:spcBef>
                <a:spcPts val="0"/>
              </a:spcBef>
              <a:spcAft>
                <a:spcPts val="0"/>
              </a:spcAft>
              <a:buNone/>
            </a:pPr>
            <a:endParaRPr lang="en-US"/>
          </a:p>
          <a:p>
            <a:pPr marL="0" lvl="0" indent="0" algn="l" rtl="0">
              <a:spcBef>
                <a:spcPts val="0"/>
              </a:spcBef>
              <a:spcAft>
                <a:spcPts val="0"/>
              </a:spcAft>
              <a:buNone/>
            </a:pPr>
            <a:endParaRPr/>
          </a:p>
        </p:txBody>
      </p:sp>
      <p:sp>
        <p:nvSpPr>
          <p:cNvPr id="1155" name="Google Shape;1155;p10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124</a:t>
            </a:fld>
            <a:endParaRPr/>
          </a:p>
        </p:txBody>
      </p:sp>
    </p:spTree>
  </p:cSld>
  <p:clrMapOvr>
    <a:masterClrMapping/>
  </p:clrMapOvr>
</p:notes>
</file>

<file path=ppt/notesSlides/notesSlide1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62"/>
        <p:cNvGrpSpPr/>
        <p:nvPr/>
      </p:nvGrpSpPr>
      <p:grpSpPr>
        <a:xfrm>
          <a:off x="0" y="0"/>
          <a:ext cx="0" cy="0"/>
          <a:chOff x="0" y="0"/>
          <a:chExt cx="0" cy="0"/>
        </a:xfrm>
      </p:grpSpPr>
      <p:sp>
        <p:nvSpPr>
          <p:cNvPr id="1163" name="Google Shape;1163;p10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64" name="Google Shape;1164;p10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May 1, 2013</a:t>
            </a:r>
            <a:endParaRPr/>
          </a:p>
        </p:txBody>
      </p:sp>
      <p:sp>
        <p:nvSpPr>
          <p:cNvPr id="1165" name="Google Shape;1165;p10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125</a:t>
            </a:fld>
            <a:endParaRPr/>
          </a:p>
        </p:txBody>
      </p:sp>
    </p:spTree>
  </p:cSld>
  <p:clrMapOvr>
    <a:masterClrMapping/>
  </p:clrMapOvr>
</p:notes>
</file>

<file path=ppt/notesSlides/notesSlide1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72"/>
        <p:cNvGrpSpPr/>
        <p:nvPr/>
      </p:nvGrpSpPr>
      <p:grpSpPr>
        <a:xfrm>
          <a:off x="0" y="0"/>
          <a:ext cx="0" cy="0"/>
          <a:chOff x="0" y="0"/>
          <a:chExt cx="0" cy="0"/>
        </a:xfrm>
      </p:grpSpPr>
      <p:sp>
        <p:nvSpPr>
          <p:cNvPr id="1173" name="Google Shape;1173;p10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74" name="Google Shape;1174;p10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May 1, 2013</a:t>
            </a:r>
            <a:endParaRPr/>
          </a:p>
          <a:p>
            <a:pPr marL="0" lvl="0" indent="0" algn="l" rtl="0">
              <a:spcBef>
                <a:spcPts val="0"/>
              </a:spcBef>
              <a:spcAft>
                <a:spcPts val="0"/>
              </a:spcAft>
              <a:buNone/>
            </a:pPr>
            <a:r>
              <a:rPr lang="en-US"/>
              <a:t>100 1_  </a:t>
            </a:r>
            <a:r>
              <a:rPr lang="en-US" err="1"/>
              <a:t>Beauman</a:t>
            </a:r>
            <a:r>
              <a:rPr lang="en-US"/>
              <a:t>, Ned</a:t>
            </a:r>
            <a:endParaRPr/>
          </a:p>
          <a:p>
            <a:pPr marL="228583" lvl="0" indent="-228583" algn="l" rtl="0">
              <a:spcBef>
                <a:spcPts val="0"/>
              </a:spcBef>
              <a:spcAft>
                <a:spcPts val="0"/>
              </a:spcAft>
              <a:buClr>
                <a:schemeClr val="dk1"/>
              </a:buClr>
              <a:buSzPts val="1200"/>
              <a:buFont typeface="Calibri"/>
              <a:buAutoNum type="arabicPlain" startAt="670"/>
            </a:pPr>
            <a:r>
              <a:rPr lang="en-US"/>
              <a:t>       Teleportation accident, 2012 : $b t.p. (Ned </a:t>
            </a:r>
            <a:r>
              <a:rPr lang="en-US" err="1"/>
              <a:t>Beauman</a:t>
            </a:r>
            <a:r>
              <a:rPr lang="en-US"/>
              <a:t>)</a:t>
            </a:r>
            <a:endParaRPr/>
          </a:p>
          <a:p>
            <a:pPr marL="0" lvl="0" indent="0" algn="l" rtl="0">
              <a:spcBef>
                <a:spcPts val="0"/>
              </a:spcBef>
              <a:spcAft>
                <a:spcPts val="0"/>
              </a:spcAft>
              <a:buNone/>
            </a:pPr>
            <a:endParaRPr/>
          </a:p>
          <a:p>
            <a:pPr marL="0" lvl="0" indent="0" algn="l" rtl="0">
              <a:spcBef>
                <a:spcPts val="0"/>
              </a:spcBef>
              <a:spcAft>
                <a:spcPts val="0"/>
              </a:spcAft>
              <a:buNone/>
            </a:pPr>
            <a:endParaRPr/>
          </a:p>
        </p:txBody>
      </p:sp>
      <p:sp>
        <p:nvSpPr>
          <p:cNvPr id="1175" name="Google Shape;1175;p10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126</a:t>
            </a:fld>
            <a:endParaRPr/>
          </a:p>
        </p:txBody>
      </p:sp>
    </p:spTree>
  </p:cSld>
  <p:clrMapOvr>
    <a:masterClrMapping/>
  </p:clrMapOvr>
</p:notes>
</file>

<file path=ppt/notesSlides/notesSlide1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82"/>
        <p:cNvGrpSpPr/>
        <p:nvPr/>
      </p:nvGrpSpPr>
      <p:grpSpPr>
        <a:xfrm>
          <a:off x="0" y="0"/>
          <a:ext cx="0" cy="0"/>
          <a:chOff x="0" y="0"/>
          <a:chExt cx="0" cy="0"/>
        </a:xfrm>
      </p:grpSpPr>
      <p:sp>
        <p:nvSpPr>
          <p:cNvPr id="1183" name="Google Shape;1183;p10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84" name="Google Shape;1184;p10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May 1, 2013</a:t>
            </a:r>
            <a:endParaRPr/>
          </a:p>
          <a:p>
            <a:pPr marL="0" lvl="0" indent="0" algn="l" rtl="0">
              <a:spcBef>
                <a:spcPts val="0"/>
              </a:spcBef>
              <a:spcAft>
                <a:spcPts val="0"/>
              </a:spcAft>
              <a:buNone/>
            </a:pPr>
            <a:endParaRPr/>
          </a:p>
          <a:p>
            <a:pPr marL="0" lvl="0" indent="0" algn="l" rtl="0">
              <a:spcBef>
                <a:spcPts val="0"/>
              </a:spcBef>
              <a:spcAft>
                <a:spcPts val="0"/>
              </a:spcAft>
              <a:buNone/>
            </a:pPr>
            <a:endParaRPr/>
          </a:p>
        </p:txBody>
      </p:sp>
      <p:sp>
        <p:nvSpPr>
          <p:cNvPr id="1185" name="Google Shape;1185;p10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127</a:t>
            </a:fld>
            <a:endParaRPr/>
          </a:p>
        </p:txBody>
      </p:sp>
    </p:spTree>
  </p:cSld>
  <p:clrMapOvr>
    <a:masterClrMapping/>
  </p:clrMapOvr>
</p:notes>
</file>

<file path=ppt/notesSlides/notesSlide1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92"/>
        <p:cNvGrpSpPr/>
        <p:nvPr/>
      </p:nvGrpSpPr>
      <p:grpSpPr>
        <a:xfrm>
          <a:off x="0" y="0"/>
          <a:ext cx="0" cy="0"/>
          <a:chOff x="0" y="0"/>
          <a:chExt cx="0" cy="0"/>
        </a:xfrm>
      </p:grpSpPr>
      <p:sp>
        <p:nvSpPr>
          <p:cNvPr id="1193" name="Google Shape;1193;p10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94" name="Google Shape;1194;p10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May 1, 2013</a:t>
            </a:r>
            <a:endParaRPr/>
          </a:p>
          <a:p>
            <a:pPr marL="0" lvl="0" indent="0" algn="l" rtl="0">
              <a:spcBef>
                <a:spcPts val="0"/>
              </a:spcBef>
              <a:spcAft>
                <a:spcPts val="0"/>
              </a:spcAft>
              <a:buNone/>
            </a:pPr>
            <a:r>
              <a:rPr lang="en-US"/>
              <a:t>Colophon of </a:t>
            </a:r>
            <a:r>
              <a:rPr lang="en-US" i="1"/>
              <a:t>The Teleportation Accident:</a:t>
            </a:r>
            <a:endParaRPr/>
          </a:p>
          <a:p>
            <a:pPr marL="0" lvl="0" indent="0" algn="l" rtl="0">
              <a:spcBef>
                <a:spcPts val="0"/>
              </a:spcBef>
              <a:spcAft>
                <a:spcPts val="0"/>
              </a:spcAft>
              <a:buNone/>
            </a:pPr>
            <a:r>
              <a:rPr lang="en-US"/>
              <a:t> </a:t>
            </a:r>
            <a:endParaRPr/>
          </a:p>
          <a:p>
            <a:pPr marL="0" lvl="0" indent="0" algn="l" rtl="0">
              <a:spcBef>
                <a:spcPts val="0"/>
              </a:spcBef>
              <a:spcAft>
                <a:spcPts val="0"/>
              </a:spcAft>
              <a:buNone/>
            </a:pPr>
            <a:r>
              <a:rPr lang="en-US"/>
              <a:t>Ned Beauman was born in 1985 and lives in London. His debut novel, </a:t>
            </a:r>
            <a:r>
              <a:rPr lang="en-US" i="1"/>
              <a:t>Boxer, Beetle</a:t>
            </a:r>
            <a:r>
              <a:rPr lang="en-US"/>
              <a:t>, won the Writers’ Guild Award for Best Fiction Book and the Goldberg Prize for Outstanding Debut Fiction, and was shortlisted for the Guardian First Book Award and the Desmond Elliot Prize. In 2011 he was chosen by </a:t>
            </a:r>
            <a:r>
              <a:rPr lang="en-US" i="1"/>
              <a:t>The Culture Show</a:t>
            </a:r>
            <a:r>
              <a:rPr lang="en-US"/>
              <a:t> as one of the twelve Best New British Writers.</a:t>
            </a:r>
            <a:endParaRPr/>
          </a:p>
          <a:p>
            <a:pPr marL="0" lvl="0" indent="0" algn="l" rtl="0">
              <a:spcBef>
                <a:spcPts val="0"/>
              </a:spcBef>
              <a:spcAft>
                <a:spcPts val="0"/>
              </a:spcAft>
              <a:buNone/>
            </a:pPr>
            <a:endParaRPr/>
          </a:p>
          <a:p>
            <a:pPr marL="0" lvl="0" indent="0" algn="l" rtl="0">
              <a:spcBef>
                <a:spcPts val="0"/>
              </a:spcBef>
              <a:spcAft>
                <a:spcPts val="0"/>
              </a:spcAft>
              <a:buNone/>
            </a:pPr>
            <a:endParaRPr/>
          </a:p>
          <a:p>
            <a:pPr marL="0" lvl="0" indent="0" algn="l" rtl="0">
              <a:spcBef>
                <a:spcPts val="0"/>
              </a:spcBef>
              <a:spcAft>
                <a:spcPts val="0"/>
              </a:spcAft>
              <a:buNone/>
            </a:pPr>
            <a:endParaRPr/>
          </a:p>
        </p:txBody>
      </p:sp>
      <p:sp>
        <p:nvSpPr>
          <p:cNvPr id="1195" name="Google Shape;1195;p108: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128</a:t>
            </a:fld>
            <a:endParaRPr/>
          </a:p>
        </p:txBody>
      </p:sp>
    </p:spTree>
  </p:cSld>
  <p:clrMapOvr>
    <a:masterClrMapping/>
  </p:clrMapOvr>
</p:notes>
</file>

<file path=ppt/notesSlides/notesSlide1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02"/>
        <p:cNvGrpSpPr/>
        <p:nvPr/>
      </p:nvGrpSpPr>
      <p:grpSpPr>
        <a:xfrm>
          <a:off x="0" y="0"/>
          <a:ext cx="0" cy="0"/>
          <a:chOff x="0" y="0"/>
          <a:chExt cx="0" cy="0"/>
        </a:xfrm>
      </p:grpSpPr>
      <p:sp>
        <p:nvSpPr>
          <p:cNvPr id="1203" name="Google Shape;1203;p10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04" name="Google Shape;1204;p10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May 1, 2013</a:t>
            </a:r>
            <a:endParaRPr/>
          </a:p>
          <a:p>
            <a:pPr marL="0" lvl="0" indent="0" algn="l" rtl="0">
              <a:spcBef>
                <a:spcPts val="0"/>
              </a:spcBef>
              <a:spcAft>
                <a:spcPts val="0"/>
              </a:spcAft>
              <a:buNone/>
            </a:pPr>
            <a:r>
              <a:rPr lang="en-US"/>
              <a:t>100 1_  Carter, William</a:t>
            </a:r>
            <a:endParaRPr/>
          </a:p>
          <a:p>
            <a:pPr marL="0" lvl="0" indent="0" algn="l" rtl="0">
              <a:spcBef>
                <a:spcPts val="0"/>
              </a:spcBef>
              <a:spcAft>
                <a:spcPts val="0"/>
              </a:spcAft>
              <a:buNone/>
            </a:pPr>
            <a:r>
              <a:rPr lang="en-US"/>
              <a:t>670       Causes and Spirits, 2011 : $b t.p. (William Carter)</a:t>
            </a:r>
            <a:endParaRPr/>
          </a:p>
          <a:p>
            <a:pPr marL="0" lvl="0" indent="0" algn="l" rtl="0">
              <a:spcBef>
                <a:spcPts val="0"/>
              </a:spcBef>
              <a:spcAft>
                <a:spcPts val="0"/>
              </a:spcAft>
              <a:buNone/>
            </a:pPr>
            <a:endParaRPr/>
          </a:p>
        </p:txBody>
      </p:sp>
      <p:sp>
        <p:nvSpPr>
          <p:cNvPr id="1205" name="Google Shape;1205;p109: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129</a:t>
            </a:fld>
            <a:endParaRPr/>
          </a:p>
        </p:txBody>
      </p:sp>
    </p:spTree>
  </p:cSld>
  <p:clrMapOvr>
    <a:masterClrMapping/>
  </p:clrMapOvr>
</p:notes>
</file>

<file path=ppt/notesSlides/notesSlide1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12"/>
        <p:cNvGrpSpPr/>
        <p:nvPr/>
      </p:nvGrpSpPr>
      <p:grpSpPr>
        <a:xfrm>
          <a:off x="0" y="0"/>
          <a:ext cx="0" cy="0"/>
          <a:chOff x="0" y="0"/>
          <a:chExt cx="0" cy="0"/>
        </a:xfrm>
      </p:grpSpPr>
      <p:sp>
        <p:nvSpPr>
          <p:cNvPr id="1213" name="Google Shape;1213;p11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14" name="Google Shape;1214;p11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May 1, 2013</a:t>
            </a:r>
            <a:endParaRPr/>
          </a:p>
          <a:p>
            <a:pPr marL="0" lvl="0" indent="0" algn="l" rtl="0">
              <a:spcBef>
                <a:spcPts val="0"/>
              </a:spcBef>
              <a:spcAft>
                <a:spcPts val="0"/>
              </a:spcAft>
              <a:buNone/>
            </a:pPr>
            <a:r>
              <a:rPr lang="en-US"/>
              <a:t>Dust jacket for </a:t>
            </a:r>
            <a:r>
              <a:rPr lang="en-US" i="1"/>
              <a:t>Causes and Spirits</a:t>
            </a:r>
            <a:r>
              <a:rPr lang="en-US"/>
              <a:t>:</a:t>
            </a:r>
            <a:endParaRPr/>
          </a:p>
          <a:p>
            <a:pPr marL="0" lvl="0" indent="0" algn="l" rtl="0">
              <a:spcBef>
                <a:spcPts val="0"/>
              </a:spcBef>
              <a:spcAft>
                <a:spcPts val="0"/>
              </a:spcAft>
              <a:buNone/>
            </a:pPr>
            <a:endParaRPr/>
          </a:p>
          <a:p>
            <a:pPr marL="0" lvl="0" indent="0" algn="l" rtl="0">
              <a:spcBef>
                <a:spcPts val="0"/>
              </a:spcBef>
              <a:spcAft>
                <a:spcPts val="0"/>
              </a:spcAft>
              <a:buNone/>
            </a:pPr>
            <a:r>
              <a:rPr lang="en-US"/>
              <a:t>Born in Los Angeles in 1934, William Carter majored in the Humanities Honors Program at Stanford University, from which he graduated in 1957. Moving to Berkeley, he became engrossed in photography and subsequently became a professional photographer, writer, and editor.</a:t>
            </a:r>
            <a:endParaRPr/>
          </a:p>
          <a:p>
            <a:pPr marL="0" lvl="0" indent="0" algn="l" rtl="0">
              <a:spcBef>
                <a:spcPts val="0"/>
              </a:spcBef>
              <a:spcAft>
                <a:spcPts val="0"/>
              </a:spcAft>
              <a:buNone/>
            </a:pPr>
            <a:r>
              <a:rPr lang="en-US"/>
              <a:t> </a:t>
            </a:r>
            <a:endParaRPr/>
          </a:p>
          <a:p>
            <a:pPr marL="0" lvl="0" indent="0" algn="l" rtl="0">
              <a:spcBef>
                <a:spcPts val="0"/>
              </a:spcBef>
              <a:spcAft>
                <a:spcPts val="0"/>
              </a:spcAft>
              <a:buNone/>
            </a:pPr>
            <a:r>
              <a:rPr lang="en-US"/>
              <a:t>Carter moved to New York in 1962, where he worked as an editor at the book publisher Harper &amp; Row, and as a freelance photographer. From 1964 to 1966 he lived in Beirut, Lebanon, handling photojournalistic assignments for New York agencies.</a:t>
            </a:r>
            <a:endParaRPr/>
          </a:p>
          <a:p>
            <a:pPr marL="0" lvl="0" indent="0" algn="l" rtl="0">
              <a:spcBef>
                <a:spcPts val="0"/>
              </a:spcBef>
              <a:spcAft>
                <a:spcPts val="0"/>
              </a:spcAft>
              <a:buNone/>
            </a:pPr>
            <a:r>
              <a:rPr lang="en-US"/>
              <a:t> </a:t>
            </a:r>
            <a:endParaRPr/>
          </a:p>
          <a:p>
            <a:pPr marL="0" lvl="0" indent="0" algn="l" rtl="0">
              <a:spcBef>
                <a:spcPts val="0"/>
              </a:spcBef>
              <a:spcAft>
                <a:spcPts val="0"/>
              </a:spcAft>
              <a:buNone/>
            </a:pPr>
            <a:r>
              <a:rPr lang="en-US"/>
              <a:t>Based in London from 1966 to 1969, Carter continued to freelance for a variety of worldwide clients. He returned to the San Francisco Bay Area in 1969 for a two-year project: roaming the back roads of the Far West to produce Ghost Towns of the West, a bestselling Sunset pictorial book.</a:t>
            </a:r>
            <a:endParaRPr/>
          </a:p>
          <a:p>
            <a:pPr marL="0" lvl="0" indent="0" algn="l" rtl="0">
              <a:spcBef>
                <a:spcPts val="0"/>
              </a:spcBef>
              <a:spcAft>
                <a:spcPts val="0"/>
              </a:spcAft>
              <a:buNone/>
            </a:pPr>
            <a:r>
              <a:rPr lang="en-US"/>
              <a:t> </a:t>
            </a:r>
            <a:endParaRPr/>
          </a:p>
          <a:p>
            <a:pPr marL="0" lvl="0" indent="0" algn="l" rtl="0">
              <a:spcBef>
                <a:spcPts val="0"/>
              </a:spcBef>
              <a:spcAft>
                <a:spcPts val="0"/>
              </a:spcAft>
              <a:buNone/>
            </a:pPr>
            <a:r>
              <a:rPr lang="en-US"/>
              <a:t>He followed this with a volume on America’s prairie heartland, Middle West Country (Houghton Mifflin, 1975), and with Preservation Hall (W.W. Norton, 1991), detailing Carter’s long, passionate association with the music and musicians of New Orleans. A clarinetist, he appears on a dozen traditional jazz albums.</a:t>
            </a:r>
            <a:endParaRPr/>
          </a:p>
          <a:p>
            <a:pPr marL="0" lvl="0" indent="0" algn="l" rtl="0">
              <a:spcBef>
                <a:spcPts val="0"/>
              </a:spcBef>
              <a:spcAft>
                <a:spcPts val="0"/>
              </a:spcAft>
              <a:buNone/>
            </a:pPr>
            <a:r>
              <a:rPr lang="en-US"/>
              <a:t> </a:t>
            </a:r>
            <a:endParaRPr/>
          </a:p>
          <a:p>
            <a:pPr marL="0" lvl="0" indent="0" algn="l" rtl="0">
              <a:spcBef>
                <a:spcPts val="0"/>
              </a:spcBef>
              <a:spcAft>
                <a:spcPts val="0"/>
              </a:spcAft>
              <a:buNone/>
            </a:pPr>
            <a:r>
              <a:rPr lang="en-US"/>
              <a:t>By 1990 Carter’s photography was moving from the printed page to gallery walls. This fulfillment of long-held personal values inspired a fifteen-year project photographing the nude, resulting in the publication of his Illuminations (1996).</a:t>
            </a:r>
            <a:endParaRPr/>
          </a:p>
          <a:p>
            <a:pPr marL="0" lvl="0" indent="0" algn="l" rtl="0">
              <a:spcBef>
                <a:spcPts val="0"/>
              </a:spcBef>
              <a:spcAft>
                <a:spcPts val="0"/>
              </a:spcAft>
              <a:buNone/>
            </a:pPr>
            <a:r>
              <a:rPr lang="en-US"/>
              <a:t> </a:t>
            </a:r>
            <a:endParaRPr/>
          </a:p>
          <a:p>
            <a:pPr marL="0" lvl="0" indent="0" algn="l" rtl="0">
              <a:spcBef>
                <a:spcPts val="0"/>
              </a:spcBef>
              <a:spcAft>
                <a:spcPts val="0"/>
              </a:spcAft>
              <a:buNone/>
            </a:pPr>
            <a:r>
              <a:rPr lang="en-US"/>
              <a:t>Continuing to travel and photograph, and to revisit his earlier work with new eyes, William Carter lives near San Francisco with his wife Ulla Morris-Carter.</a:t>
            </a:r>
            <a:endParaRPr/>
          </a:p>
          <a:p>
            <a:pPr marL="0" lvl="0" indent="0" algn="l" rtl="0">
              <a:spcBef>
                <a:spcPts val="0"/>
              </a:spcBef>
              <a:spcAft>
                <a:spcPts val="0"/>
              </a:spcAft>
              <a:buNone/>
            </a:pPr>
            <a:endParaRPr/>
          </a:p>
        </p:txBody>
      </p:sp>
      <p:sp>
        <p:nvSpPr>
          <p:cNvPr id="1215" name="Google Shape;1215;p110: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130</a:t>
            </a:fld>
            <a:endParaRPr/>
          </a:p>
        </p:txBody>
      </p:sp>
    </p:spTree>
  </p:cSld>
  <p:clrMapOvr>
    <a:masterClrMapping/>
  </p:clrMapOvr>
</p:notes>
</file>

<file path=ppt/notesSlides/notesSlide1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22"/>
        <p:cNvGrpSpPr/>
        <p:nvPr/>
      </p:nvGrpSpPr>
      <p:grpSpPr>
        <a:xfrm>
          <a:off x="0" y="0"/>
          <a:ext cx="0" cy="0"/>
          <a:chOff x="0" y="0"/>
          <a:chExt cx="0" cy="0"/>
        </a:xfrm>
      </p:grpSpPr>
      <p:sp>
        <p:nvSpPr>
          <p:cNvPr id="1223" name="Google Shape;1223;p11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24" name="Google Shape;1224;p11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US"/>
              <a:t>May 1, 2013</a:t>
            </a:r>
            <a:endParaRPr/>
          </a:p>
          <a:p>
            <a:pPr marL="0" lvl="0" indent="0" algn="l" rtl="0">
              <a:spcBef>
                <a:spcPts val="0"/>
              </a:spcBef>
              <a:spcAft>
                <a:spcPts val="0"/>
              </a:spcAft>
              <a:buNone/>
            </a:pPr>
            <a:endParaRPr/>
          </a:p>
        </p:txBody>
      </p:sp>
      <p:sp>
        <p:nvSpPr>
          <p:cNvPr id="1225" name="Google Shape;1225;p11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131</a:t>
            </a:fld>
            <a:endParaRPr/>
          </a:p>
        </p:txBody>
      </p:sp>
    </p:spTree>
  </p:cSld>
  <p:clrMapOvr>
    <a:masterClrMapping/>
  </p:clrMapOvr>
</p:notes>
</file>

<file path=ppt/notesSlides/notesSlide1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32"/>
        <p:cNvGrpSpPr/>
        <p:nvPr/>
      </p:nvGrpSpPr>
      <p:grpSpPr>
        <a:xfrm>
          <a:off x="0" y="0"/>
          <a:ext cx="0" cy="0"/>
          <a:chOff x="0" y="0"/>
          <a:chExt cx="0" cy="0"/>
        </a:xfrm>
      </p:grpSpPr>
      <p:sp>
        <p:nvSpPr>
          <p:cNvPr id="1233" name="Google Shape;1233;p11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34" name="Google Shape;1234;p11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US"/>
              <a:t>May 1, 2013</a:t>
            </a:r>
            <a:endParaRPr/>
          </a:p>
          <a:p>
            <a:pPr marL="0" lvl="0" indent="0" algn="l" rtl="0">
              <a:spcBef>
                <a:spcPts val="0"/>
              </a:spcBef>
              <a:spcAft>
                <a:spcPts val="0"/>
              </a:spcAft>
              <a:buNone/>
            </a:pPr>
            <a:endParaRPr/>
          </a:p>
        </p:txBody>
      </p:sp>
      <p:sp>
        <p:nvSpPr>
          <p:cNvPr id="1235" name="Google Shape;1235;p11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132</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9"/>
        <p:cNvGrpSpPr/>
        <p:nvPr/>
      </p:nvGrpSpPr>
      <p:grpSpPr>
        <a:xfrm>
          <a:off x="0" y="0"/>
          <a:ext cx="0" cy="0"/>
          <a:chOff x="0" y="0"/>
          <a:chExt cx="0" cy="0"/>
        </a:xfrm>
      </p:grpSpPr>
      <p:sp>
        <p:nvSpPr>
          <p:cNvPr id="210" name="Google Shape;210;p1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11" name="Google Shape;211;p1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algn="l" rtl="0"/>
            <a:r>
              <a:rPr lang="en-US" sz="1200" b="0" i="0" u="none" strike="noStrike" cap="none">
                <a:solidFill>
                  <a:schemeClr val="dk1"/>
                </a:solidFill>
                <a:effectLst/>
                <a:latin typeface="Calibri"/>
                <a:ea typeface="Calibri"/>
                <a:cs typeface="Calibri"/>
                <a:sym typeface="Calibri"/>
              </a:rPr>
              <a:t>March 20, 2017: updated speaker notes for other designation.</a:t>
            </a:r>
            <a:endParaRPr lang="en-US" b="0">
              <a:effectLst/>
            </a:endParaRPr>
          </a:p>
          <a:p>
            <a:r>
              <a:rPr lang="en-US"/>
              <a:t>December 12, 2016; updated speaker notes March 29, 2018.</a:t>
            </a:r>
          </a:p>
          <a:p>
            <a:r>
              <a:rPr lang="en-US"/>
              <a:t>August 2, 2019: added 5th bullet</a:t>
            </a:r>
            <a:endParaRPr/>
          </a:p>
          <a:p>
            <a:pPr marL="0" lvl="0" indent="0" algn="l" rtl="0">
              <a:spcBef>
                <a:spcPts val="0"/>
              </a:spcBef>
              <a:spcAft>
                <a:spcPts val="0"/>
              </a:spcAft>
              <a:buNone/>
            </a:pPr>
            <a:endParaRPr/>
          </a:p>
          <a:p>
            <a:pPr marL="0" marR="0" lvl="0" indent="0" algn="l" rtl="0">
              <a:lnSpc>
                <a:spcPct val="100000"/>
              </a:lnSpc>
              <a:spcBef>
                <a:spcPts val="0"/>
              </a:spcBef>
              <a:spcAft>
                <a:spcPts val="0"/>
              </a:spcAft>
              <a:buClr>
                <a:schemeClr val="dk1"/>
              </a:buClr>
              <a:buSzPts val="1200"/>
              <a:buFont typeface="Calibri"/>
              <a:buNone/>
            </a:pPr>
            <a:r>
              <a:rPr lang="en-US" sz="1200">
                <a:solidFill>
                  <a:schemeClr val="dk1"/>
                </a:solidFill>
                <a:latin typeface="Calibri"/>
                <a:ea typeface="Calibri"/>
                <a:cs typeface="Calibri"/>
                <a:sym typeface="Calibri"/>
              </a:rPr>
              <a:t>When recording an element to differentiate one person from another person with the same or a similar name, always add the element to the access point (LC-PCC PS for </a:t>
            </a:r>
            <a:r>
              <a:rPr lang="en-US" sz="1200" u="none">
                <a:solidFill>
                  <a:schemeClr val="dk1"/>
                </a:solidFill>
                <a:latin typeface="Calibri"/>
                <a:ea typeface="Calibri"/>
                <a:cs typeface="Calibri"/>
                <a:sym typeface="Calibri"/>
              </a:rPr>
              <a:t>0.6.7). However, whether an element is recorded as part of an access point or not, any of these elements may be recorded in special fields in the NAR. As we will see later in this module, the form of the element as recorded in the body of the record may not be the same as the form used in the access point.</a:t>
            </a:r>
            <a:endParaRPr/>
          </a:p>
          <a:p>
            <a:pPr marL="0" lvl="0" indent="0" algn="l" rtl="0">
              <a:spcBef>
                <a:spcPts val="0"/>
              </a:spcBef>
              <a:spcAft>
                <a:spcPts val="0"/>
              </a:spcAft>
              <a:buNone/>
            </a:pPr>
            <a:endParaRPr/>
          </a:p>
          <a:p>
            <a:pPr marL="0" lvl="0" indent="0" algn="l" rtl="0">
              <a:spcBef>
                <a:spcPts val="0"/>
              </a:spcBef>
              <a:spcAft>
                <a:spcPts val="0"/>
              </a:spcAft>
              <a:buNone/>
            </a:pPr>
            <a:r>
              <a:rPr lang="en-US"/>
              <a:t>[Trainer: see below at slide 57ff for information about the PCC policy on undifferentiated names]</a:t>
            </a:r>
            <a:endParaRPr/>
          </a:p>
          <a:p>
            <a:pPr marL="0" lvl="0" indent="0" algn="l" rtl="0">
              <a:spcBef>
                <a:spcPts val="0"/>
              </a:spcBef>
              <a:spcAft>
                <a:spcPts val="0"/>
              </a:spcAft>
              <a:buNone/>
            </a:pPr>
            <a:endParaRPr/>
          </a:p>
          <a:p>
            <a:pPr marL="0" lvl="0" indent="0" algn="l" rtl="0">
              <a:spcBef>
                <a:spcPts val="0"/>
              </a:spcBef>
              <a:spcAft>
                <a:spcPts val="0"/>
              </a:spcAft>
              <a:buNone/>
            </a:pPr>
            <a:endParaRPr/>
          </a:p>
        </p:txBody>
      </p:sp>
      <p:sp>
        <p:nvSpPr>
          <p:cNvPr id="212" name="Google Shape;212;p1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16</a:t>
            </a:fl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9"/>
        <p:cNvGrpSpPr/>
        <p:nvPr/>
      </p:nvGrpSpPr>
      <p:grpSpPr>
        <a:xfrm>
          <a:off x="0" y="0"/>
          <a:ext cx="0" cy="0"/>
          <a:chOff x="0" y="0"/>
          <a:chExt cx="0" cy="0"/>
        </a:xfrm>
      </p:grpSpPr>
      <p:sp>
        <p:nvSpPr>
          <p:cNvPr id="220" name="Google Shape;220;p1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21" name="Google Shape;221;p1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January 19, 2017, corrected RDA number.</a:t>
            </a:r>
            <a:endParaRPr/>
          </a:p>
          <a:p>
            <a:pPr marL="0" lvl="0" indent="0" algn="l" rtl="0">
              <a:spcBef>
                <a:spcPts val="0"/>
              </a:spcBef>
              <a:spcAft>
                <a:spcPts val="0"/>
              </a:spcAft>
              <a:buNone/>
            </a:pPr>
            <a:endParaRPr/>
          </a:p>
          <a:p>
            <a:pPr marL="0" lvl="0" indent="0" algn="l" rtl="0">
              <a:spcBef>
                <a:spcPts val="0"/>
              </a:spcBef>
              <a:spcAft>
                <a:spcPts val="0"/>
              </a:spcAft>
              <a:buNone/>
            </a:pPr>
            <a:r>
              <a:rPr lang="en-US" b="1"/>
              <a:t>Note to trainer: </a:t>
            </a:r>
            <a:r>
              <a:rPr lang="en-US"/>
              <a:t>go to 8.5.2; have someone read, especially 8.5.6.1. Then go to Appendix A.2 &amp; B.2 and examine together.</a:t>
            </a:r>
            <a:endParaRPr/>
          </a:p>
          <a:p>
            <a:pPr marL="0" lvl="0" indent="0" algn="l" rtl="0">
              <a:spcBef>
                <a:spcPts val="0"/>
              </a:spcBef>
              <a:spcAft>
                <a:spcPts val="0"/>
              </a:spcAft>
              <a:buNone/>
            </a:pPr>
            <a:endParaRPr/>
          </a:p>
          <a:p>
            <a:pPr marL="0" lvl="0" indent="0" algn="l" rtl="0">
              <a:spcBef>
                <a:spcPts val="0"/>
              </a:spcBef>
              <a:spcAft>
                <a:spcPts val="0"/>
              </a:spcAft>
              <a:buNone/>
            </a:pPr>
            <a:endParaRPr/>
          </a:p>
        </p:txBody>
      </p:sp>
      <p:sp>
        <p:nvSpPr>
          <p:cNvPr id="222" name="Google Shape;222;p1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17</a:t>
            </a:fld>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9"/>
        <p:cNvGrpSpPr/>
        <p:nvPr/>
      </p:nvGrpSpPr>
      <p:grpSpPr>
        <a:xfrm>
          <a:off x="0" y="0"/>
          <a:ext cx="0" cy="0"/>
          <a:chOff x="0" y="0"/>
          <a:chExt cx="0" cy="0"/>
        </a:xfrm>
      </p:grpSpPr>
      <p:sp>
        <p:nvSpPr>
          <p:cNvPr id="230" name="Google Shape;230;p1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31" name="Google Shape;231;p1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a:t>February 28, 2020: revised first bullet to add 046</a:t>
            </a:r>
          </a:p>
          <a:p>
            <a:pPr marL="0" lvl="0" indent="0" algn="l" rtl="0">
              <a:spcBef>
                <a:spcPts val="0"/>
              </a:spcBef>
              <a:spcAft>
                <a:spcPts val="0"/>
              </a:spcAft>
              <a:buNone/>
            </a:pPr>
            <a:r>
              <a:rPr lang="en-US"/>
              <a:t>May 1, 2013</a:t>
            </a:r>
            <a:endParaRPr/>
          </a:p>
          <a:p>
            <a:pPr marL="0" lvl="0" indent="0" algn="l" rtl="0">
              <a:spcBef>
                <a:spcPts val="0"/>
              </a:spcBef>
              <a:spcAft>
                <a:spcPts val="0"/>
              </a:spcAft>
              <a:buNone/>
            </a:pPr>
            <a:r>
              <a:rPr lang="en-US"/>
              <a:t>Core for PCC per LC-PCC PS.  </a:t>
            </a:r>
            <a:endParaRPr/>
          </a:p>
          <a:p>
            <a:pPr marL="0" lvl="0" indent="0" algn="l" rtl="0">
              <a:spcBef>
                <a:spcPts val="0"/>
              </a:spcBef>
              <a:spcAft>
                <a:spcPts val="0"/>
              </a:spcAft>
              <a:buNone/>
            </a:pPr>
            <a:endParaRPr/>
          </a:p>
          <a:p>
            <a:pPr marL="0" lvl="0" indent="0" algn="l" rtl="0">
              <a:spcBef>
                <a:spcPts val="0"/>
              </a:spcBef>
              <a:spcAft>
                <a:spcPts val="0"/>
              </a:spcAft>
              <a:buNone/>
            </a:pPr>
            <a:r>
              <a:rPr lang="en-US" b="1"/>
              <a:t>Note to trainer: </a:t>
            </a:r>
            <a:r>
              <a:rPr lang="en-US"/>
              <a:t>Everyone go to RDA 8.12: A source consulted is a resource used in determining the name or other identifying attributes of a person, family, or corporate body.</a:t>
            </a:r>
            <a:endParaRPr/>
          </a:p>
          <a:p>
            <a:pPr marL="0" lvl="0" indent="0" algn="l" rtl="0">
              <a:spcBef>
                <a:spcPts val="0"/>
              </a:spcBef>
              <a:spcAft>
                <a:spcPts val="0"/>
              </a:spcAft>
              <a:buNone/>
            </a:pPr>
            <a:endParaRPr/>
          </a:p>
          <a:p>
            <a:pPr marL="0" lvl="0" indent="0" algn="l" rtl="0">
              <a:spcBef>
                <a:spcPts val="0"/>
              </a:spcBef>
              <a:spcAft>
                <a:spcPts val="0"/>
              </a:spcAft>
              <a:buNone/>
            </a:pPr>
            <a:endParaRPr/>
          </a:p>
        </p:txBody>
      </p:sp>
      <p:sp>
        <p:nvSpPr>
          <p:cNvPr id="232" name="Google Shape;232;p1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18</a:t>
            </a:fld>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9"/>
        <p:cNvGrpSpPr/>
        <p:nvPr/>
      </p:nvGrpSpPr>
      <p:grpSpPr>
        <a:xfrm>
          <a:off x="0" y="0"/>
          <a:ext cx="0" cy="0"/>
          <a:chOff x="0" y="0"/>
          <a:chExt cx="0" cy="0"/>
        </a:xfrm>
      </p:grpSpPr>
      <p:sp>
        <p:nvSpPr>
          <p:cNvPr id="240" name="Google Shape;240;p1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41" name="Google Shape;241;p1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defTabSz="923963" eaLnBrk="1" hangingPunct="1">
              <a:spcBef>
                <a:spcPct val="0"/>
              </a:spcBef>
              <a:defRPr/>
            </a:pPr>
            <a:r>
              <a:rPr lang="en-US"/>
              <a:t>August 2, 2019: rearranged</a:t>
            </a:r>
            <a:r>
              <a:rPr lang="en-US" baseline="0"/>
              <a:t> 670s, revised last three examples, added more explanation in speaker notes.</a:t>
            </a:r>
          </a:p>
          <a:p>
            <a:pPr defTabSz="923963" eaLnBrk="1" hangingPunct="1">
              <a:spcBef>
                <a:spcPct val="0"/>
              </a:spcBef>
              <a:defRPr/>
            </a:pPr>
            <a:endParaRPr lang="en-US"/>
          </a:p>
          <a:p>
            <a:pPr defTabSz="923963" eaLnBrk="1" hangingPunct="1">
              <a:spcBef>
                <a:spcPct val="0"/>
              </a:spcBef>
            </a:pPr>
            <a:r>
              <a:rPr lang="en-US"/>
              <a:t>There are lots of ways to form these. The point is to record information justifying what you’ve included in other elements in the description.</a:t>
            </a:r>
            <a:r>
              <a:rPr lang="pl-PL"/>
              <a:t> </a:t>
            </a:r>
            <a:r>
              <a:rPr lang="en-US"/>
              <a:t> For best practices see the DCM Z1 670.</a:t>
            </a:r>
            <a:endParaRPr lang="pl-PL"/>
          </a:p>
          <a:p>
            <a:pPr defTabSz="923963" eaLnBrk="1" hangingPunct="1">
              <a:spcBef>
                <a:spcPct val="0"/>
              </a:spcBef>
            </a:pPr>
            <a:endParaRPr lang="pl-PL"/>
          </a:p>
          <a:p>
            <a:pPr defTabSz="923963" eaLnBrk="1" hangingPunct="1">
              <a:spcBef>
                <a:spcPct val="0"/>
              </a:spcBef>
            </a:pPr>
            <a:r>
              <a:rPr lang="en-US" i="1"/>
              <a:t>Note:</a:t>
            </a:r>
            <a:r>
              <a:rPr lang="pl-PL"/>
              <a:t> </a:t>
            </a:r>
            <a:r>
              <a:rPr lang="en-US"/>
              <a:t>There</a:t>
            </a:r>
            <a:r>
              <a:rPr lang="pl-PL"/>
              <a:t> </a:t>
            </a:r>
            <a:r>
              <a:rPr lang="en-US"/>
              <a:t>is</a:t>
            </a:r>
            <a:r>
              <a:rPr lang="pl-PL"/>
              <a:t> no </a:t>
            </a:r>
            <a:r>
              <a:rPr lang="en-US"/>
              <a:t>need</a:t>
            </a:r>
            <a:r>
              <a:rPr lang="pl-PL"/>
              <a:t> for </a:t>
            </a:r>
            <a:r>
              <a:rPr lang="en-US"/>
              <a:t>a subfield $b in the 4</a:t>
            </a:r>
            <a:r>
              <a:rPr lang="en-US" baseline="30000"/>
              <a:t>th</a:t>
            </a:r>
            <a:r>
              <a:rPr lang="en-US"/>
              <a:t> example, because the entity</a:t>
            </a:r>
            <a:r>
              <a:rPr lang="en-US" baseline="0"/>
              <a:t> being described appears in the title</a:t>
            </a:r>
            <a:r>
              <a:rPr lang="en-US"/>
              <a:t>.</a:t>
            </a:r>
          </a:p>
          <a:p>
            <a:pPr defTabSz="923963" eaLnBrk="1" hangingPunct="1">
              <a:spcBef>
                <a:spcPct val="0"/>
              </a:spcBef>
            </a:pPr>
            <a:endParaRPr lang="en-US"/>
          </a:p>
          <a:p>
            <a:pPr defTabSz="923963" eaLnBrk="1" hangingPunct="1">
              <a:spcBef>
                <a:spcPct val="0"/>
              </a:spcBef>
            </a:pPr>
            <a:r>
              <a:rPr lang="en-US" sz="1200" b="0" i="0" u="none" strike="noStrike" kern="1200" cap="none">
                <a:solidFill>
                  <a:schemeClr val="tx1"/>
                </a:solidFill>
                <a:effectLst/>
                <a:latin typeface="Calibri"/>
                <a:ea typeface="Calibri"/>
                <a:cs typeface="Calibri"/>
                <a:sym typeface="Calibri"/>
              </a:rPr>
              <a:t>On OCLC citations: Generally, when citing records found in the OCLC database, record access points found in AACR2 and RDA records as well as usage found in the records.  Usage means the forms of name as they appeared on resources in statements of responsibility or other elements that represent transcribed information.  Access points are useful because they often include information about associated dates and fuller forms of name.  However, always base the preferred name on usage found, not access points.</a:t>
            </a:r>
            <a:endParaRPr lang="en-US"/>
          </a:p>
          <a:p>
            <a:pPr defTabSz="923963" eaLnBrk="1" hangingPunct="1">
              <a:spcBef>
                <a:spcPct val="0"/>
              </a:spcBef>
            </a:pPr>
            <a:endParaRPr lang="en-US"/>
          </a:p>
        </p:txBody>
      </p:sp>
      <p:sp>
        <p:nvSpPr>
          <p:cNvPr id="242" name="Google Shape;242;p1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19</a:t>
            </a:fld>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defTabSz="923963" eaLnBrk="1" hangingPunct="1">
              <a:spcBef>
                <a:spcPct val="0"/>
              </a:spcBef>
              <a:defRPr/>
            </a:pPr>
            <a:r>
              <a:rPr lang="en-US"/>
              <a:t>February 28, 2020: new slide to show examples with $u</a:t>
            </a:r>
          </a:p>
          <a:p>
            <a:pPr defTabSz="923963" eaLnBrk="1" hangingPunct="1">
              <a:spcBef>
                <a:spcPct val="0"/>
              </a:spcBef>
              <a:defRPr/>
            </a:pPr>
            <a:endParaRPr lang="en-US"/>
          </a:p>
          <a:p>
            <a:pPr defTabSz="923963" eaLnBrk="1" hangingPunct="1">
              <a:spcBef>
                <a:spcPct val="0"/>
              </a:spcBef>
              <a:defRPr/>
            </a:pPr>
            <a:r>
              <a:rPr lang="en-US"/>
              <a:t>DCM Z1 670:</a:t>
            </a:r>
          </a:p>
          <a:p>
            <a:pPr defTabSz="923963" eaLnBrk="1" hangingPunct="1">
              <a:spcBef>
                <a:spcPct val="0"/>
              </a:spcBef>
              <a:defRPr/>
            </a:pPr>
            <a:endParaRPr lang="en-US"/>
          </a:p>
          <a:p>
            <a:pPr defTabSz="923963" eaLnBrk="1" hangingPunct="1">
              <a:spcBef>
                <a:spcPct val="0"/>
              </a:spcBef>
              <a:defRPr/>
            </a:pPr>
            <a:r>
              <a:rPr lang="en-US" sz="1200" b="0" i="0" u="none" strike="noStrike" kern="1200" cap="none">
                <a:solidFill>
                  <a:schemeClr val="tx1"/>
                </a:solidFill>
                <a:effectLst/>
                <a:latin typeface="Calibri"/>
                <a:ea typeface="Calibri"/>
                <a:cs typeface="Calibri"/>
                <a:sym typeface="Calibri"/>
              </a:rPr>
              <a:t>Catalogers may </a:t>
            </a:r>
            <a:r>
              <a:rPr lang="en-US" sz="1200" b="0" i="1" u="none" strike="noStrike" kern="1200" cap="none">
                <a:solidFill>
                  <a:schemeClr val="tx1"/>
                </a:solidFill>
                <a:effectLst/>
                <a:latin typeface="Calibri"/>
                <a:ea typeface="Calibri"/>
                <a:cs typeface="Calibri"/>
                <a:sym typeface="Calibri"/>
              </a:rPr>
              <a:t>optionally</a:t>
            </a:r>
            <a:r>
              <a:rPr lang="en-US" sz="1200" b="0" i="0" u="none" strike="noStrike" kern="1200" cap="none">
                <a:solidFill>
                  <a:schemeClr val="tx1"/>
                </a:solidFill>
                <a:effectLst/>
                <a:latin typeface="Calibri"/>
                <a:ea typeface="Calibri"/>
                <a:cs typeface="Calibri"/>
                <a:sym typeface="Calibri"/>
              </a:rPr>
              <a:t> provide a uniform resource identifier (URI) in subfield $u of the 670 citation to link to the cited resource if it contains significant information related to the established entity that cannot be cited succinctly in the authority record. Note that use of a URI in the 670 $u does not take the place of the requirement to cite relevant data in subfields $a and $b of the 670 field needed to support the authorized access point (including additions) or variants (this information will continue to be available if the site changes or disappears). However, information found in online sources may be added to the 046 or 3XX fields with the appropriate citations in subfields $v and $u and not repeated in a 670 when that information is not used in the 1XX or a 4XX. If a URI is included in a 670, it must be given in subfield $u.</a:t>
            </a:r>
            <a:endParaRPr lang="en-US"/>
          </a:p>
          <a:p>
            <a:pPr defTabSz="923963" eaLnBrk="1" hangingPunct="1">
              <a:spcBef>
                <a:spcPct val="0"/>
              </a:spcBef>
            </a:pPr>
            <a:endParaRPr lang="en-US"/>
          </a:p>
          <a:p>
            <a:endParaRPr lang="fr-CA"/>
          </a:p>
        </p:txBody>
      </p:sp>
      <p:sp>
        <p:nvSpPr>
          <p:cNvPr id="4" name="Espace réservé du numéro de diapositive 3"/>
          <p:cNvSpPr>
            <a:spLocks noGrp="1"/>
          </p:cNvSpPr>
          <p:nvPr>
            <p:ph type="sldNum" idx="10"/>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Calibri"/>
                <a:ea typeface="Calibri"/>
                <a:cs typeface="Calibri"/>
                <a:sym typeface="Calibri"/>
              </a:rPr>
              <a:t>20</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21088226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defTabSz="923963" eaLnBrk="1" hangingPunct="1">
              <a:spcBef>
                <a:spcPct val="0"/>
              </a:spcBef>
              <a:defRPr/>
            </a:pPr>
            <a:r>
              <a:rPr lang="en-US" dirty="0"/>
              <a:t>February 28, 2020: new slide to show examples with $u</a:t>
            </a:r>
          </a:p>
          <a:p>
            <a:pPr defTabSz="923963" eaLnBrk="1" hangingPunct="1">
              <a:spcBef>
                <a:spcPct val="0"/>
              </a:spcBef>
              <a:defRPr/>
            </a:pPr>
            <a:endParaRPr lang="en-US" dirty="0"/>
          </a:p>
          <a:p>
            <a:pPr defTabSz="923963" eaLnBrk="1" hangingPunct="1">
              <a:spcBef>
                <a:spcPct val="0"/>
              </a:spcBef>
              <a:defRPr/>
            </a:pPr>
            <a:r>
              <a:rPr lang="en-US" dirty="0"/>
              <a:t>DCM Z1 670:</a:t>
            </a:r>
          </a:p>
          <a:p>
            <a:pPr defTabSz="923963" eaLnBrk="1" hangingPunct="1">
              <a:spcBef>
                <a:spcPct val="0"/>
              </a:spcBef>
              <a:defRPr/>
            </a:pPr>
            <a:endParaRPr lang="en-US" dirty="0"/>
          </a:p>
          <a:p>
            <a:pPr defTabSz="923963" eaLnBrk="1" hangingPunct="1">
              <a:spcBef>
                <a:spcPct val="0"/>
              </a:spcBef>
              <a:defRPr/>
            </a:pPr>
            <a:r>
              <a:rPr lang="en-US" sz="1200" b="0" i="0" u="none" strike="noStrike" kern="1200" cap="none" dirty="0">
                <a:solidFill>
                  <a:schemeClr val="tx1"/>
                </a:solidFill>
                <a:effectLst/>
                <a:latin typeface="Calibri"/>
                <a:ea typeface="Calibri"/>
                <a:cs typeface="Calibri"/>
                <a:sym typeface="Calibri"/>
              </a:rPr>
              <a:t>Catalogers may </a:t>
            </a:r>
            <a:r>
              <a:rPr lang="en-US" sz="1200" b="0" i="1" u="none" strike="noStrike" kern="1200" cap="none" dirty="0">
                <a:solidFill>
                  <a:schemeClr val="tx1"/>
                </a:solidFill>
                <a:effectLst/>
                <a:latin typeface="Calibri"/>
                <a:ea typeface="Calibri"/>
                <a:cs typeface="Calibri"/>
                <a:sym typeface="Calibri"/>
              </a:rPr>
              <a:t>optionally</a:t>
            </a:r>
            <a:r>
              <a:rPr lang="en-US" sz="1200" b="0" i="0" u="none" strike="noStrike" kern="1200" cap="none" dirty="0">
                <a:solidFill>
                  <a:schemeClr val="tx1"/>
                </a:solidFill>
                <a:effectLst/>
                <a:latin typeface="Calibri"/>
                <a:ea typeface="Calibri"/>
                <a:cs typeface="Calibri"/>
                <a:sym typeface="Calibri"/>
              </a:rPr>
              <a:t> provide a uniform resource identifier (URI) in subfield $u of the 670 citation to link to the cited resource if it contains significant information related to the established entity that cannot be cited succinctly in the authority record. Note that use of a URI in the 670 $u does not take the place of the requirement to cite relevant data in subfields $a and $b of the 670 field needed to support the authorized access point (including additions) or variants (this information will continue to be available if the site changes or disappears). However, information found in online sources may be added to the 046 or 3XX fields with the appropriate citations in subfields $v and $u and not repeated in a 670 when that information is not used in the 1XX or a 4XX. If a URI is included in a 670, it must be given in subfield $u.</a:t>
            </a:r>
            <a:endParaRPr lang="en-US" dirty="0"/>
          </a:p>
          <a:p>
            <a:pPr defTabSz="923963" eaLnBrk="1" hangingPunct="1">
              <a:spcBef>
                <a:spcPct val="0"/>
              </a:spcBef>
            </a:pPr>
            <a:endParaRPr lang="en-US" dirty="0"/>
          </a:p>
          <a:p>
            <a:endParaRPr lang="fr-CA" dirty="0"/>
          </a:p>
        </p:txBody>
      </p:sp>
      <p:sp>
        <p:nvSpPr>
          <p:cNvPr id="4" name="Espace réservé du numéro de diapositive 3"/>
          <p:cNvSpPr>
            <a:spLocks noGrp="1"/>
          </p:cNvSpPr>
          <p:nvPr>
            <p:ph type="sldNum" idx="10"/>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Calibri"/>
                <a:ea typeface="Calibri"/>
                <a:cs typeface="Calibri"/>
                <a:sym typeface="Calibri"/>
              </a:rPr>
              <a:t>21</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67555279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9"/>
        <p:cNvGrpSpPr/>
        <p:nvPr/>
      </p:nvGrpSpPr>
      <p:grpSpPr>
        <a:xfrm>
          <a:off x="0" y="0"/>
          <a:ext cx="0" cy="0"/>
          <a:chOff x="0" y="0"/>
          <a:chExt cx="0" cy="0"/>
        </a:xfrm>
      </p:grpSpPr>
      <p:sp>
        <p:nvSpPr>
          <p:cNvPr id="250" name="Google Shape;250;p1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51" name="Google Shape;251;p1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15000"/>
              </a:lnSpc>
              <a:spcBef>
                <a:spcPts val="0"/>
              </a:spcBef>
              <a:spcAft>
                <a:spcPts val="0"/>
              </a:spcAft>
              <a:buSzPts val="1100"/>
              <a:buNone/>
            </a:pPr>
            <a:r>
              <a:rPr lang="en-US"/>
              <a:t>September 17, 2018: added RDA instruction number for chapter 9</a:t>
            </a:r>
            <a:endParaRPr/>
          </a:p>
          <a:p>
            <a:pPr marL="0" lvl="0" indent="0" algn="l" rtl="0">
              <a:lnSpc>
                <a:spcPct val="115000"/>
              </a:lnSpc>
              <a:spcBef>
                <a:spcPts val="0"/>
              </a:spcBef>
              <a:spcAft>
                <a:spcPts val="0"/>
              </a:spcAft>
              <a:buClr>
                <a:schemeClr val="dk1"/>
              </a:buClr>
              <a:buSzPts val="1100"/>
              <a:buFont typeface="Arial"/>
              <a:buNone/>
            </a:pPr>
            <a:endParaRPr/>
          </a:p>
          <a:p>
            <a:pPr marL="0" lvl="0" indent="0" algn="l" rtl="0">
              <a:lnSpc>
                <a:spcPct val="115000"/>
              </a:lnSpc>
              <a:spcBef>
                <a:spcPts val="0"/>
              </a:spcBef>
              <a:spcAft>
                <a:spcPts val="0"/>
              </a:spcAft>
              <a:buSzPts val="1100"/>
              <a:buNone/>
            </a:pPr>
            <a:r>
              <a:rPr lang="en-US"/>
              <a:t>The preferred name for the person is the name or form of name chosen as the basis for the authorized access point representing that person.  It should be determined from the sources listed in this slide (in order of preference). Please note that this instruction applies to both: persons that have responsibility as well as persons that are subjects. (The item in hand may be considered a reference source.)</a:t>
            </a:r>
            <a:endParaRPr/>
          </a:p>
          <a:p>
            <a:pPr marL="0" lvl="0" indent="0" algn="l" rtl="0">
              <a:lnSpc>
                <a:spcPct val="115000"/>
              </a:lnSpc>
              <a:spcBef>
                <a:spcPts val="0"/>
              </a:spcBef>
              <a:spcAft>
                <a:spcPts val="0"/>
              </a:spcAft>
              <a:buClr>
                <a:schemeClr val="dk1"/>
              </a:buClr>
              <a:buSzPts val="1100"/>
              <a:buFont typeface="Arial"/>
              <a:buNone/>
            </a:pPr>
            <a:endParaRPr/>
          </a:p>
          <a:p>
            <a:pPr marL="0" lvl="0" indent="0" algn="l" rtl="0">
              <a:lnSpc>
                <a:spcPct val="115000"/>
              </a:lnSpc>
              <a:spcBef>
                <a:spcPts val="0"/>
              </a:spcBef>
              <a:spcAft>
                <a:spcPts val="0"/>
              </a:spcAft>
              <a:buClr>
                <a:schemeClr val="dk1"/>
              </a:buClr>
              <a:buSzPts val="1100"/>
              <a:buFont typeface="Arial"/>
              <a:buNone/>
            </a:pPr>
            <a:r>
              <a:rPr lang="en-US" b="1"/>
              <a:t>Note to trainer: </a:t>
            </a:r>
            <a:r>
              <a:rPr lang="en-US"/>
              <a:t>Have a look at RDA 2.2.2 to see what the preferred sources of information are:</a:t>
            </a:r>
            <a:endParaRPr/>
          </a:p>
          <a:p>
            <a:pPr marL="0" lvl="0" indent="0" algn="l" rtl="0">
              <a:lnSpc>
                <a:spcPct val="115000"/>
              </a:lnSpc>
              <a:spcBef>
                <a:spcPts val="0"/>
              </a:spcBef>
              <a:spcAft>
                <a:spcPts val="0"/>
              </a:spcAft>
              <a:buClr>
                <a:schemeClr val="dk1"/>
              </a:buClr>
              <a:buSzPts val="1100"/>
              <a:buFont typeface="Arial"/>
              <a:buNone/>
            </a:pPr>
            <a:r>
              <a:rPr lang="en-US"/>
              <a:t>Use as the preferred source of information a source forming part of the manifestation itself that is appropriate to:</a:t>
            </a:r>
            <a:endParaRPr/>
          </a:p>
          <a:p>
            <a:pPr marL="0" lvl="0" indent="0" algn="l" rtl="0">
              <a:lnSpc>
                <a:spcPct val="115000"/>
              </a:lnSpc>
              <a:spcBef>
                <a:spcPts val="0"/>
              </a:spcBef>
              <a:spcAft>
                <a:spcPts val="0"/>
              </a:spcAft>
              <a:buClr>
                <a:schemeClr val="dk1"/>
              </a:buClr>
              <a:buSzPts val="1100"/>
              <a:buFont typeface="Arial"/>
              <a:buNone/>
            </a:pPr>
            <a:r>
              <a:rPr lang="en-US"/>
              <a:t>  - the type of description   </a:t>
            </a:r>
            <a:r>
              <a:rPr lang="en-US" i="1"/>
              <a:t>and</a:t>
            </a:r>
            <a:endParaRPr i="1"/>
          </a:p>
          <a:p>
            <a:pPr marL="0" lvl="0" indent="0" algn="l" rtl="0">
              <a:lnSpc>
                <a:spcPct val="115000"/>
              </a:lnSpc>
              <a:spcBef>
                <a:spcPts val="0"/>
              </a:spcBef>
              <a:spcAft>
                <a:spcPts val="0"/>
              </a:spcAft>
              <a:buSzPts val="1100"/>
              <a:buNone/>
            </a:pPr>
            <a:r>
              <a:rPr lang="en-US"/>
              <a:t>  - the format of the manifestation</a:t>
            </a:r>
            <a:endParaRPr/>
          </a:p>
          <a:p>
            <a:pPr marL="0" lvl="0" indent="0" algn="l" rtl="0">
              <a:lnSpc>
                <a:spcPct val="115000"/>
              </a:lnSpc>
              <a:spcBef>
                <a:spcPts val="0"/>
              </a:spcBef>
              <a:spcAft>
                <a:spcPts val="0"/>
              </a:spcAft>
              <a:buClr>
                <a:schemeClr val="dk1"/>
              </a:buClr>
              <a:buSzPts val="1100"/>
              <a:buFont typeface="Arial"/>
              <a:buNone/>
            </a:pPr>
            <a:endParaRPr/>
          </a:p>
          <a:p>
            <a:pPr marL="0" lvl="0" indent="0" algn="l" rtl="0">
              <a:lnSpc>
                <a:spcPct val="115000"/>
              </a:lnSpc>
              <a:spcBef>
                <a:spcPts val="0"/>
              </a:spcBef>
              <a:spcAft>
                <a:spcPts val="0"/>
              </a:spcAft>
              <a:buClr>
                <a:schemeClr val="dk1"/>
              </a:buClr>
              <a:buSzPts val="1100"/>
              <a:buFont typeface="Arial"/>
              <a:buNone/>
            </a:pPr>
            <a:r>
              <a:rPr lang="en-US"/>
              <a:t>Other sources mean </a:t>
            </a:r>
            <a:r>
              <a:rPr lang="en-US" u="sng"/>
              <a:t>any </a:t>
            </a:r>
            <a:r>
              <a:rPr lang="en-US"/>
              <a:t>other sources besides the manifestation associated with the person.</a:t>
            </a:r>
            <a:endParaRPr/>
          </a:p>
          <a:p>
            <a:pPr marL="0" lvl="0" indent="0" algn="l" rtl="0">
              <a:spcBef>
                <a:spcPts val="0"/>
              </a:spcBef>
              <a:spcAft>
                <a:spcPts val="0"/>
              </a:spcAft>
              <a:buNone/>
            </a:pPr>
            <a:endParaRPr/>
          </a:p>
          <a:p>
            <a:pPr marL="0" lvl="0" indent="0" algn="l" rtl="0">
              <a:spcBef>
                <a:spcPts val="0"/>
              </a:spcBef>
              <a:spcAft>
                <a:spcPts val="0"/>
              </a:spcAft>
              <a:buNone/>
            </a:pPr>
            <a:endParaRPr/>
          </a:p>
          <a:p>
            <a:pPr marL="0" lvl="0" indent="0" algn="l" rtl="0">
              <a:spcBef>
                <a:spcPts val="0"/>
              </a:spcBef>
              <a:spcAft>
                <a:spcPts val="0"/>
              </a:spcAft>
              <a:buNone/>
            </a:pPr>
            <a:endParaRPr/>
          </a:p>
        </p:txBody>
      </p:sp>
      <p:sp>
        <p:nvSpPr>
          <p:cNvPr id="252" name="Google Shape;252;p1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22</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7"/>
        <p:cNvGrpSpPr/>
        <p:nvPr/>
      </p:nvGrpSpPr>
      <p:grpSpPr>
        <a:xfrm>
          <a:off x="0" y="0"/>
          <a:ext cx="0" cy="0"/>
          <a:chOff x="0" y="0"/>
          <a:chExt cx="0" cy="0"/>
        </a:xfrm>
      </p:grpSpPr>
      <p:sp>
        <p:nvSpPr>
          <p:cNvPr id="98" name="Google Shape;98;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9" name="Google Shape;99;p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March 20, 2017</a:t>
            </a:r>
          </a:p>
          <a:p>
            <a:pPr marL="0" lvl="0" indent="0" algn="l" rtl="0">
              <a:spcBef>
                <a:spcPts val="0"/>
              </a:spcBef>
              <a:spcAft>
                <a:spcPts val="0"/>
              </a:spcAft>
              <a:buNone/>
            </a:pPr>
            <a:endParaRPr/>
          </a:p>
          <a:p>
            <a:pPr marL="0" lvl="0" indent="0" algn="l" rtl="0">
              <a:spcBef>
                <a:spcPts val="0"/>
              </a:spcBef>
              <a:spcAft>
                <a:spcPts val="0"/>
              </a:spcAft>
              <a:buNone/>
            </a:pPr>
            <a:r>
              <a:rPr lang="en-US"/>
              <a:t>Guidelines and instructions for describing Persons in authority records are found in RDA Chapters 8 and 9.</a:t>
            </a:r>
            <a:endParaRPr/>
          </a:p>
          <a:p>
            <a:pPr marL="0" lvl="0" indent="0" algn="l" rtl="0">
              <a:spcBef>
                <a:spcPts val="0"/>
              </a:spcBef>
              <a:spcAft>
                <a:spcPts val="0"/>
              </a:spcAft>
              <a:buNone/>
            </a:pPr>
            <a:endParaRPr/>
          </a:p>
          <a:p>
            <a:pPr marL="0" lvl="0" indent="0" algn="l" rtl="0">
              <a:spcBef>
                <a:spcPts val="0"/>
              </a:spcBef>
              <a:spcAft>
                <a:spcPts val="0"/>
              </a:spcAft>
              <a:buNone/>
            </a:pPr>
            <a:r>
              <a:rPr lang="en-US"/>
              <a:t>Agents = a person, family, or corporate body.</a:t>
            </a:r>
            <a:endParaRPr/>
          </a:p>
          <a:p>
            <a:pPr marL="0" lvl="0" indent="0" algn="l" rtl="0">
              <a:spcBef>
                <a:spcPts val="0"/>
              </a:spcBef>
              <a:spcAft>
                <a:spcPts val="0"/>
              </a:spcAft>
              <a:buNone/>
            </a:pPr>
            <a:endParaRPr/>
          </a:p>
          <a:p>
            <a:pPr marL="0" lvl="0" indent="0" algn="l" rtl="0">
              <a:spcBef>
                <a:spcPts val="0"/>
              </a:spcBef>
              <a:spcAft>
                <a:spcPts val="0"/>
              </a:spcAft>
              <a:buNone/>
            </a:pPr>
            <a:r>
              <a:rPr lang="en-US"/>
              <a:t>At the end of this module, participants will be able to:</a:t>
            </a:r>
            <a:endParaRPr/>
          </a:p>
          <a:p>
            <a:pPr marL="0" lvl="0" indent="0" algn="l" rtl="0">
              <a:spcBef>
                <a:spcPts val="0"/>
              </a:spcBef>
              <a:spcAft>
                <a:spcPts val="0"/>
              </a:spcAft>
              <a:buNone/>
            </a:pPr>
            <a:r>
              <a:rPr lang="en-US"/>
              <a:t>- Consult and use RDA and the LC-PCC Policy Statements as reference tools for personal name authorities. </a:t>
            </a:r>
            <a:endParaRPr/>
          </a:p>
          <a:p>
            <a:pPr marL="0" lvl="0" indent="0" algn="l" rtl="0">
              <a:spcBef>
                <a:spcPts val="0"/>
              </a:spcBef>
              <a:spcAft>
                <a:spcPts val="0"/>
              </a:spcAft>
              <a:buNone/>
            </a:pPr>
            <a:r>
              <a:rPr lang="en-US"/>
              <a:t>- Apply the rules contained in Chapters 8 and 9 of RDA and related LC-PCC PSs in the creation of personal name authority records. </a:t>
            </a:r>
            <a:endParaRPr/>
          </a:p>
          <a:p>
            <a:pPr marL="0" lvl="0" indent="0" algn="l" rtl="0">
              <a:spcBef>
                <a:spcPts val="0"/>
              </a:spcBef>
              <a:spcAft>
                <a:spcPts val="0"/>
              </a:spcAft>
              <a:buNone/>
            </a:pPr>
            <a:endParaRPr/>
          </a:p>
          <a:p>
            <a:pPr marL="0" lvl="0" indent="0" algn="l" rtl="0">
              <a:spcBef>
                <a:spcPts val="0"/>
              </a:spcBef>
              <a:spcAft>
                <a:spcPts val="0"/>
              </a:spcAft>
              <a:buNone/>
            </a:pPr>
            <a:endParaRPr/>
          </a:p>
          <a:p>
            <a:pPr marL="0" lvl="0" indent="0" algn="l" rtl="0">
              <a:spcBef>
                <a:spcPts val="0"/>
              </a:spcBef>
              <a:spcAft>
                <a:spcPts val="0"/>
              </a:spcAft>
              <a:buNone/>
            </a:pPr>
            <a:endParaRPr/>
          </a:p>
        </p:txBody>
      </p:sp>
      <p:sp>
        <p:nvSpPr>
          <p:cNvPr id="100" name="Google Shape;100;p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a:t>
            </a:fld>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9"/>
        <p:cNvGrpSpPr/>
        <p:nvPr/>
      </p:nvGrpSpPr>
      <p:grpSpPr>
        <a:xfrm>
          <a:off x="0" y="0"/>
          <a:ext cx="0" cy="0"/>
          <a:chOff x="0" y="0"/>
          <a:chExt cx="0" cy="0"/>
        </a:xfrm>
      </p:grpSpPr>
      <p:sp>
        <p:nvSpPr>
          <p:cNvPr id="260" name="Google Shape;260;p1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61" name="Google Shape;261;p1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September 17, 2018: updated slide reference in speaker notes.</a:t>
            </a:r>
            <a:endParaRPr/>
          </a:p>
          <a:p>
            <a:pPr marL="0" lvl="0" indent="0" algn="l" rtl="0">
              <a:lnSpc>
                <a:spcPct val="115000"/>
              </a:lnSpc>
              <a:spcBef>
                <a:spcPts val="0"/>
              </a:spcBef>
              <a:spcAft>
                <a:spcPts val="0"/>
              </a:spcAft>
              <a:buClr>
                <a:schemeClr val="dk1"/>
              </a:buClr>
              <a:buSzPts val="1100"/>
              <a:buFont typeface="Arial"/>
              <a:buNone/>
            </a:pPr>
            <a:r>
              <a:rPr lang="en-US"/>
              <a:t>March 1, 2019: added Jenner example</a:t>
            </a:r>
            <a:endParaRPr/>
          </a:p>
          <a:p>
            <a:pPr marL="0" lvl="0" indent="0" algn="l" rtl="0">
              <a:lnSpc>
                <a:spcPct val="115000"/>
              </a:lnSpc>
              <a:spcBef>
                <a:spcPts val="0"/>
              </a:spcBef>
              <a:spcAft>
                <a:spcPts val="0"/>
              </a:spcAft>
              <a:buClr>
                <a:schemeClr val="dk1"/>
              </a:buClr>
              <a:buSzPts val="1100"/>
              <a:buFont typeface="Arial"/>
              <a:buNone/>
            </a:pPr>
            <a:r>
              <a:rPr lang="en-US"/>
              <a:t>August 2, 2019: replaced Elvis Presley spirit example with Joan of Arc example (because it didn’t match with Presley variant example on slide 38, which wasn’t for a spirit)</a:t>
            </a:r>
            <a:endParaRPr/>
          </a:p>
          <a:p>
            <a:pPr marL="0" lvl="0" indent="0" algn="l" rtl="0">
              <a:spcBef>
                <a:spcPts val="0"/>
              </a:spcBef>
              <a:spcAft>
                <a:spcPts val="0"/>
              </a:spcAft>
              <a:buNone/>
            </a:pPr>
            <a:endParaRPr/>
          </a:p>
          <a:p>
            <a:pPr marL="0" lvl="0" indent="0" algn="l" rtl="0">
              <a:spcBef>
                <a:spcPts val="0"/>
              </a:spcBef>
              <a:spcAft>
                <a:spcPts val="0"/>
              </a:spcAft>
              <a:buNone/>
            </a:pPr>
            <a:r>
              <a:rPr lang="en-US"/>
              <a:t>Only the </a:t>
            </a:r>
            <a:r>
              <a:rPr lang="en-US" b="1"/>
              <a:t>bolded words </a:t>
            </a:r>
            <a:r>
              <a:rPr lang="en-US"/>
              <a:t>are the preferred name. All other pieces of this field are other elements that are additions to the preferred name. </a:t>
            </a:r>
            <a:endParaRPr/>
          </a:p>
          <a:p>
            <a:pPr marL="0" lvl="0" indent="0" algn="l" rtl="0">
              <a:spcBef>
                <a:spcPts val="0"/>
              </a:spcBef>
              <a:spcAft>
                <a:spcPts val="0"/>
              </a:spcAft>
              <a:buNone/>
            </a:pPr>
            <a:r>
              <a:rPr lang="en-US" b="1" i="1"/>
              <a:t>Note </a:t>
            </a:r>
            <a:r>
              <a:rPr lang="en-US" i="1"/>
              <a:t>the order of elements in the Brown, Hiram S. example. </a:t>
            </a:r>
            <a:endParaRPr/>
          </a:p>
          <a:p>
            <a:pPr marL="0" lvl="0" indent="0" algn="l" rtl="0">
              <a:spcBef>
                <a:spcPts val="0"/>
              </a:spcBef>
              <a:spcAft>
                <a:spcPts val="0"/>
              </a:spcAft>
              <a:buNone/>
            </a:pPr>
            <a:r>
              <a:rPr lang="en-US" i="1"/>
              <a:t>In the last example, “$c (Photographer)” added to differentiate.</a:t>
            </a:r>
            <a:endParaRPr/>
          </a:p>
          <a:p>
            <a:pPr marL="0" lvl="0" indent="0" algn="l" rtl="0">
              <a:spcBef>
                <a:spcPts val="0"/>
              </a:spcBef>
              <a:spcAft>
                <a:spcPts val="0"/>
              </a:spcAft>
              <a:buNone/>
            </a:pPr>
            <a:endParaRPr b="1" i="1"/>
          </a:p>
          <a:p>
            <a:pPr marL="0" lvl="0" indent="0" algn="l" rtl="0">
              <a:spcBef>
                <a:spcPts val="0"/>
              </a:spcBef>
              <a:spcAft>
                <a:spcPts val="0"/>
              </a:spcAft>
              <a:buNone/>
            </a:pPr>
            <a:r>
              <a:rPr lang="en-US"/>
              <a:t>Variant names will be shown on later slides (at the time variant names are discussed: Slide 37). </a:t>
            </a:r>
            <a:endParaRPr/>
          </a:p>
          <a:p>
            <a:pPr marL="0" lvl="0" indent="0" algn="l" rtl="0">
              <a:spcBef>
                <a:spcPts val="0"/>
              </a:spcBef>
              <a:spcAft>
                <a:spcPts val="0"/>
              </a:spcAft>
              <a:buNone/>
            </a:pPr>
            <a:endParaRPr/>
          </a:p>
          <a:p>
            <a:pPr marL="0" lvl="0" indent="0" algn="l" rtl="0">
              <a:spcBef>
                <a:spcPts val="0"/>
              </a:spcBef>
              <a:spcAft>
                <a:spcPts val="0"/>
              </a:spcAft>
              <a:buNone/>
            </a:pPr>
            <a:endParaRPr/>
          </a:p>
        </p:txBody>
      </p:sp>
      <p:sp>
        <p:nvSpPr>
          <p:cNvPr id="262" name="Google Shape;262;p18: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23</a:t>
            </a:fld>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9"/>
        <p:cNvGrpSpPr/>
        <p:nvPr/>
      </p:nvGrpSpPr>
      <p:grpSpPr>
        <a:xfrm>
          <a:off x="0" y="0"/>
          <a:ext cx="0" cy="0"/>
          <a:chOff x="0" y="0"/>
          <a:chExt cx="0" cy="0"/>
        </a:xfrm>
      </p:grpSpPr>
      <p:sp>
        <p:nvSpPr>
          <p:cNvPr id="270" name="Google Shape;270;p1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71" name="Google Shape;271;p1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March 20, 2017: updated speaker notes to reflect current RDA language.</a:t>
            </a:r>
            <a:endParaRPr/>
          </a:p>
          <a:p>
            <a:pPr marL="0" lvl="0" indent="0" algn="l" rtl="0">
              <a:spcBef>
                <a:spcPts val="0"/>
              </a:spcBef>
              <a:spcAft>
                <a:spcPts val="0"/>
              </a:spcAft>
              <a:buNone/>
            </a:pPr>
            <a:r>
              <a:rPr lang="en-US" b="1"/>
              <a:t>Note to trainer: </a:t>
            </a:r>
            <a:r>
              <a:rPr lang="en-US"/>
              <a:t>Read RDA 9.2.2.3 together, then 9.2.2.2. </a:t>
            </a:r>
            <a:endParaRPr/>
          </a:p>
          <a:p>
            <a:pPr marL="0" lvl="0" indent="0" algn="l" rtl="0">
              <a:spcBef>
                <a:spcPts val="0"/>
              </a:spcBef>
              <a:spcAft>
                <a:spcPts val="0"/>
              </a:spcAft>
              <a:buNone/>
            </a:pPr>
            <a:endParaRPr/>
          </a:p>
          <a:p>
            <a:pPr marL="0" lvl="0" indent="0" algn="l" rtl="0">
              <a:spcBef>
                <a:spcPts val="0"/>
              </a:spcBef>
              <a:spcAft>
                <a:spcPts val="0"/>
              </a:spcAft>
              <a:buNone/>
            </a:pPr>
            <a:r>
              <a:rPr lang="en-US"/>
              <a:t>If the preferred name includes a surname, words indicating relationships can be part of the preferred name if such a word, etc., is part of the commonly-known form, e.g., Jr.  (9.2.2.9.5).</a:t>
            </a:r>
            <a:endParaRPr/>
          </a:p>
          <a:p>
            <a:pPr marL="0" lvl="0" indent="0" algn="l" rtl="0">
              <a:spcBef>
                <a:spcPts val="0"/>
              </a:spcBef>
              <a:spcAft>
                <a:spcPts val="0"/>
              </a:spcAft>
              <a:buNone/>
            </a:pPr>
            <a:r>
              <a:rPr lang="en-US"/>
              <a:t>If there are variant spellings of the person’s name, use the form found on the first manifestation received or the most commonly found form.</a:t>
            </a:r>
            <a:endParaRPr/>
          </a:p>
          <a:p>
            <a:pPr marL="0" lvl="0" indent="0" algn="l" rtl="0">
              <a:spcBef>
                <a:spcPts val="0"/>
              </a:spcBef>
              <a:spcAft>
                <a:spcPts val="0"/>
              </a:spcAft>
              <a:buNone/>
            </a:pPr>
            <a:endParaRPr/>
          </a:p>
          <a:p>
            <a:pPr marL="0" lvl="0" indent="0" algn="l" rtl="0">
              <a:spcBef>
                <a:spcPts val="0"/>
              </a:spcBef>
              <a:spcAft>
                <a:spcPts val="0"/>
              </a:spcAft>
              <a:buNone/>
            </a:pPr>
            <a:endParaRPr/>
          </a:p>
        </p:txBody>
      </p:sp>
      <p:sp>
        <p:nvSpPr>
          <p:cNvPr id="272" name="Google Shape;272;p19: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24</a:t>
            </a:fld>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1"/>
        <p:cNvGrpSpPr/>
        <p:nvPr/>
      </p:nvGrpSpPr>
      <p:grpSpPr>
        <a:xfrm>
          <a:off x="0" y="0"/>
          <a:ext cx="0" cy="0"/>
          <a:chOff x="0" y="0"/>
          <a:chExt cx="0" cy="0"/>
        </a:xfrm>
      </p:grpSpPr>
      <p:sp>
        <p:nvSpPr>
          <p:cNvPr id="282" name="Google Shape;282;p2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83" name="Google Shape;283;p2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b="0"/>
              <a:t>New slide: 24 Feb. 2014</a:t>
            </a:r>
            <a:endParaRPr b="0"/>
          </a:p>
          <a:p>
            <a:pPr marL="0" lvl="0" indent="0" algn="l" rtl="0">
              <a:spcBef>
                <a:spcPts val="0"/>
              </a:spcBef>
              <a:spcAft>
                <a:spcPts val="0"/>
              </a:spcAft>
              <a:buNone/>
            </a:pPr>
            <a:endParaRPr b="1"/>
          </a:p>
          <a:p>
            <a:pPr marL="0" lvl="0" indent="0" algn="l" rtl="0">
              <a:spcBef>
                <a:spcPts val="0"/>
              </a:spcBef>
              <a:spcAft>
                <a:spcPts val="0"/>
              </a:spcAft>
              <a:buNone/>
            </a:pPr>
            <a:r>
              <a:rPr lang="en-US"/>
              <a:t>If the preferred name includes a surname, words indicating relationships can be part of the preferred name if such a word, etc., is part of the commonly-known form, e.g., Jr.  (9.2.2.9.5).</a:t>
            </a:r>
            <a:endParaRPr/>
          </a:p>
          <a:p>
            <a:pPr marL="0" lvl="0" indent="0" algn="l" rtl="0">
              <a:spcBef>
                <a:spcPts val="0"/>
              </a:spcBef>
              <a:spcAft>
                <a:spcPts val="0"/>
              </a:spcAft>
              <a:buNone/>
            </a:pPr>
            <a:endParaRPr/>
          </a:p>
          <a:p>
            <a:pPr marL="0" lvl="0" indent="0" algn="l" rtl="0">
              <a:spcBef>
                <a:spcPts val="0"/>
              </a:spcBef>
              <a:spcAft>
                <a:spcPts val="0"/>
              </a:spcAft>
              <a:buNone/>
            </a:pPr>
            <a:r>
              <a:rPr lang="en-US"/>
              <a:t>Image from google search results for Martin Luther King, 24 Feb. 2014.</a:t>
            </a:r>
            <a:endParaRPr/>
          </a:p>
          <a:p>
            <a:pPr marL="0" lvl="0" indent="0" algn="l" rtl="0">
              <a:spcBef>
                <a:spcPts val="0"/>
              </a:spcBef>
              <a:spcAft>
                <a:spcPts val="0"/>
              </a:spcAft>
              <a:buNone/>
            </a:pPr>
            <a:endParaRPr/>
          </a:p>
        </p:txBody>
      </p:sp>
      <p:sp>
        <p:nvSpPr>
          <p:cNvPr id="284" name="Google Shape;284;p20: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25</a:t>
            </a:fld>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2"/>
        <p:cNvGrpSpPr/>
        <p:nvPr/>
      </p:nvGrpSpPr>
      <p:grpSpPr>
        <a:xfrm>
          <a:off x="0" y="0"/>
          <a:ext cx="0" cy="0"/>
          <a:chOff x="0" y="0"/>
          <a:chExt cx="0" cy="0"/>
        </a:xfrm>
      </p:grpSpPr>
      <p:sp>
        <p:nvSpPr>
          <p:cNvPr id="293" name="Google Shape;293;p2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94" name="Google Shape;294;p2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defTabSz="909747" eaLnBrk="1" hangingPunct="1">
              <a:spcBef>
                <a:spcPct val="0"/>
              </a:spcBef>
              <a:defRPr/>
            </a:pPr>
            <a:r>
              <a:rPr lang="en-US"/>
              <a:t>Updated November 15, 2019: added dates of publication to slide</a:t>
            </a:r>
          </a:p>
          <a:p>
            <a:pPr defTabSz="909747" eaLnBrk="1" hangingPunct="1">
              <a:spcBef>
                <a:spcPct val="0"/>
              </a:spcBef>
              <a:defRPr/>
            </a:pPr>
            <a:endParaRPr lang="en-US"/>
          </a:p>
          <a:p>
            <a:pPr eaLnBrk="1" hangingPunct="1">
              <a:spcBef>
                <a:spcPct val="0"/>
              </a:spcBef>
            </a:pPr>
            <a:r>
              <a:rPr lang="es-ES"/>
              <a:t>Piedra de Sol, a </a:t>
            </a:r>
            <a:r>
              <a:rPr lang="en-US"/>
              <a:t>poem</a:t>
            </a:r>
            <a:r>
              <a:rPr lang="es-ES"/>
              <a:t> </a:t>
            </a:r>
            <a:r>
              <a:rPr lang="en-US"/>
              <a:t>by</a:t>
            </a:r>
            <a:r>
              <a:rPr lang="es-ES"/>
              <a:t> Octavio Paz (1957)</a:t>
            </a:r>
          </a:p>
          <a:p>
            <a:pPr eaLnBrk="1" hangingPunct="1">
              <a:spcBef>
                <a:spcPct val="0"/>
              </a:spcBef>
            </a:pPr>
            <a:r>
              <a:rPr lang="es-ES"/>
              <a:t>Espiral de Luz, a </a:t>
            </a:r>
            <a:r>
              <a:rPr lang="en-US"/>
              <a:t>book</a:t>
            </a:r>
            <a:r>
              <a:rPr lang="es-ES"/>
              <a:t> </a:t>
            </a:r>
            <a:r>
              <a:rPr lang="en-US"/>
              <a:t>by</a:t>
            </a:r>
            <a:r>
              <a:rPr lang="es-ES"/>
              <a:t> Dante </a:t>
            </a:r>
            <a:r>
              <a:rPr lang="es-ES" err="1"/>
              <a:t>Salgato</a:t>
            </a:r>
            <a:r>
              <a:rPr lang="es-ES"/>
              <a:t> </a:t>
            </a:r>
            <a:r>
              <a:rPr lang="en-US"/>
              <a:t>published</a:t>
            </a:r>
            <a:r>
              <a:rPr lang="es-ES"/>
              <a:t> in 2003.</a:t>
            </a:r>
          </a:p>
          <a:p>
            <a:pPr eaLnBrk="1" hangingPunct="1">
              <a:spcBef>
                <a:spcPct val="0"/>
              </a:spcBef>
            </a:pPr>
            <a:endParaRPr lang="es-ES"/>
          </a:p>
          <a:p>
            <a:pPr eaLnBrk="1" hangingPunct="1">
              <a:spcBef>
                <a:spcPct val="0"/>
              </a:spcBef>
            </a:pPr>
            <a:r>
              <a:rPr lang="en-US"/>
              <a:t>EXERCISE</a:t>
            </a:r>
            <a:r>
              <a:rPr lang="es-ES"/>
              <a:t>: </a:t>
            </a:r>
          </a:p>
          <a:p>
            <a:pPr eaLnBrk="1" hangingPunct="1">
              <a:spcBef>
                <a:spcPct val="0"/>
              </a:spcBef>
            </a:pPr>
            <a:r>
              <a:rPr lang="en-US"/>
              <a:t>Given</a:t>
            </a:r>
            <a:r>
              <a:rPr lang="es-ES"/>
              <a:t> </a:t>
            </a:r>
            <a:r>
              <a:rPr lang="en-US"/>
              <a:t>the</a:t>
            </a:r>
            <a:r>
              <a:rPr lang="es-ES"/>
              <a:t> </a:t>
            </a:r>
            <a:r>
              <a:rPr lang="en-US"/>
              <a:t>evidence</a:t>
            </a:r>
            <a:r>
              <a:rPr lang="es-ES"/>
              <a:t> </a:t>
            </a:r>
            <a:r>
              <a:rPr lang="en-US"/>
              <a:t>here</a:t>
            </a:r>
            <a:r>
              <a:rPr lang="es-ES"/>
              <a:t>, </a:t>
            </a:r>
            <a:r>
              <a:rPr lang="es-ES" err="1"/>
              <a:t>record</a:t>
            </a:r>
            <a:r>
              <a:rPr lang="es-ES"/>
              <a:t> in </a:t>
            </a:r>
            <a:r>
              <a:rPr lang="en-US"/>
              <a:t>your</a:t>
            </a:r>
            <a:r>
              <a:rPr lang="es-ES"/>
              <a:t> OCLC </a:t>
            </a:r>
            <a:r>
              <a:rPr lang="es-ES" err="1"/>
              <a:t>workform</a:t>
            </a:r>
            <a:r>
              <a:rPr lang="es-ES"/>
              <a:t> </a:t>
            </a:r>
            <a:r>
              <a:rPr lang="en-US"/>
              <a:t>the</a:t>
            </a:r>
            <a:r>
              <a:rPr lang="es-ES"/>
              <a:t> </a:t>
            </a:r>
            <a:r>
              <a:rPr lang="en-US"/>
              <a:t>preferred</a:t>
            </a:r>
            <a:r>
              <a:rPr lang="es-ES"/>
              <a:t> </a:t>
            </a:r>
            <a:r>
              <a:rPr lang="en-US"/>
              <a:t>name</a:t>
            </a:r>
            <a:r>
              <a:rPr lang="es-ES"/>
              <a:t> </a:t>
            </a:r>
            <a:r>
              <a:rPr lang="en-US"/>
              <a:t>for</a:t>
            </a:r>
            <a:r>
              <a:rPr lang="es-ES"/>
              <a:t> </a:t>
            </a:r>
            <a:r>
              <a:rPr lang="en-US"/>
              <a:t>the</a:t>
            </a:r>
            <a:r>
              <a:rPr lang="es-ES"/>
              <a:t> </a:t>
            </a:r>
            <a:r>
              <a:rPr lang="en-US"/>
              <a:t>author</a:t>
            </a:r>
            <a:r>
              <a:rPr lang="es-ES"/>
              <a:t> </a:t>
            </a:r>
            <a:r>
              <a:rPr lang="es-ES" err="1"/>
              <a:t>of</a:t>
            </a:r>
            <a:r>
              <a:rPr lang="es-ES"/>
              <a:t> Piedra de Sol. Note, </a:t>
            </a:r>
            <a:r>
              <a:rPr lang="en-GB"/>
              <a:t>either</a:t>
            </a:r>
            <a:r>
              <a:rPr lang="es-ES"/>
              <a:t> </a:t>
            </a:r>
            <a:r>
              <a:rPr lang="en-US"/>
              <a:t>one</a:t>
            </a:r>
            <a:r>
              <a:rPr lang="es-ES"/>
              <a:t> </a:t>
            </a:r>
            <a:r>
              <a:rPr lang="en-US"/>
              <a:t>is</a:t>
            </a:r>
            <a:r>
              <a:rPr lang="es-ES"/>
              <a:t> a “</a:t>
            </a:r>
            <a:r>
              <a:rPr lang="en-US" noProof="0"/>
              <a:t>manifestation</a:t>
            </a:r>
            <a:r>
              <a:rPr lang="es-ES"/>
              <a:t> </a:t>
            </a:r>
            <a:r>
              <a:rPr lang="en-US" u="sng"/>
              <a:t>associated</a:t>
            </a:r>
            <a:r>
              <a:rPr lang="es-ES"/>
              <a:t> </a:t>
            </a:r>
            <a:r>
              <a:rPr lang="en-US"/>
              <a:t>with</a:t>
            </a:r>
            <a:r>
              <a:rPr lang="es-ES"/>
              <a:t> </a:t>
            </a:r>
            <a:r>
              <a:rPr lang="en-US"/>
              <a:t>the</a:t>
            </a:r>
            <a:r>
              <a:rPr lang="es-ES"/>
              <a:t> </a:t>
            </a:r>
            <a:r>
              <a:rPr lang="en-US"/>
              <a:t>person.</a:t>
            </a:r>
            <a:r>
              <a:rPr lang="es-ES"/>
              <a:t>” </a:t>
            </a:r>
          </a:p>
          <a:p>
            <a:pPr eaLnBrk="1" hangingPunct="1">
              <a:spcBef>
                <a:spcPct val="0"/>
              </a:spcBef>
            </a:pPr>
            <a:endParaRPr lang="en-US"/>
          </a:p>
        </p:txBody>
      </p:sp>
      <p:sp>
        <p:nvSpPr>
          <p:cNvPr id="295" name="Google Shape;295;p2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26</a:t>
            </a:fld>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3"/>
        <p:cNvGrpSpPr/>
        <p:nvPr/>
      </p:nvGrpSpPr>
      <p:grpSpPr>
        <a:xfrm>
          <a:off x="0" y="0"/>
          <a:ext cx="0" cy="0"/>
          <a:chOff x="0" y="0"/>
          <a:chExt cx="0" cy="0"/>
        </a:xfrm>
      </p:grpSpPr>
      <p:sp>
        <p:nvSpPr>
          <p:cNvPr id="304" name="Google Shape;304;p2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05" name="Google Shape;305;p2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May 1, 2013</a:t>
            </a:r>
            <a:endParaRPr/>
          </a:p>
          <a:p>
            <a:pPr marL="0" lvl="0" indent="0" algn="l" rtl="0">
              <a:spcBef>
                <a:spcPts val="0"/>
              </a:spcBef>
              <a:spcAft>
                <a:spcPts val="0"/>
              </a:spcAft>
              <a:buNone/>
            </a:pPr>
            <a:r>
              <a:rPr lang="en-US"/>
              <a:t>For names in several specific languages such as Malay, Romanian, and so on, you should consult additional instructions in Appendix F. </a:t>
            </a:r>
            <a:endParaRPr/>
          </a:p>
          <a:p>
            <a:pPr marL="0" lvl="0" indent="0" algn="l" rtl="0">
              <a:spcBef>
                <a:spcPts val="0"/>
              </a:spcBef>
              <a:spcAft>
                <a:spcPts val="0"/>
              </a:spcAft>
              <a:buNone/>
            </a:pPr>
            <a:endParaRPr/>
          </a:p>
          <a:p>
            <a:pPr marL="0" lvl="0" indent="0" algn="l" rtl="0">
              <a:spcBef>
                <a:spcPts val="0"/>
              </a:spcBef>
              <a:spcAft>
                <a:spcPts val="0"/>
              </a:spcAft>
              <a:buNone/>
            </a:pPr>
            <a:r>
              <a:rPr lang="en-US"/>
              <a:t>This general guideline is followed by more specific instructions for recording names:</a:t>
            </a:r>
            <a:endParaRPr/>
          </a:p>
          <a:p>
            <a:pPr marL="0" lvl="0" indent="0" algn="l" rtl="0">
              <a:spcBef>
                <a:spcPts val="0"/>
              </a:spcBef>
              <a:spcAft>
                <a:spcPts val="0"/>
              </a:spcAft>
              <a:buNone/>
            </a:pPr>
            <a:r>
              <a:rPr lang="en-US"/>
              <a:t>	- containing a surname</a:t>
            </a:r>
            <a:endParaRPr/>
          </a:p>
          <a:p>
            <a:pPr marL="0" lvl="0" indent="0" algn="l" rtl="0">
              <a:spcBef>
                <a:spcPts val="0"/>
              </a:spcBef>
              <a:spcAft>
                <a:spcPts val="0"/>
              </a:spcAft>
              <a:buNone/>
            </a:pPr>
            <a:r>
              <a:rPr lang="en-US"/>
              <a:t>	- containing title of nobility</a:t>
            </a:r>
            <a:endParaRPr/>
          </a:p>
          <a:p>
            <a:pPr marL="0" lvl="0" indent="0" algn="l" rtl="0">
              <a:spcBef>
                <a:spcPts val="0"/>
              </a:spcBef>
              <a:spcAft>
                <a:spcPts val="0"/>
              </a:spcAft>
              <a:buNone/>
            </a:pPr>
            <a:r>
              <a:rPr lang="en-US"/>
              <a:t>	- containing neither a surname nor a title of nobility</a:t>
            </a:r>
            <a:endParaRPr/>
          </a:p>
          <a:p>
            <a:pPr marL="0" lvl="0" indent="0" algn="l" rtl="0">
              <a:spcBef>
                <a:spcPts val="0"/>
              </a:spcBef>
              <a:spcAft>
                <a:spcPts val="0"/>
              </a:spcAft>
              <a:buNone/>
            </a:pPr>
            <a:r>
              <a:rPr lang="en-US"/>
              <a:t>	- consisting of initials, or separate letters, or numerals</a:t>
            </a:r>
            <a:endParaRPr/>
          </a:p>
          <a:p>
            <a:pPr marL="0" lvl="0" indent="0" algn="l" rtl="0">
              <a:spcBef>
                <a:spcPts val="0"/>
              </a:spcBef>
              <a:spcAft>
                <a:spcPts val="0"/>
              </a:spcAft>
              <a:buNone/>
            </a:pPr>
            <a:endParaRPr/>
          </a:p>
          <a:p>
            <a:pPr marL="0" lvl="0" indent="0" algn="l" rtl="0">
              <a:spcBef>
                <a:spcPts val="0"/>
              </a:spcBef>
              <a:spcAft>
                <a:spcPts val="0"/>
              </a:spcAft>
              <a:buNone/>
            </a:pPr>
            <a:endParaRPr/>
          </a:p>
        </p:txBody>
      </p:sp>
      <p:sp>
        <p:nvSpPr>
          <p:cNvPr id="306" name="Google Shape;306;p2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27</a:t>
            </a:fld>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3"/>
        <p:cNvGrpSpPr/>
        <p:nvPr/>
      </p:nvGrpSpPr>
      <p:grpSpPr>
        <a:xfrm>
          <a:off x="0" y="0"/>
          <a:ext cx="0" cy="0"/>
          <a:chOff x="0" y="0"/>
          <a:chExt cx="0" cy="0"/>
        </a:xfrm>
      </p:grpSpPr>
      <p:sp>
        <p:nvSpPr>
          <p:cNvPr id="314" name="Google Shape;314;p2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15" name="Google Shape;315;p2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May 1, 2013</a:t>
            </a:r>
            <a:endParaRPr/>
          </a:p>
          <a:p>
            <a:pPr marL="0" lvl="0" indent="0" algn="l" rtl="0">
              <a:lnSpc>
                <a:spcPct val="115000"/>
              </a:lnSpc>
              <a:spcBef>
                <a:spcPts val="0"/>
              </a:spcBef>
              <a:spcAft>
                <a:spcPts val="0"/>
              </a:spcAft>
              <a:buSzPts val="1100"/>
              <a:buNone/>
            </a:pPr>
            <a:r>
              <a:rPr lang="en-US"/>
              <a:t>Updated November 14, 2019: added third bullet and examples in speaker notes</a:t>
            </a:r>
            <a:endParaRPr/>
          </a:p>
          <a:p>
            <a:pPr marL="0" lvl="0" indent="0" algn="l" rtl="0">
              <a:lnSpc>
                <a:spcPct val="115000"/>
              </a:lnSpc>
              <a:spcBef>
                <a:spcPts val="0"/>
              </a:spcBef>
              <a:spcAft>
                <a:spcPts val="0"/>
              </a:spcAft>
              <a:buClr>
                <a:schemeClr val="dk1"/>
              </a:buClr>
              <a:buSzPts val="1100"/>
              <a:buFont typeface="Arial"/>
              <a:buNone/>
            </a:pPr>
            <a:endParaRPr/>
          </a:p>
          <a:p>
            <a:pPr marL="0" lvl="0" indent="0" algn="l" rtl="0">
              <a:lnSpc>
                <a:spcPct val="115000"/>
              </a:lnSpc>
              <a:spcBef>
                <a:spcPts val="0"/>
              </a:spcBef>
              <a:spcAft>
                <a:spcPts val="0"/>
              </a:spcAft>
              <a:buClr>
                <a:schemeClr val="dk1"/>
              </a:buClr>
              <a:buSzPts val="1100"/>
              <a:buFont typeface="Arial"/>
              <a:buNone/>
            </a:pPr>
            <a:r>
              <a:rPr lang="en-US" b="1"/>
              <a:t>Fullness</a:t>
            </a:r>
            <a:r>
              <a:rPr lang="en-US"/>
              <a:t> (9.2.2.5.1)</a:t>
            </a:r>
            <a:endParaRPr/>
          </a:p>
          <a:p>
            <a:pPr marL="0" lvl="0" indent="0" algn="l" rtl="0">
              <a:lnSpc>
                <a:spcPct val="115000"/>
              </a:lnSpc>
              <a:spcBef>
                <a:spcPts val="0"/>
              </a:spcBef>
              <a:spcAft>
                <a:spcPts val="0"/>
              </a:spcAft>
              <a:buClr>
                <a:schemeClr val="dk1"/>
              </a:buClr>
              <a:buSzPts val="1100"/>
              <a:buFont typeface="Arial"/>
              <a:buNone/>
            </a:pPr>
            <a:r>
              <a:rPr lang="en-US"/>
              <a:t>If the forms of a person’s name vary in fullness, choose the form most commonly found as the preferred name. If no one form predominates, choose the latest form as a preferred name. In case of doubt about which is the latest form, choose the fuller or fullest form.  Record the other forms of the name as variant names (see 9.2.3.10).</a:t>
            </a:r>
            <a:endParaRPr/>
          </a:p>
          <a:p>
            <a:pPr marL="0" lvl="0" indent="0" algn="l" rtl="0">
              <a:lnSpc>
                <a:spcPct val="115000"/>
              </a:lnSpc>
              <a:spcBef>
                <a:spcPts val="0"/>
              </a:spcBef>
              <a:spcAft>
                <a:spcPts val="0"/>
              </a:spcAft>
              <a:buSzPts val="1100"/>
              <a:buNone/>
            </a:pPr>
            <a:endParaRPr/>
          </a:p>
          <a:p>
            <a:pPr marL="0" lvl="0" indent="0" algn="l" rtl="0">
              <a:lnSpc>
                <a:spcPct val="115000"/>
              </a:lnSpc>
              <a:spcBef>
                <a:spcPts val="0"/>
              </a:spcBef>
              <a:spcAft>
                <a:spcPts val="0"/>
              </a:spcAft>
              <a:buClr>
                <a:schemeClr val="dk1"/>
              </a:buClr>
              <a:buSzPts val="1100"/>
              <a:buFont typeface="Arial"/>
              <a:buNone/>
            </a:pPr>
            <a:r>
              <a:rPr lang="en-US"/>
              <a:t>Examples:</a:t>
            </a:r>
            <a:endParaRPr/>
          </a:p>
          <a:p>
            <a:pPr marL="0" lvl="0" indent="0" algn="l" rtl="0">
              <a:lnSpc>
                <a:spcPct val="115000"/>
              </a:lnSpc>
              <a:spcBef>
                <a:spcPts val="0"/>
              </a:spcBef>
              <a:spcAft>
                <a:spcPts val="0"/>
              </a:spcAft>
              <a:buClr>
                <a:schemeClr val="dk1"/>
              </a:buClr>
              <a:buSzPts val="1100"/>
              <a:buFont typeface="Arial"/>
              <a:buNone/>
            </a:pPr>
            <a:r>
              <a:rPr lang="en-US"/>
              <a:t>Two forms of the same name: Morris West; Morris L. West.  Morris L. West is a fuller form than Morris West.  Since Morris West is the most commonly found form, it gets chosen as the preferred name.</a:t>
            </a:r>
            <a:endParaRPr/>
          </a:p>
          <a:p>
            <a:pPr marL="0" lvl="0" indent="0" algn="l" rtl="0">
              <a:lnSpc>
                <a:spcPct val="115000"/>
              </a:lnSpc>
              <a:spcBef>
                <a:spcPts val="0"/>
              </a:spcBef>
              <a:spcAft>
                <a:spcPts val="0"/>
              </a:spcAft>
              <a:buClr>
                <a:schemeClr val="dk1"/>
              </a:buClr>
              <a:buSzPts val="1100"/>
              <a:buFont typeface="Arial"/>
              <a:buNone/>
            </a:pPr>
            <a:r>
              <a:rPr lang="en-US"/>
              <a:t>Two forms of the same name: Patricia Boren; Patricia M. Boren. Patricia M. Boren is a fuller form than Patricia Boren.  There is no predominant form.  Patricia M. Boren is the latest form, so it is chosen as the preferred name.</a:t>
            </a:r>
            <a:endParaRPr/>
          </a:p>
          <a:p>
            <a:pPr marL="0" lvl="0" indent="0" algn="l" rtl="0">
              <a:spcBef>
                <a:spcPts val="0"/>
              </a:spcBef>
              <a:spcAft>
                <a:spcPts val="0"/>
              </a:spcAft>
              <a:buNone/>
            </a:pPr>
            <a:endParaRPr/>
          </a:p>
          <a:p>
            <a:pPr marL="0" lvl="0" indent="0" algn="l" rtl="0">
              <a:spcBef>
                <a:spcPts val="0"/>
              </a:spcBef>
              <a:spcAft>
                <a:spcPts val="0"/>
              </a:spcAft>
              <a:buNone/>
            </a:pPr>
            <a:endParaRPr/>
          </a:p>
        </p:txBody>
      </p:sp>
      <p:sp>
        <p:nvSpPr>
          <p:cNvPr id="316" name="Google Shape;316;p2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28</a:t>
            </a:fld>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3"/>
        <p:cNvGrpSpPr/>
        <p:nvPr/>
      </p:nvGrpSpPr>
      <p:grpSpPr>
        <a:xfrm>
          <a:off x="0" y="0"/>
          <a:ext cx="0" cy="0"/>
          <a:chOff x="0" y="0"/>
          <a:chExt cx="0" cy="0"/>
        </a:xfrm>
      </p:grpSpPr>
      <p:sp>
        <p:nvSpPr>
          <p:cNvPr id="324" name="Google Shape;324;p2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25" name="Google Shape;325;p2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March 20, 2017: updated to reflect current RDA language.</a:t>
            </a:r>
            <a:endParaRPr/>
          </a:p>
          <a:p>
            <a:pPr marL="0" lvl="0" indent="0" algn="l" rtl="0">
              <a:spcBef>
                <a:spcPts val="0"/>
              </a:spcBef>
              <a:spcAft>
                <a:spcPts val="0"/>
              </a:spcAft>
              <a:buNone/>
            </a:pPr>
            <a:r>
              <a:rPr lang="en-US"/>
              <a:t>     If a person’s name has appeared in different language forms in manifestations associated with the person, choose the form corresponding to the language of most of the manifestations as the preferred name. Record the other forms as variant names.</a:t>
            </a:r>
            <a:endParaRPr/>
          </a:p>
          <a:p>
            <a:pPr marL="0" lvl="0" indent="0" algn="l" rtl="0">
              <a:spcBef>
                <a:spcPts val="0"/>
              </a:spcBef>
              <a:spcAft>
                <a:spcPts val="0"/>
              </a:spcAft>
              <a:buNone/>
            </a:pPr>
            <a:endParaRPr/>
          </a:p>
          <a:p>
            <a:pPr marL="0" lvl="0" indent="0" algn="l" rtl="0">
              <a:spcBef>
                <a:spcPts val="0"/>
              </a:spcBef>
              <a:spcAft>
                <a:spcPts val="0"/>
              </a:spcAft>
              <a:buNone/>
            </a:pPr>
            <a:r>
              <a:rPr lang="en-US"/>
              <a:t>Greek or Latin</a:t>
            </a:r>
            <a:endParaRPr/>
          </a:p>
          <a:p>
            <a:pPr marL="0" lvl="0" indent="0" algn="l" rtl="0">
              <a:spcBef>
                <a:spcPts val="0"/>
              </a:spcBef>
              <a:spcAft>
                <a:spcPts val="0"/>
              </a:spcAft>
              <a:buNone/>
            </a:pPr>
            <a:r>
              <a:rPr lang="en-US"/>
              <a:t>     Choose the form most commonly found in reference sources as the preferred name.</a:t>
            </a:r>
            <a:endParaRPr/>
          </a:p>
          <a:p>
            <a:pPr marL="0" lvl="0" indent="0" algn="l" rtl="0">
              <a:spcBef>
                <a:spcPts val="0"/>
              </a:spcBef>
              <a:spcAft>
                <a:spcPts val="0"/>
              </a:spcAft>
              <a:buNone/>
            </a:pPr>
            <a:endParaRPr/>
          </a:p>
          <a:p>
            <a:pPr marL="0" lvl="0" indent="0" algn="l" rtl="0">
              <a:spcBef>
                <a:spcPts val="0"/>
              </a:spcBef>
              <a:spcAft>
                <a:spcPts val="0"/>
              </a:spcAft>
              <a:buNone/>
            </a:pPr>
            <a:r>
              <a:rPr lang="en-US"/>
              <a:t>Form in the language preferred by the agency creating the data</a:t>
            </a:r>
            <a:endParaRPr/>
          </a:p>
          <a:p>
            <a:pPr marL="0" lvl="0" indent="0" algn="l" rtl="0">
              <a:spcBef>
                <a:spcPts val="0"/>
              </a:spcBef>
              <a:spcAft>
                <a:spcPts val="0"/>
              </a:spcAft>
              <a:buNone/>
            </a:pPr>
            <a:r>
              <a:rPr lang="en-US"/>
              <a:t>     If there is a well-established form of name in reference sources for a person whose given name, etc., is recorded as the first element in the preferred name (see 9.2.2.18) in the language preferred by the agency creating the data, choose that form of name as the preferred name. </a:t>
            </a:r>
            <a:endParaRPr/>
          </a:p>
          <a:p>
            <a:pPr marL="0" lvl="0" indent="0" algn="l" rtl="0">
              <a:spcBef>
                <a:spcPts val="0"/>
              </a:spcBef>
              <a:spcAft>
                <a:spcPts val="0"/>
              </a:spcAft>
              <a:buNone/>
            </a:pPr>
            <a:endParaRPr/>
          </a:p>
        </p:txBody>
      </p:sp>
      <p:sp>
        <p:nvSpPr>
          <p:cNvPr id="326" name="Google Shape;326;p2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29</a:t>
            </a:fld>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3"/>
        <p:cNvGrpSpPr/>
        <p:nvPr/>
      </p:nvGrpSpPr>
      <p:grpSpPr>
        <a:xfrm>
          <a:off x="0" y="0"/>
          <a:ext cx="0" cy="0"/>
          <a:chOff x="0" y="0"/>
          <a:chExt cx="0" cy="0"/>
        </a:xfrm>
      </p:grpSpPr>
      <p:sp>
        <p:nvSpPr>
          <p:cNvPr id="334" name="Google Shape;334;p2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35" name="Google Shape;335;p2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US"/>
              <a:t>May 1, 2013</a:t>
            </a:r>
            <a:endParaRPr/>
          </a:p>
          <a:p>
            <a:pPr marL="0" lvl="0" indent="0" algn="l" rtl="0">
              <a:spcBef>
                <a:spcPts val="0"/>
              </a:spcBef>
              <a:spcAft>
                <a:spcPts val="0"/>
              </a:spcAft>
              <a:buNone/>
            </a:pPr>
            <a:endParaRPr/>
          </a:p>
        </p:txBody>
      </p:sp>
      <p:sp>
        <p:nvSpPr>
          <p:cNvPr id="336" name="Google Shape;336;p2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30</a:t>
            </a:fld>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3"/>
        <p:cNvGrpSpPr/>
        <p:nvPr/>
      </p:nvGrpSpPr>
      <p:grpSpPr>
        <a:xfrm>
          <a:off x="0" y="0"/>
          <a:ext cx="0" cy="0"/>
          <a:chOff x="0" y="0"/>
          <a:chExt cx="0" cy="0"/>
        </a:xfrm>
      </p:grpSpPr>
      <p:sp>
        <p:nvSpPr>
          <p:cNvPr id="344" name="Google Shape;344;p2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45" name="Google Shape;345;p2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May 1, 2013; revised speaker notes April 25, 2017 to explicitly indicate 008/29 value “b”</a:t>
            </a:r>
            <a:endParaRPr/>
          </a:p>
          <a:p>
            <a:pPr marL="0" lvl="0" indent="0" algn="l" rtl="0">
              <a:spcBef>
                <a:spcPts val="0"/>
              </a:spcBef>
              <a:spcAft>
                <a:spcPts val="0"/>
              </a:spcAft>
              <a:buNone/>
            </a:pPr>
            <a:r>
              <a:rPr lang="en-US"/>
              <a:t>PCC libraries will continue to record names in the Latin script in the authorized access points in authority records and in bibliographic records. When transliteration is necessary, follow the </a:t>
            </a:r>
            <a:r>
              <a:rPr lang="en-US" u="sng"/>
              <a:t>ALA-LC Romanization Tables: Transliteration Schemes for Non-Roman Scripts</a:t>
            </a:r>
            <a:r>
              <a:rPr lang="en-US"/>
              <a:t>. PCC libraries may also continue the current policy for these languages/scripts: Perso-Arabic script (e.g., Arabic, Persian, Pushto, Urdu); Hebrew, Yiddish; Chinese, Japanese, Korean; Cyrillic-based scripts; and Greek, to give variant access points in the original language/script in authority records (</a:t>
            </a:r>
            <a:r>
              <a:rPr lang="en-US" i="1"/>
              <a:t>MARC 4XX fields, Ref status:</a:t>
            </a:r>
            <a:br>
              <a:rPr lang="en-US" i="1"/>
            </a:br>
            <a:r>
              <a:rPr lang="en-US" i="1"/>
              <a:t>008/29=“b”, and 667 note: Non-Latin script reference/s not evaluated</a:t>
            </a:r>
            <a:r>
              <a:rPr lang="en-US"/>
              <a:t>). </a:t>
            </a:r>
            <a:endParaRPr/>
          </a:p>
          <a:p>
            <a:pPr marL="0" lvl="0" indent="0" algn="l" rtl="0">
              <a:spcBef>
                <a:spcPts val="0"/>
              </a:spcBef>
              <a:spcAft>
                <a:spcPts val="0"/>
              </a:spcAft>
              <a:buNone/>
            </a:pPr>
            <a:endParaRPr u="sng"/>
          </a:p>
          <a:p>
            <a:pPr marL="0" lvl="0" indent="0" algn="l" rtl="0">
              <a:spcBef>
                <a:spcPts val="0"/>
              </a:spcBef>
              <a:spcAft>
                <a:spcPts val="0"/>
              </a:spcAft>
              <a:buNone/>
            </a:pPr>
            <a:r>
              <a:rPr lang="en-US" b="1"/>
              <a:t>Note to trainer: </a:t>
            </a:r>
            <a:r>
              <a:rPr lang="en-US"/>
              <a:t>If participants interested, go over the LC Practice for Alternative for names in Chinese, Japanese, Korean, Cyrillic and Hebrew alphabet described in LC-PCC PS for 9.2.2.5.3.  Korean example added on the next slide can be hidden if not needed (Slide Show 🡪 Hide Slide).  Examples in other scripts can be added as needed.</a:t>
            </a:r>
            <a:endParaRPr/>
          </a:p>
          <a:p>
            <a:pPr marL="0" lvl="0" indent="0" algn="l" rtl="0">
              <a:spcBef>
                <a:spcPts val="0"/>
              </a:spcBef>
              <a:spcAft>
                <a:spcPts val="0"/>
              </a:spcAft>
              <a:buNone/>
            </a:pPr>
            <a:endParaRPr/>
          </a:p>
        </p:txBody>
      </p:sp>
      <p:sp>
        <p:nvSpPr>
          <p:cNvPr id="346" name="Google Shape;346;p2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31</a:t>
            </a:fld>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3"/>
        <p:cNvGrpSpPr/>
        <p:nvPr/>
      </p:nvGrpSpPr>
      <p:grpSpPr>
        <a:xfrm>
          <a:off x="0" y="0"/>
          <a:ext cx="0" cy="0"/>
          <a:chOff x="0" y="0"/>
          <a:chExt cx="0" cy="0"/>
        </a:xfrm>
      </p:grpSpPr>
      <p:sp>
        <p:nvSpPr>
          <p:cNvPr id="344" name="Google Shape;344;p2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45" name="Google Shape;345;p2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46" name="Google Shape;346;p2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32</a:t>
            </a:fld>
            <a:endParaRPr/>
          </a:p>
        </p:txBody>
      </p:sp>
    </p:spTree>
    <p:extLst>
      <p:ext uri="{BB962C8B-B14F-4D97-AF65-F5344CB8AC3E}">
        <p14:creationId xmlns:p14="http://schemas.microsoft.com/office/powerpoint/2010/main" val="267621872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7"/>
        <p:cNvGrpSpPr/>
        <p:nvPr/>
      </p:nvGrpSpPr>
      <p:grpSpPr>
        <a:xfrm>
          <a:off x="0" y="0"/>
          <a:ext cx="0" cy="0"/>
          <a:chOff x="0" y="0"/>
          <a:chExt cx="0" cy="0"/>
        </a:xfrm>
      </p:grpSpPr>
      <p:sp>
        <p:nvSpPr>
          <p:cNvPr id="108" name="Google Shape;108;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9" name="Google Shape;109;p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15000"/>
              </a:lnSpc>
              <a:spcBef>
                <a:spcPts val="0"/>
              </a:spcBef>
              <a:spcAft>
                <a:spcPts val="0"/>
              </a:spcAft>
              <a:buClr>
                <a:schemeClr val="dk1"/>
              </a:buClr>
              <a:buSzPts val="1100"/>
              <a:buFont typeface="Arial"/>
              <a:buNone/>
            </a:pPr>
            <a:r>
              <a:rPr lang="en-US"/>
              <a:t>February 6, 2019: updated RDA 9.0 language</a:t>
            </a:r>
          </a:p>
          <a:p>
            <a:pPr marL="0" lvl="0" indent="0" algn="l" rtl="0">
              <a:lnSpc>
                <a:spcPct val="115000"/>
              </a:lnSpc>
              <a:spcBef>
                <a:spcPts val="0"/>
              </a:spcBef>
              <a:spcAft>
                <a:spcPts val="0"/>
              </a:spcAft>
              <a:buClr>
                <a:schemeClr val="dk1"/>
              </a:buClr>
              <a:buSzPts val="1100"/>
              <a:buFont typeface="Arial"/>
              <a:buNone/>
            </a:pPr>
            <a:endParaRPr lang="en-US"/>
          </a:p>
          <a:p>
            <a:pPr marL="0" lvl="0" indent="0" algn="l" rtl="0">
              <a:lnSpc>
                <a:spcPct val="115000"/>
              </a:lnSpc>
              <a:spcBef>
                <a:spcPts val="0"/>
              </a:spcBef>
              <a:spcAft>
                <a:spcPts val="0"/>
              </a:spcAft>
              <a:buClr>
                <a:schemeClr val="dk1"/>
              </a:buClr>
              <a:buSzPts val="1100"/>
              <a:buFont typeface="Arial"/>
              <a:buNone/>
            </a:pPr>
            <a:r>
              <a:rPr lang="en-US"/>
              <a:t>In RDA, a person can be an individual or an identity established by one individual alone or an identity established in collaboration with one or more other individuals portrayed as being one individual. </a:t>
            </a:r>
            <a:endParaRPr/>
          </a:p>
          <a:p>
            <a:pPr marL="0" lvl="0" indent="0" algn="l" rtl="0">
              <a:lnSpc>
                <a:spcPct val="115000"/>
              </a:lnSpc>
              <a:spcBef>
                <a:spcPts val="0"/>
              </a:spcBef>
              <a:spcAft>
                <a:spcPts val="0"/>
              </a:spcAft>
              <a:buClr>
                <a:schemeClr val="dk1"/>
              </a:buClr>
              <a:buSzPts val="1100"/>
              <a:buFont typeface="Arial"/>
              <a:buNone/>
            </a:pPr>
            <a:r>
              <a:rPr lang="en-US"/>
              <a:t>The scope statement in RDA 9.0 includes fictitious entities as persons and </a:t>
            </a:r>
            <a:r>
              <a:rPr lang="en-US" u="sng"/>
              <a:t>LC-PCC PS for 9.0 </a:t>
            </a:r>
            <a:r>
              <a:rPr lang="en-US"/>
              <a:t>gives the following instruction: “Apply this chapter to fictitious entities and real non-human entities having roles as creators or contributors […]”  So under RDA, non-human entities that are presented on a resource as being responsible for the creation of a work will be represented by authorized access points. They are also created in the LC/NACO authority file if needed for any access point, including subject access points.</a:t>
            </a:r>
          </a:p>
          <a:p>
            <a:pPr marL="0" lvl="0" indent="0" algn="l" rtl="0">
              <a:lnSpc>
                <a:spcPct val="115000"/>
              </a:lnSpc>
              <a:spcBef>
                <a:spcPts val="0"/>
              </a:spcBef>
              <a:spcAft>
                <a:spcPts val="0"/>
              </a:spcAft>
              <a:buClr>
                <a:schemeClr val="dk1"/>
              </a:buClr>
              <a:buSzPts val="1100"/>
              <a:buFont typeface="Arial"/>
              <a:buNone/>
            </a:pPr>
            <a:endParaRPr lang="en-US"/>
          </a:p>
          <a:p>
            <a:pPr marL="0" lvl="0" indent="0" algn="l" rtl="0">
              <a:lnSpc>
                <a:spcPct val="115000"/>
              </a:lnSpc>
              <a:spcBef>
                <a:spcPts val="0"/>
              </a:spcBef>
              <a:spcAft>
                <a:spcPts val="0"/>
              </a:spcAft>
              <a:buClr>
                <a:schemeClr val="dk1"/>
              </a:buClr>
              <a:buSzPts val="1100"/>
              <a:buFont typeface="Arial"/>
              <a:buNone/>
            </a:pPr>
            <a:r>
              <a:rPr lang="fr-CA"/>
              <a:t>ÉP-BAC-</a:t>
            </a:r>
            <a:r>
              <a:rPr lang="fr-CA" err="1"/>
              <a:t>BAnQ</a:t>
            </a:r>
            <a:r>
              <a:rPr lang="fr-CA"/>
              <a:t>: La définition de « personne » inclut à la fois les personnes réelles et toutes les identités bibliographiques ou fictives utilisées par ces personnes. « Personne » dans le chapitre 8 englobe les deux significations.</a:t>
            </a:r>
            <a:endParaRPr/>
          </a:p>
          <a:p>
            <a:pPr marL="0" lvl="0" indent="0" algn="l" rtl="0">
              <a:spcBef>
                <a:spcPts val="0"/>
              </a:spcBef>
              <a:spcAft>
                <a:spcPts val="0"/>
              </a:spcAft>
              <a:buNone/>
            </a:pPr>
            <a:endParaRPr/>
          </a:p>
        </p:txBody>
      </p:sp>
      <p:sp>
        <p:nvSpPr>
          <p:cNvPr id="110" name="Google Shape;110;p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3</a:t>
            </a:fld>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3"/>
        <p:cNvGrpSpPr/>
        <p:nvPr/>
      </p:nvGrpSpPr>
      <p:grpSpPr>
        <a:xfrm>
          <a:off x="0" y="0"/>
          <a:ext cx="0" cy="0"/>
          <a:chOff x="0" y="0"/>
          <a:chExt cx="0" cy="0"/>
        </a:xfrm>
      </p:grpSpPr>
      <p:sp>
        <p:nvSpPr>
          <p:cNvPr id="344" name="Google Shape;344;p2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45" name="Google Shape;345;p2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46" name="Google Shape;346;p2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33</a:t>
            </a:fld>
            <a:endParaRPr/>
          </a:p>
        </p:txBody>
      </p:sp>
    </p:spTree>
    <p:extLst>
      <p:ext uri="{BB962C8B-B14F-4D97-AF65-F5344CB8AC3E}">
        <p14:creationId xmlns:p14="http://schemas.microsoft.com/office/powerpoint/2010/main" val="185754414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3"/>
        <p:cNvGrpSpPr/>
        <p:nvPr/>
      </p:nvGrpSpPr>
      <p:grpSpPr>
        <a:xfrm>
          <a:off x="0" y="0"/>
          <a:ext cx="0" cy="0"/>
          <a:chOff x="0" y="0"/>
          <a:chExt cx="0" cy="0"/>
        </a:xfrm>
      </p:grpSpPr>
      <p:sp>
        <p:nvSpPr>
          <p:cNvPr id="344" name="Google Shape;344;p2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45" name="Google Shape;345;p2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46" name="Google Shape;346;p2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34</a:t>
            </a:fld>
            <a:endParaRPr/>
          </a:p>
        </p:txBody>
      </p:sp>
    </p:spTree>
    <p:extLst>
      <p:ext uri="{BB962C8B-B14F-4D97-AF65-F5344CB8AC3E}">
        <p14:creationId xmlns:p14="http://schemas.microsoft.com/office/powerpoint/2010/main" val="4128632366"/>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3"/>
        <p:cNvGrpSpPr/>
        <p:nvPr/>
      </p:nvGrpSpPr>
      <p:grpSpPr>
        <a:xfrm>
          <a:off x="0" y="0"/>
          <a:ext cx="0" cy="0"/>
          <a:chOff x="0" y="0"/>
          <a:chExt cx="0" cy="0"/>
        </a:xfrm>
      </p:grpSpPr>
      <p:sp>
        <p:nvSpPr>
          <p:cNvPr id="354" name="Google Shape;354;p2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55" name="Google Shape;355;p2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dirty="0"/>
              <a:t>17 </a:t>
            </a:r>
            <a:r>
              <a:rPr lang="en-US" dirty="0" err="1"/>
              <a:t>mai</a:t>
            </a:r>
            <a:r>
              <a:rPr lang="en-US" dirty="0"/>
              <a:t> 2020 : Correction de la note 667.</a:t>
            </a:r>
          </a:p>
          <a:p>
            <a:pPr marL="0" lvl="0" indent="0" algn="l" rtl="0">
              <a:spcBef>
                <a:spcPts val="0"/>
              </a:spcBef>
              <a:spcAft>
                <a:spcPts val="0"/>
              </a:spcAft>
              <a:buNone/>
            </a:pPr>
            <a:endParaRPr lang="en-US" dirty="0"/>
          </a:p>
          <a:p>
            <a:pPr marL="0" lvl="0" indent="0" algn="l" rtl="0">
              <a:spcBef>
                <a:spcPts val="0"/>
              </a:spcBef>
              <a:spcAft>
                <a:spcPts val="0"/>
              </a:spcAft>
              <a:buNone/>
            </a:pPr>
            <a:r>
              <a:rPr lang="en-US" dirty="0"/>
              <a:t>May 1, 2013</a:t>
            </a:r>
            <a:endParaRPr dirty="0"/>
          </a:p>
          <a:p>
            <a:pPr marL="0" lvl="0" indent="0" algn="l" rtl="0">
              <a:spcBef>
                <a:spcPts val="0"/>
              </a:spcBef>
              <a:spcAft>
                <a:spcPts val="0"/>
              </a:spcAft>
              <a:buNone/>
            </a:pPr>
            <a:endParaRPr dirty="0"/>
          </a:p>
          <a:p>
            <a:pPr marL="0" lvl="0" indent="0" algn="l" rtl="0">
              <a:spcBef>
                <a:spcPts val="0"/>
              </a:spcBef>
              <a:spcAft>
                <a:spcPts val="0"/>
              </a:spcAft>
              <a:buNone/>
            </a:pPr>
            <a:endParaRPr dirty="0"/>
          </a:p>
        </p:txBody>
      </p:sp>
      <p:sp>
        <p:nvSpPr>
          <p:cNvPr id="356" name="Google Shape;356;p2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35</a:t>
            </a:fld>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2"/>
        <p:cNvGrpSpPr/>
        <p:nvPr/>
      </p:nvGrpSpPr>
      <p:grpSpPr>
        <a:xfrm>
          <a:off x="0" y="0"/>
          <a:ext cx="0" cy="0"/>
          <a:chOff x="0" y="0"/>
          <a:chExt cx="0" cy="0"/>
        </a:xfrm>
      </p:grpSpPr>
      <p:sp>
        <p:nvSpPr>
          <p:cNvPr id="363" name="Google Shape;363;p2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64" name="Google Shape;364;p2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May 1, 2013</a:t>
            </a:r>
            <a:endParaRPr/>
          </a:p>
          <a:p>
            <a:pPr marL="0" lvl="0" indent="0" algn="l" rtl="0">
              <a:spcBef>
                <a:spcPts val="0"/>
              </a:spcBef>
              <a:spcAft>
                <a:spcPts val="0"/>
              </a:spcAft>
              <a:buNone/>
            </a:pPr>
            <a:endParaRPr/>
          </a:p>
          <a:p>
            <a:pPr marL="0" lvl="0" indent="0" algn="l" rtl="0">
              <a:spcBef>
                <a:spcPts val="0"/>
              </a:spcBef>
              <a:spcAft>
                <a:spcPts val="0"/>
              </a:spcAft>
              <a:buNone/>
            </a:pPr>
            <a:endParaRPr/>
          </a:p>
        </p:txBody>
      </p:sp>
      <p:sp>
        <p:nvSpPr>
          <p:cNvPr id="365" name="Google Shape;365;p28: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36</a:t>
            </a:fld>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2"/>
        <p:cNvGrpSpPr/>
        <p:nvPr/>
      </p:nvGrpSpPr>
      <p:grpSpPr>
        <a:xfrm>
          <a:off x="0" y="0"/>
          <a:ext cx="0" cy="0"/>
          <a:chOff x="0" y="0"/>
          <a:chExt cx="0" cy="0"/>
        </a:xfrm>
      </p:grpSpPr>
      <p:sp>
        <p:nvSpPr>
          <p:cNvPr id="373" name="Google Shape;373;p2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74" name="Google Shape;374;p2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sz="1200"/>
              <a:t>March 20, 2017: updated speaker notes for LC-PCC PS</a:t>
            </a:r>
            <a:endParaRPr lang="fr-CA"/>
          </a:p>
          <a:p>
            <a:pPr marL="0" lvl="0" indent="0" algn="l" rtl="0">
              <a:spcBef>
                <a:spcPts val="0"/>
              </a:spcBef>
              <a:spcAft>
                <a:spcPts val="0"/>
              </a:spcAft>
              <a:buNone/>
            </a:pPr>
            <a:endParaRPr lang="fr-CA" sz="1200"/>
          </a:p>
          <a:p>
            <a:pPr marL="0" lvl="0" indent="0" algn="l" rtl="0">
              <a:spcBef>
                <a:spcPts val="0"/>
              </a:spcBef>
              <a:spcAft>
                <a:spcPts val="0"/>
              </a:spcAft>
              <a:buNone/>
            </a:pPr>
            <a:r>
              <a:rPr lang="en-US" sz="1200"/>
              <a:t>This means that multiple NARs will be created, each representing one identity. </a:t>
            </a:r>
            <a:endParaRPr/>
          </a:p>
          <a:p>
            <a:pPr marL="0" lvl="0" indent="0" algn="l" rtl="0">
              <a:spcBef>
                <a:spcPts val="0"/>
              </a:spcBef>
              <a:spcAft>
                <a:spcPts val="0"/>
              </a:spcAft>
              <a:buNone/>
            </a:pPr>
            <a:endParaRPr sz="1200"/>
          </a:p>
          <a:p>
            <a:pPr marL="0" lvl="0" indent="0" algn="l" rtl="0">
              <a:spcBef>
                <a:spcPts val="0"/>
              </a:spcBef>
              <a:spcAft>
                <a:spcPts val="0"/>
              </a:spcAft>
              <a:buNone/>
            </a:pPr>
            <a:r>
              <a:rPr lang="en-US" sz="1200"/>
              <a:t>Consider an individual who uses one or more </a:t>
            </a:r>
            <a:r>
              <a:rPr lang="en-US" sz="1200" u="sng"/>
              <a:t>pseudonyms</a:t>
            </a:r>
            <a:r>
              <a:rPr lang="en-US" sz="1200"/>
              <a:t> (including joint pseudonyms), or his or her real name as well as one or more pseudonyms, to have more than one identity.</a:t>
            </a:r>
            <a:endParaRPr/>
          </a:p>
          <a:p>
            <a:pPr marL="0" lvl="0" indent="0" algn="l" rtl="0">
              <a:spcBef>
                <a:spcPts val="0"/>
              </a:spcBef>
              <a:spcAft>
                <a:spcPts val="0"/>
              </a:spcAft>
              <a:buNone/>
            </a:pPr>
            <a:endParaRPr sz="1200"/>
          </a:p>
          <a:p>
            <a:pPr marL="0" lvl="0" indent="0" algn="l" rtl="0">
              <a:spcBef>
                <a:spcPts val="0"/>
              </a:spcBef>
              <a:spcAft>
                <a:spcPts val="0"/>
              </a:spcAft>
              <a:buNone/>
            </a:pPr>
            <a:r>
              <a:rPr lang="en-US" sz="1200"/>
              <a:t>If an individual uses only </a:t>
            </a:r>
            <a:r>
              <a:rPr lang="en-US" sz="1200" u="sng"/>
              <a:t>one</a:t>
            </a:r>
            <a:r>
              <a:rPr lang="en-US" sz="1200"/>
              <a:t> pseudonym and </a:t>
            </a:r>
            <a:r>
              <a:rPr lang="en-US" sz="1200" u="sng"/>
              <a:t>does not </a:t>
            </a:r>
            <a:r>
              <a:rPr lang="en-US" sz="1200"/>
              <a:t>use his or her real name as a creator or contributor, choose the pseudonym as the preferred name. Record the individual’s real name as a variant name.</a:t>
            </a:r>
            <a:endParaRPr/>
          </a:p>
          <a:p>
            <a:pPr marL="0" lvl="0" indent="0" algn="l" rtl="0">
              <a:spcBef>
                <a:spcPts val="0"/>
              </a:spcBef>
              <a:spcAft>
                <a:spcPts val="0"/>
              </a:spcAft>
              <a:buNone/>
            </a:pPr>
            <a:endParaRPr sz="1200"/>
          </a:p>
          <a:p>
            <a:pPr marL="0" lvl="0" indent="0" algn="l" rtl="0">
              <a:spcBef>
                <a:spcPts val="0"/>
              </a:spcBef>
              <a:spcAft>
                <a:spcPts val="0"/>
              </a:spcAft>
              <a:buNone/>
            </a:pPr>
            <a:r>
              <a:rPr lang="en-US" sz="1200"/>
              <a:t>LC-PCC PS for 30.1.1.3</a:t>
            </a:r>
            <a:endParaRPr/>
          </a:p>
          <a:p>
            <a:pPr marL="0" lvl="0" indent="0" algn="l" rtl="0">
              <a:spcBef>
                <a:spcPts val="0"/>
              </a:spcBef>
              <a:spcAft>
                <a:spcPts val="0"/>
              </a:spcAft>
              <a:buNone/>
            </a:pPr>
            <a:r>
              <a:rPr lang="en-US" sz="1200"/>
              <a:t>For NARs for a person with different identities, follow the guidelines in the Descriptive Cataloging Manual Z1 sections for MARC fields 663 and 667. More information is available in the FAQ for creating NARs for persons who use pseudonyms: http://www.loc.gov/catdir/cpso/pseud.pdf</a:t>
            </a:r>
            <a:endParaRPr/>
          </a:p>
          <a:p>
            <a:pPr marL="0" lvl="0" indent="0" algn="l" rtl="0">
              <a:spcBef>
                <a:spcPts val="0"/>
              </a:spcBef>
              <a:spcAft>
                <a:spcPts val="0"/>
              </a:spcAft>
              <a:buNone/>
            </a:pPr>
            <a:endParaRPr sz="1200"/>
          </a:p>
          <a:p>
            <a:pPr marL="0" lvl="0" indent="0" algn="l" rtl="0">
              <a:spcBef>
                <a:spcPts val="0"/>
              </a:spcBef>
              <a:spcAft>
                <a:spcPts val="0"/>
              </a:spcAft>
              <a:buNone/>
            </a:pPr>
            <a:r>
              <a:rPr lang="en-US" sz="1200"/>
              <a:t>NARs for multiple identities and recording relationships between different identities will be covered later.</a:t>
            </a:r>
            <a:endParaRPr/>
          </a:p>
          <a:p>
            <a:pPr marL="0" lvl="0" indent="0" algn="l" rtl="0">
              <a:spcBef>
                <a:spcPts val="0"/>
              </a:spcBef>
              <a:spcAft>
                <a:spcPts val="0"/>
              </a:spcAft>
              <a:buNone/>
            </a:pPr>
            <a:endParaRPr/>
          </a:p>
        </p:txBody>
      </p:sp>
      <p:sp>
        <p:nvSpPr>
          <p:cNvPr id="375" name="Google Shape;375;p29: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37</a:t>
            </a:fld>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2"/>
        <p:cNvGrpSpPr/>
        <p:nvPr/>
      </p:nvGrpSpPr>
      <p:grpSpPr>
        <a:xfrm>
          <a:off x="0" y="0"/>
          <a:ext cx="0" cy="0"/>
          <a:chOff x="0" y="0"/>
          <a:chExt cx="0" cy="0"/>
        </a:xfrm>
      </p:grpSpPr>
      <p:sp>
        <p:nvSpPr>
          <p:cNvPr id="383" name="Google Shape;383;p3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84" name="Google Shape;384;p3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March 20, 2017</a:t>
            </a:r>
            <a:endParaRPr/>
          </a:p>
          <a:p>
            <a:pPr marL="0" lvl="0" indent="0" algn="l" rtl="0">
              <a:spcBef>
                <a:spcPts val="0"/>
              </a:spcBef>
              <a:spcAft>
                <a:spcPts val="0"/>
              </a:spcAft>
              <a:buNone/>
            </a:pPr>
            <a:endParaRPr/>
          </a:p>
          <a:p>
            <a:pPr marL="0" lvl="0" indent="0" algn="l" rtl="0">
              <a:spcBef>
                <a:spcPts val="0"/>
              </a:spcBef>
              <a:spcAft>
                <a:spcPts val="0"/>
              </a:spcAft>
              <a:buNone/>
            </a:pPr>
            <a:r>
              <a:rPr lang="en-US"/>
              <a:t>Record as a </a:t>
            </a:r>
            <a:r>
              <a:rPr lang="en-US" u="sng"/>
              <a:t>variant name </a:t>
            </a:r>
            <a:r>
              <a:rPr lang="en-US"/>
              <a:t>forms of the name using other parts of the compound surname as the first element.</a:t>
            </a:r>
            <a:endParaRPr/>
          </a:p>
          <a:p>
            <a:pPr marL="0" lvl="0" indent="0" algn="l" rtl="0">
              <a:spcBef>
                <a:spcPts val="0"/>
              </a:spcBef>
              <a:spcAft>
                <a:spcPts val="0"/>
              </a:spcAft>
              <a:buNone/>
            </a:pPr>
            <a:endParaRPr/>
          </a:p>
          <a:p>
            <a:pPr marL="0" marR="0" lvl="0" indent="0" algn="l" rtl="0">
              <a:lnSpc>
                <a:spcPct val="100000"/>
              </a:lnSpc>
              <a:spcBef>
                <a:spcPts val="0"/>
              </a:spcBef>
              <a:spcAft>
                <a:spcPts val="0"/>
              </a:spcAft>
              <a:buClr>
                <a:schemeClr val="dk1"/>
              </a:buClr>
              <a:buSzPts val="1200"/>
              <a:buFont typeface="Calibri"/>
              <a:buNone/>
            </a:pPr>
            <a:r>
              <a:rPr lang="en-US"/>
              <a:t>IFLA’s Names of Persons service includes a scanned version of the out of print </a:t>
            </a:r>
            <a:r>
              <a:rPr lang="en-US" u="sng"/>
              <a:t>Names of Persons: National Usages for Entry in Catalogues, 4th revised and enlarged edition (München: Saur, 1996)</a:t>
            </a:r>
            <a:r>
              <a:rPr lang="en-US" u="none"/>
              <a:t>, as well as the latest updates. The scanned version of </a:t>
            </a:r>
            <a:r>
              <a:rPr lang="en-US" u="sng"/>
              <a:t>Names of Persons</a:t>
            </a:r>
            <a:r>
              <a:rPr lang="en-US" u="none"/>
              <a:t> is also available through Cataloger’s Desktop.</a:t>
            </a:r>
            <a:endParaRPr u="sng"/>
          </a:p>
          <a:p>
            <a:pPr marL="0" lvl="0" indent="0" algn="l" rtl="0">
              <a:spcBef>
                <a:spcPts val="0"/>
              </a:spcBef>
              <a:spcAft>
                <a:spcPts val="0"/>
              </a:spcAft>
              <a:buNone/>
            </a:pPr>
            <a:endParaRPr/>
          </a:p>
          <a:p>
            <a:pPr marL="0" lvl="0" indent="0" algn="l" rtl="0">
              <a:spcBef>
                <a:spcPts val="0"/>
              </a:spcBef>
              <a:spcAft>
                <a:spcPts val="0"/>
              </a:spcAft>
              <a:buNone/>
            </a:pPr>
            <a:endParaRPr/>
          </a:p>
        </p:txBody>
      </p:sp>
      <p:sp>
        <p:nvSpPr>
          <p:cNvPr id="385" name="Google Shape;385;p30: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38</a:t>
            </a:fld>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2"/>
        <p:cNvGrpSpPr/>
        <p:nvPr/>
      </p:nvGrpSpPr>
      <p:grpSpPr>
        <a:xfrm>
          <a:off x="0" y="0"/>
          <a:ext cx="0" cy="0"/>
          <a:chOff x="0" y="0"/>
          <a:chExt cx="0" cy="0"/>
        </a:xfrm>
      </p:grpSpPr>
      <p:sp>
        <p:nvSpPr>
          <p:cNvPr id="393" name="Google Shape;393;p3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94" name="Google Shape;394;p3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Updated: Feb. 24, 2014 [slide animated]</a:t>
            </a:r>
            <a:endParaRPr/>
          </a:p>
          <a:p>
            <a:pPr marL="0" lvl="0" indent="0" algn="l" rtl="0">
              <a:spcBef>
                <a:spcPts val="0"/>
              </a:spcBef>
              <a:spcAft>
                <a:spcPts val="0"/>
              </a:spcAft>
              <a:buNone/>
            </a:pPr>
            <a:endParaRPr/>
          </a:p>
          <a:p>
            <a:pPr marL="0" lvl="0" indent="0" algn="l" rtl="0">
              <a:spcBef>
                <a:spcPts val="0"/>
              </a:spcBef>
              <a:spcAft>
                <a:spcPts val="0"/>
              </a:spcAft>
              <a:buNone/>
            </a:pPr>
            <a:r>
              <a:rPr lang="en-US"/>
              <a:t>PLEASE FIND APPENDIX F IN RDA.</a:t>
            </a:r>
            <a:endParaRPr/>
          </a:p>
          <a:p>
            <a:pPr marL="0" lvl="0" indent="0" algn="l" rtl="0">
              <a:spcBef>
                <a:spcPts val="0"/>
              </a:spcBef>
              <a:spcAft>
                <a:spcPts val="0"/>
              </a:spcAft>
              <a:buNone/>
            </a:pPr>
            <a:endParaRPr/>
          </a:p>
          <a:p>
            <a:pPr marL="0" lvl="0" indent="0" algn="l" rtl="0">
              <a:spcBef>
                <a:spcPts val="0"/>
              </a:spcBef>
              <a:spcAft>
                <a:spcPts val="0"/>
              </a:spcAft>
              <a:buNone/>
            </a:pPr>
            <a:r>
              <a:rPr lang="en-US"/>
              <a:t>Appendix F contains ADDITIONAL INSTRUCTIONS ON NAMES OF PERSONS for a number of languages listed in an alphabetical order.  Let’s check Appendix F11 for instructions on recording names in different languages that include prefixes.</a:t>
            </a:r>
            <a:endParaRPr/>
          </a:p>
          <a:p>
            <a:pPr marL="0" lvl="0" indent="0" algn="l" rtl="0">
              <a:spcBef>
                <a:spcPts val="0"/>
              </a:spcBef>
              <a:spcAft>
                <a:spcPts val="0"/>
              </a:spcAft>
              <a:buNone/>
            </a:pPr>
            <a:endParaRPr/>
          </a:p>
          <a:p>
            <a:pPr marL="0" lvl="0" indent="0" algn="l" rtl="0">
              <a:spcBef>
                <a:spcPts val="0"/>
              </a:spcBef>
              <a:spcAft>
                <a:spcPts val="0"/>
              </a:spcAft>
              <a:buNone/>
            </a:pPr>
            <a:r>
              <a:rPr lang="en-US"/>
              <a:t>According to Appendix F, what element would begin the preferred name for each of these persons? [NOTE: Animated slide]</a:t>
            </a:r>
            <a:endParaRPr/>
          </a:p>
          <a:p>
            <a:pPr marL="0" lvl="0" indent="0" algn="l" rtl="0">
              <a:spcBef>
                <a:spcPts val="0"/>
              </a:spcBef>
              <a:spcAft>
                <a:spcPts val="0"/>
              </a:spcAft>
              <a:buNone/>
            </a:pPr>
            <a:endParaRPr/>
          </a:p>
          <a:p>
            <a:pPr marL="0" lvl="0" indent="0" algn="l" rtl="0">
              <a:spcBef>
                <a:spcPts val="0"/>
              </a:spcBef>
              <a:spcAft>
                <a:spcPts val="0"/>
              </a:spcAft>
              <a:buNone/>
            </a:pPr>
            <a:r>
              <a:rPr lang="en-US"/>
              <a:t>Record as a </a:t>
            </a:r>
            <a:r>
              <a:rPr lang="en-US" u="sng"/>
              <a:t>variant name </a:t>
            </a:r>
            <a:r>
              <a:rPr lang="en-US"/>
              <a:t>a form using another part as the first element. The first element of the variant name can be another part of the prefix or the part of the name following the prefix. </a:t>
            </a:r>
            <a:endParaRPr/>
          </a:p>
          <a:p>
            <a:pPr marL="0" lvl="0" indent="0" algn="l" rtl="0">
              <a:spcBef>
                <a:spcPts val="0"/>
              </a:spcBef>
              <a:spcAft>
                <a:spcPts val="0"/>
              </a:spcAft>
              <a:buNone/>
            </a:pPr>
            <a:endParaRPr/>
          </a:p>
          <a:p>
            <a:pPr marL="0" lvl="0" indent="0" algn="l" rtl="0">
              <a:spcBef>
                <a:spcPts val="0"/>
              </a:spcBef>
              <a:spcAft>
                <a:spcPts val="0"/>
              </a:spcAft>
              <a:buNone/>
            </a:pPr>
            <a:r>
              <a:rPr lang="en-US" b="1"/>
              <a:t>Note to trainer</a:t>
            </a:r>
            <a:r>
              <a:rPr lang="en-US"/>
              <a:t>: If participants interested in Arabic, Hebrew, Yiddish, or Urdu, point to LC-PCC PS for F.11.</a:t>
            </a:r>
            <a:endParaRPr/>
          </a:p>
          <a:p>
            <a:pPr marL="0" lvl="0" indent="0" algn="l" rtl="0">
              <a:spcBef>
                <a:spcPts val="0"/>
              </a:spcBef>
              <a:spcAft>
                <a:spcPts val="0"/>
              </a:spcAft>
              <a:buNone/>
            </a:pPr>
            <a:endParaRPr/>
          </a:p>
        </p:txBody>
      </p:sp>
      <p:sp>
        <p:nvSpPr>
          <p:cNvPr id="395" name="Google Shape;395;p3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39</a:t>
            </a:fld>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2"/>
        <p:cNvGrpSpPr/>
        <p:nvPr/>
      </p:nvGrpSpPr>
      <p:grpSpPr>
        <a:xfrm>
          <a:off x="0" y="0"/>
          <a:ext cx="0" cy="0"/>
          <a:chOff x="0" y="0"/>
          <a:chExt cx="0" cy="0"/>
        </a:xfrm>
      </p:grpSpPr>
      <p:sp>
        <p:nvSpPr>
          <p:cNvPr id="393" name="Google Shape;393;p3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94" name="Google Shape;394;p3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95" name="Google Shape;395;p3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40</a:t>
            </a:fld>
            <a:endParaRPr/>
          </a:p>
        </p:txBody>
      </p:sp>
    </p:spTree>
    <p:extLst>
      <p:ext uri="{BB962C8B-B14F-4D97-AF65-F5344CB8AC3E}">
        <p14:creationId xmlns:p14="http://schemas.microsoft.com/office/powerpoint/2010/main" val="2771776220"/>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2"/>
        <p:cNvGrpSpPr/>
        <p:nvPr/>
      </p:nvGrpSpPr>
      <p:grpSpPr>
        <a:xfrm>
          <a:off x="0" y="0"/>
          <a:ext cx="0" cy="0"/>
          <a:chOff x="0" y="0"/>
          <a:chExt cx="0" cy="0"/>
        </a:xfrm>
      </p:grpSpPr>
      <p:sp>
        <p:nvSpPr>
          <p:cNvPr id="403" name="Google Shape;403;p3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04" name="Google Shape;404;p3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May 1, 2013</a:t>
            </a:r>
            <a:endParaRPr/>
          </a:p>
          <a:p>
            <a:pPr marL="0" lvl="0" indent="0" algn="l" rtl="0">
              <a:spcBef>
                <a:spcPts val="0"/>
              </a:spcBef>
              <a:spcAft>
                <a:spcPts val="0"/>
              </a:spcAft>
              <a:buNone/>
            </a:pPr>
            <a:r>
              <a:rPr lang="en-US"/>
              <a:t>This and the next 4 slides list additional, specific guidelines for your reference.</a:t>
            </a:r>
            <a:endParaRPr/>
          </a:p>
          <a:p>
            <a:pPr marL="0" lvl="0" indent="0" algn="l" rtl="0">
              <a:spcBef>
                <a:spcPts val="0"/>
              </a:spcBef>
              <a:spcAft>
                <a:spcPts val="0"/>
              </a:spcAft>
              <a:buNone/>
            </a:pPr>
            <a:endParaRPr/>
          </a:p>
        </p:txBody>
      </p:sp>
      <p:sp>
        <p:nvSpPr>
          <p:cNvPr id="405" name="Google Shape;405;p3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41</a:t>
            </a:fld>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2"/>
        <p:cNvGrpSpPr/>
        <p:nvPr/>
      </p:nvGrpSpPr>
      <p:grpSpPr>
        <a:xfrm>
          <a:off x="0" y="0"/>
          <a:ext cx="0" cy="0"/>
          <a:chOff x="0" y="0"/>
          <a:chExt cx="0" cy="0"/>
        </a:xfrm>
      </p:grpSpPr>
      <p:sp>
        <p:nvSpPr>
          <p:cNvPr id="413" name="Google Shape;413;p3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14" name="Google Shape;414;p3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May 1, 2013</a:t>
            </a:r>
            <a:endParaRPr/>
          </a:p>
          <a:p>
            <a:pPr marL="0" lvl="0" indent="0" algn="l" rtl="0">
              <a:spcBef>
                <a:spcPts val="0"/>
              </a:spcBef>
              <a:spcAft>
                <a:spcPts val="0"/>
              </a:spcAft>
              <a:buNone/>
            </a:pPr>
            <a:endParaRPr/>
          </a:p>
          <a:p>
            <a:pPr marL="0" lvl="0" indent="0" algn="l" rtl="0">
              <a:spcBef>
                <a:spcPts val="0"/>
              </a:spcBef>
              <a:spcAft>
                <a:spcPts val="0"/>
              </a:spcAft>
              <a:buNone/>
            </a:pPr>
            <a:endParaRPr/>
          </a:p>
        </p:txBody>
      </p:sp>
      <p:sp>
        <p:nvSpPr>
          <p:cNvPr id="415" name="Google Shape;415;p3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42</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7"/>
        <p:cNvGrpSpPr/>
        <p:nvPr/>
      </p:nvGrpSpPr>
      <p:grpSpPr>
        <a:xfrm>
          <a:off x="0" y="0"/>
          <a:ext cx="0" cy="0"/>
          <a:chOff x="0" y="0"/>
          <a:chExt cx="0" cy="0"/>
        </a:xfrm>
      </p:grpSpPr>
      <p:sp>
        <p:nvSpPr>
          <p:cNvPr id="118" name="Google Shape;118;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9" name="Google Shape;119;p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15000"/>
              </a:lnSpc>
              <a:spcBef>
                <a:spcPts val="0"/>
              </a:spcBef>
              <a:spcAft>
                <a:spcPts val="0"/>
              </a:spcAft>
              <a:buClr>
                <a:schemeClr val="dk1"/>
              </a:buClr>
              <a:buSzPts val="1100"/>
              <a:buFont typeface="Arial"/>
              <a:buNone/>
            </a:pPr>
            <a:r>
              <a:rPr lang="en-US"/>
              <a:t>November 14, 2019: added mythological character image (Medusa)</a:t>
            </a:r>
            <a:endParaRPr/>
          </a:p>
          <a:p>
            <a:pPr marL="0" lvl="0" indent="0" algn="l" rtl="0">
              <a:spcBef>
                <a:spcPts val="0"/>
              </a:spcBef>
              <a:spcAft>
                <a:spcPts val="0"/>
              </a:spcAft>
              <a:buNone/>
            </a:pPr>
            <a:endParaRPr lang="fr-CA"/>
          </a:p>
          <a:p>
            <a:pPr marL="0" lvl="0" indent="0" algn="l" rtl="0">
              <a:spcBef>
                <a:spcPts val="0"/>
              </a:spcBef>
              <a:spcAft>
                <a:spcPts val="0"/>
              </a:spcAft>
              <a:buNone/>
            </a:pPr>
            <a:endParaRPr/>
          </a:p>
          <a:p>
            <a:pPr marL="0" lvl="0" indent="0" algn="l" rtl="0">
              <a:spcBef>
                <a:spcPts val="0"/>
              </a:spcBef>
              <a:spcAft>
                <a:spcPts val="0"/>
              </a:spcAft>
              <a:buNone/>
            </a:pPr>
            <a:r>
              <a:rPr lang="en-US"/>
              <a:t>Even though most of the time you will need to establish names for human entities, let’s look at a couple of examples of other personal names.</a:t>
            </a:r>
            <a:endParaRPr/>
          </a:p>
          <a:p>
            <a:pPr marL="0" lvl="0" indent="0" algn="l" rtl="0">
              <a:spcBef>
                <a:spcPts val="0"/>
              </a:spcBef>
              <a:spcAft>
                <a:spcPts val="0"/>
              </a:spcAft>
              <a:buNone/>
            </a:pPr>
            <a:endParaRPr/>
          </a:p>
        </p:txBody>
      </p:sp>
      <p:sp>
        <p:nvSpPr>
          <p:cNvPr id="120" name="Google Shape;120;p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4</a:t>
            </a:fld>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2"/>
        <p:cNvGrpSpPr/>
        <p:nvPr/>
      </p:nvGrpSpPr>
      <p:grpSpPr>
        <a:xfrm>
          <a:off x="0" y="0"/>
          <a:ext cx="0" cy="0"/>
          <a:chOff x="0" y="0"/>
          <a:chExt cx="0" cy="0"/>
        </a:xfrm>
      </p:grpSpPr>
      <p:sp>
        <p:nvSpPr>
          <p:cNvPr id="423" name="Google Shape;423;p3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24" name="Google Shape;424;p3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May 1, 2013</a:t>
            </a:r>
            <a:endParaRPr/>
          </a:p>
          <a:p>
            <a:pPr marL="0" lvl="0" indent="0" algn="l" rtl="0">
              <a:spcBef>
                <a:spcPts val="0"/>
              </a:spcBef>
              <a:spcAft>
                <a:spcPts val="0"/>
              </a:spcAft>
              <a:buNone/>
            </a:pPr>
            <a:r>
              <a:rPr lang="en-US" i="1"/>
              <a:t>Examples on the next slide.</a:t>
            </a:r>
            <a:endParaRPr/>
          </a:p>
          <a:p>
            <a:pPr marL="0" lvl="0" indent="0" algn="l" rtl="0">
              <a:spcBef>
                <a:spcPts val="0"/>
              </a:spcBef>
              <a:spcAft>
                <a:spcPts val="0"/>
              </a:spcAft>
              <a:buNone/>
            </a:pPr>
            <a:endParaRPr/>
          </a:p>
        </p:txBody>
      </p:sp>
      <p:sp>
        <p:nvSpPr>
          <p:cNvPr id="425" name="Google Shape;425;p3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43</a:t>
            </a:fld>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2"/>
        <p:cNvGrpSpPr/>
        <p:nvPr/>
      </p:nvGrpSpPr>
      <p:grpSpPr>
        <a:xfrm>
          <a:off x="0" y="0"/>
          <a:ext cx="0" cy="0"/>
          <a:chOff x="0" y="0"/>
          <a:chExt cx="0" cy="0"/>
        </a:xfrm>
      </p:grpSpPr>
      <p:sp>
        <p:nvSpPr>
          <p:cNvPr id="433" name="Google Shape;433;p3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34" name="Google Shape;434;p3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October 23, 2018: added colon in last 670.</a:t>
            </a:r>
            <a:endParaRPr/>
          </a:p>
          <a:p>
            <a:pPr marL="0" lvl="0" indent="0" algn="l" rtl="0">
              <a:spcBef>
                <a:spcPts val="0"/>
              </a:spcBef>
              <a:spcAft>
                <a:spcPts val="0"/>
              </a:spcAft>
              <a:buNone/>
            </a:pPr>
            <a:r>
              <a:rPr lang="en-US" i="1"/>
              <a:t>Note: </a:t>
            </a:r>
            <a:r>
              <a:rPr lang="en-US"/>
              <a:t>Some examples come from AACR2 authority records; “title page”, “born”, etc., in the 670 notes in RDA NARs will most often be spelled out (rather than  abbreviated as “t.p.” and “b.”).</a:t>
            </a:r>
            <a:endParaRPr/>
          </a:p>
          <a:p>
            <a:pPr marL="0" lvl="0" indent="0" algn="l" rtl="0">
              <a:spcBef>
                <a:spcPts val="0"/>
              </a:spcBef>
              <a:spcAft>
                <a:spcPts val="0"/>
              </a:spcAft>
              <a:buNone/>
            </a:pPr>
            <a:endParaRPr/>
          </a:p>
        </p:txBody>
      </p:sp>
      <p:sp>
        <p:nvSpPr>
          <p:cNvPr id="435" name="Google Shape;435;p3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44</a:t>
            </a:fld>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1"/>
        <p:cNvGrpSpPr/>
        <p:nvPr/>
      </p:nvGrpSpPr>
      <p:grpSpPr>
        <a:xfrm>
          <a:off x="0" y="0"/>
          <a:ext cx="0" cy="0"/>
          <a:chOff x="0" y="0"/>
          <a:chExt cx="0" cy="0"/>
        </a:xfrm>
      </p:grpSpPr>
      <p:sp>
        <p:nvSpPr>
          <p:cNvPr id="442" name="Google Shape;442;p3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43" name="Google Shape;443;p3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March 20, 2017: updated to reflect current RDA language.</a:t>
            </a:r>
            <a:endParaRPr/>
          </a:p>
          <a:p>
            <a:pPr marL="0" lvl="0" indent="0" algn="l" rtl="0">
              <a:lnSpc>
                <a:spcPct val="115000"/>
              </a:lnSpc>
              <a:spcBef>
                <a:spcPts val="0"/>
              </a:spcBef>
              <a:spcAft>
                <a:spcPts val="0"/>
              </a:spcAft>
              <a:buSzPts val="1100"/>
              <a:buNone/>
            </a:pPr>
            <a:r>
              <a:rPr lang="en-US"/>
              <a:t>November 15, 2019: added examples in notes</a:t>
            </a:r>
            <a:endParaRPr/>
          </a:p>
          <a:p>
            <a:pPr marL="0" lvl="0" indent="0" algn="l" rtl="0">
              <a:lnSpc>
                <a:spcPct val="115000"/>
              </a:lnSpc>
              <a:spcBef>
                <a:spcPts val="0"/>
              </a:spcBef>
              <a:spcAft>
                <a:spcPts val="0"/>
              </a:spcAft>
              <a:buClr>
                <a:schemeClr val="dk1"/>
              </a:buClr>
              <a:buSzPts val="1100"/>
              <a:buFont typeface="Arial"/>
              <a:buNone/>
            </a:pPr>
            <a:endParaRPr/>
          </a:p>
          <a:p>
            <a:pPr marL="0" lvl="0" indent="0" algn="l" rtl="0">
              <a:lnSpc>
                <a:spcPct val="115000"/>
              </a:lnSpc>
              <a:spcBef>
                <a:spcPts val="0"/>
              </a:spcBef>
              <a:spcAft>
                <a:spcPts val="0"/>
              </a:spcAft>
              <a:buClr>
                <a:schemeClr val="dk1"/>
              </a:buClr>
              <a:buSzPts val="1100"/>
              <a:buFont typeface="Arial"/>
              <a:buNone/>
            </a:pPr>
            <a:r>
              <a:rPr lang="en-US"/>
              <a:t>Characterizing Word or Phrase</a:t>
            </a:r>
            <a:endParaRPr/>
          </a:p>
          <a:p>
            <a:pPr marL="0" lvl="0" indent="0" algn="l" rtl="0">
              <a:lnSpc>
                <a:spcPct val="115000"/>
              </a:lnSpc>
              <a:spcBef>
                <a:spcPts val="0"/>
              </a:spcBef>
              <a:spcAft>
                <a:spcPts val="0"/>
              </a:spcAft>
              <a:buClr>
                <a:schemeClr val="dk1"/>
              </a:buClr>
              <a:buSzPts val="1100"/>
              <a:buFont typeface="Arial"/>
              <a:buNone/>
            </a:pPr>
            <a:r>
              <a:rPr lang="en-US"/>
              <a:t>  Apply the Alternative per LC-PCC PS for 9.2.2.25: Omit an initial article (see appendix C) when recording a characterizing word or phrase.</a:t>
            </a:r>
            <a:endParaRPr/>
          </a:p>
          <a:p>
            <a:pPr marL="0" lvl="0" indent="0" algn="l" rtl="0">
              <a:lnSpc>
                <a:spcPct val="115000"/>
              </a:lnSpc>
              <a:spcBef>
                <a:spcPts val="400"/>
              </a:spcBef>
              <a:spcAft>
                <a:spcPts val="0"/>
              </a:spcAft>
              <a:buClr>
                <a:schemeClr val="dk1"/>
              </a:buClr>
              <a:buSzPts val="1100"/>
              <a:buFont typeface="Arial"/>
              <a:buNone/>
            </a:pPr>
            <a:r>
              <a:rPr lang="en-US"/>
              <a:t>  Military Chaplain</a:t>
            </a:r>
            <a:endParaRPr/>
          </a:p>
          <a:p>
            <a:pPr marL="0" lvl="0" indent="0" algn="l" rtl="0">
              <a:lnSpc>
                <a:spcPct val="115000"/>
              </a:lnSpc>
              <a:spcBef>
                <a:spcPts val="400"/>
              </a:spcBef>
              <a:spcAft>
                <a:spcPts val="0"/>
              </a:spcAft>
              <a:buSzPts val="1100"/>
              <a:buNone/>
            </a:pPr>
            <a:r>
              <a:rPr lang="en-US" i="1"/>
              <a:t>  Statement of responsibility: </a:t>
            </a:r>
            <a:r>
              <a:rPr lang="en-US"/>
              <a:t>by A Military Chaplain</a:t>
            </a:r>
            <a:endParaRPr/>
          </a:p>
          <a:p>
            <a:pPr marL="0" lvl="0" indent="0" algn="l" rtl="0">
              <a:lnSpc>
                <a:spcPct val="115000"/>
              </a:lnSpc>
              <a:spcBef>
                <a:spcPts val="400"/>
              </a:spcBef>
              <a:spcAft>
                <a:spcPts val="0"/>
              </a:spcAft>
              <a:buClr>
                <a:schemeClr val="dk1"/>
              </a:buClr>
              <a:buSzPts val="1100"/>
              <a:buFont typeface="Arial"/>
              <a:buNone/>
            </a:pPr>
            <a:endParaRPr/>
          </a:p>
          <a:p>
            <a:pPr marL="0" lvl="0" indent="0" algn="l" rtl="0">
              <a:lnSpc>
                <a:spcPct val="115000"/>
              </a:lnSpc>
              <a:spcBef>
                <a:spcPts val="0"/>
              </a:spcBef>
              <a:spcAft>
                <a:spcPts val="0"/>
              </a:spcAft>
              <a:buClr>
                <a:schemeClr val="dk1"/>
              </a:buClr>
              <a:buSzPts val="1100"/>
              <a:buFont typeface="Arial"/>
              <a:buNone/>
            </a:pPr>
            <a:r>
              <a:rPr lang="en-US"/>
              <a:t>Phrase Naming Another Work by the Person</a:t>
            </a:r>
            <a:endParaRPr/>
          </a:p>
          <a:p>
            <a:pPr marL="0" lvl="0" indent="0" algn="l" rtl="0">
              <a:lnSpc>
                <a:spcPct val="115000"/>
              </a:lnSpc>
              <a:spcBef>
                <a:spcPts val="0"/>
              </a:spcBef>
              <a:spcAft>
                <a:spcPts val="0"/>
              </a:spcAft>
              <a:buClr>
                <a:schemeClr val="dk1"/>
              </a:buClr>
              <a:buSzPts val="1100"/>
              <a:buFont typeface="Arial"/>
              <a:buNone/>
            </a:pPr>
            <a:r>
              <a:rPr lang="en-US"/>
              <a:t>  Apply the Alternative per LC-PCC PS for 9.2.2.26: Omit an initial article (see appendix C) when recording a phrase naming another work by the person.</a:t>
            </a:r>
            <a:endParaRPr/>
          </a:p>
          <a:p>
            <a:pPr marL="0" lvl="0" indent="0" algn="l" rtl="0">
              <a:lnSpc>
                <a:spcPct val="115000"/>
              </a:lnSpc>
              <a:spcBef>
                <a:spcPts val="400"/>
              </a:spcBef>
              <a:spcAft>
                <a:spcPts val="0"/>
              </a:spcAft>
              <a:buClr>
                <a:schemeClr val="dk1"/>
              </a:buClr>
              <a:buSzPts val="1100"/>
              <a:buFont typeface="Arial"/>
              <a:buNone/>
            </a:pPr>
            <a:r>
              <a:rPr lang="en-US"/>
              <a:t>  Author of Honesty the best policy</a:t>
            </a:r>
            <a:endParaRPr/>
          </a:p>
          <a:p>
            <a:pPr marL="0" lvl="0" indent="0" algn="l" rtl="0">
              <a:lnSpc>
                <a:spcPct val="115000"/>
              </a:lnSpc>
              <a:spcBef>
                <a:spcPts val="400"/>
              </a:spcBef>
              <a:spcAft>
                <a:spcPts val="0"/>
              </a:spcAft>
              <a:buClr>
                <a:schemeClr val="dk1"/>
              </a:buClr>
              <a:buSzPts val="1100"/>
              <a:buFont typeface="Arial"/>
              <a:buNone/>
            </a:pPr>
            <a:r>
              <a:rPr lang="en-US"/>
              <a:t>  </a:t>
            </a:r>
            <a:r>
              <a:rPr lang="en-US" i="1"/>
              <a:t>Statement of responsibility:</a:t>
            </a:r>
            <a:r>
              <a:rPr lang="en-US"/>
              <a:t> by The Author of Honesty the best policy</a:t>
            </a:r>
            <a:endParaRPr/>
          </a:p>
          <a:p>
            <a:pPr marL="0" lvl="0" indent="0" algn="l" rtl="0">
              <a:spcBef>
                <a:spcPts val="0"/>
              </a:spcBef>
              <a:spcAft>
                <a:spcPts val="0"/>
              </a:spcAft>
              <a:buNone/>
            </a:pPr>
            <a:endParaRPr/>
          </a:p>
        </p:txBody>
      </p:sp>
      <p:sp>
        <p:nvSpPr>
          <p:cNvPr id="444" name="Google Shape;444;p3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45</a:t>
            </a:fld>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1"/>
        <p:cNvGrpSpPr/>
        <p:nvPr/>
      </p:nvGrpSpPr>
      <p:grpSpPr>
        <a:xfrm>
          <a:off x="0" y="0"/>
          <a:ext cx="0" cy="0"/>
          <a:chOff x="0" y="0"/>
          <a:chExt cx="0" cy="0"/>
        </a:xfrm>
      </p:grpSpPr>
      <p:sp>
        <p:nvSpPr>
          <p:cNvPr id="452" name="Google Shape;452;p3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53" name="Google Shape;453;p3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March 20, 2017: updated to reflect current RDA language.</a:t>
            </a:r>
            <a:endParaRPr/>
          </a:p>
          <a:p>
            <a:pPr marL="0" lvl="0" indent="0" algn="l" rtl="0">
              <a:spcBef>
                <a:spcPts val="0"/>
              </a:spcBef>
              <a:spcAft>
                <a:spcPts val="0"/>
              </a:spcAft>
              <a:buNone/>
            </a:pPr>
            <a:endParaRPr/>
          </a:p>
          <a:p>
            <a:pPr marL="0" lvl="0" indent="0" algn="l" rtl="0">
              <a:spcBef>
                <a:spcPts val="0"/>
              </a:spcBef>
              <a:spcAft>
                <a:spcPts val="0"/>
              </a:spcAft>
              <a:buNone/>
            </a:pPr>
            <a:r>
              <a:rPr lang="en-US"/>
              <a:t>Variant name could be</a:t>
            </a:r>
            <a:endParaRPr/>
          </a:p>
          <a:p>
            <a:pPr marL="0" lvl="0" indent="0" algn="l" rtl="0">
              <a:spcBef>
                <a:spcPts val="0"/>
              </a:spcBef>
              <a:spcAft>
                <a:spcPts val="0"/>
              </a:spcAft>
              <a:buNone/>
            </a:pPr>
            <a:r>
              <a:rPr lang="en-US"/>
              <a:t>	- a real name if the preferred name is a pseudonym (9.2.3.4),</a:t>
            </a:r>
            <a:endParaRPr/>
          </a:p>
          <a:p>
            <a:pPr marL="0" lvl="0" indent="0" algn="l" rtl="0">
              <a:spcBef>
                <a:spcPts val="0"/>
              </a:spcBef>
              <a:spcAft>
                <a:spcPts val="0"/>
              </a:spcAft>
              <a:buNone/>
            </a:pPr>
            <a:r>
              <a:rPr lang="en-US"/>
              <a:t>	- a secular name if the preferred name is a name used in religion (9.2.3.5) and vice versa (9.2.3.6),</a:t>
            </a:r>
            <a:endParaRPr/>
          </a:p>
          <a:p>
            <a:pPr marL="0" lvl="0" indent="0" algn="l" rtl="0">
              <a:spcBef>
                <a:spcPts val="0"/>
              </a:spcBef>
              <a:spcAft>
                <a:spcPts val="0"/>
              </a:spcAft>
              <a:buNone/>
            </a:pPr>
            <a:r>
              <a:rPr lang="en-US"/>
              <a:t>	- an earlier name (9.2.3.7) and a later name (9.2.3.8),</a:t>
            </a:r>
            <a:endParaRPr/>
          </a:p>
          <a:p>
            <a:pPr marL="0" lvl="0" indent="0" algn="l" rtl="0">
              <a:spcBef>
                <a:spcPts val="0"/>
              </a:spcBef>
              <a:spcAft>
                <a:spcPts val="0"/>
              </a:spcAft>
              <a:buNone/>
            </a:pPr>
            <a:r>
              <a:rPr lang="en-US"/>
              <a:t>	- an alternative linguistic form (9.2.3.9), and</a:t>
            </a:r>
            <a:endParaRPr/>
          </a:p>
          <a:p>
            <a:pPr marL="0" lvl="0" indent="0" algn="l" rtl="0">
              <a:spcBef>
                <a:spcPts val="0"/>
              </a:spcBef>
              <a:spcAft>
                <a:spcPts val="0"/>
              </a:spcAft>
              <a:buNone/>
            </a:pPr>
            <a:r>
              <a:rPr lang="en-US"/>
              <a:t>	- any other name that a cataloger judged useful to be recoded.</a:t>
            </a:r>
            <a:endParaRPr/>
          </a:p>
          <a:p>
            <a:pPr marL="0" lvl="0" indent="0" algn="l" rtl="0">
              <a:spcBef>
                <a:spcPts val="0"/>
              </a:spcBef>
              <a:spcAft>
                <a:spcPts val="0"/>
              </a:spcAft>
              <a:buNone/>
            </a:pPr>
            <a:endParaRPr/>
          </a:p>
          <a:p>
            <a:pPr marL="0" lvl="0" indent="0" algn="l" rtl="0">
              <a:spcBef>
                <a:spcPts val="0"/>
              </a:spcBef>
              <a:spcAft>
                <a:spcPts val="0"/>
              </a:spcAft>
              <a:buNone/>
            </a:pPr>
            <a:r>
              <a:rPr lang="en-US"/>
              <a:t>RDA does not require any categories of variant access points – catalogers should use their judgment on which variants to include. An earlier name by which the person might have been known could be a good example of a variant that you would want to record.</a:t>
            </a:r>
            <a:endParaRPr/>
          </a:p>
          <a:p>
            <a:pPr marL="0" lvl="0" indent="0" algn="l" rtl="0">
              <a:spcBef>
                <a:spcPts val="0"/>
              </a:spcBef>
              <a:spcAft>
                <a:spcPts val="0"/>
              </a:spcAft>
              <a:buNone/>
            </a:pPr>
            <a:endParaRPr/>
          </a:p>
          <a:p>
            <a:pPr marL="0" lvl="0" indent="0" algn="l" rtl="0">
              <a:spcBef>
                <a:spcPts val="0"/>
              </a:spcBef>
              <a:spcAft>
                <a:spcPts val="0"/>
              </a:spcAft>
              <a:buNone/>
            </a:pPr>
            <a:endParaRPr/>
          </a:p>
        </p:txBody>
      </p:sp>
      <p:sp>
        <p:nvSpPr>
          <p:cNvPr id="454" name="Google Shape;454;p3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46</a:t>
            </a:fld>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1"/>
        <p:cNvGrpSpPr/>
        <p:nvPr/>
      </p:nvGrpSpPr>
      <p:grpSpPr>
        <a:xfrm>
          <a:off x="0" y="0"/>
          <a:ext cx="0" cy="0"/>
          <a:chOff x="0" y="0"/>
          <a:chExt cx="0" cy="0"/>
        </a:xfrm>
      </p:grpSpPr>
      <p:sp>
        <p:nvSpPr>
          <p:cNvPr id="462" name="Google Shape;462;p3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63" name="Google Shape;463;p3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defTabSz="909747" rtl="0" eaLnBrk="1" fontAlgn="base" latinLnBrk="0" hangingPunct="1">
              <a:lnSpc>
                <a:spcPct val="100000"/>
              </a:lnSpc>
              <a:spcBef>
                <a:spcPct val="0"/>
              </a:spcBef>
              <a:spcAft>
                <a:spcPct val="0"/>
              </a:spcAft>
              <a:buClrTx/>
              <a:buSzTx/>
              <a:buFontTx/>
              <a:buNone/>
              <a:tabLst/>
              <a:defRPr/>
            </a:pPr>
            <a:r>
              <a:rPr lang="en-US"/>
              <a:t>August</a:t>
            </a:r>
            <a:r>
              <a:rPr lang="en-US" baseline="0"/>
              <a:t> 2, 2019: replaced Presley example with one for a spirit that matches Joan, of Arc example used as replacement in slide 20</a:t>
            </a:r>
            <a:endParaRPr lang="en-US"/>
          </a:p>
          <a:p>
            <a:pPr defTabSz="909747" eaLnBrk="1" hangingPunct="1">
              <a:spcBef>
                <a:spcPct val="0"/>
              </a:spcBef>
              <a:defRPr/>
            </a:pPr>
            <a:r>
              <a:rPr lang="en-US"/>
              <a:t>March 1, 2019:</a:t>
            </a:r>
            <a:r>
              <a:rPr lang="en-US" baseline="0"/>
              <a:t> </a:t>
            </a:r>
            <a:r>
              <a:rPr lang="en-US"/>
              <a:t>added Jenner example</a:t>
            </a:r>
          </a:p>
          <a:p>
            <a:pPr defTabSz="909747" eaLnBrk="1" hangingPunct="1">
              <a:spcBef>
                <a:spcPct val="0"/>
              </a:spcBef>
              <a:defRPr/>
            </a:pPr>
            <a:endParaRPr lang="en-US"/>
          </a:p>
          <a:p>
            <a:pPr eaLnBrk="1" hangingPunct="1">
              <a:spcBef>
                <a:spcPct val="0"/>
              </a:spcBef>
            </a:pPr>
            <a:r>
              <a:rPr lang="en-US" b="1"/>
              <a:t>Note to trainer: </a:t>
            </a:r>
            <a:r>
              <a:rPr lang="en-US"/>
              <a:t>LOOK AT MARC authority format 400 field.</a:t>
            </a:r>
          </a:p>
          <a:p>
            <a:pPr eaLnBrk="1" hangingPunct="1">
              <a:spcBef>
                <a:spcPct val="0"/>
              </a:spcBef>
            </a:pPr>
            <a:endParaRPr lang="en-US" b="1"/>
          </a:p>
          <a:p>
            <a:pPr eaLnBrk="1" hangingPunct="1">
              <a:spcBef>
                <a:spcPct val="0"/>
              </a:spcBef>
            </a:pPr>
            <a:r>
              <a:rPr lang="en-US"/>
              <a:t>Here are the names from the list we looked at earlier while talking about the preferred names (Slide 18).  Only the bolded words are the variant name. All other pieces of the 400 field are other elements. </a:t>
            </a:r>
          </a:p>
          <a:p>
            <a:pPr eaLnBrk="1" hangingPunct="1">
              <a:spcBef>
                <a:spcPct val="0"/>
              </a:spcBef>
            </a:pPr>
            <a:r>
              <a:rPr lang="en-US" b="1"/>
              <a:t>Note to trainer: </a:t>
            </a:r>
            <a:r>
              <a:rPr lang="en-US"/>
              <a:t>comment on each one. </a:t>
            </a:r>
          </a:p>
        </p:txBody>
      </p:sp>
      <p:sp>
        <p:nvSpPr>
          <p:cNvPr id="464" name="Google Shape;464;p38: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47</a:t>
            </a:fld>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1"/>
        <p:cNvGrpSpPr/>
        <p:nvPr/>
      </p:nvGrpSpPr>
      <p:grpSpPr>
        <a:xfrm>
          <a:off x="0" y="0"/>
          <a:ext cx="0" cy="0"/>
          <a:chOff x="0" y="0"/>
          <a:chExt cx="0" cy="0"/>
        </a:xfrm>
      </p:grpSpPr>
      <p:sp>
        <p:nvSpPr>
          <p:cNvPr id="472" name="Google Shape;472;p3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73" name="Google Shape;473;p3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15000"/>
              </a:lnSpc>
              <a:spcBef>
                <a:spcPts val="0"/>
              </a:spcBef>
              <a:spcAft>
                <a:spcPts val="0"/>
              </a:spcAft>
              <a:buClr>
                <a:schemeClr val="dk1"/>
              </a:buClr>
              <a:buSzPts val="1100"/>
              <a:buFont typeface="Arial"/>
              <a:buNone/>
            </a:pPr>
            <a:r>
              <a:rPr lang="en-US" dirty="0"/>
              <a:t>March 1, 2019: corrected typo in speaker notes</a:t>
            </a:r>
            <a:endParaRPr dirty="0"/>
          </a:p>
          <a:p>
            <a:pPr marL="0" lvl="0" indent="0" algn="l" rtl="0">
              <a:spcBef>
                <a:spcPts val="0"/>
              </a:spcBef>
              <a:spcAft>
                <a:spcPts val="0"/>
              </a:spcAft>
              <a:buNone/>
            </a:pPr>
            <a:endParaRPr dirty="0"/>
          </a:p>
          <a:p>
            <a:pPr marL="0" lvl="0" indent="0" algn="l" rtl="0">
              <a:spcBef>
                <a:spcPts val="0"/>
              </a:spcBef>
              <a:spcAft>
                <a:spcPts val="0"/>
              </a:spcAft>
              <a:buNone/>
            </a:pPr>
            <a:r>
              <a:rPr lang="en-US" dirty="0"/>
              <a:t>EXERCISE 2: </a:t>
            </a:r>
            <a:endParaRPr dirty="0"/>
          </a:p>
          <a:p>
            <a:pPr marL="0" lvl="0" indent="0" algn="l" rtl="0">
              <a:spcBef>
                <a:spcPts val="0"/>
              </a:spcBef>
              <a:spcAft>
                <a:spcPts val="0"/>
              </a:spcAft>
              <a:buNone/>
            </a:pPr>
            <a:r>
              <a:rPr lang="en-US" dirty="0"/>
              <a:t>Based on the information in Wikipedia, record the variant name for Octavio Paz on your </a:t>
            </a:r>
            <a:r>
              <a:rPr lang="en-US" dirty="0" err="1"/>
              <a:t>workform</a:t>
            </a:r>
            <a:r>
              <a:rPr lang="en-US" dirty="0"/>
              <a:t>. </a:t>
            </a:r>
            <a:endParaRPr dirty="0"/>
          </a:p>
          <a:p>
            <a:pPr marL="0" lvl="0" indent="0" algn="l" rtl="0">
              <a:spcBef>
                <a:spcPts val="0"/>
              </a:spcBef>
              <a:spcAft>
                <a:spcPts val="0"/>
              </a:spcAft>
              <a:buNone/>
            </a:pPr>
            <a:endParaRPr dirty="0"/>
          </a:p>
          <a:p>
            <a:pPr marL="0" lvl="0" indent="0" algn="l" rtl="0">
              <a:spcBef>
                <a:spcPts val="0"/>
              </a:spcBef>
              <a:spcAft>
                <a:spcPts val="0"/>
              </a:spcAft>
              <a:buNone/>
            </a:pPr>
            <a:endParaRPr dirty="0"/>
          </a:p>
        </p:txBody>
      </p:sp>
      <p:sp>
        <p:nvSpPr>
          <p:cNvPr id="474" name="Google Shape;474;p39: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48</a:t>
            </a:fld>
            <a:endParaRPr/>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3"/>
        <p:cNvGrpSpPr/>
        <p:nvPr/>
      </p:nvGrpSpPr>
      <p:grpSpPr>
        <a:xfrm>
          <a:off x="0" y="0"/>
          <a:ext cx="0" cy="0"/>
          <a:chOff x="0" y="0"/>
          <a:chExt cx="0" cy="0"/>
        </a:xfrm>
      </p:grpSpPr>
      <p:sp>
        <p:nvSpPr>
          <p:cNvPr id="484" name="Google Shape;484;p4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85" name="Google Shape;485;p4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defTabSz="923963" eaLnBrk="1" hangingPunct="1">
              <a:spcBef>
                <a:spcPct val="0"/>
              </a:spcBef>
              <a:defRPr/>
            </a:pPr>
            <a:r>
              <a:rPr lang="en-US"/>
              <a:t>November 15, 2019: added parenthetical in second bullet</a:t>
            </a:r>
          </a:p>
          <a:p>
            <a:pPr defTabSz="923963" eaLnBrk="1" hangingPunct="1">
              <a:spcBef>
                <a:spcPct val="0"/>
              </a:spcBef>
              <a:defRPr/>
            </a:pPr>
            <a:endParaRPr lang="en-US"/>
          </a:p>
          <a:p>
            <a:pPr defTabSz="923963" eaLnBrk="1" hangingPunct="1">
              <a:spcBef>
                <a:spcPct val="0"/>
              </a:spcBef>
            </a:pPr>
            <a:r>
              <a:rPr lang="en-US"/>
              <a:t>Core. RDA 9.3.1.3: Record dates either as parts of the authorized access point representing the person, </a:t>
            </a:r>
            <a:r>
              <a:rPr lang="en-US" b="1"/>
              <a:t>or</a:t>
            </a:r>
            <a:r>
              <a:rPr lang="en-US"/>
              <a:t> as separate elements, or as both. Record the year alone for birth and death date; add the month or month and day if necessary to distinguish one access point from another.</a:t>
            </a:r>
          </a:p>
          <a:p>
            <a:pPr defTabSz="923963" eaLnBrk="1" hangingPunct="1">
              <a:spcBef>
                <a:spcPct val="0"/>
              </a:spcBef>
            </a:pPr>
            <a:r>
              <a:rPr lang="en-US"/>
              <a:t>	</a:t>
            </a:r>
            <a:r>
              <a:rPr lang="en-US" i="1"/>
              <a:t>but</a:t>
            </a:r>
          </a:p>
          <a:p>
            <a:pPr defTabSz="923963" eaLnBrk="1" hangingPunct="1">
              <a:spcBef>
                <a:spcPct val="0"/>
              </a:spcBef>
            </a:pPr>
            <a:r>
              <a:rPr lang="en-US"/>
              <a:t>LC-PCC PS for 9.19.1.3  instructs us to follow the RDA 9.19.1.3 </a:t>
            </a:r>
            <a:r>
              <a:rPr lang="en-US" i="1"/>
              <a:t>Optional Addition </a:t>
            </a:r>
            <a:r>
              <a:rPr lang="en-US"/>
              <a:t>and </a:t>
            </a:r>
            <a:r>
              <a:rPr lang="en-US" u="sng"/>
              <a:t>always</a:t>
            </a:r>
            <a:r>
              <a:rPr lang="en-US"/>
              <a:t> add a date of birth and/or date of death to </a:t>
            </a:r>
            <a:r>
              <a:rPr lang="en-US" u="sng"/>
              <a:t>access points </a:t>
            </a:r>
            <a:r>
              <a:rPr lang="en-US"/>
              <a:t>(even if not needed to distinguish).  Use a hyphen after date of birth (do not use the term “born”); use a hyphen before the date of death (do not use the term “died” with the date) (LC-PCC PS for 9.3.2.3 and 9.3.3.3).</a:t>
            </a:r>
          </a:p>
          <a:p>
            <a:pPr defTabSz="923963" eaLnBrk="1" hangingPunct="1">
              <a:spcBef>
                <a:spcPct val="0"/>
              </a:spcBef>
            </a:pPr>
            <a:endParaRPr lang="en-US"/>
          </a:p>
          <a:p>
            <a:pPr defTabSz="923963" eaLnBrk="1" hangingPunct="1">
              <a:spcBef>
                <a:spcPct val="0"/>
              </a:spcBef>
            </a:pPr>
            <a:r>
              <a:rPr lang="en-US"/>
              <a:t>The same LC-PCC PS for 9.19.1.3 instructs us </a:t>
            </a:r>
            <a:r>
              <a:rPr lang="en-US" b="1"/>
              <a:t>not</a:t>
            </a:r>
            <a:r>
              <a:rPr lang="en-US"/>
              <a:t> to add a date of birth and/or date of death to an existing authorized access point without dates unless otherwise changing the 100 field. </a:t>
            </a:r>
            <a:endParaRPr lang="en-US" u="sng">
              <a:solidFill>
                <a:srgbClr val="FF0000"/>
              </a:solidFill>
            </a:endParaRPr>
          </a:p>
        </p:txBody>
      </p:sp>
      <p:sp>
        <p:nvSpPr>
          <p:cNvPr id="486" name="Google Shape;486;p40: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49</a:t>
            </a:fld>
            <a:endParaRPr/>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3"/>
        <p:cNvGrpSpPr/>
        <p:nvPr/>
      </p:nvGrpSpPr>
      <p:grpSpPr>
        <a:xfrm>
          <a:off x="0" y="0"/>
          <a:ext cx="0" cy="0"/>
          <a:chOff x="0" y="0"/>
          <a:chExt cx="0" cy="0"/>
        </a:xfrm>
      </p:grpSpPr>
      <p:sp>
        <p:nvSpPr>
          <p:cNvPr id="494" name="Google Shape;494;p4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95" name="Google Shape;495;p4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November 24, 2015</a:t>
            </a:r>
            <a:endParaRPr/>
          </a:p>
          <a:p>
            <a:pPr marL="0" lvl="0" indent="0" algn="l" rtl="0">
              <a:spcBef>
                <a:spcPts val="0"/>
              </a:spcBef>
              <a:spcAft>
                <a:spcPts val="0"/>
              </a:spcAft>
              <a:buNone/>
            </a:pPr>
            <a:endParaRPr/>
          </a:p>
          <a:p>
            <a:pPr marL="0" lvl="0" indent="0" algn="l" rtl="0">
              <a:spcBef>
                <a:spcPts val="0"/>
              </a:spcBef>
              <a:spcAft>
                <a:spcPts val="0"/>
              </a:spcAft>
              <a:buNone/>
            </a:pPr>
            <a:r>
              <a:rPr lang="en-US"/>
              <a:t>Except for century dates, this element is recorded in MARC 046 in the format YYYY-MM-DD or YYYY-MM or YYYY (using the EDTF format, with $2 edtf).</a:t>
            </a:r>
            <a:endParaRPr/>
          </a:p>
          <a:p>
            <a:pPr marL="0" lvl="0" indent="0" algn="l" rtl="0">
              <a:spcBef>
                <a:spcPts val="0"/>
              </a:spcBef>
              <a:spcAft>
                <a:spcPts val="0"/>
              </a:spcAft>
              <a:buNone/>
            </a:pPr>
            <a:endParaRPr/>
          </a:p>
          <a:p>
            <a:pPr marL="0" lvl="0" indent="0" algn="l" rtl="0">
              <a:spcBef>
                <a:spcPts val="0"/>
              </a:spcBef>
              <a:spcAft>
                <a:spcPts val="0"/>
              </a:spcAft>
              <a:buNone/>
            </a:pPr>
            <a:r>
              <a:rPr lang="en-US"/>
              <a:t>EDTF format: </a:t>
            </a:r>
            <a:r>
              <a:rPr lang="en-US" u="sng">
                <a:solidFill>
                  <a:schemeClr val="hlink"/>
                </a:solidFill>
                <a:hlinkClick r:id="rId3"/>
              </a:rPr>
              <a:t>http://www.loc.gov/standards/datetime/</a:t>
            </a:r>
            <a:r>
              <a:rPr lang="en-US"/>
              <a:t>. See this website for more complex situations.</a:t>
            </a:r>
            <a:endParaRPr/>
          </a:p>
          <a:p>
            <a:pPr marL="0" lvl="0" indent="0" algn="l" rtl="0">
              <a:spcBef>
                <a:spcPts val="0"/>
              </a:spcBef>
              <a:spcAft>
                <a:spcPts val="0"/>
              </a:spcAft>
              <a:buNone/>
            </a:pPr>
            <a:endParaRPr/>
          </a:p>
          <a:p>
            <a:pPr marL="0" lvl="0" indent="0" algn="l" rtl="0">
              <a:spcBef>
                <a:spcPts val="0"/>
              </a:spcBef>
              <a:spcAft>
                <a:spcPts val="0"/>
              </a:spcAft>
              <a:buNone/>
            </a:pPr>
            <a:r>
              <a:rPr lang="en-US"/>
              <a:t>Century dates do not follow the EDTF format. Simply record the first two digits of the century (e.g. “19” = all dates beginning with “19” = 20th century) with no $2.</a:t>
            </a:r>
            <a:endParaRPr/>
          </a:p>
          <a:p>
            <a:pPr marL="0" lvl="0" indent="0" algn="l" rtl="0">
              <a:spcBef>
                <a:spcPts val="0"/>
              </a:spcBef>
              <a:spcAft>
                <a:spcPts val="0"/>
              </a:spcAft>
              <a:buNone/>
            </a:pPr>
            <a:endParaRPr lang="fr-CA"/>
          </a:p>
          <a:p>
            <a:pPr marL="0" lvl="0" indent="0" algn="l" rtl="0">
              <a:spcBef>
                <a:spcPts val="0"/>
              </a:spcBef>
              <a:spcAft>
                <a:spcPts val="0"/>
              </a:spcAft>
              <a:buNone/>
            </a:pPr>
            <a:endParaRPr/>
          </a:p>
          <a:p>
            <a:pPr marL="0" lvl="0" indent="0" algn="l" rtl="0">
              <a:spcBef>
                <a:spcPts val="0"/>
              </a:spcBef>
              <a:spcAft>
                <a:spcPts val="0"/>
              </a:spcAft>
              <a:buNone/>
            </a:pPr>
            <a:endParaRPr/>
          </a:p>
        </p:txBody>
      </p:sp>
      <p:sp>
        <p:nvSpPr>
          <p:cNvPr id="496" name="Google Shape;496;p4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50</a:t>
            </a:fld>
            <a:endParaRPr/>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3"/>
        <p:cNvGrpSpPr/>
        <p:nvPr/>
      </p:nvGrpSpPr>
      <p:grpSpPr>
        <a:xfrm>
          <a:off x="0" y="0"/>
          <a:ext cx="0" cy="0"/>
          <a:chOff x="0" y="0"/>
          <a:chExt cx="0" cy="0"/>
        </a:xfrm>
      </p:grpSpPr>
      <p:sp>
        <p:nvSpPr>
          <p:cNvPr id="504" name="Google Shape;504;p4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05" name="Google Shape;505;p4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March 20, 2017: updated red boxes to highlight birth and death dates.</a:t>
            </a:r>
            <a:endParaRPr/>
          </a:p>
          <a:p>
            <a:pPr marL="0" lvl="0" indent="0" algn="l" rtl="0">
              <a:spcBef>
                <a:spcPts val="0"/>
              </a:spcBef>
              <a:spcAft>
                <a:spcPts val="0"/>
              </a:spcAft>
              <a:buNone/>
            </a:pPr>
            <a:endParaRPr/>
          </a:p>
          <a:p>
            <a:pPr marL="0" lvl="0" indent="0" algn="l" rtl="0">
              <a:spcBef>
                <a:spcPts val="0"/>
              </a:spcBef>
              <a:spcAft>
                <a:spcPts val="0"/>
              </a:spcAft>
              <a:buNone/>
            </a:pPr>
            <a:r>
              <a:rPr lang="en-US"/>
              <a:t>Recorded in this NAR (in case it is hard to read from the slide):</a:t>
            </a:r>
            <a:endParaRPr/>
          </a:p>
          <a:p>
            <a:pPr marL="0" lvl="0" indent="0" algn="l" rtl="0">
              <a:spcBef>
                <a:spcPts val="0"/>
              </a:spcBef>
              <a:spcAft>
                <a:spcPts val="0"/>
              </a:spcAft>
              <a:buNone/>
            </a:pPr>
            <a:endParaRPr/>
          </a:p>
          <a:p>
            <a:pPr marL="0" lvl="0" indent="0" algn="l" rtl="0">
              <a:spcBef>
                <a:spcPts val="0"/>
              </a:spcBef>
              <a:spcAft>
                <a:spcPts val="0"/>
              </a:spcAft>
              <a:buNone/>
            </a:pPr>
            <a:r>
              <a:rPr lang="en-US"/>
              <a:t>670     Marie Curie, 2005:</a:t>
            </a:r>
            <a:r>
              <a:rPr lang="en-US" b="1"/>
              <a:t> </a:t>
            </a:r>
            <a:r>
              <a:rPr lang="en-US"/>
              <a:t>$b</a:t>
            </a:r>
            <a:r>
              <a:rPr lang="en-US" b="1"/>
              <a:t> </a:t>
            </a:r>
            <a:r>
              <a:rPr lang="en-US"/>
              <a:t>ECIP t.p. (Marie Curie) important dates page (</a:t>
            </a:r>
            <a:r>
              <a:rPr lang="en-US" b="1"/>
              <a:t>b.</a:t>
            </a:r>
            <a:r>
              <a:rPr lang="en-US"/>
              <a:t> Marya Skłodowska in Warsaw, Poland, </a:t>
            </a:r>
            <a:r>
              <a:rPr lang="en-US" b="1"/>
              <a:t>Nov. 07, 1867</a:t>
            </a:r>
            <a:r>
              <a:rPr lang="en-US"/>
              <a:t>; moved to Paris in 1891; married Pierre Curie, July 26, 1895; changed name to Marie Curie; co-discovered radium, polonium, and radioactivity; 1st woman to earn a doctorate in Europe (Sorbonne, 1903); awarded Nobel Prize in Physics, 1903; awarded Nobel Prize in Chemistry, 1911; </a:t>
            </a:r>
            <a:r>
              <a:rPr lang="en-US" b="1"/>
              <a:t>d. July 04, 1934</a:t>
            </a:r>
            <a:r>
              <a:rPr lang="en-US"/>
              <a:t>)</a:t>
            </a:r>
            <a:endParaRPr/>
          </a:p>
          <a:p>
            <a:pPr marL="0" lvl="0" indent="0" algn="l" rtl="0">
              <a:spcBef>
                <a:spcPts val="0"/>
              </a:spcBef>
              <a:spcAft>
                <a:spcPts val="0"/>
              </a:spcAft>
              <a:buNone/>
            </a:pPr>
            <a:endParaRPr/>
          </a:p>
        </p:txBody>
      </p:sp>
      <p:sp>
        <p:nvSpPr>
          <p:cNvPr id="506" name="Google Shape;506;p4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51</a:t>
            </a:fld>
            <a:endParaRPr/>
          </a:p>
        </p:txBody>
      </p:sp>
    </p:spTree>
    <p:extLst>
      <p:ext uri="{BB962C8B-B14F-4D97-AF65-F5344CB8AC3E}">
        <p14:creationId xmlns:p14="http://schemas.microsoft.com/office/powerpoint/2010/main" val="3877898181"/>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7"/>
        <p:cNvGrpSpPr/>
        <p:nvPr/>
      </p:nvGrpSpPr>
      <p:grpSpPr>
        <a:xfrm>
          <a:off x="0" y="0"/>
          <a:ext cx="0" cy="0"/>
          <a:chOff x="0" y="0"/>
          <a:chExt cx="0" cy="0"/>
        </a:xfrm>
      </p:grpSpPr>
      <p:sp>
        <p:nvSpPr>
          <p:cNvPr id="518" name="Google Shape;518;p4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19" name="Google Shape;519;p4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15000"/>
              </a:lnSpc>
              <a:spcBef>
                <a:spcPts val="0"/>
              </a:spcBef>
              <a:spcAft>
                <a:spcPts val="0"/>
              </a:spcAft>
              <a:buClr>
                <a:schemeClr val="dk1"/>
              </a:buClr>
              <a:buSzPts val="1100"/>
              <a:buFont typeface="Arial"/>
              <a:buNone/>
            </a:pPr>
            <a:r>
              <a:rPr lang="en-US"/>
              <a:t>Updated November 15, 2019: added second bullet; delete note about ignoring RDA examples that use “approximately”</a:t>
            </a:r>
            <a:endParaRPr/>
          </a:p>
          <a:p>
            <a:pPr marL="0" lvl="0" indent="0" algn="l" rtl="0">
              <a:lnSpc>
                <a:spcPct val="115000"/>
              </a:lnSpc>
              <a:spcBef>
                <a:spcPts val="0"/>
              </a:spcBef>
              <a:spcAft>
                <a:spcPts val="0"/>
              </a:spcAft>
              <a:buClr>
                <a:schemeClr val="dk1"/>
              </a:buClr>
              <a:buSzPts val="1100"/>
              <a:buFont typeface="Arial"/>
              <a:buNone/>
            </a:pPr>
            <a:endParaRPr lang="en-US"/>
          </a:p>
          <a:p>
            <a:pPr marL="0" lvl="0" indent="0" algn="l" rtl="0">
              <a:lnSpc>
                <a:spcPct val="115000"/>
              </a:lnSpc>
              <a:spcBef>
                <a:spcPts val="0"/>
              </a:spcBef>
              <a:spcAft>
                <a:spcPts val="0"/>
              </a:spcAft>
              <a:buClr>
                <a:schemeClr val="dk1"/>
              </a:buClr>
              <a:buSzPts val="1100"/>
              <a:buFont typeface="Arial"/>
              <a:buNone/>
            </a:pPr>
            <a:r>
              <a:rPr lang="en-US"/>
              <a:t>ÉP de</a:t>
            </a:r>
            <a:r>
              <a:rPr lang="en-US" baseline="0"/>
              <a:t> BAC/BAnQ pou</a:t>
            </a:r>
            <a:r>
              <a:rPr lang="en-US"/>
              <a:t>r 9.3.4.3:</a:t>
            </a:r>
            <a:endParaRPr/>
          </a:p>
          <a:p>
            <a:r>
              <a:rPr lang="fr-CA" sz="1200" b="0" i="0" u="none" strike="noStrike" cap="none">
                <a:solidFill>
                  <a:schemeClr val="dk1"/>
                </a:solidFill>
                <a:effectLst/>
                <a:latin typeface="Calibri"/>
                <a:ea typeface="Calibri"/>
                <a:cs typeface="Calibri"/>
                <a:sym typeface="Calibri"/>
              </a:rPr>
              <a:t>Lors de l’enregistrement de la période d’activité, utiliser le terme « activité » et non « époque », « actif » ou « active ». Le terme « activité » doit figurer avant la première date de la période d’activité (par ex., « activité 12e siècle »), sauf si un autre terme tel que « jin shi » est utilisé.</a:t>
            </a:r>
          </a:p>
          <a:p>
            <a:r>
              <a:rPr lang="fr-CA" sz="1200" b="0" i="0" u="none" strike="noStrike" cap="none">
                <a:solidFill>
                  <a:schemeClr val="dk1"/>
                </a:solidFill>
                <a:effectLst/>
                <a:latin typeface="Calibri"/>
                <a:ea typeface="Calibri"/>
                <a:cs typeface="Calibri"/>
                <a:sym typeface="Calibri"/>
              </a:rPr>
              <a:t/>
            </a:r>
            <a:br>
              <a:rPr lang="fr-CA" sz="1200" b="0" i="0" u="none" strike="noStrike" cap="none">
                <a:solidFill>
                  <a:schemeClr val="dk1"/>
                </a:solidFill>
                <a:effectLst/>
                <a:latin typeface="Calibri"/>
                <a:ea typeface="Calibri"/>
                <a:cs typeface="Calibri"/>
                <a:sym typeface="Calibri"/>
              </a:rPr>
            </a:br>
            <a:endParaRPr/>
          </a:p>
          <a:p>
            <a:pPr marL="0" lvl="0" indent="0" algn="l" rtl="0">
              <a:spcBef>
                <a:spcPts val="0"/>
              </a:spcBef>
              <a:spcAft>
                <a:spcPts val="0"/>
              </a:spcAft>
              <a:buNone/>
            </a:pPr>
            <a:r>
              <a:rPr lang="en-US"/>
              <a:t>LC-PCC PS for 9.3.4.3: </a:t>
            </a:r>
            <a:endParaRPr/>
          </a:p>
          <a:p>
            <a:pPr marL="0" lvl="0" indent="0" algn="l" rtl="0">
              <a:spcBef>
                <a:spcPts val="0"/>
              </a:spcBef>
              <a:spcAft>
                <a:spcPts val="0"/>
              </a:spcAft>
              <a:buNone/>
            </a:pPr>
            <a:r>
              <a:rPr lang="en-US"/>
              <a:t>When recording the date in an authorized access point, use “active” and “century” …  The term "active" should appear before the first period of activity date (e.g., "active 12th century"). Record a period of activity expressed as a range of centuries in the form [century]–[century]. </a:t>
            </a:r>
            <a:endParaRPr/>
          </a:p>
          <a:p>
            <a:pPr marL="0" lvl="0" indent="0" algn="l" rtl="0">
              <a:spcBef>
                <a:spcPts val="0"/>
              </a:spcBef>
              <a:spcAft>
                <a:spcPts val="0"/>
              </a:spcAft>
              <a:buNone/>
            </a:pPr>
            <a:endParaRPr/>
          </a:p>
          <a:p>
            <a:pPr marL="0" lvl="0" indent="0" algn="l" rtl="0">
              <a:spcBef>
                <a:spcPts val="0"/>
              </a:spcBef>
              <a:spcAft>
                <a:spcPts val="0"/>
              </a:spcAft>
              <a:buNone/>
            </a:pPr>
            <a:r>
              <a:rPr lang="en-US" i="1"/>
              <a:t>Note:</a:t>
            </a:r>
            <a:r>
              <a:rPr lang="en-US"/>
              <a:t> Disregard the RDA examples that use “approximately.”</a:t>
            </a:r>
            <a:endParaRPr/>
          </a:p>
          <a:p>
            <a:pPr marL="0" lvl="0" indent="0" algn="l" rtl="0">
              <a:spcBef>
                <a:spcPts val="0"/>
              </a:spcBef>
              <a:spcAft>
                <a:spcPts val="0"/>
              </a:spcAft>
              <a:buNone/>
            </a:pPr>
            <a:endParaRPr/>
          </a:p>
          <a:p>
            <a:pPr marL="0" lvl="0" indent="0" algn="l" rtl="0">
              <a:spcBef>
                <a:spcPts val="0"/>
              </a:spcBef>
              <a:spcAft>
                <a:spcPts val="0"/>
              </a:spcAft>
              <a:buNone/>
            </a:pPr>
            <a:endParaRPr/>
          </a:p>
        </p:txBody>
      </p:sp>
      <p:sp>
        <p:nvSpPr>
          <p:cNvPr id="520" name="Google Shape;520;p4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52</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9"/>
        <p:cNvGrpSpPr/>
        <p:nvPr/>
      </p:nvGrpSpPr>
      <p:grpSpPr>
        <a:xfrm>
          <a:off x="0" y="0"/>
          <a:ext cx="0" cy="0"/>
          <a:chOff x="0" y="0"/>
          <a:chExt cx="0" cy="0"/>
        </a:xfrm>
      </p:grpSpPr>
      <p:sp>
        <p:nvSpPr>
          <p:cNvPr id="130" name="Google Shape;130;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31" name="Google Shape;131;p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dirty="0"/>
              <a:t>December 12, 2016</a:t>
            </a:r>
            <a:endParaRPr dirty="0"/>
          </a:p>
          <a:p>
            <a:pPr marL="0" lvl="0" indent="0" algn="l" rtl="0">
              <a:spcBef>
                <a:spcPts val="0"/>
              </a:spcBef>
              <a:spcAft>
                <a:spcPts val="0"/>
              </a:spcAft>
              <a:buNone/>
            </a:pPr>
            <a:endParaRPr dirty="0"/>
          </a:p>
          <a:p>
            <a:pPr marL="0" lvl="0" indent="0" algn="l" rtl="0">
              <a:spcBef>
                <a:spcPts val="0"/>
              </a:spcBef>
              <a:spcAft>
                <a:spcPts val="0"/>
              </a:spcAft>
              <a:buNone/>
            </a:pPr>
            <a:r>
              <a:rPr lang="en-US" dirty="0"/>
              <a:t>Per RDA 9.0, Keiko in the role of Willy, is established in the NAF. </a:t>
            </a:r>
            <a:endParaRPr dirty="0"/>
          </a:p>
          <a:p>
            <a:pPr marL="0" lvl="0" indent="0" algn="l" rtl="0">
              <a:spcBef>
                <a:spcPts val="0"/>
              </a:spcBef>
              <a:spcAft>
                <a:spcPts val="0"/>
              </a:spcAft>
              <a:buNone/>
            </a:pPr>
            <a:endParaRPr dirty="0"/>
          </a:p>
        </p:txBody>
      </p:sp>
      <p:sp>
        <p:nvSpPr>
          <p:cNvPr id="132" name="Google Shape;132;p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5</a:t>
            </a:fld>
            <a:endParaRPr/>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defTabSz="909747" eaLnBrk="1" hangingPunct="1">
              <a:spcBef>
                <a:spcPct val="0"/>
              </a:spcBef>
              <a:defRPr/>
            </a:pPr>
            <a:r>
              <a:rPr lang="en-US"/>
              <a:t>February 28, 2020: new slide</a:t>
            </a:r>
          </a:p>
          <a:p>
            <a:pPr eaLnBrk="1" hangingPunct="1">
              <a:spcBef>
                <a:spcPct val="0"/>
              </a:spcBef>
            </a:pPr>
            <a:endParaRPr lang="en-US"/>
          </a:p>
          <a:p>
            <a:pPr eaLnBrk="1" hangingPunct="1">
              <a:spcBef>
                <a:spcPct val="0"/>
              </a:spcBef>
            </a:pPr>
            <a:r>
              <a:rPr lang="en-US"/>
              <a:t>DCM Z1 670:  I</a:t>
            </a:r>
            <a:r>
              <a:rPr lang="en-US" sz="1200" b="0" i="0" u="none" strike="noStrike" kern="1200" cap="none">
                <a:solidFill>
                  <a:schemeClr val="tx1"/>
                </a:solidFill>
                <a:effectLst/>
                <a:latin typeface="Calibri"/>
                <a:ea typeface="Calibri"/>
                <a:cs typeface="Calibri"/>
                <a:sym typeface="Calibri"/>
              </a:rPr>
              <a:t>nformation found in online sources may be added to the 046 or 3XX fields with the appropriate citations in subfields $v and $u and not repeated in a 670 when that information is not used in the 1XX or a 4XX.</a:t>
            </a:r>
          </a:p>
          <a:p>
            <a:pPr eaLnBrk="1" hangingPunct="1">
              <a:spcBef>
                <a:spcPct val="0"/>
              </a:spcBef>
            </a:pPr>
            <a:endParaRPr lang="en-US" sz="1200" b="0" i="0" u="none" strike="noStrike" kern="1200" cap="none">
              <a:solidFill>
                <a:schemeClr val="tx1"/>
              </a:solidFill>
              <a:effectLst/>
              <a:latin typeface="Calibri"/>
              <a:ea typeface="Calibri"/>
              <a:cs typeface="Calibri"/>
              <a:sym typeface="Calibri"/>
            </a:endParaRPr>
          </a:p>
          <a:p>
            <a:pPr eaLnBrk="1" hangingPunct="1">
              <a:spcBef>
                <a:spcPct val="0"/>
              </a:spcBef>
            </a:pPr>
            <a:r>
              <a:rPr lang="en-US" sz="1200" b="0" i="0" u="none" strike="noStrike" kern="1200" cap="none">
                <a:solidFill>
                  <a:schemeClr val="tx1"/>
                </a:solidFill>
                <a:effectLst/>
                <a:latin typeface="Calibri"/>
                <a:ea typeface="Calibri"/>
                <a:cs typeface="Calibri"/>
                <a:sym typeface="Calibri"/>
              </a:rPr>
              <a:t>The source for the 18th century period of activity for Theobald Bachmuller is recorded here in $v and $u</a:t>
            </a:r>
            <a:endParaRPr lang="en-US"/>
          </a:p>
          <a:p>
            <a:pPr eaLnBrk="1" hangingPunct="1">
              <a:spcBef>
                <a:spcPct val="0"/>
              </a:spcBef>
            </a:pPr>
            <a:r>
              <a:rPr lang="en-US" i="1"/>
              <a:t> </a:t>
            </a:r>
            <a:endParaRPr lang="en-US"/>
          </a:p>
          <a:p>
            <a:endParaRPr lang="fr-CA"/>
          </a:p>
        </p:txBody>
      </p:sp>
      <p:sp>
        <p:nvSpPr>
          <p:cNvPr id="4" name="Espace réservé du numéro de diapositive 3"/>
          <p:cNvSpPr>
            <a:spLocks noGrp="1"/>
          </p:cNvSpPr>
          <p:nvPr>
            <p:ph type="sldNum" idx="10"/>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Calibri"/>
                <a:ea typeface="Calibri"/>
                <a:cs typeface="Calibri"/>
                <a:sym typeface="Calibri"/>
              </a:rPr>
              <a:t>53</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756460820"/>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7"/>
        <p:cNvGrpSpPr/>
        <p:nvPr/>
      </p:nvGrpSpPr>
      <p:grpSpPr>
        <a:xfrm>
          <a:off x="0" y="0"/>
          <a:ext cx="0" cy="0"/>
          <a:chOff x="0" y="0"/>
          <a:chExt cx="0" cy="0"/>
        </a:xfrm>
      </p:grpSpPr>
      <p:sp>
        <p:nvSpPr>
          <p:cNvPr id="528" name="Google Shape;528;p4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29" name="Google Shape;529;p4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November 15, 2019: added examples to slide</a:t>
            </a:r>
          </a:p>
          <a:p>
            <a:pPr defTabSz="923963" eaLnBrk="1" hangingPunct="1">
              <a:spcBef>
                <a:spcPct val="0"/>
              </a:spcBef>
              <a:defRPr/>
            </a:pPr>
            <a:endParaRPr lang="en-US"/>
          </a:p>
          <a:p>
            <a:pPr defTabSz="923963" eaLnBrk="1" hangingPunct="1">
              <a:spcBef>
                <a:spcPct val="0"/>
              </a:spcBef>
              <a:defRPr/>
            </a:pPr>
            <a:r>
              <a:rPr lang="en-US"/>
              <a:t>Trainer:</a:t>
            </a:r>
            <a:r>
              <a:rPr lang="en-US" baseline="0"/>
              <a:t> Explain that normally we record </a:t>
            </a:r>
            <a:r>
              <a:rPr lang="en-US" i="1" baseline="0"/>
              <a:t>either</a:t>
            </a:r>
            <a:r>
              <a:rPr lang="en-US" i="0" baseline="0"/>
              <a:t> the fuller form of given name(s) </a:t>
            </a:r>
            <a:r>
              <a:rPr lang="en-US" i="1" baseline="0"/>
              <a:t>or</a:t>
            </a:r>
            <a:r>
              <a:rPr lang="en-US" i="0" baseline="0"/>
              <a:t> the fuller form of surname(s); but if there are fuller forms of both, record the entire name in direct order.</a:t>
            </a:r>
          </a:p>
          <a:p>
            <a:pPr defTabSz="923963" eaLnBrk="1" hangingPunct="1">
              <a:spcBef>
                <a:spcPct val="0"/>
              </a:spcBef>
              <a:defRPr/>
            </a:pPr>
            <a:endParaRPr lang="en-US" i="0" baseline="0"/>
          </a:p>
          <a:p>
            <a:pPr defTabSz="923963" eaLnBrk="1" hangingPunct="1">
              <a:spcBef>
                <a:spcPct val="0"/>
              </a:spcBef>
              <a:defRPr/>
            </a:pPr>
            <a:r>
              <a:rPr lang="en-US" i="0" baseline="0"/>
              <a:t>Also, in current practice, the fullest known form is recorded in 378. This may not correspond to the form in the access point (see next slide)</a:t>
            </a:r>
            <a:endParaRPr lang="en-US"/>
          </a:p>
          <a:p>
            <a:pPr marL="0" lvl="0" indent="0" algn="l" rtl="0">
              <a:spcBef>
                <a:spcPts val="0"/>
              </a:spcBef>
              <a:spcAft>
                <a:spcPts val="0"/>
              </a:spcAft>
              <a:buNone/>
            </a:pPr>
            <a:endParaRPr/>
          </a:p>
          <a:p>
            <a:pPr marL="0" lvl="0" indent="0" algn="l" rtl="0">
              <a:spcBef>
                <a:spcPts val="0"/>
              </a:spcBef>
              <a:spcAft>
                <a:spcPts val="0"/>
              </a:spcAft>
              <a:buNone/>
            </a:pPr>
            <a:endParaRPr/>
          </a:p>
        </p:txBody>
      </p:sp>
      <p:sp>
        <p:nvSpPr>
          <p:cNvPr id="530" name="Google Shape;530;p4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54</a:t>
            </a:fld>
            <a:endParaRPr/>
          </a:p>
        </p:txBody>
      </p:sp>
    </p:spTree>
    <p:extLst>
      <p:ext uri="{BB962C8B-B14F-4D97-AF65-F5344CB8AC3E}">
        <p14:creationId xmlns:p14="http://schemas.microsoft.com/office/powerpoint/2010/main" val="3038526271"/>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defTabSz="923963" eaLnBrk="1" hangingPunct="1">
              <a:spcBef>
                <a:spcPct val="0"/>
              </a:spcBef>
              <a:defRPr/>
            </a:pPr>
            <a:r>
              <a:rPr lang="en-US"/>
              <a:t>March 20, 2017</a:t>
            </a:r>
          </a:p>
          <a:p>
            <a:pPr defTabSz="923963" eaLnBrk="1" hangingPunct="1">
              <a:spcBef>
                <a:spcPct val="0"/>
              </a:spcBef>
              <a:defRPr/>
            </a:pPr>
            <a:endParaRPr lang="en-US"/>
          </a:p>
          <a:p>
            <a:pPr defTabSz="923963" eaLnBrk="1" hangingPunct="1">
              <a:spcBef>
                <a:spcPct val="0"/>
              </a:spcBef>
              <a:defRPr/>
            </a:pPr>
            <a:r>
              <a:rPr lang="en-US"/>
              <a:t>Trainer:</a:t>
            </a:r>
            <a:r>
              <a:rPr lang="en-US" baseline="0"/>
              <a:t> Explain that normally we record </a:t>
            </a:r>
            <a:r>
              <a:rPr lang="en-US" i="1" baseline="0"/>
              <a:t>either</a:t>
            </a:r>
            <a:r>
              <a:rPr lang="en-US" i="0" baseline="0"/>
              <a:t> the fuller form of given name(s) </a:t>
            </a:r>
            <a:r>
              <a:rPr lang="en-US" i="1" baseline="0"/>
              <a:t>or</a:t>
            </a:r>
            <a:r>
              <a:rPr lang="en-US" i="0" baseline="0"/>
              <a:t> the fuller form of surname(s); but if there are fuller forms of both, record the entire name in direct order.</a:t>
            </a:r>
          </a:p>
          <a:p>
            <a:pPr defTabSz="923963" eaLnBrk="1" hangingPunct="1">
              <a:spcBef>
                <a:spcPct val="0"/>
              </a:spcBef>
              <a:defRPr/>
            </a:pPr>
            <a:endParaRPr lang="en-US" i="0" baseline="0"/>
          </a:p>
          <a:p>
            <a:pPr defTabSz="923963" eaLnBrk="1" hangingPunct="1">
              <a:spcBef>
                <a:spcPct val="0"/>
              </a:spcBef>
              <a:defRPr/>
            </a:pPr>
            <a:r>
              <a:rPr lang="en-US" i="0" baseline="0"/>
              <a:t>Also, in current practice, the fullest known form is recorded in 378. This may not correspond to the form in the access point (see next slide)</a:t>
            </a:r>
            <a:endParaRPr lang="en-US"/>
          </a:p>
          <a:p>
            <a:endParaRPr lang="fr-CA"/>
          </a:p>
        </p:txBody>
      </p:sp>
      <p:sp>
        <p:nvSpPr>
          <p:cNvPr id="4" name="Espace réservé du numéro de diapositive 3"/>
          <p:cNvSpPr>
            <a:spLocks noGrp="1"/>
          </p:cNvSpPr>
          <p:nvPr>
            <p:ph type="sldNum" idx="10"/>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Calibri"/>
                <a:ea typeface="Calibri"/>
                <a:cs typeface="Calibri"/>
                <a:sym typeface="Calibri"/>
              </a:rPr>
              <a:t>55</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23248622"/>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7"/>
        <p:cNvGrpSpPr/>
        <p:nvPr/>
      </p:nvGrpSpPr>
      <p:grpSpPr>
        <a:xfrm>
          <a:off x="0" y="0"/>
          <a:ext cx="0" cy="0"/>
          <a:chOff x="0" y="0"/>
          <a:chExt cx="0" cy="0"/>
        </a:xfrm>
      </p:grpSpPr>
      <p:sp>
        <p:nvSpPr>
          <p:cNvPr id="538" name="Google Shape;538;p4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39" name="Google Shape;539;p4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March 20, 2017</a:t>
            </a:r>
            <a:endParaRPr/>
          </a:p>
          <a:p>
            <a:pPr marL="0" lvl="0" indent="0" algn="l" rtl="0">
              <a:spcBef>
                <a:spcPts val="0"/>
              </a:spcBef>
              <a:spcAft>
                <a:spcPts val="0"/>
              </a:spcAft>
              <a:buNone/>
            </a:pPr>
            <a:endParaRPr/>
          </a:p>
          <a:p>
            <a:pPr marL="0" lvl="0" indent="0" algn="l" rtl="0">
              <a:spcBef>
                <a:spcPts val="0"/>
              </a:spcBef>
              <a:spcAft>
                <a:spcPts val="0"/>
              </a:spcAft>
              <a:buNone/>
            </a:pPr>
            <a:r>
              <a:rPr lang="en-US"/>
              <a:t>The option in this rule says to add a fuller form of name even if there is no need to distinguish between access points.  However, </a:t>
            </a:r>
            <a:r>
              <a:rPr lang="en-US" u="sng"/>
              <a:t>LC-PCC PS for the 9.19.1.4. option </a:t>
            </a:r>
            <a:r>
              <a:rPr lang="en-US"/>
              <a:t>instructs catalogers </a:t>
            </a:r>
            <a:endParaRPr/>
          </a:p>
          <a:p>
            <a:pPr marL="0" lvl="0" indent="0" algn="l" rtl="0">
              <a:spcBef>
                <a:spcPts val="0"/>
              </a:spcBef>
              <a:spcAft>
                <a:spcPts val="0"/>
              </a:spcAft>
              <a:buNone/>
            </a:pPr>
            <a:r>
              <a:rPr lang="en-US"/>
              <a:t>“to provide a fuller form of name if a part of a forename or surname used in the preferred name is represented by an initial or abbreviation, </a:t>
            </a:r>
            <a:r>
              <a:rPr lang="en-US" b="1"/>
              <a:t>if the cataloger considers it important for identification</a:t>
            </a:r>
            <a:r>
              <a:rPr lang="en-US"/>
              <a:t>. Add unused forenames or surnames only if needed to distinguish one access point from another. </a:t>
            </a:r>
            <a:endParaRPr/>
          </a:p>
          <a:p>
            <a:pPr marL="0" lvl="0" indent="0" algn="l" rtl="0">
              <a:spcBef>
                <a:spcPts val="0"/>
              </a:spcBef>
              <a:spcAft>
                <a:spcPts val="0"/>
              </a:spcAft>
              <a:buNone/>
            </a:pPr>
            <a:endParaRPr/>
          </a:p>
          <a:p>
            <a:pPr marL="0" lvl="0" indent="0" algn="l" rtl="0">
              <a:spcBef>
                <a:spcPts val="0"/>
              </a:spcBef>
              <a:spcAft>
                <a:spcPts val="0"/>
              </a:spcAft>
              <a:buNone/>
            </a:pPr>
            <a:r>
              <a:rPr lang="en-US"/>
              <a:t>The same LC-PCC PS instructs us </a:t>
            </a:r>
            <a:r>
              <a:rPr lang="en-US" b="1"/>
              <a:t>not</a:t>
            </a:r>
            <a:r>
              <a:rPr lang="en-US"/>
              <a:t> to add a fuller form of name to an existing authorized access point unless otherwise changing it (e.g., to break a conflict).</a:t>
            </a:r>
            <a:endParaRPr/>
          </a:p>
          <a:p>
            <a:pPr marL="0" lvl="0" indent="0" algn="l" rtl="0">
              <a:spcBef>
                <a:spcPts val="0"/>
              </a:spcBef>
              <a:spcAft>
                <a:spcPts val="0"/>
              </a:spcAft>
              <a:buNone/>
            </a:pPr>
            <a:endParaRPr/>
          </a:p>
          <a:p>
            <a:pPr marL="0" lvl="0" indent="0" algn="l" rtl="0">
              <a:spcBef>
                <a:spcPts val="0"/>
              </a:spcBef>
              <a:spcAft>
                <a:spcPts val="0"/>
              </a:spcAft>
              <a:buNone/>
            </a:pPr>
            <a:endParaRPr/>
          </a:p>
        </p:txBody>
      </p:sp>
      <p:sp>
        <p:nvSpPr>
          <p:cNvPr id="540" name="Google Shape;540;p4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56</a:t>
            </a:fld>
            <a:endParaRPr/>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en-US"/>
              <a:t>November 15, 2019</a:t>
            </a:r>
          </a:p>
          <a:p>
            <a:endParaRPr lang="en-US"/>
          </a:p>
          <a:p>
            <a:r>
              <a:rPr lang="en-US"/>
              <a:t>In this example, the preferred name, Karen Baird, conflicts with another person with the same preferred name.  Since the fuller form of her given name is known, it is added to the preferred name to create a unique authorized access point.  The fuller form is also always recorded in the 378 field.</a:t>
            </a:r>
          </a:p>
          <a:p>
            <a:endParaRPr lang="fr-CA"/>
          </a:p>
        </p:txBody>
      </p:sp>
      <p:sp>
        <p:nvSpPr>
          <p:cNvPr id="4" name="Espace réservé du numéro de diapositive 3"/>
          <p:cNvSpPr>
            <a:spLocks noGrp="1"/>
          </p:cNvSpPr>
          <p:nvPr>
            <p:ph type="sldNum" idx="10"/>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Calibri"/>
                <a:ea typeface="Calibri"/>
                <a:cs typeface="Calibri"/>
                <a:sym typeface="Calibri"/>
              </a:rPr>
              <a:t>57</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870728557"/>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en-US"/>
              <a:t>November 15, 2019</a:t>
            </a:r>
          </a:p>
          <a:p>
            <a:endParaRPr lang="en-US"/>
          </a:p>
          <a:p>
            <a:r>
              <a:rPr lang="en-US"/>
              <a:t>In this example, since the date of birth is known, it is added to the authorized access point, making it unique.  The fuller form of her name is also known, but it is only recorded in the 378 field.  A variant access point could be (and was) made using the fuller form of name.</a:t>
            </a:r>
          </a:p>
          <a:p>
            <a:endParaRPr lang="fr-CA"/>
          </a:p>
        </p:txBody>
      </p:sp>
      <p:sp>
        <p:nvSpPr>
          <p:cNvPr id="4" name="Espace réservé du numéro de diapositive 3"/>
          <p:cNvSpPr>
            <a:spLocks noGrp="1"/>
          </p:cNvSpPr>
          <p:nvPr>
            <p:ph type="sldNum" idx="10"/>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Calibri"/>
                <a:ea typeface="Calibri"/>
                <a:cs typeface="Calibri"/>
                <a:sym typeface="Calibri"/>
              </a:rPr>
              <a:t>58</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44279008"/>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en-US"/>
              <a:t>November 15, 2019</a:t>
            </a:r>
          </a:p>
          <a:p>
            <a:endParaRPr lang="en-US"/>
          </a:p>
          <a:p>
            <a:r>
              <a:rPr lang="en-US"/>
              <a:t>In this example, there was no conflict with any other person with the name Karen A. High, but the cataloger has added the fuller form of name to the authorized access point based on their judgment that it aids in identification.</a:t>
            </a:r>
          </a:p>
        </p:txBody>
      </p:sp>
      <p:sp>
        <p:nvSpPr>
          <p:cNvPr id="4" name="Espace réservé du numéro de diapositive 3"/>
          <p:cNvSpPr>
            <a:spLocks noGrp="1"/>
          </p:cNvSpPr>
          <p:nvPr>
            <p:ph type="sldNum" idx="10"/>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Calibri"/>
                <a:ea typeface="Calibri"/>
                <a:cs typeface="Calibri"/>
                <a:sym typeface="Calibri"/>
              </a:rPr>
              <a:t>59</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468841141"/>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7"/>
        <p:cNvGrpSpPr/>
        <p:nvPr/>
      </p:nvGrpSpPr>
      <p:grpSpPr>
        <a:xfrm>
          <a:off x="0" y="0"/>
          <a:ext cx="0" cy="0"/>
          <a:chOff x="0" y="0"/>
          <a:chExt cx="0" cy="0"/>
        </a:xfrm>
      </p:grpSpPr>
      <p:sp>
        <p:nvSpPr>
          <p:cNvPr id="548" name="Google Shape;548;p4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49" name="Google Shape;549;p4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May 1, 2013</a:t>
            </a:r>
            <a:endParaRPr/>
          </a:p>
          <a:p>
            <a:pPr marL="0" lvl="0" indent="0" algn="l" rtl="0">
              <a:spcBef>
                <a:spcPts val="0"/>
              </a:spcBef>
              <a:spcAft>
                <a:spcPts val="0"/>
              </a:spcAft>
              <a:buNone/>
            </a:pPr>
            <a:r>
              <a:rPr lang="en-US"/>
              <a:t>EXERCISE 3: </a:t>
            </a:r>
            <a:endParaRPr/>
          </a:p>
          <a:p>
            <a:pPr marL="0" lvl="0" indent="0" algn="l" rtl="0">
              <a:spcBef>
                <a:spcPts val="0"/>
              </a:spcBef>
              <a:spcAft>
                <a:spcPts val="0"/>
              </a:spcAft>
              <a:buNone/>
            </a:pPr>
            <a:r>
              <a:rPr lang="en-US"/>
              <a:t>Record dates for Octavio Paz (in the 046 field) and the fuller form of his name (in a 378 field). </a:t>
            </a:r>
            <a:endParaRPr/>
          </a:p>
          <a:p>
            <a:pPr marL="0" lvl="0" indent="0" algn="l" rtl="0">
              <a:spcBef>
                <a:spcPts val="0"/>
              </a:spcBef>
              <a:spcAft>
                <a:spcPts val="0"/>
              </a:spcAft>
              <a:buNone/>
            </a:pPr>
            <a:endParaRPr/>
          </a:p>
          <a:p>
            <a:pPr marL="0" lvl="0" indent="0" algn="l" rtl="0">
              <a:spcBef>
                <a:spcPts val="0"/>
              </a:spcBef>
              <a:spcAft>
                <a:spcPts val="0"/>
              </a:spcAft>
              <a:buNone/>
            </a:pPr>
            <a:endParaRPr/>
          </a:p>
        </p:txBody>
      </p:sp>
      <p:sp>
        <p:nvSpPr>
          <p:cNvPr id="550" name="Google Shape;550;p4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60</a:t>
            </a:fld>
            <a:endParaRPr/>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7"/>
        <p:cNvGrpSpPr/>
        <p:nvPr/>
      </p:nvGrpSpPr>
      <p:grpSpPr>
        <a:xfrm>
          <a:off x="0" y="0"/>
          <a:ext cx="0" cy="0"/>
          <a:chOff x="0" y="0"/>
          <a:chExt cx="0" cy="0"/>
        </a:xfrm>
      </p:grpSpPr>
      <p:sp>
        <p:nvSpPr>
          <p:cNvPr id="558" name="Google Shape;558;p4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59" name="Google Shape;559;p4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Updated: Feb. 24, 2014</a:t>
            </a:r>
            <a:endParaRPr/>
          </a:p>
          <a:p>
            <a:pPr marL="0" lvl="0" indent="0" algn="l" rtl="0">
              <a:spcBef>
                <a:spcPts val="0"/>
              </a:spcBef>
              <a:spcAft>
                <a:spcPts val="0"/>
              </a:spcAft>
              <a:buNone/>
            </a:pPr>
            <a:endParaRPr/>
          </a:p>
          <a:p>
            <a:pPr marL="0" lvl="0" indent="0" algn="l" rtl="0">
              <a:spcBef>
                <a:spcPts val="0"/>
              </a:spcBef>
              <a:spcAft>
                <a:spcPts val="0"/>
              </a:spcAft>
              <a:buNone/>
            </a:pPr>
            <a:r>
              <a:rPr lang="en-US"/>
              <a:t>“Other designation associated with the person” is a term other than a title that is associated with a person’s name. </a:t>
            </a:r>
            <a:endParaRPr/>
          </a:p>
          <a:p>
            <a:pPr marL="0" lvl="0" indent="0" algn="l" rtl="0">
              <a:spcBef>
                <a:spcPts val="0"/>
              </a:spcBef>
              <a:spcAft>
                <a:spcPts val="0"/>
              </a:spcAft>
              <a:buNone/>
            </a:pPr>
            <a:endParaRPr/>
          </a:p>
          <a:p>
            <a:pPr marL="0" lvl="0" indent="0" algn="l" rtl="0">
              <a:spcBef>
                <a:spcPts val="0"/>
              </a:spcBef>
              <a:spcAft>
                <a:spcPts val="0"/>
              </a:spcAft>
              <a:buNone/>
            </a:pPr>
            <a:r>
              <a:rPr lang="en-US"/>
              <a:t>Some of these are new elements as of the 2013 RDA update.</a:t>
            </a:r>
            <a:endParaRPr/>
          </a:p>
          <a:p>
            <a:pPr marL="0" lvl="0" indent="0" algn="l" rtl="0">
              <a:spcBef>
                <a:spcPts val="0"/>
              </a:spcBef>
              <a:spcAft>
                <a:spcPts val="0"/>
              </a:spcAft>
              <a:buNone/>
            </a:pPr>
            <a:endParaRPr/>
          </a:p>
        </p:txBody>
      </p:sp>
      <p:sp>
        <p:nvSpPr>
          <p:cNvPr id="560" name="Google Shape;560;p4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61</a:t>
            </a:fld>
            <a:endParaRPr/>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7"/>
        <p:cNvGrpSpPr/>
        <p:nvPr/>
      </p:nvGrpSpPr>
      <p:grpSpPr>
        <a:xfrm>
          <a:off x="0" y="0"/>
          <a:ext cx="0" cy="0"/>
          <a:chOff x="0" y="0"/>
          <a:chExt cx="0" cy="0"/>
        </a:xfrm>
      </p:grpSpPr>
      <p:sp>
        <p:nvSpPr>
          <p:cNvPr id="568" name="Google Shape;568;p4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69" name="Google Shape;569;p4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eaLnBrk="1" hangingPunct="1">
              <a:spcBef>
                <a:spcPct val="0"/>
              </a:spcBef>
            </a:pPr>
            <a:r>
              <a:rPr lang="en-US" baseline="0"/>
              <a:t>March 4, 2020: added vampires example to illustrate that more specific terms may be used instead of just Fictitious characters</a:t>
            </a:r>
          </a:p>
          <a:p>
            <a:pPr eaLnBrk="1" hangingPunct="1">
              <a:spcBef>
                <a:spcPct val="0"/>
              </a:spcBef>
            </a:pPr>
            <a:r>
              <a:rPr lang="en-US" baseline="0"/>
              <a:t>August 2, 2019: added second sentence in bullet and three additional examples showing uncontrolled designations. Changed Whales to Killer whale</a:t>
            </a:r>
          </a:p>
          <a:p>
            <a:pPr marL="0" marR="0" lvl="0" indent="0" algn="l" defTabSz="914400" rtl="0" eaLnBrk="1" fontAlgn="base" latinLnBrk="0" hangingPunct="1">
              <a:lnSpc>
                <a:spcPct val="100000"/>
              </a:lnSpc>
              <a:spcBef>
                <a:spcPct val="0"/>
              </a:spcBef>
              <a:spcAft>
                <a:spcPct val="0"/>
              </a:spcAft>
              <a:buClrTx/>
              <a:buSzTx/>
              <a:buFontTx/>
              <a:buNone/>
              <a:tabLst/>
              <a:defRPr/>
            </a:pPr>
            <a:endParaRPr lang="en-US"/>
          </a:p>
          <a:p>
            <a:pPr marL="0" marR="0" lvl="0" indent="0" algn="l" defTabSz="914400" rtl="0" eaLnBrk="1" fontAlgn="base" latinLnBrk="0" hangingPunct="1">
              <a:lnSpc>
                <a:spcPct val="100000"/>
              </a:lnSpc>
              <a:spcBef>
                <a:spcPct val="0"/>
              </a:spcBef>
              <a:spcAft>
                <a:spcPct val="0"/>
              </a:spcAft>
              <a:buClrTx/>
              <a:buSzTx/>
              <a:buFontTx/>
              <a:buNone/>
              <a:tabLst/>
              <a:defRPr/>
            </a:pPr>
            <a:r>
              <a:rPr lang="en-US"/>
              <a:t>“Other designation associated with the person” is recorded in the 368 field, subfield $c.  </a:t>
            </a:r>
            <a:r>
              <a:rPr lang="en-US" baseline="0"/>
              <a:t>Point out that nationality can be recorded as an “other designation” and suggest that class members add “Mexicans $2 lcdgt” to the Octavio Paz exercise record. (Have class members look at LCDGT in Classification Web or id.loc.gov if they haven’t already done this.)</a:t>
            </a:r>
          </a:p>
          <a:p>
            <a:pPr eaLnBrk="1" hangingPunct="1">
              <a:spcBef>
                <a:spcPct val="0"/>
              </a:spcBef>
            </a:pPr>
            <a:endParaRPr lang="en-US"/>
          </a:p>
          <a:p>
            <a:pPr eaLnBrk="1" hangingPunct="1">
              <a:spcBef>
                <a:spcPct val="0"/>
              </a:spcBef>
            </a:pPr>
            <a:endParaRPr lang="en-US"/>
          </a:p>
          <a:p>
            <a:pPr marL="0" lvl="0" indent="0" algn="l" rtl="0">
              <a:spcBef>
                <a:spcPts val="0"/>
              </a:spcBef>
              <a:spcAft>
                <a:spcPts val="0"/>
              </a:spcAft>
              <a:buNone/>
            </a:pPr>
            <a:endParaRPr lang="en-US" baseline="0"/>
          </a:p>
          <a:p>
            <a:pPr marL="0" lvl="0" indent="0" algn="l" rtl="0">
              <a:spcBef>
                <a:spcPts val="0"/>
              </a:spcBef>
              <a:spcAft>
                <a:spcPts val="0"/>
              </a:spcAft>
              <a:buNone/>
            </a:pPr>
            <a:r>
              <a:rPr lang="en-US" baseline="0"/>
              <a:t>Point out that nationality can be recorded as an “other designation” and suggest that class members add “Mexicans $2 </a:t>
            </a:r>
            <a:r>
              <a:rPr lang="en-US" baseline="0" err="1"/>
              <a:t>lcdgt</a:t>
            </a:r>
            <a:r>
              <a:rPr lang="en-US" baseline="0"/>
              <a:t>” to the Octavio Paz exercise record. (Have class members look at LCDGT in Classification Web or id.loc.gov if they haven’t already done this.)</a:t>
            </a:r>
          </a:p>
          <a:p>
            <a:pPr marL="0" lvl="0" indent="0" algn="l" rtl="0">
              <a:spcBef>
                <a:spcPts val="0"/>
              </a:spcBef>
              <a:spcAft>
                <a:spcPts val="0"/>
              </a:spcAft>
              <a:buNone/>
            </a:pPr>
            <a:endParaRPr lang="en-US" baseline="0"/>
          </a:p>
          <a:p>
            <a:pPr marL="0" lvl="0" indent="0" algn="l" rtl="0">
              <a:spcBef>
                <a:spcPts val="0"/>
              </a:spcBef>
              <a:spcAft>
                <a:spcPts val="0"/>
              </a:spcAft>
              <a:buNone/>
            </a:pPr>
            <a:r>
              <a:rPr lang="en-US" baseline="0"/>
              <a:t>August 2, 2019: added second sentence in bullet and three additional examples showing uncontrolled designations. Changed Whales to Killer whale.</a:t>
            </a:r>
            <a:endParaRPr lang="en-US"/>
          </a:p>
          <a:p>
            <a:pPr eaLnBrk="1" hangingPunct="1">
              <a:spcBef>
                <a:spcPct val="0"/>
              </a:spcBef>
            </a:pPr>
            <a:endParaRPr lang="en-US"/>
          </a:p>
          <a:p>
            <a:pPr eaLnBrk="1" hangingPunct="1">
              <a:spcBef>
                <a:spcPct val="0"/>
              </a:spcBef>
            </a:pPr>
            <a:r>
              <a:rPr lang="en-US"/>
              <a:t>“Other designation associated with the person” is recorded in the 368 field, subfield $c.</a:t>
            </a:r>
          </a:p>
          <a:p>
            <a:pPr eaLnBrk="1" hangingPunct="1">
              <a:spcBef>
                <a:spcPct val="0"/>
              </a:spcBef>
            </a:pPr>
            <a:endParaRPr lang="en-US"/>
          </a:p>
          <a:p>
            <a:pPr eaLnBrk="1" hangingPunct="1">
              <a:spcBef>
                <a:spcPct val="0"/>
              </a:spcBef>
            </a:pPr>
            <a:endParaRPr lang="en-US"/>
          </a:p>
          <a:p>
            <a:pPr marL="0" lvl="0" indent="0" algn="l" rtl="0">
              <a:spcBef>
                <a:spcPts val="0"/>
              </a:spcBef>
              <a:spcAft>
                <a:spcPts val="0"/>
              </a:spcAft>
              <a:buNone/>
            </a:pPr>
            <a:endParaRPr/>
          </a:p>
          <a:p>
            <a:pPr marL="0" lvl="0" indent="0" algn="l" rtl="0">
              <a:spcBef>
                <a:spcPts val="0"/>
              </a:spcBef>
              <a:spcAft>
                <a:spcPts val="0"/>
              </a:spcAft>
              <a:buNone/>
            </a:pPr>
            <a:r>
              <a:rPr lang="en-US"/>
              <a:t>“Other designation associated with the person” is recorded in the 368 field, subfield $c.</a:t>
            </a:r>
            <a:endParaRPr/>
          </a:p>
          <a:p>
            <a:pPr marL="0" lvl="0" indent="0" algn="l" rtl="0">
              <a:spcBef>
                <a:spcPts val="0"/>
              </a:spcBef>
              <a:spcAft>
                <a:spcPts val="0"/>
              </a:spcAft>
              <a:buNone/>
            </a:pPr>
            <a:endParaRPr/>
          </a:p>
          <a:p>
            <a:pPr marL="0" lvl="0" indent="0" algn="l" rtl="0">
              <a:spcBef>
                <a:spcPts val="0"/>
              </a:spcBef>
              <a:spcAft>
                <a:spcPts val="0"/>
              </a:spcAft>
              <a:buNone/>
            </a:pPr>
            <a:endParaRPr/>
          </a:p>
          <a:p>
            <a:pPr marL="0" lvl="0" indent="0" algn="l" rtl="0">
              <a:spcBef>
                <a:spcPts val="0"/>
              </a:spcBef>
              <a:spcAft>
                <a:spcPts val="0"/>
              </a:spcAft>
              <a:buNone/>
            </a:pPr>
            <a:endParaRPr/>
          </a:p>
        </p:txBody>
      </p:sp>
      <p:sp>
        <p:nvSpPr>
          <p:cNvPr id="570" name="Google Shape;570;p48: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62</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9"/>
        <p:cNvGrpSpPr/>
        <p:nvPr/>
      </p:nvGrpSpPr>
      <p:grpSpPr>
        <a:xfrm>
          <a:off x="0" y="0"/>
          <a:ext cx="0" cy="0"/>
          <a:chOff x="0" y="0"/>
          <a:chExt cx="0" cy="0"/>
        </a:xfrm>
      </p:grpSpPr>
      <p:sp>
        <p:nvSpPr>
          <p:cNvPr id="140" name="Google Shape;140;p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1" name="Google Shape;141;p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Updated: Feb. 24, 2014</a:t>
            </a:r>
            <a:endParaRPr/>
          </a:p>
          <a:p>
            <a:pPr marL="0" lvl="0" indent="0" algn="l" rtl="0">
              <a:spcBef>
                <a:spcPts val="0"/>
              </a:spcBef>
              <a:spcAft>
                <a:spcPts val="0"/>
              </a:spcAft>
              <a:buNone/>
            </a:pPr>
            <a:endParaRPr/>
          </a:p>
          <a:p>
            <a:pPr marL="0" lvl="0" indent="0" algn="l" rtl="0">
              <a:spcBef>
                <a:spcPts val="0"/>
              </a:spcBef>
              <a:spcAft>
                <a:spcPts val="0"/>
              </a:spcAft>
              <a:buNone/>
            </a:pPr>
            <a:r>
              <a:rPr lang="en-US"/>
              <a:t>This RDA NAR has been created for Jessica Fletcher, the fictitious author, whose name appears on a title page as the creator of “Trouble at high tide.” </a:t>
            </a:r>
            <a:endParaRPr/>
          </a:p>
          <a:p>
            <a:pPr marL="0" lvl="0" indent="0" algn="l" rtl="0">
              <a:spcBef>
                <a:spcPts val="0"/>
              </a:spcBef>
              <a:spcAft>
                <a:spcPts val="0"/>
              </a:spcAft>
              <a:buNone/>
            </a:pPr>
            <a:endParaRPr/>
          </a:p>
          <a:p>
            <a:pPr marL="0" lvl="0" indent="0" algn="l" rtl="0">
              <a:spcBef>
                <a:spcPts val="0"/>
              </a:spcBef>
              <a:spcAft>
                <a:spcPts val="0"/>
              </a:spcAft>
              <a:buNone/>
            </a:pPr>
            <a:r>
              <a:rPr lang="en-US" i="1"/>
              <a:t>Note on 040:  </a:t>
            </a:r>
            <a:r>
              <a:rPr lang="en-US"/>
              <a:t>This NAR was created before many of PCC best practices were developed. The PCC best practice is now to place the subfield $e </a:t>
            </a:r>
            <a:r>
              <a:rPr lang="en-US" err="1"/>
              <a:t>rda</a:t>
            </a:r>
            <a:r>
              <a:rPr lang="en-US"/>
              <a:t> immediately preceding the subfield $c in the 040.  </a:t>
            </a:r>
            <a:endParaRPr/>
          </a:p>
          <a:p>
            <a:pPr marL="0" lvl="0" indent="0" algn="l" rtl="0">
              <a:spcBef>
                <a:spcPts val="0"/>
              </a:spcBef>
              <a:spcAft>
                <a:spcPts val="0"/>
              </a:spcAft>
              <a:buNone/>
            </a:pPr>
            <a:endParaRPr/>
          </a:p>
          <a:p>
            <a:pPr marL="0" lvl="0" indent="0" algn="l" rtl="0">
              <a:spcBef>
                <a:spcPts val="0"/>
              </a:spcBef>
              <a:spcAft>
                <a:spcPts val="0"/>
              </a:spcAft>
              <a:buNone/>
            </a:pPr>
            <a:r>
              <a:rPr lang="en-US" i="1"/>
              <a:t>Note on the authorized access point:</a:t>
            </a:r>
            <a:r>
              <a:rPr lang="en-US" i="0"/>
              <a:t> Note that the qualifier “(Fictitious character)” is </a:t>
            </a:r>
            <a:r>
              <a:rPr lang="en-US" i="1"/>
              <a:t>not</a:t>
            </a:r>
            <a:r>
              <a:rPr lang="en-US" i="0"/>
              <a:t> required unless needed to differentiate the name.</a:t>
            </a:r>
            <a:endParaRPr i="1"/>
          </a:p>
          <a:p>
            <a:pPr marL="0" lvl="0" indent="0" algn="l" rtl="0">
              <a:spcBef>
                <a:spcPts val="0"/>
              </a:spcBef>
              <a:spcAft>
                <a:spcPts val="0"/>
              </a:spcAft>
              <a:buNone/>
            </a:pPr>
            <a:endParaRPr/>
          </a:p>
          <a:p>
            <a:pPr marL="0" lvl="0" indent="0" algn="l" rtl="0">
              <a:spcBef>
                <a:spcPts val="0"/>
              </a:spcBef>
              <a:spcAft>
                <a:spcPts val="0"/>
              </a:spcAft>
              <a:buNone/>
            </a:pPr>
            <a:r>
              <a:rPr lang="en-US" i="1"/>
              <a:t>Note on the 667 field:</a:t>
            </a:r>
            <a:r>
              <a:rPr lang="en-US"/>
              <a:t> LC-PCC PS for 9.0 changed on July 9, 2013. Until July 8, 2013, NACO/LCSH policy was that access points for fictitious characters were only valid as access points for creators and contributors, not also as subject headings.  RDA name authority records for fictitious characters created before July 9, 2013 were coded as not valid for use as a subject.  Beginning on July 9, 2013 access points for individual fictitious and legendary characters and individual animals with proper names will be established only in the name authority file using RDA instructions.  The RDA heading will be valid for use as a subject heading.  New LC subject headings for individual characters and individual animals with proper names will not be accepted.  Existing LC subject headings may continue to be assigned as subject headings until an RDA name authority record for them is created, at which time the subject authority record must be reported to Policy and Standards Office to be canceled. LC will be undertaking a project to transition all individual character and named animal headings from LCSH to the name authority file. Meanwhile, non-LC catalogers may create records for fictitious and legendary persons and named animal headings in the LC/NACO AF. If they choose to do so and there is a corresponding LCSH, they should request cancellation of the LCSH in favor of the NAR.</a:t>
            </a:r>
            <a:endParaRPr/>
          </a:p>
          <a:p>
            <a:pPr marL="0" lvl="0" indent="0" algn="l" rtl="0">
              <a:spcBef>
                <a:spcPts val="0"/>
              </a:spcBef>
              <a:spcAft>
                <a:spcPts val="0"/>
              </a:spcAft>
              <a:buNone/>
            </a:pPr>
            <a:endParaRPr/>
          </a:p>
          <a:p>
            <a:pPr marL="0" lvl="0" indent="0" algn="l" rtl="0">
              <a:spcBef>
                <a:spcPts val="0"/>
              </a:spcBef>
              <a:spcAft>
                <a:spcPts val="0"/>
              </a:spcAft>
              <a:buNone/>
            </a:pPr>
            <a:endParaRPr i="1"/>
          </a:p>
          <a:p>
            <a:pPr marL="0" lvl="0" indent="0" algn="l" rtl="0">
              <a:spcBef>
                <a:spcPts val="0"/>
              </a:spcBef>
              <a:spcAft>
                <a:spcPts val="0"/>
              </a:spcAft>
              <a:buNone/>
            </a:pPr>
            <a:endParaRPr/>
          </a:p>
        </p:txBody>
      </p:sp>
      <p:sp>
        <p:nvSpPr>
          <p:cNvPr id="142" name="Google Shape;142;p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6</a:t>
            </a:fld>
            <a:endParaRPr/>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1"/>
        <p:cNvGrpSpPr/>
        <p:nvPr/>
      </p:nvGrpSpPr>
      <p:grpSpPr>
        <a:xfrm>
          <a:off x="0" y="0"/>
          <a:ext cx="0" cy="0"/>
          <a:chOff x="0" y="0"/>
          <a:chExt cx="0" cy="0"/>
        </a:xfrm>
      </p:grpSpPr>
      <p:sp>
        <p:nvSpPr>
          <p:cNvPr id="582" name="Google Shape;582;p4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83" name="Google Shape;583;p4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December 12, 2016</a:t>
            </a:r>
            <a:endParaRP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a:t>Updated August 5, 2019: added “or</a:t>
            </a:r>
            <a:r>
              <a:rPr lang="en-US" baseline="0"/>
              <a:t> apocryphal book” to third bullet</a:t>
            </a:r>
            <a:endParaRPr lang="en-US"/>
          </a:p>
          <a:p>
            <a:pPr marL="0" lvl="0" indent="0" algn="l" rtl="0">
              <a:spcBef>
                <a:spcPts val="0"/>
              </a:spcBef>
              <a:spcAft>
                <a:spcPts val="0"/>
              </a:spcAft>
              <a:buNone/>
            </a:pPr>
            <a:endParaRPr/>
          </a:p>
          <a:p>
            <a:pPr marL="0" lvl="0" indent="0" algn="l" rtl="0">
              <a:spcBef>
                <a:spcPts val="0"/>
              </a:spcBef>
              <a:spcAft>
                <a:spcPts val="0"/>
              </a:spcAft>
              <a:buNone/>
            </a:pPr>
            <a:endParaRPr/>
          </a:p>
        </p:txBody>
      </p:sp>
      <p:sp>
        <p:nvSpPr>
          <p:cNvPr id="584" name="Google Shape;584;p49: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63</a:t>
            </a:fld>
            <a:endParaRPr/>
          </a:p>
        </p:txBody>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1"/>
        <p:cNvGrpSpPr/>
        <p:nvPr/>
      </p:nvGrpSpPr>
      <p:grpSpPr>
        <a:xfrm>
          <a:off x="0" y="0"/>
          <a:ext cx="0" cy="0"/>
          <a:chOff x="0" y="0"/>
          <a:chExt cx="0" cy="0"/>
        </a:xfrm>
      </p:grpSpPr>
      <p:sp>
        <p:nvSpPr>
          <p:cNvPr id="582" name="Google Shape;582;p4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83" name="Google Shape;583;p4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December 12, 2016</a:t>
            </a:r>
          </a:p>
          <a:p>
            <a:pPr marL="0" lvl="0" indent="0" algn="l" rtl="0">
              <a:spcBef>
                <a:spcPts val="0"/>
              </a:spcBef>
              <a:spcAft>
                <a:spcPts val="0"/>
              </a:spcAft>
              <a:buNone/>
            </a:pPr>
            <a:endParaRPr lang="en-US"/>
          </a:p>
          <a:p>
            <a:pPr marL="0" lvl="0" indent="0" algn="l" rtl="0">
              <a:spcBef>
                <a:spcPts val="0"/>
              </a:spcBef>
              <a:spcAft>
                <a:spcPts val="0"/>
              </a:spcAft>
              <a:buNone/>
            </a:pPr>
            <a:r>
              <a:rPr lang="en-US"/>
              <a:t>The elements listed on this slide are required in the authorized access point, whether needed to distinguish the authorized access point or not. Be careful to distinguish these from those of the previous slide, which are required in the description as elements but not all required in the authorized access point.</a:t>
            </a:r>
          </a:p>
          <a:p>
            <a:pPr marL="0" lvl="0" indent="0" algn="l" rtl="0">
              <a:spcBef>
                <a:spcPts val="0"/>
              </a:spcBef>
              <a:spcAft>
                <a:spcPts val="0"/>
              </a:spcAft>
              <a:buNone/>
            </a:pPr>
            <a:endParaRPr lang="en-US"/>
          </a:p>
        </p:txBody>
      </p:sp>
      <p:sp>
        <p:nvSpPr>
          <p:cNvPr id="584" name="Google Shape;584;p49: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64</a:t>
            </a:fld>
            <a:endParaRPr/>
          </a:p>
        </p:txBody>
      </p:sp>
    </p:spTree>
    <p:extLst>
      <p:ext uri="{BB962C8B-B14F-4D97-AF65-F5344CB8AC3E}">
        <p14:creationId xmlns:p14="http://schemas.microsoft.com/office/powerpoint/2010/main" val="3161900883"/>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7"/>
        <p:cNvGrpSpPr/>
        <p:nvPr/>
      </p:nvGrpSpPr>
      <p:grpSpPr>
        <a:xfrm>
          <a:off x="0" y="0"/>
          <a:ext cx="0" cy="0"/>
          <a:chOff x="0" y="0"/>
          <a:chExt cx="0" cy="0"/>
        </a:xfrm>
      </p:grpSpPr>
      <p:sp>
        <p:nvSpPr>
          <p:cNvPr id="608" name="Google Shape;608;p5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09" name="Google Shape;609;p5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457200" marR="0" indent="-228600" algn="l" defTabSz="909747" rtl="0" eaLnBrk="1" fontAlgn="auto" latinLnBrk="0" hangingPunct="1">
              <a:lnSpc>
                <a:spcPct val="100000"/>
              </a:lnSpc>
              <a:spcBef>
                <a:spcPct val="0"/>
              </a:spcBef>
              <a:spcAft>
                <a:spcPts val="0"/>
              </a:spcAft>
              <a:buClr>
                <a:srgbClr val="000000"/>
              </a:buClr>
              <a:buSzPts val="1400"/>
              <a:buFont typeface="Arial"/>
              <a:buNone/>
              <a:tabLst/>
              <a:defRPr/>
            </a:pPr>
            <a:r>
              <a:rPr lang="en-US"/>
              <a:t>August 5, 2019: moved Mr. Ed example because Mr. Ed is not a real horse, he is a fictitious</a:t>
            </a:r>
            <a:r>
              <a:rPr lang="en-US" baseline="0"/>
              <a:t> character; replaced Mr. Ed under real non-human entity with Sir </a:t>
            </a:r>
            <a:r>
              <a:rPr lang="en-US" baseline="0" err="1"/>
              <a:t>Archy</a:t>
            </a:r>
            <a:r>
              <a:rPr lang="en-US" baseline="0"/>
              <a:t> </a:t>
            </a:r>
            <a:endParaRPr lang="en-US"/>
          </a:p>
          <a:p>
            <a:pPr defTabSz="909747" eaLnBrk="1" hangingPunct="1">
              <a:spcBef>
                <a:spcPct val="0"/>
              </a:spcBef>
              <a:defRPr/>
            </a:pPr>
            <a:r>
              <a:rPr lang="en-US"/>
              <a:t>March 1, 2019: replaced</a:t>
            </a:r>
            <a:r>
              <a:rPr lang="en-US" baseline="0"/>
              <a:t> Sherlock Holmes with Paul Bunyan.</a:t>
            </a:r>
          </a:p>
          <a:p>
            <a:pPr marL="0" lvl="0" indent="0" algn="l" rtl="0">
              <a:spcBef>
                <a:spcPts val="0"/>
              </a:spcBef>
              <a:spcAft>
                <a:spcPts val="0"/>
              </a:spcAft>
              <a:buNone/>
            </a:pPr>
            <a:endParaRPr/>
          </a:p>
        </p:txBody>
      </p:sp>
      <p:sp>
        <p:nvSpPr>
          <p:cNvPr id="610" name="Google Shape;610;p5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65</a:t>
            </a:fld>
            <a:endParaRPr/>
          </a:p>
        </p:txBody>
      </p:sp>
    </p:spTree>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7"/>
        <p:cNvGrpSpPr/>
        <p:nvPr/>
      </p:nvGrpSpPr>
      <p:grpSpPr>
        <a:xfrm>
          <a:off x="0" y="0"/>
          <a:ext cx="0" cy="0"/>
          <a:chOff x="0" y="0"/>
          <a:chExt cx="0" cy="0"/>
        </a:xfrm>
      </p:grpSpPr>
      <p:sp>
        <p:nvSpPr>
          <p:cNvPr id="618" name="Google Shape;618;p5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19" name="Google Shape;619;p5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defTabSz="909747" eaLnBrk="1" hangingPunct="1">
              <a:spcBef>
                <a:spcPct val="0"/>
              </a:spcBef>
              <a:defRPr/>
            </a:pPr>
            <a:r>
              <a:rPr lang="en-US" baseline="0"/>
              <a:t>August 5, 2019: corrected second subfield in first 368 of third example.  Added Sir </a:t>
            </a:r>
            <a:r>
              <a:rPr lang="en-US" baseline="0" err="1"/>
              <a:t>Archy</a:t>
            </a:r>
            <a:r>
              <a:rPr lang="en-US" baseline="0"/>
              <a:t> example to match previous slide</a:t>
            </a:r>
          </a:p>
          <a:p>
            <a:pPr marL="0" marR="0" lvl="0" indent="0" algn="l" defTabSz="909747" rtl="0" eaLnBrk="1" fontAlgn="base" latinLnBrk="0" hangingPunct="1">
              <a:lnSpc>
                <a:spcPct val="100000"/>
              </a:lnSpc>
              <a:spcBef>
                <a:spcPct val="0"/>
              </a:spcBef>
              <a:spcAft>
                <a:spcPct val="0"/>
              </a:spcAft>
              <a:buClrTx/>
              <a:buSzTx/>
              <a:buFontTx/>
              <a:buNone/>
              <a:tabLst/>
              <a:defRPr/>
            </a:pPr>
            <a:r>
              <a:rPr lang="en-US"/>
              <a:t>March 1 2019: replaced</a:t>
            </a:r>
            <a:r>
              <a:rPr lang="en-US" baseline="0"/>
              <a:t> Sherlock Holmes with Paul Bunyan, added second 368 to Mr. Ed example</a:t>
            </a:r>
          </a:p>
          <a:p>
            <a:pPr defTabSz="909747" eaLnBrk="1" hangingPunct="1">
              <a:spcBef>
                <a:spcPct val="0"/>
              </a:spcBef>
              <a:defRPr/>
            </a:pPr>
            <a:endParaRPr lang="en-US" baseline="0"/>
          </a:p>
          <a:p>
            <a:pPr defTabSz="909747" eaLnBrk="1" hangingPunct="1">
              <a:spcBef>
                <a:spcPct val="0"/>
              </a:spcBef>
              <a:defRPr/>
            </a:pPr>
            <a:r>
              <a:rPr lang="en-US" i="1" baseline="0"/>
              <a:t>Note:</a:t>
            </a:r>
            <a:r>
              <a:rPr lang="en-US" baseline="0"/>
              <a:t> Controlled term from LCSH is available for “Fictitious characters”, but not for legendary characters.</a:t>
            </a:r>
            <a:endParaRPr lang="en-US"/>
          </a:p>
          <a:p>
            <a:pPr defTabSz="909747" eaLnBrk="1" hangingPunct="1">
              <a:spcBef>
                <a:spcPct val="0"/>
              </a:spcBef>
              <a:defRPr/>
            </a:pPr>
            <a:endParaRPr lang="en-US" baseline="0"/>
          </a:p>
          <a:p>
            <a:pPr defTabSz="909747" eaLnBrk="1" hangingPunct="1">
              <a:spcBef>
                <a:spcPct val="0"/>
              </a:spcBef>
              <a:defRPr/>
            </a:pPr>
            <a:endParaRPr lang="en-US"/>
          </a:p>
          <a:p>
            <a:pPr marL="0" lvl="0" indent="0" algn="l" rtl="0">
              <a:spcBef>
                <a:spcPts val="0"/>
              </a:spcBef>
              <a:spcAft>
                <a:spcPts val="0"/>
              </a:spcAft>
              <a:buNone/>
            </a:pPr>
            <a:endParaRPr/>
          </a:p>
        </p:txBody>
      </p:sp>
      <p:sp>
        <p:nvSpPr>
          <p:cNvPr id="620" name="Google Shape;620;p5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66</a:t>
            </a:fld>
            <a:endParaRPr/>
          </a:p>
        </p:txBody>
      </p:sp>
    </p:spTree>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defTabSz="909747" eaLnBrk="1" hangingPunct="1">
              <a:spcBef>
                <a:spcPct val="0"/>
              </a:spcBef>
              <a:defRPr/>
            </a:pPr>
            <a:r>
              <a:rPr lang="en-US"/>
              <a:t>November 15, 2019</a:t>
            </a:r>
          </a:p>
          <a:p>
            <a:pPr defTabSz="909747" eaLnBrk="1" hangingPunct="1">
              <a:spcBef>
                <a:spcPct val="0"/>
              </a:spcBef>
              <a:defRPr/>
            </a:pPr>
            <a:endParaRPr lang="en-US"/>
          </a:p>
          <a:p>
            <a:pPr defTabSz="909747" eaLnBrk="1" hangingPunct="1">
              <a:spcBef>
                <a:spcPct val="0"/>
              </a:spcBef>
              <a:defRPr/>
            </a:pPr>
            <a:r>
              <a:rPr lang="en-US"/>
              <a:t>Titles of a person are recorded in 368 $d, whether they also are included in the authorized access point or not.</a:t>
            </a:r>
          </a:p>
          <a:p>
            <a:pPr defTabSz="909747" eaLnBrk="1" hangingPunct="1">
              <a:spcBef>
                <a:spcPct val="0"/>
              </a:spcBef>
              <a:defRPr/>
            </a:pPr>
            <a:endParaRPr lang="en-US"/>
          </a:p>
          <a:p>
            <a:pPr defTabSz="909747" eaLnBrk="1" hangingPunct="1">
              <a:spcBef>
                <a:spcPct val="0"/>
              </a:spcBef>
              <a:defRPr/>
            </a:pPr>
            <a:r>
              <a:rPr lang="en-US"/>
              <a:t>First example: If a title was only held for a portion of a person’s life, $s and/or $t can be given with the date(s) the title was held.</a:t>
            </a:r>
          </a:p>
          <a:p>
            <a:pPr defTabSz="909747" eaLnBrk="1" hangingPunct="1">
              <a:spcBef>
                <a:spcPct val="0"/>
              </a:spcBef>
              <a:defRPr/>
            </a:pPr>
            <a:endParaRPr lang="en-US"/>
          </a:p>
          <a:p>
            <a:pPr defTabSz="909747" eaLnBrk="1" hangingPunct="1">
              <a:spcBef>
                <a:spcPct val="0"/>
              </a:spcBef>
              <a:defRPr/>
            </a:pPr>
            <a:r>
              <a:rPr lang="en-US"/>
              <a:t>Third example: if a person has held multiple titles, each can be recorded in a separate 368 $d</a:t>
            </a:r>
          </a:p>
          <a:p>
            <a:pPr defTabSz="909747" eaLnBrk="1" hangingPunct="1">
              <a:spcBef>
                <a:spcPct val="0"/>
              </a:spcBef>
              <a:defRPr/>
            </a:pPr>
            <a:endParaRPr lang="en-US"/>
          </a:p>
          <a:p>
            <a:pPr defTabSz="909747" eaLnBrk="1" hangingPunct="1">
              <a:spcBef>
                <a:spcPct val="0"/>
              </a:spcBef>
              <a:defRPr/>
            </a:pPr>
            <a:r>
              <a:rPr lang="en-US"/>
              <a:t>Fourth example: the title “Reverend” was included the authorized access point to break a conflict with a different person named Mark Bradford.  Use the title as found in usage.  For example for a person who uses the abbreviation “Rev.” instead of the full form, use the abbreviated form of the title in the 368 $d and in the access point if it is being added to that.</a:t>
            </a:r>
          </a:p>
          <a:p>
            <a:pPr defTabSz="909747" eaLnBrk="1" hangingPunct="1">
              <a:spcBef>
                <a:spcPct val="0"/>
              </a:spcBef>
              <a:defRPr/>
            </a:pPr>
            <a:endParaRPr lang="en-US"/>
          </a:p>
          <a:p>
            <a:pPr defTabSz="909747" eaLnBrk="1" hangingPunct="1">
              <a:spcBef>
                <a:spcPct val="0"/>
              </a:spcBef>
              <a:defRPr/>
            </a:pPr>
            <a:r>
              <a:rPr lang="en-US"/>
              <a:t>Fifth example: this person does not use a period in the abbreviation of “Dr”.  Follow the usage of the person or form found in reference sources.</a:t>
            </a:r>
          </a:p>
          <a:p>
            <a:endParaRPr lang="fr-CA"/>
          </a:p>
        </p:txBody>
      </p:sp>
      <p:sp>
        <p:nvSpPr>
          <p:cNvPr id="4" name="Espace réservé du numéro de diapositive 3"/>
          <p:cNvSpPr>
            <a:spLocks noGrp="1"/>
          </p:cNvSpPr>
          <p:nvPr>
            <p:ph type="sldNum" idx="10"/>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Calibri"/>
                <a:ea typeface="Calibri"/>
                <a:cs typeface="Calibri"/>
                <a:sym typeface="Calibri"/>
              </a:rPr>
              <a:t>67</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58114566"/>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7"/>
        <p:cNvGrpSpPr/>
        <p:nvPr/>
      </p:nvGrpSpPr>
      <p:grpSpPr>
        <a:xfrm>
          <a:off x="0" y="0"/>
          <a:ext cx="0" cy="0"/>
          <a:chOff x="0" y="0"/>
          <a:chExt cx="0" cy="0"/>
        </a:xfrm>
      </p:grpSpPr>
      <p:sp>
        <p:nvSpPr>
          <p:cNvPr id="628" name="Google Shape;628;p5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29" name="Google Shape;629;p5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r>
              <a:rPr lang="en-US"/>
              <a:t>March 8, 2019: added examples</a:t>
            </a:r>
            <a:endParaRPr lang="fr-FR"/>
          </a:p>
          <a:p>
            <a:r>
              <a:rPr lang="en-US"/>
              <a:t>If date of birth and/or death are not available to distinguish one access point from another, record the person’s profession or occupation (9.19.1.6) or when needed to clarify that the name represents a person (9.19.1.1).  Profession or occupation may also be recorded in field 374 even when other distinguishing information is available that will be used in the authorized access point.</a:t>
            </a:r>
            <a:endParaRPr lang="fr-FR"/>
          </a:p>
          <a:p>
            <a:pPr lvl="0" algn="l">
              <a:spcBef>
                <a:spcPts val="0"/>
              </a:spcBef>
              <a:spcAft>
                <a:spcPts val="0"/>
              </a:spcAft>
              <a:buNone/>
            </a:pPr>
            <a:r>
              <a:rPr lang="en-US"/>
              <a:t>AAT = Art &amp; Architecture Thesaurus Online: </a:t>
            </a:r>
            <a:r>
              <a:rPr lang="en-US">
                <a:hlinkClick r:id="rId3"/>
              </a:rPr>
              <a:t>http://www.getty.edu/research/tools/vocabularies/aat/</a:t>
            </a:r>
            <a:endParaRPr/>
          </a:p>
          <a:p>
            <a:pPr lvl="0" algn="l">
              <a:spcBef>
                <a:spcPts val="0"/>
              </a:spcBef>
              <a:spcAft>
                <a:spcPts val="0"/>
              </a:spcAft>
              <a:buNone/>
            </a:pPr>
            <a:r>
              <a:rPr lang="en-US"/>
              <a:t>ERIC Thesaurus = Education Resources Information Center Thesaurus: </a:t>
            </a:r>
            <a:r>
              <a:rPr lang="en-US">
                <a:hlinkClick r:id="rId4"/>
              </a:rPr>
              <a:t>https://eric.ed.gov/?ti=all</a:t>
            </a:r>
            <a:endParaRPr/>
          </a:p>
          <a:p>
            <a:pPr lvl="0" algn="l">
              <a:spcBef>
                <a:spcPts val="0"/>
              </a:spcBef>
              <a:spcAft>
                <a:spcPts val="0"/>
              </a:spcAft>
              <a:buNone/>
            </a:pPr>
            <a:r>
              <a:rPr lang="en-US"/>
              <a:t>DOT = Dictionary of Occupational Titles: </a:t>
            </a:r>
            <a:r>
              <a:rPr lang="en-US">
                <a:hlinkClick r:id="rId5"/>
              </a:rPr>
              <a:t>http://www.occupationalinfo.org/</a:t>
            </a:r>
            <a:endParaRPr/>
          </a:p>
          <a:p>
            <a:pPr marL="0" lvl="0" indent="0" algn="l">
              <a:spcBef>
                <a:spcPts val="0"/>
              </a:spcBef>
              <a:spcAft>
                <a:spcPts val="0"/>
              </a:spcAft>
              <a:buNone/>
            </a:pPr>
            <a:r>
              <a:rPr lang="en-US"/>
              <a:t>ONET = Occupational Information Network: https://www.onetonline.org/</a:t>
            </a:r>
            <a:endParaRPr/>
          </a:p>
        </p:txBody>
      </p:sp>
      <p:sp>
        <p:nvSpPr>
          <p:cNvPr id="630" name="Google Shape;630;p5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68</a:t>
            </a:fld>
            <a:endParaRPr/>
          </a:p>
        </p:txBody>
      </p:sp>
    </p:spTree>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7"/>
        <p:cNvGrpSpPr/>
        <p:nvPr/>
      </p:nvGrpSpPr>
      <p:grpSpPr>
        <a:xfrm>
          <a:off x="0" y="0"/>
          <a:ext cx="0" cy="0"/>
          <a:chOff x="0" y="0"/>
          <a:chExt cx="0" cy="0"/>
        </a:xfrm>
      </p:grpSpPr>
      <p:sp>
        <p:nvSpPr>
          <p:cNvPr id="638" name="Google Shape;638;p5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39" name="Google Shape;639;p5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US"/>
              <a:t>September 17, 2018: updated image</a:t>
            </a:r>
            <a:endParaRPr/>
          </a:p>
          <a:p>
            <a:pPr marL="0" lvl="0" indent="0" algn="l" rtl="0">
              <a:spcBef>
                <a:spcPts val="0"/>
              </a:spcBef>
              <a:spcAft>
                <a:spcPts val="0"/>
              </a:spcAft>
              <a:buNone/>
            </a:pPr>
            <a:r>
              <a:rPr lang="en-US"/>
              <a:t>March 20, 2017: updated speaker notes to replace LCSH with LCDGT</a:t>
            </a:r>
            <a:endParaRPr/>
          </a:p>
          <a:p>
            <a:pPr marL="0" lvl="0" indent="0" algn="l" rtl="0">
              <a:spcBef>
                <a:spcPts val="0"/>
              </a:spcBef>
              <a:spcAft>
                <a:spcPts val="0"/>
              </a:spcAft>
              <a:buNone/>
            </a:pPr>
            <a:endParaRPr/>
          </a:p>
          <a:p>
            <a:pPr marL="0" lvl="0" indent="0" algn="l" rtl="0">
              <a:spcBef>
                <a:spcPts val="0"/>
              </a:spcBef>
              <a:spcAft>
                <a:spcPts val="0"/>
              </a:spcAft>
              <a:buNone/>
            </a:pPr>
            <a:r>
              <a:rPr lang="en-US"/>
              <a:t>DCM Z1 states that controlled vocabulary, such as LCDGT or MeSH, is preferred, recording the source in subfield $2.  For consistency, capitalize the first term in each subfield $a.  When terms do not come from a controlled vocabulary, use a singular form. So following the PCC best practice, we would use “Composers” and “Conductors (Music)” with $2 lcdgt.</a:t>
            </a:r>
            <a:endParaRPr/>
          </a:p>
          <a:p>
            <a:pPr marL="0" lvl="0" indent="0" algn="l" rtl="0">
              <a:spcBef>
                <a:spcPts val="0"/>
              </a:spcBef>
              <a:spcAft>
                <a:spcPts val="0"/>
              </a:spcAft>
              <a:buNone/>
            </a:pPr>
            <a:endParaRPr/>
          </a:p>
        </p:txBody>
      </p:sp>
      <p:sp>
        <p:nvSpPr>
          <p:cNvPr id="640" name="Google Shape;640;p5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69</a:t>
            </a:fld>
            <a:endParaRPr/>
          </a:p>
        </p:txBody>
      </p:sp>
    </p:spTree>
    <p:extLst>
      <p:ext uri="{BB962C8B-B14F-4D97-AF65-F5344CB8AC3E}">
        <p14:creationId xmlns:p14="http://schemas.microsoft.com/office/powerpoint/2010/main" val="2747555782"/>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8"/>
        <p:cNvGrpSpPr/>
        <p:nvPr/>
      </p:nvGrpSpPr>
      <p:grpSpPr>
        <a:xfrm>
          <a:off x="0" y="0"/>
          <a:ext cx="0" cy="0"/>
          <a:chOff x="0" y="0"/>
          <a:chExt cx="0" cy="0"/>
        </a:xfrm>
      </p:grpSpPr>
      <p:sp>
        <p:nvSpPr>
          <p:cNvPr id="649" name="Google Shape;649;p5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50" name="Google Shape;650;p5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May 25, 2016</a:t>
            </a:r>
            <a:endParaRPr/>
          </a:p>
          <a:p>
            <a:pPr marL="0" lvl="0" indent="0" algn="l" rtl="0">
              <a:spcBef>
                <a:spcPts val="0"/>
              </a:spcBef>
              <a:spcAft>
                <a:spcPts val="0"/>
              </a:spcAft>
              <a:buNone/>
            </a:pPr>
            <a:endParaRPr/>
          </a:p>
          <a:p>
            <a:pPr marL="0" lvl="0" indent="0" algn="l" rtl="0">
              <a:spcBef>
                <a:spcPts val="0"/>
              </a:spcBef>
              <a:spcAft>
                <a:spcPts val="0"/>
              </a:spcAft>
              <a:buNone/>
            </a:pPr>
            <a:r>
              <a:rPr lang="en-US"/>
              <a:t>In field 374, do not record terms that go beyond just the person’s profession or occupation.  One doesn’t train to become a woman physician or an African American painter.  Assign terms that group all the members of a profession together, rather than separating them out by gender, nationality, ethnicity, religion, sexual orientation, or other characteristics that are not strictly occupational.  Gender may be recorded in field 375.  Other demographic characteristics may be recorded in 368 $c (Other designation) if the cataloger deems them important.</a:t>
            </a:r>
            <a:endParaRPr/>
          </a:p>
          <a:p>
            <a:pPr marL="0" lvl="0" indent="0" algn="l" rtl="0">
              <a:spcBef>
                <a:spcPts val="0"/>
              </a:spcBef>
              <a:spcAft>
                <a:spcPts val="0"/>
              </a:spcAft>
              <a:buNone/>
            </a:pPr>
            <a:endParaRPr/>
          </a:p>
          <a:p>
            <a:pPr marL="0" lvl="0" indent="0" algn="l" rtl="0">
              <a:spcBef>
                <a:spcPts val="0"/>
              </a:spcBef>
              <a:spcAft>
                <a:spcPts val="0"/>
              </a:spcAft>
              <a:buNone/>
            </a:pPr>
            <a:r>
              <a:rPr lang="en-US"/>
              <a:t>Additional examples from LCSH:</a:t>
            </a:r>
            <a:endParaRPr/>
          </a:p>
          <a:p>
            <a:pPr marL="0" lvl="0" indent="0" algn="l" rtl="0">
              <a:spcBef>
                <a:spcPts val="0"/>
              </a:spcBef>
              <a:spcAft>
                <a:spcPts val="0"/>
              </a:spcAft>
              <a:buNone/>
            </a:pPr>
            <a:endParaRPr/>
          </a:p>
          <a:p>
            <a:pPr marL="0" lvl="0" indent="0" algn="l" rtl="0">
              <a:spcBef>
                <a:spcPts val="0"/>
              </a:spcBef>
              <a:spcAft>
                <a:spcPts val="0"/>
              </a:spcAft>
              <a:buNone/>
            </a:pPr>
            <a:r>
              <a:rPr lang="en-US"/>
              <a:t>374  Businesspeople    </a:t>
            </a:r>
            <a:r>
              <a:rPr lang="en-US" i="1"/>
              <a:t>not</a:t>
            </a:r>
            <a:r>
              <a:rPr lang="en-US"/>
              <a:t> Businessmen   </a:t>
            </a:r>
            <a:r>
              <a:rPr lang="en-US" i="1"/>
              <a:t>not</a:t>
            </a:r>
            <a:r>
              <a:rPr lang="en-US"/>
              <a:t> Businesswomen   </a:t>
            </a:r>
            <a:r>
              <a:rPr lang="en-US" i="1"/>
              <a:t>not</a:t>
            </a:r>
            <a:r>
              <a:rPr lang="en-US"/>
              <a:t> Jewish businesspeople</a:t>
            </a:r>
            <a:endParaRPr/>
          </a:p>
          <a:p>
            <a:pPr marL="0" lvl="0" indent="0" algn="l" rtl="0">
              <a:spcBef>
                <a:spcPts val="0"/>
              </a:spcBef>
              <a:spcAft>
                <a:spcPts val="0"/>
              </a:spcAft>
              <a:buNone/>
            </a:pPr>
            <a:r>
              <a:rPr lang="en-US"/>
              <a:t>374  Authors    </a:t>
            </a:r>
            <a:r>
              <a:rPr lang="en-US" i="1"/>
              <a:t>not</a:t>
            </a:r>
            <a:r>
              <a:rPr lang="en-US"/>
              <a:t> Catholic authors   </a:t>
            </a:r>
            <a:r>
              <a:rPr lang="en-US" i="1"/>
              <a:t>not</a:t>
            </a:r>
            <a:r>
              <a:rPr lang="en-US"/>
              <a:t> Authors, Belgian   </a:t>
            </a:r>
            <a:r>
              <a:rPr lang="en-US" i="1"/>
              <a:t>not</a:t>
            </a:r>
            <a:r>
              <a:rPr lang="en-US"/>
              <a:t> Deaf authors   </a:t>
            </a:r>
            <a:r>
              <a:rPr lang="en-US" i="1"/>
              <a:t>not</a:t>
            </a:r>
            <a:r>
              <a:rPr lang="en-US"/>
              <a:t> Older authors</a:t>
            </a:r>
            <a:endParaRPr/>
          </a:p>
          <a:p>
            <a:pPr marL="0" lvl="0" indent="0" algn="l" rtl="0">
              <a:spcBef>
                <a:spcPts val="0"/>
              </a:spcBef>
              <a:spcAft>
                <a:spcPts val="0"/>
              </a:spcAft>
              <a:buNone/>
            </a:pPr>
            <a:r>
              <a:rPr lang="en-US"/>
              <a:t>374  Journalists   </a:t>
            </a:r>
            <a:r>
              <a:rPr lang="en-US" i="1"/>
              <a:t>not</a:t>
            </a:r>
            <a:r>
              <a:rPr lang="en-US"/>
              <a:t> Chinese American journalists   </a:t>
            </a:r>
            <a:r>
              <a:rPr lang="en-US" i="1"/>
              <a:t>not</a:t>
            </a:r>
            <a:r>
              <a:rPr lang="en-US"/>
              <a:t> Journalists, Arab   </a:t>
            </a:r>
            <a:r>
              <a:rPr lang="en-US" i="1"/>
              <a:t>not</a:t>
            </a:r>
            <a:r>
              <a:rPr lang="en-US"/>
              <a:t> Gay journalists</a:t>
            </a:r>
            <a:endParaRPr/>
          </a:p>
          <a:p>
            <a:pPr marL="0" lvl="0" indent="0" algn="l" rtl="0">
              <a:spcBef>
                <a:spcPts val="0"/>
              </a:spcBef>
              <a:spcAft>
                <a:spcPts val="0"/>
              </a:spcAft>
              <a:buNone/>
            </a:pPr>
            <a:r>
              <a:rPr lang="en-US"/>
              <a:t>374  Singers   </a:t>
            </a:r>
            <a:r>
              <a:rPr lang="en-US" i="1"/>
              <a:t>not</a:t>
            </a:r>
            <a:r>
              <a:rPr lang="en-US"/>
              <a:t> Women singers   </a:t>
            </a:r>
            <a:r>
              <a:rPr lang="en-US" i="1"/>
              <a:t>not</a:t>
            </a:r>
            <a:r>
              <a:rPr lang="en-US"/>
              <a:t> African American singers   </a:t>
            </a:r>
            <a:r>
              <a:rPr lang="en-US" i="1"/>
              <a:t>not</a:t>
            </a:r>
            <a:r>
              <a:rPr lang="en-US"/>
              <a:t> African American women singers   </a:t>
            </a:r>
            <a:r>
              <a:rPr lang="en-US" i="1"/>
              <a:t>not</a:t>
            </a:r>
            <a:r>
              <a:rPr lang="en-US"/>
              <a:t> Male singers   </a:t>
            </a:r>
            <a:r>
              <a:rPr lang="en-US" i="1"/>
              <a:t>not</a:t>
            </a:r>
            <a:r>
              <a:rPr lang="en-US"/>
              <a:t> African American male singers</a:t>
            </a:r>
            <a:endParaRPr/>
          </a:p>
          <a:p>
            <a:pPr marL="0" lvl="0" indent="0" algn="l" rtl="0">
              <a:spcBef>
                <a:spcPts val="0"/>
              </a:spcBef>
              <a:spcAft>
                <a:spcPts val="0"/>
              </a:spcAft>
              <a:buNone/>
            </a:pPr>
            <a:endParaRPr/>
          </a:p>
          <a:p>
            <a:pPr marL="0" lvl="0" indent="0" algn="l" rtl="0">
              <a:spcBef>
                <a:spcPts val="0"/>
              </a:spcBef>
              <a:spcAft>
                <a:spcPts val="0"/>
              </a:spcAft>
              <a:buNone/>
            </a:pPr>
            <a:endParaRPr/>
          </a:p>
        </p:txBody>
      </p:sp>
      <p:sp>
        <p:nvSpPr>
          <p:cNvPr id="651" name="Google Shape;651;p5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70</a:t>
            </a:fld>
            <a:endParaRPr/>
          </a:p>
        </p:txBody>
      </p:sp>
    </p:spTree>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8"/>
        <p:cNvGrpSpPr/>
        <p:nvPr/>
      </p:nvGrpSpPr>
      <p:grpSpPr>
        <a:xfrm>
          <a:off x="0" y="0"/>
          <a:ext cx="0" cy="0"/>
          <a:chOff x="0" y="0"/>
          <a:chExt cx="0" cy="0"/>
        </a:xfrm>
      </p:grpSpPr>
      <p:sp>
        <p:nvSpPr>
          <p:cNvPr id="659" name="Google Shape;659;p5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60" name="Google Shape;660;p5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May 25, 2016</a:t>
            </a:r>
            <a:endParaRPr/>
          </a:p>
          <a:p>
            <a:pPr marL="0" lvl="0" indent="0" algn="l" rtl="0">
              <a:spcBef>
                <a:spcPts val="0"/>
              </a:spcBef>
              <a:spcAft>
                <a:spcPts val="0"/>
              </a:spcAft>
              <a:buNone/>
            </a:pPr>
            <a:endParaRPr/>
          </a:p>
          <a:p>
            <a:pPr marL="0" lvl="0" indent="0" algn="l" rtl="0">
              <a:spcBef>
                <a:spcPts val="0"/>
              </a:spcBef>
              <a:spcAft>
                <a:spcPts val="0"/>
              </a:spcAft>
              <a:buNone/>
            </a:pPr>
            <a:r>
              <a:rPr lang="en-US"/>
              <a:t>MARC 368 $c (Other designation) may be used for demographic characteristics of a person other than profession/occupation or gender, which have their own MARC fields. </a:t>
            </a:r>
            <a:endParaRPr/>
          </a:p>
          <a:p>
            <a:pPr marL="0" lvl="0" indent="0" algn="l" rtl="0">
              <a:spcBef>
                <a:spcPts val="0"/>
              </a:spcBef>
              <a:spcAft>
                <a:spcPts val="0"/>
              </a:spcAft>
              <a:buNone/>
            </a:pPr>
            <a:endParaRPr/>
          </a:p>
          <a:p>
            <a:pPr marL="0" lvl="0" indent="0" algn="l" rtl="0">
              <a:spcBef>
                <a:spcPts val="0"/>
              </a:spcBef>
              <a:spcAft>
                <a:spcPts val="0"/>
              </a:spcAft>
              <a:buNone/>
            </a:pPr>
            <a:r>
              <a:rPr lang="en-US"/>
              <a:t>Example in slide illustrates characteristics recorded for a deaf Christian African American woman lawyer.  Record such other designations if the cataloger considers them important and the person either self-identifies with them or is identified with them in reliable reference sources.</a:t>
            </a:r>
            <a:endParaRPr/>
          </a:p>
          <a:p>
            <a:pPr marL="0" lvl="0" indent="0" algn="l" rtl="0">
              <a:spcBef>
                <a:spcPts val="0"/>
              </a:spcBef>
              <a:spcAft>
                <a:spcPts val="0"/>
              </a:spcAft>
              <a:buNone/>
            </a:pPr>
            <a:endParaRPr/>
          </a:p>
        </p:txBody>
      </p:sp>
      <p:sp>
        <p:nvSpPr>
          <p:cNvPr id="661" name="Google Shape;661;p5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71</a:t>
            </a:fld>
            <a:endParaRPr/>
          </a:p>
        </p:txBody>
      </p:sp>
    </p:spTree>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8"/>
        <p:cNvGrpSpPr/>
        <p:nvPr/>
      </p:nvGrpSpPr>
      <p:grpSpPr>
        <a:xfrm>
          <a:off x="0" y="0"/>
          <a:ext cx="0" cy="0"/>
          <a:chOff x="0" y="0"/>
          <a:chExt cx="0" cy="0"/>
        </a:xfrm>
      </p:grpSpPr>
      <p:sp>
        <p:nvSpPr>
          <p:cNvPr id="669" name="Google Shape;669;p5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70" name="Google Shape;670;p5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December 12, 2016</a:t>
            </a:r>
            <a:endParaRPr/>
          </a:p>
          <a:p>
            <a:pPr marL="0" lvl="0" indent="0" algn="l" rtl="0">
              <a:spcBef>
                <a:spcPts val="0"/>
              </a:spcBef>
              <a:spcAft>
                <a:spcPts val="0"/>
              </a:spcAft>
              <a:buNone/>
            </a:pPr>
            <a:endParaRPr/>
          </a:p>
          <a:p>
            <a:pPr marL="0" lvl="0" indent="0" algn="l" rtl="0">
              <a:spcBef>
                <a:spcPts val="0"/>
              </a:spcBef>
              <a:spcAft>
                <a:spcPts val="0"/>
              </a:spcAft>
              <a:buNone/>
            </a:pPr>
            <a:r>
              <a:rPr lang="en-US"/>
              <a:t>After the expansion of 9.19 a few years ago, the Program for Cooperative Cataloging concluded that it was now possible to stop creating and using undifferentiated records in the LC/NACO authority file. Undifferentiated records are authority records that represent more than one person. Documentation of this change is found in the Library of Congress’s Descriptive Cataloging Manual.</a:t>
            </a:r>
            <a:endParaRPr/>
          </a:p>
          <a:p>
            <a:pPr marL="0" lvl="0" indent="0" algn="l" rtl="0">
              <a:spcBef>
                <a:spcPts val="0"/>
              </a:spcBef>
              <a:spcAft>
                <a:spcPts val="0"/>
              </a:spcAft>
              <a:buNone/>
            </a:pPr>
            <a:endParaRPr/>
          </a:p>
        </p:txBody>
      </p:sp>
      <p:sp>
        <p:nvSpPr>
          <p:cNvPr id="671" name="Google Shape;671;p5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72</a:t>
            </a:fld>
            <a:endParaRPr/>
          </a:p>
        </p:txBody>
      </p:sp>
    </p:spTree>
    <p:extLst>
      <p:ext uri="{BB962C8B-B14F-4D97-AF65-F5344CB8AC3E}">
        <p14:creationId xmlns:p14="http://schemas.microsoft.com/office/powerpoint/2010/main" val="242387608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0"/>
        <p:cNvGrpSpPr/>
        <p:nvPr/>
      </p:nvGrpSpPr>
      <p:grpSpPr>
        <a:xfrm>
          <a:off x="0" y="0"/>
          <a:ext cx="0" cy="0"/>
          <a:chOff x="0" y="0"/>
          <a:chExt cx="0" cy="0"/>
        </a:xfrm>
      </p:grpSpPr>
      <p:sp>
        <p:nvSpPr>
          <p:cNvPr id="151" name="Google Shape;151;p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52" name="Google Shape;152;p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May 1, 2013</a:t>
            </a:r>
          </a:p>
          <a:p>
            <a:pPr marL="0" lvl="0" indent="0" algn="l" rtl="0">
              <a:spcBef>
                <a:spcPts val="0"/>
              </a:spcBef>
              <a:spcAft>
                <a:spcPts val="0"/>
              </a:spcAft>
              <a:buNone/>
            </a:pPr>
            <a:endParaRPr/>
          </a:p>
          <a:p>
            <a:pPr marL="0" lvl="0" indent="0" algn="l" rtl="0">
              <a:spcBef>
                <a:spcPts val="0"/>
              </a:spcBef>
              <a:spcAft>
                <a:spcPts val="0"/>
              </a:spcAft>
              <a:buNone/>
            </a:pPr>
            <a:r>
              <a:rPr lang="en-US"/>
              <a:t>Here is the subject authority record previously created for the fictitious person “Jessica Fletcher” to be used as subject access point. </a:t>
            </a:r>
            <a:endParaRPr/>
          </a:p>
          <a:p>
            <a:pPr marL="0" lvl="0" indent="0" algn="l" rtl="0">
              <a:spcBef>
                <a:spcPts val="0"/>
              </a:spcBef>
              <a:spcAft>
                <a:spcPts val="0"/>
              </a:spcAft>
              <a:buNone/>
            </a:pPr>
            <a:r>
              <a:rPr lang="en-US"/>
              <a:t>Separate authority records exist in the Library of Congress/NACO Authority File and the Library of Congress Subject Headings files. </a:t>
            </a:r>
            <a:endParaRPr/>
          </a:p>
          <a:p>
            <a:pPr marL="0" lvl="0" indent="0" algn="l" rtl="0">
              <a:spcBef>
                <a:spcPts val="0"/>
              </a:spcBef>
              <a:spcAft>
                <a:spcPts val="0"/>
              </a:spcAft>
              <a:buNone/>
            </a:pPr>
            <a:endParaRPr/>
          </a:p>
          <a:p>
            <a:pPr marL="0" lvl="0" indent="0" algn="l" rtl="0">
              <a:spcBef>
                <a:spcPts val="0"/>
              </a:spcBef>
              <a:spcAft>
                <a:spcPts val="0"/>
              </a:spcAft>
              <a:buNone/>
            </a:pPr>
            <a:r>
              <a:rPr lang="en-US"/>
              <a:t>LC-PCC PS for 9.0 changed on July 9, 2013. Until July 8, 2013, NACO/LCSH policy was that access points for fictitious characters were only valid as access points for creators and contributors, not also as subject headings.  RDA name authority records for fictitious characters created before July 9, 2013 were coded as not valid for use as a subject.</a:t>
            </a:r>
            <a:endParaRPr/>
          </a:p>
          <a:p>
            <a:pPr marL="0" lvl="0" indent="0" algn="l" rtl="0">
              <a:spcBef>
                <a:spcPts val="0"/>
              </a:spcBef>
              <a:spcAft>
                <a:spcPts val="0"/>
              </a:spcAft>
              <a:buNone/>
            </a:pPr>
            <a:endParaRPr/>
          </a:p>
          <a:p>
            <a:pPr marL="0" lvl="0" indent="0" algn="l" rtl="0">
              <a:spcBef>
                <a:spcPts val="0"/>
              </a:spcBef>
              <a:spcAft>
                <a:spcPts val="0"/>
              </a:spcAft>
              <a:buNone/>
            </a:pPr>
            <a:r>
              <a:rPr lang="en-US"/>
              <a:t>Beginning on July 9, 2013 access points for individual fictitious and legendary characters and individual animals with proper names will be established only in the name authority file using RDA instructions. The RDA heading will be valid for use as a subject heading.  New LC subject headings for individual characters and individual animals with proper names will not be accepted. Existing LC subject headings may however continue to be assigned as subject headings until an RDA name authority record for them is created, at which time the subject authority record will be canceled.  LC will be undertaking a project to transition all individual character and named animal headings from LCSH to the name authority file.</a:t>
            </a:r>
            <a:endParaRPr/>
          </a:p>
          <a:p>
            <a:pPr marL="0" lvl="0" indent="0" algn="l" rtl="0">
              <a:spcBef>
                <a:spcPts val="0"/>
              </a:spcBef>
              <a:spcAft>
                <a:spcPts val="0"/>
              </a:spcAft>
              <a:buNone/>
            </a:pPr>
            <a:endParaRPr/>
          </a:p>
          <a:p>
            <a:pPr marL="0" lvl="0" indent="0" algn="l" rtl="0">
              <a:spcBef>
                <a:spcPts val="0"/>
              </a:spcBef>
              <a:spcAft>
                <a:spcPts val="0"/>
              </a:spcAft>
              <a:buNone/>
            </a:pPr>
            <a:endParaRPr/>
          </a:p>
        </p:txBody>
      </p:sp>
      <p:sp>
        <p:nvSpPr>
          <p:cNvPr id="153" name="Google Shape;153;p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7</a:t>
            </a:fld>
            <a:endParaRPr/>
          </a:p>
        </p:txBody>
      </p:sp>
    </p:spTree>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8"/>
        <p:cNvGrpSpPr/>
        <p:nvPr/>
      </p:nvGrpSpPr>
      <p:grpSpPr>
        <a:xfrm>
          <a:off x="0" y="0"/>
          <a:ext cx="0" cy="0"/>
          <a:chOff x="0" y="0"/>
          <a:chExt cx="0" cy="0"/>
        </a:xfrm>
      </p:grpSpPr>
      <p:sp>
        <p:nvSpPr>
          <p:cNvPr id="679" name="Google Shape;679;p5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80" name="Google Shape;680;p5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New Slide: Feb. 24, 2014</a:t>
            </a:r>
            <a:endParaRPr/>
          </a:p>
          <a:p>
            <a:pPr marL="0" lvl="0" indent="0" algn="l" rtl="0">
              <a:spcBef>
                <a:spcPts val="0"/>
              </a:spcBef>
              <a:spcAft>
                <a:spcPts val="0"/>
              </a:spcAft>
              <a:buNone/>
            </a:pPr>
            <a:endParaRPr/>
          </a:p>
          <a:p>
            <a:pPr marL="0" lvl="0" indent="0" algn="l" rtl="0">
              <a:spcBef>
                <a:spcPts val="0"/>
              </a:spcBef>
              <a:spcAft>
                <a:spcPts val="0"/>
              </a:spcAft>
              <a:buNone/>
            </a:pPr>
            <a:r>
              <a:rPr lang="en-US"/>
              <a:t>RDA does allow undifferentiated descriptions of persons—this is the only instance in RDA where multiple entities can be described using a single description. Undifferentiated descriptions of corporate bodies, families, place names, works, expressions, and so on, are </a:t>
            </a:r>
            <a:r>
              <a:rPr lang="en-US" i="1"/>
              <a:t>not</a:t>
            </a:r>
            <a:r>
              <a:rPr lang="en-US" i="0"/>
              <a:t> provided for in RDA. However, PCC policy no longer allows the use of undifferentiated descriptions of persons. The new policy is not to add any new names to existing undifferentiated name records, and not to create any new ones. Instead, the cataloger is to use one of the newly available elements described above to qualify the name.</a:t>
            </a:r>
            <a:endParaRPr/>
          </a:p>
          <a:p>
            <a:pPr marL="0" lvl="0" indent="0" algn="l" rtl="0">
              <a:spcBef>
                <a:spcPts val="0"/>
              </a:spcBef>
              <a:spcAft>
                <a:spcPts val="0"/>
              </a:spcAft>
              <a:buNone/>
            </a:pPr>
            <a:endParaRPr/>
          </a:p>
        </p:txBody>
      </p:sp>
      <p:sp>
        <p:nvSpPr>
          <p:cNvPr id="681" name="Google Shape;681;p58: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73</a:t>
            </a:fld>
            <a:endParaRPr/>
          </a:p>
        </p:txBody>
      </p:sp>
    </p:spTree>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8"/>
        <p:cNvGrpSpPr/>
        <p:nvPr/>
      </p:nvGrpSpPr>
      <p:grpSpPr>
        <a:xfrm>
          <a:off x="0" y="0"/>
          <a:ext cx="0" cy="0"/>
          <a:chOff x="0" y="0"/>
          <a:chExt cx="0" cy="0"/>
        </a:xfrm>
      </p:grpSpPr>
      <p:sp>
        <p:nvSpPr>
          <p:cNvPr id="689" name="Google Shape;689;p5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90" name="Google Shape;690;p5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New Slide: Feb. 24, 2014</a:t>
            </a:r>
            <a:endParaRPr/>
          </a:p>
          <a:p>
            <a:pPr marL="0" lvl="0" indent="0" algn="l" rtl="0">
              <a:spcBef>
                <a:spcPts val="0"/>
              </a:spcBef>
              <a:spcAft>
                <a:spcPts val="0"/>
              </a:spcAft>
              <a:buNone/>
            </a:pPr>
            <a:endParaRPr/>
          </a:p>
          <a:p>
            <a:pPr marL="0" lvl="0" indent="0" algn="l" rtl="0">
              <a:spcBef>
                <a:spcPts val="0"/>
              </a:spcBef>
              <a:spcAft>
                <a:spcPts val="0"/>
              </a:spcAft>
              <a:buNone/>
            </a:pPr>
            <a:r>
              <a:rPr lang="en-US"/>
              <a:t>If an access point is needed for a person represented on an undifferentiated record, the NACO cataloger is to create a new authority record for the person, including in the description a note saying the name was formerly on an undifferentiated record, and then remove the person from the undifferentiated record.</a:t>
            </a:r>
            <a:endParaRPr/>
          </a:p>
          <a:p>
            <a:pPr marL="0" lvl="0" indent="0" algn="l" rtl="0">
              <a:spcBef>
                <a:spcPts val="0"/>
              </a:spcBef>
              <a:spcAft>
                <a:spcPts val="0"/>
              </a:spcAft>
              <a:buNone/>
            </a:pPr>
            <a:endParaRPr/>
          </a:p>
        </p:txBody>
      </p:sp>
      <p:sp>
        <p:nvSpPr>
          <p:cNvPr id="691" name="Google Shape;691;p59: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74</a:t>
            </a:fld>
            <a:endParaRPr/>
          </a:p>
        </p:txBody>
      </p:sp>
    </p:spTree>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98"/>
        <p:cNvGrpSpPr/>
        <p:nvPr/>
      </p:nvGrpSpPr>
      <p:grpSpPr>
        <a:xfrm>
          <a:off x="0" y="0"/>
          <a:ext cx="0" cy="0"/>
          <a:chOff x="0" y="0"/>
          <a:chExt cx="0" cy="0"/>
        </a:xfrm>
      </p:grpSpPr>
      <p:sp>
        <p:nvSpPr>
          <p:cNvPr id="699" name="Google Shape;699;p6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00" name="Google Shape;700;p6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New Slide: Feb. 24, 2014</a:t>
            </a:r>
            <a:endParaRPr/>
          </a:p>
          <a:p>
            <a:pPr marL="0" lvl="0" indent="0" algn="l" rtl="0">
              <a:spcBef>
                <a:spcPts val="0"/>
              </a:spcBef>
              <a:spcAft>
                <a:spcPts val="0"/>
              </a:spcAft>
              <a:buNone/>
            </a:pPr>
            <a:endParaRPr/>
          </a:p>
          <a:p>
            <a:pPr marL="0" lvl="0" indent="0" algn="l" rtl="0">
              <a:spcBef>
                <a:spcPts val="0"/>
              </a:spcBef>
              <a:spcAft>
                <a:spcPts val="0"/>
              </a:spcAft>
              <a:buNone/>
            </a:pPr>
            <a:r>
              <a:rPr lang="en-US"/>
              <a:t>This process will often lead to only one person being left on an undifferentiated record. In the past, this record has simply been recoded as a differentiated record. We will no longer be reusing undifferentiated records in this way to represent the last person on a record—this has caused too many problems with machine manipulation of the file. Instead, the cataloger will either report the record to LC as described here, after which LC will create a new differentiated record for the person and delete the old record, </a:t>
            </a:r>
            <a:r>
              <a:rPr lang="en-US" i="1"/>
              <a:t>or</a:t>
            </a:r>
            <a:endParaRPr/>
          </a:p>
          <a:p>
            <a:pPr marL="0" lvl="0" indent="0" algn="l" rtl="0">
              <a:spcBef>
                <a:spcPts val="0"/>
              </a:spcBef>
              <a:spcAft>
                <a:spcPts val="0"/>
              </a:spcAft>
              <a:buNone/>
            </a:pPr>
            <a:endParaRPr/>
          </a:p>
        </p:txBody>
      </p:sp>
      <p:sp>
        <p:nvSpPr>
          <p:cNvPr id="701" name="Google Shape;701;p60: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75</a:t>
            </a:fld>
            <a:endParaRPr/>
          </a:p>
        </p:txBody>
      </p:sp>
    </p:spTree>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8"/>
        <p:cNvGrpSpPr/>
        <p:nvPr/>
      </p:nvGrpSpPr>
      <p:grpSpPr>
        <a:xfrm>
          <a:off x="0" y="0"/>
          <a:ext cx="0" cy="0"/>
          <a:chOff x="0" y="0"/>
          <a:chExt cx="0" cy="0"/>
        </a:xfrm>
      </p:grpSpPr>
      <p:sp>
        <p:nvSpPr>
          <p:cNvPr id="709" name="Google Shape;709;p6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10" name="Google Shape;710;p6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New Slide: Feb. 24, 2014</a:t>
            </a:r>
            <a:endParaRPr/>
          </a:p>
          <a:p>
            <a:pPr marL="0" lvl="0" indent="0" algn="l" rtl="0">
              <a:spcBef>
                <a:spcPts val="0"/>
              </a:spcBef>
              <a:spcAft>
                <a:spcPts val="0"/>
              </a:spcAft>
              <a:buNone/>
            </a:pPr>
            <a:endParaRPr/>
          </a:p>
          <a:p>
            <a:pPr marL="0" lvl="0" indent="0" algn="l" rtl="0">
              <a:spcBef>
                <a:spcPts val="0"/>
              </a:spcBef>
              <a:spcAft>
                <a:spcPts val="0"/>
              </a:spcAft>
              <a:buNone/>
            </a:pPr>
            <a:r>
              <a:rPr lang="en-US"/>
              <a:t>The cataloger will create a new record for the remaining person (assuming there is information, such as a birth date or something else, that would make the authorized access point for the person different from that used in the undifferentiated record), and then report the undifferentiated record to LC for deletion as described here.</a:t>
            </a:r>
            <a:endParaRPr/>
          </a:p>
          <a:p>
            <a:pPr marL="0" lvl="0" indent="0" algn="l" rtl="0">
              <a:spcBef>
                <a:spcPts val="0"/>
              </a:spcBef>
              <a:spcAft>
                <a:spcPts val="0"/>
              </a:spcAft>
              <a:buNone/>
            </a:pPr>
            <a:endParaRPr/>
          </a:p>
          <a:p>
            <a:pPr marL="0" lvl="0" indent="0" algn="l" rtl="0">
              <a:spcBef>
                <a:spcPts val="0"/>
              </a:spcBef>
              <a:spcAft>
                <a:spcPts val="0"/>
              </a:spcAft>
              <a:buNone/>
            </a:pPr>
            <a:r>
              <a:rPr lang="en-US"/>
              <a:t>You might want to do this if you have differentiating information beyond the name (birth date, fuller forms, etc.) for the last remaining person.</a:t>
            </a:r>
            <a:endParaRPr/>
          </a:p>
          <a:p>
            <a:pPr marL="0" lvl="0" indent="0" algn="l" rtl="0">
              <a:spcBef>
                <a:spcPts val="0"/>
              </a:spcBef>
              <a:spcAft>
                <a:spcPts val="0"/>
              </a:spcAft>
              <a:buNone/>
            </a:pPr>
            <a:endParaRPr/>
          </a:p>
        </p:txBody>
      </p:sp>
      <p:sp>
        <p:nvSpPr>
          <p:cNvPr id="711" name="Google Shape;711;p6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76</a:t>
            </a:fld>
            <a:endParaRPr/>
          </a:p>
        </p:txBody>
      </p:sp>
    </p:spTree>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8"/>
        <p:cNvGrpSpPr/>
        <p:nvPr/>
      </p:nvGrpSpPr>
      <p:grpSpPr>
        <a:xfrm>
          <a:off x="0" y="0"/>
          <a:ext cx="0" cy="0"/>
          <a:chOff x="0" y="0"/>
          <a:chExt cx="0" cy="0"/>
        </a:xfrm>
      </p:grpSpPr>
      <p:sp>
        <p:nvSpPr>
          <p:cNvPr id="719" name="Google Shape;719;p6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20" name="Google Shape;720;p6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indent="0"/>
            <a:r>
              <a:rPr lang="en-US"/>
              <a:t>December 12, 2016. Removed “new” from slide; added missing elements; added RDA section numbers; and revised speaker notes.</a:t>
            </a:r>
            <a:endParaRPr lang="fr-FR"/>
          </a:p>
          <a:p>
            <a:pPr marL="0" lvl="0" indent="0" algn="l">
              <a:spcBef>
                <a:spcPts val="0"/>
              </a:spcBef>
              <a:spcAft>
                <a:spcPts val="0"/>
              </a:spcAft>
              <a:buNone/>
            </a:pPr>
            <a:r>
              <a:rPr lang="en-US"/>
              <a:t>August 5, 2019: Added Identifier for Person element.</a:t>
            </a:r>
            <a:endParaRPr lang="fr-FR"/>
          </a:p>
          <a:p>
            <a:pPr marL="0" lvl="0" indent="0" algn="l">
              <a:spcBef>
                <a:spcPts val="0"/>
              </a:spcBef>
              <a:spcAft>
                <a:spcPts val="0"/>
              </a:spcAft>
              <a:buNone/>
            </a:pPr>
            <a:endParaRPr/>
          </a:p>
          <a:p>
            <a:pPr marL="0" lvl="0" indent="0" algn="l" rtl="0">
              <a:spcBef>
                <a:spcPts val="0"/>
              </a:spcBef>
              <a:spcAft>
                <a:spcPts val="0"/>
              </a:spcAft>
              <a:buNone/>
            </a:pPr>
            <a:r>
              <a:rPr lang="en-US"/>
              <a:t>These attributes are not to be added to authorized access points but recording them, if readily available, in RDA authority records is recommended by PCC since they are important to the description of the person and additionally might help with identification.</a:t>
            </a:r>
            <a:endParaRPr/>
          </a:p>
          <a:p>
            <a:pPr marL="0" lvl="0" indent="0" algn="l" rtl="0">
              <a:spcBef>
                <a:spcPts val="0"/>
              </a:spcBef>
              <a:spcAft>
                <a:spcPts val="0"/>
              </a:spcAft>
              <a:buNone/>
            </a:pPr>
            <a:endParaRPr/>
          </a:p>
        </p:txBody>
      </p:sp>
      <p:sp>
        <p:nvSpPr>
          <p:cNvPr id="721" name="Google Shape;721;p6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77</a:t>
            </a:fld>
            <a:endParaRPr/>
          </a:p>
        </p:txBody>
      </p:sp>
    </p:spTree>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8"/>
        <p:cNvGrpSpPr/>
        <p:nvPr/>
      </p:nvGrpSpPr>
      <p:grpSpPr>
        <a:xfrm>
          <a:off x="0" y="0"/>
          <a:ext cx="0" cy="0"/>
          <a:chOff x="0" y="0"/>
          <a:chExt cx="0" cy="0"/>
        </a:xfrm>
      </p:grpSpPr>
      <p:sp>
        <p:nvSpPr>
          <p:cNvPr id="729" name="Google Shape;729;p6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30" name="Google Shape;730;p6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indent="0"/>
            <a:endParaRPr lang="en-US"/>
          </a:p>
          <a:p>
            <a:pPr marL="0" indent="0"/>
            <a:r>
              <a:rPr lang="en-US"/>
              <a:t>Updated August 12, 2019: revised second and third bullets and added final bullet</a:t>
            </a:r>
          </a:p>
          <a:p>
            <a:pPr marL="0" indent="0"/>
            <a:endParaRPr lang="en-US" i="1"/>
          </a:p>
          <a:p>
            <a:pPr marL="0" lvl="0" indent="0" algn="l">
              <a:spcBef>
                <a:spcPts val="0"/>
              </a:spcBef>
              <a:spcAft>
                <a:spcPts val="0"/>
              </a:spcAft>
              <a:buNone/>
            </a:pPr>
            <a:r>
              <a:rPr lang="en-US" i="1"/>
              <a:t>Example:     </a:t>
            </a:r>
            <a:r>
              <a:rPr lang="en-US"/>
              <a:t>Geographic name in LC/NAF:  </a:t>
            </a:r>
            <a:endParaRPr/>
          </a:p>
          <a:p>
            <a:r>
              <a:rPr lang="en-US"/>
              <a:t>  151    Shiner (Tex.) </a:t>
            </a:r>
          </a:p>
          <a:p>
            <a:r>
              <a:rPr lang="en-US"/>
              <a:t>  Form of name in 370:  </a:t>
            </a:r>
            <a:endParaRPr/>
          </a:p>
          <a:p>
            <a:r>
              <a:rPr lang="en-US"/>
              <a:t>  370    Shiner (Tex.) $2 naf</a:t>
            </a:r>
            <a:endParaRPr/>
          </a:p>
          <a:p>
            <a:pPr lvl="0" algn="l">
              <a:spcBef>
                <a:spcPts val="0"/>
              </a:spcBef>
              <a:spcAft>
                <a:spcPts val="0"/>
              </a:spcAft>
              <a:buNone/>
            </a:pPr>
            <a:r>
              <a:rPr lang="en-US"/>
              <a:t>Place of birth: RDA 9.8; MARC 370 $a</a:t>
            </a:r>
            <a:endParaRPr/>
          </a:p>
          <a:p>
            <a:pPr lvl="0" algn="l">
              <a:spcBef>
                <a:spcPts val="0"/>
              </a:spcBef>
              <a:spcAft>
                <a:spcPts val="0"/>
              </a:spcAft>
              <a:buNone/>
            </a:pPr>
            <a:r>
              <a:rPr lang="en-US"/>
              <a:t>Place of death: RDA 9.9; 370 $b</a:t>
            </a:r>
            <a:endParaRPr/>
          </a:p>
          <a:p>
            <a:pPr lvl="0" algn="l">
              <a:spcBef>
                <a:spcPts val="0"/>
              </a:spcBef>
              <a:spcAft>
                <a:spcPts val="0"/>
              </a:spcAft>
              <a:buNone/>
            </a:pPr>
            <a:r>
              <a:rPr lang="en-US"/>
              <a:t>Country or countries associated with the person: RDA 9.10; 370 $c</a:t>
            </a:r>
            <a:endParaRPr/>
          </a:p>
          <a:p>
            <a:pPr lvl="0" algn="l">
              <a:spcBef>
                <a:spcPts val="0"/>
              </a:spcBef>
              <a:spcAft>
                <a:spcPts val="0"/>
              </a:spcAft>
              <a:buNone/>
            </a:pPr>
            <a:r>
              <a:rPr lang="en-US"/>
              <a:t>Place or places (town, city, province, state, and/or country) in which the person resides or has resided: RDA 9.11; 370 $e</a:t>
            </a:r>
            <a:endParaRPr/>
          </a:p>
          <a:p>
            <a:r>
              <a:rPr lang="en-US"/>
              <a:t>Other associated place: 370 $f.  $f is typically used for places of employment, burial places, and other places that don’t fit into any of the other subfields.</a:t>
            </a:r>
            <a:endParaRPr/>
          </a:p>
          <a:p>
            <a:r>
              <a:rPr lang="en-US"/>
              <a:t>If the place name has not been established, you do not need to establish it (though you may); record the name in the form it would have had if it had been established, but do not include $2 naf since it’s not in the authority file.</a:t>
            </a:r>
          </a:p>
          <a:p>
            <a:r>
              <a:rPr lang="en-US"/>
              <a:t>$2: Code from: </a:t>
            </a:r>
            <a:r>
              <a:rPr lang="en-US" i="1">
                <a:hlinkClick r:id="rId3"/>
              </a:rPr>
              <a:t>Subject Heading and Term Source Codes</a:t>
            </a:r>
            <a:r>
              <a:rPr lang="en-US"/>
              <a:t>.</a:t>
            </a:r>
            <a:endParaRPr/>
          </a:p>
          <a:p>
            <a:pPr marL="0" lvl="0" indent="0" algn="l">
              <a:spcBef>
                <a:spcPts val="0"/>
              </a:spcBef>
              <a:spcAft>
                <a:spcPts val="0"/>
              </a:spcAft>
              <a:buNone/>
            </a:pPr>
            <a:endParaRPr lang="en-US"/>
          </a:p>
        </p:txBody>
      </p:sp>
      <p:sp>
        <p:nvSpPr>
          <p:cNvPr id="731" name="Google Shape;731;p6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78</a:t>
            </a:fld>
            <a:endParaRPr/>
          </a:p>
        </p:txBody>
      </p:sp>
    </p:spTree>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38"/>
        <p:cNvGrpSpPr/>
        <p:nvPr/>
      </p:nvGrpSpPr>
      <p:grpSpPr>
        <a:xfrm>
          <a:off x="0" y="0"/>
          <a:ext cx="0" cy="0"/>
          <a:chOff x="0" y="0"/>
          <a:chExt cx="0" cy="0"/>
        </a:xfrm>
      </p:grpSpPr>
      <p:sp>
        <p:nvSpPr>
          <p:cNvPr id="739" name="Google Shape;739;p6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40" name="Google Shape;740;p6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r>
              <a:rPr lang="en-US" dirty="0"/>
              <a:t>Updated March 1, 2019: changed “p.” to “pages” in notes</a:t>
            </a:r>
            <a:endParaRPr lang="fr-FR" dirty="0"/>
          </a:p>
          <a:p>
            <a:pPr lvl="0" algn="l">
              <a:spcBef>
                <a:spcPts val="0"/>
              </a:spcBef>
              <a:spcAft>
                <a:spcPts val="0"/>
              </a:spcAft>
              <a:buNone/>
            </a:pPr>
            <a:r>
              <a:rPr lang="en-US" dirty="0"/>
              <a:t>EXERCISE 4: </a:t>
            </a:r>
            <a:endParaRPr dirty="0"/>
          </a:p>
          <a:p>
            <a:pPr lvl="0" algn="l">
              <a:spcBef>
                <a:spcPts val="0"/>
              </a:spcBef>
              <a:spcAft>
                <a:spcPts val="0"/>
              </a:spcAft>
              <a:buNone/>
            </a:pPr>
            <a:r>
              <a:rPr lang="en-US" dirty="0"/>
              <a:t>Record information about places associated with Octavio Paz on your worksheet.</a:t>
            </a:r>
            <a:endParaRPr dirty="0"/>
          </a:p>
          <a:p>
            <a:r>
              <a:rPr lang="en-US" dirty="0"/>
              <a:t>Reference for places: </a:t>
            </a:r>
            <a:r>
              <a:rPr lang="en-US" i="1" u="sng" dirty="0"/>
              <a:t>The collected poems of Octavio Paz, 1957-1987</a:t>
            </a:r>
            <a:r>
              <a:rPr lang="en-US" dirty="0"/>
              <a:t>, 1991: page xiii (Spain) page xiv (United States) page xv (Mexican Ambassador to India in 1962)</a:t>
            </a:r>
            <a:endParaRPr dirty="0"/>
          </a:p>
          <a:p>
            <a:r>
              <a:rPr lang="en-US" dirty="0"/>
              <a:t>    Wikipedia, November 5, 2012 (Octavio Paz; Octavio Paz Lozano (March 31, 1914-April 19, 1998); Mexican poet, writer, and diplomat; lived in U.S., France, Spain, India, etc.)</a:t>
            </a:r>
            <a:endParaRPr dirty="0"/>
          </a:p>
          <a:p>
            <a:pPr marL="0" lvl="0" indent="0" algn="l">
              <a:spcBef>
                <a:spcPts val="0"/>
              </a:spcBef>
              <a:spcAft>
                <a:spcPts val="0"/>
              </a:spcAft>
              <a:buNone/>
            </a:pPr>
            <a:endParaRPr lang="en-US" dirty="0"/>
          </a:p>
        </p:txBody>
      </p:sp>
      <p:sp>
        <p:nvSpPr>
          <p:cNvPr id="741" name="Google Shape;741;p6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79</a:t>
            </a:fld>
            <a:endParaRPr/>
          </a:p>
        </p:txBody>
      </p:sp>
    </p:spTree>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8"/>
        <p:cNvGrpSpPr/>
        <p:nvPr/>
      </p:nvGrpSpPr>
      <p:grpSpPr>
        <a:xfrm>
          <a:off x="0" y="0"/>
          <a:ext cx="0" cy="0"/>
          <a:chOff x="0" y="0"/>
          <a:chExt cx="0" cy="0"/>
        </a:xfrm>
      </p:grpSpPr>
      <p:sp>
        <p:nvSpPr>
          <p:cNvPr id="749" name="Google Shape;749;p6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50" name="Google Shape;750;p6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indent="0"/>
            <a:endParaRPr lang="en-US"/>
          </a:p>
          <a:p>
            <a:pPr marL="0" indent="0"/>
            <a:r>
              <a:rPr lang="en-US"/>
              <a:t>Updated August 5, 2019: added 371 coded example</a:t>
            </a:r>
            <a:endParaRPr lang="fr-FR"/>
          </a:p>
          <a:p>
            <a:pPr marL="0" indent="0"/>
            <a:r>
              <a:rPr lang="en-US"/>
              <a:t>Updated November 15, 2019: revised third bullet of DCM Z1 best practice to match current text</a:t>
            </a:r>
            <a:endParaRPr lang="fr-FR"/>
          </a:p>
          <a:p>
            <a:pPr marL="0" indent="0"/>
            <a:endParaRPr lang="en-US"/>
          </a:p>
          <a:p>
            <a:pPr marL="0" indent="0"/>
            <a:r>
              <a:rPr lang="en-US"/>
              <a:t>MARC field: 371. If only a city or a country of residence is available for a person, that information logically would be better suited in a 370 field.</a:t>
            </a:r>
            <a:endParaRPr lang="fr-FR"/>
          </a:p>
          <a:p>
            <a:pPr marL="0" indent="0"/>
            <a:r>
              <a:rPr lang="en-US"/>
              <a:t>DCM Z1, 371:</a:t>
            </a:r>
            <a:endParaRPr lang="fr-FR"/>
          </a:p>
          <a:p>
            <a:pPr marL="0" indent="0"/>
            <a:endParaRPr lang="en-US"/>
          </a:p>
          <a:p>
            <a:pPr marL="0" lvl="0" indent="0" algn="l">
              <a:spcBef>
                <a:spcPts val="0"/>
              </a:spcBef>
              <a:spcAft>
                <a:spcPts val="0"/>
              </a:spcAft>
              <a:buNone/>
            </a:pPr>
            <a:r>
              <a:rPr lang="en-US"/>
              <a:t>Best practice:  </a:t>
            </a:r>
            <a:endParaRPr lang="fr-FR"/>
          </a:p>
          <a:p>
            <a:r>
              <a:rPr lang="en-US"/>
              <a:t>• Supply based on </a:t>
            </a:r>
            <a:r>
              <a:rPr lang="en-US" u="sng"/>
              <a:t>cataloger’s judgment</a:t>
            </a:r>
            <a:r>
              <a:rPr lang="en-US"/>
              <a:t>, if the information is </a:t>
            </a:r>
            <a:r>
              <a:rPr lang="en-US" u="sng"/>
              <a:t>readily</a:t>
            </a:r>
            <a:r>
              <a:rPr lang="en-US"/>
              <a:t> available and not already being recorded in field 370 subfield $e (Place of residence/headquarters). </a:t>
            </a:r>
          </a:p>
          <a:p>
            <a:r>
              <a:rPr lang="en-US"/>
              <a:t>• In cases where subfield $a is not recorded, include at a minimum subfield $m (Electronic mail address) or subfield $b (City). </a:t>
            </a:r>
          </a:p>
          <a:p>
            <a:r>
              <a:rPr lang="en-US"/>
              <a:t>• Do not record physical addresses for living people. </a:t>
            </a:r>
          </a:p>
          <a:p>
            <a:r>
              <a:rPr lang="en-US"/>
              <a:t>• Catalogers are not required to maintain address information when updating a record that contains an address. </a:t>
            </a:r>
            <a:endParaRPr lang="fr-FR"/>
          </a:p>
        </p:txBody>
      </p:sp>
      <p:sp>
        <p:nvSpPr>
          <p:cNvPr id="751" name="Google Shape;751;p6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80</a:t>
            </a:fld>
            <a:endParaRPr/>
          </a:p>
        </p:txBody>
      </p:sp>
    </p:spTree>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58"/>
        <p:cNvGrpSpPr/>
        <p:nvPr/>
      </p:nvGrpSpPr>
      <p:grpSpPr>
        <a:xfrm>
          <a:off x="0" y="0"/>
          <a:ext cx="0" cy="0"/>
          <a:chOff x="0" y="0"/>
          <a:chExt cx="0" cy="0"/>
        </a:xfrm>
      </p:grpSpPr>
      <p:sp>
        <p:nvSpPr>
          <p:cNvPr id="759" name="Google Shape;759;p6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60" name="Google Shape;760;p6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r>
              <a:rPr lang="en-US"/>
              <a:t>March 1, 2019: added final two bullet points</a:t>
            </a:r>
            <a:endParaRPr lang="fr-FR"/>
          </a:p>
          <a:p>
            <a:r>
              <a:rPr lang="en-US"/>
              <a:t>August 5, 2019: added FAST example</a:t>
            </a:r>
            <a:endParaRPr/>
          </a:p>
          <a:p>
            <a:r>
              <a:rPr lang="en-US"/>
              <a:t>November 15, 2019: added text from DCM Z1 to notes</a:t>
            </a:r>
            <a:endParaRPr/>
          </a:p>
          <a:p>
            <a:r>
              <a:rPr lang="en-US"/>
              <a:t>Information on field of activity can be taken from any source.</a:t>
            </a:r>
          </a:p>
          <a:p>
            <a:r>
              <a:rPr lang="en-US"/>
              <a:t>DCM Z1 372:</a:t>
            </a:r>
          </a:p>
          <a:p>
            <a:r>
              <a:rPr lang="en-US"/>
              <a:t>Prefer controlled vocabulary, such as LCSH or MeSH, recording the source in subfield $2. For consistency, capitalize the first term in each subfield $a. Field of activity is </a:t>
            </a:r>
            <a:r>
              <a:rPr lang="en-US" u="sng"/>
              <a:t>not</a:t>
            </a:r>
            <a:r>
              <a:rPr lang="en-US"/>
              <a:t> recorded as part of an access point (RDA 9.15.1.3). </a:t>
            </a:r>
            <a:endParaRPr/>
          </a:p>
          <a:p>
            <a:r>
              <a:rPr lang="en-US"/>
              <a:t>If using an LCSH subject heading string for field of activity, replace the subfield coding for the subdivision(s) with two hyphens and close up the spaces between the main heading and subdivision(s). </a:t>
            </a:r>
          </a:p>
          <a:p>
            <a:r>
              <a:rPr lang="en-US"/>
              <a:t>If using an entity from the LC/NAF for field of activity, remove any subfield coding not authorized for use in the 372 field.</a:t>
            </a:r>
          </a:p>
          <a:p>
            <a:r>
              <a:rPr lang="en-US"/>
              <a:t>If the only addition to an existing field is an additional term from the same vocabulary, repeat the affected subfield. If the vocabulary source differs, or if another associated element differs (such as a range of dates), repeat the field.</a:t>
            </a:r>
            <a:endParaRPr/>
          </a:p>
          <a:p>
            <a:r>
              <a:rPr lang="en-US" i="1"/>
              <a:t>Note:</a:t>
            </a:r>
            <a:r>
              <a:rPr lang="en-US"/>
              <a:t> the Lincoln example is coded LCSH because the full string is authorized by LCSH and SCM rules, even though the first element (Lincoln, Abraham, 1809-1865) is from NAF.</a:t>
            </a:r>
            <a:endParaRPr/>
          </a:p>
          <a:p>
            <a:pPr marL="0" lvl="0" indent="0" algn="l">
              <a:spcBef>
                <a:spcPts val="0"/>
              </a:spcBef>
              <a:spcAft>
                <a:spcPts val="0"/>
              </a:spcAft>
              <a:buNone/>
            </a:pPr>
            <a:endParaRPr lang="en-US"/>
          </a:p>
        </p:txBody>
      </p:sp>
      <p:sp>
        <p:nvSpPr>
          <p:cNvPr id="761" name="Google Shape;761;p6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81</a:t>
            </a:fld>
            <a:endParaRPr/>
          </a:p>
        </p:txBody>
      </p:sp>
    </p:spTree>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58"/>
        <p:cNvGrpSpPr/>
        <p:nvPr/>
      </p:nvGrpSpPr>
      <p:grpSpPr>
        <a:xfrm>
          <a:off x="0" y="0"/>
          <a:ext cx="0" cy="0"/>
          <a:chOff x="0" y="0"/>
          <a:chExt cx="0" cy="0"/>
        </a:xfrm>
      </p:grpSpPr>
      <p:sp>
        <p:nvSpPr>
          <p:cNvPr id="759" name="Google Shape;759;p6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60" name="Google Shape;760;p6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indent="0"/>
            <a:endParaRPr lang="en-US"/>
          </a:p>
        </p:txBody>
      </p:sp>
      <p:sp>
        <p:nvSpPr>
          <p:cNvPr id="761" name="Google Shape;761;p6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82</a:t>
            </a:fld>
            <a:endParaRPr/>
          </a:p>
        </p:txBody>
      </p:sp>
    </p:spTree>
    <p:extLst>
      <p:ext uri="{BB962C8B-B14F-4D97-AF65-F5344CB8AC3E}">
        <p14:creationId xmlns:p14="http://schemas.microsoft.com/office/powerpoint/2010/main" val="85525296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0"/>
        <p:cNvGrpSpPr/>
        <p:nvPr/>
      </p:nvGrpSpPr>
      <p:grpSpPr>
        <a:xfrm>
          <a:off x="0" y="0"/>
          <a:ext cx="0" cy="0"/>
          <a:chOff x="0" y="0"/>
          <a:chExt cx="0" cy="0"/>
        </a:xfrm>
      </p:grpSpPr>
      <p:sp>
        <p:nvSpPr>
          <p:cNvPr id="161" name="Google Shape;161;p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62" name="Google Shape;162;p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December 12, 2016.</a:t>
            </a:r>
            <a:endParaRPr/>
          </a:p>
          <a:p>
            <a:pPr marL="0" lvl="0" indent="0" algn="l" rtl="0">
              <a:spcBef>
                <a:spcPts val="0"/>
              </a:spcBef>
              <a:spcAft>
                <a:spcPts val="0"/>
              </a:spcAft>
              <a:buNone/>
            </a:pPr>
            <a:endParaRPr/>
          </a:p>
          <a:p>
            <a:pPr marL="0" lvl="0" indent="0" algn="l" rtl="0">
              <a:spcBef>
                <a:spcPts val="0"/>
              </a:spcBef>
              <a:spcAft>
                <a:spcPts val="0"/>
              </a:spcAft>
              <a:buNone/>
            </a:pPr>
            <a:r>
              <a:rPr lang="en-US"/>
              <a:t>As of July 9, 2013, access points for fictitious characters in the name authority file are valid for use as subjects.  Note that the 667 that was in the record has been removed and the fixed field 008/11 for Subject heading system/thesaurus code (Subj) and 008/15 for Heading use code—subject added entry (Subj use) are now coded value “a”, meaning this name is now valid for use as a subject.</a:t>
            </a:r>
            <a:endParaRPr/>
          </a:p>
          <a:p>
            <a:pPr marL="0" lvl="0" indent="0" algn="l" rtl="0">
              <a:spcBef>
                <a:spcPts val="0"/>
              </a:spcBef>
              <a:spcAft>
                <a:spcPts val="0"/>
              </a:spcAft>
              <a:buNone/>
            </a:pPr>
            <a:endParaRPr/>
          </a:p>
        </p:txBody>
      </p:sp>
      <p:sp>
        <p:nvSpPr>
          <p:cNvPr id="163" name="Google Shape;163;p8: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8</a:t>
            </a:fld>
            <a:endParaRPr/>
          </a:p>
        </p:txBody>
      </p:sp>
    </p:spTree>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8"/>
        <p:cNvGrpSpPr/>
        <p:nvPr/>
      </p:nvGrpSpPr>
      <p:grpSpPr>
        <a:xfrm>
          <a:off x="0" y="0"/>
          <a:ext cx="0" cy="0"/>
          <a:chOff x="0" y="0"/>
          <a:chExt cx="0" cy="0"/>
        </a:xfrm>
      </p:grpSpPr>
      <p:sp>
        <p:nvSpPr>
          <p:cNvPr id="769" name="Google Shape;769;p6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70" name="Google Shape;770;p6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r>
              <a:rPr lang="en-US"/>
              <a:t>Updated November 15, 2019: revised examples, speaker notes</a:t>
            </a:r>
            <a:endParaRPr lang="fr-FR"/>
          </a:p>
          <a:p>
            <a:pPr lvl="0" algn="l">
              <a:spcBef>
                <a:spcPts val="0"/>
              </a:spcBef>
              <a:spcAft>
                <a:spcPts val="0"/>
              </a:spcAft>
              <a:buNone/>
            </a:pPr>
            <a:r>
              <a:rPr lang="en-US"/>
              <a:t>Field of Activity and Occupation are separate elements. The examples illustrate what might be recorded in a description of a professor of sociology.</a:t>
            </a:r>
            <a:endParaRPr/>
          </a:p>
          <a:p>
            <a:r>
              <a:rPr lang="en-US"/>
              <a:t>DCM Z1 says to prefer controlled vocabulary for both fields in which case indicate the source in subfield $2.  </a:t>
            </a:r>
            <a:endParaRPr/>
          </a:p>
          <a:p>
            <a:pPr marL="0" lvl="0" indent="0" algn="l">
              <a:spcBef>
                <a:spcPts val="0"/>
              </a:spcBef>
              <a:spcAft>
                <a:spcPts val="0"/>
              </a:spcAft>
              <a:buNone/>
            </a:pPr>
            <a:endParaRPr lang="en-US"/>
          </a:p>
          <a:p>
            <a:pPr marL="0" lvl="0" indent="0" algn="l" rtl="0">
              <a:spcBef>
                <a:spcPts val="0"/>
              </a:spcBef>
              <a:spcAft>
                <a:spcPts val="0"/>
              </a:spcAft>
              <a:buNone/>
            </a:pPr>
            <a:endParaRPr/>
          </a:p>
        </p:txBody>
      </p:sp>
      <p:sp>
        <p:nvSpPr>
          <p:cNvPr id="771" name="Google Shape;771;p6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83</a:t>
            </a:fld>
            <a:endParaRPr/>
          </a:p>
        </p:txBody>
      </p:sp>
    </p:spTree>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78"/>
        <p:cNvGrpSpPr/>
        <p:nvPr/>
      </p:nvGrpSpPr>
      <p:grpSpPr>
        <a:xfrm>
          <a:off x="0" y="0"/>
          <a:ext cx="0" cy="0"/>
          <a:chOff x="0" y="0"/>
          <a:chExt cx="0" cy="0"/>
        </a:xfrm>
      </p:grpSpPr>
      <p:sp>
        <p:nvSpPr>
          <p:cNvPr id="779" name="Google Shape;779;p6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80" name="Google Shape;780;p6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r>
              <a:rPr lang="en-US"/>
              <a:t>Updated August 5, 2019: added some examples (two established) and one unestablished</a:t>
            </a:r>
            <a:endParaRPr lang="fr-FR"/>
          </a:p>
          <a:p>
            <a:r>
              <a:rPr lang="en-US"/>
              <a:t>Updated November 15, 2019: revised fourth bullet and instructor notes</a:t>
            </a:r>
            <a:endParaRPr lang="fr-FR"/>
          </a:p>
          <a:p>
            <a:r>
              <a:rPr lang="en-US"/>
              <a:t>Prefer a controlled vocabulary, such as the LC/NACO Authority File. Subfield coding for subordinate bodies is not used in the 373 field.</a:t>
            </a:r>
          </a:p>
          <a:p>
            <a:r>
              <a:rPr lang="en-US"/>
              <a:t>MARC field: 373</a:t>
            </a:r>
          </a:p>
          <a:p>
            <a:r>
              <a:rPr lang="en-US"/>
              <a:t>  $a - Associated group</a:t>
            </a:r>
          </a:p>
          <a:p>
            <a:r>
              <a:rPr lang="en-US"/>
              <a:t>  $s - Start period</a:t>
            </a:r>
          </a:p>
          <a:p>
            <a:r>
              <a:rPr lang="en-US"/>
              <a:t>  $t - End period</a:t>
            </a:r>
          </a:p>
          <a:p>
            <a:r>
              <a:rPr lang="en-US"/>
              <a:t>  $u - Uniform Resource Identifier</a:t>
            </a:r>
          </a:p>
          <a:p>
            <a:r>
              <a:rPr lang="en-US"/>
              <a:t>  $v - Source of information</a:t>
            </a:r>
          </a:p>
          <a:p>
            <a:r>
              <a:rPr lang="en-US"/>
              <a:t>  $2 - Source of term</a:t>
            </a:r>
          </a:p>
          <a:p>
            <a:r>
              <a:rPr lang="en-US"/>
              <a:t>  </a:t>
            </a:r>
            <a:endParaRPr/>
          </a:p>
          <a:p>
            <a:r>
              <a:rPr lang="en-US"/>
              <a:t>If not in the NAF and you use the preferred form of the name of the group, there is no need to establish it, though you may.  If the name is not established, do not include $2 in the 373 field.  Note that only the preferred name is recorded, not the form the authorized access point would be if established, which could include qualifiers.  </a:t>
            </a:r>
            <a:r>
              <a:rPr lang="en-US" i="1"/>
              <a:t>Example:</a:t>
            </a:r>
            <a:r>
              <a:rPr lang="en-US"/>
              <a:t>  373  Blue Canoe    If it were established, its authorized access point would be Blue Canoe (Firm).</a:t>
            </a:r>
          </a:p>
          <a:p>
            <a:endParaRPr lang="en-US"/>
          </a:p>
          <a:p>
            <a:pPr marL="0" lvl="0" indent="0" algn="l">
              <a:spcBef>
                <a:spcPts val="0"/>
              </a:spcBef>
              <a:spcAft>
                <a:spcPts val="0"/>
              </a:spcAft>
              <a:buNone/>
            </a:pPr>
            <a:endParaRPr lang="en-US"/>
          </a:p>
        </p:txBody>
      </p:sp>
      <p:sp>
        <p:nvSpPr>
          <p:cNvPr id="781" name="Google Shape;781;p68: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84</a:t>
            </a:fld>
            <a:endParaRPr/>
          </a:p>
        </p:txBody>
      </p:sp>
    </p:spTree>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88"/>
        <p:cNvGrpSpPr/>
        <p:nvPr/>
      </p:nvGrpSpPr>
      <p:grpSpPr>
        <a:xfrm>
          <a:off x="0" y="0"/>
          <a:ext cx="0" cy="0"/>
          <a:chOff x="0" y="0"/>
          <a:chExt cx="0" cy="0"/>
        </a:xfrm>
      </p:grpSpPr>
      <p:sp>
        <p:nvSpPr>
          <p:cNvPr id="789" name="Google Shape;789;p6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90" name="Google Shape;790;p6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r>
              <a:rPr lang="en-US"/>
              <a:t>Updated November 15, 2019: changed fifth example to show another controlled vocabularly; updated speaker notes</a:t>
            </a:r>
            <a:endParaRPr lang="fr-FR"/>
          </a:p>
          <a:p>
            <a:endParaRPr lang="en-US"/>
          </a:p>
          <a:p>
            <a:r>
              <a:rPr lang="en-US"/>
              <a:t>LCDGT terms are likely to be preferred as first choice under PCC policy [see outcomes of the November 2016 Policy Committee meeting].  For a complete list of controlled vocabularies that could be used in the 375 field, see Gender Code and Term Source Codes (</a:t>
            </a:r>
            <a:r>
              <a:rPr lang="en-US" u="sng">
                <a:hlinkClick r:id="rId3"/>
              </a:rPr>
              <a:t>https://www.loc.gov/standards/sourcelist/gender.html</a:t>
            </a:r>
            <a:r>
              <a:rPr lang="en-US"/>
              <a:t>), which as of November 2019 lists nine codes for gender code and term sources.</a:t>
            </a:r>
          </a:p>
          <a:p>
            <a:endParaRPr lang="en-US"/>
          </a:p>
          <a:p>
            <a:r>
              <a:rPr lang="en-US"/>
              <a:t>homoit = </a:t>
            </a:r>
            <a:r>
              <a:rPr lang="en-US">
                <a:hlinkClick r:id="rId4"/>
              </a:rPr>
              <a:t>Homosaurus: an international LGBTQ linked data vocabulary</a:t>
            </a:r>
            <a:endParaRPr lang="en-US"/>
          </a:p>
          <a:p>
            <a:endParaRPr lang="en-US"/>
          </a:p>
          <a:p>
            <a:r>
              <a:rPr lang="en-US"/>
              <a:t>MARC field 375; multiple 375 fields, with dates in $s or $t, may be utilized in cases of gender reassignment.</a:t>
            </a:r>
          </a:p>
          <a:p>
            <a:endParaRPr lang="en-US"/>
          </a:p>
          <a:p>
            <a:r>
              <a:rPr lang="en-US"/>
              <a:t>RDA no longer contains a list of terms to use (“female”, “male”, “not known”).  Many existing authority records will contain these terms without a subfield $2 designating the source of the term.  RDA 9.7 now says: “Record the gender of the person, using an appropriate term in a language preferred by the agency creating the data.  Select a term from a standard list, if available.”</a:t>
            </a:r>
          </a:p>
          <a:p>
            <a:r>
              <a:rPr lang="en-US"/>
              <a:t>DCM Z1 for field 375 says: “Prefer controlled vocabulary, such as LCDGT or MeSH, recording the source in subfield $2. For consistency, capitalize the first term in each subfield $a. When terms do not come from a controlled vocabulary, use a singular form.” </a:t>
            </a:r>
          </a:p>
          <a:p>
            <a:endParaRPr lang="en-US"/>
          </a:p>
          <a:p>
            <a:r>
              <a:rPr lang="en-US"/>
              <a:t>Apply cataloger judgment in deciding if it would be helpful for the user (including another cataloger) to give information about gender in the NAR.  Take into consideration possible help in narrowing bibliographic searches, e.g., looking for materials by women physicists.</a:t>
            </a:r>
          </a:p>
          <a:p>
            <a:pPr lvl="0" algn="l">
              <a:spcBef>
                <a:spcPts val="0"/>
              </a:spcBef>
              <a:spcAft>
                <a:spcPts val="0"/>
              </a:spcAft>
              <a:buNone/>
            </a:pPr>
            <a:endParaRPr lang="en-US"/>
          </a:p>
          <a:p>
            <a:endParaRPr lang="fr-FR"/>
          </a:p>
        </p:txBody>
      </p:sp>
      <p:sp>
        <p:nvSpPr>
          <p:cNvPr id="791" name="Google Shape;791;p69: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85</a:t>
            </a:fld>
            <a:endParaRPr/>
          </a:p>
        </p:txBody>
      </p:sp>
    </p:spTree>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98"/>
        <p:cNvGrpSpPr/>
        <p:nvPr/>
      </p:nvGrpSpPr>
      <p:grpSpPr>
        <a:xfrm>
          <a:off x="0" y="0"/>
          <a:ext cx="0" cy="0"/>
          <a:chOff x="0" y="0"/>
          <a:chExt cx="0" cy="0"/>
        </a:xfrm>
      </p:grpSpPr>
      <p:sp>
        <p:nvSpPr>
          <p:cNvPr id="799" name="Google Shape;799;p7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00" name="Google Shape;800;p7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r>
              <a:rPr lang="en-US"/>
              <a:t>Updated November 15, 2019: revised instructor notes</a:t>
            </a:r>
            <a:endParaRPr lang="fr-FR"/>
          </a:p>
          <a:p>
            <a:r>
              <a:rPr lang="en-US"/>
              <a:t>Language of the person is a language used by the person in creating or contributing to a resource.  </a:t>
            </a:r>
            <a:r>
              <a:rPr lang="en-US" i="1"/>
              <a:t>Not</a:t>
            </a:r>
            <a:r>
              <a:rPr lang="en-US"/>
              <a:t> languages a person knows, speaks at home, etc.  Only languages that would be coded in bib records for works and expressions created or contributed to by the person.</a:t>
            </a:r>
            <a:endParaRPr/>
          </a:p>
          <a:p>
            <a:r>
              <a:rPr lang="en-US"/>
              <a:t>Prefer language codes over language terms, using codes from the MARC Code List for Languages available at: </a:t>
            </a:r>
            <a:r>
              <a:rPr lang="en-US">
                <a:hlinkClick r:id="rId3"/>
              </a:rPr>
              <a:t>http://www.loc.gov/marc/languages/langhome.html</a:t>
            </a:r>
            <a:r>
              <a:rPr lang="en-US"/>
              <a:t>  </a:t>
            </a:r>
            <a:endParaRPr/>
          </a:p>
          <a:p>
            <a:r>
              <a:rPr lang="en-US"/>
              <a:t>Code in MARC field 377 $a.  Use subfield $l (Language term) only if the MARC code for the particular language is not available in the MARC Code List for Languages and a </a:t>
            </a:r>
            <a:r>
              <a:rPr lang="en-US" i="1"/>
              <a:t>collective MARC code </a:t>
            </a:r>
            <a:r>
              <a:rPr lang="en-US"/>
              <a:t>is recorded in $a.  For example for a person who creates works in Ronga, MARC uses a collective code “bnt” for Bantu (Other).   In this situation, both $a and $l are used:  377  bnt $l Ronga</a:t>
            </a:r>
          </a:p>
          <a:p>
            <a:pPr lvl="0" algn="l">
              <a:spcBef>
                <a:spcPts val="0"/>
              </a:spcBef>
              <a:spcAft>
                <a:spcPts val="0"/>
              </a:spcAft>
              <a:buNone/>
            </a:pPr>
            <a:r>
              <a:rPr lang="en-US"/>
              <a:t>Subfield $2 is not required when the MARC Code List for Languages is used as the language source code.</a:t>
            </a:r>
            <a:endParaRPr/>
          </a:p>
          <a:p>
            <a:pPr lvl="0" algn="l">
              <a:spcBef>
                <a:spcPts val="0"/>
              </a:spcBef>
              <a:spcAft>
                <a:spcPts val="0"/>
              </a:spcAft>
              <a:buNone/>
            </a:pPr>
            <a:r>
              <a:rPr lang="en-US"/>
              <a:t>Another option if the particular language code is not available in that list is to supply an additional 377 field from another language code list and use the second indicator value "7" with subfield $2 containing a code for a language source list (use the list of MARC-registered language lists in Language code and term source codes: </a:t>
            </a:r>
            <a:r>
              <a:rPr lang="en-US">
                <a:hlinkClick r:id="rId4"/>
              </a:rPr>
              <a:t>http://www.loc.gov/standards/sourcelist/language.html</a:t>
            </a:r>
            <a:r>
              <a:rPr lang="en-US"/>
              <a:t>). </a:t>
            </a:r>
            <a:endParaRPr/>
          </a:p>
          <a:p>
            <a:pPr lvl="0" algn="l">
              <a:spcBef>
                <a:spcPts val="0"/>
              </a:spcBef>
              <a:spcAft>
                <a:spcPts val="0"/>
              </a:spcAft>
              <a:buNone/>
            </a:pPr>
            <a:r>
              <a:rPr lang="en-US"/>
              <a:t>For example:</a:t>
            </a:r>
            <a:endParaRPr/>
          </a:p>
          <a:p>
            <a:r>
              <a:rPr lang="en-US"/>
              <a:t>377 __  bnt $l Ronga</a:t>
            </a:r>
            <a:endParaRPr/>
          </a:p>
          <a:p>
            <a:r>
              <a:rPr lang="en-US"/>
              <a:t>377 _7  rng $2 iso639-3</a:t>
            </a:r>
            <a:endParaRPr/>
          </a:p>
          <a:p>
            <a:r>
              <a:rPr lang="en-US"/>
              <a:t>377 _7  rong1268 $2 glotto</a:t>
            </a:r>
          </a:p>
          <a:p>
            <a:r>
              <a:rPr lang="en-US"/>
              <a:t>“rng” is the ISO 639-3 code for Ronga; “rong1268” is the code for Ronga in Glottolog.  In the MARC Code List for Languages, Ronga is included in the collective code “bnt” for Bantu (Other) languages.</a:t>
            </a:r>
            <a:endParaRPr/>
          </a:p>
          <a:p>
            <a:pPr marL="0" lvl="0" indent="0" algn="l">
              <a:spcBef>
                <a:spcPts val="0"/>
              </a:spcBef>
              <a:spcAft>
                <a:spcPts val="0"/>
              </a:spcAft>
              <a:buNone/>
            </a:pPr>
            <a:endParaRPr lang="en-US"/>
          </a:p>
        </p:txBody>
      </p:sp>
      <p:sp>
        <p:nvSpPr>
          <p:cNvPr id="801" name="Google Shape;801;p70: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86</a:t>
            </a:fld>
            <a:endParaRPr/>
          </a:p>
        </p:txBody>
      </p:sp>
    </p:spTree>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8"/>
        <p:cNvGrpSpPr/>
        <p:nvPr/>
      </p:nvGrpSpPr>
      <p:grpSpPr>
        <a:xfrm>
          <a:off x="0" y="0"/>
          <a:ext cx="0" cy="0"/>
          <a:chOff x="0" y="0"/>
          <a:chExt cx="0" cy="0"/>
        </a:xfrm>
      </p:grpSpPr>
      <p:sp>
        <p:nvSpPr>
          <p:cNvPr id="809" name="Google Shape;809;p7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10" name="Google Shape;810;p7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May 1, 2013</a:t>
            </a:r>
            <a:endParaRPr/>
          </a:p>
          <a:p>
            <a:pPr marL="0" lvl="0" indent="0" algn="l" rtl="0">
              <a:spcBef>
                <a:spcPts val="0"/>
              </a:spcBef>
              <a:spcAft>
                <a:spcPts val="0"/>
              </a:spcAft>
              <a:buNone/>
            </a:pPr>
            <a:r>
              <a:rPr lang="en-US"/>
              <a:t>Please note the preferred format of the 678 field.</a:t>
            </a:r>
            <a:endParaRPr/>
          </a:p>
          <a:p>
            <a:pPr marL="0" lvl="0" indent="0" algn="l" rtl="0">
              <a:spcBef>
                <a:spcPts val="0"/>
              </a:spcBef>
              <a:spcAft>
                <a:spcPts val="0"/>
              </a:spcAft>
              <a:buNone/>
            </a:pPr>
            <a:endParaRPr/>
          </a:p>
          <a:p>
            <a:pPr marL="0" lvl="0" indent="0" algn="l" rtl="0">
              <a:spcBef>
                <a:spcPts val="0"/>
              </a:spcBef>
              <a:spcAft>
                <a:spcPts val="0"/>
              </a:spcAft>
              <a:buNone/>
            </a:pPr>
            <a:r>
              <a:rPr lang="en-US"/>
              <a:t>The information in the note needs to be justified elsewhere in the NAR, either in separate specific fields or in one or more 670 fields. </a:t>
            </a:r>
            <a:endParaRPr/>
          </a:p>
          <a:p>
            <a:pPr marL="0" lvl="0" indent="0" algn="l" rtl="0">
              <a:spcBef>
                <a:spcPts val="0"/>
              </a:spcBef>
              <a:spcAft>
                <a:spcPts val="0"/>
              </a:spcAft>
              <a:buNone/>
            </a:pPr>
            <a:endParaRPr/>
          </a:p>
          <a:p>
            <a:pPr marL="0" lvl="0" indent="0" algn="l" rtl="0">
              <a:spcBef>
                <a:spcPts val="0"/>
              </a:spcBef>
              <a:spcAft>
                <a:spcPts val="0"/>
              </a:spcAft>
              <a:buNone/>
            </a:pPr>
            <a:r>
              <a:rPr lang="en-US"/>
              <a:t>The 678 field was previously used to preserve useful biographical/historical information pertaining to the 1XX when manual NARs and SARs were converted to machine-readable form. </a:t>
            </a:r>
            <a:endParaRPr/>
          </a:p>
          <a:p>
            <a:pPr marL="0" lvl="0" indent="0" algn="l" rtl="0">
              <a:spcBef>
                <a:spcPts val="0"/>
              </a:spcBef>
              <a:spcAft>
                <a:spcPts val="0"/>
              </a:spcAft>
              <a:buNone/>
            </a:pPr>
            <a:r>
              <a:rPr lang="en-US"/>
              <a:t>When adding biographical or historical information to NARs, the 678 note field should be upgraded to contain full sentences. </a:t>
            </a:r>
            <a:endParaRPr/>
          </a:p>
          <a:p>
            <a:pPr marL="0" lvl="0" indent="0" algn="l" rtl="0">
              <a:spcBef>
                <a:spcPts val="0"/>
              </a:spcBef>
              <a:spcAft>
                <a:spcPts val="0"/>
              </a:spcAft>
              <a:buNone/>
            </a:pPr>
            <a:endParaRPr/>
          </a:p>
        </p:txBody>
      </p:sp>
      <p:sp>
        <p:nvSpPr>
          <p:cNvPr id="811" name="Google Shape;811;p7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87</a:t>
            </a:fld>
            <a:endParaRPr/>
          </a:p>
        </p:txBody>
      </p:sp>
    </p:spTree>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en-US"/>
              <a:t>August 5, 2019</a:t>
            </a:r>
          </a:p>
        </p:txBody>
      </p:sp>
      <p:sp>
        <p:nvSpPr>
          <p:cNvPr id="4" name="Espace réservé du numéro de diapositive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88</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734826223"/>
      </p:ext>
    </p:extLst>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 diapositive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en-US"/>
              <a:t>August 5, 2019</a:t>
            </a:r>
            <a:endParaRPr lang="fr-FR"/>
          </a:p>
          <a:p>
            <a:endParaRPr lang="en-US"/>
          </a:p>
        </p:txBody>
      </p:sp>
      <p:sp>
        <p:nvSpPr>
          <p:cNvPr id="4" name="Espace réservé du numéro de diapositive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89</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791762203"/>
      </p:ext>
    </p:extLst>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 diapositive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en-US"/>
              <a:t>February 28, 2020: updated notes</a:t>
            </a:r>
          </a:p>
          <a:p>
            <a:endParaRPr lang="en-US"/>
          </a:p>
          <a:p>
            <a:r>
              <a:rPr lang="en-US"/>
              <a:t>Example</a:t>
            </a:r>
            <a:r>
              <a:rPr lang="en-US" baseline="0"/>
              <a:t> of NAR with LCCN in 010 and other standard identifiers in 024.  At the present time, there is a moratorium on adding identifiers in field 024.  </a:t>
            </a:r>
          </a:p>
          <a:p>
            <a:endParaRPr lang="en-US" baseline="0"/>
          </a:p>
          <a:p>
            <a:r>
              <a:rPr lang="en-US" baseline="0"/>
              <a:t>In case anyone notices: there is also a $z in the 010, which represents the LCCN of a cancelled name authority record that was a duplicate record.</a:t>
            </a:r>
            <a:endParaRPr lang="en-US"/>
          </a:p>
        </p:txBody>
      </p:sp>
      <p:sp>
        <p:nvSpPr>
          <p:cNvPr id="4" name="Espace réservé du numéro de diapositive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90</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407935435"/>
      </p:ext>
    </p:extLst>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18"/>
        <p:cNvGrpSpPr/>
        <p:nvPr/>
      </p:nvGrpSpPr>
      <p:grpSpPr>
        <a:xfrm>
          <a:off x="0" y="0"/>
          <a:ext cx="0" cy="0"/>
          <a:chOff x="0" y="0"/>
          <a:chExt cx="0" cy="0"/>
        </a:xfrm>
      </p:grpSpPr>
      <p:sp>
        <p:nvSpPr>
          <p:cNvPr id="819" name="Google Shape;819;p7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20" name="Google Shape;820;p7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May 1, 2013</a:t>
            </a:r>
            <a:endParaRPr/>
          </a:p>
          <a:p>
            <a:pPr marL="0" lvl="0" indent="0" algn="l" rtl="0">
              <a:spcBef>
                <a:spcPts val="0"/>
              </a:spcBef>
              <a:spcAft>
                <a:spcPts val="0"/>
              </a:spcAft>
              <a:buNone/>
            </a:pPr>
            <a:r>
              <a:rPr lang="en-US"/>
              <a:t>EXERCISE 5: </a:t>
            </a:r>
            <a:endParaRPr/>
          </a:p>
          <a:p>
            <a:pPr marL="0" lvl="0" indent="0" algn="l" rtl="0">
              <a:spcBef>
                <a:spcPts val="0"/>
              </a:spcBef>
              <a:spcAft>
                <a:spcPts val="0"/>
              </a:spcAft>
              <a:buNone/>
            </a:pPr>
            <a:r>
              <a:rPr lang="en-US"/>
              <a:t>1. Record Paz’s affiliation.</a:t>
            </a:r>
            <a:endParaRPr/>
          </a:p>
          <a:p>
            <a:pPr marL="0" lvl="0" indent="0" algn="l" rtl="0">
              <a:spcBef>
                <a:spcPts val="0"/>
              </a:spcBef>
              <a:spcAft>
                <a:spcPts val="0"/>
              </a:spcAft>
              <a:buNone/>
            </a:pPr>
            <a:r>
              <a:rPr lang="en-US"/>
              <a:t>Reference for affiliation: </a:t>
            </a:r>
            <a:r>
              <a:rPr lang="en-US" i="1" u="sng"/>
              <a:t>The collected poems of Octavio Paz, 1957-1987</a:t>
            </a:r>
            <a:r>
              <a:rPr lang="en-US"/>
              <a:t>, 1991 p. xv “Paz taught at Cambridge University, the University of Texas, and Harvard.”</a:t>
            </a:r>
            <a:endParaRPr/>
          </a:p>
          <a:p>
            <a:pPr marL="0" lvl="0" indent="0" algn="l" rtl="0">
              <a:spcBef>
                <a:spcPts val="0"/>
              </a:spcBef>
              <a:spcAft>
                <a:spcPts val="0"/>
              </a:spcAft>
              <a:buNone/>
            </a:pPr>
            <a:r>
              <a:rPr lang="en-US"/>
              <a:t>2. Record language attribute on the worksheet.</a:t>
            </a:r>
            <a:endParaRPr/>
          </a:p>
          <a:p>
            <a:pPr marL="0" lvl="0" indent="0" algn="l" rtl="0">
              <a:spcBef>
                <a:spcPts val="0"/>
              </a:spcBef>
              <a:spcAft>
                <a:spcPts val="0"/>
              </a:spcAft>
              <a:buNone/>
            </a:pPr>
            <a:r>
              <a:rPr lang="en-US"/>
              <a:t>3. Record Octavio Paz’s occupation and field of activity (whatever you think is appropriate). </a:t>
            </a:r>
            <a:endParaRPr/>
          </a:p>
          <a:p>
            <a:pPr marL="0" lvl="0" indent="0" algn="l" rtl="0">
              <a:spcBef>
                <a:spcPts val="0"/>
              </a:spcBef>
              <a:spcAft>
                <a:spcPts val="0"/>
              </a:spcAft>
              <a:buNone/>
            </a:pPr>
            <a:endParaRPr/>
          </a:p>
          <a:p>
            <a:pPr marL="0" lvl="0" indent="0" algn="l" rtl="0">
              <a:spcBef>
                <a:spcPts val="0"/>
              </a:spcBef>
              <a:spcAft>
                <a:spcPts val="0"/>
              </a:spcAft>
              <a:buNone/>
            </a:pPr>
            <a:endParaRPr/>
          </a:p>
        </p:txBody>
      </p:sp>
      <p:sp>
        <p:nvSpPr>
          <p:cNvPr id="821" name="Google Shape;821;p7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91</a:t>
            </a:fld>
            <a:endParaRPr/>
          </a:p>
        </p:txBody>
      </p:sp>
    </p:spTree>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28"/>
        <p:cNvGrpSpPr/>
        <p:nvPr/>
      </p:nvGrpSpPr>
      <p:grpSpPr>
        <a:xfrm>
          <a:off x="0" y="0"/>
          <a:ext cx="0" cy="0"/>
          <a:chOff x="0" y="0"/>
          <a:chExt cx="0" cy="0"/>
        </a:xfrm>
      </p:grpSpPr>
      <p:sp>
        <p:nvSpPr>
          <p:cNvPr id="829" name="Google Shape;829;p7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30" name="Google Shape;830;p7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May 1, 2013</a:t>
            </a:r>
            <a:endParaRPr/>
          </a:p>
          <a:p>
            <a:pPr marL="0" lvl="0" indent="0" algn="l" rtl="0">
              <a:spcBef>
                <a:spcPts val="0"/>
              </a:spcBef>
              <a:spcAft>
                <a:spcPts val="0"/>
              </a:spcAft>
              <a:buNone/>
            </a:pPr>
            <a:endParaRPr/>
          </a:p>
          <a:p>
            <a:pPr marL="0" lvl="0" indent="0" algn="l" rtl="0">
              <a:spcBef>
                <a:spcPts val="0"/>
              </a:spcBef>
              <a:spcAft>
                <a:spcPts val="0"/>
              </a:spcAft>
              <a:buNone/>
            </a:pPr>
            <a:endParaRPr/>
          </a:p>
        </p:txBody>
      </p:sp>
      <p:sp>
        <p:nvSpPr>
          <p:cNvPr id="831" name="Google Shape;831;p7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92</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0"/>
        <p:cNvGrpSpPr/>
        <p:nvPr/>
      </p:nvGrpSpPr>
      <p:grpSpPr>
        <a:xfrm>
          <a:off x="0" y="0"/>
          <a:ext cx="0" cy="0"/>
          <a:chOff x="0" y="0"/>
          <a:chExt cx="0" cy="0"/>
        </a:xfrm>
      </p:grpSpPr>
      <p:sp>
        <p:nvSpPr>
          <p:cNvPr id="171" name="Google Shape;171;p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72" name="Google Shape;172;p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May 1, 2013</a:t>
            </a:r>
          </a:p>
          <a:p>
            <a:pPr marL="0" lvl="0" indent="0" algn="l" rtl="0">
              <a:spcBef>
                <a:spcPts val="0"/>
              </a:spcBef>
              <a:spcAft>
                <a:spcPts val="0"/>
              </a:spcAft>
              <a:buNone/>
            </a:pPr>
            <a:endParaRPr/>
          </a:p>
          <a:p>
            <a:pPr marL="0" lvl="0" indent="0" algn="l" rtl="0">
              <a:spcBef>
                <a:spcPts val="0"/>
              </a:spcBef>
              <a:spcAft>
                <a:spcPts val="0"/>
              </a:spcAft>
              <a:buNone/>
            </a:pPr>
            <a:r>
              <a:rPr lang="en-US"/>
              <a:t>RDA records for persons as well as other names are coded “z” in 008/10 (OCLC Fixed Field: Rules). </a:t>
            </a:r>
            <a:endParaRPr/>
          </a:p>
          <a:p>
            <a:pPr marL="0" lvl="0" indent="0" algn="l" rtl="0">
              <a:spcBef>
                <a:spcPts val="0"/>
              </a:spcBef>
              <a:spcAft>
                <a:spcPts val="0"/>
              </a:spcAft>
              <a:buNone/>
            </a:pPr>
            <a:endParaRPr/>
          </a:p>
          <a:p>
            <a:pPr marL="0" lvl="0" indent="0" algn="l" rtl="0">
              <a:spcBef>
                <a:spcPts val="0"/>
              </a:spcBef>
              <a:spcAft>
                <a:spcPts val="0"/>
              </a:spcAft>
              <a:buNone/>
            </a:pPr>
            <a:r>
              <a:rPr lang="en-US"/>
              <a:t>The “z” indicates “Other” for the source of the descriptive cataloging rules being used and the $e in the 040 field tells us which rules are being used.</a:t>
            </a:r>
            <a:endParaRPr/>
          </a:p>
          <a:p>
            <a:pPr marL="0" lvl="0" indent="0" algn="l" rtl="0">
              <a:spcBef>
                <a:spcPts val="0"/>
              </a:spcBef>
              <a:spcAft>
                <a:spcPts val="0"/>
              </a:spcAft>
              <a:buNone/>
            </a:pPr>
            <a:endParaRPr/>
          </a:p>
          <a:p>
            <a:pPr marL="0" lvl="0" indent="0" algn="l" rtl="0">
              <a:spcBef>
                <a:spcPts val="0"/>
              </a:spcBef>
              <a:spcAft>
                <a:spcPts val="0"/>
              </a:spcAft>
              <a:buNone/>
            </a:pPr>
            <a:endParaRPr/>
          </a:p>
        </p:txBody>
      </p:sp>
      <p:sp>
        <p:nvSpPr>
          <p:cNvPr id="173" name="Google Shape;173;p9: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12</a:t>
            </a:fld>
            <a:endParaRPr/>
          </a:p>
        </p:txBody>
      </p:sp>
    </p:spTree>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38"/>
        <p:cNvGrpSpPr/>
        <p:nvPr/>
      </p:nvGrpSpPr>
      <p:grpSpPr>
        <a:xfrm>
          <a:off x="0" y="0"/>
          <a:ext cx="0" cy="0"/>
          <a:chOff x="0" y="0"/>
          <a:chExt cx="0" cy="0"/>
        </a:xfrm>
      </p:grpSpPr>
      <p:sp>
        <p:nvSpPr>
          <p:cNvPr id="839" name="Google Shape;839;p7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40" name="Google Shape;840;p7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December 12, 2016. Removed “constructed using a variant name for that person” from third bullet point per November 2016 RSC decision.</a:t>
            </a:r>
            <a:endParaRPr/>
          </a:p>
          <a:p>
            <a:pPr marL="0" lvl="0" indent="0" algn="l" rtl="0">
              <a:spcBef>
                <a:spcPts val="0"/>
              </a:spcBef>
              <a:spcAft>
                <a:spcPts val="0"/>
              </a:spcAft>
              <a:buNone/>
            </a:pPr>
            <a:endParaRPr/>
          </a:p>
          <a:p>
            <a:pPr marL="0" lvl="0" indent="0" algn="l" rtl="0">
              <a:spcBef>
                <a:spcPts val="0"/>
              </a:spcBef>
              <a:spcAft>
                <a:spcPts val="0"/>
              </a:spcAft>
              <a:buNone/>
            </a:pPr>
            <a:r>
              <a:rPr lang="en-US"/>
              <a:t>Until now we have been discussing the elements identifying a person and how to construct them. Instructions on constructing Access Points for Persons (called headings in AACR2) using these elements are in the last section of Chapter 9 (i.e., 9.19). </a:t>
            </a:r>
            <a:endParaRPr/>
          </a:p>
          <a:p>
            <a:pPr marL="0" lvl="0" indent="0" algn="l" rtl="0">
              <a:spcBef>
                <a:spcPts val="0"/>
              </a:spcBef>
              <a:spcAft>
                <a:spcPts val="0"/>
              </a:spcAft>
              <a:buNone/>
            </a:pPr>
            <a:endParaRPr/>
          </a:p>
        </p:txBody>
      </p:sp>
      <p:sp>
        <p:nvSpPr>
          <p:cNvPr id="841" name="Google Shape;841;p7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93</a:t>
            </a:fld>
            <a:endParaRPr/>
          </a:p>
        </p:txBody>
      </p:sp>
    </p:spTree>
  </p:cSld>
  <p:clrMapOvr>
    <a:masterClrMapping/>
  </p:clrMapOvr>
</p:notes>
</file>

<file path=ppt/notesSlides/notesSlide9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8"/>
        <p:cNvGrpSpPr/>
        <p:nvPr/>
      </p:nvGrpSpPr>
      <p:grpSpPr>
        <a:xfrm>
          <a:off x="0" y="0"/>
          <a:ext cx="0" cy="0"/>
          <a:chOff x="0" y="0"/>
          <a:chExt cx="0" cy="0"/>
        </a:xfrm>
      </p:grpSpPr>
      <p:sp>
        <p:nvSpPr>
          <p:cNvPr id="849" name="Google Shape;849;p7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50" name="Google Shape;850;p7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sz="1200"/>
              <a:t>November 24, 2015</a:t>
            </a:r>
            <a:endParaRPr/>
          </a:p>
          <a:p>
            <a:pPr marL="0" lvl="0" indent="0" algn="l" rtl="0">
              <a:spcBef>
                <a:spcPts val="0"/>
              </a:spcBef>
              <a:spcAft>
                <a:spcPts val="0"/>
              </a:spcAft>
              <a:buNone/>
            </a:pPr>
            <a:endParaRPr sz="1200"/>
          </a:p>
          <a:p>
            <a:pPr marL="0" lvl="0" indent="0" algn="l" rtl="0">
              <a:spcBef>
                <a:spcPts val="0"/>
              </a:spcBef>
              <a:spcAft>
                <a:spcPts val="0"/>
              </a:spcAft>
              <a:buNone/>
            </a:pPr>
            <a:r>
              <a:rPr lang="en-US" sz="1200"/>
              <a:t>Preferred name for the person: RDA 9.2.2</a:t>
            </a:r>
            <a:endParaRPr/>
          </a:p>
          <a:p>
            <a:pPr marL="0" lvl="0" indent="0" algn="l" rtl="0">
              <a:spcBef>
                <a:spcPts val="0"/>
              </a:spcBef>
              <a:spcAft>
                <a:spcPts val="0"/>
              </a:spcAft>
              <a:buNone/>
            </a:pPr>
            <a:r>
              <a:rPr lang="en-US" sz="1200"/>
              <a:t>	For persons, the preferred name is the basis for the authorized access point.  Possible additions to the preferred name with a prescribed order are described in RDA; in the instruction for each of those elements, there is a link back to the element itself for guidance on how to construct the element.</a:t>
            </a:r>
            <a:endParaRPr/>
          </a:p>
          <a:p>
            <a:pPr marL="0" lvl="0" indent="0" algn="l" rtl="0">
              <a:spcBef>
                <a:spcPts val="0"/>
              </a:spcBef>
              <a:spcAft>
                <a:spcPts val="0"/>
              </a:spcAft>
              <a:buNone/>
            </a:pPr>
            <a:r>
              <a:rPr lang="en-US" sz="1200"/>
              <a:t>	Even though the RDA 9.19.1.3 instructs catalogers to add the date of birth and/or date of death, if necessary, to distinguish one access point from another, LC-PCC PS for 9.19.1.3 instructs us to </a:t>
            </a:r>
            <a:r>
              <a:rPr lang="en-US" sz="1200" u="sng"/>
              <a:t>follow the RDA option and add a date of birth and/or date of death</a:t>
            </a:r>
            <a:r>
              <a:rPr lang="en-US" sz="1200"/>
              <a:t> if available when establishing the authorized access point even if not needed to distinguish between access points. </a:t>
            </a:r>
            <a:endParaRPr/>
          </a:p>
          <a:p>
            <a:pPr marL="0" lvl="0" indent="0" algn="l" rtl="0">
              <a:spcBef>
                <a:spcPts val="0"/>
              </a:spcBef>
              <a:spcAft>
                <a:spcPts val="0"/>
              </a:spcAft>
              <a:buNone/>
            </a:pPr>
            <a:r>
              <a:rPr lang="en-US" sz="1200"/>
              <a:t>	If an addition, such as fuller form of name, and/or profession or occupation, is needed to differentiate the access point for one person from the access point for another (either because dates of birth/death are not available or because there is still a conflict), apply cataloger judgment in the choice of the other attribute to add.  There is no priority order (the priority order in RDA 9.19.1.1 was removed in the 2014 RDA revision). </a:t>
            </a:r>
            <a:endParaRPr/>
          </a:p>
          <a:p>
            <a:pPr marL="0" lvl="0" indent="0" algn="l" rtl="0">
              <a:spcBef>
                <a:spcPts val="0"/>
              </a:spcBef>
              <a:spcAft>
                <a:spcPts val="0"/>
              </a:spcAft>
              <a:buNone/>
            </a:pPr>
            <a:r>
              <a:rPr lang="en-US" sz="1200"/>
              <a:t>	Note: The RDA practice for adding fuller form of name varied during the test period and the first couple of years after.  The current LC-PCC policy allows catalogers to add a fuller form of name if considered important for identification (LC‐PCC PS for 9.19.1.4, Option (Fuller form of name)).</a:t>
            </a:r>
            <a:endParaRPr/>
          </a:p>
          <a:p>
            <a:pPr marL="0" lvl="0" indent="0" algn="l" rtl="0">
              <a:spcBef>
                <a:spcPts val="0"/>
              </a:spcBef>
              <a:spcAft>
                <a:spcPts val="0"/>
              </a:spcAft>
              <a:buNone/>
            </a:pPr>
            <a:endParaRPr/>
          </a:p>
        </p:txBody>
      </p:sp>
      <p:sp>
        <p:nvSpPr>
          <p:cNvPr id="851" name="Google Shape;851;p7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94</a:t>
            </a:fld>
            <a:endParaRPr/>
          </a:p>
        </p:txBody>
      </p:sp>
    </p:spTree>
  </p:cSld>
  <p:clrMapOvr>
    <a:masterClrMapping/>
  </p:clrMapOvr>
</p:notes>
</file>

<file path=ppt/notesSlides/notesSlide9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58"/>
        <p:cNvGrpSpPr/>
        <p:nvPr/>
      </p:nvGrpSpPr>
      <p:grpSpPr>
        <a:xfrm>
          <a:off x="0" y="0"/>
          <a:ext cx="0" cy="0"/>
          <a:chOff x="0" y="0"/>
          <a:chExt cx="0" cy="0"/>
        </a:xfrm>
      </p:grpSpPr>
      <p:sp>
        <p:nvSpPr>
          <p:cNvPr id="859" name="Google Shape;859;p7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60" name="Google Shape;860;p7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a:buClr>
                <a:schemeClr val="dk1"/>
              </a:buClr>
              <a:buSzPts val="1200"/>
            </a:pPr>
            <a:r>
              <a:rPr lang="en-US"/>
              <a:t>March 1, 2019: added access point instruction numbers to each bullet and added examples to last bullet point</a:t>
            </a:r>
            <a:endParaRPr lang="fr-FR"/>
          </a:p>
          <a:p>
            <a:pPr lvl="0" algn="l">
              <a:spcBef>
                <a:spcPts val="0"/>
              </a:spcBef>
              <a:spcAft>
                <a:spcPts val="0"/>
              </a:spcAft>
              <a:buNone/>
            </a:pPr>
            <a:r>
              <a:rPr lang="en-US" b="1"/>
              <a:t>This slide shows </a:t>
            </a:r>
            <a:r>
              <a:rPr lang="en-US" b="1" i="1"/>
              <a:t>required</a:t>
            </a:r>
            <a:r>
              <a:rPr lang="en-US" b="1"/>
              <a:t> additions to the authorized access point.</a:t>
            </a:r>
            <a:endParaRPr/>
          </a:p>
          <a:p>
            <a:pPr lvl="0" algn="l">
              <a:spcBef>
                <a:spcPts val="0"/>
              </a:spcBef>
              <a:spcAft>
                <a:spcPts val="0"/>
              </a:spcAft>
              <a:buNone/>
            </a:pPr>
            <a:r>
              <a:rPr lang="en-US" i="1"/>
              <a:t>Exceptions:</a:t>
            </a:r>
            <a:endParaRPr/>
          </a:p>
          <a:p>
            <a:pPr lvl="0" algn="l">
              <a:spcBef>
                <a:spcPts val="0"/>
              </a:spcBef>
              <a:spcAft>
                <a:spcPts val="0"/>
              </a:spcAft>
              <a:buNone/>
            </a:pPr>
            <a:r>
              <a:rPr lang="en-US" u="sng"/>
              <a:t>Title of nobility</a:t>
            </a:r>
            <a:r>
              <a:rPr lang="en-US"/>
              <a:t>. Add a title of nobility only if the title or part of the title commonly appears with the name in manifestations associated with the person or in reference sources. Disregard, in this context, reference sources dealing with the nobility. In case of doubt, add the title.</a:t>
            </a:r>
            <a:endParaRPr/>
          </a:p>
          <a:p>
            <a:pPr lvl="0" algn="l">
              <a:spcBef>
                <a:spcPts val="0"/>
              </a:spcBef>
              <a:spcAft>
                <a:spcPts val="0"/>
              </a:spcAft>
              <a:buNone/>
            </a:pPr>
            <a:r>
              <a:rPr lang="en-US" u="sng"/>
              <a:t>Saint</a:t>
            </a:r>
            <a:r>
              <a:rPr lang="en-US"/>
              <a:t>. Do not add Saint to an access point representing a pope or an emperor, empress, king, or queen.</a:t>
            </a:r>
            <a:endParaRPr/>
          </a:p>
          <a:p>
            <a:pPr marL="0" lvl="0" indent="0" algn="l">
              <a:spcBef>
                <a:spcPts val="0"/>
              </a:spcBef>
              <a:spcAft>
                <a:spcPts val="0"/>
              </a:spcAft>
              <a:buFont typeface="Calibri"/>
              <a:buNone/>
            </a:pPr>
            <a:endParaRPr lang="en-US"/>
          </a:p>
        </p:txBody>
      </p:sp>
      <p:sp>
        <p:nvSpPr>
          <p:cNvPr id="861" name="Google Shape;861;p7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95</a:t>
            </a:fld>
            <a:endParaRPr/>
          </a:p>
        </p:txBody>
      </p:sp>
    </p:spTree>
  </p:cSld>
  <p:clrMapOvr>
    <a:masterClrMapping/>
  </p:clrMapOvr>
</p:notes>
</file>

<file path=ppt/notesSlides/notesSlide9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8"/>
        <p:cNvGrpSpPr/>
        <p:nvPr/>
      </p:nvGrpSpPr>
      <p:grpSpPr>
        <a:xfrm>
          <a:off x="0" y="0"/>
          <a:ext cx="0" cy="0"/>
          <a:chOff x="0" y="0"/>
          <a:chExt cx="0" cy="0"/>
        </a:xfrm>
      </p:grpSpPr>
      <p:sp>
        <p:nvSpPr>
          <p:cNvPr id="869" name="Google Shape;869;p7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70" name="Google Shape;870;p7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r>
              <a:rPr lang="en-US"/>
              <a:t>Updated November 15, 2019: added instruction numbers to each bullet</a:t>
            </a:r>
            <a:endParaRPr lang="fr-FR"/>
          </a:p>
          <a:p>
            <a:endParaRPr lang="en-US"/>
          </a:p>
          <a:p>
            <a:pPr lvl="0" algn="l">
              <a:spcBef>
                <a:spcPts val="0"/>
              </a:spcBef>
              <a:spcAft>
                <a:spcPts val="0"/>
              </a:spcAft>
              <a:buNone/>
            </a:pPr>
            <a:r>
              <a:rPr lang="en-US" b="1" i="0"/>
              <a:t>This slide shows additions to authorized access points that are required </a:t>
            </a:r>
            <a:r>
              <a:rPr lang="en-US" b="1" i="1"/>
              <a:t>only </a:t>
            </a:r>
            <a:r>
              <a:rPr lang="en-US" b="1" i="0"/>
              <a:t>if needed to differentiate.</a:t>
            </a:r>
            <a:endParaRPr/>
          </a:p>
          <a:p>
            <a:pPr lvl="0" algn="l">
              <a:spcBef>
                <a:spcPts val="0"/>
              </a:spcBef>
              <a:spcAft>
                <a:spcPts val="0"/>
              </a:spcAft>
              <a:buNone/>
            </a:pPr>
            <a:r>
              <a:rPr lang="en-US" b="0" i="0" u="none"/>
              <a:t>Remember, the term indicating profession or occupation is required if the person’s name does not convey the idea of a person. Otherwise it is not required, but may be used to differentiate.</a:t>
            </a:r>
            <a:endParaRPr/>
          </a:p>
          <a:p>
            <a:r>
              <a:rPr lang="en-US" b="0" i="0" u="none"/>
              <a:t>Other designation can include just about anything, including “Author of …”</a:t>
            </a:r>
            <a:endParaRPr lang="en-US"/>
          </a:p>
          <a:p>
            <a:r>
              <a:rPr lang="en-US"/>
              <a:t>Other term of rank, honour, or office (e.g., Sir, Reverend, Ph. D.) is added to an authorized access point if it appears with the name and is needed to differentiate. In new authority records, this may be added if the cataloger considers it important for identification; do not add to or remove from an existing authorized access point unless otherwise changing the access point (LC-PCC PS 9.19.1.7).</a:t>
            </a:r>
          </a:p>
          <a:p>
            <a:r>
              <a:rPr lang="en-US"/>
              <a:t>Likewise, elements in RDA 9.6 may be added to an authorized access point in new authority records if the cataloger considers it important for identification. In existing authority records, do not add or remove an Other Designation unless otherwise changing the access point (LC-PCC PS 1.19.1.2.6).</a:t>
            </a:r>
          </a:p>
          <a:p>
            <a:pPr marL="0" lvl="0" indent="0" algn="l">
              <a:spcBef>
                <a:spcPts val="0"/>
              </a:spcBef>
              <a:spcAft>
                <a:spcPts val="0"/>
              </a:spcAft>
              <a:buNone/>
            </a:pPr>
            <a:endParaRPr lang="en-US"/>
          </a:p>
          <a:p>
            <a:pPr marL="0" lvl="0" indent="0" algn="l" rtl="0">
              <a:spcBef>
                <a:spcPts val="0"/>
              </a:spcBef>
              <a:spcAft>
                <a:spcPts val="0"/>
              </a:spcAft>
              <a:buNone/>
            </a:pPr>
            <a:endParaRPr b="0" i="0" u="none"/>
          </a:p>
          <a:p>
            <a:pPr marL="0" lvl="0" indent="0" algn="l" rtl="0">
              <a:spcBef>
                <a:spcPts val="0"/>
              </a:spcBef>
              <a:spcAft>
                <a:spcPts val="0"/>
              </a:spcAft>
              <a:buNone/>
            </a:pPr>
            <a:r>
              <a:rPr lang="en-US" b="0" i="0" u="none"/>
              <a:t>Other term of rank, honour, or office (e.g., Sir, Reverend, Ph. D.) is added to an authorized access point if it appears with the name and is needed to differentiate. In new authority records, this may be added if the cataloger considers it important for identification; do not add to or remove from an existing authorized access point unless otherwise changing the access point (LC-PCC PS 9.19.1.7).</a:t>
            </a:r>
            <a:endParaRPr/>
          </a:p>
          <a:p>
            <a:pPr marL="0" lvl="0" indent="0" algn="l" rtl="0">
              <a:spcBef>
                <a:spcPts val="0"/>
              </a:spcBef>
              <a:spcAft>
                <a:spcPts val="0"/>
              </a:spcAft>
              <a:buNone/>
            </a:pPr>
            <a:endParaRPr b="0" i="0" u="none"/>
          </a:p>
          <a:p>
            <a:pPr marL="0" lvl="0" indent="0" algn="l" rtl="0">
              <a:spcBef>
                <a:spcPts val="0"/>
              </a:spcBef>
              <a:spcAft>
                <a:spcPts val="0"/>
              </a:spcAft>
              <a:buNone/>
            </a:pPr>
            <a:r>
              <a:rPr lang="en-US" b="0" i="0" u="none"/>
              <a:t>Likewise, elements in RDA 9.6 may be added to an authorized access point in new authority records if the cataloger considers it important for identification. In existing authority records, do not add or remove an Other Designation unless otherwise changing the access point (LC-PCC PS 1.19.1.2.6).</a:t>
            </a:r>
            <a:endParaRPr b="0" i="0" u="none"/>
          </a:p>
          <a:p>
            <a:pPr marL="0" lvl="0" indent="0" algn="l" rtl="0">
              <a:spcBef>
                <a:spcPts val="0"/>
              </a:spcBef>
              <a:spcAft>
                <a:spcPts val="0"/>
              </a:spcAft>
              <a:buNone/>
            </a:pPr>
            <a:endParaRPr/>
          </a:p>
        </p:txBody>
      </p:sp>
      <p:sp>
        <p:nvSpPr>
          <p:cNvPr id="871" name="Google Shape;871;p7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96</a:t>
            </a:fld>
            <a:endParaRPr/>
          </a:p>
        </p:txBody>
      </p:sp>
    </p:spTree>
  </p:cSld>
  <p:clrMapOvr>
    <a:masterClrMapping/>
  </p:clrMapOvr>
</p:notes>
</file>

<file path=ppt/notesSlides/notesSlide9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78"/>
        <p:cNvGrpSpPr/>
        <p:nvPr/>
      </p:nvGrpSpPr>
      <p:grpSpPr>
        <a:xfrm>
          <a:off x="0" y="0"/>
          <a:ext cx="0" cy="0"/>
          <a:chOff x="0" y="0"/>
          <a:chExt cx="0" cy="0"/>
        </a:xfrm>
      </p:grpSpPr>
      <p:sp>
        <p:nvSpPr>
          <p:cNvPr id="879" name="Google Shape;879;p7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80" name="Google Shape;880;p7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r>
              <a:rPr lang="en-US"/>
              <a:t>Updated November 15, 2019: added some additional examples and subfield coding; added instructor note</a:t>
            </a:r>
            <a:endParaRPr lang="fr-FR"/>
          </a:p>
          <a:p>
            <a:r>
              <a:rPr lang="en-US">
                <a:hlinkClick r:id="rId3"/>
              </a:rPr>
              <a:t>other designation associated with person▼</a:t>
            </a:r>
            <a:r>
              <a:rPr lang="en-US"/>
              <a:t>: A term other than a title that is associated with a person  </a:t>
            </a:r>
          </a:p>
          <a:p>
            <a:r>
              <a:rPr lang="en-US"/>
              <a:t>Other designations (RDA 9.6) include:</a:t>
            </a:r>
          </a:p>
          <a:p>
            <a:r>
              <a:rPr lang="en-US"/>
              <a:t>Saints</a:t>
            </a:r>
          </a:p>
          <a:p>
            <a:r>
              <a:rPr lang="en-US"/>
              <a:t>Spirits</a:t>
            </a:r>
          </a:p>
          <a:p>
            <a:r>
              <a:rPr lang="en-US"/>
              <a:t>Persons Named in Sacred Scriptures or Apocryphal Books</a:t>
            </a:r>
          </a:p>
          <a:p>
            <a:r>
              <a:rPr lang="en-US"/>
              <a:t>Fictitious and Legendary Persons</a:t>
            </a:r>
          </a:p>
          <a:p>
            <a:r>
              <a:rPr lang="en-US"/>
              <a:t>Real Non-human Entities</a:t>
            </a:r>
          </a:p>
          <a:p>
            <a:r>
              <a:rPr lang="en-US"/>
              <a:t>Other Designation - a catch-all for anything designation that doesn’t fit any of the other categories</a:t>
            </a:r>
          </a:p>
          <a:p>
            <a:r>
              <a:rPr lang="en-US"/>
              <a:t>The last example (Ph. D. in physics) is an other designation, not a term of rank, honour, or office (9.4.1.9 and 9.19.1.7).  “Ph. D.” by itself, however, is considered a term of rank, honour, or office.  Titles and terms of rank, honour, or office are not enclosed in parentheses and preceded by a comma:  Liu, Zhen, $c Ph. D.</a:t>
            </a:r>
          </a:p>
          <a:p>
            <a:pPr marL="0" lvl="0" indent="0" algn="l">
              <a:spcBef>
                <a:spcPts val="0"/>
              </a:spcBef>
              <a:spcAft>
                <a:spcPts val="0"/>
              </a:spcAft>
              <a:buNone/>
            </a:pPr>
            <a:endParaRPr lang="en-US"/>
          </a:p>
          <a:p>
            <a:pPr marL="0" lvl="0" indent="0" algn="l" rtl="0">
              <a:spcBef>
                <a:spcPts val="0"/>
              </a:spcBef>
              <a:spcAft>
                <a:spcPts val="0"/>
              </a:spcAft>
              <a:buNone/>
            </a:pPr>
            <a:endParaRPr/>
          </a:p>
          <a:p>
            <a:pPr marL="0" lvl="0" indent="0" algn="l" rtl="0">
              <a:spcBef>
                <a:spcPts val="0"/>
              </a:spcBef>
              <a:spcAft>
                <a:spcPts val="0"/>
              </a:spcAft>
              <a:buNone/>
            </a:pPr>
            <a:endParaRPr/>
          </a:p>
        </p:txBody>
      </p:sp>
      <p:sp>
        <p:nvSpPr>
          <p:cNvPr id="881" name="Google Shape;881;p78: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97</a:t>
            </a:fld>
            <a:endParaRPr/>
          </a:p>
        </p:txBody>
      </p:sp>
    </p:spTree>
  </p:cSld>
  <p:clrMapOvr>
    <a:masterClrMapping/>
  </p:clrMapOvr>
</p:notes>
</file>

<file path=ppt/notesSlides/notesSlide9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8"/>
        <p:cNvGrpSpPr/>
        <p:nvPr/>
      </p:nvGrpSpPr>
      <p:grpSpPr>
        <a:xfrm>
          <a:off x="0" y="0"/>
          <a:ext cx="0" cy="0"/>
          <a:chOff x="0" y="0"/>
          <a:chExt cx="0" cy="0"/>
        </a:xfrm>
      </p:grpSpPr>
      <p:sp>
        <p:nvSpPr>
          <p:cNvPr id="889" name="Google Shape;889;p7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90" name="Google Shape;890;p7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r>
              <a:rPr lang="en-US"/>
              <a:t>March 1, 2019: added clarification about order of elements in access points</a:t>
            </a:r>
            <a:endParaRPr lang="fr-FR"/>
          </a:p>
          <a:p>
            <a:pPr lvl="0" algn="l">
              <a:spcBef>
                <a:spcPts val="0"/>
              </a:spcBef>
              <a:spcAft>
                <a:spcPts val="0"/>
              </a:spcAft>
              <a:buNone/>
            </a:pPr>
            <a:r>
              <a:rPr lang="en-US"/>
              <a:t>Go to </a:t>
            </a:r>
            <a:r>
              <a:rPr lang="en-US" u="sng"/>
              <a:t>LC-PCC PS for 9.19.1.1 </a:t>
            </a:r>
            <a:r>
              <a:rPr lang="en-US"/>
              <a:t>for the PCC practice on giving dates for persons:</a:t>
            </a:r>
            <a:endParaRPr/>
          </a:p>
          <a:p>
            <a:pPr lvl="0" algn="l">
              <a:spcBef>
                <a:spcPts val="0"/>
              </a:spcBef>
              <a:spcAft>
                <a:spcPts val="0"/>
              </a:spcAft>
              <a:buNone/>
            </a:pPr>
            <a:r>
              <a:rPr lang="en-US" i="1"/>
              <a:t>Birth/death date</a:t>
            </a:r>
            <a:r>
              <a:rPr lang="en-US"/>
              <a:t>: Date of birth and Date of death are core elements, and are always added to newly established access points when known.</a:t>
            </a:r>
            <a:endParaRPr/>
          </a:p>
          <a:p>
            <a:r>
              <a:rPr lang="en-US"/>
              <a:t>If giving both a date of birth and a date of death or giving a span of dates for period of activity, separate the dates with a hyphen. If giving only a date of birth, use a hyphen after the date; do not use the term “born” with the date. If giving only a date of death, use a hyphen before the date; do not use the term “died” with the date. </a:t>
            </a:r>
            <a:endParaRPr/>
          </a:p>
          <a:p>
            <a:r>
              <a:rPr lang="en-US" i="1"/>
              <a:t>Period of activity</a:t>
            </a:r>
            <a:r>
              <a:rPr lang="en-US"/>
              <a:t>: If the person’s date of birth and date of death are both unknown, record a date or range of dates indicative of the person’s period of activity.  Use “active” and “century” per LC-PCC PS (disregard the RDA examples that use ”flourished”). The term "active" should appear before the first period of activity date (e.g., "active 12th century”).</a:t>
            </a:r>
            <a:endParaRPr/>
          </a:p>
          <a:p>
            <a:r>
              <a:rPr lang="en-US"/>
              <a:t>Order of elements in access point: This is PCC policy, not RDA. See DCM Z1, 100 field.</a:t>
            </a:r>
            <a:endParaRPr/>
          </a:p>
          <a:p>
            <a:pPr lvl="0" algn="l">
              <a:spcBef>
                <a:spcPts val="0"/>
              </a:spcBef>
              <a:spcAft>
                <a:spcPts val="0"/>
              </a:spcAft>
              <a:buNone/>
            </a:pPr>
            <a:r>
              <a:rPr lang="en-US"/>
              <a:t>Next slide: examples.</a:t>
            </a:r>
            <a:endParaRPr/>
          </a:p>
          <a:p>
            <a:pPr marL="0" lvl="0" indent="0" algn="l">
              <a:spcBef>
                <a:spcPts val="0"/>
              </a:spcBef>
              <a:spcAft>
                <a:spcPts val="0"/>
              </a:spcAft>
              <a:buNone/>
            </a:pPr>
            <a:endParaRPr lang="en-US"/>
          </a:p>
          <a:p>
            <a:pPr marL="0" lvl="0" indent="0" algn="l" rtl="0">
              <a:spcBef>
                <a:spcPts val="0"/>
              </a:spcBef>
              <a:spcAft>
                <a:spcPts val="0"/>
              </a:spcAft>
              <a:buNone/>
            </a:pPr>
            <a:endParaRPr/>
          </a:p>
        </p:txBody>
      </p:sp>
      <p:sp>
        <p:nvSpPr>
          <p:cNvPr id="891" name="Google Shape;891;p79: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98</a:t>
            </a:fld>
            <a:endParaRPr/>
          </a:p>
        </p:txBody>
      </p:sp>
    </p:spTree>
  </p:cSld>
  <p:clrMapOvr>
    <a:masterClrMapping/>
  </p:clrMapOvr>
</p:notes>
</file>

<file path=ppt/notesSlides/notesSlide9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98"/>
        <p:cNvGrpSpPr/>
        <p:nvPr/>
      </p:nvGrpSpPr>
      <p:grpSpPr>
        <a:xfrm>
          <a:off x="0" y="0"/>
          <a:ext cx="0" cy="0"/>
          <a:chOff x="0" y="0"/>
          <a:chExt cx="0" cy="0"/>
        </a:xfrm>
      </p:grpSpPr>
      <p:sp>
        <p:nvSpPr>
          <p:cNvPr id="899" name="Google Shape;899;p8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00" name="Google Shape;900;p8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r>
              <a:rPr lang="en-US"/>
              <a:t>Updated March 1, 2019: added Bach and Wang examples</a:t>
            </a:r>
            <a:endParaRPr lang="fr-FR"/>
          </a:p>
          <a:p>
            <a:r>
              <a:rPr lang="en-US"/>
              <a:t>Updated November 15, 2019: added Lestat example and subfield coding</a:t>
            </a:r>
          </a:p>
          <a:p>
            <a:r>
              <a:rPr lang="en-US"/>
              <a:t>-RDA Appendix B does not contain any abbreviations for months.  Other terms associated with dates that were abbreviated in AACR (b., d., fl., cent.) are spelled out if used in RDA records because abbreviations should not be used.  “ca.” is replaced by “approximately”.</a:t>
            </a:r>
          </a:p>
          <a:p>
            <a:r>
              <a:rPr lang="en-US"/>
              <a:t>-</a:t>
            </a:r>
          </a:p>
          <a:p>
            <a:r>
              <a:rPr lang="en-US"/>
              <a:t>- 9.3.2  </a:t>
            </a:r>
            <a:r>
              <a:rPr lang="en-US" b="1"/>
              <a:t>Date of birth</a:t>
            </a:r>
            <a:r>
              <a:rPr lang="en-US"/>
              <a:t> is the year a person was born.  Date of birth may also include the month and day of the person’s birth.  LC-PCC PS for 9.3.1.3: </a:t>
            </a:r>
            <a:r>
              <a:rPr lang="en-US" i="1"/>
              <a:t>LC practice/PCC practice:</a:t>
            </a:r>
            <a:r>
              <a:rPr lang="en-US"/>
              <a:t> Record the month in English.</a:t>
            </a:r>
          </a:p>
          <a:p>
            <a:r>
              <a:rPr lang="en-US"/>
              <a:t>- 9.3.2.3  Record the person’s date of birth applying the basic instructions on recording dates associated with persons given under 9.3.1. </a:t>
            </a:r>
            <a:r>
              <a:rPr lang="en-US" b="1"/>
              <a:t> </a:t>
            </a:r>
            <a:r>
              <a:rPr lang="en-US"/>
              <a:t>If the person was born in the same year as another person with the same name, record the date of birth in the form [year] [month] [day]. Record the month in the language and script preferred by the agency creating the data. LC-PCC PS for 9.3.2.3: </a:t>
            </a:r>
            <a:r>
              <a:rPr lang="en-US" i="1"/>
              <a:t>LC practice/PCC practice:</a:t>
            </a:r>
            <a:r>
              <a:rPr lang="en-US"/>
              <a:t> Use a hyphen after date of birth when recording the date in an authorized access point; do not use the term “born” with the date.</a:t>
            </a:r>
          </a:p>
          <a:p>
            <a:r>
              <a:rPr lang="en-US"/>
              <a:t>- 9.3.3  </a:t>
            </a:r>
            <a:r>
              <a:rPr lang="en-US" b="1"/>
              <a:t>Date of death</a:t>
            </a:r>
            <a:r>
              <a:rPr lang="en-US"/>
              <a:t> is the year a person died. Date of death may also include the month and day of the person's death. LC-PCC PS for 9.3.1.3: </a:t>
            </a:r>
            <a:r>
              <a:rPr lang="en-US" i="1"/>
              <a:t>LC practice/PCC practice:</a:t>
            </a:r>
            <a:r>
              <a:rPr lang="en-US"/>
              <a:t> Record the month in English.</a:t>
            </a:r>
          </a:p>
          <a:p>
            <a:r>
              <a:rPr lang="en-US"/>
              <a:t>- 9.3.3.3  Record the date of death of a deceased person applying the basic instructions on recording dates associated with persons given under 9.3.1. LC-PCC PS for 9.3.3.3: </a:t>
            </a:r>
            <a:r>
              <a:rPr lang="en-US" i="1"/>
              <a:t>LC practice/PCC practice: </a:t>
            </a:r>
            <a:r>
              <a:rPr lang="en-US"/>
              <a:t>Use a hyphen before the date of death when recording the date in an authorized access point; do not use the term “died” with the date.</a:t>
            </a:r>
          </a:p>
          <a:p>
            <a:r>
              <a:rPr lang="en-US"/>
              <a:t>-</a:t>
            </a:r>
          </a:p>
          <a:p>
            <a:r>
              <a:rPr lang="en-US" i="1"/>
              <a:t>Note:</a:t>
            </a:r>
            <a:r>
              <a:rPr lang="en-US"/>
              <a:t> the various dates associated with a person (birth, death, period of activity) are </a:t>
            </a:r>
            <a:r>
              <a:rPr lang="en-US" i="1"/>
              <a:t>separate</a:t>
            </a:r>
            <a:r>
              <a:rPr lang="en-US"/>
              <a:t> elements in RDA.  But because they all map to MARC X00 subfield $d, something extra (e.g., “born”, “died”, or a hyphen between, before, or after) is needed when encoding those RDA elements in access points to give the dates meaning. Other practices would be possible under RDA (e.g. “born 1825” rather than “1825-”)</a:t>
            </a:r>
          </a:p>
          <a:p>
            <a:r>
              <a:rPr lang="en-US" b="1"/>
              <a:t>Note order of elements. </a:t>
            </a:r>
            <a:r>
              <a:rPr lang="en-US"/>
              <a:t>Date always comes last unless “(Spirit)” is present (see Bach example).  See also Wang and Lestat examples, where profession or occupation was added because the date was not sufficient to distinguish, and where other designation for fictitious/legendary character was optionally added for better identification; date still comes last.</a:t>
            </a:r>
          </a:p>
          <a:p>
            <a:pPr marL="0" lvl="0" indent="0" algn="l">
              <a:spcBef>
                <a:spcPts val="0"/>
              </a:spcBef>
              <a:spcAft>
                <a:spcPts val="0"/>
              </a:spcAft>
              <a:buNone/>
            </a:pPr>
            <a:endParaRPr lang="en-US"/>
          </a:p>
          <a:p>
            <a:pPr marL="168638" lvl="0" indent="-168638" algn="l" rtl="0">
              <a:spcBef>
                <a:spcPts val="0"/>
              </a:spcBef>
              <a:spcAft>
                <a:spcPts val="0"/>
              </a:spcAft>
              <a:buNone/>
            </a:pPr>
            <a:endParaRPr i="1"/>
          </a:p>
          <a:p>
            <a:pPr marL="168638" lvl="0" indent="-168638" algn="l" rtl="0">
              <a:spcBef>
                <a:spcPts val="0"/>
              </a:spcBef>
              <a:spcAft>
                <a:spcPts val="0"/>
              </a:spcAft>
              <a:buNone/>
            </a:pPr>
            <a:endParaRPr/>
          </a:p>
          <a:p>
            <a:pPr marL="0" lvl="0" indent="0" algn="l" rtl="0">
              <a:spcBef>
                <a:spcPts val="0"/>
              </a:spcBef>
              <a:spcAft>
                <a:spcPts val="0"/>
              </a:spcAft>
              <a:buNone/>
            </a:pPr>
            <a:endParaRPr/>
          </a:p>
        </p:txBody>
      </p:sp>
      <p:sp>
        <p:nvSpPr>
          <p:cNvPr id="901" name="Google Shape;901;p80: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99</a:t>
            </a:fld>
            <a:endParaRPr/>
          </a:p>
        </p:txBody>
      </p:sp>
    </p:spTree>
  </p:cSld>
  <p:clrMapOvr>
    <a:masterClrMapping/>
  </p:clrMapOvr>
</p:notes>
</file>

<file path=ppt/notesSlides/notesSlide9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08"/>
        <p:cNvGrpSpPr/>
        <p:nvPr/>
      </p:nvGrpSpPr>
      <p:grpSpPr>
        <a:xfrm>
          <a:off x="0" y="0"/>
          <a:ext cx="0" cy="0"/>
          <a:chOff x="0" y="0"/>
          <a:chExt cx="0" cy="0"/>
        </a:xfrm>
      </p:grpSpPr>
      <p:sp>
        <p:nvSpPr>
          <p:cNvPr id="909" name="Google Shape;909;p8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10" name="Google Shape;910;p8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September 17, 2018</a:t>
            </a:r>
            <a:endParaRPr/>
          </a:p>
          <a:p>
            <a:pPr marL="0" lvl="0" indent="0" algn="l" rtl="0">
              <a:spcBef>
                <a:spcPts val="0"/>
              </a:spcBef>
              <a:spcAft>
                <a:spcPts val="0"/>
              </a:spcAft>
              <a:buNone/>
            </a:pPr>
            <a:endParaRPr/>
          </a:p>
          <a:p>
            <a:pPr marL="0" lvl="0" indent="0" algn="l" rtl="0">
              <a:spcBef>
                <a:spcPts val="0"/>
              </a:spcBef>
              <a:spcAft>
                <a:spcPts val="0"/>
              </a:spcAft>
              <a:buNone/>
            </a:pPr>
            <a:r>
              <a:rPr lang="en-US"/>
              <a:t>When recoding a date that is not appropriate in an access point for RDA, record the AACR2 heading in a 400 field with subfield $w nnea (unless that access point in the 400 happens to be a valid RDA variant access point).</a:t>
            </a:r>
            <a:endParaRPr/>
          </a:p>
          <a:p>
            <a:pPr marL="0" lvl="0" indent="0" algn="l" rtl="0">
              <a:spcBef>
                <a:spcPts val="0"/>
              </a:spcBef>
              <a:spcAft>
                <a:spcPts val="0"/>
              </a:spcAft>
              <a:buNone/>
            </a:pPr>
            <a:endParaRPr/>
          </a:p>
        </p:txBody>
      </p:sp>
      <p:sp>
        <p:nvSpPr>
          <p:cNvPr id="911" name="Google Shape;911;p8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100</a:t>
            </a:fld>
            <a:endParaRPr/>
          </a:p>
        </p:txBody>
      </p:sp>
    </p:spTree>
  </p:cSld>
  <p:clrMapOvr>
    <a:masterClrMapping/>
  </p:clrMapOvr>
</p:notes>
</file>

<file path=ppt/notesSlides/notesSlide9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0"/>
        <p:cNvGrpSpPr/>
        <p:nvPr/>
      </p:nvGrpSpPr>
      <p:grpSpPr>
        <a:xfrm>
          <a:off x="0" y="0"/>
          <a:ext cx="0" cy="0"/>
          <a:chOff x="0" y="0"/>
          <a:chExt cx="0" cy="0"/>
        </a:xfrm>
      </p:grpSpPr>
      <p:sp>
        <p:nvSpPr>
          <p:cNvPr id="921" name="Google Shape;921;p8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22" name="Google Shape;922;p8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March 20, 2017: updated to reflect current RDA language.</a:t>
            </a:r>
            <a:endParaRPr/>
          </a:p>
          <a:p>
            <a:pPr marL="0" lvl="0" indent="0" algn="l" rtl="0">
              <a:spcBef>
                <a:spcPts val="0"/>
              </a:spcBef>
              <a:spcAft>
                <a:spcPts val="0"/>
              </a:spcAft>
              <a:buNone/>
            </a:pPr>
            <a:endParaRPr/>
          </a:p>
          <a:p>
            <a:pPr marL="0" lvl="0" indent="0" algn="l" rtl="0">
              <a:spcBef>
                <a:spcPts val="0"/>
              </a:spcBef>
              <a:spcAft>
                <a:spcPts val="0"/>
              </a:spcAft>
              <a:buNone/>
            </a:pPr>
            <a:r>
              <a:rPr lang="en-US"/>
              <a:t>AACR2 headings that include the fuller form of name are RDA acceptable since they are not incorrect from the point of view of the RDA rules (RDA Optional Addition).  They should be left in in authorized access points in the NARs recoded to RDA.</a:t>
            </a:r>
            <a:endParaRPr/>
          </a:p>
          <a:p>
            <a:pPr marL="0" lvl="0" indent="0" algn="l" rtl="0">
              <a:spcBef>
                <a:spcPts val="0"/>
              </a:spcBef>
              <a:spcAft>
                <a:spcPts val="0"/>
              </a:spcAft>
              <a:buNone/>
            </a:pPr>
            <a:endParaRPr/>
          </a:p>
          <a:p>
            <a:pPr marL="0" lvl="0" indent="0" algn="l" rtl="0">
              <a:spcBef>
                <a:spcPts val="0"/>
              </a:spcBef>
              <a:spcAft>
                <a:spcPts val="0"/>
              </a:spcAft>
              <a:buNone/>
            </a:pPr>
            <a:r>
              <a:rPr lang="en-US"/>
              <a:t>This concludes the overview of the additions to the Preferred Name for a person to construct Authorized Access Points. Remember, we are no longer using undifferentiated name records, so we must find a way to differentiate persons with the same name. RDA gives us multiple ways of doing this.</a:t>
            </a:r>
            <a:endParaRPr/>
          </a:p>
          <a:p>
            <a:pPr marL="0" lvl="0" indent="0" algn="l" rtl="0">
              <a:spcBef>
                <a:spcPts val="0"/>
              </a:spcBef>
              <a:spcAft>
                <a:spcPts val="0"/>
              </a:spcAft>
              <a:buNone/>
            </a:pPr>
            <a:endParaRPr/>
          </a:p>
        </p:txBody>
      </p:sp>
      <p:sp>
        <p:nvSpPr>
          <p:cNvPr id="923" name="Google Shape;923;p8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101</a:t>
            </a:fld>
            <a:endParaRPr/>
          </a:p>
        </p:txBody>
      </p:sp>
    </p:spTree>
  </p:cSld>
  <p:clrMapOvr>
    <a:masterClrMapping/>
  </p:clrMapOvr>
</p:notes>
</file>

<file path=ppt/notesSlides/notesSlide9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0"/>
        <p:cNvGrpSpPr/>
        <p:nvPr/>
      </p:nvGrpSpPr>
      <p:grpSpPr>
        <a:xfrm>
          <a:off x="0" y="0"/>
          <a:ext cx="0" cy="0"/>
          <a:chOff x="0" y="0"/>
          <a:chExt cx="0" cy="0"/>
        </a:xfrm>
      </p:grpSpPr>
      <p:sp>
        <p:nvSpPr>
          <p:cNvPr id="931" name="Google Shape;931;p8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32" name="Google Shape;932;p8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sz="1200">
                <a:solidFill>
                  <a:schemeClr val="dk1"/>
                </a:solidFill>
                <a:latin typeface="Calibri"/>
                <a:ea typeface="Calibri"/>
                <a:cs typeface="Calibri"/>
                <a:sym typeface="Calibri"/>
              </a:rPr>
              <a:t>September 17, 2018: update first sub-bullet under additions</a:t>
            </a:r>
            <a:endParaRPr sz="1200">
              <a:solidFill>
                <a:schemeClr val="dk1"/>
              </a:solidFill>
              <a:latin typeface="Calibri"/>
              <a:ea typeface="Calibri"/>
              <a:cs typeface="Calibri"/>
              <a:sym typeface="Calibri"/>
            </a:endParaRPr>
          </a:p>
          <a:p>
            <a:pPr marL="0" lvl="0" indent="0" algn="l" rtl="0">
              <a:spcBef>
                <a:spcPts val="0"/>
              </a:spcBef>
              <a:spcAft>
                <a:spcPts val="0"/>
              </a:spcAft>
              <a:buNone/>
            </a:pPr>
            <a:r>
              <a:rPr lang="en-US" sz="1200">
                <a:solidFill>
                  <a:schemeClr val="dk1"/>
                </a:solidFill>
                <a:latin typeface="Calibri"/>
                <a:ea typeface="Calibri"/>
                <a:cs typeface="Calibri"/>
                <a:sym typeface="Calibri"/>
              </a:rPr>
              <a:t> </a:t>
            </a:r>
            <a:endParaRPr/>
          </a:p>
          <a:p>
            <a:pPr marL="0" lvl="0" indent="0" algn="l" rtl="0">
              <a:spcBef>
                <a:spcPts val="0"/>
              </a:spcBef>
              <a:spcAft>
                <a:spcPts val="0"/>
              </a:spcAft>
              <a:buNone/>
            </a:pPr>
            <a:r>
              <a:rPr lang="en-US" sz="1200">
                <a:solidFill>
                  <a:schemeClr val="dk1"/>
                </a:solidFill>
                <a:latin typeface="Calibri"/>
                <a:ea typeface="Calibri"/>
                <a:cs typeface="Calibri"/>
                <a:sym typeface="Calibri"/>
              </a:rPr>
              <a:t>Any name, including the preferred name, can be used as the basis for a variant access point.</a:t>
            </a:r>
            <a:endParaRPr/>
          </a:p>
          <a:p>
            <a:pPr marL="0" lvl="0" indent="0" algn="l" rtl="0">
              <a:spcBef>
                <a:spcPts val="0"/>
              </a:spcBef>
              <a:spcAft>
                <a:spcPts val="0"/>
              </a:spcAft>
              <a:buNone/>
            </a:pPr>
            <a:r>
              <a:rPr lang="en-US" sz="1200">
                <a:solidFill>
                  <a:schemeClr val="dk1"/>
                </a:solidFill>
                <a:latin typeface="Calibri"/>
                <a:ea typeface="Calibri"/>
                <a:cs typeface="Calibri"/>
                <a:sym typeface="Calibri"/>
              </a:rPr>
              <a:t> </a:t>
            </a:r>
            <a:endParaRPr/>
          </a:p>
          <a:p>
            <a:pPr marL="0" lvl="0" indent="0" algn="l" rtl="0">
              <a:spcBef>
                <a:spcPts val="0"/>
              </a:spcBef>
              <a:spcAft>
                <a:spcPts val="0"/>
              </a:spcAft>
              <a:buNone/>
            </a:pPr>
            <a:r>
              <a:rPr lang="en-US" sz="1200">
                <a:solidFill>
                  <a:schemeClr val="dk1"/>
                </a:solidFill>
                <a:latin typeface="Calibri"/>
                <a:ea typeface="Calibri"/>
                <a:cs typeface="Calibri"/>
                <a:sym typeface="Calibri"/>
              </a:rPr>
              <a:t>Construct a variant access point as if it were an authorized access point; any or all additions that would be allowed in the authorized access point are appropriate in the variant access point as well. </a:t>
            </a:r>
            <a:endParaRPr/>
          </a:p>
          <a:p>
            <a:pPr marL="0" lvl="0" indent="0" algn="l" rtl="0">
              <a:spcBef>
                <a:spcPts val="0"/>
              </a:spcBef>
              <a:spcAft>
                <a:spcPts val="0"/>
              </a:spcAft>
              <a:buNone/>
            </a:pPr>
            <a:r>
              <a:rPr lang="en-US" sz="1200">
                <a:solidFill>
                  <a:schemeClr val="dk1"/>
                </a:solidFill>
                <a:latin typeface="Calibri"/>
                <a:ea typeface="Calibri"/>
                <a:cs typeface="Calibri"/>
                <a:sym typeface="Calibri"/>
              </a:rPr>
              <a:t> </a:t>
            </a:r>
            <a:endParaRPr/>
          </a:p>
          <a:p>
            <a:pPr marL="0" lvl="0" indent="0" algn="l" rtl="0">
              <a:spcBef>
                <a:spcPts val="0"/>
              </a:spcBef>
              <a:spcAft>
                <a:spcPts val="0"/>
              </a:spcAft>
              <a:buNone/>
            </a:pPr>
            <a:r>
              <a:rPr lang="en-US" sz="1200" i="1">
                <a:solidFill>
                  <a:schemeClr val="dk1"/>
                </a:solidFill>
                <a:latin typeface="Calibri"/>
                <a:ea typeface="Calibri"/>
                <a:cs typeface="Calibri"/>
                <a:sym typeface="Calibri"/>
              </a:rPr>
              <a:t>Note:</a:t>
            </a:r>
            <a:r>
              <a:rPr lang="en-US" sz="1200">
                <a:solidFill>
                  <a:schemeClr val="dk1"/>
                </a:solidFill>
                <a:latin typeface="Calibri"/>
                <a:ea typeface="Calibri"/>
                <a:cs typeface="Calibri"/>
                <a:sym typeface="Calibri"/>
              </a:rPr>
              <a:t> variant access points in different authority records can be identical (i.e., a 400 in one NAR identical to a 400 in another NAR). </a:t>
            </a:r>
            <a:endParaRPr/>
          </a:p>
          <a:p>
            <a:pPr marL="0" lvl="0" indent="0" algn="l" rtl="0">
              <a:spcBef>
                <a:spcPts val="0"/>
              </a:spcBef>
              <a:spcAft>
                <a:spcPts val="0"/>
              </a:spcAft>
              <a:buNone/>
            </a:pPr>
            <a:r>
              <a:rPr lang="en-US" sz="1200">
                <a:solidFill>
                  <a:schemeClr val="dk1"/>
                </a:solidFill>
                <a:latin typeface="Calibri"/>
                <a:ea typeface="Calibri"/>
                <a:cs typeface="Calibri"/>
                <a:sym typeface="Calibri"/>
              </a:rPr>
              <a:t> </a:t>
            </a:r>
            <a:endParaRPr/>
          </a:p>
          <a:p>
            <a:pPr marL="0" lvl="0" indent="0" algn="l" rtl="0">
              <a:spcBef>
                <a:spcPts val="0"/>
              </a:spcBef>
              <a:spcAft>
                <a:spcPts val="0"/>
              </a:spcAft>
              <a:buNone/>
            </a:pPr>
            <a:r>
              <a:rPr lang="en-US" sz="1200" i="1">
                <a:solidFill>
                  <a:schemeClr val="dk1"/>
                </a:solidFill>
                <a:latin typeface="Calibri"/>
                <a:ea typeface="Calibri"/>
                <a:cs typeface="Calibri"/>
                <a:sym typeface="Calibri"/>
              </a:rPr>
              <a:t>Remember: under RDA, </a:t>
            </a:r>
            <a:r>
              <a:rPr lang="en-US" sz="1200">
                <a:solidFill>
                  <a:schemeClr val="dk1"/>
                </a:solidFill>
                <a:latin typeface="Calibri"/>
                <a:ea typeface="Calibri"/>
                <a:cs typeface="Calibri"/>
                <a:sym typeface="Calibri"/>
              </a:rPr>
              <a:t>variant access points for a person are </a:t>
            </a:r>
            <a:r>
              <a:rPr lang="en-US" sz="1200" u="sng">
                <a:solidFill>
                  <a:schemeClr val="dk1"/>
                </a:solidFill>
                <a:latin typeface="Calibri"/>
                <a:ea typeface="Calibri"/>
                <a:cs typeface="Calibri"/>
                <a:sym typeface="Calibri"/>
              </a:rPr>
              <a:t>optional</a:t>
            </a:r>
            <a:r>
              <a:rPr lang="en-US" sz="1200">
                <a:solidFill>
                  <a:schemeClr val="dk1"/>
                </a:solidFill>
                <a:latin typeface="Calibri"/>
                <a:ea typeface="Calibri"/>
                <a:cs typeface="Calibri"/>
                <a:sym typeface="Calibri"/>
              </a:rPr>
              <a:t>: “Names and forms of the name not chosen as the preferred name </a:t>
            </a:r>
            <a:r>
              <a:rPr lang="en-US" sz="1200" b="1">
                <a:solidFill>
                  <a:schemeClr val="dk1"/>
                </a:solidFill>
                <a:latin typeface="Calibri"/>
                <a:ea typeface="Calibri"/>
                <a:cs typeface="Calibri"/>
                <a:sym typeface="Calibri"/>
              </a:rPr>
              <a:t>may</a:t>
            </a:r>
            <a:r>
              <a:rPr lang="en-US" sz="1200">
                <a:solidFill>
                  <a:schemeClr val="dk1"/>
                </a:solidFill>
                <a:latin typeface="Calibri"/>
                <a:ea typeface="Calibri"/>
                <a:cs typeface="Calibri"/>
                <a:sym typeface="Calibri"/>
              </a:rPr>
              <a:t> be recorded as variant names” (9.2).</a:t>
            </a:r>
            <a:endParaRPr/>
          </a:p>
          <a:p>
            <a:pPr marL="0" lvl="0" indent="0" algn="l" rtl="0">
              <a:spcBef>
                <a:spcPts val="0"/>
              </a:spcBef>
              <a:spcAft>
                <a:spcPts val="0"/>
              </a:spcAft>
              <a:buNone/>
            </a:pPr>
            <a:endParaRPr/>
          </a:p>
          <a:p>
            <a:pPr marL="0" lvl="0" indent="0" algn="l" rtl="0">
              <a:spcBef>
                <a:spcPts val="0"/>
              </a:spcBef>
              <a:spcAft>
                <a:spcPts val="0"/>
              </a:spcAft>
              <a:buNone/>
            </a:pPr>
            <a:endParaRPr/>
          </a:p>
        </p:txBody>
      </p:sp>
      <p:sp>
        <p:nvSpPr>
          <p:cNvPr id="933" name="Google Shape;933;p8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102</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Diapositive de titre" type="title">
  <p:cSld name="TITLE">
    <p:spTree>
      <p:nvGrpSpPr>
        <p:cNvPr id="1" name="Shape 15"/>
        <p:cNvGrpSpPr/>
        <p:nvPr/>
      </p:nvGrpSpPr>
      <p:grpSpPr>
        <a:xfrm>
          <a:off x="0" y="0"/>
          <a:ext cx="0" cy="0"/>
          <a:chOff x="0" y="0"/>
          <a:chExt cx="0" cy="0"/>
        </a:xfrm>
      </p:grpSpPr>
      <p:sp>
        <p:nvSpPr>
          <p:cNvPr id="16" name="Google Shape;16;p114"/>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7" name="Google Shape;17;p114"/>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18" name="Google Shape;18;p11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9" name="Google Shape;19;p11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0" name="Google Shape;20;p11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re et contenu" type="obj">
  <p:cSld name="OBJECT">
    <p:spTree>
      <p:nvGrpSpPr>
        <p:cNvPr id="1" name="Shape 21"/>
        <p:cNvGrpSpPr/>
        <p:nvPr/>
      </p:nvGrpSpPr>
      <p:grpSpPr>
        <a:xfrm>
          <a:off x="0" y="0"/>
          <a:ext cx="0" cy="0"/>
          <a:chOff x="0" y="0"/>
          <a:chExt cx="0" cy="0"/>
        </a:xfrm>
      </p:grpSpPr>
      <p:sp>
        <p:nvSpPr>
          <p:cNvPr id="22" name="Google Shape;22;p115"/>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3" name="Google Shape;23;p115"/>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4" name="Google Shape;24;p11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5" name="Google Shape;25;p11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6" name="Google Shape;26;p11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re de section" type="secHead">
  <p:cSld name="SECTION_HEADER">
    <p:spTree>
      <p:nvGrpSpPr>
        <p:cNvPr id="1" name="Shape 27"/>
        <p:cNvGrpSpPr/>
        <p:nvPr/>
      </p:nvGrpSpPr>
      <p:grpSpPr>
        <a:xfrm>
          <a:off x="0" y="0"/>
          <a:ext cx="0" cy="0"/>
          <a:chOff x="0" y="0"/>
          <a:chExt cx="0" cy="0"/>
        </a:xfrm>
      </p:grpSpPr>
      <p:sp>
        <p:nvSpPr>
          <p:cNvPr id="28" name="Google Shape;28;p116"/>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9" name="Google Shape;29;p116"/>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888888"/>
              </a:buClr>
              <a:buSzPts val="2400"/>
              <a:buNone/>
              <a:defRPr sz="2400">
                <a:solidFill>
                  <a:srgbClr val="888888"/>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30" name="Google Shape;30;p11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1" name="Google Shape;31;p11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2" name="Google Shape;32;p11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Deux contenus" type="twoObj">
  <p:cSld name="TWO_OBJECTS">
    <p:spTree>
      <p:nvGrpSpPr>
        <p:cNvPr id="1" name="Shape 33"/>
        <p:cNvGrpSpPr/>
        <p:nvPr/>
      </p:nvGrpSpPr>
      <p:grpSpPr>
        <a:xfrm>
          <a:off x="0" y="0"/>
          <a:ext cx="0" cy="0"/>
          <a:chOff x="0" y="0"/>
          <a:chExt cx="0" cy="0"/>
        </a:xfrm>
      </p:grpSpPr>
      <p:sp>
        <p:nvSpPr>
          <p:cNvPr id="34" name="Google Shape;34;p117"/>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5" name="Google Shape;35;p117"/>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6" name="Google Shape;36;p117"/>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7" name="Google Shape;37;p11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8" name="Google Shape;38;p11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9" name="Google Shape;39;p11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mparaison" type="twoTxTwoObj">
  <p:cSld name="TWO_OBJECTS_WITH_TEXT">
    <p:spTree>
      <p:nvGrpSpPr>
        <p:cNvPr id="1" name="Shape 40"/>
        <p:cNvGrpSpPr/>
        <p:nvPr/>
      </p:nvGrpSpPr>
      <p:grpSpPr>
        <a:xfrm>
          <a:off x="0" y="0"/>
          <a:ext cx="0" cy="0"/>
          <a:chOff x="0" y="0"/>
          <a:chExt cx="0" cy="0"/>
        </a:xfrm>
      </p:grpSpPr>
      <p:sp>
        <p:nvSpPr>
          <p:cNvPr id="41" name="Google Shape;41;p118"/>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2" name="Google Shape;42;p118"/>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3" name="Google Shape;43;p118"/>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4" name="Google Shape;44;p118"/>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5" name="Google Shape;45;p118"/>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6" name="Google Shape;46;p11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7" name="Google Shape;47;p11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8" name="Google Shape;48;p11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Contenu avec légende" type="objTx">
  <p:cSld name="OBJECT_WITH_CAPTION_TEXT">
    <p:spTree>
      <p:nvGrpSpPr>
        <p:cNvPr id="1" name="Shape 58"/>
        <p:cNvGrpSpPr/>
        <p:nvPr/>
      </p:nvGrpSpPr>
      <p:grpSpPr>
        <a:xfrm>
          <a:off x="0" y="0"/>
          <a:ext cx="0" cy="0"/>
          <a:chOff x="0" y="0"/>
          <a:chExt cx="0" cy="0"/>
        </a:xfrm>
      </p:grpSpPr>
      <p:sp>
        <p:nvSpPr>
          <p:cNvPr id="59" name="Google Shape;59;p121"/>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0" name="Google Shape;60;p121"/>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61" name="Google Shape;61;p121"/>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2" name="Google Shape;62;p12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3" name="Google Shape;63;p12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4" name="Google Shape;64;p12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Image avec légende" type="picTx">
  <p:cSld name="PICTURE_WITH_CAPTION_TEXT">
    <p:spTree>
      <p:nvGrpSpPr>
        <p:cNvPr id="1" name="Shape 65"/>
        <p:cNvGrpSpPr/>
        <p:nvPr/>
      </p:nvGrpSpPr>
      <p:grpSpPr>
        <a:xfrm>
          <a:off x="0" y="0"/>
          <a:ext cx="0" cy="0"/>
          <a:chOff x="0" y="0"/>
          <a:chExt cx="0" cy="0"/>
        </a:xfrm>
      </p:grpSpPr>
      <p:sp>
        <p:nvSpPr>
          <p:cNvPr id="66" name="Google Shape;66;p122"/>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7" name="Google Shape;67;p122"/>
          <p:cNvSpPr>
            <a:spLocks noGrp="1"/>
          </p:cNvSpPr>
          <p:nvPr>
            <p:ph type="pic" idx="2"/>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R="0" lvl="0" algn="l" rtl="0">
              <a:lnSpc>
                <a:spcPct val="90000"/>
              </a:lnSpc>
              <a:spcBef>
                <a:spcPts val="1000"/>
              </a:spcBef>
              <a:spcAft>
                <a:spcPts val="0"/>
              </a:spcAft>
              <a:buClr>
                <a:schemeClr val="dk1"/>
              </a:buClr>
              <a:buSzPts val="3200"/>
              <a:buFont typeface="Arial"/>
              <a:buNone/>
              <a:defRPr sz="3200" b="0" i="0" u="none" strike="noStrike" cap="none">
                <a:solidFill>
                  <a:schemeClr val="dk1"/>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800"/>
              <a:buFont typeface="Arial"/>
              <a:buNone/>
              <a:defRPr sz="28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400"/>
              <a:buFont typeface="Arial"/>
              <a:buNone/>
              <a:defRPr sz="24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9pPr>
          </a:lstStyle>
          <a:p>
            <a:endParaRPr/>
          </a:p>
        </p:txBody>
      </p:sp>
      <p:sp>
        <p:nvSpPr>
          <p:cNvPr id="68" name="Google Shape;68;p122"/>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9" name="Google Shape;69;p12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0" name="Google Shape;70;p12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1" name="Google Shape;71;p12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itre et texte vertical" type="vertTx">
  <p:cSld name="VERTICAL_TEXT">
    <p:spTree>
      <p:nvGrpSpPr>
        <p:cNvPr id="1" name="Shape 72"/>
        <p:cNvGrpSpPr/>
        <p:nvPr/>
      </p:nvGrpSpPr>
      <p:grpSpPr>
        <a:xfrm>
          <a:off x="0" y="0"/>
          <a:ext cx="0" cy="0"/>
          <a:chOff x="0" y="0"/>
          <a:chExt cx="0" cy="0"/>
        </a:xfrm>
      </p:grpSpPr>
      <p:sp>
        <p:nvSpPr>
          <p:cNvPr id="73" name="Google Shape;73;p123"/>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4" name="Google Shape;74;p123"/>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5" name="Google Shape;75;p12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6" name="Google Shape;76;p12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7" name="Google Shape;77;p12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itre vertical et texte" type="vertTitleAndTx">
  <p:cSld name="VERTICAL_TITLE_AND_VERTICAL_TEXT">
    <p:spTree>
      <p:nvGrpSpPr>
        <p:cNvPr id="1" name="Shape 78"/>
        <p:cNvGrpSpPr/>
        <p:nvPr/>
      </p:nvGrpSpPr>
      <p:grpSpPr>
        <a:xfrm>
          <a:off x="0" y="0"/>
          <a:ext cx="0" cy="0"/>
          <a:chOff x="0" y="0"/>
          <a:chExt cx="0" cy="0"/>
        </a:xfrm>
      </p:grpSpPr>
      <p:sp>
        <p:nvSpPr>
          <p:cNvPr id="79" name="Google Shape;79;p124"/>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0" name="Google Shape;80;p124"/>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81" name="Google Shape;81;p12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2" name="Google Shape;82;p12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3" name="Google Shape;83;p12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113"/>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113"/>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 name="Google Shape;12;p11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3" name="Google Shape;13;p11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4" name="Google Shape;14;p11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6" r:id="rId6"/>
    <p:sldLayoutId id="2147483657" r:id="rId7"/>
    <p:sldLayoutId id="2147483658" r:id="rId8"/>
    <p:sldLayoutId id="2147483659" r:id="rId9"/>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97.xml"/><Relationship Id="rId1" Type="http://schemas.openxmlformats.org/officeDocument/2006/relationships/slideLayout" Target="../slideLayouts/slideLayout2.xml"/><Relationship Id="rId5" Type="http://schemas.openxmlformats.org/officeDocument/2006/relationships/image" Target="../media/image26.png"/><Relationship Id="rId4" Type="http://schemas.openxmlformats.org/officeDocument/2006/relationships/image" Target="../media/image25.png"/></Relationships>
</file>

<file path=ppt/slides/_rels/slide101.xml.rels><?xml version="1.0" encoding="UTF-8" standalone="yes"?>
<Relationships xmlns="http://schemas.openxmlformats.org/package/2006/relationships"><Relationship Id="rId2" Type="http://schemas.openxmlformats.org/officeDocument/2006/relationships/notesSlide" Target="../notesSlides/notesSlide98.xml"/><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2" Type="http://schemas.openxmlformats.org/officeDocument/2006/relationships/notesSlide" Target="../notesSlides/notesSlide99.xml"/><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2" Type="http://schemas.openxmlformats.org/officeDocument/2006/relationships/notesSlide" Target="../notesSlides/notesSlide100.xml"/><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2" Type="http://schemas.openxmlformats.org/officeDocument/2006/relationships/notesSlide" Target="../notesSlides/notesSlide101.xml"/><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2" Type="http://schemas.openxmlformats.org/officeDocument/2006/relationships/notesSlide" Target="../notesSlides/notesSlide102.xml"/><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03.xml"/><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04.xml"/><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2" Type="http://schemas.openxmlformats.org/officeDocument/2006/relationships/notesSlide" Target="../notesSlides/notesSlide105.xml"/><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06.xml"/><Relationship Id="rId1" Type="http://schemas.openxmlformats.org/officeDocument/2006/relationships/slideLayout" Target="../slideLayouts/slideLayout2.xml"/><Relationship Id="rId5" Type="http://schemas.openxmlformats.org/officeDocument/2006/relationships/image" Target="../media/image30.png"/><Relationship Id="rId4" Type="http://schemas.openxmlformats.org/officeDocument/2006/relationships/image" Target="../media/image29.png"/></Relationships>
</file>

<file path=ppt/slides/_rels/slide1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2" Type="http://schemas.openxmlformats.org/officeDocument/2006/relationships/notesSlide" Target="../notesSlides/notesSlide107.xml"/><Relationship Id="rId1" Type="http://schemas.openxmlformats.org/officeDocument/2006/relationships/slideLayout" Target="../slideLayouts/slideLayout2.xml"/></Relationships>
</file>

<file path=ppt/slides/_rels/slide111.xml.rels><?xml version="1.0" encoding="UTF-8" standalone="yes"?>
<Relationships xmlns="http://schemas.openxmlformats.org/package/2006/relationships"><Relationship Id="rId2" Type="http://schemas.openxmlformats.org/officeDocument/2006/relationships/notesSlide" Target="../notesSlides/notesSlide108.xml"/><Relationship Id="rId1" Type="http://schemas.openxmlformats.org/officeDocument/2006/relationships/slideLayout" Target="../slideLayouts/slideLayout2.xml"/></Relationships>
</file>

<file path=ppt/slides/_rels/slide112.xml.rels><?xml version="1.0" encoding="UTF-8" standalone="yes"?>
<Relationships xmlns="http://schemas.openxmlformats.org/package/2006/relationships"><Relationship Id="rId2" Type="http://schemas.openxmlformats.org/officeDocument/2006/relationships/notesSlide" Target="../notesSlides/notesSlide109.xml"/><Relationship Id="rId1" Type="http://schemas.openxmlformats.org/officeDocument/2006/relationships/slideLayout" Target="../slideLayouts/slideLayout2.xml"/></Relationships>
</file>

<file path=ppt/slides/_rels/slide113.xml.rels><?xml version="1.0" encoding="UTF-8" standalone="yes"?>
<Relationships xmlns="http://schemas.openxmlformats.org/package/2006/relationships"><Relationship Id="rId2" Type="http://schemas.openxmlformats.org/officeDocument/2006/relationships/notesSlide" Target="../notesSlides/notesSlide110.xml"/><Relationship Id="rId1" Type="http://schemas.openxmlformats.org/officeDocument/2006/relationships/slideLayout" Target="../slideLayouts/slideLayout2.xml"/></Relationships>
</file>

<file path=ppt/slides/_rels/slide114.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11.xml"/><Relationship Id="rId1" Type="http://schemas.openxmlformats.org/officeDocument/2006/relationships/slideLayout" Target="../slideLayouts/slideLayout2.xml"/><Relationship Id="rId4" Type="http://schemas.openxmlformats.org/officeDocument/2006/relationships/image" Target="../media/image32.png"/></Relationships>
</file>

<file path=ppt/slides/_rels/slide115.xml.rels><?xml version="1.0" encoding="UTF-8" standalone="yes"?>
<Relationships xmlns="http://schemas.openxmlformats.org/package/2006/relationships"><Relationship Id="rId2" Type="http://schemas.openxmlformats.org/officeDocument/2006/relationships/notesSlide" Target="../notesSlides/notesSlide112.xml"/><Relationship Id="rId1" Type="http://schemas.openxmlformats.org/officeDocument/2006/relationships/slideLayout" Target="../slideLayouts/slideLayout2.xml"/></Relationships>
</file>

<file path=ppt/slides/_rels/slide116.xml.rels><?xml version="1.0" encoding="UTF-8" standalone="yes"?>
<Relationships xmlns="http://schemas.openxmlformats.org/package/2006/relationships"><Relationship Id="rId2" Type="http://schemas.openxmlformats.org/officeDocument/2006/relationships/notesSlide" Target="../notesSlides/notesSlide113.xml"/><Relationship Id="rId1" Type="http://schemas.openxmlformats.org/officeDocument/2006/relationships/slideLayout" Target="../slideLayouts/slideLayout2.xml"/></Relationships>
</file>

<file path=ppt/slides/_rels/slide117.xml.rels><?xml version="1.0" encoding="UTF-8" standalone="yes"?>
<Relationships xmlns="http://schemas.openxmlformats.org/package/2006/relationships"><Relationship Id="rId2" Type="http://schemas.openxmlformats.org/officeDocument/2006/relationships/notesSlide" Target="../notesSlides/notesSlide114.xml"/><Relationship Id="rId1" Type="http://schemas.openxmlformats.org/officeDocument/2006/relationships/slideLayout" Target="../slideLayouts/slideLayout2.xml"/></Relationships>
</file>

<file path=ppt/slides/_rels/slide118.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15.xml"/><Relationship Id="rId1" Type="http://schemas.openxmlformats.org/officeDocument/2006/relationships/slideLayout" Target="../slideLayouts/slideLayout2.xml"/><Relationship Id="rId6" Type="http://schemas.openxmlformats.org/officeDocument/2006/relationships/image" Target="../media/image36.png"/><Relationship Id="rId5" Type="http://schemas.openxmlformats.org/officeDocument/2006/relationships/image" Target="../media/image35.png"/><Relationship Id="rId4" Type="http://schemas.openxmlformats.org/officeDocument/2006/relationships/image" Target="../media/image34.png"/></Relationships>
</file>

<file path=ppt/slides/_rels/slide119.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116.xml"/><Relationship Id="rId1" Type="http://schemas.openxmlformats.org/officeDocument/2006/relationships/slideLayout" Target="../slideLayouts/slideLayout2.xml"/><Relationship Id="rId6" Type="http://schemas.openxmlformats.org/officeDocument/2006/relationships/image" Target="../media/image40.png"/><Relationship Id="rId5" Type="http://schemas.openxmlformats.org/officeDocument/2006/relationships/image" Target="../media/image39.png"/><Relationship Id="rId4" Type="http://schemas.openxmlformats.org/officeDocument/2006/relationships/image" Target="../media/image38.pn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20.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117.xml"/><Relationship Id="rId1" Type="http://schemas.openxmlformats.org/officeDocument/2006/relationships/slideLayout" Target="../slideLayouts/slideLayout2.xml"/><Relationship Id="rId6" Type="http://schemas.openxmlformats.org/officeDocument/2006/relationships/image" Target="../media/image44.png"/><Relationship Id="rId5" Type="http://schemas.openxmlformats.org/officeDocument/2006/relationships/image" Target="../media/image43.png"/><Relationship Id="rId4" Type="http://schemas.openxmlformats.org/officeDocument/2006/relationships/image" Target="../media/image42.png"/></Relationships>
</file>

<file path=ppt/slides/_rels/slide121.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118.xml"/><Relationship Id="rId1" Type="http://schemas.openxmlformats.org/officeDocument/2006/relationships/slideLayout" Target="../slideLayouts/slideLayout2.xml"/></Relationships>
</file>

<file path=ppt/slides/_rels/slide122.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119.xml"/><Relationship Id="rId1" Type="http://schemas.openxmlformats.org/officeDocument/2006/relationships/slideLayout" Target="../slideLayouts/slideLayout2.xml"/></Relationships>
</file>

<file path=ppt/slides/_rels/slide123.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120.xml"/><Relationship Id="rId1" Type="http://schemas.openxmlformats.org/officeDocument/2006/relationships/slideLayout" Target="../slideLayouts/slideLayout2.xml"/></Relationships>
</file>

<file path=ppt/slides/_rels/slide124.xml.rels><?xml version="1.0" encoding="UTF-8" standalone="yes"?>
<Relationships xmlns="http://schemas.openxmlformats.org/package/2006/relationships"><Relationship Id="rId2" Type="http://schemas.openxmlformats.org/officeDocument/2006/relationships/notesSlide" Target="../notesSlides/notesSlide121.xml"/><Relationship Id="rId1" Type="http://schemas.openxmlformats.org/officeDocument/2006/relationships/slideLayout" Target="../slideLayouts/slideLayout2.xml"/></Relationships>
</file>

<file path=ppt/slides/_rels/slide125.xml.rels><?xml version="1.0" encoding="UTF-8" standalone="yes"?>
<Relationships xmlns="http://schemas.openxmlformats.org/package/2006/relationships"><Relationship Id="rId2" Type="http://schemas.openxmlformats.org/officeDocument/2006/relationships/notesSlide" Target="../notesSlides/notesSlide122.xml"/><Relationship Id="rId1" Type="http://schemas.openxmlformats.org/officeDocument/2006/relationships/slideLayout" Target="../slideLayouts/slideLayout2.xml"/></Relationships>
</file>

<file path=ppt/slides/_rels/slide126.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123.xml"/><Relationship Id="rId1" Type="http://schemas.openxmlformats.org/officeDocument/2006/relationships/slideLayout" Target="../slideLayouts/slideLayout2.xml"/></Relationships>
</file>

<file path=ppt/slides/_rels/slide127.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124.xml"/><Relationship Id="rId1" Type="http://schemas.openxmlformats.org/officeDocument/2006/relationships/slideLayout" Target="../slideLayouts/slideLayout2.xml"/></Relationships>
</file>

<file path=ppt/slides/_rels/slide128.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125.xml"/><Relationship Id="rId1" Type="http://schemas.openxmlformats.org/officeDocument/2006/relationships/slideLayout" Target="../slideLayouts/slideLayout2.xml"/></Relationships>
</file>

<file path=ppt/slides/_rels/slide129.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126.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30.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127.xml"/><Relationship Id="rId1" Type="http://schemas.openxmlformats.org/officeDocument/2006/relationships/slideLayout" Target="../slideLayouts/slideLayout2.xml"/></Relationships>
</file>

<file path=ppt/slides/_rels/slide131.xml.rels><?xml version="1.0" encoding="UTF-8" standalone="yes"?>
<Relationships xmlns="http://schemas.openxmlformats.org/package/2006/relationships"><Relationship Id="rId2" Type="http://schemas.openxmlformats.org/officeDocument/2006/relationships/notesSlide" Target="../notesSlides/notesSlide128.xml"/><Relationship Id="rId1" Type="http://schemas.openxmlformats.org/officeDocument/2006/relationships/slideLayout" Target="../slideLayouts/slideLayout2.xml"/></Relationships>
</file>

<file path=ppt/slides/_rels/slide132.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notesSlide" Target="../notesSlides/notesSlide129.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hyperlink" Target="https://www.larousse.fr/" TargetMode="External"/><Relationship Id="rId2" Type="http://schemas.openxmlformats.org/officeDocument/2006/relationships/notesSlide" Target="../notesSlides/notesSlide29.xml"/><Relationship Id="rId1" Type="http://schemas.openxmlformats.org/officeDocument/2006/relationships/slideLayout" Target="../slideLayouts/slideLayout2.xml"/><Relationship Id="rId5" Type="http://schemas.openxmlformats.org/officeDocument/2006/relationships/hyperlink" Target="http://www.universalis-edu.com/" TargetMode="External"/><Relationship Id="rId4" Type="http://schemas.openxmlformats.org/officeDocument/2006/relationships/hyperlink" Target="https://petitrobert12.lerobert.com/robert.asp" TargetMode="Externa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hyperlink" Target="http://www.ifla.org/node/4953" TargetMode="External"/><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6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6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70.xml"/><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71.xml"/><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3" Type="http://schemas.openxmlformats.org/officeDocument/2006/relationships/hyperlink" Target="mailto:bac.pfan-fnap.lac@canada.ca" TargetMode="External"/><Relationship Id="rId2" Type="http://schemas.openxmlformats.org/officeDocument/2006/relationships/notesSlide" Target="../notesSlides/notesSlide72.xml"/><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3" Type="http://schemas.openxmlformats.org/officeDocument/2006/relationships/hyperlink" Target="mailto:naco@loc.gov" TargetMode="External"/><Relationship Id="rId2" Type="http://schemas.openxmlformats.org/officeDocument/2006/relationships/notesSlide" Target="../notesSlides/notesSlide73.xml"/><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74.xml"/><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75.xml"/><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2" Type="http://schemas.openxmlformats.org/officeDocument/2006/relationships/notesSlide" Target="../notesSlides/notesSlide7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2" Type="http://schemas.openxmlformats.org/officeDocument/2006/relationships/notesSlide" Target="../notesSlides/notesSlide77.xml"/><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2" Type="http://schemas.openxmlformats.org/officeDocument/2006/relationships/notesSlide" Target="../notesSlides/notesSlide78.xml"/><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79.xml"/><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2" Type="http://schemas.openxmlformats.org/officeDocument/2006/relationships/notesSlide" Target="../notesSlides/notesSlide80.xml"/><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2" Type="http://schemas.openxmlformats.org/officeDocument/2006/relationships/notesSlide" Target="../notesSlides/notesSlide81.xml"/><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2" Type="http://schemas.openxmlformats.org/officeDocument/2006/relationships/notesSlide" Target="../notesSlides/notesSlide82.xml"/><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2" Type="http://schemas.openxmlformats.org/officeDocument/2006/relationships/notesSlide" Target="../notesSlides/notesSlide83.xml"/><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2" Type="http://schemas.openxmlformats.org/officeDocument/2006/relationships/notesSlide" Target="../notesSlides/notesSlide84.xml"/><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2" Type="http://schemas.openxmlformats.org/officeDocument/2006/relationships/notesSlide" Target="../notesSlides/notesSlide85.xml"/><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2" Type="http://schemas.openxmlformats.org/officeDocument/2006/relationships/notesSlide" Target="../notesSlides/notesSlide8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87.xml"/><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2" Type="http://schemas.openxmlformats.org/officeDocument/2006/relationships/notesSlide" Target="../notesSlides/notesSlide88.xml"/><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2" Type="http://schemas.openxmlformats.org/officeDocument/2006/relationships/notesSlide" Target="../notesSlides/notesSlide89.xml"/><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2" Type="http://schemas.openxmlformats.org/officeDocument/2006/relationships/notesSlide" Target="../notesSlides/notesSlide90.xml"/><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2" Type="http://schemas.openxmlformats.org/officeDocument/2006/relationships/notesSlide" Target="../notesSlides/notesSlide91.xml"/><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2" Type="http://schemas.openxmlformats.org/officeDocument/2006/relationships/notesSlide" Target="../notesSlides/notesSlide92.xml"/><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2" Type="http://schemas.openxmlformats.org/officeDocument/2006/relationships/notesSlide" Target="../notesSlides/notesSlide93.xml"/><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2" Type="http://schemas.openxmlformats.org/officeDocument/2006/relationships/notesSlide" Target="../notesSlides/notesSlide94.xml"/><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2" Type="http://schemas.openxmlformats.org/officeDocument/2006/relationships/notesSlide" Target="../notesSlides/notesSlide95.xml"/><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2" Type="http://schemas.openxmlformats.org/officeDocument/2006/relationships/notesSlide" Target="../notesSlides/notesSlide96.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9"/>
        <p:cNvGrpSpPr/>
        <p:nvPr/>
      </p:nvGrpSpPr>
      <p:grpSpPr>
        <a:xfrm>
          <a:off x="0" y="0"/>
          <a:ext cx="0" cy="0"/>
          <a:chOff x="0" y="0"/>
          <a:chExt cx="0" cy="0"/>
        </a:xfrm>
      </p:grpSpPr>
      <p:sp>
        <p:nvSpPr>
          <p:cNvPr id="91" name="Shape 91"/>
          <p:cNvSpPr txBox="1">
            <a:spLocks noGrp="1"/>
          </p:cNvSpPr>
          <p:nvPr>
            <p:ph type="subTitle" idx="1"/>
          </p:nvPr>
        </p:nvSpPr>
        <p:spPr>
          <a:xfrm>
            <a:off x="1523999" y="4315299"/>
            <a:ext cx="9144000" cy="921774"/>
          </a:xfrm>
          <a:prstGeom prst="rect">
            <a:avLst/>
          </a:prstGeom>
          <a:noFill/>
          <a:ln>
            <a:noFill/>
          </a:ln>
        </p:spPr>
        <p:txBody>
          <a:bodyPr spcFirstLastPara="1" wrap="square" lIns="91425" tIns="45700" rIns="91425" bIns="45700" anchor="t" anchorCtr="0">
            <a:noAutofit/>
          </a:bodyPr>
          <a:lstStyle/>
          <a:p>
            <a:pPr marL="0" marR="0" lvl="0" indent="0" algn="ctr" rtl="0">
              <a:lnSpc>
                <a:spcPct val="90000"/>
              </a:lnSpc>
              <a:spcBef>
                <a:spcPts val="0"/>
              </a:spcBef>
              <a:spcAft>
                <a:spcPts val="0"/>
              </a:spcAft>
              <a:buClr>
                <a:srgbClr val="757070"/>
              </a:buClr>
              <a:buSzPts val="3200"/>
              <a:buFont typeface="Arial"/>
              <a:buNone/>
            </a:pPr>
            <a:r>
              <a:rPr lang="fr-FR" sz="3200" b="0" i="0" u="none" strike="noStrike" cap="none">
                <a:solidFill>
                  <a:srgbClr val="757070"/>
                </a:solidFill>
                <a:latin typeface="Calibri"/>
                <a:ea typeface="Calibri"/>
                <a:cs typeface="Calibri"/>
                <a:sym typeface="Calibri"/>
              </a:rPr>
              <a:t>Module 2</a:t>
            </a:r>
            <a:endParaRPr sz="3200" b="0" i="0" u="none" strike="noStrike" cap="none">
              <a:solidFill>
                <a:srgbClr val="757070"/>
              </a:solidFill>
              <a:latin typeface="Calibri"/>
              <a:ea typeface="Calibri"/>
              <a:cs typeface="Calibri"/>
              <a:sym typeface="Calibri"/>
            </a:endParaRPr>
          </a:p>
        </p:txBody>
      </p:sp>
      <p:sp>
        <p:nvSpPr>
          <p:cNvPr id="93" name="Shape 93"/>
          <p:cNvSpPr txBox="1">
            <a:spLocks noGrp="1"/>
          </p:cNvSpPr>
          <p:nvPr>
            <p:ph type="ftr" idx="11"/>
          </p:nvPr>
        </p:nvSpPr>
        <p:spPr>
          <a:xfrm>
            <a:off x="4038599" y="6218344"/>
            <a:ext cx="4114800" cy="365125"/>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888888"/>
              </a:buClr>
              <a:buSzPts val="1400"/>
              <a:buFont typeface="Calibri"/>
              <a:buNone/>
            </a:pPr>
            <a:r>
              <a:rPr lang="fr-FR" sz="1400" b="0" i="0" u="none" strike="noStrike" cap="none">
                <a:solidFill>
                  <a:srgbClr val="888888"/>
                </a:solidFill>
                <a:latin typeface="Calibri"/>
                <a:ea typeface="Calibri"/>
                <a:cs typeface="Calibri"/>
                <a:sym typeface="Calibri"/>
              </a:rPr>
              <a:t>Module 2 : Description des personnes</a:t>
            </a:r>
            <a:endParaRPr sz="1400" b="0" i="0" u="none" strike="noStrike" cap="none">
              <a:solidFill>
                <a:srgbClr val="888888"/>
              </a:solidFill>
              <a:latin typeface="Calibri"/>
              <a:ea typeface="Calibri"/>
              <a:cs typeface="Calibri"/>
              <a:sym typeface="Calibri"/>
            </a:endParaRPr>
          </a:p>
        </p:txBody>
      </p:sp>
      <p:sp>
        <p:nvSpPr>
          <p:cNvPr id="95" name="Shape 95"/>
          <p:cNvSpPr txBox="1"/>
          <p:nvPr/>
        </p:nvSpPr>
        <p:spPr>
          <a:xfrm>
            <a:off x="2657231" y="2977405"/>
            <a:ext cx="6877536" cy="1323439"/>
          </a:xfrm>
          <a:prstGeom prst="rect">
            <a:avLst/>
          </a:prstGeom>
          <a:noFill/>
          <a:ln>
            <a:noFill/>
          </a:ln>
        </p:spPr>
        <p:txBody>
          <a:bodyPr spcFirstLastPara="1" wrap="square" lIns="91425" tIns="45700" rIns="91425" bIns="45700" anchor="t" anchorCtr="0">
            <a:noAutofit/>
          </a:bodyPr>
          <a:lstStyle/>
          <a:p>
            <a:pPr lvl="0" algn="ctr">
              <a:buSzPts val="4000"/>
            </a:pPr>
            <a:r>
              <a:rPr lang="fr-FR" sz="4000" b="0" i="0" u="none" strike="noStrike" cap="none">
                <a:solidFill>
                  <a:srgbClr val="000000"/>
                </a:solidFill>
                <a:latin typeface="Arial"/>
                <a:ea typeface="Arial"/>
                <a:cs typeface="Arial"/>
                <a:sym typeface="Arial"/>
              </a:rPr>
              <a:t>Description des </a:t>
            </a:r>
            <a:r>
              <a:rPr lang="fr-FR" sz="4000"/>
              <a:t>personnes</a:t>
            </a:r>
            <a:endParaRPr/>
          </a:p>
          <a:p>
            <a:pPr marL="0" marR="0" lvl="0" indent="0" algn="ctr" rtl="0">
              <a:lnSpc>
                <a:spcPct val="100000"/>
              </a:lnSpc>
              <a:spcBef>
                <a:spcPts val="0"/>
              </a:spcBef>
              <a:spcAft>
                <a:spcPts val="0"/>
              </a:spcAft>
              <a:buClr>
                <a:schemeClr val="dk1"/>
              </a:buClr>
              <a:buSzPts val="4000"/>
              <a:buFont typeface="Calibri"/>
              <a:buNone/>
            </a:pPr>
            <a:endParaRPr sz="4000" b="0" i="0" u="none" strike="noStrike" cap="none">
              <a:solidFill>
                <a:srgbClr val="000000"/>
              </a:solidFill>
              <a:latin typeface="Arial"/>
              <a:ea typeface="Arial"/>
              <a:cs typeface="Arial"/>
              <a:sym typeface="Arial"/>
            </a:endParaRPr>
          </a:p>
        </p:txBody>
      </p:sp>
      <p:sp>
        <p:nvSpPr>
          <p:cNvPr id="4" name="Titre 3">
            <a:extLst>
              <a:ext uri="{FF2B5EF4-FFF2-40B4-BE49-F238E27FC236}">
                <a16:creationId xmlns:a16="http://schemas.microsoft.com/office/drawing/2014/main" id="{D7C637E4-52BB-4A9E-B994-5D0E772C1F37}"/>
              </a:ext>
            </a:extLst>
          </p:cNvPr>
          <p:cNvSpPr>
            <a:spLocks noGrp="1"/>
          </p:cNvSpPr>
          <p:nvPr>
            <p:ph type="ctrTitle"/>
          </p:nvPr>
        </p:nvSpPr>
        <p:spPr>
          <a:xfrm>
            <a:off x="412651" y="608068"/>
            <a:ext cx="11366696" cy="2025717"/>
          </a:xfrm>
        </p:spPr>
        <p:txBody>
          <a:bodyPr/>
          <a:lstStyle/>
          <a:p>
            <a:r>
              <a:rPr lang="en-US" sz="4800" b="1">
                <a:latin typeface="Arial" panose="020B0604020202020204" pitchFamily="34" charset="0"/>
                <a:cs typeface="Arial" panose="020B0604020202020204" pitchFamily="34" charset="0"/>
              </a:rPr>
              <a:t>PFAN</a:t>
            </a:r>
            <a:br>
              <a:rPr lang="en-US" sz="4800" b="1">
                <a:latin typeface="Arial" panose="020B0604020202020204" pitchFamily="34" charset="0"/>
                <a:cs typeface="Arial" panose="020B0604020202020204" pitchFamily="34" charset="0"/>
              </a:rPr>
            </a:br>
            <a:r>
              <a:rPr lang="en-US" sz="4800" b="1"/>
              <a:t> </a:t>
            </a:r>
            <a:r>
              <a:rPr lang="fr-FR" sz="3600" b="1">
                <a:solidFill>
                  <a:srgbClr val="757070"/>
                </a:solidFill>
                <a:latin typeface="Book Antiqua"/>
                <a:ea typeface="Arial"/>
                <a:cs typeface="Arial"/>
                <a:sym typeface="Book Antiqua"/>
              </a:rPr>
              <a:t>Programme</a:t>
            </a:r>
            <a:r>
              <a:rPr lang="fr-FR" sz="3600" b="1">
                <a:solidFill>
                  <a:srgbClr val="757070"/>
                </a:solidFill>
                <a:latin typeface="Book Antiqua"/>
                <a:ea typeface="Book Antiqua"/>
                <a:cs typeface="Book Antiqua"/>
                <a:sym typeface="Book Antiqua"/>
              </a:rPr>
              <a:t> francophone des autorités de noms</a:t>
            </a:r>
            <a:endParaRPr lang="fr-CA" sz="360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74F8AF7-C791-45E0-AFEF-292E90075D6A}"/>
              </a:ext>
            </a:extLst>
          </p:cNvPr>
          <p:cNvSpPr>
            <a:spLocks noGrp="1"/>
          </p:cNvSpPr>
          <p:nvPr>
            <p:ph type="title"/>
          </p:nvPr>
        </p:nvSpPr>
        <p:spPr/>
        <p:txBody>
          <a:bodyPr/>
          <a:lstStyle/>
          <a:p>
            <a:r>
              <a:rPr lang="fr-CA"/>
              <a:t>Personne fictive : pratique du PFAN</a:t>
            </a:r>
          </a:p>
        </p:txBody>
      </p:sp>
      <p:sp>
        <p:nvSpPr>
          <p:cNvPr id="3" name="Espace réservé du texte 2">
            <a:extLst>
              <a:ext uri="{FF2B5EF4-FFF2-40B4-BE49-F238E27FC236}">
                <a16:creationId xmlns:a16="http://schemas.microsoft.com/office/drawing/2014/main" id="{E87720B7-184F-4F7C-A068-D245B7FF0692}"/>
              </a:ext>
            </a:extLst>
          </p:cNvPr>
          <p:cNvSpPr>
            <a:spLocks noGrp="1"/>
          </p:cNvSpPr>
          <p:nvPr>
            <p:ph type="body" idx="1"/>
          </p:nvPr>
        </p:nvSpPr>
        <p:spPr/>
        <p:txBody>
          <a:bodyPr>
            <a:normAutofit fontScale="77500" lnSpcReduction="20000"/>
          </a:bodyPr>
          <a:lstStyle/>
          <a:p>
            <a:pPr marL="114300" indent="0">
              <a:buNone/>
            </a:pPr>
            <a:r>
              <a:rPr lang="fr-CA"/>
              <a:t>Vedette pour Geronimo Stilton comme auteur :</a:t>
            </a:r>
          </a:p>
          <a:p>
            <a:pPr marL="95250" lvl="0" indent="0">
              <a:spcBef>
                <a:spcPts val="0"/>
              </a:spcBef>
              <a:buNone/>
            </a:pPr>
            <a:r>
              <a:rPr lang="fr-CA" b="1"/>
              <a:t>Système/thésaurus de la vedette-matière : n</a:t>
            </a:r>
          </a:p>
          <a:p>
            <a:pPr marL="95250" lvl="0" indent="0">
              <a:spcBef>
                <a:spcPts val="0"/>
              </a:spcBef>
              <a:buNone/>
            </a:pPr>
            <a:r>
              <a:rPr lang="fr-CA" b="1"/>
              <a:t>Utilisation de la vedette — Vedette-matière secondaire : b</a:t>
            </a:r>
            <a:endParaRPr lang="fr-CA"/>
          </a:p>
          <a:p>
            <a:pPr marL="114300" indent="0">
              <a:buNone/>
            </a:pPr>
            <a:r>
              <a:rPr lang="fr-CA"/>
              <a:t>040 __ </a:t>
            </a:r>
            <a:r>
              <a:rPr lang="fr-CA" err="1"/>
              <a:t>CaQMBN</a:t>
            </a:r>
            <a:r>
              <a:rPr lang="fr-CA"/>
              <a:t> $b </a:t>
            </a:r>
            <a:r>
              <a:rPr lang="fr-CA" err="1"/>
              <a:t>fre</a:t>
            </a:r>
            <a:r>
              <a:rPr lang="fr-CA"/>
              <a:t> $e </a:t>
            </a:r>
            <a:r>
              <a:rPr lang="fr-CA" err="1"/>
              <a:t>rda</a:t>
            </a:r>
            <a:r>
              <a:rPr lang="fr-CA"/>
              <a:t> $c </a:t>
            </a:r>
            <a:r>
              <a:rPr lang="fr-CA" err="1"/>
              <a:t>CaQMBN</a:t>
            </a:r>
            <a:endParaRPr lang="fr-CA"/>
          </a:p>
          <a:p>
            <a:pPr marL="114300" indent="0">
              <a:buNone/>
            </a:pPr>
            <a:r>
              <a:rPr lang="fr-CA"/>
              <a:t>100 1_ Stilton, Geronimo</a:t>
            </a:r>
          </a:p>
          <a:p>
            <a:pPr marL="114300" indent="0">
              <a:buNone/>
            </a:pPr>
            <a:r>
              <a:rPr lang="fr-CA"/>
              <a:t>368 __ $c Personnages fictifs $c Souris $2 </a:t>
            </a:r>
            <a:r>
              <a:rPr lang="fr-CA" err="1"/>
              <a:t>rvm</a:t>
            </a:r>
            <a:endParaRPr lang="fr-CA"/>
          </a:p>
          <a:p>
            <a:pPr marL="114300" indent="0">
              <a:buNone/>
            </a:pPr>
            <a:r>
              <a:rPr lang="fr-CA"/>
              <a:t>372 __ Journaux--Édition $a Histoires pour enfants $2 </a:t>
            </a:r>
            <a:r>
              <a:rPr lang="fr-CA" err="1"/>
              <a:t>rvm</a:t>
            </a:r>
            <a:endParaRPr lang="fr-CA"/>
          </a:p>
          <a:p>
            <a:pPr marL="114300" indent="0">
              <a:buNone/>
            </a:pPr>
            <a:r>
              <a:rPr lang="fr-CA"/>
              <a:t>374 __ Rédacteurs en chef $a Écrivains $2 </a:t>
            </a:r>
            <a:r>
              <a:rPr lang="fr-CA" err="1"/>
              <a:t>rvm</a:t>
            </a:r>
            <a:endParaRPr lang="fr-CA"/>
          </a:p>
          <a:p>
            <a:pPr marL="114300" indent="0">
              <a:buNone/>
            </a:pPr>
            <a:r>
              <a:rPr lang="fr-CA"/>
              <a:t>375 __ masculin</a:t>
            </a:r>
          </a:p>
          <a:p>
            <a:pPr marL="900113" indent="-785813">
              <a:buNone/>
            </a:pPr>
            <a:r>
              <a:rPr lang="fr-CA"/>
              <a:t>667 __ UTILISATION COMME VEDETTE-MATIÈRE : Ce point d’accès ne peut pas être employé comme vedette-matière; utiliser une vedette de personnage fictif provenant du RVM.</a:t>
            </a:r>
          </a:p>
          <a:p>
            <a:pPr marL="114300" indent="0">
              <a:buNone/>
            </a:pPr>
            <a:r>
              <a:rPr lang="fr-CA"/>
              <a:t>670 __ La découverte de l'Amérique, 2010</a:t>
            </a:r>
          </a:p>
          <a:p>
            <a:endParaRPr lang="fr-CA" i="1"/>
          </a:p>
          <a:p>
            <a:endParaRPr lang="fr-CA"/>
          </a:p>
        </p:txBody>
      </p:sp>
      <p:sp>
        <p:nvSpPr>
          <p:cNvPr id="4" name="Espace réservé du numéro de diapositive 3">
            <a:extLst>
              <a:ext uri="{FF2B5EF4-FFF2-40B4-BE49-F238E27FC236}">
                <a16:creationId xmlns:a16="http://schemas.microsoft.com/office/drawing/2014/main" id="{150CB14C-CE50-44F3-A56C-0A0B919E20E7}"/>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10</a:t>
            </a:fld>
            <a:endParaRPr lang="en-US"/>
          </a:p>
        </p:txBody>
      </p:sp>
      <p:sp>
        <p:nvSpPr>
          <p:cNvPr id="5" name="Rectangle 4">
            <a:extLst>
              <a:ext uri="{FF2B5EF4-FFF2-40B4-BE49-F238E27FC236}">
                <a16:creationId xmlns:a16="http://schemas.microsoft.com/office/drawing/2014/main" id="{1913A10A-BD4C-463C-9C81-C92FF104F448}"/>
              </a:ext>
            </a:extLst>
          </p:cNvPr>
          <p:cNvSpPr/>
          <p:nvPr/>
        </p:nvSpPr>
        <p:spPr>
          <a:xfrm>
            <a:off x="1822973" y="3115291"/>
            <a:ext cx="2087110" cy="341194"/>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6" name="Google Shape;534;p44">
            <a:extLst>
              <a:ext uri="{FF2B5EF4-FFF2-40B4-BE49-F238E27FC236}">
                <a16:creationId xmlns:a16="http://schemas.microsoft.com/office/drawing/2014/main" id="{B890EE42-9407-4A4C-89C8-6CBA0A52C2AD}"/>
              </a:ext>
            </a:extLst>
          </p:cNvPr>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r>
              <a:rPr lang="en-US"/>
              <a:t>Module 2 : Description des </a:t>
            </a:r>
            <a:r>
              <a:rPr lang="en-US" err="1"/>
              <a:t>personnes</a:t>
            </a:r>
            <a:endParaRPr/>
          </a:p>
        </p:txBody>
      </p:sp>
      <p:sp>
        <p:nvSpPr>
          <p:cNvPr id="8" name="Rectangle 7">
            <a:extLst>
              <a:ext uri="{FF2B5EF4-FFF2-40B4-BE49-F238E27FC236}">
                <a16:creationId xmlns:a16="http://schemas.microsoft.com/office/drawing/2014/main" id="{98C8EF48-3D66-4D21-80B9-EA97A13D91DB}"/>
              </a:ext>
            </a:extLst>
          </p:cNvPr>
          <p:cNvSpPr/>
          <p:nvPr/>
        </p:nvSpPr>
        <p:spPr>
          <a:xfrm>
            <a:off x="1026853" y="4932077"/>
            <a:ext cx="9522865" cy="829551"/>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Tree>
    <p:extLst>
      <p:ext uri="{BB962C8B-B14F-4D97-AF65-F5344CB8AC3E}">
        <p14:creationId xmlns:p14="http://schemas.microsoft.com/office/powerpoint/2010/main" val="69049779"/>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Shape 912"/>
        <p:cNvGrpSpPr/>
        <p:nvPr/>
      </p:nvGrpSpPr>
      <p:grpSpPr>
        <a:xfrm>
          <a:off x="0" y="0"/>
          <a:ext cx="0" cy="0"/>
          <a:chOff x="0" y="0"/>
          <a:chExt cx="0" cy="0"/>
        </a:xfrm>
      </p:grpSpPr>
      <p:pic>
        <p:nvPicPr>
          <p:cNvPr id="2" name="Image 2" descr="Une image contenant capture d’écran&#10;&#10;Description générée avec un niveau de confiance très élevé">
            <a:extLst>
              <a:ext uri="{FF2B5EF4-FFF2-40B4-BE49-F238E27FC236}">
                <a16:creationId xmlns:a16="http://schemas.microsoft.com/office/drawing/2014/main" id="{1EFAC9E5-765D-464E-AB2E-36CEA6D75C42}"/>
              </a:ext>
            </a:extLst>
          </p:cNvPr>
          <p:cNvPicPr>
            <a:picLocks noChangeAspect="1"/>
          </p:cNvPicPr>
          <p:nvPr/>
        </p:nvPicPr>
        <p:blipFill>
          <a:blip r:embed="rId3"/>
          <a:stretch>
            <a:fillRect/>
          </a:stretch>
        </p:blipFill>
        <p:spPr>
          <a:xfrm>
            <a:off x="1086929" y="1309506"/>
            <a:ext cx="10046897" cy="4799705"/>
          </a:xfrm>
          <a:prstGeom prst="rect">
            <a:avLst/>
          </a:prstGeom>
        </p:spPr>
      </p:pic>
      <p:sp>
        <p:nvSpPr>
          <p:cNvPr id="913" name="Google Shape;913;p81"/>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dk1"/>
              </a:buClr>
              <a:buSzPts val="4000"/>
              <a:buFont typeface="Calibri"/>
              <a:buNone/>
            </a:pPr>
            <a:r>
              <a:rPr lang="en-US" sz="4000">
                <a:latin typeface="Calibri"/>
                <a:ea typeface="Calibri"/>
                <a:cs typeface="Calibri"/>
                <a:sym typeface="Calibri"/>
              </a:rPr>
              <a:t>Dates : </a:t>
            </a:r>
            <a:r>
              <a:rPr lang="en-US" sz="4000" err="1">
                <a:latin typeface="Calibri"/>
                <a:ea typeface="Calibri"/>
                <a:cs typeface="Calibri"/>
                <a:sym typeface="Calibri"/>
              </a:rPr>
              <a:t>Recodage</a:t>
            </a:r>
            <a:r>
              <a:rPr lang="en-US" sz="4000">
                <a:latin typeface="Calibri"/>
                <a:ea typeface="Calibri"/>
                <a:cs typeface="Calibri"/>
                <a:sym typeface="Calibri"/>
              </a:rPr>
              <a:t> </a:t>
            </a:r>
            <a:r>
              <a:rPr lang="en-US" sz="4000" err="1">
                <a:latin typeface="Calibri"/>
                <a:ea typeface="Calibri"/>
                <a:cs typeface="Calibri"/>
                <a:sym typeface="Calibri"/>
              </a:rPr>
              <a:t>selon</a:t>
            </a:r>
            <a:r>
              <a:rPr lang="en-US" sz="4000">
                <a:latin typeface="Calibri"/>
                <a:ea typeface="Calibri"/>
                <a:cs typeface="Calibri"/>
                <a:sym typeface="Calibri"/>
              </a:rPr>
              <a:t> RDA</a:t>
            </a:r>
            <a:endParaRPr sz="4000">
              <a:latin typeface="Calibri"/>
              <a:ea typeface="Calibri"/>
              <a:cs typeface="Calibri"/>
              <a:sym typeface="Calibri"/>
            </a:endParaRPr>
          </a:p>
        </p:txBody>
      </p:sp>
      <p:sp>
        <p:nvSpPr>
          <p:cNvPr id="914" name="Google Shape;914;p8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r>
              <a:rPr lang="en-US"/>
              <a:t>Module 2 : Description des personnes</a:t>
            </a:r>
            <a:endParaRPr/>
          </a:p>
        </p:txBody>
      </p:sp>
      <p:sp>
        <p:nvSpPr>
          <p:cNvPr id="915" name="Google Shape;915;p8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100</a:t>
            </a:fld>
            <a:endParaRPr/>
          </a:p>
        </p:txBody>
      </p:sp>
      <p:pic>
        <p:nvPicPr>
          <p:cNvPr id="918" name="Google Shape;918;p81"/>
          <p:cNvPicPr preferRelativeResize="0"/>
          <p:nvPr/>
        </p:nvPicPr>
        <p:blipFill rotWithShape="1">
          <a:blip r:embed="rId4">
            <a:alphaModFix/>
          </a:blip>
          <a:srcRect/>
          <a:stretch/>
        </p:blipFill>
        <p:spPr>
          <a:xfrm>
            <a:off x="2892443" y="5206547"/>
            <a:ext cx="719390" cy="347502"/>
          </a:xfrm>
          <a:prstGeom prst="rect">
            <a:avLst/>
          </a:prstGeom>
          <a:noFill/>
          <a:ln>
            <a:noFill/>
          </a:ln>
        </p:spPr>
      </p:pic>
      <p:pic>
        <p:nvPicPr>
          <p:cNvPr id="919" name="Google Shape;919;p81"/>
          <p:cNvPicPr preferRelativeResize="0"/>
          <p:nvPr/>
        </p:nvPicPr>
        <p:blipFill rotWithShape="1">
          <a:blip r:embed="rId5">
            <a:alphaModFix/>
          </a:blip>
          <a:srcRect/>
          <a:stretch/>
        </p:blipFill>
        <p:spPr>
          <a:xfrm>
            <a:off x="2774039" y="3035000"/>
            <a:ext cx="2126872" cy="393274"/>
          </a:xfrm>
          <a:prstGeom prst="rect">
            <a:avLst/>
          </a:prstGeom>
          <a:noFill/>
          <a:ln>
            <a:noFill/>
          </a:ln>
        </p:spPr>
      </p:pic>
    </p:spTree>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Shape 924"/>
        <p:cNvGrpSpPr/>
        <p:nvPr/>
      </p:nvGrpSpPr>
      <p:grpSpPr>
        <a:xfrm>
          <a:off x="0" y="0"/>
          <a:ext cx="0" cy="0"/>
          <a:chOff x="0" y="0"/>
          <a:chExt cx="0" cy="0"/>
        </a:xfrm>
      </p:grpSpPr>
      <p:sp>
        <p:nvSpPr>
          <p:cNvPr id="925" name="Google Shape;925;p82"/>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dk1"/>
              </a:buClr>
              <a:buSzPts val="4000"/>
              <a:buFont typeface="Calibri"/>
              <a:buNone/>
            </a:pPr>
            <a:r>
              <a:rPr lang="en-US" sz="4000" err="1">
                <a:latin typeface="Calibri"/>
                <a:ea typeface="Calibri"/>
                <a:cs typeface="Calibri"/>
                <a:sym typeface="Calibri"/>
              </a:rPr>
              <a:t>Ajouts</a:t>
            </a:r>
            <a:r>
              <a:rPr lang="en-US" sz="4000">
                <a:latin typeface="Calibri"/>
                <a:ea typeface="Calibri"/>
                <a:cs typeface="Calibri"/>
                <a:sym typeface="Calibri"/>
              </a:rPr>
              <a:t> au nom </a:t>
            </a:r>
            <a:r>
              <a:rPr lang="en-US" sz="4000" err="1">
                <a:latin typeface="Calibri"/>
                <a:ea typeface="Calibri"/>
                <a:cs typeface="Calibri"/>
                <a:sym typeface="Calibri"/>
              </a:rPr>
              <a:t>privilégié</a:t>
            </a:r>
            <a:endParaRPr sz="4000">
              <a:latin typeface="Calibri"/>
              <a:ea typeface="Calibri"/>
              <a:cs typeface="Calibri"/>
              <a:sym typeface="Calibri"/>
            </a:endParaRPr>
          </a:p>
        </p:txBody>
      </p:sp>
      <p:sp>
        <p:nvSpPr>
          <p:cNvPr id="926" name="Google Shape;926;p82"/>
          <p:cNvSpPr txBox="1">
            <a:spLocks noGrp="1"/>
          </p:cNvSpPr>
          <p:nvPr>
            <p:ph type="body" idx="1"/>
          </p:nvPr>
        </p:nvSpPr>
        <p:spPr>
          <a:xfrm>
            <a:off x="1998785" y="1847850"/>
            <a:ext cx="9729020" cy="4351338"/>
          </a:xfrm>
          <a:prstGeom prst="rect">
            <a:avLst/>
          </a:prstGeom>
          <a:noFill/>
          <a:ln>
            <a:noFill/>
          </a:ln>
        </p:spPr>
        <p:txBody>
          <a:bodyPr spcFirstLastPara="1" wrap="square" lIns="91425" tIns="45700" rIns="91425" bIns="45700" anchor="t" anchorCtr="0">
            <a:normAutofit/>
          </a:bodyPr>
          <a:lstStyle/>
          <a:p>
            <a:pPr marL="228600" lvl="0" indent="-228600" algn="l" rtl="0">
              <a:lnSpc>
                <a:spcPct val="90000"/>
              </a:lnSpc>
              <a:spcBef>
                <a:spcPts val="0"/>
              </a:spcBef>
              <a:spcAft>
                <a:spcPts val="0"/>
              </a:spcAft>
              <a:buClr>
                <a:schemeClr val="dk1"/>
              </a:buClr>
              <a:buSzPts val="2800"/>
              <a:buChar char="•"/>
            </a:pPr>
            <a:r>
              <a:rPr lang="en-US" err="1"/>
              <a:t>Forme</a:t>
            </a:r>
            <a:r>
              <a:rPr lang="en-US"/>
              <a:t> </a:t>
            </a:r>
            <a:r>
              <a:rPr lang="en-US" err="1"/>
              <a:t>développée</a:t>
            </a:r>
            <a:r>
              <a:rPr lang="en-US"/>
              <a:t> du nom (RDA 9.19.1.4 et 9.5)</a:t>
            </a:r>
            <a:endParaRPr/>
          </a:p>
          <a:p>
            <a:pPr marL="0" indent="0">
              <a:buSzPts val="2000"/>
              <a:buNone/>
            </a:pPr>
            <a:r>
              <a:rPr lang="en-US" sz="2400" baseline="30000"/>
              <a:t>         ⧫  </a:t>
            </a:r>
            <a:r>
              <a:rPr lang="en-US" sz="2400" err="1"/>
              <a:t>Ajouter</a:t>
            </a:r>
            <a:r>
              <a:rPr lang="en-US" sz="2400"/>
              <a:t> </a:t>
            </a:r>
            <a:r>
              <a:rPr lang="en-US" sz="2400" err="1"/>
              <a:t>si</a:t>
            </a:r>
            <a:r>
              <a:rPr lang="en-US" sz="2400"/>
              <a:t> </a:t>
            </a:r>
            <a:r>
              <a:rPr lang="en-US" sz="2400" err="1"/>
              <a:t>une</a:t>
            </a:r>
            <a:r>
              <a:rPr lang="en-US" sz="2400"/>
              <a:t> </a:t>
            </a:r>
            <a:r>
              <a:rPr lang="en-US" sz="2400" err="1"/>
              <a:t>initiale</a:t>
            </a:r>
            <a:r>
              <a:rPr lang="en-US" sz="2400"/>
              <a:t> </a:t>
            </a:r>
            <a:r>
              <a:rPr lang="en-US" sz="2400" err="1"/>
              <a:t>ou</a:t>
            </a:r>
            <a:r>
              <a:rPr lang="en-US" sz="2400"/>
              <a:t> </a:t>
            </a:r>
            <a:r>
              <a:rPr lang="en-US" sz="2400" err="1"/>
              <a:t>une</a:t>
            </a:r>
            <a:r>
              <a:rPr lang="en-US" sz="2400"/>
              <a:t> </a:t>
            </a:r>
            <a:r>
              <a:rPr lang="en-US" sz="2400" err="1"/>
              <a:t>abréviation</a:t>
            </a:r>
            <a:r>
              <a:rPr lang="en-US" sz="2400"/>
              <a:t> </a:t>
            </a:r>
            <a:r>
              <a:rPr lang="en-US" sz="2400" err="1"/>
              <a:t>est</a:t>
            </a:r>
            <a:r>
              <a:rPr lang="en-US" sz="2400"/>
              <a:t> </a:t>
            </a:r>
            <a:r>
              <a:rPr lang="en-US" sz="2400" err="1"/>
              <a:t>utilisée</a:t>
            </a:r>
            <a:r>
              <a:rPr lang="en-US" sz="2400"/>
              <a:t> dans le </a:t>
            </a:r>
            <a:r>
              <a:rPr lang="en-US" sz="2400" err="1"/>
              <a:t>prénom</a:t>
            </a:r>
            <a:r>
              <a:rPr lang="en-US" sz="2400"/>
              <a:t> </a:t>
            </a:r>
            <a:r>
              <a:rPr lang="en-US" sz="2400" err="1"/>
              <a:t>ou</a:t>
            </a:r>
            <a:r>
              <a:rPr lang="en-US" sz="2400"/>
              <a:t> le nom de </a:t>
            </a:r>
            <a:r>
              <a:rPr lang="en-US" sz="2400" err="1"/>
              <a:t>famille</a:t>
            </a:r>
            <a:r>
              <a:rPr lang="en-US" sz="2400"/>
              <a:t> </a:t>
            </a:r>
            <a:r>
              <a:rPr lang="en-US" sz="2400" b="1"/>
              <a:t>et que </a:t>
            </a:r>
            <a:r>
              <a:rPr lang="en-US" sz="2400" err="1"/>
              <a:t>c’est</a:t>
            </a:r>
            <a:r>
              <a:rPr lang="en-US" sz="2400"/>
              <a:t> important pour </a:t>
            </a:r>
            <a:r>
              <a:rPr lang="en-US" sz="2400" err="1"/>
              <a:t>l’identification</a:t>
            </a:r>
            <a:r>
              <a:rPr lang="en-US" sz="2400"/>
              <a:t> (</a:t>
            </a:r>
            <a:r>
              <a:rPr lang="en-US" sz="2400" err="1"/>
              <a:t>jugement</a:t>
            </a:r>
            <a:r>
              <a:rPr lang="en-US" sz="2400"/>
              <a:t> du </a:t>
            </a:r>
            <a:r>
              <a:rPr lang="en-US" sz="2400" err="1"/>
              <a:t>catalogueur</a:t>
            </a:r>
            <a:r>
              <a:rPr lang="en-US" sz="2400"/>
              <a:t>) </a:t>
            </a:r>
            <a:endParaRPr sz="2400"/>
          </a:p>
          <a:p>
            <a:pPr marL="0" indent="0">
              <a:spcBef>
                <a:spcPts val="0"/>
              </a:spcBef>
              <a:buSzPts val="1600"/>
              <a:buNone/>
            </a:pPr>
            <a:r>
              <a:rPr lang="en-US" sz="2400" baseline="30000"/>
              <a:t>            ⧫  </a:t>
            </a:r>
            <a:r>
              <a:rPr lang="en-US" sz="2400" err="1"/>
              <a:t>Ajouter</a:t>
            </a:r>
            <a:r>
              <a:rPr lang="en-US" sz="2400"/>
              <a:t> aux </a:t>
            </a:r>
            <a:r>
              <a:rPr lang="en-US" sz="2400" err="1"/>
              <a:t>prénoms</a:t>
            </a:r>
            <a:r>
              <a:rPr lang="en-US" sz="2400"/>
              <a:t> et aux </a:t>
            </a:r>
            <a:r>
              <a:rPr lang="en-US" sz="2400" err="1"/>
              <a:t>noms</a:t>
            </a:r>
            <a:r>
              <a:rPr lang="en-US" sz="2400"/>
              <a:t> de </a:t>
            </a:r>
            <a:r>
              <a:rPr lang="en-US" sz="2400" err="1"/>
              <a:t>famille</a:t>
            </a:r>
            <a:r>
              <a:rPr lang="en-US" sz="2400"/>
              <a:t> </a:t>
            </a:r>
            <a:r>
              <a:rPr lang="en-US" sz="2400" err="1"/>
              <a:t>inutilisés</a:t>
            </a:r>
            <a:r>
              <a:rPr lang="en-US" sz="2400"/>
              <a:t> </a:t>
            </a:r>
            <a:r>
              <a:rPr lang="en-US" sz="2400" err="1"/>
              <a:t>seulement</a:t>
            </a:r>
            <a:r>
              <a:rPr lang="en-US" sz="2400"/>
              <a:t> </a:t>
            </a:r>
            <a:r>
              <a:rPr lang="en-US" sz="2400" err="1"/>
              <a:t>s’il</a:t>
            </a:r>
            <a:r>
              <a:rPr lang="en-US" sz="2400"/>
              <a:t> </a:t>
            </a:r>
            <a:r>
              <a:rPr lang="en-US" sz="2400" err="1"/>
              <a:t>est</a:t>
            </a:r>
            <a:r>
              <a:rPr lang="en-US" sz="2400"/>
              <a:t> </a:t>
            </a:r>
            <a:r>
              <a:rPr lang="en-US" sz="2400" err="1"/>
              <a:t>nécessaire</a:t>
            </a:r>
            <a:r>
              <a:rPr lang="en-US" sz="2400"/>
              <a:t> de </a:t>
            </a:r>
            <a:r>
              <a:rPr lang="en-US" sz="2400" err="1"/>
              <a:t>différencier</a:t>
            </a:r>
            <a:endParaRPr sz="2400"/>
          </a:p>
          <a:p>
            <a:pPr marL="0" lvl="0" indent="0" algn="l" rtl="0">
              <a:lnSpc>
                <a:spcPct val="90000"/>
              </a:lnSpc>
              <a:spcBef>
                <a:spcPts val="0"/>
              </a:spcBef>
              <a:spcAft>
                <a:spcPts val="0"/>
              </a:spcAft>
              <a:buClr>
                <a:schemeClr val="dk1"/>
              </a:buClr>
              <a:buSzPts val="2000"/>
              <a:buNone/>
            </a:pPr>
            <a:endParaRPr sz="2000"/>
          </a:p>
          <a:p>
            <a:pPr marL="228600" lvl="0" indent="-228600" algn="l" rtl="0">
              <a:lnSpc>
                <a:spcPct val="90000"/>
              </a:lnSpc>
              <a:spcBef>
                <a:spcPts val="0"/>
              </a:spcBef>
              <a:spcAft>
                <a:spcPts val="0"/>
              </a:spcAft>
              <a:buClr>
                <a:schemeClr val="dk1"/>
              </a:buClr>
              <a:buSzPts val="2800"/>
              <a:buChar char="•"/>
            </a:pPr>
            <a:r>
              <a:rPr lang="en-US"/>
              <a:t>Profession </a:t>
            </a:r>
            <a:r>
              <a:rPr lang="en-US" err="1"/>
              <a:t>ou</a:t>
            </a:r>
            <a:r>
              <a:rPr lang="en-US"/>
              <a:t> occupation (RDA 9.19.1.5 et 9.16)</a:t>
            </a:r>
            <a:endParaRPr/>
          </a:p>
          <a:p>
            <a:pPr marL="0" lvl="0" indent="0" algn="l" rtl="0">
              <a:lnSpc>
                <a:spcPct val="90000"/>
              </a:lnSpc>
              <a:spcBef>
                <a:spcPts val="0"/>
              </a:spcBef>
              <a:spcAft>
                <a:spcPts val="0"/>
              </a:spcAft>
              <a:buClr>
                <a:schemeClr val="dk1"/>
              </a:buClr>
              <a:buSzPts val="1600"/>
              <a:buNone/>
            </a:pPr>
            <a:r>
              <a:rPr lang="en-US" sz="1800" baseline="30000"/>
              <a:t>            ⧫</a:t>
            </a:r>
            <a:r>
              <a:rPr lang="en-US" sz="3200" baseline="30000"/>
              <a:t>  </a:t>
            </a:r>
            <a:r>
              <a:rPr lang="en-US" sz="2400" err="1"/>
              <a:t>Ajouter</a:t>
            </a:r>
            <a:r>
              <a:rPr lang="en-US" sz="2400"/>
              <a:t> </a:t>
            </a:r>
            <a:r>
              <a:rPr lang="en-US" sz="2400" err="1"/>
              <a:t>seulement</a:t>
            </a:r>
            <a:r>
              <a:rPr lang="en-US" sz="2400"/>
              <a:t> </a:t>
            </a:r>
            <a:r>
              <a:rPr lang="en-US" sz="2400" err="1"/>
              <a:t>s’il</a:t>
            </a:r>
            <a:r>
              <a:rPr lang="en-US" sz="2400"/>
              <a:t> </a:t>
            </a:r>
            <a:r>
              <a:rPr lang="en-US" sz="2400" err="1"/>
              <a:t>est</a:t>
            </a:r>
            <a:r>
              <a:rPr lang="en-US" sz="2400"/>
              <a:t> </a:t>
            </a:r>
            <a:r>
              <a:rPr lang="en-US" sz="2400" err="1"/>
              <a:t>nécessaire</a:t>
            </a:r>
            <a:r>
              <a:rPr lang="en-US" sz="2400"/>
              <a:t> de </a:t>
            </a:r>
            <a:r>
              <a:rPr lang="en-US" sz="2400" err="1"/>
              <a:t>différencier</a:t>
            </a:r>
            <a:endParaRPr sz="2400"/>
          </a:p>
        </p:txBody>
      </p:sp>
      <p:sp>
        <p:nvSpPr>
          <p:cNvPr id="927" name="Google Shape;927;p8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r>
              <a:rPr lang="en-US"/>
              <a:t>Module 2 : Description des personnes</a:t>
            </a:r>
            <a:endParaRPr/>
          </a:p>
        </p:txBody>
      </p:sp>
      <p:sp>
        <p:nvSpPr>
          <p:cNvPr id="928" name="Google Shape;928;p8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101</a:t>
            </a:fld>
            <a:endParaRPr/>
          </a:p>
        </p:txBody>
      </p:sp>
    </p:spTree>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Shape 934"/>
        <p:cNvGrpSpPr/>
        <p:nvPr/>
      </p:nvGrpSpPr>
      <p:grpSpPr>
        <a:xfrm>
          <a:off x="0" y="0"/>
          <a:ext cx="0" cy="0"/>
          <a:chOff x="0" y="0"/>
          <a:chExt cx="0" cy="0"/>
        </a:xfrm>
      </p:grpSpPr>
      <p:sp>
        <p:nvSpPr>
          <p:cNvPr id="935" name="Google Shape;935;p83"/>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dk1"/>
              </a:buClr>
              <a:buSzPts val="4000"/>
              <a:buFont typeface="Calibri"/>
              <a:buNone/>
            </a:pPr>
            <a:r>
              <a:rPr lang="en-US" sz="4000">
                <a:latin typeface="Calibri"/>
                <a:ea typeface="Calibri"/>
                <a:cs typeface="Calibri"/>
                <a:sym typeface="Calibri"/>
              </a:rPr>
              <a:t>Construction des variantes de point d’accès</a:t>
            </a:r>
            <a:br>
              <a:rPr lang="en-US" sz="4000">
                <a:latin typeface="Calibri"/>
                <a:ea typeface="Calibri"/>
                <a:cs typeface="Calibri"/>
                <a:sym typeface="Calibri"/>
              </a:rPr>
            </a:br>
            <a:r>
              <a:rPr lang="en-US" sz="4000">
                <a:latin typeface="Calibri"/>
                <a:ea typeface="Calibri"/>
                <a:cs typeface="Calibri"/>
                <a:sym typeface="Calibri"/>
              </a:rPr>
              <a:t>(RDA 9.19.2.1)</a:t>
            </a:r>
            <a:endParaRPr sz="4000">
              <a:latin typeface="Calibri"/>
              <a:ea typeface="Calibri"/>
              <a:cs typeface="Calibri"/>
              <a:sym typeface="Calibri"/>
            </a:endParaRPr>
          </a:p>
        </p:txBody>
      </p:sp>
      <p:sp>
        <p:nvSpPr>
          <p:cNvPr id="936" name="Google Shape;936;p83"/>
          <p:cNvSpPr txBox="1">
            <a:spLocks noGrp="1"/>
          </p:cNvSpPr>
          <p:nvPr>
            <p:ph type="body" idx="1"/>
          </p:nvPr>
        </p:nvSpPr>
        <p:spPr>
          <a:xfrm>
            <a:off x="1336431" y="2085242"/>
            <a:ext cx="10114084" cy="4351338"/>
          </a:xfrm>
          <a:prstGeom prst="rect">
            <a:avLst/>
          </a:prstGeom>
          <a:noFill/>
          <a:ln>
            <a:noFill/>
          </a:ln>
        </p:spPr>
        <p:txBody>
          <a:bodyPr spcFirstLastPara="1" wrap="square" lIns="91425" tIns="45700" rIns="91425" bIns="45700" anchor="t" anchorCtr="0">
            <a:normAutofit/>
          </a:bodyPr>
          <a:lstStyle/>
          <a:p>
            <a:pPr marL="228600" indent="-228600">
              <a:spcBef>
                <a:spcPts val="0"/>
              </a:spcBef>
              <a:buSzPts val="2800"/>
            </a:pPr>
            <a:r>
              <a:rPr lang="en-US"/>
              <a:t>Utiliser </a:t>
            </a:r>
            <a:r>
              <a:rPr lang="en-US" err="1"/>
              <a:t>une</a:t>
            </a:r>
            <a:r>
              <a:rPr lang="en-US"/>
              <a:t> variante de nom (9.2.3) </a:t>
            </a:r>
            <a:r>
              <a:rPr lang="en-US" err="1"/>
              <a:t>ou</a:t>
            </a:r>
            <a:r>
              <a:rPr lang="en-US"/>
              <a:t> le nom </a:t>
            </a:r>
            <a:r>
              <a:rPr lang="en-US" err="1"/>
              <a:t>privilégié</a:t>
            </a:r>
            <a:r>
              <a:rPr lang="en-US"/>
              <a:t> (RDA 9.2.2) </a:t>
            </a:r>
            <a:r>
              <a:rPr lang="en-US" err="1"/>
              <a:t>comme</a:t>
            </a:r>
            <a:r>
              <a:rPr lang="en-US"/>
              <a:t> élément de base de la variante de point </a:t>
            </a:r>
            <a:r>
              <a:rPr lang="en-US" err="1"/>
              <a:t>d’accès</a:t>
            </a:r>
            <a:r>
              <a:rPr lang="en-US"/>
              <a:t> </a:t>
            </a:r>
            <a:endParaRPr lang="fr-FR"/>
          </a:p>
          <a:p>
            <a:pPr marL="228600" lvl="0" indent="-228600" algn="l" rtl="0">
              <a:lnSpc>
                <a:spcPct val="90000"/>
              </a:lnSpc>
              <a:spcBef>
                <a:spcPts val="1000"/>
              </a:spcBef>
              <a:spcAft>
                <a:spcPts val="0"/>
              </a:spcAft>
              <a:buClr>
                <a:schemeClr val="dk1"/>
              </a:buClr>
              <a:buSzPts val="2800"/>
              <a:buChar char="•"/>
            </a:pPr>
            <a:r>
              <a:rPr lang="en-US"/>
              <a:t>Faire des </a:t>
            </a:r>
            <a:r>
              <a:rPr lang="en-US" err="1"/>
              <a:t>ajouts</a:t>
            </a:r>
            <a:r>
              <a:rPr lang="en-US"/>
              <a:t> au nom</a:t>
            </a:r>
            <a:endParaRPr/>
          </a:p>
          <a:p>
            <a:pPr marL="363538" indent="-363538">
              <a:buSzPts val="1600"/>
              <a:buNone/>
            </a:pPr>
            <a:r>
              <a:rPr lang="en-US" sz="1800" baseline="30000"/>
              <a:t>            ⧫</a:t>
            </a:r>
            <a:r>
              <a:rPr lang="en-US" sz="3200" baseline="30000"/>
              <a:t>  </a:t>
            </a:r>
            <a:r>
              <a:rPr lang="en-US" sz="2400" err="1"/>
              <a:t>comme</a:t>
            </a:r>
            <a:r>
              <a:rPr lang="en-US" sz="2400"/>
              <a:t> </a:t>
            </a:r>
            <a:r>
              <a:rPr lang="en-US" sz="2400" err="1"/>
              <a:t>s'il</a:t>
            </a:r>
            <a:r>
              <a:rPr lang="en-US" sz="2400"/>
              <a:t> </a:t>
            </a:r>
            <a:r>
              <a:rPr lang="en-US" sz="2400" err="1"/>
              <a:t>s'agissait</a:t>
            </a:r>
            <a:r>
              <a:rPr lang="en-US" sz="2400"/>
              <a:t> d'un point </a:t>
            </a:r>
            <a:r>
              <a:rPr lang="en-US" sz="2400" err="1"/>
              <a:t>d'accès</a:t>
            </a:r>
            <a:r>
              <a:rPr lang="en-US" sz="2400"/>
              <a:t> </a:t>
            </a:r>
            <a:r>
              <a:rPr lang="en-US" sz="2400" err="1"/>
              <a:t>autorisé</a:t>
            </a:r>
            <a:endParaRPr sz="3200"/>
          </a:p>
          <a:p>
            <a:pPr marL="363538" indent="-363538">
              <a:buSzPts val="1600"/>
              <a:buNone/>
            </a:pPr>
            <a:r>
              <a:rPr lang="en-US" sz="1800" baseline="30000"/>
              <a:t>            ⧫</a:t>
            </a:r>
            <a:r>
              <a:rPr lang="en-US" sz="2400" baseline="30000"/>
              <a:t>  </a:t>
            </a:r>
            <a:r>
              <a:rPr lang="en-US" sz="2400"/>
              <a:t>lorsqu’il </a:t>
            </a:r>
            <a:r>
              <a:rPr lang="en-US" sz="2400" err="1"/>
              <a:t>est</a:t>
            </a:r>
            <a:r>
              <a:rPr lang="en-US" sz="2400"/>
              <a:t> </a:t>
            </a:r>
            <a:r>
              <a:rPr lang="en-US" sz="2400" err="1"/>
              <a:t>nécessaire</a:t>
            </a:r>
            <a:r>
              <a:rPr lang="en-US" sz="2400"/>
              <a:t> de </a:t>
            </a:r>
            <a:r>
              <a:rPr lang="en-US" sz="2400" err="1"/>
              <a:t>rompre</a:t>
            </a:r>
            <a:r>
              <a:rPr lang="en-US" sz="2400"/>
              <a:t> le conflit avec un point </a:t>
            </a:r>
            <a:r>
              <a:rPr lang="en-US" sz="2400" err="1"/>
              <a:t>d’accès</a:t>
            </a:r>
            <a:r>
              <a:rPr lang="en-US" sz="2400"/>
              <a:t> </a:t>
            </a:r>
            <a:r>
              <a:rPr lang="en-US" sz="2400" err="1"/>
              <a:t>autorisé</a:t>
            </a:r>
            <a:r>
              <a:rPr lang="en-US" sz="2400"/>
              <a:t> dans </a:t>
            </a:r>
            <a:r>
              <a:rPr lang="en-US" sz="2400" err="1"/>
              <a:t>une</a:t>
            </a:r>
            <a:r>
              <a:rPr lang="en-US" sz="2400"/>
              <a:t> </a:t>
            </a:r>
            <a:r>
              <a:rPr lang="en-US" sz="2400" err="1"/>
              <a:t>autre</a:t>
            </a:r>
            <a:r>
              <a:rPr lang="en-US" sz="2400"/>
              <a:t> notice</a:t>
            </a:r>
            <a:endParaRPr sz="3200"/>
          </a:p>
          <a:p>
            <a:pPr marL="363538" indent="-363538">
              <a:buSzPts val="2000"/>
              <a:buNone/>
            </a:pPr>
            <a:r>
              <a:rPr lang="en-US" sz="2400"/>
              <a:t> </a:t>
            </a:r>
            <a:r>
              <a:rPr lang="en-US" sz="1800" baseline="30000"/>
              <a:t>          ⧫</a:t>
            </a:r>
            <a:r>
              <a:rPr lang="en-US" sz="2400" baseline="30000"/>
              <a:t>  </a:t>
            </a:r>
            <a:r>
              <a:rPr lang="en-US" sz="2400"/>
              <a:t>lorsqu’il </a:t>
            </a:r>
            <a:r>
              <a:rPr lang="en-US" sz="2400" err="1"/>
              <a:t>est</a:t>
            </a:r>
            <a:r>
              <a:rPr lang="en-US" sz="2400"/>
              <a:t> </a:t>
            </a:r>
            <a:r>
              <a:rPr lang="en-US" sz="2400" err="1"/>
              <a:t>nécessaire</a:t>
            </a:r>
            <a:r>
              <a:rPr lang="en-US" sz="2400"/>
              <a:t> de </a:t>
            </a:r>
            <a:r>
              <a:rPr lang="en-US" sz="2400" err="1"/>
              <a:t>rompre</a:t>
            </a:r>
            <a:r>
              <a:rPr lang="en-US" sz="2400"/>
              <a:t> le conflit avec </a:t>
            </a:r>
            <a:r>
              <a:rPr lang="en-US" sz="2400" err="1"/>
              <a:t>une</a:t>
            </a:r>
            <a:r>
              <a:rPr lang="en-US" sz="2400"/>
              <a:t> autre variante de point </a:t>
            </a:r>
            <a:r>
              <a:rPr lang="en-US" sz="2400" err="1"/>
              <a:t>d’accès</a:t>
            </a:r>
            <a:r>
              <a:rPr lang="en-US" sz="2400"/>
              <a:t> dans la même notice</a:t>
            </a:r>
            <a:endParaRPr sz="2400"/>
          </a:p>
        </p:txBody>
      </p:sp>
      <p:sp>
        <p:nvSpPr>
          <p:cNvPr id="937" name="Google Shape;937;p8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r>
              <a:rPr lang="en-US"/>
              <a:t>Module 2 : Description des personnes</a:t>
            </a:r>
            <a:endParaRPr/>
          </a:p>
        </p:txBody>
      </p:sp>
      <p:sp>
        <p:nvSpPr>
          <p:cNvPr id="938" name="Google Shape;938;p8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102</a:t>
            </a:fld>
            <a:endParaRPr/>
          </a:p>
        </p:txBody>
      </p:sp>
    </p:spTree>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Shape 944"/>
        <p:cNvGrpSpPr/>
        <p:nvPr/>
      </p:nvGrpSpPr>
      <p:grpSpPr>
        <a:xfrm>
          <a:off x="0" y="0"/>
          <a:ext cx="0" cy="0"/>
          <a:chOff x="0" y="0"/>
          <a:chExt cx="0" cy="0"/>
        </a:xfrm>
      </p:grpSpPr>
      <p:sp>
        <p:nvSpPr>
          <p:cNvPr id="945" name="Google Shape;945;p84"/>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dk1"/>
              </a:buClr>
              <a:buSzPts val="4000"/>
              <a:buFont typeface="Calibri"/>
              <a:buNone/>
            </a:pPr>
            <a:r>
              <a:rPr lang="en-US" sz="4000">
                <a:latin typeface="Calibri"/>
                <a:ea typeface="Calibri"/>
                <a:cs typeface="Calibri"/>
                <a:sym typeface="Calibri"/>
              </a:rPr>
              <a:t>Ajouts à la variante de nom</a:t>
            </a:r>
            <a:endParaRPr sz="4000">
              <a:latin typeface="Calibri"/>
              <a:ea typeface="Calibri"/>
              <a:cs typeface="Calibri"/>
              <a:sym typeface="Calibri"/>
            </a:endParaRPr>
          </a:p>
        </p:txBody>
      </p:sp>
      <p:sp>
        <p:nvSpPr>
          <p:cNvPr id="947" name="Google Shape;947;p8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r>
              <a:rPr lang="en-US"/>
              <a:t>Module 2 : Description des personnes</a:t>
            </a:r>
            <a:endParaRPr/>
          </a:p>
        </p:txBody>
      </p:sp>
      <p:sp>
        <p:nvSpPr>
          <p:cNvPr id="948" name="Google Shape;948;p8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103</a:t>
            </a:fld>
            <a:endParaRPr/>
          </a:p>
        </p:txBody>
      </p:sp>
      <p:sp>
        <p:nvSpPr>
          <p:cNvPr id="3" name="Espace réservé du texte 2">
            <a:extLst>
              <a:ext uri="{FF2B5EF4-FFF2-40B4-BE49-F238E27FC236}">
                <a16:creationId xmlns:a16="http://schemas.microsoft.com/office/drawing/2014/main" id="{924D0563-22E1-4269-ACA0-C078E13E0141}"/>
              </a:ext>
            </a:extLst>
          </p:cNvPr>
          <p:cNvSpPr>
            <a:spLocks noGrp="1"/>
          </p:cNvSpPr>
          <p:nvPr>
            <p:ph type="body" idx="1"/>
          </p:nvPr>
        </p:nvSpPr>
        <p:spPr/>
        <p:txBody>
          <a:bodyPr>
            <a:normAutofit/>
          </a:bodyPr>
          <a:lstStyle/>
          <a:p>
            <a:pPr marL="0" indent="0">
              <a:buNone/>
              <a:defRPr/>
            </a:pPr>
            <a:r>
              <a:rPr lang="fr-CA" dirty="0"/>
              <a:t>100 1_    Hayward, William $q (William L.)</a:t>
            </a:r>
          </a:p>
          <a:p>
            <a:pPr marL="0" indent="0">
              <a:buNone/>
              <a:defRPr/>
            </a:pPr>
            <a:r>
              <a:rPr lang="fr-CA" dirty="0"/>
              <a:t>400 1_    Hayward, Bill, $d 1941-2008</a:t>
            </a:r>
          </a:p>
          <a:p>
            <a:pPr marL="0" indent="0" eaLnBrk="1" fontAlgn="auto" hangingPunct="1">
              <a:spcAft>
                <a:spcPts val="800"/>
              </a:spcAft>
              <a:buFont typeface="Arial" pitchFamily="34" charset="0"/>
              <a:buNone/>
              <a:defRPr/>
            </a:pPr>
            <a:r>
              <a:rPr lang="fr-CA" i="1">
                <a:solidFill>
                  <a:srgbClr val="00B050"/>
                </a:solidFill>
              </a:rPr>
              <a:t>(date ajoutée pour rompre le conflit avec un point d’accès autorisé dans une autre notice)</a:t>
            </a:r>
          </a:p>
          <a:p>
            <a:pPr marL="0" indent="0">
              <a:buNone/>
              <a:defRPr/>
            </a:pPr>
            <a:r>
              <a:rPr lang="fr-CA" dirty="0"/>
              <a:t>100 1_    </a:t>
            </a:r>
            <a:r>
              <a:rPr lang="fr-CA" dirty="0" err="1"/>
              <a:t>Cerioni</a:t>
            </a:r>
            <a:r>
              <a:rPr lang="fr-CA" dirty="0"/>
              <a:t>, Giorgio</a:t>
            </a:r>
          </a:p>
          <a:p>
            <a:pPr marL="0" indent="0">
              <a:buNone/>
              <a:defRPr/>
            </a:pPr>
            <a:r>
              <a:rPr lang="fr-CA" dirty="0"/>
              <a:t>400 1_    Greenwood, George $c (Acteur)</a:t>
            </a:r>
          </a:p>
          <a:p>
            <a:pPr marL="0" indent="0">
              <a:buNone/>
              <a:defRPr/>
            </a:pPr>
            <a:r>
              <a:rPr lang="fr-CA" i="1" dirty="0">
                <a:solidFill>
                  <a:srgbClr val="00B050"/>
                </a:solidFill>
              </a:rPr>
              <a:t>(occupation/profession ajoutée pour rompre le conflit avec un point d’accès autorisé dans une autre notice)</a:t>
            </a:r>
            <a:endParaRPr lang="fr-CA" dirty="0"/>
          </a:p>
          <a:p>
            <a:pPr marL="0" indent="0">
              <a:buNone/>
              <a:defRPr/>
            </a:pPr>
            <a:endParaRPr lang="en-US" dirty="0">
              <a:solidFill>
                <a:srgbClr val="00B050"/>
              </a:solidFill>
            </a:endParaRPr>
          </a:p>
          <a:p>
            <a:pPr marL="0" indent="0">
              <a:buNone/>
              <a:defRPr/>
            </a:pPr>
            <a:endParaRPr lang="en-US" dirty="0"/>
          </a:p>
        </p:txBody>
      </p:sp>
    </p:spTree>
    <p:extLst>
      <p:ext uri="{BB962C8B-B14F-4D97-AF65-F5344CB8AC3E}">
        <p14:creationId xmlns:p14="http://schemas.microsoft.com/office/powerpoint/2010/main" val="4240518073"/>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B0B27C1-BD85-4E8D-B8DB-49D3B4F72B6E}"/>
              </a:ext>
            </a:extLst>
          </p:cNvPr>
          <p:cNvSpPr>
            <a:spLocks noGrp="1"/>
          </p:cNvSpPr>
          <p:nvPr>
            <p:ph type="title"/>
          </p:nvPr>
        </p:nvSpPr>
        <p:spPr/>
        <p:txBody>
          <a:bodyPr/>
          <a:lstStyle/>
          <a:p>
            <a:pPr algn="ctr"/>
            <a:r>
              <a:rPr lang="fr-CA"/>
              <a:t>Variantes de points d'accès basées sur </a:t>
            </a:r>
            <a:br>
              <a:rPr lang="fr-CA"/>
            </a:br>
            <a:r>
              <a:rPr lang="fr-CA"/>
              <a:t>le nom privilégié</a:t>
            </a:r>
            <a:endParaRPr lang="fr-FR"/>
          </a:p>
        </p:txBody>
      </p:sp>
      <p:sp>
        <p:nvSpPr>
          <p:cNvPr id="3" name="Espace réservé du texte 2">
            <a:extLst>
              <a:ext uri="{FF2B5EF4-FFF2-40B4-BE49-F238E27FC236}">
                <a16:creationId xmlns:a16="http://schemas.microsoft.com/office/drawing/2014/main" id="{A0294501-BD37-405F-8A4C-908840CF4D80}"/>
              </a:ext>
            </a:extLst>
          </p:cNvPr>
          <p:cNvSpPr>
            <a:spLocks noGrp="1"/>
          </p:cNvSpPr>
          <p:nvPr>
            <p:ph type="body" idx="1"/>
          </p:nvPr>
        </p:nvSpPr>
        <p:spPr/>
        <p:txBody>
          <a:bodyPr/>
          <a:lstStyle/>
          <a:p>
            <a:r>
              <a:rPr lang="fr-CA"/>
              <a:t>100 1_  Andrews, Jeff $c (Médecin)</a:t>
            </a:r>
          </a:p>
          <a:p>
            <a:r>
              <a:rPr lang="fr-CA"/>
              <a:t>368 __  $d M.D.</a:t>
            </a:r>
          </a:p>
          <a:p>
            <a:r>
              <a:rPr lang="fr-CA"/>
              <a:t>374 __  Médecins $2 rvmgd</a:t>
            </a:r>
          </a:p>
          <a:p>
            <a:r>
              <a:rPr lang="fr-CA"/>
              <a:t>378 __  $q Jeffrey C.</a:t>
            </a:r>
          </a:p>
          <a:p>
            <a:r>
              <a:rPr lang="fr-CA"/>
              <a:t>400 1_  Andrews, Jeff, $c M.D.</a:t>
            </a:r>
          </a:p>
          <a:p>
            <a:r>
              <a:rPr lang="fr-CA"/>
              <a:t>400 1_  Andrews, Jeff $q (Jeffrey C.)</a:t>
            </a:r>
          </a:p>
          <a:p>
            <a:endParaRPr lang="fr-CA"/>
          </a:p>
        </p:txBody>
      </p:sp>
      <p:sp>
        <p:nvSpPr>
          <p:cNvPr id="4" name="Espace réservé du numéro de diapositive 3">
            <a:extLst>
              <a:ext uri="{FF2B5EF4-FFF2-40B4-BE49-F238E27FC236}">
                <a16:creationId xmlns:a16="http://schemas.microsoft.com/office/drawing/2014/main" id="{53E72476-CEE7-4AC7-BDB9-4A9F1C9B8831}"/>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a:t>104</a:t>
            </a:fld>
            <a:endParaRPr lang="en-US"/>
          </a:p>
        </p:txBody>
      </p:sp>
    </p:spTree>
    <p:extLst>
      <p:ext uri="{BB962C8B-B14F-4D97-AF65-F5344CB8AC3E}">
        <p14:creationId xmlns:p14="http://schemas.microsoft.com/office/powerpoint/2010/main" val="594600752"/>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Shape 954"/>
        <p:cNvGrpSpPr/>
        <p:nvPr/>
      </p:nvGrpSpPr>
      <p:grpSpPr>
        <a:xfrm>
          <a:off x="0" y="0"/>
          <a:ext cx="0" cy="0"/>
          <a:chOff x="0" y="0"/>
          <a:chExt cx="0" cy="0"/>
        </a:xfrm>
      </p:grpSpPr>
      <p:sp>
        <p:nvSpPr>
          <p:cNvPr id="955" name="Google Shape;955;p85"/>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rgbClr val="7030A0"/>
              </a:buClr>
              <a:buSzPts val="4000"/>
              <a:buFont typeface="Calibri"/>
              <a:buNone/>
            </a:pPr>
            <a:r>
              <a:rPr lang="en-US" sz="4000">
                <a:solidFill>
                  <a:srgbClr val="7030A0"/>
                </a:solidFill>
                <a:latin typeface="Calibri"/>
                <a:ea typeface="Calibri"/>
                <a:cs typeface="Calibri"/>
                <a:sym typeface="Calibri"/>
              </a:rPr>
              <a:t>Exercice 6</a:t>
            </a:r>
            <a:endParaRPr sz="4000">
              <a:solidFill>
                <a:srgbClr val="7030A0"/>
              </a:solidFill>
              <a:latin typeface="Calibri"/>
              <a:ea typeface="Calibri"/>
              <a:cs typeface="Calibri"/>
              <a:sym typeface="Calibri"/>
            </a:endParaRPr>
          </a:p>
        </p:txBody>
      </p:sp>
      <p:sp>
        <p:nvSpPr>
          <p:cNvPr id="956" name="Google Shape;956;p85"/>
          <p:cNvSpPr txBox="1">
            <a:spLocks noGrp="1"/>
          </p:cNvSpPr>
          <p:nvPr>
            <p:ph type="body" idx="1"/>
          </p:nvPr>
        </p:nvSpPr>
        <p:spPr>
          <a:xfrm>
            <a:off x="1802422" y="1825625"/>
            <a:ext cx="8915401" cy="4351338"/>
          </a:xfrm>
          <a:prstGeom prst="rect">
            <a:avLst/>
          </a:prstGeom>
          <a:noFill/>
          <a:ln>
            <a:noFill/>
          </a:ln>
        </p:spPr>
        <p:txBody>
          <a:bodyPr spcFirstLastPara="1" wrap="square" lIns="91425" tIns="45700" rIns="91425" bIns="45700" anchor="t" anchorCtr="0">
            <a:normAutofit/>
          </a:bodyPr>
          <a:lstStyle/>
          <a:p>
            <a:pPr marL="228600" indent="-228600">
              <a:spcBef>
                <a:spcPts val="0"/>
              </a:spcBef>
              <a:buSzPts val="2800"/>
            </a:pPr>
            <a:r>
              <a:rPr lang="en-US"/>
              <a:t>Construire le point d’accès autorisé pour Octavio Paz et toutes les variantes de point d’accès</a:t>
            </a:r>
            <a:endParaRPr/>
          </a:p>
          <a:p>
            <a:pPr marL="228600" lvl="0" indent="-228600" algn="l" rtl="0">
              <a:lnSpc>
                <a:spcPct val="90000"/>
              </a:lnSpc>
              <a:spcBef>
                <a:spcPts val="3000"/>
              </a:spcBef>
              <a:spcAft>
                <a:spcPts val="0"/>
              </a:spcAft>
              <a:buClr>
                <a:schemeClr val="dk1"/>
              </a:buClr>
              <a:buSzPts val="2800"/>
              <a:buChar char="•"/>
            </a:pPr>
            <a:r>
              <a:rPr lang="en-US"/>
              <a:t>Enregistrer les sources consultées sur votre feuille de travail</a:t>
            </a:r>
            <a:endParaRPr/>
          </a:p>
          <a:p>
            <a:pPr marL="228600" lvl="0" indent="-228600" algn="l" rtl="0">
              <a:lnSpc>
                <a:spcPct val="90000"/>
              </a:lnSpc>
              <a:spcBef>
                <a:spcPts val="1800"/>
              </a:spcBef>
              <a:spcAft>
                <a:spcPts val="0"/>
              </a:spcAft>
              <a:buClr>
                <a:schemeClr val="dk1"/>
              </a:buClr>
              <a:buSzPts val="2800"/>
              <a:buChar char="•"/>
            </a:pPr>
            <a:r>
              <a:rPr lang="en-US"/>
              <a:t>Enregistrer toute autre information disponible dans les zones appropriées</a:t>
            </a:r>
            <a:endParaRPr/>
          </a:p>
        </p:txBody>
      </p:sp>
      <p:sp>
        <p:nvSpPr>
          <p:cNvPr id="957" name="Google Shape;957;p8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r>
              <a:rPr lang="en-US"/>
              <a:t>Module 2 : Description des personnes</a:t>
            </a:r>
            <a:endParaRPr/>
          </a:p>
        </p:txBody>
      </p:sp>
      <p:sp>
        <p:nvSpPr>
          <p:cNvPr id="958" name="Google Shape;958;p8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105</a:t>
            </a:fld>
            <a:endParaRPr/>
          </a:p>
        </p:txBody>
      </p:sp>
    </p:spTree>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Shape 964"/>
        <p:cNvGrpSpPr/>
        <p:nvPr/>
      </p:nvGrpSpPr>
      <p:grpSpPr>
        <a:xfrm>
          <a:off x="0" y="0"/>
          <a:ext cx="0" cy="0"/>
          <a:chOff x="0" y="0"/>
          <a:chExt cx="0" cy="0"/>
        </a:xfrm>
      </p:grpSpPr>
      <p:sp>
        <p:nvSpPr>
          <p:cNvPr id="965" name="Google Shape;965;p86"/>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dk1"/>
              </a:buClr>
              <a:buSzPts val="4000"/>
              <a:buFont typeface="Calibri"/>
              <a:buNone/>
            </a:pPr>
            <a:r>
              <a:rPr lang="en-US" sz="4000">
                <a:latin typeface="Calibri"/>
                <a:ea typeface="Calibri"/>
                <a:cs typeface="Calibri"/>
                <a:sym typeface="Calibri"/>
              </a:rPr>
              <a:t>Nom privilégié?</a:t>
            </a:r>
            <a:endParaRPr sz="4000">
              <a:latin typeface="Calibri"/>
              <a:ea typeface="Calibri"/>
              <a:cs typeface="Calibri"/>
              <a:sym typeface="Calibri"/>
            </a:endParaRPr>
          </a:p>
        </p:txBody>
      </p:sp>
      <p:sp>
        <p:nvSpPr>
          <p:cNvPr id="966" name="Google Shape;966;p8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r>
              <a:rPr lang="en-US"/>
              <a:t>Module 2 : Description des personnes</a:t>
            </a:r>
            <a:endParaRPr/>
          </a:p>
        </p:txBody>
      </p:sp>
      <p:sp>
        <p:nvSpPr>
          <p:cNvPr id="967" name="Google Shape;967;p8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106</a:t>
            </a:fld>
            <a:endParaRPr/>
          </a:p>
        </p:txBody>
      </p:sp>
      <p:pic>
        <p:nvPicPr>
          <p:cNvPr id="969" name="Google Shape;969;p86"/>
          <p:cNvPicPr preferRelativeResize="0">
            <a:picLocks noGrp="1"/>
          </p:cNvPicPr>
          <p:nvPr>
            <p:ph type="body" idx="1"/>
          </p:nvPr>
        </p:nvPicPr>
        <p:blipFill rotWithShape="1">
          <a:blip r:embed="rId3">
            <a:alphaModFix/>
          </a:blip>
          <a:srcRect/>
          <a:stretch/>
        </p:blipFill>
        <p:spPr>
          <a:xfrm>
            <a:off x="3398170" y="1473933"/>
            <a:ext cx="5395659" cy="4351338"/>
          </a:xfrm>
          <a:prstGeom prst="rect">
            <a:avLst/>
          </a:prstGeom>
          <a:noFill/>
          <a:ln>
            <a:noFill/>
          </a:ln>
        </p:spPr>
      </p:pic>
    </p:spTree>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Shape 974"/>
        <p:cNvGrpSpPr/>
        <p:nvPr/>
      </p:nvGrpSpPr>
      <p:grpSpPr>
        <a:xfrm>
          <a:off x="0" y="0"/>
          <a:ext cx="0" cy="0"/>
          <a:chOff x="0" y="0"/>
          <a:chExt cx="0" cy="0"/>
        </a:xfrm>
      </p:grpSpPr>
      <p:sp>
        <p:nvSpPr>
          <p:cNvPr id="975" name="Google Shape;975;p87"/>
          <p:cNvSpPr txBox="1">
            <a:spLocks noGrp="1"/>
          </p:cNvSpPr>
          <p:nvPr>
            <p:ph type="title"/>
          </p:nvPr>
        </p:nvSpPr>
        <p:spPr>
          <a:xfrm>
            <a:off x="838200" y="365126"/>
            <a:ext cx="10515600" cy="558702"/>
          </a:xfrm>
          <a:prstGeom prst="rect">
            <a:avLst/>
          </a:prstGeom>
          <a:noFill/>
          <a:ln>
            <a:noFill/>
          </a:ln>
        </p:spPr>
        <p:txBody>
          <a:bodyPr spcFirstLastPara="1" wrap="square" lIns="91425" tIns="45700" rIns="91425" bIns="45700" anchor="ctr" anchorCtr="0">
            <a:normAutofit fontScale="90000"/>
          </a:bodyPr>
          <a:lstStyle/>
          <a:p>
            <a:pPr marL="0" lvl="0" indent="0" algn="ctr" rtl="0">
              <a:lnSpc>
                <a:spcPct val="90000"/>
              </a:lnSpc>
              <a:spcBef>
                <a:spcPts val="0"/>
              </a:spcBef>
              <a:spcAft>
                <a:spcPts val="0"/>
              </a:spcAft>
              <a:buClr>
                <a:schemeClr val="dk1"/>
              </a:buClr>
              <a:buSzPts val="4000"/>
              <a:buFont typeface="Calibri"/>
              <a:buNone/>
            </a:pPr>
            <a:r>
              <a:rPr lang="en-US" sz="4000">
                <a:latin typeface="Calibri"/>
                <a:ea typeface="Calibri"/>
                <a:cs typeface="Calibri"/>
                <a:sym typeface="Calibri"/>
              </a:rPr>
              <a:t>Exercice 6</a:t>
            </a:r>
            <a:endParaRPr sz="4000">
              <a:latin typeface="Calibri"/>
              <a:ea typeface="Calibri"/>
              <a:cs typeface="Calibri"/>
              <a:sym typeface="Calibri"/>
            </a:endParaRPr>
          </a:p>
        </p:txBody>
      </p:sp>
      <p:sp>
        <p:nvSpPr>
          <p:cNvPr id="976" name="Google Shape;976;p8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r>
              <a:rPr lang="en-US"/>
              <a:t>Module 2 : Description des personnes</a:t>
            </a:r>
            <a:endParaRPr/>
          </a:p>
        </p:txBody>
      </p:sp>
      <p:sp>
        <p:nvSpPr>
          <p:cNvPr id="977" name="Google Shape;977;p8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107</a:t>
            </a:fld>
            <a:endParaRPr/>
          </a:p>
        </p:txBody>
      </p:sp>
      <p:pic>
        <p:nvPicPr>
          <p:cNvPr id="2" name="Image 1"/>
          <p:cNvPicPr>
            <a:picLocks noChangeAspect="1"/>
          </p:cNvPicPr>
          <p:nvPr/>
        </p:nvPicPr>
        <p:blipFill>
          <a:blip r:embed="rId3"/>
          <a:stretch>
            <a:fillRect/>
          </a:stretch>
        </p:blipFill>
        <p:spPr>
          <a:xfrm>
            <a:off x="2582433" y="841327"/>
            <a:ext cx="7196817" cy="5597525"/>
          </a:xfrm>
          <a:prstGeom prst="rect">
            <a:avLst/>
          </a:prstGeom>
        </p:spPr>
      </p:pic>
    </p:spTree>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Shape 984"/>
        <p:cNvGrpSpPr/>
        <p:nvPr/>
      </p:nvGrpSpPr>
      <p:grpSpPr>
        <a:xfrm>
          <a:off x="0" y="0"/>
          <a:ext cx="0" cy="0"/>
          <a:chOff x="0" y="0"/>
          <a:chExt cx="0" cy="0"/>
        </a:xfrm>
      </p:grpSpPr>
      <p:sp>
        <p:nvSpPr>
          <p:cNvPr id="985" name="Google Shape;985;p88"/>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dk1"/>
              </a:buClr>
              <a:buSzPts val="4000"/>
              <a:buFont typeface="Calibri"/>
              <a:buNone/>
            </a:pPr>
            <a:endParaRPr sz="4000">
              <a:latin typeface="Calibri"/>
              <a:ea typeface="Calibri"/>
              <a:cs typeface="Calibri"/>
              <a:sym typeface="Calibri"/>
            </a:endParaRPr>
          </a:p>
        </p:txBody>
      </p:sp>
      <p:sp>
        <p:nvSpPr>
          <p:cNvPr id="986" name="Google Shape;986;p88"/>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p>
            <a:pPr marL="0" lvl="0" indent="0" algn="ctr" rtl="0">
              <a:lnSpc>
                <a:spcPct val="90000"/>
              </a:lnSpc>
              <a:spcBef>
                <a:spcPts val="0"/>
              </a:spcBef>
              <a:spcAft>
                <a:spcPts val="0"/>
              </a:spcAft>
              <a:buClr>
                <a:schemeClr val="dk1"/>
              </a:buClr>
              <a:buSzPts val="4000"/>
              <a:buNone/>
            </a:pPr>
            <a:endParaRPr sz="4000"/>
          </a:p>
          <a:p>
            <a:pPr marL="0" lvl="0" indent="0" algn="ctr" rtl="0">
              <a:lnSpc>
                <a:spcPct val="90000"/>
              </a:lnSpc>
              <a:spcBef>
                <a:spcPts val="1000"/>
              </a:spcBef>
              <a:spcAft>
                <a:spcPts val="0"/>
              </a:spcAft>
              <a:buClr>
                <a:schemeClr val="dk1"/>
              </a:buClr>
              <a:buSzPts val="4000"/>
              <a:buNone/>
            </a:pPr>
            <a:endParaRPr sz="4000"/>
          </a:p>
          <a:p>
            <a:pPr marL="0" lvl="0" indent="0" algn="ctr" rtl="0">
              <a:lnSpc>
                <a:spcPct val="90000"/>
              </a:lnSpc>
              <a:spcBef>
                <a:spcPts val="1000"/>
              </a:spcBef>
              <a:spcAft>
                <a:spcPts val="0"/>
              </a:spcAft>
              <a:buClr>
                <a:schemeClr val="dk1"/>
              </a:buClr>
              <a:buSzPts val="4000"/>
              <a:buNone/>
            </a:pPr>
            <a:r>
              <a:rPr lang="en-US" sz="4000"/>
              <a:t>Relations</a:t>
            </a:r>
            <a:endParaRPr sz="4000"/>
          </a:p>
        </p:txBody>
      </p:sp>
      <p:sp>
        <p:nvSpPr>
          <p:cNvPr id="987" name="Google Shape;987;p8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r>
              <a:rPr lang="en-US"/>
              <a:t>Module 2 : Description des personnes</a:t>
            </a:r>
            <a:endParaRPr/>
          </a:p>
        </p:txBody>
      </p:sp>
      <p:sp>
        <p:nvSpPr>
          <p:cNvPr id="988" name="Google Shape;988;p8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108</a:t>
            </a:fld>
            <a:endParaRPr/>
          </a:p>
        </p:txBody>
      </p:sp>
    </p:spTree>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Shape 994"/>
        <p:cNvGrpSpPr/>
        <p:nvPr/>
      </p:nvGrpSpPr>
      <p:grpSpPr>
        <a:xfrm>
          <a:off x="0" y="0"/>
          <a:ext cx="0" cy="0"/>
          <a:chOff x="0" y="0"/>
          <a:chExt cx="0" cy="0"/>
        </a:xfrm>
      </p:grpSpPr>
      <p:sp>
        <p:nvSpPr>
          <p:cNvPr id="995" name="Google Shape;995;p89"/>
          <p:cNvSpPr txBox="1">
            <a:spLocks noGrp="1"/>
          </p:cNvSpPr>
          <p:nvPr>
            <p:ph type="title"/>
          </p:nvPr>
        </p:nvSpPr>
        <p:spPr>
          <a:xfrm>
            <a:off x="5222630" y="365125"/>
            <a:ext cx="6131169"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000"/>
              <a:buFont typeface="Calibri"/>
              <a:buNone/>
            </a:pPr>
            <a:r>
              <a:rPr lang="en-US" sz="4000">
                <a:latin typeface="Calibri"/>
                <a:ea typeface="Calibri"/>
                <a:cs typeface="Calibri"/>
                <a:sym typeface="Calibri"/>
              </a:rPr>
              <a:t>Relations dans RDA</a:t>
            </a:r>
            <a:endParaRPr sz="4000">
              <a:latin typeface="Calibri"/>
              <a:ea typeface="Calibri"/>
              <a:cs typeface="Calibri"/>
              <a:sym typeface="Calibri"/>
            </a:endParaRPr>
          </a:p>
        </p:txBody>
      </p:sp>
      <p:sp>
        <p:nvSpPr>
          <p:cNvPr id="996" name="Google Shape;996;p89"/>
          <p:cNvSpPr txBox="1">
            <a:spLocks noGrp="1"/>
          </p:cNvSpPr>
          <p:nvPr>
            <p:ph type="ftr" idx="11"/>
          </p:nvPr>
        </p:nvSpPr>
        <p:spPr>
          <a:xfrm>
            <a:off x="4038600" y="6347558"/>
            <a:ext cx="4114800" cy="365125"/>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r>
              <a:rPr lang="en-US"/>
              <a:t>Module 2 : Description des personnes</a:t>
            </a:r>
            <a:endParaRPr/>
          </a:p>
        </p:txBody>
      </p:sp>
      <p:sp>
        <p:nvSpPr>
          <p:cNvPr id="997" name="Google Shape;997;p8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109</a:t>
            </a:fld>
            <a:endParaRPr/>
          </a:p>
        </p:txBody>
      </p:sp>
      <p:pic>
        <p:nvPicPr>
          <p:cNvPr id="999" name="Google Shape;999;p89"/>
          <p:cNvPicPr preferRelativeResize="0"/>
          <p:nvPr/>
        </p:nvPicPr>
        <p:blipFill rotWithShape="1">
          <a:blip r:embed="rId3">
            <a:alphaModFix/>
          </a:blip>
          <a:srcRect/>
          <a:stretch/>
        </p:blipFill>
        <p:spPr>
          <a:xfrm>
            <a:off x="1227506" y="4718127"/>
            <a:ext cx="2631327" cy="1330614"/>
          </a:xfrm>
          <a:prstGeom prst="rect">
            <a:avLst/>
          </a:prstGeom>
          <a:noFill/>
          <a:ln>
            <a:noFill/>
          </a:ln>
        </p:spPr>
      </p:pic>
      <p:pic>
        <p:nvPicPr>
          <p:cNvPr id="1000" name="Google Shape;1000;p89"/>
          <p:cNvPicPr preferRelativeResize="0">
            <a:picLocks noGrp="1"/>
          </p:cNvPicPr>
          <p:nvPr>
            <p:ph type="body" idx="1"/>
          </p:nvPr>
        </p:nvPicPr>
        <p:blipFill rotWithShape="1">
          <a:blip r:embed="rId4">
            <a:alphaModFix/>
          </a:blip>
          <a:srcRect/>
          <a:stretch/>
        </p:blipFill>
        <p:spPr>
          <a:xfrm>
            <a:off x="1227506" y="957078"/>
            <a:ext cx="2667462" cy="3761049"/>
          </a:xfrm>
          <a:prstGeom prst="rect">
            <a:avLst/>
          </a:prstGeom>
          <a:noFill/>
          <a:ln>
            <a:noFill/>
          </a:ln>
        </p:spPr>
      </p:pic>
      <p:pic>
        <p:nvPicPr>
          <p:cNvPr id="1001" name="Google Shape;1001;p89"/>
          <p:cNvPicPr preferRelativeResize="0"/>
          <p:nvPr/>
        </p:nvPicPr>
        <p:blipFill rotWithShape="1">
          <a:blip r:embed="rId5">
            <a:alphaModFix/>
          </a:blip>
          <a:srcRect/>
          <a:stretch/>
        </p:blipFill>
        <p:spPr>
          <a:xfrm>
            <a:off x="4854452" y="1610458"/>
            <a:ext cx="5648325" cy="4533900"/>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74F8AF7-C791-45E0-AFEF-292E90075D6A}"/>
              </a:ext>
            </a:extLst>
          </p:cNvPr>
          <p:cNvSpPr>
            <a:spLocks noGrp="1"/>
          </p:cNvSpPr>
          <p:nvPr>
            <p:ph type="title"/>
          </p:nvPr>
        </p:nvSpPr>
        <p:spPr/>
        <p:txBody>
          <a:bodyPr/>
          <a:lstStyle/>
          <a:p>
            <a:r>
              <a:rPr lang="fr-CA"/>
              <a:t>Personne fictive : pratique du PFAN</a:t>
            </a:r>
          </a:p>
        </p:txBody>
      </p:sp>
      <p:sp>
        <p:nvSpPr>
          <p:cNvPr id="3" name="Espace réservé du texte 2">
            <a:extLst>
              <a:ext uri="{FF2B5EF4-FFF2-40B4-BE49-F238E27FC236}">
                <a16:creationId xmlns:a16="http://schemas.microsoft.com/office/drawing/2014/main" id="{E87720B7-184F-4F7C-A068-D245B7FF0692}"/>
              </a:ext>
            </a:extLst>
          </p:cNvPr>
          <p:cNvSpPr>
            <a:spLocks noGrp="1"/>
          </p:cNvSpPr>
          <p:nvPr>
            <p:ph type="body" idx="1"/>
          </p:nvPr>
        </p:nvSpPr>
        <p:spPr/>
        <p:txBody>
          <a:bodyPr>
            <a:normAutofit/>
          </a:bodyPr>
          <a:lstStyle/>
          <a:p>
            <a:pPr marL="114300" indent="0">
              <a:buNone/>
            </a:pPr>
            <a:r>
              <a:rPr lang="fr-CA"/>
              <a:t>Vedette-matière du RVM pour Geronimo Stilton comme sujet</a:t>
            </a:r>
          </a:p>
          <a:p>
            <a:pPr marL="114300" indent="0">
              <a:buNone/>
            </a:pPr>
            <a:endParaRPr lang="fr-CA" i="1"/>
          </a:p>
          <a:p>
            <a:endParaRPr lang="fr-CA"/>
          </a:p>
        </p:txBody>
      </p:sp>
      <p:sp>
        <p:nvSpPr>
          <p:cNvPr id="4" name="Espace réservé du numéro de diapositive 3">
            <a:extLst>
              <a:ext uri="{FF2B5EF4-FFF2-40B4-BE49-F238E27FC236}">
                <a16:creationId xmlns:a16="http://schemas.microsoft.com/office/drawing/2014/main" id="{150CB14C-CE50-44F3-A56C-0A0B919E20E7}"/>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11</a:t>
            </a:fld>
            <a:endParaRPr lang="en-US"/>
          </a:p>
        </p:txBody>
      </p:sp>
      <p:pic>
        <p:nvPicPr>
          <p:cNvPr id="5" name="Image 4">
            <a:extLst>
              <a:ext uri="{FF2B5EF4-FFF2-40B4-BE49-F238E27FC236}">
                <a16:creationId xmlns:a16="http://schemas.microsoft.com/office/drawing/2014/main" id="{4FF44AB4-6844-438F-A005-8116BD1236ED}"/>
              </a:ext>
            </a:extLst>
          </p:cNvPr>
          <p:cNvPicPr>
            <a:picLocks noChangeAspect="1"/>
          </p:cNvPicPr>
          <p:nvPr/>
        </p:nvPicPr>
        <p:blipFill>
          <a:blip r:embed="rId2"/>
          <a:stretch>
            <a:fillRect/>
          </a:stretch>
        </p:blipFill>
        <p:spPr>
          <a:xfrm>
            <a:off x="1931670" y="2614638"/>
            <a:ext cx="8328659" cy="3741712"/>
          </a:xfrm>
          <a:prstGeom prst="rect">
            <a:avLst/>
          </a:prstGeom>
        </p:spPr>
      </p:pic>
      <p:sp>
        <p:nvSpPr>
          <p:cNvPr id="6" name="Rectangle 5">
            <a:extLst>
              <a:ext uri="{FF2B5EF4-FFF2-40B4-BE49-F238E27FC236}">
                <a16:creationId xmlns:a16="http://schemas.microsoft.com/office/drawing/2014/main" id="{7C3DF935-0EB0-4247-8CE2-D96EEC29CC40}"/>
              </a:ext>
            </a:extLst>
          </p:cNvPr>
          <p:cNvSpPr/>
          <p:nvPr/>
        </p:nvSpPr>
        <p:spPr>
          <a:xfrm>
            <a:off x="2870500" y="4172988"/>
            <a:ext cx="3347420" cy="312505"/>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7" name="Google Shape;534;p44">
            <a:extLst>
              <a:ext uri="{FF2B5EF4-FFF2-40B4-BE49-F238E27FC236}">
                <a16:creationId xmlns:a16="http://schemas.microsoft.com/office/drawing/2014/main" id="{DFBAC9B5-1FFD-439F-9760-6A77EACCC9D6}"/>
              </a:ext>
            </a:extLst>
          </p:cNvPr>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r>
              <a:rPr lang="en-US"/>
              <a:t>Module 2 : Description des </a:t>
            </a:r>
            <a:r>
              <a:rPr lang="en-US" err="1"/>
              <a:t>personnes</a:t>
            </a:r>
            <a:endParaRPr/>
          </a:p>
        </p:txBody>
      </p:sp>
    </p:spTree>
    <p:extLst>
      <p:ext uri="{BB962C8B-B14F-4D97-AF65-F5344CB8AC3E}">
        <p14:creationId xmlns:p14="http://schemas.microsoft.com/office/powerpoint/2010/main" val="1122932513"/>
      </p:ext>
    </p:extLst>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Shape 1006"/>
        <p:cNvGrpSpPr/>
        <p:nvPr/>
      </p:nvGrpSpPr>
      <p:grpSpPr>
        <a:xfrm>
          <a:off x="0" y="0"/>
          <a:ext cx="0" cy="0"/>
          <a:chOff x="0" y="0"/>
          <a:chExt cx="0" cy="0"/>
        </a:xfrm>
      </p:grpSpPr>
      <p:sp>
        <p:nvSpPr>
          <p:cNvPr id="1007" name="Google Shape;1007;p90"/>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dk1"/>
              </a:buClr>
              <a:buSzPts val="4000"/>
              <a:buFont typeface="Calibri"/>
              <a:buNone/>
            </a:pPr>
            <a:r>
              <a:rPr lang="en-US" sz="4000">
                <a:latin typeface="Calibri"/>
                <a:ea typeface="Calibri"/>
                <a:cs typeface="Calibri"/>
                <a:sym typeface="Calibri"/>
              </a:rPr>
              <a:t>Relations entre agents</a:t>
            </a:r>
            <a:endParaRPr sz="4000">
              <a:latin typeface="Calibri"/>
              <a:ea typeface="Calibri"/>
              <a:cs typeface="Calibri"/>
              <a:sym typeface="Calibri"/>
            </a:endParaRPr>
          </a:p>
        </p:txBody>
      </p:sp>
      <p:sp>
        <p:nvSpPr>
          <p:cNvPr id="1008" name="Google Shape;1008;p90"/>
          <p:cNvSpPr txBox="1">
            <a:spLocks noGrp="1"/>
          </p:cNvSpPr>
          <p:nvPr>
            <p:ph type="body" idx="1"/>
          </p:nvPr>
        </p:nvSpPr>
        <p:spPr>
          <a:xfrm>
            <a:off x="1987062" y="1825625"/>
            <a:ext cx="9366738" cy="4351338"/>
          </a:xfrm>
          <a:prstGeom prst="rect">
            <a:avLst/>
          </a:prstGeom>
          <a:noFill/>
          <a:ln>
            <a:noFill/>
          </a:ln>
        </p:spPr>
        <p:txBody>
          <a:bodyPr spcFirstLastPara="1" wrap="square" lIns="91425" tIns="45700" rIns="91425" bIns="45700" anchor="t" anchorCtr="0">
            <a:normAutofit/>
          </a:bodyPr>
          <a:lstStyle/>
          <a:p>
            <a:pPr marL="228600" lvl="0" indent="-228600" algn="l" rtl="0">
              <a:lnSpc>
                <a:spcPct val="90000"/>
              </a:lnSpc>
              <a:spcBef>
                <a:spcPts val="0"/>
              </a:spcBef>
              <a:spcAft>
                <a:spcPts val="0"/>
              </a:spcAft>
              <a:buClr>
                <a:schemeClr val="dk1"/>
              </a:buClr>
              <a:buSzPts val="2800"/>
              <a:buChar char="•"/>
            </a:pPr>
            <a:r>
              <a:rPr lang="en-US"/>
              <a:t>Indicateurs de relation</a:t>
            </a:r>
            <a:endParaRPr/>
          </a:p>
          <a:p>
            <a:pPr marL="261938" lvl="0" indent="-261938" algn="l" rtl="0">
              <a:lnSpc>
                <a:spcPct val="90000"/>
              </a:lnSpc>
              <a:spcBef>
                <a:spcPts val="1000"/>
              </a:spcBef>
              <a:spcAft>
                <a:spcPts val="0"/>
              </a:spcAft>
              <a:buClr>
                <a:schemeClr val="dk1"/>
              </a:buClr>
              <a:buSzPts val="2000"/>
              <a:buNone/>
            </a:pPr>
            <a:r>
              <a:rPr lang="en-US" sz="2400" baseline="30000"/>
              <a:t>       </a:t>
            </a:r>
            <a:r>
              <a:rPr lang="en-US" sz="1800" baseline="30000"/>
              <a:t>⧫</a:t>
            </a:r>
            <a:r>
              <a:rPr lang="en-US" sz="3200" baseline="30000"/>
              <a:t>  </a:t>
            </a:r>
            <a:r>
              <a:rPr lang="en-US" sz="2400"/>
              <a:t>Utiliser </a:t>
            </a:r>
            <a:r>
              <a:rPr lang="en-US" sz="2400" err="1"/>
              <a:t>seulement</a:t>
            </a:r>
            <a:r>
              <a:rPr lang="en-US" sz="2400"/>
              <a:t> les </a:t>
            </a:r>
            <a:r>
              <a:rPr lang="en-US" sz="2400" err="1"/>
              <a:t>termes</a:t>
            </a:r>
            <a:r>
              <a:rPr lang="en-US" sz="2400"/>
              <a:t> de l’annexe K dans les notices d’autorité de </a:t>
            </a:r>
            <a:r>
              <a:rPr lang="en-US" sz="2400" err="1"/>
              <a:t>noms</a:t>
            </a:r>
            <a:endParaRPr sz="3200"/>
          </a:p>
          <a:p>
            <a:pPr marL="1143000" lvl="2" indent="-228600" algn="l" rtl="0">
              <a:lnSpc>
                <a:spcPct val="90000"/>
              </a:lnSpc>
              <a:spcBef>
                <a:spcPts val="500"/>
              </a:spcBef>
              <a:spcAft>
                <a:spcPts val="0"/>
              </a:spcAft>
              <a:buClr>
                <a:schemeClr val="dk1"/>
              </a:buClr>
              <a:buSzPts val="2000"/>
              <a:buChar char="•"/>
            </a:pPr>
            <a:r>
              <a:rPr lang="en-US" sz="2400"/>
              <a:t>pour </a:t>
            </a:r>
            <a:r>
              <a:rPr lang="en-US" sz="2400" err="1"/>
              <a:t>mettre</a:t>
            </a:r>
            <a:r>
              <a:rPr lang="en-US" sz="2400"/>
              <a:t> des </a:t>
            </a:r>
            <a:r>
              <a:rPr lang="en-US" sz="2400" err="1"/>
              <a:t>personnes</a:t>
            </a:r>
            <a:r>
              <a:rPr lang="en-US" sz="2400"/>
              <a:t> </a:t>
            </a:r>
            <a:r>
              <a:rPr lang="en-US" sz="2400" err="1"/>
              <a:t>en</a:t>
            </a:r>
            <a:r>
              <a:rPr lang="en-US" sz="2400"/>
              <a:t> relation avec d’autres </a:t>
            </a:r>
            <a:r>
              <a:rPr lang="en-US" sz="2400" err="1"/>
              <a:t>personnes</a:t>
            </a:r>
            <a:r>
              <a:rPr lang="en-US" sz="2400"/>
              <a:t> (Annexe K.2.1)	</a:t>
            </a:r>
            <a:endParaRPr sz="2400"/>
          </a:p>
          <a:p>
            <a:pPr marL="1143000" lvl="2" indent="-228600" algn="l" rtl="0">
              <a:lnSpc>
                <a:spcPct val="90000"/>
              </a:lnSpc>
              <a:spcBef>
                <a:spcPts val="500"/>
              </a:spcBef>
              <a:spcAft>
                <a:spcPts val="0"/>
              </a:spcAft>
              <a:buClr>
                <a:schemeClr val="dk1"/>
              </a:buClr>
              <a:buSzPts val="2000"/>
              <a:buChar char="•"/>
            </a:pPr>
            <a:r>
              <a:rPr lang="en-US" sz="2400"/>
              <a:t>pour </a:t>
            </a:r>
            <a:r>
              <a:rPr lang="en-US" sz="2400" err="1"/>
              <a:t>mettre</a:t>
            </a:r>
            <a:r>
              <a:rPr lang="en-US" sz="2400"/>
              <a:t> des </a:t>
            </a:r>
            <a:r>
              <a:rPr lang="en-US" sz="2400" err="1"/>
              <a:t>familles</a:t>
            </a:r>
            <a:r>
              <a:rPr lang="en-US" sz="2400"/>
              <a:t> </a:t>
            </a:r>
            <a:r>
              <a:rPr lang="en-US" sz="2400" err="1"/>
              <a:t>en</a:t>
            </a:r>
            <a:r>
              <a:rPr lang="en-US" sz="2400"/>
              <a:t> relation avec des </a:t>
            </a:r>
            <a:r>
              <a:rPr lang="en-US" sz="2400" err="1"/>
              <a:t>personnes</a:t>
            </a:r>
            <a:r>
              <a:rPr lang="en-US" sz="2400"/>
              <a:t> (Annexe K.3.1)</a:t>
            </a:r>
            <a:endParaRPr sz="2400"/>
          </a:p>
          <a:p>
            <a:pPr marL="1143000" lvl="2" indent="-228600" algn="l" rtl="0">
              <a:lnSpc>
                <a:spcPct val="90000"/>
              </a:lnSpc>
              <a:spcBef>
                <a:spcPts val="500"/>
              </a:spcBef>
              <a:spcAft>
                <a:spcPts val="0"/>
              </a:spcAft>
              <a:buClr>
                <a:schemeClr val="dk1"/>
              </a:buClr>
              <a:buSzPts val="2000"/>
              <a:buChar char="•"/>
            </a:pPr>
            <a:r>
              <a:rPr lang="en-US" sz="2400"/>
              <a:t>pour </a:t>
            </a:r>
            <a:r>
              <a:rPr lang="en-US" sz="2400" err="1"/>
              <a:t>mettre</a:t>
            </a:r>
            <a:r>
              <a:rPr lang="en-US" sz="2400"/>
              <a:t> des </a:t>
            </a:r>
            <a:r>
              <a:rPr lang="en-US" sz="2400" err="1"/>
              <a:t>collectivités</a:t>
            </a:r>
            <a:r>
              <a:rPr lang="en-US" sz="2400"/>
              <a:t> </a:t>
            </a:r>
            <a:r>
              <a:rPr lang="en-US" sz="2400" err="1"/>
              <a:t>en</a:t>
            </a:r>
            <a:r>
              <a:rPr lang="en-US" sz="2400"/>
              <a:t> relation avec des </a:t>
            </a:r>
            <a:r>
              <a:rPr lang="en-US" sz="2400" err="1"/>
              <a:t>personnes</a:t>
            </a:r>
            <a:r>
              <a:rPr lang="en-US" sz="2400"/>
              <a:t> (Annexe K.4.1)</a:t>
            </a:r>
            <a:endParaRPr sz="2400"/>
          </a:p>
        </p:txBody>
      </p:sp>
      <p:sp>
        <p:nvSpPr>
          <p:cNvPr id="1009" name="Google Shape;1009;p9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r>
              <a:rPr lang="en-US"/>
              <a:t>Module 2 : Description des personnes</a:t>
            </a:r>
            <a:endParaRPr/>
          </a:p>
        </p:txBody>
      </p:sp>
      <p:sp>
        <p:nvSpPr>
          <p:cNvPr id="1010" name="Google Shape;1010;p9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110</a:t>
            </a:fld>
            <a:endParaRPr/>
          </a:p>
        </p:txBody>
      </p:sp>
    </p:spTree>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Shape 1016"/>
        <p:cNvGrpSpPr/>
        <p:nvPr/>
      </p:nvGrpSpPr>
      <p:grpSpPr>
        <a:xfrm>
          <a:off x="0" y="0"/>
          <a:ext cx="0" cy="0"/>
          <a:chOff x="0" y="0"/>
          <a:chExt cx="0" cy="0"/>
        </a:xfrm>
      </p:grpSpPr>
      <p:sp>
        <p:nvSpPr>
          <p:cNvPr id="1017" name="Google Shape;1017;p91"/>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dk1"/>
              </a:buClr>
              <a:buSzPts val="4000"/>
              <a:buFont typeface="Calibri"/>
              <a:buNone/>
            </a:pPr>
            <a:r>
              <a:rPr lang="en-US" sz="4000">
                <a:latin typeface="Calibri"/>
                <a:ea typeface="Calibri"/>
                <a:cs typeface="Calibri"/>
                <a:sym typeface="Calibri"/>
              </a:rPr>
              <a:t>Indicateurs de relation</a:t>
            </a:r>
            <a:endParaRPr sz="4000">
              <a:latin typeface="Calibri"/>
              <a:ea typeface="Calibri"/>
              <a:cs typeface="Calibri"/>
              <a:sym typeface="Calibri"/>
            </a:endParaRPr>
          </a:p>
        </p:txBody>
      </p:sp>
      <p:sp>
        <p:nvSpPr>
          <p:cNvPr id="1018" name="Google Shape;1018;p91"/>
          <p:cNvSpPr txBox="1">
            <a:spLocks noGrp="1"/>
          </p:cNvSpPr>
          <p:nvPr>
            <p:ph type="body" idx="1"/>
          </p:nvPr>
        </p:nvSpPr>
        <p:spPr>
          <a:xfrm>
            <a:off x="838200" y="1690688"/>
            <a:ext cx="10515600" cy="4351338"/>
          </a:xfrm>
          <a:prstGeom prst="rect">
            <a:avLst/>
          </a:prstGeom>
          <a:noFill/>
          <a:ln>
            <a:noFill/>
          </a:ln>
        </p:spPr>
        <p:txBody>
          <a:bodyPr spcFirstLastPara="1" wrap="square" lIns="91425" tIns="45700" rIns="91425" bIns="45700" anchor="t" anchorCtr="0">
            <a:normAutofit/>
          </a:bodyPr>
          <a:lstStyle/>
          <a:p>
            <a:pPr marL="228600" lvl="0" indent="-228600" algn="l" rtl="0">
              <a:lnSpc>
                <a:spcPct val="90000"/>
              </a:lnSpc>
              <a:spcBef>
                <a:spcPts val="0"/>
              </a:spcBef>
              <a:spcAft>
                <a:spcPts val="0"/>
              </a:spcAft>
              <a:buClr>
                <a:schemeClr val="dk1"/>
              </a:buClr>
              <a:buSzPts val="2800"/>
              <a:buChar char="•"/>
            </a:pPr>
            <a:r>
              <a:rPr lang="en-US"/>
              <a:t>Pratique du PFAN</a:t>
            </a:r>
            <a:endParaRPr lang="fr-CA"/>
          </a:p>
          <a:p>
            <a:pPr marL="0" lvl="0" indent="0" algn="l" rtl="0">
              <a:lnSpc>
                <a:spcPct val="90000"/>
              </a:lnSpc>
              <a:spcBef>
                <a:spcPts val="1000"/>
              </a:spcBef>
              <a:spcAft>
                <a:spcPts val="0"/>
              </a:spcAft>
              <a:buClr>
                <a:schemeClr val="dk1"/>
              </a:buClr>
              <a:buSzPts val="2800"/>
              <a:buNone/>
            </a:pPr>
            <a:r>
              <a:rPr lang="fr-CA" sz="3200" baseline="30000"/>
              <a:t>      </a:t>
            </a:r>
            <a:r>
              <a:rPr lang="fr-CA" sz="1800" baseline="30000"/>
              <a:t>⧫</a:t>
            </a:r>
            <a:r>
              <a:rPr lang="fr-CA" sz="3200" baseline="30000"/>
              <a:t>  </a:t>
            </a:r>
            <a:r>
              <a:rPr lang="fr-CA" sz="2400"/>
              <a:t>Enregistrer dans les zones 5XX</a:t>
            </a:r>
            <a:endParaRPr lang="fr-CA" sz="3200"/>
          </a:p>
          <a:p>
            <a:pPr marL="531813" lvl="0" indent="-531813" algn="l" rtl="0">
              <a:lnSpc>
                <a:spcPct val="90000"/>
              </a:lnSpc>
              <a:spcBef>
                <a:spcPts val="1000"/>
              </a:spcBef>
              <a:spcAft>
                <a:spcPts val="0"/>
              </a:spcAft>
              <a:buClr>
                <a:schemeClr val="dk1"/>
              </a:buClr>
              <a:buSzPts val="2800"/>
              <a:buNone/>
            </a:pPr>
            <a:r>
              <a:rPr lang="en-US" sz="3200" baseline="30000"/>
              <a:t>      </a:t>
            </a:r>
            <a:r>
              <a:rPr lang="en-US" sz="1800" baseline="30000"/>
              <a:t>⧫</a:t>
            </a:r>
            <a:r>
              <a:rPr lang="en-US" sz="3200" baseline="30000"/>
              <a:t>  </a:t>
            </a:r>
            <a:r>
              <a:rPr lang="en-US" sz="2400"/>
              <a:t>Utiliser la sous-zone $i pour un indicateur de relation et la sous-zone $w avec la valeur « r » comme première sous-zone</a:t>
            </a:r>
            <a:endParaRPr sz="2400"/>
          </a:p>
          <a:p>
            <a:pPr marL="531813" lvl="0" indent="-531813" algn="l" rtl="0">
              <a:lnSpc>
                <a:spcPct val="90000"/>
              </a:lnSpc>
              <a:spcBef>
                <a:spcPts val="1000"/>
              </a:spcBef>
              <a:spcAft>
                <a:spcPts val="0"/>
              </a:spcAft>
              <a:buClr>
                <a:schemeClr val="dk1"/>
              </a:buClr>
              <a:buSzPts val="2000"/>
              <a:buNone/>
            </a:pPr>
            <a:r>
              <a:rPr lang="en-US" sz="2400" baseline="30000"/>
              <a:t>         </a:t>
            </a:r>
            <a:r>
              <a:rPr lang="en-US" sz="1800" baseline="30000"/>
              <a:t>⧫</a:t>
            </a:r>
            <a:r>
              <a:rPr lang="en-US" sz="2400" baseline="30000"/>
              <a:t>  </a:t>
            </a:r>
            <a:r>
              <a:rPr lang="fr-CA" sz="2400"/>
              <a:t>Mettre une majuscule au premier mot de l’indicateur et terminer la sous-zone $i avec un deux-points précédé d'une espace</a:t>
            </a:r>
          </a:p>
          <a:p>
            <a:pPr marL="0" lvl="0" indent="0" algn="l" rtl="0">
              <a:lnSpc>
                <a:spcPct val="90000"/>
              </a:lnSpc>
              <a:spcBef>
                <a:spcPts val="0"/>
              </a:spcBef>
              <a:spcAft>
                <a:spcPts val="0"/>
              </a:spcAft>
              <a:buClr>
                <a:schemeClr val="dk1"/>
              </a:buClr>
              <a:buSzPts val="2000"/>
              <a:buNone/>
            </a:pPr>
            <a:endParaRPr sz="2000"/>
          </a:p>
          <a:p>
            <a:pPr marL="0" lvl="0" indent="0" algn="l" rtl="0">
              <a:lnSpc>
                <a:spcPct val="90000"/>
              </a:lnSpc>
              <a:spcBef>
                <a:spcPts val="0"/>
              </a:spcBef>
              <a:spcAft>
                <a:spcPts val="0"/>
              </a:spcAft>
              <a:buClr>
                <a:schemeClr val="dk1"/>
              </a:buClr>
              <a:buSzPts val="2000"/>
              <a:buNone/>
            </a:pPr>
            <a:endParaRPr sz="2000"/>
          </a:p>
          <a:p>
            <a:pPr marL="0" lvl="0" indent="0" algn="l" rtl="0">
              <a:lnSpc>
                <a:spcPct val="90000"/>
              </a:lnSpc>
              <a:spcBef>
                <a:spcPts val="0"/>
              </a:spcBef>
              <a:spcAft>
                <a:spcPts val="0"/>
              </a:spcAft>
              <a:buClr>
                <a:schemeClr val="dk1"/>
              </a:buClr>
              <a:buSzPts val="2000"/>
              <a:buNone/>
            </a:pPr>
            <a:endParaRPr sz="2000"/>
          </a:p>
          <a:p>
            <a:pPr marL="0" lvl="0" indent="0" algn="l" rtl="0">
              <a:lnSpc>
                <a:spcPct val="90000"/>
              </a:lnSpc>
              <a:spcBef>
                <a:spcPts val="0"/>
              </a:spcBef>
              <a:spcAft>
                <a:spcPts val="0"/>
              </a:spcAft>
              <a:buClr>
                <a:schemeClr val="dk1"/>
              </a:buClr>
              <a:buSzPts val="2000"/>
              <a:buNone/>
            </a:pPr>
            <a:r>
              <a:rPr lang="en-US" sz="2000"/>
              <a:t>      </a:t>
            </a:r>
            <a:endParaRPr sz="2000" i="1"/>
          </a:p>
        </p:txBody>
      </p:sp>
      <p:sp>
        <p:nvSpPr>
          <p:cNvPr id="1019" name="Google Shape;1019;p9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r>
              <a:rPr lang="en-US"/>
              <a:t>Module 2 : Description des personnes</a:t>
            </a:r>
            <a:endParaRPr/>
          </a:p>
        </p:txBody>
      </p:sp>
      <p:sp>
        <p:nvSpPr>
          <p:cNvPr id="1020" name="Google Shape;1020;p9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111</a:t>
            </a:fld>
            <a:endParaRPr/>
          </a:p>
        </p:txBody>
      </p:sp>
    </p:spTree>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Shape 1026"/>
        <p:cNvGrpSpPr/>
        <p:nvPr/>
      </p:nvGrpSpPr>
      <p:grpSpPr>
        <a:xfrm>
          <a:off x="0" y="0"/>
          <a:ext cx="0" cy="0"/>
          <a:chOff x="0" y="0"/>
          <a:chExt cx="0" cy="0"/>
        </a:xfrm>
      </p:grpSpPr>
      <p:sp>
        <p:nvSpPr>
          <p:cNvPr id="1027" name="Google Shape;1027;p92"/>
          <p:cNvSpPr txBox="1">
            <a:spLocks noGrp="1"/>
          </p:cNvSpPr>
          <p:nvPr>
            <p:ph type="title"/>
          </p:nvPr>
        </p:nvSpPr>
        <p:spPr>
          <a:xfrm>
            <a:off x="838200" y="374650"/>
            <a:ext cx="10515600" cy="1325563"/>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dk1"/>
              </a:buClr>
              <a:buSzPts val="4000"/>
              <a:buFont typeface="Calibri"/>
              <a:buNone/>
            </a:pPr>
            <a:r>
              <a:rPr lang="en-US" sz="4000">
                <a:latin typeface="Calibri"/>
                <a:ea typeface="Calibri"/>
                <a:cs typeface="Calibri"/>
                <a:sym typeface="Calibri"/>
              </a:rPr>
              <a:t>Collectivités en relation (RDA 32)</a:t>
            </a:r>
            <a:endParaRPr sz="4000">
              <a:latin typeface="Calibri"/>
              <a:ea typeface="Calibri"/>
              <a:cs typeface="Calibri"/>
              <a:sym typeface="Calibri"/>
            </a:endParaRPr>
          </a:p>
        </p:txBody>
      </p:sp>
      <p:sp>
        <p:nvSpPr>
          <p:cNvPr id="1028" name="Google Shape;1028;p92"/>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dk1"/>
              </a:buClr>
              <a:buSzPts val="2800"/>
              <a:buNone/>
            </a:pPr>
            <a:r>
              <a:rPr lang="en-US"/>
              <a:t>	100 1_	Zuckerberg, Mark, $d 1984-</a:t>
            </a:r>
            <a:endParaRPr/>
          </a:p>
          <a:p>
            <a:pPr marL="0" indent="0">
              <a:buSzPts val="2800"/>
              <a:buNone/>
            </a:pPr>
            <a:r>
              <a:rPr lang="en-US"/>
              <a:t>	510 2_	$w r $</a:t>
            </a:r>
            <a:r>
              <a:rPr lang="en-US" err="1"/>
              <a:t>i</a:t>
            </a:r>
            <a:r>
              <a:rPr lang="en-US"/>
              <a:t> </a:t>
            </a:r>
            <a:r>
              <a:rPr lang="en-US" err="1"/>
              <a:t>Collectivité</a:t>
            </a:r>
            <a:r>
              <a:rPr lang="en-US"/>
              <a:t> </a:t>
            </a:r>
            <a:r>
              <a:rPr lang="en-US" err="1"/>
              <a:t>fondée</a:t>
            </a:r>
            <a:r>
              <a:rPr lang="en-US"/>
              <a:t> </a:t>
            </a:r>
            <a:r>
              <a:rPr lang="en-US" err="1"/>
              <a:t>d’une</a:t>
            </a:r>
            <a:r>
              <a:rPr lang="en-US"/>
              <a:t> </a:t>
            </a:r>
            <a:r>
              <a:rPr lang="en-US" err="1"/>
              <a:t>personne</a:t>
            </a:r>
            <a:r>
              <a:rPr lang="en-US"/>
              <a:t> : </a:t>
            </a:r>
            <a:r>
              <a:rPr lang="fr-CA"/>
              <a:t>					</a:t>
            </a:r>
            <a:r>
              <a:rPr lang="en-US"/>
              <a:t>$a </a:t>
            </a:r>
            <a:r>
              <a:rPr lang="fr-CA"/>
              <a:t>Facebook (Firme)</a:t>
            </a:r>
          </a:p>
          <a:p>
            <a:pPr marL="0" lvl="0" indent="0" algn="l" rtl="0">
              <a:lnSpc>
                <a:spcPct val="90000"/>
              </a:lnSpc>
              <a:spcBef>
                <a:spcPts val="1000"/>
              </a:spcBef>
              <a:spcAft>
                <a:spcPts val="0"/>
              </a:spcAft>
              <a:buClr>
                <a:schemeClr val="dk1"/>
              </a:buClr>
              <a:buSzPts val="2800"/>
              <a:buNone/>
            </a:pPr>
            <a:r>
              <a:rPr lang="en-US"/>
              <a:t>	100 0_	Andre 3000, $d 1975-</a:t>
            </a:r>
            <a:endParaRPr/>
          </a:p>
          <a:p>
            <a:pPr marL="0" indent="0">
              <a:buSzPts val="2800"/>
              <a:buNone/>
            </a:pPr>
            <a:r>
              <a:rPr lang="en-US"/>
              <a:t>	510 2_	$w r $</a:t>
            </a:r>
            <a:r>
              <a:rPr lang="en-US" err="1"/>
              <a:t>i</a:t>
            </a:r>
            <a:r>
              <a:rPr lang="en-US"/>
              <a:t> </a:t>
            </a:r>
            <a:r>
              <a:rPr lang="en-US" err="1"/>
              <a:t>Collectivité</a:t>
            </a:r>
            <a:r>
              <a:rPr lang="en-US"/>
              <a:t> : $a </a:t>
            </a:r>
            <a:r>
              <a:rPr lang="en-US" err="1"/>
              <a:t>OutKast</a:t>
            </a:r>
            <a:r>
              <a:rPr lang="en-US"/>
              <a:t> (Groupe musical)</a:t>
            </a:r>
            <a:endParaRPr/>
          </a:p>
        </p:txBody>
      </p:sp>
      <p:sp>
        <p:nvSpPr>
          <p:cNvPr id="1029" name="Google Shape;1029;p9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r>
              <a:rPr lang="en-US"/>
              <a:t>Module 2 : Description des personnes</a:t>
            </a:r>
            <a:endParaRPr/>
          </a:p>
        </p:txBody>
      </p:sp>
      <p:sp>
        <p:nvSpPr>
          <p:cNvPr id="1030" name="Google Shape;1030;p9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112</a:t>
            </a:fld>
            <a:endParaRPr/>
          </a:p>
        </p:txBody>
      </p:sp>
    </p:spTree>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Shape 1036"/>
        <p:cNvGrpSpPr/>
        <p:nvPr/>
      </p:nvGrpSpPr>
      <p:grpSpPr>
        <a:xfrm>
          <a:off x="0" y="0"/>
          <a:ext cx="0" cy="0"/>
          <a:chOff x="0" y="0"/>
          <a:chExt cx="0" cy="0"/>
        </a:xfrm>
      </p:grpSpPr>
      <p:sp>
        <p:nvSpPr>
          <p:cNvPr id="1037" name="Google Shape;1037;p93"/>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dk1"/>
              </a:buClr>
              <a:buSzPts val="4000"/>
              <a:buFont typeface="Calibri"/>
              <a:buNone/>
            </a:pPr>
            <a:r>
              <a:rPr lang="en-US" sz="4000">
                <a:latin typeface="Calibri"/>
                <a:ea typeface="Calibri"/>
                <a:cs typeface="Calibri"/>
                <a:sym typeface="Calibri"/>
              </a:rPr>
              <a:t>Familles en relation (RDA 31)</a:t>
            </a:r>
            <a:endParaRPr sz="4000">
              <a:latin typeface="Calibri"/>
              <a:ea typeface="Calibri"/>
              <a:cs typeface="Calibri"/>
              <a:sym typeface="Calibri"/>
            </a:endParaRPr>
          </a:p>
        </p:txBody>
      </p:sp>
      <p:sp>
        <p:nvSpPr>
          <p:cNvPr id="1038" name="Google Shape;1038;p93"/>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dk1"/>
              </a:buClr>
              <a:buSzPts val="2800"/>
              <a:buNone/>
            </a:pPr>
            <a:r>
              <a:rPr lang="en-US"/>
              <a:t>	100 1_	Nibley, Hugh, $d 1910-2005</a:t>
            </a:r>
            <a:endParaRPr/>
          </a:p>
          <a:p>
            <a:pPr marL="0" lvl="0" indent="0" algn="l" rtl="0">
              <a:lnSpc>
                <a:spcPct val="90000"/>
              </a:lnSpc>
              <a:spcBef>
                <a:spcPts val="1000"/>
              </a:spcBef>
              <a:spcAft>
                <a:spcPts val="0"/>
              </a:spcAft>
              <a:buClr>
                <a:schemeClr val="dk1"/>
              </a:buClr>
              <a:buSzPts val="2800"/>
              <a:buNone/>
            </a:pPr>
            <a:r>
              <a:rPr lang="en-US"/>
              <a:t>	500 3_	$w r $</a:t>
            </a:r>
            <a:r>
              <a:rPr lang="en-US" err="1"/>
              <a:t>i</a:t>
            </a:r>
            <a:r>
              <a:rPr lang="en-US"/>
              <a:t> Descendants : $a Nibley</a:t>
            </a:r>
            <a:endParaRPr/>
          </a:p>
          <a:p>
            <a:pPr marL="0" lvl="0" indent="0" algn="l" rtl="0">
              <a:lnSpc>
                <a:spcPct val="90000"/>
              </a:lnSpc>
              <a:spcBef>
                <a:spcPts val="0"/>
              </a:spcBef>
              <a:spcAft>
                <a:spcPts val="0"/>
              </a:spcAft>
              <a:buClr>
                <a:schemeClr val="dk1"/>
              </a:buClr>
              <a:buSzPts val="2800"/>
              <a:buNone/>
            </a:pPr>
            <a:r>
              <a:rPr lang="en-US"/>
              <a:t>			(Famille : $g Nibley, Hugh, 1910-2005)</a:t>
            </a:r>
            <a:endParaRPr/>
          </a:p>
          <a:p>
            <a:pPr marL="0" lvl="0" indent="0" algn="l" rtl="0">
              <a:lnSpc>
                <a:spcPct val="90000"/>
              </a:lnSpc>
              <a:spcBef>
                <a:spcPts val="0"/>
              </a:spcBef>
              <a:spcAft>
                <a:spcPts val="0"/>
              </a:spcAft>
              <a:buClr>
                <a:schemeClr val="dk1"/>
              </a:buClr>
              <a:buSzPts val="2800"/>
              <a:buNone/>
            </a:pPr>
            <a:r>
              <a:rPr lang="en-US"/>
              <a:t>			</a:t>
            </a:r>
            <a:endParaRPr/>
          </a:p>
        </p:txBody>
      </p:sp>
      <p:sp>
        <p:nvSpPr>
          <p:cNvPr id="1039" name="Google Shape;1039;p9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r>
              <a:rPr lang="en-US"/>
              <a:t>Module 2 : Description des personnes</a:t>
            </a:r>
            <a:endParaRPr/>
          </a:p>
        </p:txBody>
      </p:sp>
      <p:sp>
        <p:nvSpPr>
          <p:cNvPr id="1040" name="Google Shape;1040;p9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113</a:t>
            </a:fld>
            <a:endParaRPr/>
          </a:p>
        </p:txBody>
      </p:sp>
    </p:spTree>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Shape 1046"/>
        <p:cNvGrpSpPr/>
        <p:nvPr/>
      </p:nvGrpSpPr>
      <p:grpSpPr>
        <a:xfrm>
          <a:off x="0" y="0"/>
          <a:ext cx="0" cy="0"/>
          <a:chOff x="0" y="0"/>
          <a:chExt cx="0" cy="0"/>
        </a:xfrm>
      </p:grpSpPr>
      <p:sp>
        <p:nvSpPr>
          <p:cNvPr id="1047" name="Google Shape;1047;p94"/>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algn="ctr">
              <a:buSzPts val="4000"/>
            </a:pPr>
            <a:r>
              <a:rPr lang="en-US" sz="4000">
                <a:latin typeface="Calibri"/>
                <a:ea typeface="Calibri"/>
                <a:cs typeface="Calibri"/>
                <a:sym typeface="Calibri"/>
              </a:rPr>
              <a:t>Personnes en relation</a:t>
            </a:r>
            <a:r>
              <a:rPr lang="en-US" sz="4000"/>
              <a:t> (RDA 30)</a:t>
            </a:r>
            <a:endParaRPr sz="4000">
              <a:latin typeface="Calibri"/>
              <a:ea typeface="Calibri"/>
              <a:cs typeface="Calibri"/>
              <a:sym typeface="Calibri"/>
            </a:endParaRPr>
          </a:p>
        </p:txBody>
      </p:sp>
      <p:sp>
        <p:nvSpPr>
          <p:cNvPr id="1049" name="Google Shape;1049;p9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r>
              <a:rPr lang="en-US"/>
              <a:t>Module 2 : Description des personnes</a:t>
            </a:r>
            <a:endParaRPr/>
          </a:p>
        </p:txBody>
      </p:sp>
      <p:sp>
        <p:nvSpPr>
          <p:cNvPr id="1050" name="Google Shape;1050;p9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114</a:t>
            </a:fld>
            <a:endParaRPr/>
          </a:p>
        </p:txBody>
      </p:sp>
      <p:pic>
        <p:nvPicPr>
          <p:cNvPr id="2" name="Image 2">
            <a:extLst>
              <a:ext uri="{FF2B5EF4-FFF2-40B4-BE49-F238E27FC236}">
                <a16:creationId xmlns:a16="http://schemas.microsoft.com/office/drawing/2014/main" id="{7684D40A-4E34-47DD-95F1-B48D3B82DBEC}"/>
              </a:ext>
            </a:extLst>
          </p:cNvPr>
          <p:cNvPicPr>
            <a:picLocks noChangeAspect="1"/>
          </p:cNvPicPr>
          <p:nvPr/>
        </p:nvPicPr>
        <p:blipFill>
          <a:blip r:embed="rId3"/>
          <a:stretch>
            <a:fillRect/>
          </a:stretch>
        </p:blipFill>
        <p:spPr>
          <a:xfrm>
            <a:off x="1786927" y="1949245"/>
            <a:ext cx="2685448" cy="4114800"/>
          </a:xfrm>
          <a:prstGeom prst="rect">
            <a:avLst/>
          </a:prstGeom>
          <a:ln w="63500">
            <a:solidFill>
              <a:schemeClr val="tx1"/>
            </a:solidFill>
          </a:ln>
          <a:effectLst>
            <a:softEdge rad="12700"/>
          </a:effectLst>
        </p:spPr>
      </p:pic>
      <p:pic>
        <p:nvPicPr>
          <p:cNvPr id="6" name="Image 6">
            <a:extLst>
              <a:ext uri="{FF2B5EF4-FFF2-40B4-BE49-F238E27FC236}">
                <a16:creationId xmlns:a16="http://schemas.microsoft.com/office/drawing/2014/main" id="{07198682-D30E-4334-BB3A-28CE8FC9EBE3}"/>
              </a:ext>
            </a:extLst>
          </p:cNvPr>
          <p:cNvPicPr>
            <a:picLocks noChangeAspect="1"/>
          </p:cNvPicPr>
          <p:nvPr/>
        </p:nvPicPr>
        <p:blipFill>
          <a:blip r:embed="rId4"/>
          <a:stretch>
            <a:fillRect/>
          </a:stretch>
        </p:blipFill>
        <p:spPr>
          <a:xfrm>
            <a:off x="7442785" y="1949245"/>
            <a:ext cx="2743200" cy="4110446"/>
          </a:xfrm>
          <a:prstGeom prst="rect">
            <a:avLst/>
          </a:prstGeom>
          <a:ln w="63500" cap="sq">
            <a:solidFill>
              <a:srgbClr val="000000"/>
            </a:solidFill>
            <a:miter lim="800000"/>
          </a:ln>
          <a:effectLst>
            <a:outerShdw blurRad="57150" dist="50800" dir="2700000" algn="tl" rotWithShape="0">
              <a:srgbClr val="000000">
                <a:alpha val="40000"/>
              </a:srgbClr>
            </a:outerShdw>
          </a:effectLst>
        </p:spPr>
      </p:pic>
    </p:spTree>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Shape 1056"/>
        <p:cNvGrpSpPr/>
        <p:nvPr/>
      </p:nvGrpSpPr>
      <p:grpSpPr>
        <a:xfrm>
          <a:off x="0" y="0"/>
          <a:ext cx="0" cy="0"/>
          <a:chOff x="0" y="0"/>
          <a:chExt cx="0" cy="0"/>
        </a:xfrm>
      </p:grpSpPr>
      <p:sp>
        <p:nvSpPr>
          <p:cNvPr id="1057" name="Google Shape;1057;p95"/>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dk1"/>
              </a:buClr>
              <a:buSzPts val="4000"/>
              <a:buFont typeface="Calibri"/>
              <a:buNone/>
            </a:pPr>
            <a:r>
              <a:rPr lang="en-US" sz="4000">
                <a:latin typeface="Calibri"/>
                <a:ea typeface="Calibri"/>
                <a:cs typeface="Calibri"/>
                <a:sym typeface="Calibri"/>
              </a:rPr>
              <a:t>Personnes en relation (RDA 30)</a:t>
            </a:r>
            <a:endParaRPr sz="4000">
              <a:latin typeface="Calibri"/>
              <a:ea typeface="Calibri"/>
              <a:cs typeface="Calibri"/>
              <a:sym typeface="Calibri"/>
            </a:endParaRPr>
          </a:p>
        </p:txBody>
      </p:sp>
      <p:sp>
        <p:nvSpPr>
          <p:cNvPr id="1058" name="Google Shape;1058;p95"/>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dk1"/>
              </a:buClr>
              <a:buSzPts val="2800"/>
              <a:buNone/>
            </a:pPr>
            <a:r>
              <a:rPr lang="en-US"/>
              <a:t>	100 1_	Bachman, Richard</a:t>
            </a:r>
            <a:endParaRPr/>
          </a:p>
          <a:p>
            <a:pPr marL="0" indent="0">
              <a:buSzPts val="2800"/>
              <a:buNone/>
            </a:pPr>
            <a:r>
              <a:rPr lang="en-US"/>
              <a:t>	500 1_	$w r $i Identité réelle : $a King, Stephen, $d 1947-</a:t>
            </a:r>
            <a:endParaRPr/>
          </a:p>
          <a:p>
            <a:pPr marL="0" indent="0">
              <a:buSzPts val="2800"/>
              <a:buNone/>
            </a:pPr>
            <a:r>
              <a:rPr lang="en-US"/>
              <a:t>	</a:t>
            </a:r>
          </a:p>
          <a:p>
            <a:pPr marL="0" indent="0">
              <a:buSzPts val="2800"/>
              <a:buNone/>
            </a:pPr>
            <a:r>
              <a:rPr lang="en-US"/>
              <a:t>            100 1_	King, Stephen, $d 1947-</a:t>
            </a:r>
            <a:endParaRPr/>
          </a:p>
          <a:p>
            <a:pPr marL="0" indent="0">
              <a:buSzPts val="2800"/>
              <a:buNone/>
            </a:pPr>
            <a:r>
              <a:rPr lang="en-US"/>
              <a:t>	500 1_	$w r $i Identité alternative : $a Bachman, Richard</a:t>
            </a:r>
            <a:endParaRPr/>
          </a:p>
          <a:p>
            <a:pPr marL="0" lvl="0" indent="0" algn="l" rtl="0">
              <a:lnSpc>
                <a:spcPct val="90000"/>
              </a:lnSpc>
              <a:spcBef>
                <a:spcPts val="0"/>
              </a:spcBef>
              <a:spcAft>
                <a:spcPts val="0"/>
              </a:spcAft>
              <a:buClr>
                <a:schemeClr val="dk1"/>
              </a:buClr>
              <a:buSzPts val="2800"/>
              <a:buNone/>
            </a:pPr>
            <a:r>
              <a:rPr lang="en-US"/>
              <a:t>			</a:t>
            </a:r>
            <a:endParaRPr/>
          </a:p>
        </p:txBody>
      </p:sp>
      <p:sp>
        <p:nvSpPr>
          <p:cNvPr id="1059" name="Google Shape;1059;p9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r>
              <a:rPr lang="en-US"/>
              <a:t>Module 2 : Description des personnes</a:t>
            </a:r>
            <a:endParaRPr/>
          </a:p>
        </p:txBody>
      </p:sp>
      <p:sp>
        <p:nvSpPr>
          <p:cNvPr id="1060" name="Google Shape;1060;p9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115</a:t>
            </a:fld>
            <a:endParaRPr/>
          </a:p>
        </p:txBody>
      </p:sp>
    </p:spTree>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Shape 1066"/>
        <p:cNvGrpSpPr/>
        <p:nvPr/>
      </p:nvGrpSpPr>
      <p:grpSpPr>
        <a:xfrm>
          <a:off x="0" y="0"/>
          <a:ext cx="0" cy="0"/>
          <a:chOff x="0" y="0"/>
          <a:chExt cx="0" cy="0"/>
        </a:xfrm>
      </p:grpSpPr>
      <p:sp>
        <p:nvSpPr>
          <p:cNvPr id="1067" name="Google Shape;1067;p96"/>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dk1"/>
              </a:buClr>
              <a:buSzPts val="4000"/>
              <a:buFont typeface="Calibri"/>
              <a:buNone/>
            </a:pPr>
            <a:r>
              <a:rPr lang="en-US" sz="4000">
                <a:latin typeface="Calibri"/>
                <a:ea typeface="Calibri"/>
                <a:cs typeface="Calibri"/>
                <a:sym typeface="Calibri"/>
              </a:rPr>
              <a:t>Plus de deux </a:t>
            </a:r>
            <a:r>
              <a:rPr lang="en-US" sz="4000" err="1">
                <a:latin typeface="Calibri"/>
                <a:ea typeface="Calibri"/>
                <a:cs typeface="Calibri"/>
                <a:sym typeface="Calibri"/>
              </a:rPr>
              <a:t>identités</a:t>
            </a:r>
            <a:endParaRPr lang="fr-CA" sz="4000">
              <a:latin typeface="Calibri"/>
              <a:ea typeface="Calibri"/>
              <a:cs typeface="Calibri"/>
              <a:sym typeface="Calibri"/>
            </a:endParaRPr>
          </a:p>
        </p:txBody>
      </p:sp>
      <p:sp>
        <p:nvSpPr>
          <p:cNvPr id="1068" name="Google Shape;1068;p96"/>
          <p:cNvSpPr txBox="1">
            <a:spLocks noGrp="1"/>
          </p:cNvSpPr>
          <p:nvPr>
            <p:ph type="body" idx="1"/>
          </p:nvPr>
        </p:nvSpPr>
        <p:spPr>
          <a:xfrm>
            <a:off x="915346" y="1931270"/>
            <a:ext cx="10515600" cy="4351338"/>
          </a:xfrm>
          <a:prstGeom prst="rect">
            <a:avLst/>
          </a:prstGeom>
          <a:noFill/>
          <a:ln>
            <a:noFill/>
          </a:ln>
        </p:spPr>
        <p:txBody>
          <a:bodyPr spcFirstLastPara="1" wrap="square" lIns="91425" tIns="45700" rIns="91425" bIns="45700" anchor="t" anchorCtr="0">
            <a:normAutofit/>
          </a:bodyPr>
          <a:lstStyle/>
          <a:p>
            <a:pPr marL="228600" lvl="0" indent="-228600" algn="l" rtl="0">
              <a:lnSpc>
                <a:spcPct val="90000"/>
              </a:lnSpc>
              <a:spcBef>
                <a:spcPts val="0"/>
              </a:spcBef>
              <a:spcAft>
                <a:spcPts val="0"/>
              </a:spcAft>
              <a:buClr>
                <a:schemeClr val="dk1"/>
              </a:buClr>
              <a:buSzPts val="2800"/>
              <a:buChar char="•"/>
            </a:pPr>
            <a:r>
              <a:rPr lang="en-US"/>
              <a:t>En </a:t>
            </a:r>
            <a:r>
              <a:rPr lang="en-US" err="1"/>
              <a:t>désigner</a:t>
            </a:r>
            <a:r>
              <a:rPr lang="en-US"/>
              <a:t> une </a:t>
            </a:r>
            <a:r>
              <a:rPr lang="en-US" err="1"/>
              <a:t>comme</a:t>
            </a:r>
            <a:r>
              <a:rPr lang="en-US"/>
              <a:t> point d’accès « de base »</a:t>
            </a:r>
            <a:endParaRPr/>
          </a:p>
          <a:p>
            <a:pPr marL="228600" lvl="0" indent="-228600" algn="l" rtl="0">
              <a:lnSpc>
                <a:spcPct val="90000"/>
              </a:lnSpc>
              <a:spcBef>
                <a:spcPts val="1000"/>
              </a:spcBef>
              <a:spcAft>
                <a:spcPts val="0"/>
              </a:spcAft>
              <a:buClr>
                <a:schemeClr val="dk1"/>
              </a:buClr>
              <a:buSzPts val="2800"/>
              <a:buChar char="•"/>
            </a:pPr>
            <a:r>
              <a:rPr lang="en-US"/>
              <a:t>Sur la notice d’autorité de nom « de base » :</a:t>
            </a:r>
            <a:endParaRPr/>
          </a:p>
          <a:p>
            <a:pPr marL="0" indent="0">
              <a:buSzPts val="2800"/>
              <a:buNone/>
            </a:pPr>
            <a:r>
              <a:rPr lang="en-US" sz="3200" baseline="30000"/>
              <a:t>      </a:t>
            </a:r>
            <a:r>
              <a:rPr lang="en-US" sz="1800" baseline="30000"/>
              <a:t>⧫</a:t>
            </a:r>
            <a:r>
              <a:rPr lang="en-US" sz="3200" baseline="30000"/>
              <a:t>  </a:t>
            </a:r>
            <a:r>
              <a:rPr lang="en-US" sz="2400"/>
              <a:t>Ajouter une zone 500, renvoi « voir aussi » avec une sous-zone </a:t>
            </a:r>
            <a:endParaRPr sz="3200"/>
          </a:p>
          <a:p>
            <a:pPr marL="0" indent="0">
              <a:spcBef>
                <a:spcPts val="0"/>
              </a:spcBef>
              <a:buSzPts val="2000"/>
              <a:buNone/>
            </a:pPr>
            <a:r>
              <a:rPr lang="en-US" sz="2400"/>
              <a:t>         $w « nnnc » pour tous les autres noms utilisés</a:t>
            </a:r>
            <a:endParaRPr sz="3200"/>
          </a:p>
          <a:p>
            <a:pPr marL="0" indent="0">
              <a:buSzPts val="1600"/>
              <a:buNone/>
            </a:pPr>
            <a:r>
              <a:rPr lang="en-US" sz="1800" baseline="30000"/>
              <a:t>           ⧫</a:t>
            </a:r>
            <a:r>
              <a:rPr lang="en-US" sz="2400" baseline="30000"/>
              <a:t>  </a:t>
            </a:r>
            <a:r>
              <a:rPr lang="en-US" sz="2400"/>
              <a:t>Ajouter une zone 663 </a:t>
            </a:r>
            <a:r>
              <a:rPr lang="en-US" sz="2400" err="1"/>
              <a:t>énumérant</a:t>
            </a:r>
            <a:r>
              <a:rPr lang="en-US" sz="2400"/>
              <a:t> tous les autres noms avec le </a:t>
            </a:r>
            <a:r>
              <a:rPr lang="en-US" sz="2400" err="1"/>
              <a:t>texte</a:t>
            </a:r>
            <a:r>
              <a:rPr lang="en-US" sz="2400"/>
              <a:t> suivant :</a:t>
            </a:r>
            <a:endParaRPr sz="3200"/>
          </a:p>
          <a:p>
            <a:pPr marL="0" lvl="0" indent="0" algn="l" rtl="0">
              <a:lnSpc>
                <a:spcPct val="90000"/>
              </a:lnSpc>
              <a:spcBef>
                <a:spcPts val="1000"/>
              </a:spcBef>
              <a:spcAft>
                <a:spcPts val="0"/>
              </a:spcAft>
              <a:buClr>
                <a:schemeClr val="dk1"/>
              </a:buClr>
              <a:buSzPts val="2800"/>
              <a:buNone/>
            </a:pPr>
            <a:r>
              <a:rPr lang="en-US"/>
              <a:t>            </a:t>
            </a:r>
            <a:endParaRPr/>
          </a:p>
          <a:p>
            <a:pPr marL="0" indent="0">
              <a:buSzPts val="2800"/>
              <a:buNone/>
            </a:pPr>
            <a:r>
              <a:rPr lang="en-US"/>
              <a:t>	663 $a Pour les </a:t>
            </a:r>
            <a:r>
              <a:rPr lang="en-US" err="1"/>
              <a:t>œuvres</a:t>
            </a:r>
            <a:r>
              <a:rPr lang="en-US"/>
              <a:t> de cette personne écrites sous d'autres noms, </a:t>
            </a:r>
            <a:r>
              <a:rPr lang="en-US" err="1"/>
              <a:t>chercher</a:t>
            </a:r>
            <a:r>
              <a:rPr lang="en-US"/>
              <a:t> aussi sous : $b [nom] $b [nom], etc.</a:t>
            </a:r>
            <a:endParaRPr/>
          </a:p>
          <a:p>
            <a:pPr marL="0" lvl="0" indent="0" algn="l" rtl="0">
              <a:lnSpc>
                <a:spcPct val="90000"/>
              </a:lnSpc>
              <a:spcBef>
                <a:spcPts val="1000"/>
              </a:spcBef>
              <a:spcAft>
                <a:spcPts val="0"/>
              </a:spcAft>
              <a:buClr>
                <a:schemeClr val="dk1"/>
              </a:buClr>
              <a:buSzPts val="2800"/>
              <a:buNone/>
            </a:pPr>
            <a:endParaRPr/>
          </a:p>
        </p:txBody>
      </p:sp>
      <p:sp>
        <p:nvSpPr>
          <p:cNvPr id="1069" name="Google Shape;1069;p9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r>
              <a:rPr lang="en-US"/>
              <a:t>Module 2 : Description des personnes</a:t>
            </a:r>
            <a:endParaRPr/>
          </a:p>
        </p:txBody>
      </p:sp>
      <p:sp>
        <p:nvSpPr>
          <p:cNvPr id="1070" name="Google Shape;1070;p9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116</a:t>
            </a:fld>
            <a:endParaRPr/>
          </a:p>
        </p:txBody>
      </p:sp>
    </p:spTree>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Shape 1076"/>
        <p:cNvGrpSpPr/>
        <p:nvPr/>
      </p:nvGrpSpPr>
      <p:grpSpPr>
        <a:xfrm>
          <a:off x="0" y="0"/>
          <a:ext cx="0" cy="0"/>
          <a:chOff x="0" y="0"/>
          <a:chExt cx="0" cy="0"/>
        </a:xfrm>
      </p:grpSpPr>
      <p:sp>
        <p:nvSpPr>
          <p:cNvPr id="1077" name="Google Shape;1077;p97"/>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dk1"/>
              </a:buClr>
              <a:buSzPts val="4000"/>
              <a:buFont typeface="Calibri"/>
              <a:buNone/>
            </a:pPr>
            <a:r>
              <a:rPr lang="en-US" sz="4000">
                <a:latin typeface="Calibri"/>
                <a:ea typeface="Calibri"/>
                <a:cs typeface="Calibri"/>
                <a:sym typeface="Calibri"/>
              </a:rPr>
              <a:t>Plus de deux </a:t>
            </a:r>
            <a:r>
              <a:rPr lang="en-US" sz="4000" err="1">
                <a:latin typeface="Calibri"/>
                <a:ea typeface="Calibri"/>
                <a:cs typeface="Calibri"/>
                <a:sym typeface="Calibri"/>
              </a:rPr>
              <a:t>identités</a:t>
            </a:r>
            <a:endParaRPr lang="fr-CA" sz="4000">
              <a:latin typeface="Calibri"/>
              <a:ea typeface="Calibri"/>
              <a:cs typeface="Calibri"/>
              <a:sym typeface="Calibri"/>
            </a:endParaRPr>
          </a:p>
        </p:txBody>
      </p:sp>
      <p:sp>
        <p:nvSpPr>
          <p:cNvPr id="1078" name="Google Shape;1078;p97"/>
          <p:cNvSpPr txBox="1">
            <a:spLocks noGrp="1"/>
          </p:cNvSpPr>
          <p:nvPr>
            <p:ph type="body" idx="1"/>
          </p:nvPr>
        </p:nvSpPr>
        <p:spPr>
          <a:xfrm>
            <a:off x="1820008" y="1628980"/>
            <a:ext cx="9275884" cy="4732337"/>
          </a:xfrm>
          <a:prstGeom prst="rect">
            <a:avLst/>
          </a:prstGeom>
          <a:noFill/>
          <a:ln>
            <a:noFill/>
          </a:ln>
        </p:spPr>
        <p:txBody>
          <a:bodyPr spcFirstLastPara="1" wrap="square" lIns="91425" tIns="45700" rIns="91425" bIns="45700" anchor="t" anchorCtr="0">
            <a:normAutofit/>
          </a:bodyPr>
          <a:lstStyle/>
          <a:p>
            <a:pPr marL="228600" lvl="0" indent="-228600" algn="l" rtl="0">
              <a:lnSpc>
                <a:spcPct val="90000"/>
              </a:lnSpc>
              <a:spcBef>
                <a:spcPts val="0"/>
              </a:spcBef>
              <a:spcAft>
                <a:spcPts val="0"/>
              </a:spcAft>
              <a:buClr>
                <a:schemeClr val="dk1"/>
              </a:buClr>
              <a:buSzPts val="2800"/>
              <a:buChar char="•"/>
            </a:pPr>
            <a:r>
              <a:rPr lang="en-US"/>
              <a:t>Sur </a:t>
            </a:r>
            <a:r>
              <a:rPr lang="en-US" err="1"/>
              <a:t>chacune</a:t>
            </a:r>
            <a:r>
              <a:rPr lang="en-US"/>
              <a:t> des autres notices d’autorité de noms :</a:t>
            </a:r>
            <a:endParaRPr/>
          </a:p>
          <a:p>
            <a:pPr marL="0" indent="0">
              <a:buSzPts val="1600"/>
              <a:buNone/>
            </a:pPr>
            <a:r>
              <a:rPr lang="en-US" sz="1800" baseline="30000"/>
              <a:t>           ⧫</a:t>
            </a:r>
            <a:r>
              <a:rPr lang="en-US" sz="3200" baseline="30000"/>
              <a:t>  </a:t>
            </a:r>
            <a:r>
              <a:rPr lang="en-US" sz="2400"/>
              <a:t>Ajouter une zone 500, renvoi « voir aussi » pour la notice d’autorité de nom « de base » avec une sous-zone $w nnnc</a:t>
            </a:r>
            <a:endParaRPr sz="2400"/>
          </a:p>
          <a:p>
            <a:pPr marL="0" indent="0">
              <a:buSzPts val="1600"/>
              <a:buNone/>
            </a:pPr>
            <a:r>
              <a:rPr lang="en-US" sz="1800" baseline="30000"/>
              <a:t>            ⧫</a:t>
            </a:r>
            <a:r>
              <a:rPr lang="en-US" sz="2400" baseline="30000"/>
              <a:t>  </a:t>
            </a:r>
            <a:r>
              <a:rPr lang="en-US" sz="2400"/>
              <a:t>Justifier ce renvoi dans une zone 670, selon la pratique </a:t>
            </a:r>
            <a:r>
              <a:rPr lang="en-US" sz="2400" err="1"/>
              <a:t>habituelle</a:t>
            </a:r>
            <a:endParaRPr sz="3200"/>
          </a:p>
          <a:p>
            <a:pPr marL="0" indent="0">
              <a:buSzPts val="1600"/>
              <a:buNone/>
            </a:pPr>
            <a:r>
              <a:rPr lang="en-US" sz="1800" baseline="30000"/>
              <a:t>            ⧫</a:t>
            </a:r>
            <a:r>
              <a:rPr lang="en-US" sz="2400" baseline="30000"/>
              <a:t>  </a:t>
            </a:r>
            <a:r>
              <a:rPr lang="en-US" sz="2400"/>
              <a:t>Ajouter une zone 663 avec le </a:t>
            </a:r>
            <a:r>
              <a:rPr lang="en-US" sz="2400" err="1"/>
              <a:t>texte</a:t>
            </a:r>
            <a:r>
              <a:rPr lang="en-US" sz="2400"/>
              <a:t> suivant :</a:t>
            </a:r>
            <a:endParaRPr sz="3200"/>
          </a:p>
          <a:p>
            <a:pPr marL="0" indent="0">
              <a:buSzPts val="2000"/>
              <a:buNone/>
            </a:pPr>
            <a:r>
              <a:rPr lang="en-US" sz="2000"/>
              <a:t>                 </a:t>
            </a:r>
          </a:p>
          <a:p>
            <a:pPr marL="0" indent="0">
              <a:buSzPts val="2000"/>
              <a:buNone/>
            </a:pPr>
            <a:r>
              <a:rPr lang="en-US"/>
              <a:t>663 $a Les </a:t>
            </a:r>
            <a:r>
              <a:rPr lang="en-US" err="1"/>
              <a:t>œuvres</a:t>
            </a:r>
            <a:r>
              <a:rPr lang="en-US"/>
              <a:t> de cette personne sont </a:t>
            </a:r>
            <a:r>
              <a:rPr lang="en-US" err="1"/>
              <a:t>identifiées</a:t>
            </a:r>
            <a:r>
              <a:rPr lang="en-US"/>
              <a:t> par le nom </a:t>
            </a:r>
            <a:r>
              <a:rPr lang="en-US" err="1"/>
              <a:t>utilisé</a:t>
            </a:r>
            <a:r>
              <a:rPr lang="en-US"/>
              <a:t> dans le document. Pour une </a:t>
            </a:r>
            <a:r>
              <a:rPr lang="en-US" err="1"/>
              <a:t>liste</a:t>
            </a:r>
            <a:r>
              <a:rPr lang="en-US"/>
              <a:t> d’autres noms utilisés par cette personne, </a:t>
            </a:r>
            <a:r>
              <a:rPr lang="en-US" err="1"/>
              <a:t>chercher</a:t>
            </a:r>
            <a:r>
              <a:rPr lang="en-US"/>
              <a:t> aussi sous : $b [</a:t>
            </a:r>
            <a:r>
              <a:rPr lang="en-US" err="1"/>
              <a:t>vedette</a:t>
            </a:r>
            <a:r>
              <a:rPr lang="en-US"/>
              <a:t> de base]</a:t>
            </a:r>
          </a:p>
        </p:txBody>
      </p:sp>
      <p:sp>
        <p:nvSpPr>
          <p:cNvPr id="1079" name="Google Shape;1079;p9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r>
              <a:rPr lang="en-US"/>
              <a:t>Module 2 : Description des personnes</a:t>
            </a:r>
            <a:endParaRPr/>
          </a:p>
        </p:txBody>
      </p:sp>
      <p:sp>
        <p:nvSpPr>
          <p:cNvPr id="1080" name="Google Shape;1080;p9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117</a:t>
            </a:fld>
            <a:endParaRPr/>
          </a:p>
        </p:txBody>
      </p:sp>
    </p:spTree>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Shape 1086"/>
        <p:cNvGrpSpPr/>
        <p:nvPr/>
      </p:nvGrpSpPr>
      <p:grpSpPr>
        <a:xfrm>
          <a:off x="0" y="0"/>
          <a:ext cx="0" cy="0"/>
          <a:chOff x="0" y="0"/>
          <a:chExt cx="0" cy="0"/>
        </a:xfrm>
      </p:grpSpPr>
      <p:sp>
        <p:nvSpPr>
          <p:cNvPr id="1087" name="Google Shape;1087;p98"/>
          <p:cNvSpPr txBox="1">
            <a:spLocks noGrp="1"/>
          </p:cNvSpPr>
          <p:nvPr>
            <p:ph type="title"/>
          </p:nvPr>
        </p:nvSpPr>
        <p:spPr>
          <a:xfrm>
            <a:off x="-450376" y="138713"/>
            <a:ext cx="12446757" cy="1069592"/>
          </a:xfrm>
          <a:prstGeom prst="rect">
            <a:avLst/>
          </a:prstGeom>
          <a:noFill/>
          <a:ln>
            <a:noFill/>
          </a:ln>
        </p:spPr>
        <p:txBody>
          <a:bodyPr spcFirstLastPara="1" wrap="square" lIns="91425" tIns="45700" rIns="91425" bIns="45700" anchor="ctr" anchorCtr="0">
            <a:normAutofit fontScale="90000"/>
          </a:bodyPr>
          <a:lstStyle/>
          <a:p>
            <a:pPr marL="0" lvl="0" indent="0" algn="ctr" rtl="0">
              <a:lnSpc>
                <a:spcPct val="90000"/>
              </a:lnSpc>
              <a:spcBef>
                <a:spcPts val="0"/>
              </a:spcBef>
              <a:spcAft>
                <a:spcPts val="0"/>
              </a:spcAft>
              <a:buClr>
                <a:schemeClr val="dk1"/>
              </a:buClr>
              <a:buSzPts val="3600"/>
              <a:buFont typeface="Calibri"/>
              <a:buNone/>
            </a:pPr>
            <a:r>
              <a:rPr lang="en-US" sz="3600">
                <a:latin typeface="Calibri"/>
                <a:ea typeface="Calibri"/>
                <a:cs typeface="Calibri"/>
                <a:sym typeface="Calibri"/>
              </a:rPr>
              <a:t>Plus de deux </a:t>
            </a:r>
            <a:r>
              <a:rPr lang="en-US" sz="3600" err="1">
                <a:latin typeface="Calibri"/>
                <a:ea typeface="Calibri"/>
                <a:cs typeface="Calibri"/>
                <a:sym typeface="Calibri"/>
              </a:rPr>
              <a:t>identités</a:t>
            </a:r>
            <a:r>
              <a:rPr lang="en-US" sz="3600">
                <a:latin typeface="Calibri"/>
                <a:ea typeface="Calibri"/>
                <a:cs typeface="Calibri"/>
                <a:sym typeface="Calibri"/>
              </a:rPr>
              <a:t> : Notice d’autorité </a:t>
            </a:r>
            <a:br>
              <a:rPr lang="en-US" sz="3600">
                <a:latin typeface="Calibri"/>
                <a:ea typeface="Calibri"/>
                <a:cs typeface="Calibri"/>
                <a:sym typeface="Calibri"/>
              </a:rPr>
            </a:br>
            <a:r>
              <a:rPr lang="en-US" sz="3600">
                <a:latin typeface="Calibri"/>
                <a:ea typeface="Calibri"/>
                <a:cs typeface="Calibri"/>
                <a:sym typeface="Calibri"/>
              </a:rPr>
              <a:t>de nom de base</a:t>
            </a:r>
            <a:endParaRPr sz="3600">
              <a:latin typeface="Calibri"/>
              <a:ea typeface="Calibri"/>
              <a:cs typeface="Calibri"/>
              <a:sym typeface="Calibri"/>
            </a:endParaRPr>
          </a:p>
        </p:txBody>
      </p:sp>
      <p:sp>
        <p:nvSpPr>
          <p:cNvPr id="1088" name="Google Shape;1088;p9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r>
              <a:rPr lang="en-US"/>
              <a:t>Module 2 : Description des personnes</a:t>
            </a:r>
            <a:endParaRPr/>
          </a:p>
        </p:txBody>
      </p:sp>
      <p:sp>
        <p:nvSpPr>
          <p:cNvPr id="1089" name="Google Shape;1089;p9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118</a:t>
            </a:fld>
            <a:endParaRPr/>
          </a:p>
        </p:txBody>
      </p:sp>
      <p:pic>
        <p:nvPicPr>
          <p:cNvPr id="1095" name="Google Shape;1095;p98"/>
          <p:cNvPicPr preferRelativeResize="0"/>
          <p:nvPr/>
        </p:nvPicPr>
        <p:blipFill rotWithShape="1">
          <a:blip r:embed="rId3">
            <a:alphaModFix/>
          </a:blip>
          <a:srcRect/>
          <a:stretch/>
        </p:blipFill>
        <p:spPr>
          <a:xfrm>
            <a:off x="1703087" y="6255816"/>
            <a:ext cx="7145746" cy="518428"/>
          </a:xfrm>
          <a:prstGeom prst="rect">
            <a:avLst/>
          </a:prstGeom>
          <a:noFill/>
          <a:ln>
            <a:noFill/>
          </a:ln>
        </p:spPr>
      </p:pic>
      <p:pic>
        <p:nvPicPr>
          <p:cNvPr id="1094" name="Google Shape;1094;p98"/>
          <p:cNvPicPr preferRelativeResize="0"/>
          <p:nvPr/>
        </p:nvPicPr>
        <p:blipFill rotWithShape="1">
          <a:blip r:embed="rId4">
            <a:alphaModFix/>
          </a:blip>
          <a:srcRect/>
          <a:stretch/>
        </p:blipFill>
        <p:spPr>
          <a:xfrm>
            <a:off x="3315576" y="5402874"/>
            <a:ext cx="991625" cy="440408"/>
          </a:xfrm>
          <a:prstGeom prst="rect">
            <a:avLst/>
          </a:prstGeom>
          <a:noFill/>
          <a:ln>
            <a:noFill/>
          </a:ln>
        </p:spPr>
      </p:pic>
      <p:pic>
        <p:nvPicPr>
          <p:cNvPr id="1093" name="Google Shape;1093;p98"/>
          <p:cNvPicPr preferRelativeResize="0"/>
          <p:nvPr/>
        </p:nvPicPr>
        <p:blipFill rotWithShape="1">
          <a:blip r:embed="rId4">
            <a:alphaModFix/>
          </a:blip>
          <a:srcRect/>
          <a:stretch/>
        </p:blipFill>
        <p:spPr>
          <a:xfrm>
            <a:off x="3344331" y="5832343"/>
            <a:ext cx="930173" cy="354376"/>
          </a:xfrm>
          <a:prstGeom prst="rect">
            <a:avLst/>
          </a:prstGeom>
          <a:noFill/>
          <a:ln>
            <a:noFill/>
          </a:ln>
        </p:spPr>
      </p:pic>
      <p:pic>
        <p:nvPicPr>
          <p:cNvPr id="1092" name="Google Shape;1092;p98"/>
          <p:cNvPicPr preferRelativeResize="0"/>
          <p:nvPr/>
        </p:nvPicPr>
        <p:blipFill rotWithShape="1">
          <a:blip r:embed="rId5">
            <a:alphaModFix/>
          </a:blip>
          <a:srcRect/>
          <a:stretch/>
        </p:blipFill>
        <p:spPr>
          <a:xfrm>
            <a:off x="2173903" y="2867317"/>
            <a:ext cx="2880704" cy="335796"/>
          </a:xfrm>
          <a:prstGeom prst="rect">
            <a:avLst/>
          </a:prstGeom>
          <a:noFill/>
          <a:ln>
            <a:noFill/>
          </a:ln>
        </p:spPr>
      </p:pic>
      <p:pic>
        <p:nvPicPr>
          <p:cNvPr id="3" name="Image 3" descr="Une image contenant capture d’écran&#10;&#10;Description générée avec un niveau de confiance très élevé">
            <a:extLst>
              <a:ext uri="{FF2B5EF4-FFF2-40B4-BE49-F238E27FC236}">
                <a16:creationId xmlns:a16="http://schemas.microsoft.com/office/drawing/2014/main" id="{0FF16EF9-8559-4343-9877-B35F2A80A526}"/>
              </a:ext>
            </a:extLst>
          </p:cNvPr>
          <p:cNvPicPr>
            <a:picLocks noChangeAspect="1"/>
          </p:cNvPicPr>
          <p:nvPr/>
        </p:nvPicPr>
        <p:blipFill>
          <a:blip r:embed="rId6"/>
          <a:stretch>
            <a:fillRect/>
          </a:stretch>
        </p:blipFill>
        <p:spPr>
          <a:xfrm>
            <a:off x="1618891" y="1154836"/>
            <a:ext cx="8623538" cy="5612252"/>
          </a:xfrm>
          <a:prstGeom prst="rect">
            <a:avLst/>
          </a:prstGeom>
        </p:spPr>
      </p:pic>
      <p:pic>
        <p:nvPicPr>
          <p:cNvPr id="11" name="Google Shape;1095;p98">
            <a:extLst>
              <a:ext uri="{FF2B5EF4-FFF2-40B4-BE49-F238E27FC236}">
                <a16:creationId xmlns:a16="http://schemas.microsoft.com/office/drawing/2014/main" id="{D1A01B2D-945F-418C-8A54-C6D464689CF8}"/>
              </a:ext>
            </a:extLst>
          </p:cNvPr>
          <p:cNvPicPr preferRelativeResize="0"/>
          <p:nvPr/>
        </p:nvPicPr>
        <p:blipFill rotWithShape="1">
          <a:blip r:embed="rId3">
            <a:alphaModFix/>
          </a:blip>
          <a:srcRect/>
          <a:stretch/>
        </p:blipFill>
        <p:spPr>
          <a:xfrm>
            <a:off x="1670389" y="6255816"/>
            <a:ext cx="7262639" cy="518428"/>
          </a:xfrm>
          <a:prstGeom prst="rect">
            <a:avLst/>
          </a:prstGeom>
          <a:noFill/>
          <a:ln>
            <a:noFill/>
          </a:ln>
        </p:spPr>
      </p:pic>
      <p:pic>
        <p:nvPicPr>
          <p:cNvPr id="12" name="Google Shape;1094;p98">
            <a:extLst>
              <a:ext uri="{FF2B5EF4-FFF2-40B4-BE49-F238E27FC236}">
                <a16:creationId xmlns:a16="http://schemas.microsoft.com/office/drawing/2014/main" id="{6B4CBCBC-6F8F-4E68-8DBA-03D01B4C5AAD}"/>
              </a:ext>
            </a:extLst>
          </p:cNvPr>
          <p:cNvPicPr preferRelativeResize="0"/>
          <p:nvPr/>
        </p:nvPicPr>
        <p:blipFill rotWithShape="1">
          <a:blip r:embed="rId4">
            <a:alphaModFix/>
          </a:blip>
          <a:srcRect/>
          <a:stretch/>
        </p:blipFill>
        <p:spPr>
          <a:xfrm>
            <a:off x="3282879" y="5402874"/>
            <a:ext cx="1007846" cy="440408"/>
          </a:xfrm>
          <a:prstGeom prst="rect">
            <a:avLst/>
          </a:prstGeom>
          <a:noFill/>
          <a:ln>
            <a:noFill/>
          </a:ln>
        </p:spPr>
      </p:pic>
      <p:pic>
        <p:nvPicPr>
          <p:cNvPr id="13" name="Google Shape;1093;p98">
            <a:extLst>
              <a:ext uri="{FF2B5EF4-FFF2-40B4-BE49-F238E27FC236}">
                <a16:creationId xmlns:a16="http://schemas.microsoft.com/office/drawing/2014/main" id="{9BB9CC6E-D702-4B62-9361-FBA59D053697}"/>
              </a:ext>
            </a:extLst>
          </p:cNvPr>
          <p:cNvPicPr preferRelativeResize="0"/>
          <p:nvPr/>
        </p:nvPicPr>
        <p:blipFill rotWithShape="1">
          <a:blip r:embed="rId4">
            <a:alphaModFix/>
          </a:blip>
          <a:srcRect/>
          <a:stretch/>
        </p:blipFill>
        <p:spPr>
          <a:xfrm>
            <a:off x="3311634" y="5832343"/>
            <a:ext cx="945389" cy="354376"/>
          </a:xfrm>
          <a:prstGeom prst="rect">
            <a:avLst/>
          </a:prstGeom>
          <a:noFill/>
          <a:ln>
            <a:noFill/>
          </a:ln>
        </p:spPr>
      </p:pic>
      <p:pic>
        <p:nvPicPr>
          <p:cNvPr id="14" name="Google Shape;1092;p98">
            <a:extLst>
              <a:ext uri="{FF2B5EF4-FFF2-40B4-BE49-F238E27FC236}">
                <a16:creationId xmlns:a16="http://schemas.microsoft.com/office/drawing/2014/main" id="{3AD389C9-BA32-4978-A541-EB451256A1EC}"/>
              </a:ext>
            </a:extLst>
          </p:cNvPr>
          <p:cNvPicPr preferRelativeResize="0"/>
          <p:nvPr/>
        </p:nvPicPr>
        <p:blipFill rotWithShape="1">
          <a:blip r:embed="rId5">
            <a:alphaModFix/>
          </a:blip>
          <a:srcRect/>
          <a:stretch/>
        </p:blipFill>
        <p:spPr>
          <a:xfrm>
            <a:off x="2173903" y="2878047"/>
            <a:ext cx="2880704" cy="335796"/>
          </a:xfrm>
          <a:prstGeom prst="rect">
            <a:avLst/>
          </a:prstGeom>
          <a:noFill/>
          <a:ln>
            <a:noFill/>
          </a:ln>
        </p:spPr>
      </p:pic>
    </p:spTree>
    <p:extLst>
      <p:ext uri="{BB962C8B-B14F-4D97-AF65-F5344CB8AC3E}">
        <p14:creationId xmlns:p14="http://schemas.microsoft.com/office/powerpoint/2010/main" val="108466264"/>
      </p:ext>
    </p:extLst>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Shape 1100"/>
        <p:cNvGrpSpPr/>
        <p:nvPr/>
      </p:nvGrpSpPr>
      <p:grpSpPr>
        <a:xfrm>
          <a:off x="0" y="0"/>
          <a:ext cx="0" cy="0"/>
          <a:chOff x="0" y="0"/>
          <a:chExt cx="0" cy="0"/>
        </a:xfrm>
      </p:grpSpPr>
      <p:pic>
        <p:nvPicPr>
          <p:cNvPr id="8" name="Image 8" descr="Une image contenant capture d’écran&#10;&#10;Description générée avec un niveau de confiance très élevé">
            <a:extLst>
              <a:ext uri="{FF2B5EF4-FFF2-40B4-BE49-F238E27FC236}">
                <a16:creationId xmlns:a16="http://schemas.microsoft.com/office/drawing/2014/main" id="{9078572F-74BE-4651-8E89-4D061A64F1B7}"/>
              </a:ext>
            </a:extLst>
          </p:cNvPr>
          <p:cNvPicPr>
            <a:picLocks noChangeAspect="1"/>
          </p:cNvPicPr>
          <p:nvPr/>
        </p:nvPicPr>
        <p:blipFill>
          <a:blip r:embed="rId3"/>
          <a:stretch>
            <a:fillRect/>
          </a:stretch>
        </p:blipFill>
        <p:spPr>
          <a:xfrm>
            <a:off x="842514" y="1161270"/>
            <a:ext cx="10521349" cy="4938025"/>
          </a:xfrm>
          <a:prstGeom prst="rect">
            <a:avLst/>
          </a:prstGeom>
        </p:spPr>
      </p:pic>
      <p:sp>
        <p:nvSpPr>
          <p:cNvPr id="1101" name="Google Shape;1101;p99"/>
          <p:cNvSpPr txBox="1">
            <a:spLocks noGrp="1"/>
          </p:cNvSpPr>
          <p:nvPr>
            <p:ph type="title"/>
          </p:nvPr>
        </p:nvSpPr>
        <p:spPr>
          <a:xfrm>
            <a:off x="838200" y="0"/>
            <a:ext cx="10515600" cy="1325563"/>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dk1"/>
              </a:buClr>
              <a:buSzPts val="4000"/>
              <a:buFont typeface="Calibri"/>
              <a:buNone/>
            </a:pPr>
            <a:r>
              <a:rPr lang="en-US" sz="4000">
                <a:latin typeface="Calibri"/>
                <a:ea typeface="Calibri"/>
                <a:cs typeface="Calibri"/>
                <a:sym typeface="Calibri"/>
              </a:rPr>
              <a:t>Plus de deux </a:t>
            </a:r>
            <a:r>
              <a:rPr lang="en-US" sz="4000" err="1">
                <a:latin typeface="Calibri"/>
                <a:ea typeface="Calibri"/>
                <a:cs typeface="Calibri"/>
                <a:sym typeface="Calibri"/>
              </a:rPr>
              <a:t>identités</a:t>
            </a:r>
            <a:r>
              <a:rPr lang="en-US" sz="4000">
                <a:latin typeface="Calibri"/>
                <a:ea typeface="Calibri"/>
                <a:cs typeface="Calibri"/>
                <a:sym typeface="Calibri"/>
              </a:rPr>
              <a:t> (2)</a:t>
            </a:r>
            <a:endParaRPr sz="4000">
              <a:latin typeface="Calibri"/>
              <a:ea typeface="Calibri"/>
              <a:cs typeface="Calibri"/>
              <a:sym typeface="Calibri"/>
            </a:endParaRPr>
          </a:p>
        </p:txBody>
      </p:sp>
      <p:sp>
        <p:nvSpPr>
          <p:cNvPr id="1102" name="Google Shape;1102;p9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r>
              <a:rPr lang="en-US"/>
              <a:t>Module 2 : Description des personnes</a:t>
            </a:r>
            <a:endParaRPr/>
          </a:p>
        </p:txBody>
      </p:sp>
      <p:sp>
        <p:nvSpPr>
          <p:cNvPr id="1103" name="Google Shape;1103;p9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119</a:t>
            </a:fld>
            <a:endParaRPr/>
          </a:p>
        </p:txBody>
      </p:sp>
      <p:pic>
        <p:nvPicPr>
          <p:cNvPr id="1106" name="Google Shape;1106;p99"/>
          <p:cNvPicPr preferRelativeResize="0"/>
          <p:nvPr/>
        </p:nvPicPr>
        <p:blipFill rotWithShape="1">
          <a:blip r:embed="rId4">
            <a:alphaModFix/>
          </a:blip>
          <a:srcRect/>
          <a:stretch/>
        </p:blipFill>
        <p:spPr>
          <a:xfrm>
            <a:off x="2949418" y="1768297"/>
            <a:ext cx="2072820" cy="286537"/>
          </a:xfrm>
          <a:prstGeom prst="rect">
            <a:avLst/>
          </a:prstGeom>
          <a:noFill/>
          <a:ln>
            <a:noFill/>
          </a:ln>
        </p:spPr>
      </p:pic>
      <p:pic>
        <p:nvPicPr>
          <p:cNvPr id="1107" name="Google Shape;1107;p99"/>
          <p:cNvPicPr preferRelativeResize="0"/>
          <p:nvPr/>
        </p:nvPicPr>
        <p:blipFill rotWithShape="1">
          <a:blip r:embed="rId5">
            <a:alphaModFix/>
          </a:blip>
          <a:srcRect/>
          <a:stretch/>
        </p:blipFill>
        <p:spPr>
          <a:xfrm>
            <a:off x="3251324" y="4355503"/>
            <a:ext cx="566977" cy="262151"/>
          </a:xfrm>
          <a:prstGeom prst="rect">
            <a:avLst/>
          </a:prstGeom>
          <a:noFill/>
          <a:ln>
            <a:noFill/>
          </a:ln>
        </p:spPr>
      </p:pic>
      <p:pic>
        <p:nvPicPr>
          <p:cNvPr id="1108" name="Google Shape;1108;p99"/>
          <p:cNvPicPr preferRelativeResize="0"/>
          <p:nvPr/>
        </p:nvPicPr>
        <p:blipFill rotWithShape="1">
          <a:blip r:embed="rId6">
            <a:alphaModFix/>
          </a:blip>
          <a:srcRect/>
          <a:stretch/>
        </p:blipFill>
        <p:spPr>
          <a:xfrm>
            <a:off x="2955309" y="4831395"/>
            <a:ext cx="8121684" cy="778365"/>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74"/>
        <p:cNvGrpSpPr/>
        <p:nvPr/>
      </p:nvGrpSpPr>
      <p:grpSpPr>
        <a:xfrm>
          <a:off x="0" y="0"/>
          <a:ext cx="0" cy="0"/>
          <a:chOff x="0" y="0"/>
          <a:chExt cx="0" cy="0"/>
        </a:xfrm>
      </p:grpSpPr>
      <p:sp>
        <p:nvSpPr>
          <p:cNvPr id="175" name="Google Shape;175;p9"/>
          <p:cNvSpPr txBox="1">
            <a:spLocks noGrp="1"/>
          </p:cNvSpPr>
          <p:nvPr>
            <p:ph type="title"/>
          </p:nvPr>
        </p:nvSpPr>
        <p:spPr>
          <a:xfrm>
            <a:off x="838200" y="458161"/>
            <a:ext cx="10515600" cy="1011239"/>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dk1"/>
              </a:buClr>
              <a:buSzPts val="4000"/>
              <a:buFont typeface="Calibri"/>
              <a:buNone/>
            </a:pPr>
            <a:r>
              <a:rPr lang="fr-CA" sz="4000">
                <a:latin typeface="Calibri"/>
                <a:ea typeface="Calibri"/>
                <a:cs typeface="Calibri"/>
                <a:sym typeface="Calibri"/>
              </a:rPr>
              <a:t>Codage MARC</a:t>
            </a:r>
          </a:p>
        </p:txBody>
      </p:sp>
      <p:sp>
        <p:nvSpPr>
          <p:cNvPr id="176" name="Google Shape;176;p9"/>
          <p:cNvSpPr txBox="1">
            <a:spLocks noGrp="1"/>
          </p:cNvSpPr>
          <p:nvPr>
            <p:ph type="body" idx="1"/>
          </p:nvPr>
        </p:nvSpPr>
        <p:spPr>
          <a:xfrm>
            <a:off x="838200" y="1803654"/>
            <a:ext cx="10257430" cy="4238371"/>
          </a:xfrm>
          <a:prstGeom prst="rect">
            <a:avLst/>
          </a:prstGeom>
          <a:noFill/>
          <a:ln>
            <a:noFill/>
          </a:ln>
        </p:spPr>
        <p:txBody>
          <a:bodyPr spcFirstLastPara="1" wrap="square" lIns="91425" tIns="45700" rIns="91425" bIns="45700" anchor="t" anchorCtr="0">
            <a:normAutofit fontScale="92500"/>
          </a:bodyPr>
          <a:lstStyle/>
          <a:p>
            <a:pPr marL="228600" lvl="0" indent="-228600" algn="l" rtl="0">
              <a:lnSpc>
                <a:spcPct val="90000"/>
              </a:lnSpc>
              <a:spcBef>
                <a:spcPts val="0"/>
              </a:spcBef>
              <a:spcAft>
                <a:spcPts val="0"/>
              </a:spcAft>
              <a:buClr>
                <a:schemeClr val="dk1"/>
              </a:buClr>
              <a:buSzPts val="2800"/>
              <a:buChar char="•"/>
            </a:pPr>
            <a:r>
              <a:rPr lang="fr-CA" sz="3200"/>
              <a:t>Les noms de personne sont codés dans les X00</a:t>
            </a:r>
          </a:p>
          <a:p>
            <a:pPr marL="633413" lvl="1" indent="0">
              <a:buNone/>
            </a:pPr>
            <a:r>
              <a:rPr lang="en-US" sz="2800">
                <a:sym typeface="Wingdings" panose="05000000000000000000" pitchFamily="2" charset="2"/>
              </a:rPr>
              <a:t> </a:t>
            </a:r>
            <a:r>
              <a:rPr lang="en-US" sz="2800"/>
              <a:t>X00 1 </a:t>
            </a:r>
            <a:r>
              <a:rPr lang="fr-CA" sz="2800"/>
              <a:t>‐ un nom de famille en ordre inversé (nom de famille, prénom) ou un nom de famille seul (pour le nom d’une famille, voir module 3)</a:t>
            </a:r>
          </a:p>
          <a:p>
            <a:pPr marL="633412" lvl="1" indent="0">
              <a:spcBef>
                <a:spcPts val="1000"/>
              </a:spcBef>
              <a:buNone/>
            </a:pPr>
            <a:r>
              <a:rPr lang="en-US" sz="2800">
                <a:sym typeface="Wingdings" panose="05000000000000000000" pitchFamily="2" charset="2"/>
              </a:rPr>
              <a:t></a:t>
            </a:r>
            <a:r>
              <a:rPr lang="fr-CA" sz="2800" baseline="30000"/>
              <a:t> </a:t>
            </a:r>
            <a:r>
              <a:rPr lang="fr-CA" sz="2800"/>
              <a:t>X00 0_ ‐ un prénom ou un nom constitué de mots, d’expressions, d’initiales, de lettres distinctes ou de chiffres en ordre direct </a:t>
            </a:r>
          </a:p>
          <a:p>
            <a:pPr marL="228600" lvl="0" indent="-228600" algn="l" rtl="0">
              <a:lnSpc>
                <a:spcPct val="90000"/>
              </a:lnSpc>
              <a:spcBef>
                <a:spcPts val="1000"/>
              </a:spcBef>
              <a:spcAft>
                <a:spcPts val="0"/>
              </a:spcAft>
              <a:buClr>
                <a:schemeClr val="dk1"/>
              </a:buClr>
              <a:buSzPts val="2800"/>
              <a:buChar char="•"/>
            </a:pPr>
            <a:r>
              <a:rPr lang="fr-CA" sz="3200"/>
              <a:t>008/10 (OCLC : Règles de catalogage descriptif) valeur « z »</a:t>
            </a:r>
          </a:p>
          <a:p>
            <a:pPr marL="0" lvl="0" indent="0" algn="l" rtl="0">
              <a:lnSpc>
                <a:spcPct val="90000"/>
              </a:lnSpc>
              <a:spcBef>
                <a:spcPts val="1000"/>
              </a:spcBef>
              <a:spcAft>
                <a:spcPts val="0"/>
              </a:spcAft>
              <a:buClr>
                <a:schemeClr val="dk1"/>
              </a:buClr>
              <a:buSzPts val="2800"/>
              <a:buNone/>
            </a:pPr>
            <a:r>
              <a:rPr lang="fr-CA" sz="3200"/>
              <a:t>		ET</a:t>
            </a:r>
          </a:p>
          <a:p>
            <a:pPr marL="228600" lvl="0" indent="-228600" algn="l" rtl="0">
              <a:lnSpc>
                <a:spcPct val="90000"/>
              </a:lnSpc>
              <a:spcBef>
                <a:spcPts val="1000"/>
              </a:spcBef>
              <a:spcAft>
                <a:spcPts val="0"/>
              </a:spcAft>
              <a:buClr>
                <a:schemeClr val="dk1"/>
              </a:buClr>
              <a:buSzPts val="2800"/>
              <a:buChar char="•"/>
            </a:pPr>
            <a:r>
              <a:rPr lang="fr-CA" sz="3200"/>
              <a:t>040, sous-zone $e </a:t>
            </a:r>
            <a:r>
              <a:rPr lang="fr-CA" sz="3200" err="1"/>
              <a:t>rda</a:t>
            </a:r>
            <a:endParaRPr lang="fr-CA" sz="3200"/>
          </a:p>
        </p:txBody>
      </p:sp>
      <p:sp>
        <p:nvSpPr>
          <p:cNvPr id="177" name="Google Shape;177;p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888888"/>
              </a:buClr>
              <a:buSzPts val="1200"/>
              <a:buFont typeface="Calibri"/>
              <a:buNone/>
            </a:pPr>
            <a:r>
              <a:rPr lang="en-US" sz="1200" b="0" i="0" u="none" strike="noStrike" cap="none">
                <a:solidFill>
                  <a:srgbClr val="888888"/>
                </a:solidFill>
                <a:latin typeface="Calibri"/>
                <a:ea typeface="Calibri"/>
                <a:cs typeface="Calibri"/>
                <a:sym typeface="Calibri"/>
              </a:rPr>
              <a:t>Module 2 : Description des </a:t>
            </a:r>
            <a:r>
              <a:rPr lang="en-US">
                <a:solidFill>
                  <a:srgbClr val="888888"/>
                </a:solidFill>
                <a:latin typeface="Calibri"/>
                <a:ea typeface="Calibri"/>
                <a:cs typeface="Calibri"/>
                <a:sym typeface="Calibri"/>
              </a:rPr>
              <a:t>personn</a:t>
            </a:r>
            <a:r>
              <a:rPr lang="en-US" sz="1200" b="0" i="0" u="none" strike="noStrike" cap="none">
                <a:solidFill>
                  <a:srgbClr val="888888"/>
                </a:solidFill>
                <a:latin typeface="Calibri"/>
                <a:ea typeface="Calibri"/>
                <a:cs typeface="Calibri"/>
                <a:sym typeface="Calibri"/>
              </a:rPr>
              <a:t>es</a:t>
            </a:r>
            <a:endParaRPr sz="1200" b="0" i="0" u="none" strike="noStrike" cap="none">
              <a:solidFill>
                <a:srgbClr val="888888"/>
              </a:solidFill>
              <a:latin typeface="Calibri"/>
              <a:ea typeface="Calibri"/>
              <a:cs typeface="Calibri"/>
              <a:sym typeface="Calibri"/>
            </a:endParaRPr>
          </a:p>
        </p:txBody>
      </p:sp>
      <p:sp>
        <p:nvSpPr>
          <p:cNvPr id="178" name="Google Shape;178;p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888888"/>
              </a:buClr>
              <a:buSzPts val="1200"/>
              <a:buFont typeface="Calibri"/>
              <a:buNone/>
            </a:pPr>
            <a:fld id="{00000000-1234-1234-1234-123412341234}" type="slidenum">
              <a:rPr lang="en-US" sz="1200" b="0" i="0" u="none" strike="noStrike" cap="none">
                <a:solidFill>
                  <a:srgbClr val="888888"/>
                </a:solidFill>
                <a:latin typeface="Calibri"/>
                <a:ea typeface="Calibri"/>
                <a:cs typeface="Calibri"/>
                <a:sym typeface="Calibri"/>
              </a:rPr>
              <a:t>12</a:t>
            </a:fld>
            <a:endParaRPr sz="1200" b="0" i="0" u="none" strike="noStrike" cap="none">
              <a:solidFill>
                <a:srgbClr val="888888"/>
              </a:solidFill>
              <a:latin typeface="Calibri"/>
              <a:ea typeface="Calibri"/>
              <a:cs typeface="Calibri"/>
              <a:sym typeface="Calibri"/>
            </a:endParaRPr>
          </a:p>
        </p:txBody>
      </p:sp>
    </p:spTree>
  </p:cSld>
  <p:clrMapOvr>
    <a:masterClrMapping/>
  </p:clrMapOvr>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Shape 1113"/>
        <p:cNvGrpSpPr/>
        <p:nvPr/>
      </p:nvGrpSpPr>
      <p:grpSpPr>
        <a:xfrm>
          <a:off x="0" y="0"/>
          <a:ext cx="0" cy="0"/>
          <a:chOff x="0" y="0"/>
          <a:chExt cx="0" cy="0"/>
        </a:xfrm>
      </p:grpSpPr>
      <p:pic>
        <p:nvPicPr>
          <p:cNvPr id="2" name="Image 2" descr="Une image contenant capture d’écran&#10;&#10;Description générée avec un niveau de confiance très élevé">
            <a:extLst>
              <a:ext uri="{FF2B5EF4-FFF2-40B4-BE49-F238E27FC236}">
                <a16:creationId xmlns:a16="http://schemas.microsoft.com/office/drawing/2014/main" id="{0CC3022D-9CE7-4C9F-A315-490B27227396}"/>
              </a:ext>
            </a:extLst>
          </p:cNvPr>
          <p:cNvPicPr>
            <a:picLocks noChangeAspect="1"/>
          </p:cNvPicPr>
          <p:nvPr/>
        </p:nvPicPr>
        <p:blipFill>
          <a:blip r:embed="rId3"/>
          <a:stretch>
            <a:fillRect/>
          </a:stretch>
        </p:blipFill>
        <p:spPr>
          <a:xfrm>
            <a:off x="1345722" y="976233"/>
            <a:ext cx="9917501" cy="5523761"/>
          </a:xfrm>
          <a:prstGeom prst="rect">
            <a:avLst/>
          </a:prstGeom>
        </p:spPr>
      </p:pic>
      <p:sp>
        <p:nvSpPr>
          <p:cNvPr id="1114" name="Google Shape;1114;p100"/>
          <p:cNvSpPr txBox="1">
            <a:spLocks noGrp="1"/>
          </p:cNvSpPr>
          <p:nvPr>
            <p:ph type="title"/>
          </p:nvPr>
        </p:nvSpPr>
        <p:spPr>
          <a:xfrm>
            <a:off x="834815" y="102751"/>
            <a:ext cx="10515600" cy="1016366"/>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dk1"/>
              </a:buClr>
              <a:buSzPts val="4000"/>
              <a:buFont typeface="Calibri"/>
              <a:buNone/>
            </a:pPr>
            <a:r>
              <a:rPr lang="en-US" sz="4000">
                <a:latin typeface="Calibri"/>
                <a:ea typeface="Calibri"/>
                <a:cs typeface="Calibri"/>
                <a:sym typeface="Calibri"/>
              </a:rPr>
              <a:t>Plus de deux </a:t>
            </a:r>
            <a:r>
              <a:rPr lang="en-US" sz="4000" err="1">
                <a:latin typeface="Calibri"/>
                <a:ea typeface="Calibri"/>
                <a:cs typeface="Calibri"/>
                <a:sym typeface="Calibri"/>
              </a:rPr>
              <a:t>identités</a:t>
            </a:r>
            <a:r>
              <a:rPr lang="en-US" sz="4000">
                <a:latin typeface="Calibri"/>
                <a:ea typeface="Calibri"/>
                <a:cs typeface="Calibri"/>
                <a:sym typeface="Calibri"/>
              </a:rPr>
              <a:t> (3)</a:t>
            </a:r>
            <a:endParaRPr sz="4000">
              <a:latin typeface="Calibri"/>
              <a:ea typeface="Calibri"/>
              <a:cs typeface="Calibri"/>
              <a:sym typeface="Calibri"/>
            </a:endParaRPr>
          </a:p>
        </p:txBody>
      </p:sp>
      <p:sp>
        <p:nvSpPr>
          <p:cNvPr id="1115" name="Google Shape;1115;p10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r>
              <a:rPr lang="en-US"/>
              <a:t>Module 2 : Description des personnes</a:t>
            </a:r>
            <a:endParaRPr/>
          </a:p>
        </p:txBody>
      </p:sp>
      <p:sp>
        <p:nvSpPr>
          <p:cNvPr id="1116" name="Google Shape;1116;p10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120</a:t>
            </a:fld>
            <a:endParaRPr/>
          </a:p>
        </p:txBody>
      </p:sp>
      <p:pic>
        <p:nvPicPr>
          <p:cNvPr id="1119" name="Google Shape;1119;p100"/>
          <p:cNvPicPr preferRelativeResize="0"/>
          <p:nvPr/>
        </p:nvPicPr>
        <p:blipFill rotWithShape="1">
          <a:blip r:embed="rId4">
            <a:alphaModFix/>
          </a:blip>
          <a:srcRect/>
          <a:stretch/>
        </p:blipFill>
        <p:spPr>
          <a:xfrm>
            <a:off x="2932797" y="1502869"/>
            <a:ext cx="3987125" cy="274441"/>
          </a:xfrm>
          <a:prstGeom prst="rect">
            <a:avLst/>
          </a:prstGeom>
          <a:noFill/>
          <a:ln>
            <a:noFill/>
          </a:ln>
        </p:spPr>
      </p:pic>
      <p:pic>
        <p:nvPicPr>
          <p:cNvPr id="1120" name="Google Shape;1120;p100"/>
          <p:cNvPicPr preferRelativeResize="0"/>
          <p:nvPr/>
        </p:nvPicPr>
        <p:blipFill rotWithShape="1">
          <a:blip r:embed="rId5">
            <a:alphaModFix/>
          </a:blip>
          <a:srcRect/>
          <a:stretch/>
        </p:blipFill>
        <p:spPr>
          <a:xfrm>
            <a:off x="3338847" y="3901618"/>
            <a:ext cx="891959" cy="274441"/>
          </a:xfrm>
          <a:prstGeom prst="rect">
            <a:avLst/>
          </a:prstGeom>
          <a:noFill/>
          <a:ln>
            <a:noFill/>
          </a:ln>
        </p:spPr>
      </p:pic>
      <p:pic>
        <p:nvPicPr>
          <p:cNvPr id="1121" name="Google Shape;1121;p100"/>
          <p:cNvPicPr preferRelativeResize="0"/>
          <p:nvPr/>
        </p:nvPicPr>
        <p:blipFill rotWithShape="1">
          <a:blip r:embed="rId6">
            <a:alphaModFix/>
          </a:blip>
          <a:srcRect/>
          <a:stretch/>
        </p:blipFill>
        <p:spPr>
          <a:xfrm>
            <a:off x="1273613" y="4373213"/>
            <a:ext cx="9924852" cy="681471"/>
          </a:xfrm>
          <a:prstGeom prst="rect">
            <a:avLst/>
          </a:prstGeom>
          <a:noFill/>
          <a:ln>
            <a:noFill/>
          </a:ln>
        </p:spPr>
      </p:pic>
    </p:spTree>
  </p:cSld>
  <p:clrMapOvr>
    <a:masterClrMapping/>
  </p:clrMapOvr>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Shape 1126"/>
        <p:cNvGrpSpPr/>
        <p:nvPr/>
      </p:nvGrpSpPr>
      <p:grpSpPr>
        <a:xfrm>
          <a:off x="0" y="0"/>
          <a:ext cx="0" cy="0"/>
          <a:chOff x="0" y="0"/>
          <a:chExt cx="0" cy="0"/>
        </a:xfrm>
      </p:grpSpPr>
      <p:sp>
        <p:nvSpPr>
          <p:cNvPr id="1129" name="Google Shape;1129;p10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r>
              <a:rPr lang="en-US"/>
              <a:t>Module 2 : Description des personnes</a:t>
            </a:r>
            <a:endParaRPr/>
          </a:p>
        </p:txBody>
      </p:sp>
      <p:sp>
        <p:nvSpPr>
          <p:cNvPr id="1127" name="Google Shape;1127;p101"/>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dk1"/>
              </a:buClr>
              <a:buSzPts val="4000"/>
              <a:buFont typeface="Calibri"/>
              <a:buNone/>
            </a:pPr>
            <a:r>
              <a:rPr lang="en-US" sz="4000">
                <a:latin typeface="Calibri"/>
                <a:ea typeface="Calibri"/>
                <a:cs typeface="Calibri"/>
                <a:sym typeface="Calibri"/>
              </a:rPr>
              <a:t>Identité commune (1)</a:t>
            </a:r>
            <a:endParaRPr sz="4000">
              <a:latin typeface="Calibri"/>
              <a:ea typeface="Calibri"/>
              <a:cs typeface="Calibri"/>
              <a:sym typeface="Calibri"/>
            </a:endParaRPr>
          </a:p>
        </p:txBody>
      </p:sp>
      <p:sp>
        <p:nvSpPr>
          <p:cNvPr id="1130" name="Google Shape;1130;p10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121</a:t>
            </a:fld>
            <a:endParaRPr/>
          </a:p>
        </p:txBody>
      </p:sp>
      <p:pic>
        <p:nvPicPr>
          <p:cNvPr id="9" name="Image 8">
            <a:extLst>
              <a:ext uri="{FF2B5EF4-FFF2-40B4-BE49-F238E27FC236}">
                <a16:creationId xmlns:a16="http://schemas.microsoft.com/office/drawing/2014/main" id="{D98D8F89-9AC0-4EA8-AEE2-151AF6F3014E}"/>
              </a:ext>
            </a:extLst>
          </p:cNvPr>
          <p:cNvPicPr>
            <a:picLocks noChangeAspect="1"/>
          </p:cNvPicPr>
          <p:nvPr/>
        </p:nvPicPr>
        <p:blipFill>
          <a:blip r:embed="rId3"/>
          <a:stretch>
            <a:fillRect/>
          </a:stretch>
        </p:blipFill>
        <p:spPr>
          <a:xfrm>
            <a:off x="1528540" y="1360972"/>
            <a:ext cx="9134920" cy="5325095"/>
          </a:xfrm>
          <a:prstGeom prst="rect">
            <a:avLst/>
          </a:prstGeom>
          <a:noFill/>
          <a:ln>
            <a:solidFill>
              <a:schemeClr val="tx1"/>
            </a:solidFill>
          </a:ln>
        </p:spPr>
      </p:pic>
      <p:sp>
        <p:nvSpPr>
          <p:cNvPr id="4" name="Ellipse 3"/>
          <p:cNvSpPr/>
          <p:nvPr/>
        </p:nvSpPr>
        <p:spPr>
          <a:xfrm>
            <a:off x="3126282" y="4238137"/>
            <a:ext cx="652328" cy="292632"/>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6" name="Rectangle à coins arrondis 5"/>
          <p:cNvSpPr/>
          <p:nvPr/>
        </p:nvSpPr>
        <p:spPr>
          <a:xfrm>
            <a:off x="1528540" y="5070485"/>
            <a:ext cx="8789167" cy="404551"/>
          </a:xfrm>
          <a:prstGeom prst="roundRect">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2" name="Rectangle à coins arrondis 1"/>
          <p:cNvSpPr/>
          <p:nvPr/>
        </p:nvSpPr>
        <p:spPr>
          <a:xfrm>
            <a:off x="1528540" y="3423249"/>
            <a:ext cx="2926063" cy="292632"/>
          </a:xfrm>
          <a:prstGeom prst="roundRect">
            <a:avLst/>
          </a:prstGeom>
          <a:noFill/>
          <a:ln w="285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13" name="Ellipse 12">
            <a:extLst>
              <a:ext uri="{FF2B5EF4-FFF2-40B4-BE49-F238E27FC236}">
                <a16:creationId xmlns:a16="http://schemas.microsoft.com/office/drawing/2014/main" id="{21254616-6FAE-4221-9CA6-FEE2AD1E29EC}"/>
              </a:ext>
            </a:extLst>
          </p:cNvPr>
          <p:cNvSpPr/>
          <p:nvPr/>
        </p:nvSpPr>
        <p:spPr>
          <a:xfrm>
            <a:off x="3126282" y="4658627"/>
            <a:ext cx="652328" cy="292632"/>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Tree>
    <p:extLst>
      <p:ext uri="{BB962C8B-B14F-4D97-AF65-F5344CB8AC3E}">
        <p14:creationId xmlns:p14="http://schemas.microsoft.com/office/powerpoint/2010/main" val="2847827056"/>
      </p:ext>
    </p:extLst>
  </p:cSld>
  <p:clrMapOvr>
    <a:masterClrMapping/>
  </p:clrMapOvr>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Shape 1136"/>
        <p:cNvGrpSpPr/>
        <p:nvPr/>
      </p:nvGrpSpPr>
      <p:grpSpPr>
        <a:xfrm>
          <a:off x="0" y="0"/>
          <a:ext cx="0" cy="0"/>
          <a:chOff x="0" y="0"/>
          <a:chExt cx="0" cy="0"/>
        </a:xfrm>
      </p:grpSpPr>
      <p:sp>
        <p:nvSpPr>
          <p:cNvPr id="1137" name="Google Shape;1137;p102"/>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dk1"/>
              </a:buClr>
              <a:buSzPts val="4000"/>
              <a:buFont typeface="Calibri"/>
              <a:buNone/>
            </a:pPr>
            <a:r>
              <a:rPr lang="en-US" sz="4000">
                <a:latin typeface="Calibri"/>
                <a:ea typeface="Calibri"/>
                <a:cs typeface="Calibri"/>
                <a:sym typeface="Calibri"/>
              </a:rPr>
              <a:t>Identité commune (2)</a:t>
            </a:r>
            <a:endParaRPr sz="4000">
              <a:latin typeface="Calibri"/>
              <a:ea typeface="Calibri"/>
              <a:cs typeface="Calibri"/>
              <a:sym typeface="Calibri"/>
            </a:endParaRPr>
          </a:p>
        </p:txBody>
      </p:sp>
      <p:sp>
        <p:nvSpPr>
          <p:cNvPr id="1139" name="Google Shape;1139;p10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r>
              <a:rPr lang="en-US"/>
              <a:t>Module 2 : Description des personnes</a:t>
            </a:r>
            <a:endParaRPr/>
          </a:p>
        </p:txBody>
      </p:sp>
      <p:sp>
        <p:nvSpPr>
          <p:cNvPr id="1140" name="Google Shape;1140;p10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122</a:t>
            </a:fld>
            <a:endParaRPr/>
          </a:p>
        </p:txBody>
      </p:sp>
      <p:pic>
        <p:nvPicPr>
          <p:cNvPr id="6" name="Image 5">
            <a:extLst>
              <a:ext uri="{FF2B5EF4-FFF2-40B4-BE49-F238E27FC236}">
                <a16:creationId xmlns:a16="http://schemas.microsoft.com/office/drawing/2014/main" id="{8D514805-7F2E-444D-AA1B-C6859F77A536}"/>
              </a:ext>
            </a:extLst>
          </p:cNvPr>
          <p:cNvPicPr>
            <a:picLocks noChangeAspect="1"/>
          </p:cNvPicPr>
          <p:nvPr/>
        </p:nvPicPr>
        <p:blipFill>
          <a:blip r:embed="rId3"/>
          <a:stretch>
            <a:fillRect/>
          </a:stretch>
        </p:blipFill>
        <p:spPr>
          <a:xfrm>
            <a:off x="1719346" y="1364776"/>
            <a:ext cx="8753308" cy="5420198"/>
          </a:xfrm>
          <a:prstGeom prst="rect">
            <a:avLst/>
          </a:prstGeom>
          <a:ln>
            <a:solidFill>
              <a:schemeClr val="tx1"/>
            </a:solidFill>
          </a:ln>
        </p:spPr>
      </p:pic>
      <p:sp>
        <p:nvSpPr>
          <p:cNvPr id="3" name="Rectangle à coins arrondis 2"/>
          <p:cNvSpPr/>
          <p:nvPr/>
        </p:nvSpPr>
        <p:spPr>
          <a:xfrm>
            <a:off x="1778135" y="3673995"/>
            <a:ext cx="3149033" cy="287410"/>
          </a:xfrm>
          <a:prstGeom prst="roundRect">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4" name="Ellipse 3"/>
          <p:cNvSpPr/>
          <p:nvPr/>
        </p:nvSpPr>
        <p:spPr>
          <a:xfrm>
            <a:off x="3311551" y="4760159"/>
            <a:ext cx="578060" cy="377371"/>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5" name="Rectangle à coins arrondis 4"/>
          <p:cNvSpPr/>
          <p:nvPr/>
        </p:nvSpPr>
        <p:spPr>
          <a:xfrm>
            <a:off x="1743524" y="5180225"/>
            <a:ext cx="8704952" cy="377371"/>
          </a:xfrm>
          <a:prstGeom prst="roundRect">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Tree>
    <p:extLst>
      <p:ext uri="{BB962C8B-B14F-4D97-AF65-F5344CB8AC3E}">
        <p14:creationId xmlns:p14="http://schemas.microsoft.com/office/powerpoint/2010/main" val="1365042690"/>
      </p:ext>
    </p:extLst>
  </p:cSld>
  <p:clrMapOvr>
    <a:masterClrMapping/>
  </p:clrMapOvr>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Shape 1146"/>
        <p:cNvGrpSpPr/>
        <p:nvPr/>
      </p:nvGrpSpPr>
      <p:grpSpPr>
        <a:xfrm>
          <a:off x="0" y="0"/>
          <a:ext cx="0" cy="0"/>
          <a:chOff x="0" y="0"/>
          <a:chExt cx="0" cy="0"/>
        </a:xfrm>
      </p:grpSpPr>
      <p:sp>
        <p:nvSpPr>
          <p:cNvPr id="1147" name="Google Shape;1147;p103"/>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dk1"/>
              </a:buClr>
              <a:buSzPts val="4000"/>
              <a:buFont typeface="Calibri"/>
              <a:buNone/>
            </a:pPr>
            <a:r>
              <a:rPr lang="en-US" sz="4000">
                <a:latin typeface="Calibri"/>
                <a:ea typeface="Calibri"/>
                <a:cs typeface="Calibri"/>
                <a:sym typeface="Calibri"/>
              </a:rPr>
              <a:t>Identité commune (3)</a:t>
            </a:r>
            <a:endParaRPr sz="4000">
              <a:latin typeface="Calibri"/>
              <a:ea typeface="Calibri"/>
              <a:cs typeface="Calibri"/>
              <a:sym typeface="Calibri"/>
            </a:endParaRPr>
          </a:p>
        </p:txBody>
      </p:sp>
      <p:sp>
        <p:nvSpPr>
          <p:cNvPr id="1149" name="Google Shape;1149;p10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r>
              <a:rPr lang="en-US"/>
              <a:t>Module 2 : Description des personnes</a:t>
            </a:r>
            <a:endParaRPr/>
          </a:p>
        </p:txBody>
      </p:sp>
      <p:sp>
        <p:nvSpPr>
          <p:cNvPr id="1150" name="Google Shape;1150;p10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123</a:t>
            </a:fld>
            <a:endParaRPr/>
          </a:p>
        </p:txBody>
      </p:sp>
      <p:pic>
        <p:nvPicPr>
          <p:cNvPr id="3" name="Image 2">
            <a:extLst>
              <a:ext uri="{FF2B5EF4-FFF2-40B4-BE49-F238E27FC236}">
                <a16:creationId xmlns:a16="http://schemas.microsoft.com/office/drawing/2014/main" id="{E63295E7-4CCF-4CE1-8667-AF03F00505C8}"/>
              </a:ext>
            </a:extLst>
          </p:cNvPr>
          <p:cNvPicPr>
            <a:picLocks noChangeAspect="1"/>
          </p:cNvPicPr>
          <p:nvPr/>
        </p:nvPicPr>
        <p:blipFill>
          <a:blip r:embed="rId3"/>
          <a:stretch>
            <a:fillRect/>
          </a:stretch>
        </p:blipFill>
        <p:spPr>
          <a:xfrm>
            <a:off x="420493" y="1359587"/>
            <a:ext cx="10933307" cy="4902480"/>
          </a:xfrm>
          <a:prstGeom prst="rect">
            <a:avLst/>
          </a:prstGeom>
          <a:ln>
            <a:solidFill>
              <a:schemeClr val="tx1"/>
            </a:solidFill>
          </a:ln>
        </p:spPr>
      </p:pic>
      <p:sp>
        <p:nvSpPr>
          <p:cNvPr id="4" name="Rectangle à coins arrondis 3"/>
          <p:cNvSpPr/>
          <p:nvPr/>
        </p:nvSpPr>
        <p:spPr>
          <a:xfrm>
            <a:off x="420492" y="3296830"/>
            <a:ext cx="4165155" cy="362857"/>
          </a:xfrm>
          <a:prstGeom prst="roundRect">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5" name="Ellipse 4"/>
          <p:cNvSpPr/>
          <p:nvPr/>
        </p:nvSpPr>
        <p:spPr>
          <a:xfrm>
            <a:off x="2389037" y="3753970"/>
            <a:ext cx="749947" cy="35424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6" name="Rectangle à coins arrondis 5"/>
          <p:cNvSpPr/>
          <p:nvPr/>
        </p:nvSpPr>
        <p:spPr>
          <a:xfrm>
            <a:off x="420493" y="4202493"/>
            <a:ext cx="10634194" cy="519632"/>
          </a:xfrm>
          <a:prstGeom prst="roundRect">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Tree>
    <p:extLst>
      <p:ext uri="{BB962C8B-B14F-4D97-AF65-F5344CB8AC3E}">
        <p14:creationId xmlns:p14="http://schemas.microsoft.com/office/powerpoint/2010/main" val="1093656991"/>
      </p:ext>
    </p:extLst>
  </p:cSld>
  <p:clrMapOvr>
    <a:masterClrMapping/>
  </p:clrMapOvr>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Shape 1156"/>
        <p:cNvGrpSpPr/>
        <p:nvPr/>
      </p:nvGrpSpPr>
      <p:grpSpPr>
        <a:xfrm>
          <a:off x="0" y="0"/>
          <a:ext cx="0" cy="0"/>
          <a:chOff x="0" y="0"/>
          <a:chExt cx="0" cy="0"/>
        </a:xfrm>
      </p:grpSpPr>
      <p:sp>
        <p:nvSpPr>
          <p:cNvPr id="1157" name="Google Shape;1157;p104"/>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dk1"/>
              </a:buClr>
              <a:buSzPts val="4000"/>
              <a:buFont typeface="Calibri"/>
              <a:buNone/>
            </a:pPr>
            <a:r>
              <a:rPr lang="en-US" sz="4000" dirty="0">
                <a:latin typeface="Calibri"/>
                <a:ea typeface="Calibri"/>
                <a:cs typeface="Calibri"/>
                <a:sym typeface="Calibri"/>
              </a:rPr>
              <a:t>Notice </a:t>
            </a:r>
            <a:r>
              <a:rPr lang="en-US" sz="4000" dirty="0" err="1">
                <a:latin typeface="Calibri"/>
                <a:ea typeface="Calibri"/>
                <a:cs typeface="Calibri"/>
                <a:sym typeface="Calibri"/>
              </a:rPr>
              <a:t>d’autorité</a:t>
            </a:r>
            <a:r>
              <a:rPr lang="en-US" sz="4000" dirty="0">
                <a:latin typeface="Calibri"/>
                <a:ea typeface="Calibri"/>
                <a:cs typeface="Calibri"/>
                <a:sym typeface="Calibri"/>
              </a:rPr>
              <a:t> RDA, </a:t>
            </a:r>
            <a:r>
              <a:rPr lang="en-US" sz="4000" dirty="0" err="1">
                <a:solidFill>
                  <a:srgbClr val="FF0000"/>
                </a:solidFill>
                <a:latin typeface="Calibri"/>
                <a:ea typeface="Calibri"/>
                <a:cs typeface="Calibri"/>
                <a:sym typeface="Calibri"/>
              </a:rPr>
              <a:t>éléments</a:t>
            </a:r>
            <a:r>
              <a:rPr lang="en-US" sz="4000" dirty="0">
                <a:latin typeface="Calibri"/>
                <a:ea typeface="Calibri"/>
                <a:cs typeface="Calibri"/>
                <a:sym typeface="Calibri"/>
              </a:rPr>
              <a:t> </a:t>
            </a:r>
            <a:r>
              <a:rPr lang="en-US" sz="4000" dirty="0" err="1">
                <a:solidFill>
                  <a:srgbClr val="FF0000"/>
                </a:solidFill>
                <a:latin typeface="Calibri"/>
                <a:ea typeface="Calibri"/>
                <a:cs typeface="Calibri"/>
                <a:sym typeface="Calibri"/>
              </a:rPr>
              <a:t>fondamentaux</a:t>
            </a:r>
            <a:r>
              <a:rPr lang="en-US" sz="4000" dirty="0">
                <a:solidFill>
                  <a:srgbClr val="FF0000"/>
                </a:solidFill>
                <a:latin typeface="Calibri"/>
                <a:ea typeface="Calibri"/>
                <a:cs typeface="Calibri"/>
                <a:sym typeface="Calibri"/>
              </a:rPr>
              <a:t> </a:t>
            </a:r>
            <a:r>
              <a:rPr lang="en-US" sz="4000" dirty="0">
                <a:latin typeface="Calibri"/>
                <a:ea typeface="Calibri"/>
                <a:cs typeface="Calibri"/>
                <a:sym typeface="Calibri"/>
              </a:rPr>
              <a:t>et non </a:t>
            </a:r>
            <a:r>
              <a:rPr lang="en-US" sz="4000" dirty="0" err="1">
                <a:latin typeface="Calibri"/>
                <a:ea typeface="Calibri"/>
                <a:cs typeface="Calibri"/>
                <a:sym typeface="Calibri"/>
              </a:rPr>
              <a:t>fondamentaux</a:t>
            </a:r>
            <a:endParaRPr sz="4000" dirty="0">
              <a:latin typeface="Calibri"/>
              <a:ea typeface="Calibri"/>
              <a:cs typeface="Calibri"/>
              <a:sym typeface="Calibri"/>
            </a:endParaRPr>
          </a:p>
        </p:txBody>
      </p:sp>
      <p:sp>
        <p:nvSpPr>
          <p:cNvPr id="1159" name="Google Shape;1159;p10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r>
              <a:rPr lang="en-US"/>
              <a:t>Module 2 : Description des personnes</a:t>
            </a:r>
            <a:endParaRPr/>
          </a:p>
        </p:txBody>
      </p:sp>
      <p:sp>
        <p:nvSpPr>
          <p:cNvPr id="1160" name="Google Shape;1160;p10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124</a:t>
            </a:fld>
            <a:endParaRPr/>
          </a:p>
        </p:txBody>
      </p:sp>
      <p:sp>
        <p:nvSpPr>
          <p:cNvPr id="7" name="Espace réservé du texte 6">
            <a:extLst>
              <a:ext uri="{FF2B5EF4-FFF2-40B4-BE49-F238E27FC236}">
                <a16:creationId xmlns:a16="http://schemas.microsoft.com/office/drawing/2014/main" id="{0B9C317E-958A-4E62-B2D2-04CF83BC3AB8}"/>
              </a:ext>
            </a:extLst>
          </p:cNvPr>
          <p:cNvSpPr>
            <a:spLocks noGrp="1"/>
          </p:cNvSpPr>
          <p:nvPr>
            <p:ph type="body" idx="1"/>
          </p:nvPr>
        </p:nvSpPr>
        <p:spPr>
          <a:xfrm>
            <a:off x="838200" y="1554480"/>
            <a:ext cx="10515600" cy="5013959"/>
          </a:xfrm>
        </p:spPr>
        <p:txBody>
          <a:bodyPr spcFirstLastPara="1" wrap="square" lIns="91425" tIns="45700" rIns="91425" bIns="45700" anchor="t" anchorCtr="0">
            <a:noAutofit/>
          </a:bodyPr>
          <a:lstStyle/>
          <a:p>
            <a:pPr marL="715963" indent="-601663">
              <a:lnSpc>
                <a:spcPct val="100000"/>
              </a:lnSpc>
              <a:spcBef>
                <a:spcPts val="0"/>
              </a:spcBef>
              <a:buNone/>
            </a:pPr>
            <a:r>
              <a:rPr lang="fr-CA" sz="1400" dirty="0"/>
              <a:t>040  	code MARC de l’institution</a:t>
            </a:r>
            <a:r>
              <a:rPr lang="fr-FR" sz="1400" dirty="0"/>
              <a:t> </a:t>
            </a:r>
            <a:r>
              <a:rPr lang="fr-CA" sz="1400" dirty="0"/>
              <a:t>$b </a:t>
            </a:r>
            <a:r>
              <a:rPr lang="fr-CA" sz="1400" dirty="0" err="1"/>
              <a:t>fre</a:t>
            </a:r>
            <a:r>
              <a:rPr lang="fr-CA" sz="1400" dirty="0"/>
              <a:t> $e </a:t>
            </a:r>
            <a:r>
              <a:rPr lang="fr-CA" sz="1400" dirty="0" err="1"/>
              <a:t>rda</a:t>
            </a:r>
            <a:r>
              <a:rPr lang="fr-CA" sz="1400" dirty="0"/>
              <a:t> $c code MARC de l’institution</a:t>
            </a:r>
            <a:endParaRPr lang="fr-FR" sz="1400" dirty="0"/>
          </a:p>
          <a:p>
            <a:pPr marL="715963" indent="-601663">
              <a:lnSpc>
                <a:spcPct val="100000"/>
              </a:lnSpc>
              <a:spcBef>
                <a:spcPts val="0"/>
              </a:spcBef>
              <a:buNone/>
            </a:pPr>
            <a:r>
              <a:rPr lang="fr-CA" sz="1400" dirty="0"/>
              <a:t>046  	$f </a:t>
            </a:r>
            <a:r>
              <a:rPr lang="fr-CA" sz="1400" b="1" dirty="0">
                <a:solidFill>
                  <a:srgbClr val="FF0000"/>
                </a:solidFill>
              </a:rPr>
              <a:t>1914-03-31</a:t>
            </a:r>
            <a:r>
              <a:rPr lang="fr-CA" sz="1400" dirty="0"/>
              <a:t> $g </a:t>
            </a:r>
            <a:r>
              <a:rPr lang="fr-CA" sz="1400" b="1" dirty="0">
                <a:solidFill>
                  <a:srgbClr val="FF0000"/>
                </a:solidFill>
              </a:rPr>
              <a:t>1998-04-19</a:t>
            </a:r>
            <a:r>
              <a:rPr lang="fr-CA" sz="1400" dirty="0"/>
              <a:t> $2 </a:t>
            </a:r>
            <a:r>
              <a:rPr lang="fr-CA" sz="1400" dirty="0" err="1"/>
              <a:t>edtf</a:t>
            </a:r>
            <a:endParaRPr lang="fr-CA" sz="1400" dirty="0"/>
          </a:p>
          <a:p>
            <a:pPr marL="715963" indent="-601663">
              <a:lnSpc>
                <a:spcPct val="100000"/>
              </a:lnSpc>
              <a:spcBef>
                <a:spcPts val="0"/>
              </a:spcBef>
              <a:buNone/>
            </a:pPr>
            <a:r>
              <a:rPr lang="fr-CA" sz="1400" dirty="0"/>
              <a:t>053 _0   PQ7297.P285</a:t>
            </a:r>
          </a:p>
          <a:p>
            <a:pPr marL="715963" indent="-601663">
              <a:lnSpc>
                <a:spcPct val="100000"/>
              </a:lnSpc>
              <a:spcBef>
                <a:spcPts val="0"/>
              </a:spcBef>
              <a:buNone/>
            </a:pPr>
            <a:r>
              <a:rPr lang="fr-CA" sz="1400" dirty="0"/>
              <a:t>100  1_  </a:t>
            </a:r>
            <a:r>
              <a:rPr lang="fr-CA" sz="1400" b="1" dirty="0">
                <a:solidFill>
                  <a:srgbClr val="FF0000"/>
                </a:solidFill>
              </a:rPr>
              <a:t>Paz, Octavio</a:t>
            </a:r>
            <a:r>
              <a:rPr lang="fr-CA" sz="1400" dirty="0"/>
              <a:t>, $d </a:t>
            </a:r>
            <a:r>
              <a:rPr lang="fr-CA" sz="1400" b="1" dirty="0">
                <a:solidFill>
                  <a:schemeClr val="accent1">
                    <a:lumMod val="75000"/>
                  </a:schemeClr>
                </a:solidFill>
              </a:rPr>
              <a:t>1914-1998</a:t>
            </a:r>
            <a:endParaRPr lang="fr-CA" sz="1400" dirty="0">
              <a:solidFill>
                <a:schemeClr val="accent1">
                  <a:lumMod val="75000"/>
                </a:schemeClr>
              </a:solidFill>
            </a:endParaRPr>
          </a:p>
          <a:p>
            <a:pPr marL="715963" indent="-601663">
              <a:lnSpc>
                <a:spcPct val="100000"/>
              </a:lnSpc>
              <a:spcBef>
                <a:spcPts val="0"/>
              </a:spcBef>
              <a:buNone/>
            </a:pPr>
            <a:r>
              <a:rPr lang="fr-CA" sz="1400" dirty="0"/>
              <a:t>400  1_  Paz Lozano, Octavio, $d 1914-1998</a:t>
            </a:r>
          </a:p>
          <a:p>
            <a:pPr marL="715963" indent="-601663">
              <a:lnSpc>
                <a:spcPct val="100000"/>
              </a:lnSpc>
              <a:spcBef>
                <a:spcPts val="0"/>
              </a:spcBef>
              <a:buNone/>
            </a:pPr>
            <a:r>
              <a:rPr lang="fr-CA" sz="1400" dirty="0"/>
              <a:t>400  1_  Lozano, Octavio Paz, $d 1914-1998</a:t>
            </a:r>
          </a:p>
          <a:p>
            <a:pPr marL="715963" indent="-601663">
              <a:lnSpc>
                <a:spcPct val="100000"/>
              </a:lnSpc>
              <a:spcBef>
                <a:spcPts val="0"/>
              </a:spcBef>
              <a:buNone/>
            </a:pPr>
            <a:r>
              <a:rPr lang="fr-CA" sz="1400" dirty="0"/>
              <a:t>400  1_  Paz, O. $q (Octavio), $d 1914-1998</a:t>
            </a:r>
          </a:p>
          <a:p>
            <a:pPr marL="715963" indent="-601663">
              <a:lnSpc>
                <a:spcPct val="100000"/>
              </a:lnSpc>
              <a:spcBef>
                <a:spcPts val="0"/>
              </a:spcBef>
              <a:buNone/>
            </a:pPr>
            <a:r>
              <a:rPr lang="fr-CA" sz="1400" dirty="0"/>
              <a:t>368  	$c Mexicains $c Lauréats du Prix Nobel $2 </a:t>
            </a:r>
            <a:r>
              <a:rPr lang="fr-CA" sz="1400" dirty="0" err="1"/>
              <a:t>rvmgd</a:t>
            </a:r>
            <a:endParaRPr lang="fr-CA" sz="1400" dirty="0"/>
          </a:p>
          <a:p>
            <a:pPr marL="715963" indent="-601663">
              <a:lnSpc>
                <a:spcPct val="100000"/>
              </a:lnSpc>
              <a:spcBef>
                <a:spcPts val="0"/>
              </a:spcBef>
              <a:buNone/>
            </a:pPr>
            <a:r>
              <a:rPr lang="fr-CA" sz="1400" dirty="0"/>
              <a:t>370  	Mexico (Mexique) $b Mexico (Mexique) $c Mexique $e Espagne $e États-Unis $e Inde $e France $2 </a:t>
            </a:r>
            <a:r>
              <a:rPr lang="fr-CA" sz="1400" dirty="0" err="1"/>
              <a:t>lacnaf</a:t>
            </a:r>
            <a:endParaRPr lang="fr-CA" sz="1400" dirty="0"/>
          </a:p>
          <a:p>
            <a:pPr marL="715963" indent="-601663">
              <a:lnSpc>
                <a:spcPct val="100000"/>
              </a:lnSpc>
              <a:spcBef>
                <a:spcPts val="0"/>
              </a:spcBef>
              <a:buNone/>
            </a:pPr>
            <a:r>
              <a:rPr lang="fr-CA" sz="1400" dirty="0"/>
              <a:t>372  	Poésie $2 </a:t>
            </a:r>
            <a:r>
              <a:rPr lang="fr-CA" sz="1400" dirty="0" err="1"/>
              <a:t>rvmgf</a:t>
            </a:r>
            <a:endParaRPr lang="fr-CA" sz="1400" dirty="0"/>
          </a:p>
          <a:p>
            <a:pPr marL="715963" indent="-601663">
              <a:lnSpc>
                <a:spcPct val="100000"/>
              </a:lnSpc>
              <a:spcBef>
                <a:spcPts val="0"/>
              </a:spcBef>
              <a:buNone/>
            </a:pPr>
            <a:r>
              <a:rPr lang="fr-CA" sz="1400" dirty="0"/>
              <a:t>372  	Relations internationales $2 </a:t>
            </a:r>
            <a:r>
              <a:rPr lang="fr-CA" sz="1400" dirty="0" err="1"/>
              <a:t>rvm</a:t>
            </a:r>
            <a:endParaRPr lang="fr-CA" sz="1400" dirty="0"/>
          </a:p>
          <a:p>
            <a:pPr marL="715645" indent="-601345">
              <a:lnSpc>
                <a:spcPct val="100000"/>
              </a:lnSpc>
              <a:spcBef>
                <a:spcPts val="0"/>
              </a:spcBef>
              <a:buNone/>
            </a:pPr>
            <a:r>
              <a:rPr lang="fr-CA" sz="1400" dirty="0"/>
              <a:t>373  	</a:t>
            </a:r>
            <a:r>
              <a:rPr lang="fr-CA" sz="1400" dirty="0" err="1"/>
              <a:t>University</a:t>
            </a:r>
            <a:r>
              <a:rPr lang="fr-CA" sz="1400" dirty="0"/>
              <a:t> of Cambridge $a </a:t>
            </a:r>
            <a:r>
              <a:rPr lang="fr-CA" sz="1400" dirty="0" err="1"/>
              <a:t>University</a:t>
            </a:r>
            <a:r>
              <a:rPr lang="fr-CA" sz="1400" dirty="0"/>
              <a:t> of Texas at Austin $a Harvard </a:t>
            </a:r>
            <a:r>
              <a:rPr lang="fr-CA" sz="1400" dirty="0" err="1"/>
              <a:t>University</a:t>
            </a:r>
            <a:r>
              <a:rPr lang="fr-CA" sz="1400" dirty="0"/>
              <a:t> $2 </a:t>
            </a:r>
            <a:r>
              <a:rPr lang="fr-CA" sz="1400" dirty="0" err="1"/>
              <a:t>lacnaf</a:t>
            </a:r>
            <a:endParaRPr lang="fr-CA" sz="1400" dirty="0"/>
          </a:p>
          <a:p>
            <a:pPr marL="715963" indent="-601663">
              <a:lnSpc>
                <a:spcPct val="100000"/>
              </a:lnSpc>
              <a:spcBef>
                <a:spcPts val="0"/>
              </a:spcBef>
              <a:buNone/>
            </a:pPr>
            <a:r>
              <a:rPr lang="fr-CA" sz="1400" dirty="0"/>
              <a:t>374  	Poètes $a Diplomates $2 </a:t>
            </a:r>
            <a:r>
              <a:rPr lang="fr-CA" sz="1400" dirty="0" err="1"/>
              <a:t>rvmgd</a:t>
            </a:r>
            <a:endParaRPr lang="fr-CA" sz="1400" dirty="0"/>
          </a:p>
          <a:p>
            <a:pPr marL="715963" indent="-601663">
              <a:lnSpc>
                <a:spcPct val="100000"/>
              </a:lnSpc>
              <a:spcBef>
                <a:spcPts val="0"/>
              </a:spcBef>
              <a:buNone/>
            </a:pPr>
            <a:r>
              <a:rPr lang="fr-CA" sz="1400" dirty="0"/>
              <a:t>375  	Masculin</a:t>
            </a:r>
          </a:p>
          <a:p>
            <a:pPr marL="715963" indent="-601663">
              <a:lnSpc>
                <a:spcPct val="100000"/>
              </a:lnSpc>
              <a:spcBef>
                <a:spcPts val="0"/>
              </a:spcBef>
              <a:buNone/>
            </a:pPr>
            <a:r>
              <a:rPr lang="fr-CA" sz="1400" dirty="0"/>
              <a:t>377  	spa</a:t>
            </a:r>
          </a:p>
          <a:p>
            <a:pPr marL="715963" indent="-601663">
              <a:lnSpc>
                <a:spcPct val="100000"/>
              </a:lnSpc>
              <a:spcBef>
                <a:spcPts val="0"/>
              </a:spcBef>
              <a:buNone/>
            </a:pPr>
            <a:r>
              <a:rPr lang="fr-CA" sz="1400" dirty="0"/>
              <a:t>378  	$q Paz Lozano</a:t>
            </a:r>
          </a:p>
          <a:p>
            <a:pPr marL="715963" indent="-601663">
              <a:lnSpc>
                <a:spcPct val="100000"/>
              </a:lnSpc>
              <a:spcBef>
                <a:spcPts val="0"/>
              </a:spcBef>
              <a:buNone/>
            </a:pPr>
            <a:r>
              <a:rPr lang="fr-CA" sz="1400" dirty="0"/>
              <a:t>670  	</a:t>
            </a:r>
            <a:r>
              <a:rPr lang="fr-CA" sz="1400" b="1" dirty="0" err="1">
                <a:solidFill>
                  <a:schemeClr val="accent1">
                    <a:lumMod val="75000"/>
                  </a:schemeClr>
                </a:solidFill>
              </a:rPr>
              <a:t>Piedra</a:t>
            </a:r>
            <a:r>
              <a:rPr lang="fr-CA" sz="1400" b="1" dirty="0">
                <a:solidFill>
                  <a:schemeClr val="accent1">
                    <a:lumMod val="75000"/>
                  </a:schemeClr>
                </a:solidFill>
              </a:rPr>
              <a:t> de sol</a:t>
            </a:r>
            <a:r>
              <a:rPr lang="fr-CA" sz="1400" b="1" dirty="0"/>
              <a:t>, 1957 : $b </a:t>
            </a:r>
            <a:r>
              <a:rPr lang="fr-CA" sz="1400" b="1" dirty="0">
                <a:solidFill>
                  <a:schemeClr val="accent1">
                    <a:lumMod val="75000"/>
                  </a:schemeClr>
                </a:solidFill>
              </a:rPr>
              <a:t>page de titre </a:t>
            </a:r>
            <a:r>
              <a:rPr lang="fr-CA" sz="1400" b="1" dirty="0"/>
              <a:t>(Octavio Paz)</a:t>
            </a:r>
            <a:endParaRPr lang="fr-CA" sz="1400" dirty="0"/>
          </a:p>
          <a:p>
            <a:pPr marL="715963" indent="-601663">
              <a:lnSpc>
                <a:spcPct val="100000"/>
              </a:lnSpc>
              <a:spcBef>
                <a:spcPts val="0"/>
              </a:spcBef>
              <a:buNone/>
            </a:pPr>
            <a:r>
              <a:rPr lang="fr-CA" sz="1400" dirty="0"/>
              <a:t>670  	The </a:t>
            </a:r>
            <a:r>
              <a:rPr lang="fr-CA" sz="1400" dirty="0" err="1"/>
              <a:t>collected</a:t>
            </a:r>
            <a:r>
              <a:rPr lang="fr-CA" sz="1400" dirty="0"/>
              <a:t> </a:t>
            </a:r>
            <a:r>
              <a:rPr lang="fr-CA" sz="1400" dirty="0" err="1"/>
              <a:t>poems</a:t>
            </a:r>
            <a:r>
              <a:rPr lang="fr-CA" sz="1400" dirty="0"/>
              <a:t> of Octavio Paz, 1957-1987, 1991 : $b page xiii (a vécu en Espagne) page xiv (a vécu aux États-Unis) page xv (ambassadeur du Mexique en Inde en 1962; a enseigné à Cambridge </a:t>
            </a:r>
            <a:r>
              <a:rPr lang="fr-CA" sz="1400" dirty="0" err="1"/>
              <a:t>University</a:t>
            </a:r>
            <a:r>
              <a:rPr lang="fr-CA" sz="1400" dirty="0"/>
              <a:t>, à </a:t>
            </a:r>
            <a:r>
              <a:rPr lang="fr-CA" sz="1400" dirty="0" err="1"/>
              <a:t>University</a:t>
            </a:r>
            <a:r>
              <a:rPr lang="fr-CA" sz="1400" dirty="0"/>
              <a:t> of Texas et à Harvard)</a:t>
            </a:r>
          </a:p>
          <a:p>
            <a:pPr marL="715963" indent="-601663">
              <a:lnSpc>
                <a:spcPct val="100000"/>
              </a:lnSpc>
              <a:spcBef>
                <a:spcPts val="0"/>
              </a:spcBef>
              <a:buNone/>
            </a:pPr>
            <a:r>
              <a:rPr lang="fr-CA" sz="1400" dirty="0"/>
              <a:t>670  	Actas </a:t>
            </a:r>
            <a:r>
              <a:rPr lang="fr-CA" sz="1400" dirty="0" err="1"/>
              <a:t>del</a:t>
            </a:r>
            <a:r>
              <a:rPr lang="fr-CA" sz="1400" dirty="0"/>
              <a:t> Primer </a:t>
            </a:r>
            <a:r>
              <a:rPr lang="fr-CA" sz="1400" dirty="0" err="1"/>
              <a:t>Congreso</a:t>
            </a:r>
            <a:r>
              <a:rPr lang="fr-CA" sz="1400" dirty="0"/>
              <a:t> Internacional sobre Luis Cernuda (1902-1963), 1990? : $b page de titre (O. Paz) page 13 (Octavio Paz)</a:t>
            </a:r>
          </a:p>
          <a:p>
            <a:pPr marL="715963" indent="-601663">
              <a:lnSpc>
                <a:spcPct val="100000"/>
              </a:lnSpc>
              <a:spcBef>
                <a:spcPts val="0"/>
              </a:spcBef>
              <a:buNone/>
            </a:pPr>
            <a:r>
              <a:rPr lang="fr-CA" sz="1400" dirty="0"/>
              <a:t>670  	Wikipédia en anglais, 5 novembre 2012 $b (Octavio Paz; Octavio Paz Lozano (31 mars 1914-19 avril 1998); écrivain, poète et diplomate mexicain; gagnant du prix Nobel de littérature en 1990; a vécu aux É.-U., en France, en Espagne, en Inde, etc.)</a:t>
            </a:r>
          </a:p>
          <a:p>
            <a:pPr marL="114300" indent="0">
              <a:buNone/>
            </a:pPr>
            <a:endParaRPr lang="fr-CA" sz="1400" dirty="0"/>
          </a:p>
        </p:txBody>
      </p:sp>
    </p:spTree>
  </p:cSld>
  <p:clrMapOvr>
    <a:masterClrMapping/>
  </p:clrMapOvr>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Shape 1166"/>
        <p:cNvGrpSpPr/>
        <p:nvPr/>
      </p:nvGrpSpPr>
      <p:grpSpPr>
        <a:xfrm>
          <a:off x="0" y="0"/>
          <a:ext cx="0" cy="0"/>
          <a:chOff x="0" y="0"/>
          <a:chExt cx="0" cy="0"/>
        </a:xfrm>
      </p:grpSpPr>
      <p:sp>
        <p:nvSpPr>
          <p:cNvPr id="1167" name="Google Shape;1167;p105"/>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rgbClr val="7030A0"/>
              </a:buClr>
              <a:buSzPts val="4000"/>
              <a:buFont typeface="Calibri"/>
              <a:buNone/>
            </a:pPr>
            <a:r>
              <a:rPr lang="en-US" sz="4000" err="1">
                <a:solidFill>
                  <a:srgbClr val="7030A0"/>
                </a:solidFill>
                <a:latin typeface="Calibri"/>
                <a:ea typeface="Calibri"/>
                <a:cs typeface="Calibri"/>
                <a:sym typeface="Calibri"/>
              </a:rPr>
              <a:t>Exercices</a:t>
            </a:r>
            <a:r>
              <a:rPr lang="en-US" sz="4000">
                <a:solidFill>
                  <a:srgbClr val="7030A0"/>
                </a:solidFill>
                <a:latin typeface="Calibri"/>
                <a:ea typeface="Calibri"/>
                <a:cs typeface="Calibri"/>
                <a:sym typeface="Calibri"/>
              </a:rPr>
              <a:t> 7 et 8</a:t>
            </a:r>
            <a:endParaRPr sz="4000">
              <a:solidFill>
                <a:srgbClr val="7030A0"/>
              </a:solidFill>
              <a:latin typeface="Calibri"/>
              <a:ea typeface="Calibri"/>
              <a:cs typeface="Calibri"/>
              <a:sym typeface="Calibri"/>
            </a:endParaRPr>
          </a:p>
        </p:txBody>
      </p:sp>
      <p:sp>
        <p:nvSpPr>
          <p:cNvPr id="1168" name="Google Shape;1168;p105"/>
          <p:cNvSpPr txBox="1">
            <a:spLocks noGrp="1"/>
          </p:cNvSpPr>
          <p:nvPr>
            <p:ph type="body" idx="1"/>
          </p:nvPr>
        </p:nvSpPr>
        <p:spPr>
          <a:xfrm>
            <a:off x="1477108" y="1825625"/>
            <a:ext cx="9539654" cy="4351338"/>
          </a:xfrm>
          <a:prstGeom prst="rect">
            <a:avLst/>
          </a:prstGeom>
          <a:noFill/>
          <a:ln>
            <a:noFill/>
          </a:ln>
        </p:spPr>
        <p:txBody>
          <a:bodyPr spcFirstLastPara="1" wrap="square" lIns="91425" tIns="45700" rIns="91425" bIns="45700" anchor="t" anchorCtr="0">
            <a:normAutofit/>
          </a:bodyPr>
          <a:lstStyle/>
          <a:p>
            <a:pPr marL="228600" indent="-228600">
              <a:spcBef>
                <a:spcPts val="0"/>
              </a:spcBef>
              <a:buSzPts val="2800"/>
            </a:pPr>
            <a:r>
              <a:rPr lang="en-US"/>
              <a:t>En utilisant </a:t>
            </a:r>
            <a:r>
              <a:rPr lang="en-US" err="1"/>
              <a:t>vos</a:t>
            </a:r>
            <a:r>
              <a:rPr lang="en-US"/>
              <a:t> </a:t>
            </a:r>
            <a:r>
              <a:rPr lang="en-US" err="1"/>
              <a:t>feuilles</a:t>
            </a:r>
            <a:r>
              <a:rPr lang="en-US"/>
              <a:t> de travail, créer les descriptions des deux personnes dans les diapositives </a:t>
            </a:r>
            <a:r>
              <a:rPr lang="en-US" err="1"/>
              <a:t>suivantes</a:t>
            </a:r>
            <a:endParaRPr/>
          </a:p>
          <a:p>
            <a:pPr marL="228600" lvl="0" indent="-228600" algn="l" rtl="0">
              <a:lnSpc>
                <a:spcPct val="90000"/>
              </a:lnSpc>
              <a:spcBef>
                <a:spcPts val="1000"/>
              </a:spcBef>
              <a:spcAft>
                <a:spcPts val="0"/>
              </a:spcAft>
              <a:buClr>
                <a:schemeClr val="dk1"/>
              </a:buClr>
              <a:buSzPts val="2800"/>
              <a:buChar char="•"/>
            </a:pPr>
            <a:r>
              <a:rPr lang="en-US"/>
              <a:t>Créer des descriptions des autres noms </a:t>
            </a:r>
            <a:r>
              <a:rPr lang="en-US" err="1"/>
              <a:t>associés</a:t>
            </a:r>
            <a:r>
              <a:rPr lang="en-US"/>
              <a:t> avec les livres que vous avez </a:t>
            </a:r>
            <a:r>
              <a:rPr lang="en-US" err="1"/>
              <a:t>apportés</a:t>
            </a:r>
            <a:endParaRPr/>
          </a:p>
          <a:p>
            <a:pPr marL="228600" lvl="0" indent="-228600" algn="l" rtl="0">
              <a:lnSpc>
                <a:spcPct val="90000"/>
              </a:lnSpc>
              <a:spcBef>
                <a:spcPts val="1000"/>
              </a:spcBef>
              <a:spcAft>
                <a:spcPts val="0"/>
              </a:spcAft>
              <a:buClr>
                <a:schemeClr val="dk1"/>
              </a:buClr>
              <a:buSzPts val="2800"/>
              <a:buChar char="•"/>
            </a:pPr>
            <a:r>
              <a:rPr lang="en-US"/>
              <a:t>Nous </a:t>
            </a:r>
            <a:r>
              <a:rPr lang="en-US" err="1"/>
              <a:t>pouvons</a:t>
            </a:r>
            <a:r>
              <a:rPr lang="en-US"/>
              <a:t> en faire </a:t>
            </a:r>
            <a:r>
              <a:rPr lang="en-US" err="1"/>
              <a:t>quelques-unes</a:t>
            </a:r>
            <a:r>
              <a:rPr lang="en-US"/>
              <a:t> ensemble dans le fichier d’autorité </a:t>
            </a:r>
            <a:r>
              <a:rPr lang="fr-CA"/>
              <a:t>Canadiana</a:t>
            </a:r>
            <a:endParaRPr/>
          </a:p>
          <a:p>
            <a:pPr marL="228600" lvl="0" indent="-50800" algn="l" rtl="0">
              <a:lnSpc>
                <a:spcPct val="90000"/>
              </a:lnSpc>
              <a:spcBef>
                <a:spcPts val="1000"/>
              </a:spcBef>
              <a:spcAft>
                <a:spcPts val="0"/>
              </a:spcAft>
              <a:buClr>
                <a:schemeClr val="dk1"/>
              </a:buClr>
              <a:buSzPts val="2800"/>
              <a:buNone/>
            </a:pPr>
            <a:endParaRPr/>
          </a:p>
        </p:txBody>
      </p:sp>
      <p:sp>
        <p:nvSpPr>
          <p:cNvPr id="1169" name="Google Shape;1169;p10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r>
              <a:rPr lang="en-US"/>
              <a:t>Module 2 : Description des personnes</a:t>
            </a:r>
            <a:endParaRPr/>
          </a:p>
        </p:txBody>
      </p:sp>
      <p:sp>
        <p:nvSpPr>
          <p:cNvPr id="1170" name="Google Shape;1170;p10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125</a:t>
            </a:fld>
            <a:endParaRPr/>
          </a:p>
        </p:txBody>
      </p:sp>
    </p:spTree>
  </p:cSld>
  <p:clrMapOvr>
    <a:masterClrMapping/>
  </p:clrMapOvr>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Shape 1176"/>
        <p:cNvGrpSpPr/>
        <p:nvPr/>
      </p:nvGrpSpPr>
      <p:grpSpPr>
        <a:xfrm>
          <a:off x="0" y="0"/>
          <a:ext cx="0" cy="0"/>
          <a:chOff x="0" y="0"/>
          <a:chExt cx="0" cy="0"/>
        </a:xfrm>
      </p:grpSpPr>
      <p:sp>
        <p:nvSpPr>
          <p:cNvPr id="1177" name="Google Shape;1177;p106"/>
          <p:cNvSpPr txBox="1">
            <a:spLocks noGrp="1"/>
          </p:cNvSpPr>
          <p:nvPr>
            <p:ph type="body" idx="1"/>
          </p:nvPr>
        </p:nvSpPr>
        <p:spPr>
          <a:xfrm>
            <a:off x="838200" y="914400"/>
            <a:ext cx="10515600" cy="5262563"/>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dk1"/>
              </a:buClr>
              <a:buSzPts val="2800"/>
              <a:buNone/>
            </a:pPr>
            <a:endParaRPr/>
          </a:p>
          <a:p>
            <a:pPr marL="0" lvl="0" indent="0" algn="l" rtl="0">
              <a:lnSpc>
                <a:spcPct val="90000"/>
              </a:lnSpc>
              <a:spcBef>
                <a:spcPts val="1000"/>
              </a:spcBef>
              <a:spcAft>
                <a:spcPts val="0"/>
              </a:spcAft>
              <a:buClr>
                <a:schemeClr val="dk1"/>
              </a:buClr>
              <a:buSzPts val="2800"/>
              <a:buNone/>
            </a:pPr>
            <a:endParaRPr/>
          </a:p>
          <a:p>
            <a:pPr marL="0" lvl="0" indent="0" algn="l" rtl="0">
              <a:lnSpc>
                <a:spcPct val="90000"/>
              </a:lnSpc>
              <a:spcBef>
                <a:spcPts val="1000"/>
              </a:spcBef>
              <a:spcAft>
                <a:spcPts val="0"/>
              </a:spcAft>
              <a:buClr>
                <a:schemeClr val="dk1"/>
              </a:buClr>
              <a:buSzPts val="2800"/>
              <a:buNone/>
            </a:pPr>
            <a:r>
              <a:rPr lang="en-US"/>
              <a:t>Page de titre</a:t>
            </a:r>
            <a:endParaRPr/>
          </a:p>
          <a:p>
            <a:pPr marL="0" lvl="0" indent="0" algn="l" rtl="0">
              <a:lnSpc>
                <a:spcPct val="90000"/>
              </a:lnSpc>
              <a:spcBef>
                <a:spcPts val="1000"/>
              </a:spcBef>
              <a:spcAft>
                <a:spcPts val="0"/>
              </a:spcAft>
              <a:buClr>
                <a:schemeClr val="dk1"/>
              </a:buClr>
              <a:buSzPts val="2800"/>
              <a:buNone/>
            </a:pPr>
            <a:endParaRPr/>
          </a:p>
          <a:p>
            <a:pPr marL="0" lvl="0" indent="0" algn="l" rtl="0">
              <a:lnSpc>
                <a:spcPct val="90000"/>
              </a:lnSpc>
              <a:spcBef>
                <a:spcPts val="1000"/>
              </a:spcBef>
              <a:spcAft>
                <a:spcPts val="0"/>
              </a:spcAft>
              <a:buClr>
                <a:schemeClr val="dk1"/>
              </a:buClr>
              <a:buSzPts val="2800"/>
              <a:buNone/>
            </a:pPr>
            <a:r>
              <a:rPr lang="en-US"/>
              <a:t>Ce livre a été </a:t>
            </a:r>
            <a:r>
              <a:rPr lang="en-US" err="1"/>
              <a:t>publié</a:t>
            </a:r>
            <a:r>
              <a:rPr lang="en-US"/>
              <a:t> </a:t>
            </a:r>
            <a:r>
              <a:rPr lang="en-US" err="1"/>
              <a:t>en</a:t>
            </a:r>
            <a:r>
              <a:rPr lang="en-US"/>
              <a:t> 2012</a:t>
            </a:r>
            <a:endParaRPr/>
          </a:p>
        </p:txBody>
      </p:sp>
      <p:sp>
        <p:nvSpPr>
          <p:cNvPr id="1178" name="Google Shape;1178;p10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r>
              <a:rPr lang="en-US"/>
              <a:t>Module 2 : Description des personnes</a:t>
            </a:r>
            <a:endParaRPr/>
          </a:p>
        </p:txBody>
      </p:sp>
      <p:sp>
        <p:nvSpPr>
          <p:cNvPr id="1179" name="Google Shape;1179;p10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126</a:t>
            </a:fld>
            <a:endParaRPr/>
          </a:p>
        </p:txBody>
      </p:sp>
      <p:pic>
        <p:nvPicPr>
          <p:cNvPr id="1181" name="Google Shape;1181;p106"/>
          <p:cNvPicPr preferRelativeResize="0"/>
          <p:nvPr/>
        </p:nvPicPr>
        <p:blipFill rotWithShape="1">
          <a:blip r:embed="rId3">
            <a:alphaModFix/>
          </a:blip>
          <a:srcRect/>
          <a:stretch/>
        </p:blipFill>
        <p:spPr>
          <a:xfrm>
            <a:off x="6342551" y="414338"/>
            <a:ext cx="3762375" cy="5762625"/>
          </a:xfrm>
          <a:prstGeom prst="rect">
            <a:avLst/>
          </a:prstGeom>
          <a:noFill/>
          <a:ln>
            <a:noFill/>
          </a:ln>
        </p:spPr>
      </p:pic>
    </p:spTree>
  </p:cSld>
  <p:clrMapOvr>
    <a:masterClrMapping/>
  </p:clrMapOvr>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Shape 1186"/>
        <p:cNvGrpSpPr/>
        <p:nvPr/>
      </p:nvGrpSpPr>
      <p:grpSpPr>
        <a:xfrm>
          <a:off x="0" y="0"/>
          <a:ext cx="0" cy="0"/>
          <a:chOff x="0" y="0"/>
          <a:chExt cx="0" cy="0"/>
        </a:xfrm>
      </p:grpSpPr>
      <p:sp>
        <p:nvSpPr>
          <p:cNvPr id="1187" name="Google Shape;1187;p107"/>
          <p:cNvSpPr txBox="1">
            <a:spLocks noGrp="1"/>
          </p:cNvSpPr>
          <p:nvPr>
            <p:ph type="body" idx="1"/>
          </p:nvPr>
        </p:nvSpPr>
        <p:spPr>
          <a:xfrm>
            <a:off x="838200" y="641838"/>
            <a:ext cx="10515600" cy="5535125"/>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dk1"/>
              </a:buClr>
              <a:buSzPts val="2800"/>
              <a:buNone/>
            </a:pPr>
            <a:endParaRPr/>
          </a:p>
          <a:p>
            <a:pPr marL="0" lvl="0" indent="0" algn="l" rtl="0">
              <a:lnSpc>
                <a:spcPct val="90000"/>
              </a:lnSpc>
              <a:spcBef>
                <a:spcPts val="1000"/>
              </a:spcBef>
              <a:spcAft>
                <a:spcPts val="0"/>
              </a:spcAft>
              <a:buClr>
                <a:schemeClr val="dk1"/>
              </a:buClr>
              <a:buSzPts val="2800"/>
              <a:buNone/>
            </a:pPr>
            <a:endParaRPr/>
          </a:p>
          <a:p>
            <a:pPr marL="0" lvl="0" indent="0" algn="l" rtl="0">
              <a:lnSpc>
                <a:spcPct val="90000"/>
              </a:lnSpc>
              <a:spcBef>
                <a:spcPts val="1000"/>
              </a:spcBef>
              <a:spcAft>
                <a:spcPts val="0"/>
              </a:spcAft>
              <a:buClr>
                <a:schemeClr val="dk1"/>
              </a:buClr>
              <a:buSzPts val="2800"/>
              <a:buNone/>
            </a:pPr>
            <a:endParaRPr/>
          </a:p>
          <a:p>
            <a:pPr marL="0" lvl="0" indent="0" algn="l" rtl="0">
              <a:lnSpc>
                <a:spcPct val="90000"/>
              </a:lnSpc>
              <a:spcBef>
                <a:spcPts val="1000"/>
              </a:spcBef>
              <a:spcAft>
                <a:spcPts val="0"/>
              </a:spcAft>
              <a:buClr>
                <a:schemeClr val="dk1"/>
              </a:buClr>
              <a:buSzPts val="2800"/>
              <a:buNone/>
            </a:pPr>
            <a:r>
              <a:rPr lang="en-US"/>
              <a:t>        Couverture</a:t>
            </a:r>
            <a:endParaRPr/>
          </a:p>
        </p:txBody>
      </p:sp>
      <p:sp>
        <p:nvSpPr>
          <p:cNvPr id="1188" name="Google Shape;1188;p10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r>
              <a:rPr lang="en-US"/>
              <a:t>Module 2 : Description des personnes</a:t>
            </a:r>
            <a:endParaRPr/>
          </a:p>
        </p:txBody>
      </p:sp>
      <p:sp>
        <p:nvSpPr>
          <p:cNvPr id="1189" name="Google Shape;1189;p10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127</a:t>
            </a:fld>
            <a:endParaRPr/>
          </a:p>
        </p:txBody>
      </p:sp>
      <p:pic>
        <p:nvPicPr>
          <p:cNvPr id="1191" name="Google Shape;1191;p107"/>
          <p:cNvPicPr preferRelativeResize="0"/>
          <p:nvPr/>
        </p:nvPicPr>
        <p:blipFill rotWithShape="1">
          <a:blip r:embed="rId3">
            <a:alphaModFix/>
          </a:blip>
          <a:srcRect/>
          <a:stretch/>
        </p:blipFill>
        <p:spPr>
          <a:xfrm>
            <a:off x="4843462" y="1097939"/>
            <a:ext cx="5248275" cy="4943475"/>
          </a:xfrm>
          <a:prstGeom prst="rect">
            <a:avLst/>
          </a:prstGeom>
          <a:noFill/>
          <a:ln>
            <a:noFill/>
          </a:ln>
        </p:spPr>
      </p:pic>
    </p:spTree>
  </p:cSld>
  <p:clrMapOvr>
    <a:masterClrMapping/>
  </p:clrMapOvr>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Shape 1196"/>
        <p:cNvGrpSpPr/>
        <p:nvPr/>
      </p:nvGrpSpPr>
      <p:grpSpPr>
        <a:xfrm>
          <a:off x="0" y="0"/>
          <a:ext cx="0" cy="0"/>
          <a:chOff x="0" y="0"/>
          <a:chExt cx="0" cy="0"/>
        </a:xfrm>
      </p:grpSpPr>
      <p:sp>
        <p:nvSpPr>
          <p:cNvPr id="1197" name="Google Shape;1197;p108"/>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dk1"/>
              </a:buClr>
              <a:buSzPts val="4000"/>
              <a:buFont typeface="Calibri"/>
              <a:buNone/>
            </a:pPr>
            <a:r>
              <a:rPr lang="en-US" sz="4000" err="1">
                <a:latin typeface="Calibri"/>
                <a:ea typeface="Calibri"/>
                <a:cs typeface="Calibri"/>
                <a:sym typeface="Calibri"/>
              </a:rPr>
              <a:t>Achevé</a:t>
            </a:r>
            <a:r>
              <a:rPr lang="en-US" sz="4000">
                <a:latin typeface="Calibri"/>
                <a:ea typeface="Calibri"/>
                <a:cs typeface="Calibri"/>
                <a:sym typeface="Calibri"/>
              </a:rPr>
              <a:t> </a:t>
            </a:r>
            <a:r>
              <a:rPr lang="en-US" sz="4000" err="1">
                <a:latin typeface="Calibri"/>
                <a:ea typeface="Calibri"/>
                <a:cs typeface="Calibri"/>
                <a:sym typeface="Calibri"/>
              </a:rPr>
              <a:t>d’imprimer</a:t>
            </a:r>
            <a:endParaRPr sz="4000" err="1">
              <a:latin typeface="Calibri"/>
              <a:ea typeface="Calibri"/>
              <a:cs typeface="Calibri"/>
              <a:sym typeface="Calibri"/>
            </a:endParaRPr>
          </a:p>
        </p:txBody>
      </p:sp>
      <p:pic>
        <p:nvPicPr>
          <p:cNvPr id="1198" name="Google Shape;1198;p108"/>
          <p:cNvPicPr preferRelativeResize="0">
            <a:picLocks noGrp="1"/>
          </p:cNvPicPr>
          <p:nvPr>
            <p:ph type="body" idx="1"/>
          </p:nvPr>
        </p:nvPicPr>
        <p:blipFill rotWithShape="1">
          <a:blip r:embed="rId3">
            <a:alphaModFix/>
          </a:blip>
          <a:srcRect/>
          <a:stretch/>
        </p:blipFill>
        <p:spPr>
          <a:xfrm>
            <a:off x="3250539" y="1825625"/>
            <a:ext cx="5690921" cy="4351338"/>
          </a:xfrm>
          <a:prstGeom prst="rect">
            <a:avLst/>
          </a:prstGeom>
          <a:noFill/>
          <a:ln>
            <a:noFill/>
          </a:ln>
        </p:spPr>
      </p:pic>
      <p:sp>
        <p:nvSpPr>
          <p:cNvPr id="1199" name="Google Shape;1199;p10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r>
              <a:rPr lang="en-US"/>
              <a:t>Module 2 : Description des personnes</a:t>
            </a:r>
            <a:endParaRPr/>
          </a:p>
        </p:txBody>
      </p:sp>
      <p:sp>
        <p:nvSpPr>
          <p:cNvPr id="1200" name="Google Shape;1200;p10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128</a:t>
            </a:fld>
            <a:endParaRPr/>
          </a:p>
        </p:txBody>
      </p:sp>
    </p:spTree>
  </p:cSld>
  <p:clrMapOvr>
    <a:masterClrMapping/>
  </p:clrMapOvr>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Shape 1206"/>
        <p:cNvGrpSpPr/>
        <p:nvPr/>
      </p:nvGrpSpPr>
      <p:grpSpPr>
        <a:xfrm>
          <a:off x="0" y="0"/>
          <a:ext cx="0" cy="0"/>
          <a:chOff x="0" y="0"/>
          <a:chExt cx="0" cy="0"/>
        </a:xfrm>
      </p:grpSpPr>
      <p:sp>
        <p:nvSpPr>
          <p:cNvPr id="1207" name="Google Shape;1207;p109"/>
          <p:cNvSpPr txBox="1">
            <a:spLocks noGrp="1"/>
          </p:cNvSpPr>
          <p:nvPr>
            <p:ph type="body" idx="1"/>
          </p:nvPr>
        </p:nvSpPr>
        <p:spPr>
          <a:xfrm>
            <a:off x="838200" y="756138"/>
            <a:ext cx="10515600" cy="5420825"/>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dk1"/>
              </a:buClr>
              <a:buSzPts val="2800"/>
              <a:buNone/>
            </a:pPr>
            <a:endParaRPr/>
          </a:p>
          <a:p>
            <a:pPr marL="0" lvl="0" indent="0" algn="l" rtl="0">
              <a:lnSpc>
                <a:spcPct val="90000"/>
              </a:lnSpc>
              <a:spcBef>
                <a:spcPts val="1000"/>
              </a:spcBef>
              <a:spcAft>
                <a:spcPts val="0"/>
              </a:spcAft>
              <a:buClr>
                <a:schemeClr val="dk1"/>
              </a:buClr>
              <a:buSzPts val="2800"/>
              <a:buNone/>
            </a:pPr>
            <a:endParaRPr/>
          </a:p>
          <a:p>
            <a:pPr marL="0" lvl="0" indent="0" algn="l" rtl="0">
              <a:lnSpc>
                <a:spcPct val="90000"/>
              </a:lnSpc>
              <a:spcBef>
                <a:spcPts val="1000"/>
              </a:spcBef>
              <a:spcAft>
                <a:spcPts val="0"/>
              </a:spcAft>
              <a:buClr>
                <a:schemeClr val="dk1"/>
              </a:buClr>
              <a:buSzPts val="2800"/>
              <a:buNone/>
            </a:pPr>
            <a:r>
              <a:rPr lang="en-US"/>
              <a:t>   Page de titre</a:t>
            </a:r>
            <a:endParaRPr/>
          </a:p>
          <a:p>
            <a:pPr marL="0" lvl="0" indent="0" algn="l" rtl="0">
              <a:lnSpc>
                <a:spcPct val="90000"/>
              </a:lnSpc>
              <a:spcBef>
                <a:spcPts val="1000"/>
              </a:spcBef>
              <a:spcAft>
                <a:spcPts val="0"/>
              </a:spcAft>
              <a:buClr>
                <a:schemeClr val="dk1"/>
              </a:buClr>
              <a:buSzPts val="2800"/>
              <a:buNone/>
            </a:pPr>
            <a:endParaRPr/>
          </a:p>
          <a:p>
            <a:pPr marL="0" lvl="0" indent="0" algn="l" rtl="0">
              <a:lnSpc>
                <a:spcPct val="90000"/>
              </a:lnSpc>
              <a:spcBef>
                <a:spcPts val="1000"/>
              </a:spcBef>
              <a:spcAft>
                <a:spcPts val="0"/>
              </a:spcAft>
              <a:buClr>
                <a:schemeClr val="dk1"/>
              </a:buClr>
              <a:buSzPts val="2400"/>
              <a:buNone/>
            </a:pPr>
            <a:r>
              <a:rPr lang="en-US" sz="2400"/>
              <a:t>    Ce livre a été </a:t>
            </a:r>
            <a:r>
              <a:rPr lang="en-US" sz="2400" err="1"/>
              <a:t>publié</a:t>
            </a:r>
            <a:r>
              <a:rPr lang="en-US" sz="2400"/>
              <a:t> </a:t>
            </a:r>
            <a:r>
              <a:rPr lang="en-US" sz="2400" err="1"/>
              <a:t>en</a:t>
            </a:r>
            <a:r>
              <a:rPr lang="en-US" sz="2400"/>
              <a:t> 2011</a:t>
            </a:r>
            <a:endParaRPr sz="2400"/>
          </a:p>
        </p:txBody>
      </p:sp>
      <p:sp>
        <p:nvSpPr>
          <p:cNvPr id="1208" name="Google Shape;1208;p10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r>
              <a:rPr lang="en-US"/>
              <a:t>Module 2 : Description des personnes</a:t>
            </a:r>
            <a:endParaRPr/>
          </a:p>
        </p:txBody>
      </p:sp>
      <p:sp>
        <p:nvSpPr>
          <p:cNvPr id="1209" name="Google Shape;1209;p10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129</a:t>
            </a:fld>
            <a:endParaRPr/>
          </a:p>
        </p:txBody>
      </p:sp>
      <p:pic>
        <p:nvPicPr>
          <p:cNvPr id="1211" name="Google Shape;1211;p109"/>
          <p:cNvPicPr preferRelativeResize="0"/>
          <p:nvPr/>
        </p:nvPicPr>
        <p:blipFill rotWithShape="1">
          <a:blip r:embed="rId3">
            <a:alphaModFix/>
          </a:blip>
          <a:srcRect/>
          <a:stretch/>
        </p:blipFill>
        <p:spPr>
          <a:xfrm>
            <a:off x="5900004" y="420528"/>
            <a:ext cx="4295775" cy="5724525"/>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84"/>
        <p:cNvGrpSpPr/>
        <p:nvPr/>
      </p:nvGrpSpPr>
      <p:grpSpPr>
        <a:xfrm>
          <a:off x="0" y="0"/>
          <a:ext cx="0" cy="0"/>
          <a:chOff x="0" y="0"/>
          <a:chExt cx="0" cy="0"/>
        </a:xfrm>
      </p:grpSpPr>
      <p:sp>
        <p:nvSpPr>
          <p:cNvPr id="187" name="Google Shape;187;p1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888888"/>
              </a:buClr>
              <a:buSzPts val="1200"/>
              <a:buFont typeface="Calibri"/>
              <a:buNone/>
            </a:pPr>
            <a:r>
              <a:rPr lang="en-US" sz="1200" b="0" i="0" u="none" strike="noStrike" cap="none">
                <a:solidFill>
                  <a:srgbClr val="888888"/>
                </a:solidFill>
                <a:latin typeface="Calibri"/>
                <a:ea typeface="Calibri"/>
                <a:cs typeface="Calibri"/>
                <a:sym typeface="Calibri"/>
              </a:rPr>
              <a:t>Module 2 : Description des </a:t>
            </a:r>
            <a:r>
              <a:rPr lang="en-US">
                <a:solidFill>
                  <a:srgbClr val="888888"/>
                </a:solidFill>
                <a:latin typeface="Calibri"/>
                <a:ea typeface="Calibri"/>
                <a:cs typeface="Calibri"/>
                <a:sym typeface="Calibri"/>
              </a:rPr>
              <a:t>personn</a:t>
            </a:r>
            <a:r>
              <a:rPr lang="en-US" sz="1200" b="0" i="0" u="none" strike="noStrike" cap="none">
                <a:solidFill>
                  <a:srgbClr val="888888"/>
                </a:solidFill>
                <a:latin typeface="Calibri"/>
                <a:ea typeface="Calibri"/>
                <a:cs typeface="Calibri"/>
                <a:sym typeface="Calibri"/>
              </a:rPr>
              <a:t>es</a:t>
            </a:r>
            <a:endParaRPr sz="1200" b="0" i="0" u="none" strike="noStrike" cap="none">
              <a:solidFill>
                <a:srgbClr val="888888"/>
              </a:solidFill>
              <a:latin typeface="Calibri"/>
              <a:ea typeface="Calibri"/>
              <a:cs typeface="Calibri"/>
              <a:sym typeface="Calibri"/>
            </a:endParaRPr>
          </a:p>
        </p:txBody>
      </p:sp>
      <p:sp>
        <p:nvSpPr>
          <p:cNvPr id="188" name="Google Shape;188;p1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888888"/>
              </a:buClr>
              <a:buSzPts val="1200"/>
              <a:buFont typeface="Calibri"/>
              <a:buNone/>
            </a:pPr>
            <a:r>
              <a:rPr lang="en-US">
                <a:solidFill>
                  <a:srgbClr val="888888"/>
                </a:solidFill>
                <a:latin typeface="Calibri"/>
                <a:ea typeface="Calibri"/>
                <a:cs typeface="Calibri"/>
                <a:sym typeface="Calibri"/>
              </a:rPr>
              <a:t>10</a:t>
            </a:r>
            <a:endParaRPr sz="1200" b="0" i="0" u="none" strike="noStrike" cap="none">
              <a:solidFill>
                <a:srgbClr val="888888"/>
              </a:solidFill>
              <a:latin typeface="Calibri"/>
              <a:ea typeface="Calibri"/>
              <a:cs typeface="Calibri"/>
              <a:sym typeface="Calibri"/>
            </a:endParaRPr>
          </a:p>
        </p:txBody>
      </p:sp>
      <p:pic>
        <p:nvPicPr>
          <p:cNvPr id="2" name="Image 2" descr="Une image contenant capture d’écran&#10;&#10;Description générée avec un niveau de confiance très élevé">
            <a:extLst>
              <a:ext uri="{FF2B5EF4-FFF2-40B4-BE49-F238E27FC236}">
                <a16:creationId xmlns:a16="http://schemas.microsoft.com/office/drawing/2014/main" id="{AA185C0D-332B-4DE1-8527-26EC9CB3BF5B}"/>
              </a:ext>
            </a:extLst>
          </p:cNvPr>
          <p:cNvPicPr>
            <a:picLocks noChangeAspect="1"/>
          </p:cNvPicPr>
          <p:nvPr/>
        </p:nvPicPr>
        <p:blipFill>
          <a:blip r:embed="rId3"/>
          <a:stretch>
            <a:fillRect/>
          </a:stretch>
        </p:blipFill>
        <p:spPr>
          <a:xfrm>
            <a:off x="428488" y="1662597"/>
            <a:ext cx="11257721" cy="2052982"/>
          </a:xfrm>
          <a:prstGeom prst="rect">
            <a:avLst/>
          </a:prstGeom>
        </p:spPr>
      </p:pic>
      <p:sp>
        <p:nvSpPr>
          <p:cNvPr id="4" name="ZoneTexte 3">
            <a:extLst>
              <a:ext uri="{FF2B5EF4-FFF2-40B4-BE49-F238E27FC236}">
                <a16:creationId xmlns:a16="http://schemas.microsoft.com/office/drawing/2014/main" id="{EDFDAA92-F9B1-45C4-BE9A-3BB1E41114B4}"/>
              </a:ext>
            </a:extLst>
          </p:cNvPr>
          <p:cNvSpPr txBox="1"/>
          <p:nvPr/>
        </p:nvSpPr>
        <p:spPr>
          <a:xfrm>
            <a:off x="3244575" y="284923"/>
            <a:ext cx="6144590" cy="70788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4000">
                <a:latin typeface="Calibri"/>
              </a:rPr>
              <a:t>Codage MARC</a:t>
            </a:r>
            <a:r>
              <a:rPr lang="fr-FR" sz="4000">
                <a:latin typeface="Calibri"/>
              </a:rPr>
              <a:t>​</a:t>
            </a:r>
          </a:p>
        </p:txBody>
      </p:sp>
      <p:sp>
        <p:nvSpPr>
          <p:cNvPr id="5" name="Ellipse 4">
            <a:extLst>
              <a:ext uri="{FF2B5EF4-FFF2-40B4-BE49-F238E27FC236}">
                <a16:creationId xmlns:a16="http://schemas.microsoft.com/office/drawing/2014/main" id="{7F226E20-76EA-4DDA-ABAE-FD24B2744AA2}"/>
              </a:ext>
            </a:extLst>
          </p:cNvPr>
          <p:cNvSpPr/>
          <p:nvPr/>
        </p:nvSpPr>
        <p:spPr>
          <a:xfrm>
            <a:off x="4225233" y="2806145"/>
            <a:ext cx="254001" cy="176698"/>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 name="Ellipse 5">
            <a:extLst>
              <a:ext uri="{FF2B5EF4-FFF2-40B4-BE49-F238E27FC236}">
                <a16:creationId xmlns:a16="http://schemas.microsoft.com/office/drawing/2014/main" id="{AAA1752B-ACA7-4E82-8398-DC8F6F487E18}"/>
              </a:ext>
            </a:extLst>
          </p:cNvPr>
          <p:cNvSpPr/>
          <p:nvPr/>
        </p:nvSpPr>
        <p:spPr>
          <a:xfrm>
            <a:off x="4589670" y="3181625"/>
            <a:ext cx="629478" cy="40861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cSld>
  <p:clrMapOvr>
    <a:masterClrMapping/>
  </p:clrMapOvr>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Shape 1216"/>
        <p:cNvGrpSpPr/>
        <p:nvPr/>
      </p:nvGrpSpPr>
      <p:grpSpPr>
        <a:xfrm>
          <a:off x="0" y="0"/>
          <a:ext cx="0" cy="0"/>
          <a:chOff x="0" y="0"/>
          <a:chExt cx="0" cy="0"/>
        </a:xfrm>
      </p:grpSpPr>
      <p:sp>
        <p:nvSpPr>
          <p:cNvPr id="1217" name="Google Shape;1217;p110"/>
          <p:cNvSpPr txBox="1">
            <a:spLocks noGrp="1"/>
          </p:cNvSpPr>
          <p:nvPr>
            <p:ph type="body" idx="1"/>
          </p:nvPr>
        </p:nvSpPr>
        <p:spPr>
          <a:xfrm>
            <a:off x="838200" y="597877"/>
            <a:ext cx="10515600" cy="5579086"/>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dk1"/>
              </a:buClr>
              <a:buSzPts val="2800"/>
              <a:buNone/>
            </a:pPr>
            <a:endParaRPr/>
          </a:p>
          <a:p>
            <a:pPr marL="0" lvl="0" indent="0" algn="l" rtl="0">
              <a:lnSpc>
                <a:spcPct val="90000"/>
              </a:lnSpc>
              <a:spcBef>
                <a:spcPts val="1000"/>
              </a:spcBef>
              <a:spcAft>
                <a:spcPts val="0"/>
              </a:spcAft>
              <a:buClr>
                <a:schemeClr val="dk1"/>
              </a:buClr>
              <a:buSzPts val="2800"/>
              <a:buNone/>
            </a:pPr>
            <a:endParaRPr/>
          </a:p>
          <a:p>
            <a:pPr marL="0" lvl="0" indent="0" algn="l" rtl="0">
              <a:lnSpc>
                <a:spcPct val="90000"/>
              </a:lnSpc>
              <a:spcBef>
                <a:spcPts val="1000"/>
              </a:spcBef>
              <a:spcAft>
                <a:spcPts val="0"/>
              </a:spcAft>
              <a:buClr>
                <a:schemeClr val="dk1"/>
              </a:buClr>
              <a:buSzPts val="2800"/>
              <a:buNone/>
            </a:pPr>
            <a:endParaRPr/>
          </a:p>
          <a:p>
            <a:pPr marL="0" lvl="0" indent="0" algn="l" rtl="0">
              <a:lnSpc>
                <a:spcPct val="90000"/>
              </a:lnSpc>
              <a:spcBef>
                <a:spcPts val="1000"/>
              </a:spcBef>
              <a:spcAft>
                <a:spcPts val="0"/>
              </a:spcAft>
              <a:buClr>
                <a:schemeClr val="dk1"/>
              </a:buClr>
              <a:buSzPts val="2800"/>
              <a:buNone/>
            </a:pPr>
            <a:r>
              <a:rPr lang="en-US"/>
              <a:t>           Rabat de la </a:t>
            </a:r>
            <a:r>
              <a:rPr lang="en-US" err="1"/>
              <a:t>jaquette</a:t>
            </a:r>
            <a:endParaRPr/>
          </a:p>
        </p:txBody>
      </p:sp>
      <p:sp>
        <p:nvSpPr>
          <p:cNvPr id="1218" name="Google Shape;1218;p11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r>
              <a:rPr lang="en-US"/>
              <a:t>Module 2 : Description des personnes</a:t>
            </a:r>
            <a:endParaRPr/>
          </a:p>
        </p:txBody>
      </p:sp>
      <p:sp>
        <p:nvSpPr>
          <p:cNvPr id="1219" name="Google Shape;1219;p11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130</a:t>
            </a:fld>
            <a:endParaRPr/>
          </a:p>
        </p:txBody>
      </p:sp>
      <p:pic>
        <p:nvPicPr>
          <p:cNvPr id="9" name="Picture 2">
            <a:extLst>
              <a:ext uri="{FF2B5EF4-FFF2-40B4-BE49-F238E27FC236}">
                <a16:creationId xmlns:a16="http://schemas.microsoft.com/office/drawing/2014/main" id="{998C77D5-5C72-4C2B-A0E9-0C599EB8F1CC}"/>
              </a:ext>
            </a:extLst>
          </p:cNvPr>
          <p:cNvPicPr>
            <a:picLocks noChangeAspect="1"/>
          </p:cNvPicPr>
          <p:nvPr/>
        </p:nvPicPr>
        <p:blipFill>
          <a:blip r:embed="rId3"/>
          <a:srcRect/>
          <a:stretch>
            <a:fillRect/>
          </a:stretch>
        </p:blipFill>
        <p:spPr bwMode="auto">
          <a:xfrm>
            <a:off x="7493793" y="42862"/>
            <a:ext cx="2725738" cy="6772275"/>
          </a:xfrm>
          <a:prstGeom prst="rect">
            <a:avLst/>
          </a:prstGeom>
          <a:noFill/>
          <a:ln w="9525">
            <a:noFill/>
            <a:miter lim="800000"/>
            <a:headEnd/>
            <a:tailEnd/>
          </a:ln>
        </p:spPr>
      </p:pic>
    </p:spTree>
  </p:cSld>
  <p:clrMapOvr>
    <a:masterClrMapping/>
  </p:clrMapOvr>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Shape 1226"/>
        <p:cNvGrpSpPr/>
        <p:nvPr/>
      </p:nvGrpSpPr>
      <p:grpSpPr>
        <a:xfrm>
          <a:off x="0" y="0"/>
          <a:ext cx="0" cy="0"/>
          <a:chOff x="0" y="0"/>
          <a:chExt cx="0" cy="0"/>
        </a:xfrm>
      </p:grpSpPr>
      <p:sp>
        <p:nvSpPr>
          <p:cNvPr id="1227" name="Google Shape;1227;p111"/>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dk1"/>
              </a:buClr>
              <a:buSzPts val="4000"/>
              <a:buFont typeface="Calibri"/>
              <a:buNone/>
            </a:pPr>
            <a:r>
              <a:rPr lang="en-US" sz="4000">
                <a:latin typeface="Calibri"/>
                <a:ea typeface="Calibri"/>
                <a:cs typeface="Calibri"/>
                <a:sym typeface="Calibri"/>
              </a:rPr>
              <a:t>Noms de personne : </a:t>
            </a:r>
            <a:r>
              <a:rPr lang="en-US" sz="4000">
                <a:solidFill>
                  <a:srgbClr val="FF0000"/>
                </a:solidFill>
                <a:latin typeface="Calibri"/>
                <a:ea typeface="Calibri"/>
                <a:cs typeface="Calibri"/>
                <a:sym typeface="Calibri"/>
              </a:rPr>
              <a:t>Points à </a:t>
            </a:r>
            <a:r>
              <a:rPr lang="en-US" sz="4000" err="1">
                <a:solidFill>
                  <a:srgbClr val="FF0000"/>
                </a:solidFill>
                <a:latin typeface="Calibri"/>
                <a:ea typeface="Calibri"/>
                <a:cs typeface="Calibri"/>
                <a:sym typeface="Calibri"/>
              </a:rPr>
              <a:t>retenir</a:t>
            </a:r>
            <a:endParaRPr sz="4000">
              <a:solidFill>
                <a:srgbClr val="FF0000"/>
              </a:solidFill>
              <a:latin typeface="Calibri"/>
              <a:ea typeface="Calibri"/>
              <a:cs typeface="Calibri"/>
              <a:sym typeface="Calibri"/>
            </a:endParaRPr>
          </a:p>
        </p:txBody>
      </p:sp>
      <p:sp>
        <p:nvSpPr>
          <p:cNvPr id="1228" name="Google Shape;1228;p111"/>
          <p:cNvSpPr txBox="1">
            <a:spLocks noGrp="1"/>
          </p:cNvSpPr>
          <p:nvPr>
            <p:ph type="body" idx="1"/>
          </p:nvPr>
        </p:nvSpPr>
        <p:spPr>
          <a:xfrm>
            <a:off x="1292468" y="1825625"/>
            <a:ext cx="9653955" cy="4351338"/>
          </a:xfrm>
          <a:prstGeom prst="rect">
            <a:avLst/>
          </a:prstGeom>
          <a:noFill/>
          <a:ln>
            <a:noFill/>
          </a:ln>
        </p:spPr>
        <p:txBody>
          <a:bodyPr spcFirstLastPara="1" wrap="square" lIns="91425" tIns="45700" rIns="91425" bIns="45700" anchor="t" anchorCtr="0">
            <a:normAutofit/>
          </a:bodyPr>
          <a:lstStyle/>
          <a:p>
            <a:pPr marL="228600" lvl="0" indent="-228600" algn="l" rtl="0">
              <a:lnSpc>
                <a:spcPct val="70000"/>
              </a:lnSpc>
              <a:spcBef>
                <a:spcPts val="0"/>
              </a:spcBef>
              <a:spcAft>
                <a:spcPts val="0"/>
              </a:spcAft>
              <a:buClr>
                <a:schemeClr val="dk1"/>
              </a:buClr>
              <a:buSzPts val="2590"/>
              <a:buChar char="•"/>
            </a:pPr>
            <a:r>
              <a:rPr lang="en-US" sz="2550"/>
              <a:t>Commencer avec le nom privilégié</a:t>
            </a:r>
            <a:endParaRPr sz="2550"/>
          </a:p>
          <a:p>
            <a:pPr marL="228600" lvl="0" indent="-228600" algn="l" rtl="0">
              <a:lnSpc>
                <a:spcPct val="70000"/>
              </a:lnSpc>
              <a:spcBef>
                <a:spcPts val="1000"/>
              </a:spcBef>
              <a:spcAft>
                <a:spcPts val="0"/>
              </a:spcAft>
              <a:buClr>
                <a:schemeClr val="dk1"/>
              </a:buClr>
              <a:buSzPts val="2590"/>
              <a:buChar char="•"/>
            </a:pPr>
            <a:r>
              <a:rPr lang="en-US" sz="2550" err="1"/>
              <a:t>Ajouter</a:t>
            </a:r>
            <a:r>
              <a:rPr lang="en-US" sz="2550"/>
              <a:t> des dates </a:t>
            </a:r>
            <a:r>
              <a:rPr lang="en-US" sz="2550" err="1"/>
              <a:t>si</a:t>
            </a:r>
            <a:r>
              <a:rPr lang="en-US" sz="2550"/>
              <a:t> </a:t>
            </a:r>
            <a:r>
              <a:rPr lang="en-US" sz="2550" err="1"/>
              <a:t>elles</a:t>
            </a:r>
            <a:r>
              <a:rPr lang="en-US" sz="2550"/>
              <a:t> </a:t>
            </a:r>
            <a:r>
              <a:rPr lang="en-US" sz="2550" err="1"/>
              <a:t>sont</a:t>
            </a:r>
            <a:r>
              <a:rPr lang="en-US" sz="2550"/>
              <a:t> disponibles</a:t>
            </a:r>
            <a:endParaRPr sz="2550"/>
          </a:p>
          <a:p>
            <a:pPr marL="228600" indent="-228600">
              <a:lnSpc>
                <a:spcPct val="70000"/>
              </a:lnSpc>
              <a:buSzPts val="2590"/>
            </a:pPr>
            <a:r>
              <a:rPr lang="en-US" sz="2550"/>
              <a:t>Faire d'autres ajouts selon les </a:t>
            </a:r>
            <a:r>
              <a:rPr lang="en-US" sz="2550" err="1"/>
              <a:t>besoins</a:t>
            </a:r>
            <a:r>
              <a:rPr lang="en-US" sz="2550"/>
              <a:t> ou pour romper un conflit</a:t>
            </a:r>
            <a:endParaRPr sz="2550"/>
          </a:p>
          <a:p>
            <a:pPr marL="228600" indent="-228600">
              <a:lnSpc>
                <a:spcPct val="70000"/>
              </a:lnSpc>
              <a:buSzPts val="2590"/>
            </a:pPr>
            <a:r>
              <a:rPr lang="en-US" sz="2550"/>
              <a:t>Enregistrer des variantes de points d'accès lorsque cela est nécessaire ou </a:t>
            </a:r>
            <a:r>
              <a:rPr lang="en-US" sz="2550" err="1"/>
              <a:t>souhaitable</a:t>
            </a:r>
            <a:endParaRPr lang="fr-CA"/>
          </a:p>
          <a:p>
            <a:pPr marL="228600" indent="-228600">
              <a:lnSpc>
                <a:spcPct val="70000"/>
              </a:lnSpc>
              <a:buSzPts val="2590"/>
            </a:pPr>
            <a:r>
              <a:rPr lang="fr-CA" sz="2550"/>
              <a:t>Enregistrer</a:t>
            </a:r>
            <a:r>
              <a:rPr lang="en-US" sz="2550"/>
              <a:t> les relations lorsque requis (</a:t>
            </a:r>
            <a:r>
              <a:rPr lang="en-US" sz="2550" err="1"/>
              <a:t>identités</a:t>
            </a:r>
            <a:r>
              <a:rPr lang="en-US" sz="2550"/>
              <a:t> multiples) ou </a:t>
            </a:r>
            <a:r>
              <a:rPr lang="en-US" sz="2550" err="1"/>
              <a:t>souhaitable</a:t>
            </a:r>
            <a:endParaRPr lang="fr-CA"/>
          </a:p>
          <a:p>
            <a:pPr marL="228600" indent="-228600">
              <a:lnSpc>
                <a:spcPct val="70000"/>
              </a:lnSpc>
              <a:buSzPts val="2590"/>
            </a:pPr>
            <a:r>
              <a:rPr lang="en-US" sz="2550" err="1"/>
              <a:t>S’assurer</a:t>
            </a:r>
            <a:r>
              <a:rPr lang="en-US" sz="2550"/>
              <a:t> que le point d’accès autorisé et les variantes de points d’accès, de même que toute autre information </a:t>
            </a:r>
            <a:r>
              <a:rPr lang="en-US" sz="2550" err="1"/>
              <a:t>enregistrée</a:t>
            </a:r>
            <a:r>
              <a:rPr lang="en-US" sz="2550"/>
              <a:t> dans les </a:t>
            </a:r>
            <a:r>
              <a:rPr lang="en-US" sz="2550" err="1"/>
              <a:t>diverses</a:t>
            </a:r>
            <a:r>
              <a:rPr lang="en-US" sz="2550"/>
              <a:t> zones sont </a:t>
            </a:r>
            <a:r>
              <a:rPr lang="en-US" sz="2550" err="1"/>
              <a:t>justifiés</a:t>
            </a:r>
            <a:r>
              <a:rPr lang="en-US" sz="2550"/>
              <a:t> dans la/les zones 670</a:t>
            </a:r>
            <a:endParaRPr sz="2550"/>
          </a:p>
          <a:p>
            <a:pPr marL="228600" indent="-228600">
              <a:lnSpc>
                <a:spcPct val="70000"/>
              </a:lnSpc>
              <a:buSzPts val="2590"/>
            </a:pPr>
            <a:r>
              <a:rPr lang="en-US" sz="2550"/>
              <a:t>Enregistrer d’autres attributs dans les zones </a:t>
            </a:r>
            <a:r>
              <a:rPr lang="en-US" sz="2550" err="1"/>
              <a:t>spécifiques</a:t>
            </a:r>
            <a:r>
              <a:rPr lang="en-US" sz="2550"/>
              <a:t> du MARC si </a:t>
            </a:r>
            <a:r>
              <a:rPr lang="en-US" sz="2550" err="1"/>
              <a:t>désiré</a:t>
            </a:r>
            <a:endParaRPr lang="fr-CA" sz="2550"/>
          </a:p>
        </p:txBody>
      </p:sp>
      <p:sp>
        <p:nvSpPr>
          <p:cNvPr id="1229" name="Google Shape;1229;p11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r>
              <a:rPr lang="en-US"/>
              <a:t>Module 2 : Description des personnes</a:t>
            </a:r>
            <a:endParaRPr/>
          </a:p>
        </p:txBody>
      </p:sp>
      <p:sp>
        <p:nvSpPr>
          <p:cNvPr id="1230" name="Google Shape;1230;p11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131</a:t>
            </a:fld>
            <a:endParaRPr/>
          </a:p>
        </p:txBody>
      </p:sp>
    </p:spTree>
  </p:cSld>
  <p:clrMapOvr>
    <a:masterClrMapping/>
  </p:clrMapOvr>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Shape 1236"/>
        <p:cNvGrpSpPr/>
        <p:nvPr/>
      </p:nvGrpSpPr>
      <p:grpSpPr>
        <a:xfrm>
          <a:off x="0" y="0"/>
          <a:ext cx="0" cy="0"/>
          <a:chOff x="0" y="0"/>
          <a:chExt cx="0" cy="0"/>
        </a:xfrm>
      </p:grpSpPr>
      <p:sp>
        <p:nvSpPr>
          <p:cNvPr id="1237" name="Google Shape;1237;p112"/>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dk1"/>
              </a:buClr>
              <a:buSzPts val="4000"/>
              <a:buFont typeface="Calibri"/>
              <a:buNone/>
            </a:pPr>
            <a:r>
              <a:rPr lang="en-US" sz="4000">
                <a:latin typeface="Calibri"/>
                <a:ea typeface="Calibri"/>
                <a:cs typeface="Calibri"/>
                <a:sym typeface="Calibri"/>
              </a:rPr>
              <a:t>Module 2 : Description des personnes</a:t>
            </a:r>
            <a:endParaRPr sz="4000">
              <a:latin typeface="Calibri"/>
              <a:ea typeface="Calibri"/>
              <a:cs typeface="Calibri"/>
              <a:sym typeface="Calibri"/>
            </a:endParaRPr>
          </a:p>
        </p:txBody>
      </p:sp>
      <p:pic>
        <p:nvPicPr>
          <p:cNvPr id="1238" name="Google Shape;1238;p112"/>
          <p:cNvPicPr preferRelativeResize="0">
            <a:picLocks noGrp="1"/>
          </p:cNvPicPr>
          <p:nvPr>
            <p:ph type="body" idx="1"/>
          </p:nvPr>
        </p:nvPicPr>
        <p:blipFill rotWithShape="1">
          <a:blip r:embed="rId3">
            <a:alphaModFix/>
          </a:blip>
          <a:srcRect/>
          <a:stretch/>
        </p:blipFill>
        <p:spPr>
          <a:xfrm>
            <a:off x="2247900" y="1881981"/>
            <a:ext cx="7696200" cy="4238625"/>
          </a:xfrm>
          <a:prstGeom prst="rect">
            <a:avLst/>
          </a:prstGeom>
          <a:noFill/>
          <a:ln>
            <a:noFill/>
          </a:ln>
        </p:spPr>
      </p:pic>
      <p:sp>
        <p:nvSpPr>
          <p:cNvPr id="1239" name="Google Shape;1239;p11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r>
              <a:rPr lang="en-US"/>
              <a:t>Module 2 : Description des personnes</a:t>
            </a:r>
            <a:endParaRPr/>
          </a:p>
        </p:txBody>
      </p:sp>
      <p:sp>
        <p:nvSpPr>
          <p:cNvPr id="1240" name="Google Shape;1240;p11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132</a:t>
            </a:fld>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93"/>
        <p:cNvGrpSpPr/>
        <p:nvPr/>
      </p:nvGrpSpPr>
      <p:grpSpPr>
        <a:xfrm>
          <a:off x="0" y="0"/>
          <a:ext cx="0" cy="0"/>
          <a:chOff x="0" y="0"/>
          <a:chExt cx="0" cy="0"/>
        </a:xfrm>
      </p:grpSpPr>
      <p:sp>
        <p:nvSpPr>
          <p:cNvPr id="194" name="Google Shape;194;p11"/>
          <p:cNvSpPr txBox="1">
            <a:spLocks noGrp="1"/>
          </p:cNvSpPr>
          <p:nvPr>
            <p:ph type="title"/>
          </p:nvPr>
        </p:nvSpPr>
        <p:spPr>
          <a:xfrm>
            <a:off x="838200" y="280114"/>
            <a:ext cx="10515600" cy="1011239"/>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dk1"/>
              </a:buClr>
              <a:buSzPts val="4000"/>
              <a:buFont typeface="Calibri"/>
              <a:buNone/>
            </a:pPr>
            <a:r>
              <a:rPr lang="en-US" sz="4000">
                <a:latin typeface="Calibri"/>
                <a:ea typeface="Calibri"/>
                <a:cs typeface="Calibri"/>
                <a:sym typeface="Calibri"/>
              </a:rPr>
              <a:t>Terminologie (RDA 8.1.3)</a:t>
            </a:r>
            <a:endParaRPr sz="4000">
              <a:latin typeface="Calibri"/>
              <a:ea typeface="Calibri"/>
              <a:cs typeface="Calibri"/>
              <a:sym typeface="Calibri"/>
            </a:endParaRPr>
          </a:p>
        </p:txBody>
      </p:sp>
      <p:sp>
        <p:nvSpPr>
          <p:cNvPr id="195" name="Google Shape;195;p11"/>
          <p:cNvSpPr txBox="1">
            <a:spLocks noGrp="1"/>
          </p:cNvSpPr>
          <p:nvPr>
            <p:ph type="body" idx="1"/>
          </p:nvPr>
        </p:nvSpPr>
        <p:spPr>
          <a:xfrm>
            <a:off x="967285" y="1371186"/>
            <a:ext cx="10257430" cy="4572625"/>
          </a:xfrm>
          <a:prstGeom prst="rect">
            <a:avLst/>
          </a:prstGeom>
          <a:noFill/>
          <a:ln>
            <a:noFill/>
          </a:ln>
        </p:spPr>
        <p:txBody>
          <a:bodyPr spcFirstLastPara="1" wrap="square" lIns="91425" tIns="45700" rIns="91425" bIns="45700" anchor="t" anchorCtr="0">
            <a:noAutofit/>
          </a:bodyPr>
          <a:lstStyle/>
          <a:p>
            <a:pPr marL="228600" lvl="0" indent="-228600" algn="l" rtl="0">
              <a:lnSpc>
                <a:spcPct val="90000"/>
              </a:lnSpc>
              <a:spcBef>
                <a:spcPts val="0"/>
              </a:spcBef>
              <a:spcAft>
                <a:spcPts val="0"/>
              </a:spcAft>
              <a:buClr>
                <a:schemeClr val="dk1"/>
              </a:buClr>
              <a:buSzPts val="2800"/>
              <a:buChar char="•"/>
            </a:pPr>
            <a:r>
              <a:rPr lang="en-US" b="1"/>
              <a:t>Nom</a:t>
            </a:r>
            <a:r>
              <a:rPr lang="en-US"/>
              <a:t> :</a:t>
            </a:r>
            <a:endParaRPr/>
          </a:p>
          <a:p>
            <a:pPr marL="0" lvl="0" indent="0" algn="l" rtl="0">
              <a:lnSpc>
                <a:spcPct val="90000"/>
              </a:lnSpc>
              <a:spcBef>
                <a:spcPts val="1000"/>
              </a:spcBef>
              <a:spcAft>
                <a:spcPts val="0"/>
              </a:spcAft>
              <a:buClr>
                <a:schemeClr val="dk1"/>
              </a:buClr>
              <a:buSzPts val="2800"/>
              <a:buNone/>
            </a:pPr>
            <a:r>
              <a:rPr lang="en-US"/>
              <a:t>   </a:t>
            </a:r>
            <a:r>
              <a:rPr lang="fr-CA"/>
              <a:t>Mot, caractère ou groupe de mots et/ou de caractères sous lequel </a:t>
            </a:r>
          </a:p>
          <a:p>
            <a:pPr marL="0" lvl="0" indent="0" algn="l" rtl="0">
              <a:lnSpc>
                <a:spcPct val="90000"/>
              </a:lnSpc>
              <a:spcBef>
                <a:spcPts val="0"/>
              </a:spcBef>
              <a:spcAft>
                <a:spcPts val="0"/>
              </a:spcAft>
              <a:buClr>
                <a:schemeClr val="dk1"/>
              </a:buClr>
              <a:buSzPts val="2800"/>
              <a:buNone/>
            </a:pPr>
            <a:r>
              <a:rPr lang="fr-CA"/>
              <a:t>   une personne est connue</a:t>
            </a:r>
          </a:p>
          <a:p>
            <a:pPr marL="0" lvl="0" indent="0" algn="l" rtl="0">
              <a:lnSpc>
                <a:spcPct val="90000"/>
              </a:lnSpc>
              <a:spcBef>
                <a:spcPts val="1000"/>
              </a:spcBef>
              <a:spcAft>
                <a:spcPts val="0"/>
              </a:spcAft>
              <a:buClr>
                <a:schemeClr val="dk1"/>
              </a:buClr>
              <a:buSzPts val="2800"/>
              <a:buNone/>
            </a:pPr>
            <a:r>
              <a:rPr lang="fr-CA"/>
              <a:t>• </a:t>
            </a:r>
            <a:r>
              <a:rPr lang="fr-CA" b="1"/>
              <a:t>Nom privilégié </a:t>
            </a:r>
            <a:r>
              <a:rPr lang="fr-CA"/>
              <a:t>:</a:t>
            </a:r>
          </a:p>
          <a:p>
            <a:pPr marL="0" lvl="0" indent="0" algn="l" rtl="0">
              <a:lnSpc>
                <a:spcPct val="90000"/>
              </a:lnSpc>
              <a:spcBef>
                <a:spcPts val="1000"/>
              </a:spcBef>
              <a:spcAft>
                <a:spcPts val="0"/>
              </a:spcAft>
              <a:buClr>
                <a:schemeClr val="dk1"/>
              </a:buClr>
              <a:buSzPts val="2800"/>
              <a:buNone/>
              <a:tabLst>
                <a:tab pos="263525" algn="l"/>
              </a:tabLst>
            </a:pPr>
            <a:r>
              <a:rPr lang="fr-CA"/>
              <a:t>   Nom ou forme de nom choisie comme élément de base d’un point 	d’accès autorisé représentant une entité.</a:t>
            </a:r>
          </a:p>
          <a:p>
            <a:pPr marL="0" lvl="0" indent="0" algn="l" rtl="0">
              <a:lnSpc>
                <a:spcPct val="90000"/>
              </a:lnSpc>
              <a:spcBef>
                <a:spcPts val="1000"/>
              </a:spcBef>
              <a:spcAft>
                <a:spcPts val="0"/>
              </a:spcAft>
              <a:buClr>
                <a:schemeClr val="dk1"/>
              </a:buClr>
              <a:buSzPts val="2800"/>
              <a:buNone/>
            </a:pPr>
            <a:r>
              <a:rPr lang="fr-CA"/>
              <a:t>• </a:t>
            </a:r>
            <a:r>
              <a:rPr lang="fr-CA" b="1"/>
              <a:t>Variante de nom </a:t>
            </a:r>
            <a:r>
              <a:rPr lang="fr-CA"/>
              <a:t>:</a:t>
            </a:r>
          </a:p>
          <a:p>
            <a:pPr marL="0" lvl="0" indent="0" algn="l" rtl="0">
              <a:lnSpc>
                <a:spcPct val="90000"/>
              </a:lnSpc>
              <a:spcBef>
                <a:spcPts val="1000"/>
              </a:spcBef>
              <a:spcAft>
                <a:spcPts val="0"/>
              </a:spcAft>
              <a:buClr>
                <a:schemeClr val="dk1"/>
              </a:buClr>
              <a:buSzPts val="2800"/>
              <a:buNone/>
              <a:tabLst>
                <a:tab pos="263525" algn="l"/>
              </a:tabLst>
            </a:pPr>
            <a:r>
              <a:rPr lang="fr-CA"/>
              <a:t>   Nom ou forme de nom sous laquelle une entité est connue et qui 	diffère du nom ou de la forme de nom choisie comme nom 	privilégié pour cette entité.</a:t>
            </a:r>
          </a:p>
        </p:txBody>
      </p:sp>
      <p:sp>
        <p:nvSpPr>
          <p:cNvPr id="196" name="Google Shape;196;p1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888888"/>
              </a:buClr>
              <a:buSzPts val="1200"/>
              <a:buFont typeface="Calibri"/>
              <a:buNone/>
            </a:pPr>
            <a:r>
              <a:rPr lang="en-US" sz="1200" b="0" i="0" u="none" strike="noStrike" cap="none">
                <a:solidFill>
                  <a:srgbClr val="888888"/>
                </a:solidFill>
                <a:latin typeface="Calibri"/>
                <a:ea typeface="Calibri"/>
                <a:cs typeface="Calibri"/>
                <a:sym typeface="Calibri"/>
              </a:rPr>
              <a:t>Module 2 : Description des personnes</a:t>
            </a:r>
            <a:endParaRPr sz="1200" b="0" i="0" u="none" strike="noStrike" cap="none">
              <a:solidFill>
                <a:srgbClr val="888888"/>
              </a:solidFill>
              <a:latin typeface="Calibri"/>
              <a:ea typeface="Calibri"/>
              <a:cs typeface="Calibri"/>
              <a:sym typeface="Calibri"/>
            </a:endParaRPr>
          </a:p>
        </p:txBody>
      </p:sp>
      <p:sp>
        <p:nvSpPr>
          <p:cNvPr id="197" name="Google Shape;197;p1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888888"/>
              </a:buClr>
              <a:buSzPts val="1200"/>
              <a:buFont typeface="Calibri"/>
              <a:buNone/>
            </a:pPr>
            <a:fld id="{00000000-1234-1234-1234-123412341234}" type="slidenum">
              <a:rPr lang="en-US" sz="1200" b="0" i="0" u="none" strike="noStrike" cap="none">
                <a:solidFill>
                  <a:srgbClr val="888888"/>
                </a:solidFill>
                <a:latin typeface="Calibri"/>
                <a:ea typeface="Calibri"/>
                <a:cs typeface="Calibri"/>
                <a:sym typeface="Calibri"/>
              </a:rPr>
              <a:t>14</a:t>
            </a:fld>
            <a:endParaRPr sz="1200" b="0" i="0" u="none" strike="noStrike" cap="none">
              <a:solidFill>
                <a:srgbClr val="888888"/>
              </a:solidFill>
              <a:latin typeface="Calibri"/>
              <a:ea typeface="Calibri"/>
              <a:cs typeface="Calibri"/>
              <a:sym typeface="Calibri"/>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03"/>
        <p:cNvGrpSpPr/>
        <p:nvPr/>
      </p:nvGrpSpPr>
      <p:grpSpPr>
        <a:xfrm>
          <a:off x="0" y="0"/>
          <a:ext cx="0" cy="0"/>
          <a:chOff x="0" y="0"/>
          <a:chExt cx="0" cy="0"/>
        </a:xfrm>
      </p:grpSpPr>
      <p:sp>
        <p:nvSpPr>
          <p:cNvPr id="204" name="Google Shape;204;p12"/>
          <p:cNvSpPr txBox="1">
            <a:spLocks noGrp="1"/>
          </p:cNvSpPr>
          <p:nvPr>
            <p:ph type="title"/>
          </p:nvPr>
        </p:nvSpPr>
        <p:spPr>
          <a:xfrm>
            <a:off x="838200" y="620654"/>
            <a:ext cx="10515600" cy="1011239"/>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chemeClr val="dk1"/>
              </a:buClr>
              <a:buSzPts val="4000"/>
              <a:buFont typeface="Calibri"/>
              <a:buNone/>
            </a:pPr>
            <a:r>
              <a:rPr lang="fr-CA" sz="4000">
                <a:latin typeface="Calibri"/>
                <a:ea typeface="Calibri"/>
                <a:cs typeface="Calibri"/>
                <a:sym typeface="Calibri"/>
              </a:rPr>
              <a:t>Éléments fondamentaux pour les personnes </a:t>
            </a:r>
            <a:br>
              <a:rPr lang="fr-CA" sz="4000">
                <a:latin typeface="Calibri"/>
                <a:ea typeface="Calibri"/>
                <a:cs typeface="Calibri"/>
                <a:sym typeface="Calibri"/>
              </a:rPr>
            </a:br>
            <a:r>
              <a:rPr lang="fr-CA" sz="4000">
                <a:latin typeface="Calibri"/>
                <a:ea typeface="Calibri"/>
                <a:cs typeface="Calibri"/>
                <a:sym typeface="Calibri"/>
              </a:rPr>
              <a:t>(RDA 0.6.7)</a:t>
            </a:r>
          </a:p>
        </p:txBody>
      </p:sp>
      <p:sp>
        <p:nvSpPr>
          <p:cNvPr id="205" name="Google Shape;205;p12"/>
          <p:cNvSpPr txBox="1">
            <a:spLocks noGrp="1"/>
          </p:cNvSpPr>
          <p:nvPr>
            <p:ph type="body" idx="1"/>
          </p:nvPr>
        </p:nvSpPr>
        <p:spPr>
          <a:xfrm>
            <a:off x="967350" y="1833349"/>
            <a:ext cx="10257300" cy="4523001"/>
          </a:xfrm>
          <a:prstGeom prst="rect">
            <a:avLst/>
          </a:prstGeom>
          <a:noFill/>
          <a:ln>
            <a:noFill/>
          </a:ln>
        </p:spPr>
        <p:txBody>
          <a:bodyPr spcFirstLastPara="1" wrap="square" lIns="91425" tIns="45700" rIns="91425" bIns="45700" anchor="t" anchorCtr="0">
            <a:noAutofit/>
          </a:bodyPr>
          <a:lstStyle/>
          <a:p>
            <a:pPr marL="0" lvl="0" indent="0" algn="l" rtl="0">
              <a:lnSpc>
                <a:spcPct val="70000"/>
              </a:lnSpc>
              <a:spcBef>
                <a:spcPts val="0"/>
              </a:spcBef>
              <a:spcAft>
                <a:spcPts val="0"/>
              </a:spcAft>
              <a:buClr>
                <a:schemeClr val="dk1"/>
              </a:buClr>
              <a:buSzPts val="3052"/>
              <a:buNone/>
            </a:pPr>
            <a:r>
              <a:rPr lang="fr-CA" sz="3052" i="1"/>
              <a:t>Toujours enregistrer si l’information est connue</a:t>
            </a:r>
          </a:p>
          <a:p>
            <a:pPr marL="801688" lvl="0" indent="-437197" algn="l" rtl="0">
              <a:lnSpc>
                <a:spcPct val="70000"/>
              </a:lnSpc>
              <a:spcBef>
                <a:spcPts val="2200"/>
              </a:spcBef>
              <a:spcAft>
                <a:spcPts val="0"/>
              </a:spcAft>
              <a:buClr>
                <a:schemeClr val="dk1"/>
              </a:buClr>
              <a:buSzPts val="2400"/>
              <a:buChar char="•"/>
            </a:pPr>
            <a:r>
              <a:rPr lang="fr-CA" sz="2400"/>
              <a:t>Nom privilégié d’une personne</a:t>
            </a:r>
          </a:p>
          <a:p>
            <a:pPr marL="801688" lvl="0" indent="-437197" algn="l" rtl="0">
              <a:lnSpc>
                <a:spcPct val="70000"/>
              </a:lnSpc>
              <a:spcBef>
                <a:spcPts val="1000"/>
              </a:spcBef>
              <a:spcAft>
                <a:spcPts val="0"/>
              </a:spcAft>
              <a:buClr>
                <a:schemeClr val="dk1"/>
              </a:buClr>
              <a:buSzPts val="2400"/>
              <a:buChar char="•"/>
            </a:pPr>
            <a:r>
              <a:rPr lang="fr-CA" sz="2400"/>
              <a:t>Titre d’une personne (un mot ou une expression indiquant la royauté, la noblesse, un rang ou une fonction ecclésiastiques; un terme de politesse pour une personne à vocation religieuse)</a:t>
            </a:r>
          </a:p>
          <a:p>
            <a:pPr marL="801688" lvl="0" indent="-437197" algn="l" rtl="0">
              <a:lnSpc>
                <a:spcPct val="70000"/>
              </a:lnSpc>
              <a:spcBef>
                <a:spcPts val="1000"/>
              </a:spcBef>
              <a:spcAft>
                <a:spcPts val="0"/>
              </a:spcAft>
              <a:buClr>
                <a:schemeClr val="dk1"/>
              </a:buClr>
              <a:buSzPts val="2400"/>
              <a:buChar char="•"/>
            </a:pPr>
            <a:r>
              <a:rPr lang="fr-CA" sz="2400"/>
              <a:t>Date de naissance</a:t>
            </a:r>
          </a:p>
          <a:p>
            <a:pPr marL="801688" lvl="0" indent="-437197" algn="l" rtl="0">
              <a:lnSpc>
                <a:spcPct val="70000"/>
              </a:lnSpc>
              <a:spcBef>
                <a:spcPts val="1000"/>
              </a:spcBef>
              <a:spcAft>
                <a:spcPts val="0"/>
              </a:spcAft>
              <a:buClr>
                <a:schemeClr val="dk1"/>
              </a:buClr>
              <a:buSzPts val="2400"/>
              <a:buChar char="•"/>
            </a:pPr>
            <a:r>
              <a:rPr lang="fr-CA" sz="2400"/>
              <a:t>Date de décès</a:t>
            </a:r>
          </a:p>
          <a:p>
            <a:pPr marL="801688" lvl="0" indent="-437197" algn="l" rtl="0">
              <a:lnSpc>
                <a:spcPct val="70000"/>
              </a:lnSpc>
              <a:spcBef>
                <a:spcPts val="1000"/>
              </a:spcBef>
              <a:spcAft>
                <a:spcPts val="0"/>
              </a:spcAft>
              <a:buClr>
                <a:schemeClr val="dk1"/>
              </a:buClr>
              <a:buSzPts val="2400"/>
              <a:buChar char="•"/>
            </a:pPr>
            <a:r>
              <a:rPr lang="fr-CA" sz="2400"/>
              <a:t>Autre désignation associée à une personne (pour un saint chrétien, un esprit, une personne nommée dans une écriture sacrée ou un livre apocryphe, une personne fictive ou légendaire, ou une entité non humaine réelle)</a:t>
            </a:r>
          </a:p>
          <a:p>
            <a:pPr marL="801688" lvl="0" indent="-437197" algn="l" rtl="0">
              <a:lnSpc>
                <a:spcPct val="70000"/>
              </a:lnSpc>
              <a:spcBef>
                <a:spcPts val="1000"/>
              </a:spcBef>
              <a:spcAft>
                <a:spcPts val="0"/>
              </a:spcAft>
              <a:buClr>
                <a:schemeClr val="dk1"/>
              </a:buClr>
              <a:buSzPts val="2400"/>
              <a:buChar char="•"/>
            </a:pPr>
            <a:r>
              <a:rPr lang="fr-CA" sz="2400"/>
              <a:t>Profession ou occupation (pour une personne dont le nom est constitué d’une expression ou d’une appellation n’évoquant pas une personne) </a:t>
            </a:r>
          </a:p>
          <a:p>
            <a:pPr marL="801688" lvl="0" indent="-437197" algn="l" rtl="0">
              <a:lnSpc>
                <a:spcPct val="70000"/>
              </a:lnSpc>
              <a:spcBef>
                <a:spcPts val="1000"/>
              </a:spcBef>
              <a:spcAft>
                <a:spcPts val="0"/>
              </a:spcAft>
              <a:buClr>
                <a:schemeClr val="dk1"/>
              </a:buClr>
              <a:buSzPts val="2400"/>
              <a:buChar char="•"/>
            </a:pPr>
            <a:r>
              <a:rPr lang="fr-CA" sz="2400"/>
              <a:t>Identifiant de personne</a:t>
            </a:r>
          </a:p>
        </p:txBody>
      </p:sp>
      <p:sp>
        <p:nvSpPr>
          <p:cNvPr id="206" name="Google Shape;206;p1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888888"/>
              </a:buClr>
              <a:buSzPts val="1200"/>
              <a:buFont typeface="Calibri"/>
              <a:buNone/>
            </a:pPr>
            <a:r>
              <a:rPr lang="en-US" sz="1200" b="0" i="0" u="none" strike="noStrike" cap="none">
                <a:solidFill>
                  <a:srgbClr val="888888"/>
                </a:solidFill>
                <a:latin typeface="Calibri"/>
                <a:ea typeface="Calibri"/>
                <a:cs typeface="Calibri"/>
                <a:sym typeface="Calibri"/>
              </a:rPr>
              <a:t>Module 2 : Description des personnes</a:t>
            </a:r>
            <a:endParaRPr sz="1200" b="0" i="0" u="none" strike="noStrike" cap="none">
              <a:solidFill>
                <a:srgbClr val="888888"/>
              </a:solidFill>
              <a:latin typeface="Calibri"/>
              <a:ea typeface="Calibri"/>
              <a:cs typeface="Calibri"/>
              <a:sym typeface="Calibri"/>
            </a:endParaRPr>
          </a:p>
        </p:txBody>
      </p:sp>
      <p:sp>
        <p:nvSpPr>
          <p:cNvPr id="207" name="Google Shape;207;p1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888888"/>
              </a:buClr>
              <a:buSzPts val="1200"/>
              <a:buFont typeface="Calibri"/>
              <a:buNone/>
            </a:pPr>
            <a:fld id="{00000000-1234-1234-1234-123412341234}" type="slidenum">
              <a:rPr lang="en-US" sz="1200" b="0" i="0" u="none" strike="noStrike" cap="none">
                <a:solidFill>
                  <a:srgbClr val="888888"/>
                </a:solidFill>
                <a:latin typeface="Calibri"/>
                <a:ea typeface="Calibri"/>
                <a:cs typeface="Calibri"/>
                <a:sym typeface="Calibri"/>
              </a:rPr>
              <a:t>15</a:t>
            </a:fld>
            <a:endParaRPr sz="1200" b="0" i="0" u="none" strike="noStrike" cap="none">
              <a:solidFill>
                <a:srgbClr val="888888"/>
              </a:solidFill>
              <a:latin typeface="Calibri"/>
              <a:ea typeface="Calibri"/>
              <a:cs typeface="Calibri"/>
              <a:sym typeface="Calibri"/>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13"/>
        <p:cNvGrpSpPr/>
        <p:nvPr/>
      </p:nvGrpSpPr>
      <p:grpSpPr>
        <a:xfrm>
          <a:off x="0" y="0"/>
          <a:ext cx="0" cy="0"/>
          <a:chOff x="0" y="0"/>
          <a:chExt cx="0" cy="0"/>
        </a:xfrm>
      </p:grpSpPr>
      <p:sp>
        <p:nvSpPr>
          <p:cNvPr id="214" name="Google Shape;214;p13"/>
          <p:cNvSpPr txBox="1">
            <a:spLocks noGrp="1"/>
          </p:cNvSpPr>
          <p:nvPr>
            <p:ph type="title"/>
          </p:nvPr>
        </p:nvSpPr>
        <p:spPr>
          <a:xfrm>
            <a:off x="838200" y="620654"/>
            <a:ext cx="10515600" cy="1011239"/>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chemeClr val="dk1"/>
              </a:buClr>
              <a:buSzPts val="4000"/>
              <a:buFont typeface="Calibri"/>
              <a:buNone/>
            </a:pPr>
            <a:r>
              <a:rPr lang="fr-CA" sz="4000">
                <a:latin typeface="Calibri"/>
                <a:ea typeface="Calibri"/>
                <a:cs typeface="Calibri"/>
                <a:sym typeface="Calibri"/>
              </a:rPr>
              <a:t>Éléments fondamentaux pour les personnes</a:t>
            </a:r>
            <a:br>
              <a:rPr lang="fr-CA" sz="4000">
                <a:latin typeface="Calibri"/>
                <a:ea typeface="Calibri"/>
                <a:cs typeface="Calibri"/>
                <a:sym typeface="Calibri"/>
              </a:rPr>
            </a:br>
            <a:r>
              <a:rPr lang="fr-CA" sz="4000">
                <a:latin typeface="Calibri"/>
                <a:ea typeface="Calibri"/>
                <a:cs typeface="Calibri"/>
                <a:sym typeface="Calibri"/>
              </a:rPr>
              <a:t>(RDA 0.6.7</a:t>
            </a:r>
            <a:r>
              <a:rPr lang="en-US" sz="4000">
                <a:latin typeface="Calibri"/>
                <a:ea typeface="Calibri"/>
                <a:cs typeface="Calibri"/>
                <a:sym typeface="Calibri"/>
              </a:rPr>
              <a:t>)</a:t>
            </a:r>
            <a:endParaRPr sz="4000">
              <a:latin typeface="Calibri"/>
              <a:ea typeface="Calibri"/>
              <a:cs typeface="Calibri"/>
              <a:sym typeface="Calibri"/>
            </a:endParaRPr>
          </a:p>
        </p:txBody>
      </p:sp>
      <p:sp>
        <p:nvSpPr>
          <p:cNvPr id="215" name="Google Shape;215;p13"/>
          <p:cNvSpPr txBox="1">
            <a:spLocks noGrp="1"/>
          </p:cNvSpPr>
          <p:nvPr>
            <p:ph type="body" idx="1"/>
          </p:nvPr>
        </p:nvSpPr>
        <p:spPr>
          <a:xfrm>
            <a:off x="1318846" y="2089150"/>
            <a:ext cx="9609992" cy="4154905"/>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dk1"/>
              </a:buClr>
              <a:buSzPts val="2800"/>
              <a:buNone/>
            </a:pPr>
            <a:r>
              <a:rPr lang="fr-CA" i="1"/>
              <a:t>Enregistrer si nécessaire pour établir une distinction</a:t>
            </a:r>
            <a:endParaRPr lang="fr-CA"/>
          </a:p>
          <a:p>
            <a:pPr marL="0" lvl="0" indent="0" algn="l" rtl="0">
              <a:lnSpc>
                <a:spcPct val="90000"/>
              </a:lnSpc>
              <a:spcBef>
                <a:spcPts val="1000"/>
              </a:spcBef>
              <a:spcAft>
                <a:spcPts val="0"/>
              </a:spcAft>
              <a:buClr>
                <a:schemeClr val="dk1"/>
              </a:buClr>
              <a:buSzPts val="3200"/>
              <a:buNone/>
            </a:pPr>
            <a:endParaRPr lang="fr-CA" sz="3200" i="1"/>
          </a:p>
          <a:p>
            <a:pPr marL="801688" lvl="0" indent="-352425" algn="l" rtl="0">
              <a:lnSpc>
                <a:spcPct val="90000"/>
              </a:lnSpc>
              <a:spcBef>
                <a:spcPts val="1000"/>
              </a:spcBef>
              <a:spcAft>
                <a:spcPts val="0"/>
              </a:spcAft>
              <a:buClr>
                <a:schemeClr val="dk1"/>
              </a:buClr>
              <a:buSzPts val="2400"/>
              <a:buChar char="•"/>
            </a:pPr>
            <a:r>
              <a:rPr lang="fr-CA" sz="2400"/>
              <a:t>Titre d’une personne (un autre terme indiquant un rang, un honneur ou une fonction)</a:t>
            </a:r>
          </a:p>
          <a:p>
            <a:pPr marL="801688" lvl="0" indent="-352425" algn="l" rtl="0">
              <a:lnSpc>
                <a:spcPct val="90000"/>
              </a:lnSpc>
              <a:spcBef>
                <a:spcPts val="1000"/>
              </a:spcBef>
              <a:spcAft>
                <a:spcPts val="0"/>
              </a:spcAft>
              <a:buClr>
                <a:schemeClr val="dk1"/>
              </a:buClr>
              <a:buSzPts val="2400"/>
              <a:buChar char="•"/>
            </a:pPr>
            <a:r>
              <a:rPr lang="fr-CA" sz="2400"/>
              <a:t>Forme développée du nom</a:t>
            </a:r>
          </a:p>
          <a:p>
            <a:pPr marL="801688" lvl="0" indent="-352425" algn="l" rtl="0">
              <a:lnSpc>
                <a:spcPct val="90000"/>
              </a:lnSpc>
              <a:spcBef>
                <a:spcPts val="1000"/>
              </a:spcBef>
              <a:spcAft>
                <a:spcPts val="0"/>
              </a:spcAft>
              <a:buClr>
                <a:schemeClr val="dk1"/>
              </a:buClr>
              <a:buSzPts val="2400"/>
              <a:buChar char="•"/>
            </a:pPr>
            <a:r>
              <a:rPr lang="fr-CA" sz="2400"/>
              <a:t>Profession ou occupation</a:t>
            </a:r>
          </a:p>
          <a:p>
            <a:pPr marL="801687" lvl="0" indent="-352425" algn="l" rtl="0">
              <a:lnSpc>
                <a:spcPct val="90000"/>
              </a:lnSpc>
              <a:spcBef>
                <a:spcPts val="1000"/>
              </a:spcBef>
              <a:spcAft>
                <a:spcPts val="0"/>
              </a:spcAft>
              <a:buClr>
                <a:schemeClr val="dk1"/>
              </a:buClr>
              <a:buSzPts val="2400"/>
              <a:buChar char="•"/>
            </a:pPr>
            <a:r>
              <a:rPr lang="fr-CA" sz="2400"/>
              <a:t>Période d’activité d’une personne</a:t>
            </a:r>
          </a:p>
          <a:p>
            <a:pPr marL="801688" lvl="0" indent="-352425" algn="l" rtl="0">
              <a:lnSpc>
                <a:spcPct val="90000"/>
              </a:lnSpc>
              <a:spcBef>
                <a:spcPts val="1000"/>
              </a:spcBef>
              <a:spcAft>
                <a:spcPts val="0"/>
              </a:spcAft>
              <a:buSzPts val="2400"/>
              <a:buChar char="•"/>
            </a:pPr>
            <a:r>
              <a:rPr lang="fr-CA" sz="2400"/>
              <a:t>Autre désignation associée à une personne</a:t>
            </a:r>
          </a:p>
          <a:p>
            <a:pPr marL="0" lvl="0" indent="0" algn="l" rtl="0">
              <a:lnSpc>
                <a:spcPct val="90000"/>
              </a:lnSpc>
              <a:spcBef>
                <a:spcPts val="1000"/>
              </a:spcBef>
              <a:spcAft>
                <a:spcPts val="0"/>
              </a:spcAft>
              <a:buClr>
                <a:schemeClr val="dk1"/>
              </a:buClr>
              <a:buSzPts val="3900"/>
              <a:buNone/>
            </a:pPr>
            <a:endParaRPr sz="3900" i="1">
              <a:latin typeface="Leelawadee"/>
              <a:ea typeface="Leelawadee"/>
              <a:cs typeface="Leelawadee"/>
              <a:sym typeface="Leelawadee"/>
            </a:endParaRPr>
          </a:p>
          <a:p>
            <a:pPr marL="0" lvl="0" indent="0" algn="l" rtl="0">
              <a:lnSpc>
                <a:spcPct val="90000"/>
              </a:lnSpc>
              <a:spcBef>
                <a:spcPts val="1000"/>
              </a:spcBef>
              <a:spcAft>
                <a:spcPts val="0"/>
              </a:spcAft>
              <a:buClr>
                <a:schemeClr val="dk1"/>
              </a:buClr>
              <a:buSzPts val="3900"/>
              <a:buNone/>
            </a:pPr>
            <a:endParaRPr sz="3900" i="1">
              <a:latin typeface="Leelawadee"/>
              <a:ea typeface="Leelawadee"/>
              <a:cs typeface="Leelawadee"/>
              <a:sym typeface="Leelawadee"/>
            </a:endParaRPr>
          </a:p>
        </p:txBody>
      </p:sp>
      <p:sp>
        <p:nvSpPr>
          <p:cNvPr id="216" name="Google Shape;216;p1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888888"/>
              </a:buClr>
              <a:buSzPts val="1200"/>
              <a:buFont typeface="Calibri"/>
              <a:buNone/>
            </a:pPr>
            <a:r>
              <a:rPr lang="en-US" sz="1200" b="0" i="0" u="none" strike="noStrike" cap="none">
                <a:solidFill>
                  <a:srgbClr val="888888"/>
                </a:solidFill>
                <a:latin typeface="Calibri"/>
                <a:ea typeface="Calibri"/>
                <a:cs typeface="Calibri"/>
                <a:sym typeface="Calibri"/>
              </a:rPr>
              <a:t>Module 2 : Description des personnes</a:t>
            </a:r>
            <a:endParaRPr sz="1200" b="0" i="0" u="none" strike="noStrike" cap="none">
              <a:solidFill>
                <a:srgbClr val="888888"/>
              </a:solidFill>
              <a:latin typeface="Calibri"/>
              <a:ea typeface="Calibri"/>
              <a:cs typeface="Calibri"/>
              <a:sym typeface="Calibri"/>
            </a:endParaRPr>
          </a:p>
        </p:txBody>
      </p:sp>
      <p:sp>
        <p:nvSpPr>
          <p:cNvPr id="217" name="Google Shape;217;p1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888888"/>
              </a:buClr>
              <a:buSzPts val="1200"/>
              <a:buFont typeface="Calibri"/>
              <a:buNone/>
            </a:pPr>
            <a:fld id="{00000000-1234-1234-1234-123412341234}" type="slidenum">
              <a:rPr lang="en-US" sz="1200" b="0" i="0" u="none" strike="noStrike" cap="none">
                <a:solidFill>
                  <a:srgbClr val="888888"/>
                </a:solidFill>
                <a:latin typeface="Calibri"/>
                <a:ea typeface="Calibri"/>
                <a:cs typeface="Calibri"/>
                <a:sym typeface="Calibri"/>
              </a:rPr>
              <a:t>16</a:t>
            </a:fld>
            <a:endParaRPr sz="1200" b="0" i="0" u="none" strike="noStrike" cap="none">
              <a:solidFill>
                <a:srgbClr val="888888"/>
              </a:solidFill>
              <a:latin typeface="Calibri"/>
              <a:ea typeface="Calibri"/>
              <a:cs typeface="Calibri"/>
              <a:sym typeface="Calibri"/>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23"/>
        <p:cNvGrpSpPr/>
        <p:nvPr/>
      </p:nvGrpSpPr>
      <p:grpSpPr>
        <a:xfrm>
          <a:off x="0" y="0"/>
          <a:ext cx="0" cy="0"/>
          <a:chOff x="0" y="0"/>
          <a:chExt cx="0" cy="0"/>
        </a:xfrm>
      </p:grpSpPr>
      <p:sp>
        <p:nvSpPr>
          <p:cNvPr id="224" name="Google Shape;224;p14"/>
          <p:cNvSpPr txBox="1">
            <a:spLocks noGrp="1"/>
          </p:cNvSpPr>
          <p:nvPr>
            <p:ph type="title"/>
          </p:nvPr>
        </p:nvSpPr>
        <p:spPr>
          <a:xfrm>
            <a:off x="838200" y="471408"/>
            <a:ext cx="10515600" cy="823135"/>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dk1"/>
              </a:buClr>
              <a:buSzPts val="4000"/>
              <a:buFont typeface="Calibri"/>
              <a:buNone/>
            </a:pPr>
            <a:r>
              <a:rPr lang="en-US" sz="4000">
                <a:latin typeface="Calibri"/>
                <a:ea typeface="Calibri"/>
                <a:cs typeface="Calibri"/>
                <a:sym typeface="Calibri"/>
              </a:rPr>
              <a:t>Transcription et emploi des majuscules </a:t>
            </a:r>
            <a:endParaRPr sz="4000">
              <a:latin typeface="Calibri"/>
              <a:ea typeface="Calibri"/>
              <a:cs typeface="Calibri"/>
              <a:sym typeface="Calibri"/>
            </a:endParaRPr>
          </a:p>
        </p:txBody>
      </p:sp>
      <p:sp>
        <p:nvSpPr>
          <p:cNvPr id="225" name="Google Shape;225;p14"/>
          <p:cNvSpPr txBox="1">
            <a:spLocks noGrp="1"/>
          </p:cNvSpPr>
          <p:nvPr>
            <p:ph type="body" idx="1"/>
          </p:nvPr>
        </p:nvSpPr>
        <p:spPr>
          <a:xfrm>
            <a:off x="838200" y="1294543"/>
            <a:ext cx="10391274" cy="3974460"/>
          </a:xfrm>
          <a:prstGeom prst="rect">
            <a:avLst/>
          </a:prstGeom>
          <a:noFill/>
          <a:ln>
            <a:noFill/>
          </a:ln>
        </p:spPr>
        <p:txBody>
          <a:bodyPr spcFirstLastPara="1" wrap="square" lIns="91425" tIns="45700" rIns="91425" bIns="45700" anchor="t" anchorCtr="0">
            <a:noAutofit/>
          </a:bodyPr>
          <a:lstStyle/>
          <a:p>
            <a:pPr marL="228600" lvl="0" indent="-228600" algn="l" rtl="0">
              <a:lnSpc>
                <a:spcPct val="90000"/>
              </a:lnSpc>
              <a:spcBef>
                <a:spcPts val="0"/>
              </a:spcBef>
              <a:spcAft>
                <a:spcPts val="0"/>
              </a:spcAft>
              <a:buClr>
                <a:schemeClr val="dk1"/>
              </a:buClr>
              <a:buSzPts val="2800"/>
              <a:buChar char="•"/>
              <a:tabLst>
                <a:tab pos="1885950" algn="l"/>
              </a:tabLst>
            </a:pPr>
            <a:r>
              <a:rPr lang="fr-CA"/>
              <a:t>RDA 8.5.2. 	Suivre l’annexe A.2</a:t>
            </a:r>
          </a:p>
          <a:p>
            <a:pPr marL="228600" lvl="0" indent="-228600" algn="l" rtl="0">
              <a:lnSpc>
                <a:spcPct val="90000"/>
              </a:lnSpc>
              <a:spcBef>
                <a:spcPts val="1000"/>
              </a:spcBef>
              <a:spcAft>
                <a:spcPts val="0"/>
              </a:spcAft>
              <a:buClr>
                <a:schemeClr val="dk1"/>
              </a:buClr>
              <a:buSzPts val="2800"/>
              <a:buChar char="•"/>
              <a:tabLst>
                <a:tab pos="1885950" algn="l"/>
              </a:tabLst>
            </a:pPr>
            <a:r>
              <a:rPr lang="fr-CA"/>
              <a:t>RDA 8.5.4. 	Signes diacritiques : les enregistrer tels qu’ils figurent; les 	ajouter s’il est certain qu’ils font partie intégrante du 	nom, mais qu’ils ont été omis dans la source</a:t>
            </a:r>
          </a:p>
          <a:p>
            <a:pPr marL="228600" lvl="0" indent="-228600" algn="l" rtl="0">
              <a:lnSpc>
                <a:spcPct val="90000"/>
              </a:lnSpc>
              <a:spcBef>
                <a:spcPts val="1000"/>
              </a:spcBef>
              <a:spcAft>
                <a:spcPts val="0"/>
              </a:spcAft>
              <a:buClr>
                <a:schemeClr val="dk1"/>
              </a:buClr>
              <a:buSzPts val="2800"/>
              <a:buChar char="•"/>
            </a:pPr>
            <a:r>
              <a:rPr lang="fr-CA"/>
              <a:t>RDA 8.5.5. 	Conserver les traits d’union s’ils sont utilisés par la 			personne</a:t>
            </a:r>
          </a:p>
          <a:p>
            <a:pPr marL="228600" lvl="0" indent="-228600" algn="l" rtl="0">
              <a:lnSpc>
                <a:spcPct val="90000"/>
              </a:lnSpc>
              <a:spcBef>
                <a:spcPts val="1000"/>
              </a:spcBef>
              <a:spcAft>
                <a:spcPts val="0"/>
              </a:spcAft>
              <a:buClr>
                <a:schemeClr val="dk1"/>
              </a:buClr>
              <a:buSzPts val="2800"/>
              <a:buChar char="•"/>
            </a:pPr>
            <a:r>
              <a:rPr lang="fr-CA"/>
              <a:t>RDA 8.5.6. 	Instructions relatives aux espaces entre les initiales</a:t>
            </a:r>
          </a:p>
          <a:p>
            <a:pPr marL="228600" lvl="0" indent="-228600" algn="l" rtl="0">
              <a:lnSpc>
                <a:spcPct val="90000"/>
              </a:lnSpc>
              <a:spcBef>
                <a:spcPts val="1000"/>
              </a:spcBef>
              <a:spcAft>
                <a:spcPts val="0"/>
              </a:spcAft>
              <a:buClr>
                <a:schemeClr val="dk1"/>
              </a:buClr>
              <a:buSzPts val="2800"/>
              <a:buChar char="•"/>
            </a:pPr>
            <a:r>
              <a:rPr lang="fr-CA"/>
              <a:t>RDA 8.5.7. 	Abréviations. Suivre l’usage de la personne</a:t>
            </a:r>
          </a:p>
          <a:p>
            <a:pPr marL="228600" lvl="0" indent="-228600" algn="l" rtl="0">
              <a:lnSpc>
                <a:spcPct val="90000"/>
              </a:lnSpc>
              <a:spcBef>
                <a:spcPts val="1000"/>
              </a:spcBef>
              <a:spcAft>
                <a:spcPts val="0"/>
              </a:spcAft>
              <a:buClr>
                <a:schemeClr val="dk1"/>
              </a:buClr>
              <a:buSzPts val="2800"/>
              <a:buChar char="•"/>
            </a:pPr>
            <a:r>
              <a:rPr lang="fr-CA"/>
              <a:t>RDA 8.4. 	Langue et écriture</a:t>
            </a:r>
          </a:p>
          <a:p>
            <a:pPr marL="228600" indent="-228600">
              <a:buSzPts val="2800"/>
              <a:tabLst>
                <a:tab pos="4035425" algn="l"/>
              </a:tabLst>
            </a:pPr>
            <a:r>
              <a:rPr lang="fr-CA"/>
              <a:t>Politique du PFAN 	Romanisation des écritures en langues 	vernaculaires</a:t>
            </a:r>
            <a:endParaRPr lang="fr-CA" sz="3600" i="1"/>
          </a:p>
        </p:txBody>
      </p:sp>
      <p:sp>
        <p:nvSpPr>
          <p:cNvPr id="226" name="Google Shape;226;p1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888888"/>
              </a:buClr>
              <a:buSzPts val="1200"/>
              <a:buFont typeface="Calibri"/>
              <a:buNone/>
            </a:pPr>
            <a:r>
              <a:rPr lang="en-US" sz="1200" b="0" i="0" u="none" strike="noStrike" cap="none">
                <a:solidFill>
                  <a:srgbClr val="888888"/>
                </a:solidFill>
                <a:latin typeface="Calibri"/>
                <a:ea typeface="Calibri"/>
                <a:cs typeface="Calibri"/>
                <a:sym typeface="Calibri"/>
              </a:rPr>
              <a:t>Module 2 : Description des personnes</a:t>
            </a:r>
            <a:endParaRPr sz="1200" b="0" i="0" u="none" strike="noStrike" cap="none">
              <a:solidFill>
                <a:srgbClr val="888888"/>
              </a:solidFill>
              <a:latin typeface="Calibri"/>
              <a:ea typeface="Calibri"/>
              <a:cs typeface="Calibri"/>
              <a:sym typeface="Calibri"/>
            </a:endParaRPr>
          </a:p>
        </p:txBody>
      </p:sp>
      <p:sp>
        <p:nvSpPr>
          <p:cNvPr id="227" name="Google Shape;227;p1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888888"/>
              </a:buClr>
              <a:buSzPts val="1200"/>
              <a:buFont typeface="Calibri"/>
              <a:buNone/>
            </a:pPr>
            <a:fld id="{00000000-1234-1234-1234-123412341234}" type="slidenum">
              <a:rPr lang="en-US" sz="1200" b="0" i="0" u="none" strike="noStrike" cap="none">
                <a:solidFill>
                  <a:srgbClr val="888888"/>
                </a:solidFill>
                <a:latin typeface="Calibri"/>
                <a:ea typeface="Calibri"/>
                <a:cs typeface="Calibri"/>
                <a:sym typeface="Calibri"/>
              </a:rPr>
              <a:t>17</a:t>
            </a:fld>
            <a:endParaRPr sz="1200" b="0" i="0" u="none" strike="noStrike" cap="none">
              <a:solidFill>
                <a:srgbClr val="888888"/>
              </a:solidFill>
              <a:latin typeface="Calibri"/>
              <a:ea typeface="Calibri"/>
              <a:cs typeface="Calibri"/>
              <a:sym typeface="Calibri"/>
            </a:endParaRPr>
          </a:p>
        </p:txBody>
      </p:sp>
      <p:sp>
        <p:nvSpPr>
          <p:cNvPr id="2" name="Flèche droite 1"/>
          <p:cNvSpPr/>
          <p:nvPr/>
        </p:nvSpPr>
        <p:spPr>
          <a:xfrm flipV="1">
            <a:off x="4099089" y="5546303"/>
            <a:ext cx="358218" cy="26637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33"/>
        <p:cNvGrpSpPr/>
        <p:nvPr/>
      </p:nvGrpSpPr>
      <p:grpSpPr>
        <a:xfrm>
          <a:off x="0" y="0"/>
          <a:ext cx="0" cy="0"/>
          <a:chOff x="0" y="0"/>
          <a:chExt cx="0" cy="0"/>
        </a:xfrm>
      </p:grpSpPr>
      <p:sp>
        <p:nvSpPr>
          <p:cNvPr id="234" name="Google Shape;234;p15"/>
          <p:cNvSpPr txBox="1">
            <a:spLocks noGrp="1"/>
          </p:cNvSpPr>
          <p:nvPr>
            <p:ph type="title"/>
          </p:nvPr>
        </p:nvSpPr>
        <p:spPr>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dk1"/>
              </a:buClr>
              <a:buSzPts val="4000"/>
              <a:buFont typeface="Calibri"/>
              <a:buNone/>
            </a:pPr>
            <a:r>
              <a:rPr lang="en-US" sz="4000">
                <a:latin typeface="Calibri"/>
                <a:ea typeface="Calibri"/>
                <a:cs typeface="Calibri"/>
                <a:sym typeface="Calibri"/>
              </a:rPr>
              <a:t>Source consultée (RDA 8.12)</a:t>
            </a:r>
            <a:endParaRPr sz="4000">
              <a:latin typeface="Calibri"/>
              <a:ea typeface="Calibri"/>
              <a:cs typeface="Calibri"/>
              <a:sym typeface="Calibri"/>
            </a:endParaRPr>
          </a:p>
        </p:txBody>
      </p:sp>
      <p:sp>
        <p:nvSpPr>
          <p:cNvPr id="235" name="Google Shape;235;p15"/>
          <p:cNvSpPr txBox="1">
            <a:spLocks noGrp="1"/>
          </p:cNvSpPr>
          <p:nvPr>
            <p:ph type="body" idx="1"/>
          </p:nvPr>
        </p:nvSpPr>
        <p:spPr>
          <a:prstGeom prst="rect">
            <a:avLst/>
          </a:prstGeom>
          <a:noFill/>
          <a:ln>
            <a:noFill/>
          </a:ln>
        </p:spPr>
        <p:txBody>
          <a:bodyPr spcFirstLastPara="1" wrap="square" lIns="91425" tIns="45700" rIns="91425" bIns="45700" anchor="t" anchorCtr="0">
            <a:noAutofit/>
          </a:bodyPr>
          <a:lstStyle/>
          <a:p>
            <a:pPr indent="-457200">
              <a:spcBef>
                <a:spcPts val="0"/>
              </a:spcBef>
              <a:buSzPts val="2800"/>
              <a:tabLst>
                <a:tab pos="442913" algn="l"/>
              </a:tabLst>
            </a:pPr>
            <a:r>
              <a:rPr lang="fr-CA"/>
              <a:t>Enregistrer dans une zone 670 ou dans une zone 046 ou 3XX $u/$v</a:t>
            </a:r>
          </a:p>
          <a:p>
            <a:pPr indent="-457200">
              <a:buSzPts val="2800"/>
              <a:tabLst>
                <a:tab pos="534988" algn="l"/>
              </a:tabLst>
            </a:pPr>
            <a:r>
              <a:rPr lang="fr-CA"/>
              <a:t>Toujours inclure une zone 670 pour l’ouvrage catalogué</a:t>
            </a:r>
          </a:p>
          <a:p>
            <a:pPr indent="-457200">
              <a:buSzPts val="2800"/>
              <a:tabLst>
                <a:tab pos="534988" algn="l"/>
              </a:tabLst>
            </a:pPr>
            <a:r>
              <a:rPr lang="fr-CA"/>
              <a:t>Inclure d’autres zones 670, le cas échéant, pour justifier l’information dans la description</a:t>
            </a:r>
          </a:p>
          <a:p>
            <a:pPr indent="-457200">
              <a:buSzPts val="2800"/>
              <a:tabLst>
                <a:tab pos="534988" algn="l"/>
              </a:tabLst>
            </a:pPr>
            <a:r>
              <a:rPr lang="fr-CA"/>
              <a:t>Format suggéré :</a:t>
            </a:r>
          </a:p>
          <a:p>
            <a:pPr marL="0" lvl="0" indent="0" algn="l" rtl="0">
              <a:lnSpc>
                <a:spcPct val="90000"/>
              </a:lnSpc>
              <a:spcBef>
                <a:spcPts val="1000"/>
              </a:spcBef>
              <a:spcAft>
                <a:spcPts val="0"/>
              </a:spcAft>
              <a:buClr>
                <a:schemeClr val="dk1"/>
              </a:buClr>
              <a:buSzPts val="2800"/>
              <a:buNone/>
              <a:tabLst>
                <a:tab pos="534988" algn="l"/>
              </a:tabLst>
            </a:pPr>
            <a:r>
              <a:rPr lang="fr-CA"/>
              <a:t>    	</a:t>
            </a:r>
            <a:r>
              <a:rPr lang="fr-CA" sz="2400"/>
              <a:t>670 Titre propre, date : $b emplacement (données)</a:t>
            </a:r>
          </a:p>
          <a:p>
            <a:pPr lvl="0" indent="-457200">
              <a:buSzPts val="2800"/>
              <a:tabLst>
                <a:tab pos="534988" algn="l"/>
              </a:tabLst>
            </a:pPr>
            <a:r>
              <a:rPr lang="fr-CA"/>
              <a:t>Voir le </a:t>
            </a:r>
            <a:r>
              <a:rPr lang="fr-CA" i="1"/>
              <a:t>Guide des autorités de noms </a:t>
            </a:r>
            <a:r>
              <a:rPr lang="fr-CA"/>
              <a:t>pour les pratiques à privilégier et plusieurs exemples</a:t>
            </a:r>
          </a:p>
        </p:txBody>
      </p:sp>
      <p:sp>
        <p:nvSpPr>
          <p:cNvPr id="236" name="Google Shape;236;p15"/>
          <p:cNvSpPr txBox="1">
            <a:spLocks noGrp="1"/>
          </p:cNvSpPr>
          <p:nvPr>
            <p:ph type="ftr" idx="11"/>
          </p:nvPr>
        </p:nvSpPr>
        <p:spPr>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888888"/>
              </a:buClr>
              <a:buSzPts val="1200"/>
              <a:buFont typeface="Calibri"/>
              <a:buNone/>
            </a:pPr>
            <a:r>
              <a:rPr lang="en-US" sz="1200" b="0" i="0" u="none" strike="noStrike" cap="none">
                <a:solidFill>
                  <a:srgbClr val="888888"/>
                </a:solidFill>
                <a:latin typeface="Calibri"/>
                <a:ea typeface="Calibri"/>
                <a:cs typeface="Calibri"/>
                <a:sym typeface="Calibri"/>
              </a:rPr>
              <a:t>Module 2 : Description des personnes</a:t>
            </a:r>
            <a:endParaRPr sz="1200" b="0" i="0" u="none" strike="noStrike" cap="none">
              <a:solidFill>
                <a:srgbClr val="888888"/>
              </a:solidFill>
              <a:latin typeface="Calibri"/>
              <a:ea typeface="Calibri"/>
              <a:cs typeface="Calibri"/>
              <a:sym typeface="Calibri"/>
            </a:endParaRPr>
          </a:p>
        </p:txBody>
      </p:sp>
      <p:sp>
        <p:nvSpPr>
          <p:cNvPr id="237" name="Google Shape;237;p15"/>
          <p:cNvSpPr txBox="1">
            <a:spLocks noGrp="1"/>
          </p:cNvSpPr>
          <p:nvPr>
            <p:ph type="sldNum" idx="12"/>
          </p:nvPr>
        </p:nvSpPr>
        <p:spPr>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888888"/>
              </a:buClr>
              <a:buSzPts val="1200"/>
              <a:buFont typeface="Calibri"/>
              <a:buNone/>
            </a:pPr>
            <a:fld id="{00000000-1234-1234-1234-123412341234}" type="slidenum">
              <a:rPr lang="en-US" sz="1200" b="0" i="0" u="none" strike="noStrike" cap="none">
                <a:solidFill>
                  <a:srgbClr val="888888"/>
                </a:solidFill>
                <a:latin typeface="Calibri"/>
                <a:ea typeface="Calibri"/>
                <a:cs typeface="Calibri"/>
                <a:sym typeface="Calibri"/>
              </a:rPr>
              <a:t>18</a:t>
            </a:fld>
            <a:endParaRPr sz="1200" b="0" i="0" u="none" strike="noStrike" cap="none">
              <a:solidFill>
                <a:srgbClr val="888888"/>
              </a:solidFill>
              <a:latin typeface="Calibri"/>
              <a:ea typeface="Calibri"/>
              <a:cs typeface="Calibri"/>
              <a:sym typeface="Calibri"/>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43"/>
        <p:cNvGrpSpPr/>
        <p:nvPr/>
      </p:nvGrpSpPr>
      <p:grpSpPr>
        <a:xfrm>
          <a:off x="0" y="0"/>
          <a:ext cx="0" cy="0"/>
          <a:chOff x="0" y="0"/>
          <a:chExt cx="0" cy="0"/>
        </a:xfrm>
      </p:grpSpPr>
      <p:sp>
        <p:nvSpPr>
          <p:cNvPr id="244" name="Google Shape;244;p16"/>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dk1"/>
              </a:buClr>
              <a:buSzPts val="4000"/>
              <a:buFont typeface="Calibri"/>
              <a:buNone/>
            </a:pPr>
            <a:r>
              <a:rPr lang="en-US" sz="4000">
                <a:latin typeface="Calibri"/>
                <a:ea typeface="Calibri"/>
                <a:cs typeface="Calibri"/>
                <a:sym typeface="Calibri"/>
              </a:rPr>
              <a:t>Exemples de zones 670</a:t>
            </a:r>
            <a:endParaRPr sz="4000">
              <a:latin typeface="Calibri"/>
              <a:ea typeface="Calibri"/>
              <a:cs typeface="Calibri"/>
              <a:sym typeface="Calibri"/>
            </a:endParaRPr>
          </a:p>
        </p:txBody>
      </p:sp>
      <p:sp>
        <p:nvSpPr>
          <p:cNvPr id="245" name="Google Shape;245;p16"/>
          <p:cNvSpPr txBox="1">
            <a:spLocks noGrp="1"/>
          </p:cNvSpPr>
          <p:nvPr>
            <p:ph type="body" idx="1"/>
          </p:nvPr>
        </p:nvSpPr>
        <p:spPr>
          <a:xfrm>
            <a:off x="950613" y="1819570"/>
            <a:ext cx="10013133" cy="4351338"/>
          </a:xfrm>
          <a:prstGeom prst="rect">
            <a:avLst/>
          </a:prstGeom>
          <a:noFill/>
          <a:ln>
            <a:noFill/>
          </a:ln>
        </p:spPr>
        <p:txBody>
          <a:bodyPr spcFirstLastPara="1" wrap="square" lIns="91425" tIns="45700" rIns="91425" bIns="45700" anchor="t" anchorCtr="0">
            <a:noAutofit/>
          </a:bodyPr>
          <a:lstStyle/>
          <a:p>
            <a:pPr marL="228600" indent="-228600">
              <a:lnSpc>
                <a:spcPct val="100000"/>
              </a:lnSpc>
              <a:spcBef>
                <a:spcPts val="0"/>
              </a:spcBef>
              <a:buSzPts val="2400"/>
              <a:tabLst>
                <a:tab pos="811213" algn="l"/>
              </a:tabLst>
            </a:pPr>
            <a:r>
              <a:rPr lang="fr-CA" sz="2400" dirty="0"/>
              <a:t>670 	</a:t>
            </a:r>
            <a:r>
              <a:rPr lang="fr-CA" sz="2400" dirty="0" err="1"/>
              <a:t>Women's</a:t>
            </a:r>
            <a:r>
              <a:rPr lang="fr-CA" sz="2400" dirty="0"/>
              <a:t> </a:t>
            </a:r>
            <a:r>
              <a:rPr lang="fr-CA" sz="2400" dirty="0" err="1"/>
              <a:t>economic</a:t>
            </a:r>
            <a:r>
              <a:rPr lang="fr-CA" sz="2400" dirty="0"/>
              <a:t> </a:t>
            </a:r>
            <a:r>
              <a:rPr lang="fr-CA" sz="2400" dirty="0" err="1"/>
              <a:t>empowerment</a:t>
            </a:r>
            <a:r>
              <a:rPr lang="fr-CA" sz="2400" dirty="0"/>
              <a:t>, 2007 : $b page de titre (Anjali Kaur)</a:t>
            </a:r>
          </a:p>
          <a:p>
            <a:pPr marL="228600" indent="-228600">
              <a:lnSpc>
                <a:spcPct val="100000"/>
              </a:lnSpc>
              <a:spcBef>
                <a:spcPts val="0"/>
              </a:spcBef>
              <a:buSzPts val="2400"/>
              <a:tabLst>
                <a:tab pos="811213" algn="l"/>
              </a:tabLst>
            </a:pPr>
            <a:r>
              <a:rPr lang="fr-CA" sz="2400" dirty="0"/>
              <a:t>670 	Free Willy, 1993 : $b générique (</a:t>
            </a:r>
            <a:r>
              <a:rPr lang="fr-CA" sz="2400" dirty="0" err="1"/>
              <a:t>Keiko</a:t>
            </a:r>
            <a:r>
              <a:rPr lang="fr-CA" sz="2400" dirty="0"/>
              <a:t> as Willy)</a:t>
            </a:r>
          </a:p>
          <a:p>
            <a:pPr marL="228600" indent="-228600">
              <a:lnSpc>
                <a:spcPct val="100000"/>
              </a:lnSpc>
              <a:spcBef>
                <a:spcPts val="0"/>
              </a:spcBef>
              <a:buSzPts val="2400"/>
              <a:tabLst>
                <a:tab pos="811213" algn="l"/>
              </a:tabLst>
            </a:pPr>
            <a:r>
              <a:rPr lang="fr-CA" sz="2400" dirty="0"/>
              <a:t>670 	Site Web du New York Times, consulté le 30 janvier 2018 $b (notice 	nécrologique datée du 23 janvier 2018 : Ursula K. Le </a:t>
            </a:r>
            <a:r>
              <a:rPr lang="fr-CA" sz="2400" dirty="0" err="1"/>
              <a:t>Guin</a:t>
            </a:r>
            <a:r>
              <a:rPr lang="fr-CA" sz="2400" dirty="0"/>
              <a:t> est décédée 	lundi [22 janvier 2018] à son domicile de Portland, Oregon; auteure de 	science-fiction et de fantastique; outre plus de 20 romans, elle était 	l'auteure d'une douzaine de livres de poésie, plus de 100 nouvelles, sept 	recueils d'essais, 13 livres pour enfants et cinq volumes de traduction)</a:t>
            </a:r>
          </a:p>
          <a:p>
            <a:pPr marL="228600" indent="-228600">
              <a:lnSpc>
                <a:spcPct val="100000"/>
              </a:lnSpc>
              <a:spcBef>
                <a:spcPts val="0"/>
              </a:spcBef>
              <a:buSzPts val="2400"/>
              <a:tabLst>
                <a:tab pos="811213" algn="l"/>
              </a:tabLst>
            </a:pPr>
            <a:r>
              <a:rPr lang="fr-CA" sz="2400" dirty="0"/>
              <a:t>670 	</a:t>
            </a:r>
            <a:r>
              <a:rPr lang="fr-CA" sz="2400" dirty="0" err="1"/>
              <a:t>Péres</a:t>
            </a:r>
            <a:r>
              <a:rPr lang="fr-CA" sz="2400" dirty="0"/>
              <a:t>, L. Mikhail </a:t>
            </a:r>
            <a:r>
              <a:rPr lang="fr-CA" sz="2400" dirty="0" err="1"/>
              <a:t>Baryshnikov</a:t>
            </a:r>
            <a:r>
              <a:rPr lang="fr-CA" sz="2400" dirty="0"/>
              <a:t>, 1975.</a:t>
            </a:r>
          </a:p>
          <a:p>
            <a:pPr marL="228600" indent="-228600">
              <a:lnSpc>
                <a:spcPct val="100000"/>
              </a:lnSpc>
              <a:spcBef>
                <a:spcPts val="0"/>
              </a:spcBef>
              <a:buSzPts val="2400"/>
              <a:tabLst>
                <a:tab pos="811213" algn="l"/>
              </a:tabLst>
            </a:pPr>
            <a:r>
              <a:rPr lang="fr-CA" sz="2400" dirty="0"/>
              <a:t>670 	OCLC, 2019-01-23 $b (points d’accès : </a:t>
            </a:r>
            <a:r>
              <a:rPr lang="fr-CA" sz="2400" dirty="0" err="1"/>
              <a:t>Arnot</a:t>
            </a:r>
            <a:r>
              <a:rPr lang="fr-CA" sz="2400" dirty="0"/>
              <a:t>, Frederick Latham; </a:t>
            </a:r>
            <a:r>
              <a:rPr lang="fr-CA" sz="2400" dirty="0" err="1"/>
              <a:t>Arnot</a:t>
            </a:r>
            <a:r>
              <a:rPr lang="fr-CA" sz="2400" dirty="0"/>
              <a:t>, 	Frederick Latham, 1904-1940; </a:t>
            </a:r>
            <a:r>
              <a:rPr lang="fr-CA" sz="2400" dirty="0" err="1"/>
              <a:t>Arnot</a:t>
            </a:r>
            <a:r>
              <a:rPr lang="fr-CA" sz="2400" dirty="0"/>
              <a:t>, F. L. (Frederick Latham), 1904-	1940; usage : F.L. </a:t>
            </a:r>
            <a:r>
              <a:rPr lang="fr-CA" sz="2400" dirty="0" err="1"/>
              <a:t>Arnot</a:t>
            </a:r>
            <a:r>
              <a:rPr lang="fr-CA" sz="2400" dirty="0"/>
              <a:t>)</a:t>
            </a:r>
          </a:p>
        </p:txBody>
      </p:sp>
      <p:sp>
        <p:nvSpPr>
          <p:cNvPr id="246" name="Google Shape;246;p16"/>
          <p:cNvSpPr txBox="1">
            <a:spLocks noGrp="1"/>
          </p:cNvSpPr>
          <p:nvPr>
            <p:ph type="ftr" idx="11"/>
          </p:nvPr>
        </p:nvSpPr>
        <p:spPr>
          <a:xfrm>
            <a:off x="4038600" y="6284925"/>
            <a:ext cx="4114800" cy="36510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r>
              <a:rPr lang="en-US"/>
              <a:t>Module 2 : Description des personnes</a:t>
            </a:r>
            <a:endParaRPr/>
          </a:p>
        </p:txBody>
      </p:sp>
      <p:sp>
        <p:nvSpPr>
          <p:cNvPr id="247" name="Google Shape;247;p1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19</a:t>
            </a:fld>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01"/>
        <p:cNvGrpSpPr/>
        <p:nvPr/>
      </p:nvGrpSpPr>
      <p:grpSpPr>
        <a:xfrm>
          <a:off x="0" y="0"/>
          <a:ext cx="0" cy="0"/>
          <a:chOff x="0" y="0"/>
          <a:chExt cx="0" cy="0"/>
        </a:xfrm>
      </p:grpSpPr>
      <p:sp>
        <p:nvSpPr>
          <p:cNvPr id="102" name="Google Shape;102;p2"/>
          <p:cNvSpPr txBox="1">
            <a:spLocks noGrp="1"/>
          </p:cNvSpPr>
          <p:nvPr>
            <p:ph type="title"/>
          </p:nvPr>
        </p:nvSpPr>
        <p:spPr>
          <a:xfrm>
            <a:off x="4672585" y="3066363"/>
            <a:ext cx="5680318" cy="615650"/>
          </a:xfrm>
          <a:prstGeom prst="rect">
            <a:avLst/>
          </a:prstGeom>
          <a:noFill/>
          <a:ln>
            <a:noFill/>
          </a:ln>
        </p:spPr>
        <p:txBody>
          <a:bodyPr spcFirstLastPara="1" wrap="square" lIns="91425" tIns="45700" rIns="91425" bIns="45700" anchor="ctr" anchorCtr="0">
            <a:normAutofit fontScale="90000"/>
          </a:bodyPr>
          <a:lstStyle/>
          <a:p>
            <a:pPr marL="0" lvl="0" indent="0" algn="l" rtl="0">
              <a:lnSpc>
                <a:spcPct val="90000"/>
              </a:lnSpc>
              <a:spcBef>
                <a:spcPts val="0"/>
              </a:spcBef>
              <a:spcAft>
                <a:spcPts val="0"/>
              </a:spcAft>
              <a:buClr>
                <a:schemeClr val="dk1"/>
              </a:buClr>
              <a:buSzPts val="3959"/>
              <a:buFont typeface="Calibri"/>
              <a:buNone/>
            </a:pPr>
            <a:r>
              <a:rPr lang="fr-CA" sz="3959">
                <a:latin typeface="Calibri"/>
                <a:ea typeface="Calibri"/>
                <a:cs typeface="Calibri"/>
                <a:sym typeface="Calibri"/>
              </a:rPr>
              <a:t>Chapitres</a:t>
            </a:r>
            <a:r>
              <a:rPr lang="en-US" sz="3959">
                <a:latin typeface="Calibri"/>
                <a:ea typeface="Calibri"/>
                <a:cs typeface="Calibri"/>
                <a:sym typeface="Calibri"/>
              </a:rPr>
              <a:t> 8 et 9 de RDA</a:t>
            </a:r>
            <a:endParaRPr sz="3959">
              <a:latin typeface="Calibri"/>
              <a:ea typeface="Calibri"/>
              <a:cs typeface="Calibri"/>
              <a:sym typeface="Calibri"/>
            </a:endParaRPr>
          </a:p>
        </p:txBody>
      </p:sp>
      <p:sp>
        <p:nvSpPr>
          <p:cNvPr id="103" name="Google Shape;103;p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2</a:t>
            </a:fld>
            <a:endParaRPr/>
          </a:p>
        </p:txBody>
      </p:sp>
      <p:sp>
        <p:nvSpPr>
          <p:cNvPr id="105" name="Google Shape;105;p2"/>
          <p:cNvSpPr txBox="1">
            <a:spLocks noGrp="1"/>
          </p:cNvSpPr>
          <p:nvPr>
            <p:ph type="ftr" idx="11"/>
          </p:nvPr>
        </p:nvSpPr>
        <p:spPr>
          <a:xfrm>
            <a:off x="5300472" y="6356349"/>
            <a:ext cx="4114800" cy="365125"/>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888888"/>
              </a:buClr>
              <a:buSzPts val="1200"/>
              <a:buFont typeface="Calibri"/>
              <a:buNone/>
            </a:pPr>
            <a:r>
              <a:rPr lang="en-US" sz="1200" b="0" i="0" u="none" strike="noStrike" cap="none">
                <a:solidFill>
                  <a:srgbClr val="888888"/>
                </a:solidFill>
                <a:latin typeface="Calibri"/>
                <a:ea typeface="Calibri"/>
                <a:cs typeface="Calibri"/>
                <a:sym typeface="Calibri"/>
              </a:rPr>
              <a:t>Module 2 : Description des </a:t>
            </a:r>
            <a:r>
              <a:rPr lang="en-US">
                <a:solidFill>
                  <a:srgbClr val="888888"/>
                </a:solidFill>
                <a:latin typeface="Calibri"/>
                <a:ea typeface="Calibri"/>
                <a:cs typeface="Calibri"/>
                <a:sym typeface="Calibri"/>
              </a:rPr>
              <a:t>personn</a:t>
            </a:r>
            <a:r>
              <a:rPr lang="en-US" sz="1200" b="0" i="0" u="none" strike="noStrike" cap="none">
                <a:solidFill>
                  <a:srgbClr val="888888"/>
                </a:solidFill>
                <a:latin typeface="Calibri"/>
                <a:ea typeface="Calibri"/>
                <a:cs typeface="Calibri"/>
                <a:sym typeface="Calibri"/>
              </a:rPr>
              <a:t>es</a:t>
            </a:r>
            <a:endParaRPr sz="1200" b="0" i="0" u="none" strike="noStrike" cap="none">
              <a:solidFill>
                <a:srgbClr val="888888"/>
              </a:solidFill>
              <a:latin typeface="Calibri"/>
              <a:ea typeface="Calibri"/>
              <a:cs typeface="Calibri"/>
              <a:sym typeface="Calibri"/>
            </a:endParaRPr>
          </a:p>
        </p:txBody>
      </p:sp>
      <p:pic>
        <p:nvPicPr>
          <p:cNvPr id="106" name="Google Shape;106;p2"/>
          <p:cNvPicPr preferRelativeResize="0"/>
          <p:nvPr/>
        </p:nvPicPr>
        <p:blipFill rotWithShape="1">
          <a:blip r:embed="rId3">
            <a:alphaModFix/>
          </a:blip>
          <a:srcRect/>
          <a:stretch/>
        </p:blipFill>
        <p:spPr>
          <a:xfrm>
            <a:off x="773741" y="681036"/>
            <a:ext cx="2695575" cy="5857875"/>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pPr algn="ctr"/>
            <a:r>
              <a:rPr lang="fr-CA"/>
              <a:t>Exemples de zones 670</a:t>
            </a:r>
          </a:p>
        </p:txBody>
      </p:sp>
      <p:sp>
        <p:nvSpPr>
          <p:cNvPr id="3" name="Espace réservé du texte 2"/>
          <p:cNvSpPr>
            <a:spLocks noGrp="1"/>
          </p:cNvSpPr>
          <p:nvPr>
            <p:ph type="body" idx="1"/>
          </p:nvPr>
        </p:nvSpPr>
        <p:spPr/>
        <p:txBody>
          <a:bodyPr>
            <a:normAutofit fontScale="85000" lnSpcReduction="20000"/>
          </a:bodyPr>
          <a:lstStyle/>
          <a:p>
            <a:pPr indent="-457200">
              <a:tabLst>
                <a:tab pos="444500" algn="l"/>
              </a:tabLst>
            </a:pPr>
            <a:r>
              <a:rPr lang="en-US" dirty="0"/>
              <a:t>Pour les sources </a:t>
            </a:r>
            <a:r>
              <a:rPr lang="en-US" dirty="0" err="1"/>
              <a:t>en</a:t>
            </a:r>
            <a:r>
              <a:rPr lang="en-US" dirty="0"/>
              <a:t> </a:t>
            </a:r>
            <a:r>
              <a:rPr lang="fr-CA" dirty="0"/>
              <a:t>ligne, il est possible d’utiliser $u dans la zone 670 pour établir un lien avec la ressource citée si elle contient des informations importantes qui ne peuvent être citées de manière succincte dans la notice</a:t>
            </a:r>
          </a:p>
          <a:p>
            <a:pPr indent="-457200">
              <a:tabLst>
                <a:tab pos="444500" algn="l"/>
              </a:tabLst>
            </a:pPr>
            <a:r>
              <a:rPr lang="fr-CA" dirty="0"/>
              <a:t>Toutefois, on doit citer les données pertinentes en $a et $b d'une zone 670 nécessaire pour justifier les 1XX ou 4XX</a:t>
            </a:r>
            <a:endParaRPr lang="en-US" dirty="0"/>
          </a:p>
          <a:p>
            <a:pPr eaLnBrk="1" hangingPunct="1">
              <a:spcAft>
                <a:spcPts val="1800"/>
              </a:spcAft>
            </a:pPr>
            <a:r>
              <a:rPr lang="fr-CA" dirty="0"/>
              <a:t>Les informations trouvées dans les sources en ligne peuvent être ajoutées aux zones 046 ou 3XX avec les citations appropriées dans les sous-zones $v et $u et ne pas être répétées dans un 670 lorsque ces informations ne sont pas utilisées dans un 1XX ou un 4XX.  Seul le $v est nécessaire; le $v doit précéder le $u.</a:t>
            </a:r>
            <a:r>
              <a:rPr lang="en-US" dirty="0"/>
              <a:t>     </a:t>
            </a:r>
          </a:p>
          <a:p>
            <a:pPr marL="114300" indent="0" eaLnBrk="1" hangingPunct="1">
              <a:spcAft>
                <a:spcPts val="1800"/>
              </a:spcAft>
              <a:buNone/>
              <a:tabLst>
                <a:tab pos="809625" algn="l"/>
                <a:tab pos="1528763" algn="l"/>
              </a:tabLst>
            </a:pPr>
            <a:r>
              <a:rPr lang="en-US" dirty="0"/>
              <a:t>	370 	Brooklyn (New York, N.Y.) $c </a:t>
            </a:r>
            <a:r>
              <a:rPr lang="en-US" dirty="0" err="1"/>
              <a:t>États-Unis</a:t>
            </a:r>
            <a:r>
              <a:rPr lang="en-US" dirty="0"/>
              <a:t> $2 </a:t>
            </a:r>
            <a:r>
              <a:rPr lang="en-US" dirty="0" err="1"/>
              <a:t>lacnaf</a:t>
            </a:r>
            <a:r>
              <a:rPr lang="en-US" dirty="0"/>
              <a:t> $v Site Web de			Martindale Hubbell, 7 </a:t>
            </a:r>
            <a:r>
              <a:rPr lang="fr-CA" dirty="0"/>
              <a:t>décembre 2012 </a:t>
            </a:r>
            <a:r>
              <a:rPr lang="en-US" dirty="0"/>
              <a:t>							$u https://www.martindale.com/attorney/david-aker-157357600/</a:t>
            </a:r>
            <a:endParaRPr lang="fr-CA" dirty="0"/>
          </a:p>
        </p:txBody>
      </p:sp>
      <p:sp>
        <p:nvSpPr>
          <p:cNvPr id="4" name="Espace réservé du numéro de diapositive 3"/>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20</a:t>
            </a:fld>
            <a:endParaRPr lang="en-US"/>
          </a:p>
        </p:txBody>
      </p:sp>
      <p:sp>
        <p:nvSpPr>
          <p:cNvPr id="5" name="Google Shape;534;p44">
            <a:extLst>
              <a:ext uri="{FF2B5EF4-FFF2-40B4-BE49-F238E27FC236}">
                <a16:creationId xmlns:a16="http://schemas.microsoft.com/office/drawing/2014/main" id="{5BD22F47-1926-4BBC-9330-4806CA95FA40}"/>
              </a:ext>
            </a:extLst>
          </p:cNvPr>
          <p:cNvSpPr txBox="1">
            <a:spLocks noGrp="1"/>
          </p:cNvSpPr>
          <p:nvPr>
            <p:ph type="ftr" idx="11"/>
          </p:nvPr>
        </p:nvSpPr>
        <p:spPr>
          <a:xfrm>
            <a:off x="4038600" y="6329054"/>
            <a:ext cx="4114800" cy="365125"/>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r>
              <a:rPr lang="en-US"/>
              <a:t>Module 2 : Description des </a:t>
            </a:r>
            <a:r>
              <a:rPr lang="en-US" err="1"/>
              <a:t>personnes</a:t>
            </a:r>
            <a:endParaRPr/>
          </a:p>
        </p:txBody>
      </p:sp>
    </p:spTree>
    <p:extLst>
      <p:ext uri="{BB962C8B-B14F-4D97-AF65-F5344CB8AC3E}">
        <p14:creationId xmlns:p14="http://schemas.microsoft.com/office/powerpoint/2010/main" val="40727982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pPr algn="ctr"/>
            <a:r>
              <a:rPr lang="fr-CA"/>
              <a:t>Exemples de zones 670 avec un $u</a:t>
            </a:r>
          </a:p>
        </p:txBody>
      </p:sp>
      <p:sp>
        <p:nvSpPr>
          <p:cNvPr id="3" name="Espace réservé du texte 2"/>
          <p:cNvSpPr>
            <a:spLocks noGrp="1"/>
          </p:cNvSpPr>
          <p:nvPr>
            <p:ph type="body" idx="1"/>
          </p:nvPr>
        </p:nvSpPr>
        <p:spPr>
          <a:xfrm>
            <a:off x="1086394" y="1847850"/>
            <a:ext cx="10526486" cy="4508500"/>
          </a:xfrm>
        </p:spPr>
        <p:txBody>
          <a:bodyPr>
            <a:normAutofit fontScale="25000" lnSpcReduction="20000"/>
          </a:bodyPr>
          <a:lstStyle/>
          <a:p>
            <a:pPr marL="0" indent="0">
              <a:lnSpc>
                <a:spcPct val="120000"/>
              </a:lnSpc>
              <a:buNone/>
              <a:tabLst>
                <a:tab pos="979488" algn="l"/>
              </a:tabLst>
            </a:pPr>
            <a:r>
              <a:rPr lang="en-US" sz="8000"/>
              <a:t>670	American national biography online, </a:t>
            </a:r>
            <a:r>
              <a:rPr lang="fr-CA" sz="8000"/>
              <a:t>consulté</a:t>
            </a:r>
            <a:r>
              <a:rPr lang="en-US" sz="8000"/>
              <a:t> le 14 </a:t>
            </a:r>
            <a:r>
              <a:rPr lang="fr-CA" sz="8000"/>
              <a:t>mai</a:t>
            </a:r>
            <a:r>
              <a:rPr lang="en-US" sz="8000"/>
              <a:t> 2018 $b (Atherton, Gertrude 	Franklin (30 </a:t>
            </a:r>
            <a:r>
              <a:rPr lang="en-US" sz="8000" err="1"/>
              <a:t>octobre</a:t>
            </a:r>
            <a:r>
              <a:rPr lang="en-US" sz="8000"/>
              <a:t> 1857-14 </a:t>
            </a:r>
            <a:r>
              <a:rPr lang="en-US" sz="8000" err="1"/>
              <a:t>juin</a:t>
            </a:r>
            <a:r>
              <a:rPr lang="en-US" sz="8000"/>
              <a:t> 1948); </a:t>
            </a:r>
            <a:r>
              <a:rPr lang="en-US" sz="8000" err="1"/>
              <a:t>auteure</a:t>
            </a:r>
            <a:r>
              <a:rPr lang="en-US" sz="8000"/>
              <a:t>, </a:t>
            </a:r>
            <a:r>
              <a:rPr lang="en-US" sz="8000" err="1"/>
              <a:t>biographe</a:t>
            </a:r>
            <a:r>
              <a:rPr lang="en-US" sz="8000"/>
              <a:t> et </a:t>
            </a:r>
            <a:r>
              <a:rPr lang="en-US" sz="8000" err="1"/>
              <a:t>historienne</a:t>
            </a:r>
            <a:r>
              <a:rPr lang="en-US" sz="8000"/>
              <a:t>; née 	Gertrude Franklin Horn à San Francisco, </a:t>
            </a:r>
            <a:r>
              <a:rPr lang="en-US" sz="8000" err="1"/>
              <a:t>Californie</a:t>
            </a:r>
            <a:r>
              <a:rPr lang="en-US" sz="8000"/>
              <a:t>; </a:t>
            </a:r>
            <a:r>
              <a:rPr lang="en-US" sz="8000" err="1"/>
              <a:t>en</a:t>
            </a:r>
            <a:r>
              <a:rPr lang="en-US" sz="8000"/>
              <a:t> 1887, </a:t>
            </a:r>
            <a:r>
              <a:rPr lang="en-US" sz="8000" err="1"/>
              <a:t>elle</a:t>
            </a:r>
            <a:r>
              <a:rPr lang="en-US" sz="8000"/>
              <a:t> </a:t>
            </a:r>
            <a:r>
              <a:rPr lang="en-US" sz="8000" err="1"/>
              <a:t>quitte</a:t>
            </a:r>
            <a:r>
              <a:rPr lang="en-US" sz="8000"/>
              <a:t> la </a:t>
            </a:r>
            <a:r>
              <a:rPr lang="en-US" sz="8000" err="1"/>
              <a:t>Californie</a:t>
            </a:r>
            <a:r>
              <a:rPr lang="en-US" sz="8000"/>
              <a:t> pour 	vivre à New York et voyage </a:t>
            </a:r>
            <a:r>
              <a:rPr lang="en-US" sz="8000" err="1"/>
              <a:t>en</a:t>
            </a:r>
            <a:r>
              <a:rPr lang="en-US" sz="8000"/>
              <a:t> </a:t>
            </a:r>
            <a:r>
              <a:rPr lang="en-US" sz="8000" err="1"/>
              <a:t>Angleterre</a:t>
            </a:r>
            <a:r>
              <a:rPr lang="en-US" sz="8000"/>
              <a:t> et </a:t>
            </a:r>
            <a:r>
              <a:rPr lang="en-US" sz="8000" err="1"/>
              <a:t>en</a:t>
            </a:r>
            <a:r>
              <a:rPr lang="en-US" sz="8000"/>
              <a:t> France; </a:t>
            </a:r>
            <a:r>
              <a:rPr lang="en-US" sz="8000" err="1"/>
              <a:t>elle</a:t>
            </a:r>
            <a:r>
              <a:rPr lang="en-US" sz="8000"/>
              <a:t> </a:t>
            </a:r>
            <a:r>
              <a:rPr lang="en-US" sz="8000" err="1"/>
              <a:t>déménage</a:t>
            </a:r>
            <a:r>
              <a:rPr lang="en-US" sz="8000"/>
              <a:t> </a:t>
            </a:r>
            <a:r>
              <a:rPr lang="en-US" sz="8000" err="1"/>
              <a:t>en</a:t>
            </a:r>
            <a:r>
              <a:rPr lang="en-US" sz="8000"/>
              <a:t> </a:t>
            </a:r>
            <a:r>
              <a:rPr lang="en-US" sz="8000" err="1"/>
              <a:t>Angleterre</a:t>
            </a:r>
            <a:r>
              <a:rPr lang="en-US" sz="8000"/>
              <a:t> </a:t>
            </a:r>
            <a:r>
              <a:rPr lang="en-US" sz="8000" err="1"/>
              <a:t>en</a:t>
            </a:r>
            <a:r>
              <a:rPr lang="en-US" sz="8000"/>
              <a:t> 	1895; </a:t>
            </a:r>
            <a:r>
              <a:rPr lang="en-US" sz="8000" err="1"/>
              <a:t>en</a:t>
            </a:r>
            <a:r>
              <a:rPr lang="en-US" sz="8000"/>
              <a:t> 1932 </a:t>
            </a:r>
            <a:r>
              <a:rPr lang="en-US" sz="8000" err="1"/>
              <a:t>elle</a:t>
            </a:r>
            <a:r>
              <a:rPr lang="en-US" sz="8000"/>
              <a:t> </a:t>
            </a:r>
            <a:r>
              <a:rPr lang="en-US" sz="8000" err="1"/>
              <a:t>retourne</a:t>
            </a:r>
            <a:r>
              <a:rPr lang="en-US" sz="8000"/>
              <a:t> à San Francisco; a </a:t>
            </a:r>
            <a:r>
              <a:rPr lang="en-US" sz="8000" err="1"/>
              <a:t>aussi</a:t>
            </a:r>
            <a:r>
              <a:rPr lang="en-US" sz="8000"/>
              <a:t> </a:t>
            </a:r>
            <a:r>
              <a:rPr lang="en-US" sz="8000" err="1"/>
              <a:t>écrit</a:t>
            </a:r>
            <a:r>
              <a:rPr lang="en-US" sz="8000"/>
              <a:t> sous les </a:t>
            </a:r>
            <a:r>
              <a:rPr lang="en-US" sz="8000" err="1"/>
              <a:t>noms</a:t>
            </a:r>
            <a:r>
              <a:rPr lang="en-US" sz="8000"/>
              <a:t> Asmodeus et 	Frank Lin) $u https://doi.org/10.1093/anb/9780198606697.article.1600050</a:t>
            </a:r>
          </a:p>
          <a:p>
            <a:pPr marL="0" indent="0" algn="just" eaLnBrk="1" hangingPunct="1">
              <a:buNone/>
              <a:tabLst>
                <a:tab pos="979488" algn="l"/>
              </a:tabLst>
            </a:pPr>
            <a:endParaRPr lang="en-US" sz="8000"/>
          </a:p>
          <a:p>
            <a:pPr marL="0" indent="0">
              <a:lnSpc>
                <a:spcPct val="120000"/>
              </a:lnSpc>
              <a:buNone/>
              <a:tabLst>
                <a:tab pos="979488" algn="l"/>
              </a:tabLst>
            </a:pPr>
            <a:r>
              <a:rPr lang="en-US" sz="8000"/>
              <a:t>670  	Site Web de </a:t>
            </a:r>
            <a:r>
              <a:rPr lang="en-US" sz="8000" err="1"/>
              <a:t>l’Encyclopédie</a:t>
            </a:r>
            <a:r>
              <a:rPr lang="en-US" sz="8000"/>
              <a:t> </a:t>
            </a:r>
            <a:r>
              <a:rPr lang="en-US" sz="8000" err="1"/>
              <a:t>canadienne</a:t>
            </a:r>
            <a:r>
              <a:rPr lang="en-US" sz="8000"/>
              <a:t>, </a:t>
            </a:r>
            <a:r>
              <a:rPr lang="en-US" sz="8000" err="1"/>
              <a:t>consulté</a:t>
            </a:r>
            <a:r>
              <a:rPr lang="en-US" sz="8000"/>
              <a:t> le 28 </a:t>
            </a:r>
            <a:r>
              <a:rPr lang="en-US" sz="8000" err="1"/>
              <a:t>avril</a:t>
            </a:r>
            <a:r>
              <a:rPr lang="en-US" sz="8000"/>
              <a:t> 2015 $b (Frank Davey; 	Frankland Wilmot Davey, critique, </a:t>
            </a:r>
            <a:r>
              <a:rPr lang="en-US" sz="8000" err="1"/>
              <a:t>essayiste</a:t>
            </a:r>
            <a:r>
              <a:rPr lang="en-US" sz="8000"/>
              <a:t>, </a:t>
            </a:r>
            <a:r>
              <a:rPr lang="en-US" sz="8000" err="1"/>
              <a:t>poète</a:t>
            </a:r>
            <a:r>
              <a:rPr lang="en-US" sz="8000"/>
              <a:t> (né à Vancouver 19 </a:t>
            </a:r>
            <a:r>
              <a:rPr lang="en-US" sz="8000" err="1"/>
              <a:t>avril</a:t>
            </a:r>
            <a:r>
              <a:rPr lang="en-US" sz="8000"/>
              <a:t> 1940); </a:t>
            </a:r>
            <a:r>
              <a:rPr lang="en-US" sz="8000" err="1"/>
              <a:t>élevé</a:t>
            </a:r>
            <a:r>
              <a:rPr lang="en-US" sz="8000"/>
              <a:t> à 	Abbottsford; de 1990 à 2005 a </a:t>
            </a:r>
            <a:r>
              <a:rPr lang="en-US" sz="8000" err="1"/>
              <a:t>été</a:t>
            </a:r>
            <a:r>
              <a:rPr lang="en-US" sz="8000"/>
              <a:t> un </a:t>
            </a:r>
            <a:r>
              <a:rPr lang="en-US" sz="8000" err="1"/>
              <a:t>membre</a:t>
            </a:r>
            <a:r>
              <a:rPr lang="en-US" sz="8000"/>
              <a:t> du </a:t>
            </a:r>
            <a:r>
              <a:rPr lang="fr-CA" sz="8000"/>
              <a:t>département d'anglais de l'Université 	Western Ontario</a:t>
            </a:r>
            <a:r>
              <a:rPr lang="en-US" sz="8000"/>
              <a:t>; </a:t>
            </a:r>
            <a:r>
              <a:rPr lang="fr-CA" sz="8000"/>
              <a:t>sommité en littérature et culture canadiennes contemporaines</a:t>
            </a:r>
            <a:r>
              <a:rPr lang="en-US" sz="8000"/>
              <a:t>) $u 	https://www.thecanadianencyclopedia.ca/r/article/frank-davey</a:t>
            </a:r>
          </a:p>
          <a:p>
            <a:pPr marL="114300" indent="0" eaLnBrk="1" hangingPunct="1">
              <a:spcAft>
                <a:spcPts val="1800"/>
              </a:spcAft>
              <a:buNone/>
              <a:tabLst>
                <a:tab pos="809625" algn="l"/>
                <a:tab pos="1528763" algn="l"/>
              </a:tabLst>
            </a:pPr>
            <a:endParaRPr lang="fr-CA"/>
          </a:p>
        </p:txBody>
      </p:sp>
      <p:sp>
        <p:nvSpPr>
          <p:cNvPr id="4" name="Espace réservé du numéro de diapositive 3"/>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21</a:t>
            </a:fld>
            <a:endParaRPr lang="en-US"/>
          </a:p>
        </p:txBody>
      </p:sp>
      <p:sp>
        <p:nvSpPr>
          <p:cNvPr id="5" name="Google Shape;534;p44">
            <a:extLst>
              <a:ext uri="{FF2B5EF4-FFF2-40B4-BE49-F238E27FC236}">
                <a16:creationId xmlns:a16="http://schemas.microsoft.com/office/drawing/2014/main" id="{8B65F283-2E86-461D-A60B-3A6C75DAD4E4}"/>
              </a:ext>
            </a:extLst>
          </p:cNvPr>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r>
              <a:rPr lang="en-US"/>
              <a:t>Module 2 : Description des </a:t>
            </a:r>
            <a:r>
              <a:rPr lang="en-US" err="1"/>
              <a:t>personnes</a:t>
            </a:r>
            <a:endParaRPr/>
          </a:p>
        </p:txBody>
      </p:sp>
    </p:spTree>
    <p:extLst>
      <p:ext uri="{BB962C8B-B14F-4D97-AF65-F5344CB8AC3E}">
        <p14:creationId xmlns:p14="http://schemas.microsoft.com/office/powerpoint/2010/main" val="365660791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53"/>
        <p:cNvGrpSpPr/>
        <p:nvPr/>
      </p:nvGrpSpPr>
      <p:grpSpPr>
        <a:xfrm>
          <a:off x="0" y="0"/>
          <a:ext cx="0" cy="0"/>
          <a:chOff x="0" y="0"/>
          <a:chExt cx="0" cy="0"/>
        </a:xfrm>
      </p:grpSpPr>
      <p:sp>
        <p:nvSpPr>
          <p:cNvPr id="254" name="Google Shape;254;p17"/>
          <p:cNvSpPr txBox="1">
            <a:spLocks noGrp="1"/>
          </p:cNvSpPr>
          <p:nvPr>
            <p:ph type="title"/>
          </p:nvPr>
        </p:nvSpPr>
        <p:spPr>
          <a:xfrm>
            <a:off x="776038" y="756668"/>
            <a:ext cx="10515600" cy="883500"/>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chemeClr val="dk1"/>
              </a:buClr>
              <a:buSzPts val="4000"/>
              <a:buFont typeface="Calibri"/>
              <a:buNone/>
            </a:pPr>
            <a:r>
              <a:rPr lang="en-US" sz="4000">
                <a:latin typeface="Calibri"/>
                <a:ea typeface="Calibri"/>
                <a:cs typeface="Calibri"/>
                <a:sym typeface="Calibri"/>
              </a:rPr>
              <a:t>Nom privilégié : Sources d’information (9.2.2.2)</a:t>
            </a:r>
            <a:endParaRPr sz="4000">
              <a:latin typeface="Calibri"/>
              <a:ea typeface="Calibri"/>
              <a:cs typeface="Calibri"/>
              <a:sym typeface="Calibri"/>
            </a:endParaRPr>
          </a:p>
        </p:txBody>
      </p:sp>
      <p:sp>
        <p:nvSpPr>
          <p:cNvPr id="255" name="Google Shape;255;p17"/>
          <p:cNvSpPr txBox="1">
            <a:spLocks noGrp="1"/>
          </p:cNvSpPr>
          <p:nvPr>
            <p:ph type="body" idx="1"/>
          </p:nvPr>
        </p:nvSpPr>
        <p:spPr>
          <a:xfrm>
            <a:off x="838200" y="2114805"/>
            <a:ext cx="10391274" cy="3626958"/>
          </a:xfrm>
          <a:prstGeom prst="rect">
            <a:avLst/>
          </a:prstGeom>
          <a:noFill/>
          <a:ln>
            <a:noFill/>
          </a:ln>
        </p:spPr>
        <p:txBody>
          <a:bodyPr spcFirstLastPara="1" wrap="square" lIns="91425" tIns="45700" rIns="91425" bIns="45700" anchor="t" anchorCtr="0">
            <a:noAutofit/>
          </a:bodyPr>
          <a:lstStyle/>
          <a:p>
            <a:pPr marL="228600" lvl="0" indent="-228600" algn="l" rtl="0">
              <a:lnSpc>
                <a:spcPct val="90000"/>
              </a:lnSpc>
              <a:spcBef>
                <a:spcPts val="0"/>
              </a:spcBef>
              <a:spcAft>
                <a:spcPts val="0"/>
              </a:spcAft>
              <a:buClr>
                <a:schemeClr val="dk1"/>
              </a:buClr>
              <a:buSzPts val="3600"/>
              <a:buChar char="•"/>
            </a:pPr>
            <a:r>
              <a:rPr lang="en-US" sz="3600"/>
              <a:t>  </a:t>
            </a:r>
            <a:r>
              <a:rPr lang="en-US"/>
              <a:t>Dans cet ordre de priorité :</a:t>
            </a:r>
            <a:endParaRPr/>
          </a:p>
          <a:p>
            <a:pPr marL="0" lvl="0" indent="0" algn="l" rtl="0">
              <a:lnSpc>
                <a:spcPct val="90000"/>
              </a:lnSpc>
              <a:spcBef>
                <a:spcPts val="1000"/>
              </a:spcBef>
              <a:spcAft>
                <a:spcPts val="0"/>
              </a:spcAft>
              <a:buClr>
                <a:schemeClr val="dk1"/>
              </a:buClr>
              <a:buSzPts val="3600"/>
              <a:buNone/>
            </a:pPr>
            <a:r>
              <a:rPr lang="en-US" sz="3600"/>
              <a:t>	</a:t>
            </a:r>
            <a:r>
              <a:rPr lang="en-US" sz="2000" baseline="30000"/>
              <a:t> </a:t>
            </a:r>
            <a:r>
              <a:rPr lang="en-US" sz="1800" baseline="30000"/>
              <a:t>⧫</a:t>
            </a:r>
            <a:r>
              <a:rPr lang="en-US" sz="2000"/>
              <a:t>  </a:t>
            </a:r>
            <a:r>
              <a:rPr lang="en-US" sz="2600"/>
              <a:t>Sources d’information privilégiées (RDA 2.2.2) dans les </a:t>
            </a:r>
            <a:endParaRPr/>
          </a:p>
          <a:p>
            <a:pPr marL="0" lvl="0" indent="0" algn="l" rtl="0">
              <a:lnSpc>
                <a:spcPct val="90000"/>
              </a:lnSpc>
              <a:spcBef>
                <a:spcPts val="0"/>
              </a:spcBef>
              <a:spcAft>
                <a:spcPts val="0"/>
              </a:spcAft>
              <a:buClr>
                <a:schemeClr val="dk1"/>
              </a:buClr>
              <a:buSzPts val="2600"/>
              <a:buNone/>
            </a:pPr>
            <a:r>
              <a:rPr lang="en-US" sz="2600"/>
              <a:t>               manifestations associées à la </a:t>
            </a:r>
            <a:r>
              <a:rPr lang="en-US" sz="2600" err="1"/>
              <a:t>personne</a:t>
            </a:r>
            <a:endParaRPr sz="2600"/>
          </a:p>
          <a:p>
            <a:pPr marL="273050" lvl="0" indent="0" algn="l" rtl="0">
              <a:lnSpc>
                <a:spcPct val="90000"/>
              </a:lnSpc>
              <a:spcBef>
                <a:spcPts val="600"/>
              </a:spcBef>
              <a:spcAft>
                <a:spcPts val="0"/>
              </a:spcAft>
              <a:buClr>
                <a:schemeClr val="dk1"/>
              </a:buClr>
              <a:buSzPts val="2800"/>
              <a:buNone/>
            </a:pPr>
            <a:r>
              <a:rPr lang="en-US"/>
              <a:t>	</a:t>
            </a:r>
            <a:r>
              <a:rPr lang="en-US" baseline="30000"/>
              <a:t> </a:t>
            </a:r>
            <a:r>
              <a:rPr lang="en-US" sz="1800" baseline="30000"/>
              <a:t>⧫</a:t>
            </a:r>
            <a:r>
              <a:rPr lang="en-US" baseline="30000"/>
              <a:t> </a:t>
            </a:r>
            <a:r>
              <a:rPr lang="en-US" sz="2600"/>
              <a:t>D’autres mentions formelles figurant dans les ressources</a:t>
            </a:r>
            <a:endParaRPr/>
          </a:p>
          <a:p>
            <a:pPr marL="273050" lvl="0" indent="0" algn="l" rtl="0">
              <a:lnSpc>
                <a:spcPct val="90000"/>
              </a:lnSpc>
              <a:spcBef>
                <a:spcPts val="0"/>
              </a:spcBef>
              <a:spcAft>
                <a:spcPts val="0"/>
              </a:spcAft>
              <a:buClr>
                <a:schemeClr val="dk1"/>
              </a:buClr>
              <a:buSzPts val="2600"/>
              <a:buNone/>
            </a:pPr>
            <a:r>
              <a:rPr lang="en-US" sz="2600"/>
              <a:t>            associées à la </a:t>
            </a:r>
            <a:r>
              <a:rPr lang="en-US" sz="2600" err="1"/>
              <a:t>personne</a:t>
            </a:r>
            <a:endParaRPr sz="2600"/>
          </a:p>
          <a:p>
            <a:pPr marL="273050" lvl="0" indent="0" algn="l" rtl="0">
              <a:lnSpc>
                <a:spcPct val="90000"/>
              </a:lnSpc>
              <a:spcBef>
                <a:spcPts val="1000"/>
              </a:spcBef>
              <a:spcAft>
                <a:spcPts val="0"/>
              </a:spcAft>
              <a:buClr>
                <a:schemeClr val="dk1"/>
              </a:buClr>
              <a:buSzPts val="2800"/>
              <a:buNone/>
            </a:pPr>
            <a:r>
              <a:rPr lang="en-US"/>
              <a:t>	</a:t>
            </a:r>
            <a:r>
              <a:rPr lang="en-US" sz="1800" baseline="30000"/>
              <a:t> ⧫</a:t>
            </a:r>
            <a:r>
              <a:rPr lang="en-US"/>
              <a:t> </a:t>
            </a:r>
            <a:r>
              <a:rPr lang="en-US" sz="2600"/>
              <a:t>D’autres sources (incluant les sources de référence)</a:t>
            </a:r>
            <a:endParaRPr sz="2600" u="sng"/>
          </a:p>
        </p:txBody>
      </p:sp>
      <p:sp>
        <p:nvSpPr>
          <p:cNvPr id="256" name="Google Shape;256;p1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888888"/>
              </a:buClr>
              <a:buSzPts val="1200"/>
              <a:buFont typeface="Calibri"/>
              <a:buNone/>
            </a:pPr>
            <a:r>
              <a:rPr lang="en-US" sz="1200" b="0" i="0" u="none" strike="noStrike" cap="none">
                <a:solidFill>
                  <a:srgbClr val="888888"/>
                </a:solidFill>
                <a:latin typeface="Calibri"/>
                <a:ea typeface="Calibri"/>
                <a:cs typeface="Calibri"/>
                <a:sym typeface="Calibri"/>
              </a:rPr>
              <a:t>Module 2 : Description des personnes</a:t>
            </a:r>
            <a:endParaRPr sz="1200" b="0" i="0" u="none" strike="noStrike" cap="none">
              <a:solidFill>
                <a:srgbClr val="888888"/>
              </a:solidFill>
              <a:latin typeface="Calibri"/>
              <a:ea typeface="Calibri"/>
              <a:cs typeface="Calibri"/>
              <a:sym typeface="Calibri"/>
            </a:endParaRPr>
          </a:p>
        </p:txBody>
      </p:sp>
      <p:sp>
        <p:nvSpPr>
          <p:cNvPr id="257" name="Google Shape;257;p1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888888"/>
              </a:buClr>
              <a:buSzPts val="1200"/>
              <a:buFont typeface="Calibri"/>
              <a:buNone/>
            </a:pPr>
            <a:fld id="{00000000-1234-1234-1234-123412341234}" type="slidenum">
              <a:rPr lang="en-US" sz="1200" b="0" i="0" u="none" strike="noStrike" cap="none">
                <a:solidFill>
                  <a:srgbClr val="888888"/>
                </a:solidFill>
                <a:latin typeface="Calibri"/>
                <a:ea typeface="Calibri"/>
                <a:cs typeface="Calibri"/>
                <a:sym typeface="Calibri"/>
              </a:rPr>
              <a:t>22</a:t>
            </a:fld>
            <a:endParaRPr sz="1200" b="0" i="0" u="none" strike="noStrike" cap="none">
              <a:solidFill>
                <a:srgbClr val="888888"/>
              </a:solidFill>
              <a:latin typeface="Calibri"/>
              <a:ea typeface="Calibri"/>
              <a:cs typeface="Calibri"/>
              <a:sym typeface="Calibri"/>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63"/>
        <p:cNvGrpSpPr/>
        <p:nvPr/>
      </p:nvGrpSpPr>
      <p:grpSpPr>
        <a:xfrm>
          <a:off x="0" y="0"/>
          <a:ext cx="0" cy="0"/>
          <a:chOff x="0" y="0"/>
          <a:chExt cx="0" cy="0"/>
        </a:xfrm>
      </p:grpSpPr>
      <p:sp>
        <p:nvSpPr>
          <p:cNvPr id="264" name="Google Shape;264;p18"/>
          <p:cNvSpPr txBox="1">
            <a:spLocks noGrp="1"/>
          </p:cNvSpPr>
          <p:nvPr>
            <p:ph type="title"/>
          </p:nvPr>
        </p:nvSpPr>
        <p:spPr>
          <a:xfrm>
            <a:off x="681375" y="555887"/>
            <a:ext cx="10515600" cy="738900"/>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dk1"/>
              </a:buClr>
              <a:buSzPts val="4000"/>
              <a:buFont typeface="Calibri"/>
              <a:buNone/>
            </a:pPr>
            <a:r>
              <a:rPr lang="en-US" sz="4000">
                <a:latin typeface="Calibri"/>
                <a:ea typeface="Calibri"/>
                <a:cs typeface="Calibri"/>
                <a:sym typeface="Calibri"/>
              </a:rPr>
              <a:t>Noms privilégiés : Exemples</a:t>
            </a:r>
            <a:endParaRPr sz="4000">
              <a:latin typeface="Calibri"/>
              <a:ea typeface="Calibri"/>
              <a:cs typeface="Calibri"/>
              <a:sym typeface="Calibri"/>
            </a:endParaRPr>
          </a:p>
        </p:txBody>
      </p:sp>
      <p:sp>
        <p:nvSpPr>
          <p:cNvPr id="265" name="Google Shape;265;p1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888888"/>
              </a:buClr>
              <a:buSzPts val="1200"/>
              <a:buFont typeface="Calibri"/>
              <a:buNone/>
            </a:pPr>
            <a:r>
              <a:rPr lang="en-US" sz="1200" b="0" i="0" u="none" strike="noStrike" cap="none">
                <a:solidFill>
                  <a:srgbClr val="888888"/>
                </a:solidFill>
                <a:latin typeface="Calibri"/>
                <a:ea typeface="Calibri"/>
                <a:cs typeface="Calibri"/>
                <a:sym typeface="Calibri"/>
              </a:rPr>
              <a:t>Module 2 : Description des personnes</a:t>
            </a:r>
            <a:endParaRPr sz="1200" b="0" i="0" u="none" strike="noStrike" cap="none">
              <a:solidFill>
                <a:srgbClr val="888888"/>
              </a:solidFill>
              <a:latin typeface="Calibri"/>
              <a:ea typeface="Calibri"/>
              <a:cs typeface="Calibri"/>
              <a:sym typeface="Calibri"/>
            </a:endParaRPr>
          </a:p>
        </p:txBody>
      </p:sp>
      <p:sp>
        <p:nvSpPr>
          <p:cNvPr id="266" name="Google Shape;266;p1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888888"/>
              </a:buClr>
              <a:buSzPts val="1200"/>
              <a:buFont typeface="Calibri"/>
              <a:buNone/>
            </a:pPr>
            <a:fld id="{00000000-1234-1234-1234-123412341234}" type="slidenum">
              <a:rPr lang="en-US" sz="1200" b="0" i="0" u="none" strike="noStrike" cap="none">
                <a:solidFill>
                  <a:srgbClr val="888888"/>
                </a:solidFill>
                <a:latin typeface="Calibri"/>
                <a:ea typeface="Calibri"/>
                <a:cs typeface="Calibri"/>
                <a:sym typeface="Calibri"/>
              </a:rPr>
              <a:t>23</a:t>
            </a:fld>
            <a:endParaRPr sz="1200" b="0" i="0" u="none" strike="noStrike" cap="none">
              <a:solidFill>
                <a:srgbClr val="888888"/>
              </a:solidFill>
              <a:latin typeface="Calibri"/>
              <a:ea typeface="Calibri"/>
              <a:cs typeface="Calibri"/>
              <a:sym typeface="Calibri"/>
            </a:endParaRPr>
          </a:p>
        </p:txBody>
      </p:sp>
      <p:sp>
        <p:nvSpPr>
          <p:cNvPr id="268" name="Google Shape;268;p18"/>
          <p:cNvSpPr txBox="1"/>
          <p:nvPr/>
        </p:nvSpPr>
        <p:spPr>
          <a:xfrm>
            <a:off x="1226175" y="1379250"/>
            <a:ext cx="10222800" cy="50481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600"/>
              </a:spcBef>
              <a:spcAft>
                <a:spcPts val="0"/>
              </a:spcAft>
              <a:buClr>
                <a:schemeClr val="dk1"/>
              </a:buClr>
              <a:buSzPts val="1100"/>
              <a:buFont typeface="Arial"/>
              <a:buNone/>
            </a:pPr>
            <a:r>
              <a:rPr lang="en-US" sz="2400">
                <a:solidFill>
                  <a:schemeClr val="dk1"/>
                </a:solidFill>
              </a:rPr>
              <a:t>•</a:t>
            </a:r>
            <a:r>
              <a:rPr lang="en-US" sz="2000">
                <a:solidFill>
                  <a:schemeClr val="dk1"/>
                </a:solidFill>
                <a:latin typeface="Calibri"/>
                <a:ea typeface="Calibri"/>
                <a:cs typeface="Calibri"/>
                <a:sym typeface="Calibri"/>
              </a:rPr>
              <a:t>100 1_ </a:t>
            </a:r>
            <a:r>
              <a:rPr lang="en-US" sz="2000" b="1">
                <a:solidFill>
                  <a:schemeClr val="dk1"/>
                </a:solidFill>
                <a:latin typeface="Calibri"/>
                <a:ea typeface="Calibri"/>
                <a:cs typeface="Calibri"/>
                <a:sym typeface="Calibri"/>
              </a:rPr>
              <a:t>Carter, Jimmy</a:t>
            </a:r>
            <a:r>
              <a:rPr lang="en-US" sz="2000">
                <a:solidFill>
                  <a:schemeClr val="dk1"/>
                </a:solidFill>
                <a:latin typeface="Calibri"/>
                <a:ea typeface="Calibri"/>
                <a:cs typeface="Calibri"/>
                <a:sym typeface="Calibri"/>
              </a:rPr>
              <a:t>, $d 1924-</a:t>
            </a:r>
            <a:endParaRPr sz="2000">
              <a:solidFill>
                <a:schemeClr val="dk1"/>
              </a:solidFill>
              <a:latin typeface="Calibri"/>
              <a:ea typeface="Calibri"/>
              <a:cs typeface="Calibri"/>
              <a:sym typeface="Calibri"/>
            </a:endParaRPr>
          </a:p>
          <a:p>
            <a:pPr marL="0" lvl="0" indent="0" algn="l" rtl="0">
              <a:lnSpc>
                <a:spcPct val="115000"/>
              </a:lnSpc>
              <a:spcBef>
                <a:spcPts val="600"/>
              </a:spcBef>
              <a:spcAft>
                <a:spcPts val="0"/>
              </a:spcAft>
              <a:buClr>
                <a:schemeClr val="dk1"/>
              </a:buClr>
              <a:buSzPts val="1100"/>
              <a:buFont typeface="Arial"/>
              <a:buNone/>
            </a:pPr>
            <a:r>
              <a:rPr lang="en-US" sz="2000">
                <a:solidFill>
                  <a:schemeClr val="dk1"/>
                </a:solidFill>
              </a:rPr>
              <a:t>•</a:t>
            </a:r>
            <a:r>
              <a:rPr lang="en-US" sz="2000">
                <a:solidFill>
                  <a:schemeClr val="dk1"/>
                </a:solidFill>
                <a:latin typeface="Calibri"/>
                <a:ea typeface="Calibri"/>
                <a:cs typeface="Calibri"/>
                <a:sym typeface="Calibri"/>
              </a:rPr>
              <a:t>100 1_ </a:t>
            </a:r>
            <a:r>
              <a:rPr lang="en-US" sz="2000" b="1">
                <a:solidFill>
                  <a:schemeClr val="dk1"/>
                </a:solidFill>
                <a:latin typeface="Calibri"/>
                <a:ea typeface="Calibri"/>
                <a:cs typeface="Calibri"/>
                <a:sym typeface="Calibri"/>
              </a:rPr>
              <a:t>Fein, David </a:t>
            </a:r>
            <a:r>
              <a:rPr lang="en-US" sz="2000">
                <a:solidFill>
                  <a:schemeClr val="dk1"/>
                </a:solidFill>
                <a:latin typeface="Calibri"/>
                <a:ea typeface="Calibri"/>
                <a:cs typeface="Calibri"/>
                <a:sym typeface="Calibri"/>
              </a:rPr>
              <a:t>$q (David Jonathan)      	</a:t>
            </a:r>
            <a:endParaRPr sz="2000">
              <a:solidFill>
                <a:schemeClr val="dk1"/>
              </a:solidFill>
              <a:latin typeface="Calibri"/>
              <a:ea typeface="Calibri"/>
              <a:cs typeface="Calibri"/>
              <a:sym typeface="Calibri"/>
            </a:endParaRPr>
          </a:p>
          <a:p>
            <a:pPr marL="0" lvl="0" indent="0" algn="l" rtl="0">
              <a:lnSpc>
                <a:spcPct val="115000"/>
              </a:lnSpc>
              <a:spcBef>
                <a:spcPts val="600"/>
              </a:spcBef>
              <a:spcAft>
                <a:spcPts val="0"/>
              </a:spcAft>
              <a:buClr>
                <a:schemeClr val="dk1"/>
              </a:buClr>
              <a:buSzPts val="1100"/>
              <a:buFont typeface="Arial"/>
              <a:buNone/>
            </a:pPr>
            <a:r>
              <a:rPr lang="en-US" sz="2000">
                <a:solidFill>
                  <a:schemeClr val="dk1"/>
                </a:solidFill>
              </a:rPr>
              <a:t>•</a:t>
            </a:r>
            <a:r>
              <a:rPr lang="en-US" sz="2000">
                <a:solidFill>
                  <a:schemeClr val="dk1"/>
                </a:solidFill>
                <a:latin typeface="Calibri"/>
                <a:ea typeface="Calibri"/>
                <a:cs typeface="Calibri"/>
                <a:sym typeface="Calibri"/>
              </a:rPr>
              <a:t>100 0_ </a:t>
            </a:r>
            <a:r>
              <a:rPr lang="en-US" sz="2000" b="1">
                <a:solidFill>
                  <a:schemeClr val="dk1"/>
                </a:solidFill>
                <a:latin typeface="Calibri"/>
                <a:ea typeface="Calibri"/>
                <a:cs typeface="Calibri"/>
                <a:sym typeface="Calibri"/>
              </a:rPr>
              <a:t>Cher</a:t>
            </a:r>
            <a:r>
              <a:rPr lang="en-US" sz="2000">
                <a:solidFill>
                  <a:schemeClr val="dk1"/>
                </a:solidFill>
                <a:latin typeface="Calibri"/>
                <a:ea typeface="Calibri"/>
                <a:cs typeface="Calibri"/>
                <a:sym typeface="Calibri"/>
              </a:rPr>
              <a:t>, $d 1946-</a:t>
            </a:r>
            <a:endParaRPr sz="2000">
              <a:solidFill>
                <a:schemeClr val="dk1"/>
              </a:solidFill>
              <a:latin typeface="Calibri"/>
              <a:ea typeface="Calibri"/>
              <a:cs typeface="Calibri"/>
              <a:sym typeface="Calibri"/>
            </a:endParaRPr>
          </a:p>
          <a:p>
            <a:pPr marL="0" lvl="0" indent="0" algn="l" rtl="0">
              <a:lnSpc>
                <a:spcPct val="115000"/>
              </a:lnSpc>
              <a:spcBef>
                <a:spcPts val="600"/>
              </a:spcBef>
              <a:spcAft>
                <a:spcPts val="0"/>
              </a:spcAft>
              <a:buClr>
                <a:schemeClr val="dk1"/>
              </a:buClr>
              <a:buSzPts val="1100"/>
              <a:buFont typeface="Arial"/>
              <a:buNone/>
            </a:pPr>
            <a:r>
              <a:rPr lang="en-US" sz="2000">
                <a:solidFill>
                  <a:schemeClr val="dk1"/>
                </a:solidFill>
              </a:rPr>
              <a:t>•</a:t>
            </a:r>
            <a:r>
              <a:rPr lang="en-US" sz="2000">
                <a:solidFill>
                  <a:schemeClr val="dk1"/>
                </a:solidFill>
                <a:latin typeface="Calibri"/>
                <a:ea typeface="Calibri"/>
                <a:cs typeface="Calibri"/>
                <a:sym typeface="Calibri"/>
              </a:rPr>
              <a:t>100 1_ </a:t>
            </a:r>
            <a:r>
              <a:rPr lang="en-US" sz="2000" b="1">
                <a:solidFill>
                  <a:schemeClr val="dk1"/>
                </a:solidFill>
                <a:latin typeface="Calibri"/>
                <a:ea typeface="Calibri"/>
                <a:cs typeface="Calibri"/>
                <a:sym typeface="Calibri"/>
              </a:rPr>
              <a:t>Smith, Joseph</a:t>
            </a:r>
            <a:r>
              <a:rPr lang="en-US" sz="2000">
                <a:solidFill>
                  <a:schemeClr val="dk1"/>
                </a:solidFill>
                <a:latin typeface="Calibri"/>
                <a:ea typeface="Calibri"/>
                <a:cs typeface="Calibri"/>
                <a:sym typeface="Calibri"/>
              </a:rPr>
              <a:t>, $c </a:t>
            </a:r>
            <a:r>
              <a:rPr lang="en-US" sz="2000" b="1">
                <a:solidFill>
                  <a:schemeClr val="dk1"/>
                </a:solidFill>
                <a:latin typeface="Calibri"/>
                <a:ea typeface="Calibri"/>
                <a:cs typeface="Calibri"/>
                <a:sym typeface="Calibri"/>
              </a:rPr>
              <a:t>Jr.</a:t>
            </a:r>
            <a:r>
              <a:rPr lang="en-US" sz="2000">
                <a:solidFill>
                  <a:schemeClr val="dk1"/>
                </a:solidFill>
                <a:latin typeface="Calibri"/>
                <a:ea typeface="Calibri"/>
                <a:cs typeface="Calibri"/>
                <a:sym typeface="Calibri"/>
              </a:rPr>
              <a:t>, $d 1805-1844</a:t>
            </a:r>
            <a:endParaRPr sz="2000">
              <a:solidFill>
                <a:schemeClr val="dk1"/>
              </a:solidFill>
              <a:latin typeface="Calibri"/>
              <a:ea typeface="Calibri"/>
              <a:cs typeface="Calibri"/>
              <a:sym typeface="Calibri"/>
            </a:endParaRPr>
          </a:p>
          <a:p>
            <a:pPr marL="0" lvl="0" indent="0" algn="l" rtl="0">
              <a:lnSpc>
                <a:spcPct val="115000"/>
              </a:lnSpc>
              <a:spcBef>
                <a:spcPts val="600"/>
              </a:spcBef>
              <a:spcAft>
                <a:spcPts val="0"/>
              </a:spcAft>
              <a:buClr>
                <a:schemeClr val="dk1"/>
              </a:buClr>
              <a:buSzPts val="1100"/>
              <a:buFont typeface="Arial"/>
              <a:buNone/>
            </a:pPr>
            <a:r>
              <a:rPr lang="en-US" sz="2000">
                <a:solidFill>
                  <a:schemeClr val="dk1"/>
                </a:solidFill>
              </a:rPr>
              <a:t>•</a:t>
            </a:r>
            <a:r>
              <a:rPr lang="en-US" sz="2000">
                <a:solidFill>
                  <a:schemeClr val="dk1"/>
                </a:solidFill>
                <a:latin typeface="Calibri"/>
                <a:ea typeface="Calibri"/>
                <a:cs typeface="Calibri"/>
                <a:sym typeface="Calibri"/>
              </a:rPr>
              <a:t>100 1_ </a:t>
            </a:r>
            <a:r>
              <a:rPr lang="en-US" sz="2000" b="1">
                <a:solidFill>
                  <a:schemeClr val="dk1"/>
                </a:solidFill>
                <a:latin typeface="Calibri"/>
                <a:ea typeface="Calibri"/>
                <a:cs typeface="Calibri"/>
                <a:sym typeface="Calibri"/>
              </a:rPr>
              <a:t>Brown, Hiram S</a:t>
            </a:r>
            <a:r>
              <a:rPr lang="en-US" sz="2000">
                <a:solidFill>
                  <a:schemeClr val="dk1"/>
                </a:solidFill>
                <a:latin typeface="Calibri"/>
                <a:ea typeface="Calibri"/>
                <a:cs typeface="Calibri"/>
                <a:sym typeface="Calibri"/>
              </a:rPr>
              <a:t>., $c </a:t>
            </a:r>
            <a:r>
              <a:rPr lang="en-US" sz="2000" b="1">
                <a:solidFill>
                  <a:schemeClr val="dk1"/>
                </a:solidFill>
                <a:latin typeface="Calibri"/>
                <a:ea typeface="Calibri"/>
                <a:cs typeface="Calibri"/>
                <a:sym typeface="Calibri"/>
              </a:rPr>
              <a:t>Jr.</a:t>
            </a:r>
            <a:r>
              <a:rPr lang="en-US" sz="2000">
                <a:solidFill>
                  <a:schemeClr val="dk1"/>
                </a:solidFill>
                <a:latin typeface="Calibri"/>
                <a:ea typeface="Calibri"/>
                <a:cs typeface="Calibri"/>
                <a:sym typeface="Calibri"/>
              </a:rPr>
              <a:t> $q (Hiram Staunton), $d 1909-1979</a:t>
            </a:r>
            <a:endParaRPr sz="2000">
              <a:solidFill>
                <a:schemeClr val="dk1"/>
              </a:solidFill>
              <a:latin typeface="Calibri"/>
              <a:ea typeface="Calibri"/>
              <a:cs typeface="Calibri"/>
              <a:sym typeface="Calibri"/>
            </a:endParaRPr>
          </a:p>
          <a:p>
            <a:pPr marL="0" lvl="0" indent="0" algn="l" rtl="0">
              <a:lnSpc>
                <a:spcPct val="115000"/>
              </a:lnSpc>
              <a:spcBef>
                <a:spcPts val="600"/>
              </a:spcBef>
              <a:spcAft>
                <a:spcPts val="0"/>
              </a:spcAft>
              <a:buClr>
                <a:schemeClr val="dk1"/>
              </a:buClr>
              <a:buSzPts val="1100"/>
              <a:buFont typeface="Arial"/>
              <a:buNone/>
            </a:pPr>
            <a:r>
              <a:rPr lang="en-US" sz="2000">
                <a:solidFill>
                  <a:schemeClr val="dk1"/>
                </a:solidFill>
              </a:rPr>
              <a:t>•</a:t>
            </a:r>
            <a:r>
              <a:rPr lang="en-US" sz="2000">
                <a:solidFill>
                  <a:schemeClr val="dk1"/>
                </a:solidFill>
                <a:latin typeface="Calibri"/>
                <a:ea typeface="Calibri"/>
                <a:cs typeface="Calibri"/>
                <a:sym typeface="Calibri"/>
              </a:rPr>
              <a:t>100 0_ </a:t>
            </a:r>
            <a:r>
              <a:rPr lang="en-US" sz="2000" b="1">
                <a:solidFill>
                  <a:schemeClr val="dk1"/>
                </a:solidFill>
                <a:latin typeface="Calibri"/>
                <a:ea typeface="Calibri"/>
                <a:cs typeface="Calibri"/>
                <a:sym typeface="Calibri"/>
              </a:rPr>
              <a:t>Jeanne, </a:t>
            </a:r>
            <a:r>
              <a:rPr lang="en-US" sz="2000">
                <a:solidFill>
                  <a:schemeClr val="dk1"/>
                </a:solidFill>
                <a:latin typeface="Calibri"/>
                <a:ea typeface="Calibri"/>
                <a:cs typeface="Calibri"/>
                <a:sym typeface="Calibri"/>
              </a:rPr>
              <a:t>$c</a:t>
            </a:r>
            <a:r>
              <a:rPr lang="en-US" sz="2000" b="1">
                <a:solidFill>
                  <a:schemeClr val="dk1"/>
                </a:solidFill>
                <a:latin typeface="Calibri"/>
                <a:ea typeface="Calibri"/>
                <a:cs typeface="Calibri"/>
                <a:sym typeface="Calibri"/>
              </a:rPr>
              <a:t> </a:t>
            </a:r>
            <a:r>
              <a:rPr lang="en-US" sz="2000" b="1" err="1">
                <a:solidFill>
                  <a:schemeClr val="dk1"/>
                </a:solidFill>
                <a:latin typeface="Calibri"/>
                <a:ea typeface="Calibri"/>
                <a:cs typeface="Calibri"/>
                <a:sym typeface="Calibri"/>
              </a:rPr>
              <a:t>d’Arc</a:t>
            </a:r>
            <a:r>
              <a:rPr lang="en-US" sz="2000">
                <a:solidFill>
                  <a:schemeClr val="dk1"/>
                </a:solidFill>
                <a:latin typeface="Calibri"/>
                <a:ea typeface="Calibri"/>
                <a:cs typeface="Calibri"/>
                <a:sym typeface="Calibri"/>
              </a:rPr>
              <a:t>, </a:t>
            </a:r>
            <a:r>
              <a:rPr lang="en-US" sz="2000" err="1">
                <a:solidFill>
                  <a:schemeClr val="dk1"/>
                </a:solidFill>
                <a:latin typeface="Calibri"/>
                <a:ea typeface="Calibri"/>
                <a:cs typeface="Calibri"/>
                <a:sym typeface="Calibri"/>
              </a:rPr>
              <a:t>sainte</a:t>
            </a:r>
            <a:r>
              <a:rPr lang="en-US" sz="2000">
                <a:solidFill>
                  <a:schemeClr val="dk1"/>
                </a:solidFill>
                <a:latin typeface="Calibri"/>
                <a:ea typeface="Calibri"/>
                <a:cs typeface="Calibri"/>
                <a:sym typeface="Calibri"/>
              </a:rPr>
              <a:t>, $d 1412-1431 $c (Esprit)</a:t>
            </a:r>
            <a:endParaRPr sz="2000">
              <a:solidFill>
                <a:schemeClr val="dk1"/>
              </a:solidFill>
              <a:latin typeface="Calibri"/>
              <a:ea typeface="Calibri"/>
              <a:cs typeface="Calibri"/>
              <a:sym typeface="Calibri"/>
            </a:endParaRPr>
          </a:p>
          <a:p>
            <a:pPr marL="0" lvl="0" indent="0" algn="l" rtl="0">
              <a:lnSpc>
                <a:spcPct val="115000"/>
              </a:lnSpc>
              <a:spcBef>
                <a:spcPts val="600"/>
              </a:spcBef>
              <a:spcAft>
                <a:spcPts val="0"/>
              </a:spcAft>
              <a:buClr>
                <a:schemeClr val="dk1"/>
              </a:buClr>
              <a:buSzPts val="1100"/>
              <a:buFont typeface="Arial"/>
              <a:buNone/>
            </a:pPr>
            <a:r>
              <a:rPr lang="en-US" sz="2000">
                <a:solidFill>
                  <a:schemeClr val="dk1"/>
                </a:solidFill>
              </a:rPr>
              <a:t>•</a:t>
            </a:r>
            <a:r>
              <a:rPr lang="en-US" sz="2000">
                <a:solidFill>
                  <a:schemeClr val="dk1"/>
                </a:solidFill>
                <a:latin typeface="Calibri"/>
                <a:ea typeface="Calibri"/>
                <a:cs typeface="Calibri"/>
                <a:sym typeface="Calibri"/>
              </a:rPr>
              <a:t>100 0_ </a:t>
            </a:r>
            <a:r>
              <a:rPr lang="en-US" sz="2000" b="1" err="1">
                <a:solidFill>
                  <a:schemeClr val="dk1"/>
                </a:solidFill>
                <a:latin typeface="Calibri"/>
                <a:ea typeface="Calibri"/>
                <a:cs typeface="Calibri"/>
                <a:sym typeface="Calibri"/>
              </a:rPr>
              <a:t>Élisabeth</a:t>
            </a:r>
            <a:r>
              <a:rPr lang="en-US" sz="2000">
                <a:solidFill>
                  <a:schemeClr val="dk1"/>
                </a:solidFill>
                <a:latin typeface="Calibri"/>
                <a:ea typeface="Calibri"/>
                <a:cs typeface="Calibri"/>
                <a:sym typeface="Calibri"/>
              </a:rPr>
              <a:t> $b </a:t>
            </a:r>
            <a:r>
              <a:rPr lang="en-US" sz="2000" b="1">
                <a:solidFill>
                  <a:schemeClr val="dk1"/>
                </a:solidFill>
                <a:latin typeface="Calibri"/>
                <a:ea typeface="Calibri"/>
                <a:cs typeface="Calibri"/>
                <a:sym typeface="Calibri"/>
              </a:rPr>
              <a:t>II</a:t>
            </a:r>
            <a:r>
              <a:rPr lang="en-US" sz="2000">
                <a:solidFill>
                  <a:schemeClr val="dk1"/>
                </a:solidFill>
                <a:latin typeface="Calibri"/>
                <a:ea typeface="Calibri"/>
                <a:cs typeface="Calibri"/>
                <a:sym typeface="Calibri"/>
              </a:rPr>
              <a:t>, $c </a:t>
            </a:r>
            <a:r>
              <a:rPr lang="en-US" sz="2000" err="1">
                <a:solidFill>
                  <a:schemeClr val="dk1"/>
                </a:solidFill>
                <a:latin typeface="Calibri"/>
                <a:ea typeface="Calibri"/>
                <a:cs typeface="Calibri"/>
                <a:sym typeface="Calibri"/>
              </a:rPr>
              <a:t>reine</a:t>
            </a:r>
            <a:r>
              <a:rPr lang="en-US" sz="2000">
                <a:solidFill>
                  <a:schemeClr val="dk1"/>
                </a:solidFill>
                <a:latin typeface="Calibri"/>
                <a:ea typeface="Calibri"/>
                <a:cs typeface="Calibri"/>
                <a:sym typeface="Calibri"/>
              </a:rPr>
              <a:t> de Grande-Bretagne, $d 1926-</a:t>
            </a:r>
            <a:endParaRPr sz="2000">
              <a:solidFill>
                <a:schemeClr val="dk1"/>
              </a:solidFill>
              <a:latin typeface="Calibri"/>
              <a:ea typeface="Calibri"/>
              <a:cs typeface="Calibri"/>
              <a:sym typeface="Calibri"/>
            </a:endParaRPr>
          </a:p>
          <a:p>
            <a:pPr marL="0" lvl="0" indent="0" algn="l" rtl="0">
              <a:lnSpc>
                <a:spcPct val="115000"/>
              </a:lnSpc>
              <a:spcBef>
                <a:spcPts val="600"/>
              </a:spcBef>
              <a:spcAft>
                <a:spcPts val="0"/>
              </a:spcAft>
              <a:buClr>
                <a:schemeClr val="dk1"/>
              </a:buClr>
              <a:buSzPts val="1100"/>
              <a:buFont typeface="Arial"/>
              <a:buNone/>
            </a:pPr>
            <a:r>
              <a:rPr lang="en-US" sz="2000">
                <a:solidFill>
                  <a:schemeClr val="dk1"/>
                </a:solidFill>
              </a:rPr>
              <a:t>•</a:t>
            </a:r>
            <a:r>
              <a:rPr lang="en-US" sz="2000">
                <a:solidFill>
                  <a:schemeClr val="dk1"/>
                </a:solidFill>
                <a:latin typeface="Calibri"/>
                <a:ea typeface="Calibri"/>
                <a:cs typeface="Calibri"/>
                <a:sym typeface="Calibri"/>
              </a:rPr>
              <a:t>100 1_ </a:t>
            </a:r>
            <a:r>
              <a:rPr lang="en-US" sz="2000" b="1">
                <a:solidFill>
                  <a:schemeClr val="dk1"/>
                </a:solidFill>
                <a:latin typeface="Calibri"/>
                <a:ea typeface="Calibri"/>
                <a:cs typeface="Calibri"/>
                <a:sym typeface="Calibri"/>
              </a:rPr>
              <a:t>Baryshnikov, Mikhail</a:t>
            </a:r>
            <a:r>
              <a:rPr lang="en-US" sz="2000">
                <a:solidFill>
                  <a:schemeClr val="dk1"/>
                </a:solidFill>
                <a:latin typeface="Calibri"/>
                <a:ea typeface="Calibri"/>
                <a:cs typeface="Calibri"/>
                <a:sym typeface="Calibri"/>
              </a:rPr>
              <a:t>, $d 1948-</a:t>
            </a:r>
            <a:endParaRPr sz="2000">
              <a:solidFill>
                <a:schemeClr val="dk1"/>
              </a:solidFill>
              <a:latin typeface="Calibri"/>
              <a:ea typeface="Calibri"/>
              <a:cs typeface="Calibri"/>
              <a:sym typeface="Calibri"/>
            </a:endParaRPr>
          </a:p>
          <a:p>
            <a:pPr marL="0" lvl="0" indent="0" algn="l" rtl="0">
              <a:lnSpc>
                <a:spcPct val="115000"/>
              </a:lnSpc>
              <a:spcBef>
                <a:spcPts val="600"/>
              </a:spcBef>
              <a:spcAft>
                <a:spcPts val="0"/>
              </a:spcAft>
              <a:buClr>
                <a:schemeClr val="dk1"/>
              </a:buClr>
              <a:buSzPts val="1100"/>
              <a:buFont typeface="Arial"/>
              <a:buNone/>
            </a:pPr>
            <a:r>
              <a:rPr lang="en-US" sz="2000">
                <a:solidFill>
                  <a:schemeClr val="dk1"/>
                </a:solidFill>
              </a:rPr>
              <a:t>•</a:t>
            </a:r>
            <a:r>
              <a:rPr lang="en-US" sz="2000">
                <a:solidFill>
                  <a:schemeClr val="dk1"/>
                </a:solidFill>
                <a:latin typeface="Calibri"/>
                <a:ea typeface="Calibri"/>
                <a:cs typeface="Calibri"/>
                <a:sym typeface="Calibri"/>
              </a:rPr>
              <a:t>100 1_ </a:t>
            </a:r>
            <a:r>
              <a:rPr lang="en-US" sz="2000" b="1">
                <a:solidFill>
                  <a:schemeClr val="dk1"/>
                </a:solidFill>
                <a:latin typeface="Calibri"/>
                <a:ea typeface="Calibri"/>
                <a:cs typeface="Calibri"/>
                <a:sym typeface="Calibri"/>
              </a:rPr>
              <a:t>Callas, Maria</a:t>
            </a:r>
            <a:r>
              <a:rPr lang="en-US" sz="2000">
                <a:solidFill>
                  <a:schemeClr val="dk1"/>
                </a:solidFill>
                <a:latin typeface="Calibri"/>
                <a:ea typeface="Calibri"/>
                <a:cs typeface="Calibri"/>
                <a:sym typeface="Calibri"/>
              </a:rPr>
              <a:t>, $d 1923-1977</a:t>
            </a:r>
            <a:endParaRPr sz="2000">
              <a:solidFill>
                <a:schemeClr val="dk1"/>
              </a:solidFill>
              <a:latin typeface="Calibri"/>
              <a:ea typeface="Calibri"/>
              <a:cs typeface="Calibri"/>
              <a:sym typeface="Calibri"/>
            </a:endParaRPr>
          </a:p>
          <a:p>
            <a:pPr marL="0" lvl="0" indent="0" algn="l" rtl="0">
              <a:lnSpc>
                <a:spcPct val="115000"/>
              </a:lnSpc>
              <a:spcBef>
                <a:spcPts val="600"/>
              </a:spcBef>
              <a:spcAft>
                <a:spcPts val="0"/>
              </a:spcAft>
              <a:buClr>
                <a:schemeClr val="dk1"/>
              </a:buClr>
              <a:buSzPts val="1100"/>
              <a:buFont typeface="Arial"/>
              <a:buNone/>
            </a:pPr>
            <a:r>
              <a:rPr lang="en-US" sz="2000">
                <a:solidFill>
                  <a:schemeClr val="dk1"/>
                </a:solidFill>
              </a:rPr>
              <a:t>•</a:t>
            </a:r>
            <a:r>
              <a:rPr lang="en-US" sz="2000">
                <a:solidFill>
                  <a:schemeClr val="dk1"/>
                </a:solidFill>
                <a:latin typeface="Calibri"/>
                <a:ea typeface="Calibri"/>
                <a:cs typeface="Calibri"/>
                <a:sym typeface="Calibri"/>
              </a:rPr>
              <a:t>100 1_ </a:t>
            </a:r>
            <a:r>
              <a:rPr lang="en-US" sz="2000" b="1">
                <a:solidFill>
                  <a:schemeClr val="dk1"/>
                </a:solidFill>
                <a:latin typeface="Calibri"/>
                <a:ea typeface="Calibri"/>
                <a:cs typeface="Calibri"/>
                <a:sym typeface="Calibri"/>
              </a:rPr>
              <a:t>Fraser, Caroline </a:t>
            </a:r>
            <a:r>
              <a:rPr lang="en-US" sz="2000">
                <a:solidFill>
                  <a:schemeClr val="dk1"/>
                </a:solidFill>
                <a:latin typeface="Calibri"/>
                <a:ea typeface="Calibri"/>
                <a:cs typeface="Calibri"/>
                <a:sym typeface="Calibri"/>
              </a:rPr>
              <a:t>$c (</a:t>
            </a:r>
            <a:r>
              <a:rPr lang="en-US" sz="2000" err="1">
                <a:solidFill>
                  <a:schemeClr val="dk1"/>
                </a:solidFill>
                <a:latin typeface="Calibri"/>
                <a:ea typeface="Calibri"/>
                <a:cs typeface="Calibri"/>
                <a:sym typeface="Calibri"/>
              </a:rPr>
              <a:t>Photographe</a:t>
            </a:r>
            <a:r>
              <a:rPr lang="en-US" sz="2000">
                <a:solidFill>
                  <a:schemeClr val="dk1"/>
                </a:solidFill>
                <a:latin typeface="Calibri"/>
                <a:ea typeface="Calibri"/>
                <a:cs typeface="Calibri"/>
                <a:sym typeface="Calibri"/>
              </a:rPr>
              <a:t>)</a:t>
            </a:r>
            <a:endParaRPr sz="2000">
              <a:solidFill>
                <a:schemeClr val="dk1"/>
              </a:solidFill>
              <a:latin typeface="Calibri"/>
              <a:ea typeface="Calibri"/>
              <a:cs typeface="Calibri"/>
              <a:sym typeface="Calibri"/>
            </a:endParaRPr>
          </a:p>
          <a:p>
            <a:pPr marL="0" lvl="0" indent="0" algn="l" rtl="0">
              <a:lnSpc>
                <a:spcPct val="115000"/>
              </a:lnSpc>
              <a:spcBef>
                <a:spcPts val="600"/>
              </a:spcBef>
              <a:spcAft>
                <a:spcPts val="0"/>
              </a:spcAft>
              <a:buClr>
                <a:schemeClr val="dk1"/>
              </a:buClr>
              <a:buSzPts val="1100"/>
              <a:buFont typeface="Arial"/>
              <a:buNone/>
            </a:pPr>
            <a:r>
              <a:rPr lang="en-US" sz="2000">
                <a:solidFill>
                  <a:schemeClr val="dk1"/>
                </a:solidFill>
              </a:rPr>
              <a:t>•</a:t>
            </a:r>
            <a:r>
              <a:rPr lang="en-US" sz="2000">
                <a:solidFill>
                  <a:schemeClr val="dk1"/>
                </a:solidFill>
                <a:latin typeface="Calibri"/>
                <a:ea typeface="Calibri"/>
                <a:cs typeface="Calibri"/>
                <a:sym typeface="Calibri"/>
              </a:rPr>
              <a:t>100 1_ </a:t>
            </a:r>
            <a:r>
              <a:rPr lang="en-US" sz="2000" b="1">
                <a:solidFill>
                  <a:schemeClr val="dk1"/>
                </a:solidFill>
                <a:latin typeface="Calibri"/>
                <a:ea typeface="Calibri"/>
                <a:cs typeface="Calibri"/>
                <a:sym typeface="Calibri"/>
              </a:rPr>
              <a:t>Jenner, Caitlyn</a:t>
            </a:r>
            <a:r>
              <a:rPr lang="en-US" sz="2000">
                <a:solidFill>
                  <a:schemeClr val="dk1"/>
                </a:solidFill>
                <a:latin typeface="Calibri"/>
                <a:ea typeface="Calibri"/>
                <a:cs typeface="Calibri"/>
                <a:sym typeface="Calibri"/>
              </a:rPr>
              <a:t>, $d 1949-</a:t>
            </a:r>
            <a:endParaRPr sz="2000">
              <a:solidFill>
                <a:schemeClr val="dk1"/>
              </a:solidFill>
              <a:latin typeface="Calibri"/>
              <a:ea typeface="Calibri"/>
              <a:cs typeface="Calibri"/>
              <a:sym typeface="Calibri"/>
            </a:endParaRPr>
          </a:p>
          <a:p>
            <a:pPr marL="0" lvl="0" indent="0" algn="l" rtl="0">
              <a:spcBef>
                <a:spcPts val="0"/>
              </a:spcBef>
              <a:spcAft>
                <a:spcPts val="0"/>
              </a:spcAft>
              <a:buNone/>
            </a:pPr>
            <a:endParaRPr>
              <a:latin typeface="Calibri"/>
              <a:ea typeface="Calibri"/>
              <a:cs typeface="Calibri"/>
              <a:sym typeface="Calibri"/>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273"/>
        <p:cNvGrpSpPr/>
        <p:nvPr/>
      </p:nvGrpSpPr>
      <p:grpSpPr>
        <a:xfrm>
          <a:off x="0" y="0"/>
          <a:ext cx="0" cy="0"/>
          <a:chOff x="0" y="0"/>
          <a:chExt cx="0" cy="0"/>
        </a:xfrm>
      </p:grpSpPr>
      <p:sp>
        <p:nvSpPr>
          <p:cNvPr id="274" name="Google Shape;274;p19"/>
          <p:cNvSpPr txBox="1">
            <a:spLocks noGrp="1"/>
          </p:cNvSpPr>
          <p:nvPr>
            <p:ph type="title"/>
          </p:nvPr>
        </p:nvSpPr>
        <p:spPr>
          <a:xfrm>
            <a:off x="838200" y="399062"/>
            <a:ext cx="10515600" cy="738995"/>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dk1"/>
              </a:buClr>
              <a:buSzPts val="4000"/>
              <a:buFont typeface="Calibri"/>
              <a:buNone/>
            </a:pPr>
            <a:r>
              <a:rPr lang="en-US" sz="4000">
                <a:latin typeface="Calibri"/>
                <a:ea typeface="Calibri"/>
                <a:cs typeface="Calibri"/>
                <a:sym typeface="Calibri"/>
              </a:rPr>
              <a:t>Choix du nom privilégié des personnes</a:t>
            </a:r>
            <a:endParaRPr sz="4000">
              <a:latin typeface="Calibri"/>
              <a:ea typeface="Calibri"/>
              <a:cs typeface="Calibri"/>
              <a:sym typeface="Calibri"/>
            </a:endParaRPr>
          </a:p>
        </p:txBody>
      </p:sp>
      <p:sp>
        <p:nvSpPr>
          <p:cNvPr id="275" name="Google Shape;275;p1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888888"/>
              </a:buClr>
              <a:buSzPts val="1200"/>
              <a:buFont typeface="Calibri"/>
              <a:buNone/>
            </a:pPr>
            <a:r>
              <a:rPr lang="en-US" sz="1200" b="0" i="0" u="none" strike="noStrike" cap="none">
                <a:solidFill>
                  <a:srgbClr val="888888"/>
                </a:solidFill>
                <a:latin typeface="Calibri"/>
                <a:ea typeface="Calibri"/>
                <a:cs typeface="Calibri"/>
                <a:sym typeface="Calibri"/>
              </a:rPr>
              <a:t>Module 2 : Description des personnes</a:t>
            </a:r>
            <a:endParaRPr sz="1200" b="0" i="0" u="none" strike="noStrike" cap="none">
              <a:solidFill>
                <a:srgbClr val="888888"/>
              </a:solidFill>
              <a:latin typeface="Calibri"/>
              <a:ea typeface="Calibri"/>
              <a:cs typeface="Calibri"/>
              <a:sym typeface="Calibri"/>
            </a:endParaRPr>
          </a:p>
        </p:txBody>
      </p:sp>
      <p:sp>
        <p:nvSpPr>
          <p:cNvPr id="276" name="Google Shape;276;p1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888888"/>
              </a:buClr>
              <a:buSzPts val="1200"/>
              <a:buFont typeface="Calibri"/>
              <a:buNone/>
            </a:pPr>
            <a:fld id="{00000000-1234-1234-1234-123412341234}" type="slidenum">
              <a:rPr lang="en-US" sz="1200" b="0" i="0" u="none" strike="noStrike" cap="none">
                <a:solidFill>
                  <a:srgbClr val="888888"/>
                </a:solidFill>
                <a:latin typeface="Calibri"/>
                <a:ea typeface="Calibri"/>
                <a:cs typeface="Calibri"/>
                <a:sym typeface="Calibri"/>
              </a:rPr>
              <a:t>24</a:t>
            </a:fld>
            <a:endParaRPr sz="1200" b="0" i="0" u="none" strike="noStrike" cap="none">
              <a:solidFill>
                <a:srgbClr val="888888"/>
              </a:solidFill>
              <a:latin typeface="Calibri"/>
              <a:ea typeface="Calibri"/>
              <a:cs typeface="Calibri"/>
              <a:sym typeface="Calibri"/>
            </a:endParaRPr>
          </a:p>
        </p:txBody>
      </p:sp>
      <p:sp>
        <p:nvSpPr>
          <p:cNvPr id="278" name="Google Shape;278;p19"/>
          <p:cNvSpPr/>
          <p:nvPr/>
        </p:nvSpPr>
        <p:spPr>
          <a:xfrm>
            <a:off x="1088878" y="1460693"/>
            <a:ext cx="4038600" cy="421653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800" b="1">
                <a:solidFill>
                  <a:schemeClr val="dk1"/>
                </a:solidFill>
                <a:latin typeface="Calibri"/>
                <a:ea typeface="Calibri"/>
                <a:cs typeface="Calibri"/>
                <a:sym typeface="Calibri"/>
              </a:rPr>
              <a:t>Duke of Wellington</a:t>
            </a:r>
            <a:endParaRPr sz="2800" b="1">
              <a:solidFill>
                <a:schemeClr val="dk1"/>
              </a:solidFill>
              <a:latin typeface="Calibri"/>
              <a:ea typeface="Calibri"/>
              <a:cs typeface="Calibri"/>
              <a:sym typeface="Calibri"/>
            </a:endParaRPr>
          </a:p>
          <a:p>
            <a:pPr marL="0" marR="0" lvl="0" indent="0" algn="l" rtl="0">
              <a:spcBef>
                <a:spcPts val="0"/>
              </a:spcBef>
              <a:spcAft>
                <a:spcPts val="0"/>
              </a:spcAft>
              <a:buNone/>
            </a:pPr>
            <a:r>
              <a:rPr lang="en-US" sz="2800">
                <a:solidFill>
                  <a:schemeClr val="dk1"/>
                </a:solidFill>
                <a:latin typeface="Calibri"/>
                <a:ea typeface="Calibri"/>
                <a:cs typeface="Calibri"/>
                <a:sym typeface="Calibri"/>
              </a:rPr>
              <a:t>[</a:t>
            </a:r>
            <a:r>
              <a:rPr lang="en-US" sz="2400" b="1">
                <a:solidFill>
                  <a:srgbClr val="FF0000"/>
                </a:solidFill>
                <a:latin typeface="Calibri"/>
                <a:ea typeface="Calibri"/>
                <a:cs typeface="Calibri"/>
                <a:sym typeface="Calibri"/>
              </a:rPr>
              <a:t>et non</a:t>
            </a:r>
            <a:r>
              <a:rPr lang="en-US" sz="2400" b="1">
                <a:solidFill>
                  <a:schemeClr val="dk1"/>
                </a:solidFill>
                <a:latin typeface="Calibri"/>
                <a:ea typeface="Calibri"/>
                <a:cs typeface="Calibri"/>
                <a:sym typeface="Calibri"/>
              </a:rPr>
              <a:t> </a:t>
            </a:r>
            <a:r>
              <a:rPr lang="en-US" sz="2400">
                <a:solidFill>
                  <a:schemeClr val="dk1"/>
                </a:solidFill>
                <a:latin typeface="Calibri"/>
                <a:ea typeface="Calibri"/>
                <a:cs typeface="Calibri"/>
                <a:sym typeface="Calibri"/>
              </a:rPr>
              <a:t>Arthur Wellesley</a:t>
            </a:r>
            <a:r>
              <a:rPr lang="en-US" sz="2800">
                <a:solidFill>
                  <a:schemeClr val="dk1"/>
                </a:solidFill>
                <a:latin typeface="Calibri"/>
                <a:ea typeface="Calibri"/>
                <a:cs typeface="Calibri"/>
                <a:sym typeface="Calibri"/>
              </a:rPr>
              <a:t>]</a:t>
            </a:r>
            <a:endParaRPr/>
          </a:p>
          <a:p>
            <a:pPr marL="0" marR="0" lvl="0" indent="0" algn="l" rtl="0">
              <a:spcBef>
                <a:spcPts val="0"/>
              </a:spcBef>
              <a:spcAft>
                <a:spcPts val="0"/>
              </a:spcAft>
              <a:buNone/>
            </a:pPr>
            <a:endParaRPr sz="2800">
              <a:solidFill>
                <a:schemeClr val="dk1"/>
              </a:solidFill>
              <a:latin typeface="Leelawadee"/>
              <a:ea typeface="Leelawadee"/>
              <a:cs typeface="Leelawadee"/>
              <a:sym typeface="Leelawadee"/>
            </a:endParaRPr>
          </a:p>
          <a:p>
            <a:pPr marL="0" marR="0" lvl="0" indent="0" algn="l" rtl="0">
              <a:spcBef>
                <a:spcPts val="0"/>
              </a:spcBef>
              <a:spcAft>
                <a:spcPts val="0"/>
              </a:spcAft>
              <a:buNone/>
            </a:pPr>
            <a:endParaRPr sz="2800">
              <a:solidFill>
                <a:schemeClr val="dk1"/>
              </a:solidFill>
              <a:latin typeface="Leelawadee"/>
              <a:ea typeface="Leelawadee"/>
              <a:cs typeface="Leelawadee"/>
              <a:sym typeface="Leelawadee"/>
            </a:endParaRPr>
          </a:p>
          <a:p>
            <a:pPr marL="0" marR="0" lvl="0" indent="0" algn="l" rtl="0">
              <a:spcBef>
                <a:spcPts val="0"/>
              </a:spcBef>
              <a:spcAft>
                <a:spcPts val="0"/>
              </a:spcAft>
              <a:buNone/>
            </a:pPr>
            <a:endParaRPr sz="2800">
              <a:solidFill>
                <a:schemeClr val="dk1"/>
              </a:solidFill>
              <a:latin typeface="Leelawadee"/>
              <a:ea typeface="Leelawadee"/>
              <a:cs typeface="Leelawadee"/>
              <a:sym typeface="Leelawadee"/>
            </a:endParaRPr>
          </a:p>
          <a:p>
            <a:pPr marL="0" marR="0" lvl="0" indent="0" algn="l" rtl="0">
              <a:spcBef>
                <a:spcPts val="0"/>
              </a:spcBef>
              <a:spcAft>
                <a:spcPts val="0"/>
              </a:spcAft>
              <a:buNone/>
            </a:pPr>
            <a:endParaRPr sz="2800">
              <a:solidFill>
                <a:schemeClr val="dk1"/>
              </a:solidFill>
              <a:latin typeface="Leelawadee"/>
              <a:ea typeface="Leelawadee"/>
              <a:cs typeface="Leelawadee"/>
              <a:sym typeface="Leelawadee"/>
            </a:endParaRPr>
          </a:p>
          <a:p>
            <a:pPr marL="0" marR="0" lvl="0" indent="0" algn="l" rtl="0">
              <a:spcBef>
                <a:spcPts val="0"/>
              </a:spcBef>
              <a:spcAft>
                <a:spcPts val="0"/>
              </a:spcAft>
              <a:buNone/>
            </a:pPr>
            <a:endParaRPr sz="2800">
              <a:solidFill>
                <a:schemeClr val="dk1"/>
              </a:solidFill>
              <a:latin typeface="Leelawadee"/>
              <a:ea typeface="Leelawadee"/>
              <a:cs typeface="Leelawadee"/>
              <a:sym typeface="Leelawadee"/>
            </a:endParaRPr>
          </a:p>
          <a:p>
            <a:pPr marL="0" marR="0" lvl="0" indent="0" algn="l" rtl="0">
              <a:spcBef>
                <a:spcPts val="0"/>
              </a:spcBef>
              <a:spcAft>
                <a:spcPts val="0"/>
              </a:spcAft>
              <a:buNone/>
            </a:pPr>
            <a:r>
              <a:rPr lang="en-US" sz="2400">
                <a:solidFill>
                  <a:schemeClr val="dk1"/>
                </a:solidFill>
                <a:latin typeface="Calibri"/>
                <a:ea typeface="Calibri"/>
                <a:cs typeface="Calibri"/>
                <a:sym typeface="Calibri"/>
              </a:rPr>
              <a:t>En 1814, Wellesley fut </a:t>
            </a:r>
            <a:endParaRPr/>
          </a:p>
          <a:p>
            <a:pPr marL="0" marR="0" lvl="0" indent="0" algn="l" rtl="0">
              <a:spcBef>
                <a:spcPts val="0"/>
              </a:spcBef>
              <a:spcAft>
                <a:spcPts val="0"/>
              </a:spcAft>
              <a:buNone/>
            </a:pPr>
            <a:r>
              <a:rPr lang="en-US" sz="2400">
                <a:solidFill>
                  <a:schemeClr val="dk1"/>
                </a:solidFill>
                <a:latin typeface="Calibri"/>
                <a:ea typeface="Calibri"/>
                <a:cs typeface="Calibri"/>
                <a:sym typeface="Calibri"/>
              </a:rPr>
              <a:t>honoré du titre de </a:t>
            </a:r>
            <a:r>
              <a:rPr lang="en-US" sz="2400">
                <a:solidFill>
                  <a:srgbClr val="0000FF"/>
                </a:solidFill>
                <a:latin typeface="Calibri"/>
                <a:ea typeface="Calibri"/>
                <a:cs typeface="Calibri"/>
                <a:sym typeface="Calibri"/>
              </a:rPr>
              <a:t>Duke of Wellington</a:t>
            </a:r>
            <a:endParaRPr sz="2400">
              <a:solidFill>
                <a:srgbClr val="0000FF"/>
              </a:solidFill>
              <a:latin typeface="Calibri"/>
              <a:ea typeface="Calibri"/>
              <a:cs typeface="Calibri"/>
              <a:sym typeface="Calibri"/>
            </a:endParaRPr>
          </a:p>
        </p:txBody>
      </p:sp>
      <p:sp>
        <p:nvSpPr>
          <p:cNvPr id="279" name="Google Shape;279;p19"/>
          <p:cNvSpPr/>
          <p:nvPr/>
        </p:nvSpPr>
        <p:spPr>
          <a:xfrm>
            <a:off x="5519120" y="1468874"/>
            <a:ext cx="4973846" cy="3970318"/>
          </a:xfrm>
          <a:prstGeom prst="rect">
            <a:avLst/>
          </a:prstGeom>
          <a:noFill/>
          <a:ln>
            <a:noFill/>
          </a:ln>
        </p:spPr>
        <p:txBody>
          <a:bodyPr spcFirstLastPara="1" wrap="square" lIns="91425" tIns="45700" rIns="91425" bIns="45700" anchor="t" anchorCtr="0">
            <a:spAutoFit/>
          </a:bodyPr>
          <a:lstStyle/>
          <a:p>
            <a:pPr marL="273050" marR="0" lvl="0" indent="-273050" algn="l" rtl="0">
              <a:spcBef>
                <a:spcPts val="0"/>
              </a:spcBef>
              <a:spcAft>
                <a:spcPts val="0"/>
              </a:spcAft>
              <a:buClr>
                <a:schemeClr val="dk1"/>
              </a:buClr>
              <a:buSzPts val="2800"/>
              <a:buFont typeface="Arial"/>
              <a:buChar char="•"/>
            </a:pPr>
            <a:r>
              <a:rPr lang="en-US" sz="2800">
                <a:solidFill>
                  <a:schemeClr val="dk1"/>
                </a:solidFill>
                <a:latin typeface="Calibri"/>
                <a:ea typeface="Calibri"/>
                <a:cs typeface="Calibri"/>
                <a:sym typeface="Calibri"/>
              </a:rPr>
              <a:t>Le nom privilégié devrait être la forme du nom trouvée le plus couramment (RDA 9.2.2) :</a:t>
            </a:r>
            <a:endParaRPr sz="2800">
              <a:solidFill>
                <a:schemeClr val="dk1"/>
              </a:solidFill>
              <a:latin typeface="Calibri"/>
              <a:ea typeface="Calibri"/>
              <a:cs typeface="Calibri"/>
              <a:sym typeface="Calibri"/>
            </a:endParaRPr>
          </a:p>
          <a:p>
            <a:pPr marL="0" marR="0" lvl="0" indent="0" algn="l" rtl="0">
              <a:spcBef>
                <a:spcPts val="0"/>
              </a:spcBef>
              <a:spcAft>
                <a:spcPts val="0"/>
              </a:spcAft>
              <a:buNone/>
            </a:pPr>
            <a:r>
              <a:rPr lang="en-US" sz="2800">
                <a:solidFill>
                  <a:schemeClr val="dk1"/>
                </a:solidFill>
                <a:latin typeface="Calibri"/>
                <a:ea typeface="Calibri"/>
                <a:cs typeface="Calibri"/>
                <a:sym typeface="Calibri"/>
              </a:rPr>
              <a:t>	</a:t>
            </a:r>
            <a:r>
              <a:rPr lang="en-US" sz="1800" baseline="30000">
                <a:solidFill>
                  <a:schemeClr val="dk1"/>
                </a:solidFill>
                <a:latin typeface="Calibri"/>
                <a:ea typeface="Calibri"/>
                <a:cs typeface="Calibri"/>
                <a:sym typeface="Calibri"/>
              </a:rPr>
              <a:t>⧫</a:t>
            </a:r>
            <a:r>
              <a:rPr lang="en-US" sz="2800" baseline="30000">
                <a:solidFill>
                  <a:schemeClr val="dk1"/>
                </a:solidFill>
                <a:latin typeface="Calibri"/>
                <a:ea typeface="Calibri"/>
                <a:cs typeface="Calibri"/>
                <a:sym typeface="Calibri"/>
              </a:rPr>
              <a:t> </a:t>
            </a:r>
            <a:r>
              <a:rPr lang="en-US" sz="2800">
                <a:solidFill>
                  <a:schemeClr val="dk1"/>
                </a:solidFill>
                <a:latin typeface="Calibri"/>
                <a:ea typeface="Calibri"/>
                <a:cs typeface="Calibri"/>
                <a:sym typeface="Calibri"/>
              </a:rPr>
              <a:t> </a:t>
            </a:r>
            <a:r>
              <a:rPr lang="en-US" sz="2600">
                <a:solidFill>
                  <a:schemeClr val="dk1"/>
                </a:solidFill>
                <a:latin typeface="Calibri"/>
                <a:ea typeface="Calibri"/>
                <a:cs typeface="Calibri"/>
                <a:sym typeface="Calibri"/>
              </a:rPr>
              <a:t>nom véritable</a:t>
            </a:r>
            <a:endParaRPr sz="2600">
              <a:solidFill>
                <a:schemeClr val="dk1"/>
              </a:solidFill>
              <a:latin typeface="Calibri"/>
              <a:ea typeface="Calibri"/>
              <a:cs typeface="Calibri"/>
              <a:sym typeface="Calibri"/>
            </a:endParaRPr>
          </a:p>
          <a:p>
            <a:pPr marL="0" marR="0" lvl="0" indent="0" algn="l" rtl="0">
              <a:spcBef>
                <a:spcPts val="0"/>
              </a:spcBef>
              <a:spcAft>
                <a:spcPts val="0"/>
              </a:spcAft>
              <a:buNone/>
            </a:pPr>
            <a:r>
              <a:rPr lang="en-US" sz="2000" baseline="30000">
                <a:solidFill>
                  <a:schemeClr val="dk1"/>
                </a:solidFill>
                <a:latin typeface="Calibri"/>
                <a:ea typeface="Calibri"/>
                <a:cs typeface="Calibri"/>
                <a:sym typeface="Calibri"/>
              </a:rPr>
              <a:t>	</a:t>
            </a:r>
            <a:r>
              <a:rPr lang="en-US" sz="1800" baseline="30000">
                <a:solidFill>
                  <a:schemeClr val="dk1"/>
                </a:solidFill>
                <a:latin typeface="Calibri"/>
                <a:ea typeface="Calibri"/>
                <a:cs typeface="Calibri"/>
                <a:sym typeface="Calibri"/>
              </a:rPr>
              <a:t>⧫</a:t>
            </a:r>
            <a:r>
              <a:rPr lang="en-US" sz="2800" baseline="30000">
                <a:solidFill>
                  <a:schemeClr val="dk1"/>
                </a:solidFill>
                <a:latin typeface="Calibri"/>
                <a:ea typeface="Calibri"/>
                <a:cs typeface="Calibri"/>
                <a:sym typeface="Calibri"/>
              </a:rPr>
              <a:t>  </a:t>
            </a:r>
            <a:r>
              <a:rPr lang="en-US" sz="2600">
                <a:solidFill>
                  <a:schemeClr val="dk1"/>
                </a:solidFill>
                <a:latin typeface="Calibri"/>
                <a:ea typeface="Calibri"/>
                <a:cs typeface="Calibri"/>
                <a:sym typeface="Calibri"/>
              </a:rPr>
              <a:t>pseudonyme</a:t>
            </a:r>
            <a:endParaRPr sz="2600">
              <a:solidFill>
                <a:schemeClr val="dk1"/>
              </a:solidFill>
              <a:latin typeface="Calibri"/>
              <a:ea typeface="Calibri"/>
              <a:cs typeface="Calibri"/>
              <a:sym typeface="Calibri"/>
            </a:endParaRPr>
          </a:p>
          <a:p>
            <a:pPr marL="0" marR="0" lvl="0" indent="0" algn="l" rtl="0">
              <a:spcBef>
                <a:spcPts val="0"/>
              </a:spcBef>
              <a:spcAft>
                <a:spcPts val="0"/>
              </a:spcAft>
              <a:buNone/>
            </a:pPr>
            <a:r>
              <a:rPr lang="en-US" sz="2000" baseline="30000">
                <a:solidFill>
                  <a:schemeClr val="dk1"/>
                </a:solidFill>
                <a:latin typeface="Calibri"/>
                <a:ea typeface="Calibri"/>
                <a:cs typeface="Calibri"/>
                <a:sym typeface="Calibri"/>
              </a:rPr>
              <a:t>	</a:t>
            </a:r>
            <a:r>
              <a:rPr lang="en-US" sz="1800" baseline="30000">
                <a:solidFill>
                  <a:schemeClr val="dk1"/>
                </a:solidFill>
                <a:latin typeface="Calibri"/>
                <a:ea typeface="Calibri"/>
                <a:cs typeface="Calibri"/>
                <a:sym typeface="Calibri"/>
              </a:rPr>
              <a:t>⧫</a:t>
            </a:r>
            <a:r>
              <a:rPr lang="en-US" sz="2800" baseline="30000">
                <a:solidFill>
                  <a:schemeClr val="dk1"/>
                </a:solidFill>
                <a:latin typeface="Calibri"/>
                <a:ea typeface="Calibri"/>
                <a:cs typeface="Calibri"/>
                <a:sym typeface="Calibri"/>
              </a:rPr>
              <a:t> </a:t>
            </a:r>
            <a:r>
              <a:rPr lang="en-US" sz="2800">
                <a:solidFill>
                  <a:schemeClr val="dk1"/>
                </a:solidFill>
                <a:latin typeface="Calibri"/>
                <a:ea typeface="Calibri"/>
                <a:cs typeface="Calibri"/>
                <a:sym typeface="Calibri"/>
              </a:rPr>
              <a:t> </a:t>
            </a:r>
            <a:r>
              <a:rPr lang="en-US" sz="2600">
                <a:solidFill>
                  <a:schemeClr val="dk1"/>
                </a:solidFill>
                <a:latin typeface="Calibri"/>
                <a:ea typeface="Calibri"/>
                <a:cs typeface="Calibri"/>
                <a:sym typeface="Calibri"/>
              </a:rPr>
              <a:t>titre de noblesse</a:t>
            </a:r>
            <a:endParaRPr sz="2600">
              <a:solidFill>
                <a:schemeClr val="dk1"/>
              </a:solidFill>
              <a:latin typeface="Calibri"/>
              <a:ea typeface="Calibri"/>
              <a:cs typeface="Calibri"/>
              <a:sym typeface="Calibri"/>
            </a:endParaRPr>
          </a:p>
          <a:p>
            <a:pPr marL="0" marR="0" lvl="0" indent="0" algn="l" rtl="0">
              <a:spcBef>
                <a:spcPts val="0"/>
              </a:spcBef>
              <a:spcAft>
                <a:spcPts val="0"/>
              </a:spcAft>
              <a:buNone/>
            </a:pPr>
            <a:r>
              <a:rPr lang="en-US" sz="2000" baseline="30000">
                <a:solidFill>
                  <a:schemeClr val="dk1"/>
                </a:solidFill>
                <a:latin typeface="Calibri"/>
                <a:ea typeface="Calibri"/>
                <a:cs typeface="Calibri"/>
                <a:sym typeface="Calibri"/>
              </a:rPr>
              <a:t>	</a:t>
            </a:r>
            <a:r>
              <a:rPr lang="en-US" sz="1800" baseline="30000">
                <a:solidFill>
                  <a:schemeClr val="dk1"/>
                </a:solidFill>
                <a:latin typeface="Calibri"/>
                <a:ea typeface="Calibri"/>
                <a:cs typeface="Calibri"/>
                <a:sym typeface="Calibri"/>
              </a:rPr>
              <a:t>⧫</a:t>
            </a:r>
            <a:r>
              <a:rPr lang="en-US" sz="2800" baseline="30000">
                <a:solidFill>
                  <a:schemeClr val="dk1"/>
                </a:solidFill>
                <a:latin typeface="Calibri"/>
                <a:ea typeface="Calibri"/>
                <a:cs typeface="Calibri"/>
                <a:sym typeface="Calibri"/>
              </a:rPr>
              <a:t> </a:t>
            </a:r>
            <a:r>
              <a:rPr lang="en-US" sz="2800">
                <a:solidFill>
                  <a:schemeClr val="dk1"/>
                </a:solidFill>
                <a:latin typeface="Calibri"/>
                <a:ea typeface="Calibri"/>
                <a:cs typeface="Calibri"/>
                <a:sym typeface="Calibri"/>
              </a:rPr>
              <a:t> </a:t>
            </a:r>
            <a:r>
              <a:rPr lang="en-US" sz="2600">
                <a:solidFill>
                  <a:schemeClr val="dk1"/>
                </a:solidFill>
                <a:latin typeface="Calibri"/>
                <a:ea typeface="Calibri"/>
                <a:cs typeface="Calibri"/>
                <a:sym typeface="Calibri"/>
              </a:rPr>
              <a:t>surnom</a:t>
            </a:r>
            <a:endParaRPr sz="2600">
              <a:solidFill>
                <a:schemeClr val="dk1"/>
              </a:solidFill>
              <a:latin typeface="Calibri"/>
              <a:ea typeface="Calibri"/>
              <a:cs typeface="Calibri"/>
              <a:sym typeface="Calibri"/>
            </a:endParaRPr>
          </a:p>
          <a:p>
            <a:pPr marL="0" marR="0" lvl="0" indent="0" algn="l" rtl="0">
              <a:spcBef>
                <a:spcPts val="0"/>
              </a:spcBef>
              <a:spcAft>
                <a:spcPts val="0"/>
              </a:spcAft>
              <a:buNone/>
            </a:pPr>
            <a:r>
              <a:rPr lang="en-US" sz="2800">
                <a:solidFill>
                  <a:schemeClr val="dk1"/>
                </a:solidFill>
                <a:latin typeface="Calibri"/>
                <a:ea typeface="Calibri"/>
                <a:cs typeface="Calibri"/>
                <a:sym typeface="Calibri"/>
              </a:rPr>
              <a:t>	</a:t>
            </a:r>
            <a:r>
              <a:rPr lang="en-US" sz="1800" baseline="30000">
                <a:solidFill>
                  <a:schemeClr val="dk1"/>
                </a:solidFill>
                <a:latin typeface="Calibri"/>
                <a:ea typeface="Calibri"/>
                <a:cs typeface="Calibri"/>
                <a:sym typeface="Calibri"/>
              </a:rPr>
              <a:t>⧫</a:t>
            </a:r>
            <a:r>
              <a:rPr lang="en-US" sz="2800" baseline="30000">
                <a:solidFill>
                  <a:schemeClr val="dk1"/>
                </a:solidFill>
                <a:latin typeface="Calibri"/>
                <a:ea typeface="Calibri"/>
                <a:cs typeface="Calibri"/>
                <a:sym typeface="Calibri"/>
              </a:rPr>
              <a:t> </a:t>
            </a:r>
            <a:r>
              <a:rPr lang="en-US" sz="2800">
                <a:solidFill>
                  <a:schemeClr val="dk1"/>
                </a:solidFill>
                <a:latin typeface="Calibri"/>
                <a:ea typeface="Calibri"/>
                <a:cs typeface="Calibri"/>
                <a:sym typeface="Calibri"/>
              </a:rPr>
              <a:t> </a:t>
            </a:r>
            <a:r>
              <a:rPr lang="en-US" sz="2600">
                <a:solidFill>
                  <a:schemeClr val="dk1"/>
                </a:solidFill>
                <a:latin typeface="Calibri"/>
                <a:ea typeface="Calibri"/>
                <a:cs typeface="Calibri"/>
                <a:sym typeface="Calibri"/>
              </a:rPr>
              <a:t>initiales</a:t>
            </a:r>
            <a:endParaRPr sz="2600">
              <a:solidFill>
                <a:schemeClr val="dk1"/>
              </a:solidFill>
              <a:latin typeface="Calibri"/>
              <a:ea typeface="Calibri"/>
              <a:cs typeface="Calibri"/>
              <a:sym typeface="Calibri"/>
            </a:endParaRPr>
          </a:p>
          <a:p>
            <a:pPr marL="0" marR="0" lvl="0" indent="0" algn="l" rtl="0">
              <a:spcBef>
                <a:spcPts val="0"/>
              </a:spcBef>
              <a:spcAft>
                <a:spcPts val="0"/>
              </a:spcAft>
              <a:buNone/>
            </a:pPr>
            <a:r>
              <a:rPr lang="en-US" sz="2800">
                <a:solidFill>
                  <a:schemeClr val="dk1"/>
                </a:solidFill>
                <a:latin typeface="Calibri"/>
                <a:ea typeface="Calibri"/>
                <a:cs typeface="Calibri"/>
                <a:sym typeface="Calibri"/>
              </a:rPr>
              <a:t>	</a:t>
            </a:r>
            <a:r>
              <a:rPr lang="en-US" sz="1800" baseline="30000">
                <a:solidFill>
                  <a:schemeClr val="dk1"/>
                </a:solidFill>
                <a:latin typeface="Calibri"/>
                <a:ea typeface="Calibri"/>
                <a:cs typeface="Calibri"/>
                <a:sym typeface="Calibri"/>
              </a:rPr>
              <a:t>⧫</a:t>
            </a:r>
            <a:r>
              <a:rPr lang="en-US" sz="2800" baseline="30000">
                <a:solidFill>
                  <a:schemeClr val="dk1"/>
                </a:solidFill>
                <a:latin typeface="Calibri"/>
                <a:ea typeface="Calibri"/>
                <a:cs typeface="Calibri"/>
                <a:sym typeface="Calibri"/>
              </a:rPr>
              <a:t> </a:t>
            </a:r>
            <a:r>
              <a:rPr lang="en-US" sz="2800">
                <a:solidFill>
                  <a:schemeClr val="dk1"/>
                </a:solidFill>
                <a:latin typeface="Calibri"/>
                <a:ea typeface="Calibri"/>
                <a:cs typeface="Calibri"/>
                <a:sym typeface="Calibri"/>
              </a:rPr>
              <a:t> </a:t>
            </a:r>
            <a:r>
              <a:rPr lang="en-US" sz="2600">
                <a:solidFill>
                  <a:schemeClr val="dk1"/>
                </a:solidFill>
                <a:latin typeface="Calibri"/>
                <a:ea typeface="Calibri"/>
                <a:cs typeface="Calibri"/>
                <a:sym typeface="Calibri"/>
              </a:rPr>
              <a:t>autre appellation</a:t>
            </a:r>
            <a:endParaRPr/>
          </a:p>
        </p:txBody>
      </p:sp>
      <p:pic>
        <p:nvPicPr>
          <p:cNvPr id="280" name="Google Shape;280;p19"/>
          <p:cNvPicPr preferRelativeResize="0"/>
          <p:nvPr/>
        </p:nvPicPr>
        <p:blipFill rotWithShape="1">
          <a:blip r:embed="rId3">
            <a:alphaModFix/>
          </a:blip>
          <a:srcRect/>
          <a:stretch/>
        </p:blipFill>
        <p:spPr>
          <a:xfrm>
            <a:off x="1151021" y="2595706"/>
            <a:ext cx="2590800" cy="1732597"/>
          </a:xfrm>
          <a:prstGeom prst="rect">
            <a:avLst/>
          </a:prstGeom>
          <a:noFill/>
          <a:ln>
            <a:noFill/>
          </a:ln>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285"/>
        <p:cNvGrpSpPr/>
        <p:nvPr/>
      </p:nvGrpSpPr>
      <p:grpSpPr>
        <a:xfrm>
          <a:off x="0" y="0"/>
          <a:ext cx="0" cy="0"/>
          <a:chOff x="0" y="0"/>
          <a:chExt cx="0" cy="0"/>
        </a:xfrm>
      </p:grpSpPr>
      <p:sp>
        <p:nvSpPr>
          <p:cNvPr id="286" name="Google Shape;286;p20"/>
          <p:cNvSpPr txBox="1">
            <a:spLocks noGrp="1"/>
          </p:cNvSpPr>
          <p:nvPr>
            <p:ph type="title"/>
          </p:nvPr>
        </p:nvSpPr>
        <p:spPr>
          <a:xfrm>
            <a:off x="838200" y="533922"/>
            <a:ext cx="10515600" cy="604135"/>
          </a:xfrm>
          <a:prstGeom prst="rect">
            <a:avLst/>
          </a:prstGeom>
          <a:noFill/>
          <a:ln>
            <a:noFill/>
          </a:ln>
        </p:spPr>
        <p:txBody>
          <a:bodyPr spcFirstLastPara="1" wrap="square" lIns="91425" tIns="45700" rIns="91425" bIns="45700" anchor="ctr" anchorCtr="0">
            <a:normAutofit fontScale="90000"/>
          </a:bodyPr>
          <a:lstStyle/>
          <a:p>
            <a:pPr marL="0" lvl="0" indent="0" algn="ctr" rtl="0">
              <a:lnSpc>
                <a:spcPct val="90000"/>
              </a:lnSpc>
              <a:spcBef>
                <a:spcPts val="0"/>
              </a:spcBef>
              <a:spcAft>
                <a:spcPts val="0"/>
              </a:spcAft>
              <a:buClr>
                <a:schemeClr val="dk1"/>
              </a:buClr>
              <a:buSzPts val="3959"/>
              <a:buFont typeface="Calibri"/>
              <a:buNone/>
            </a:pPr>
            <a:r>
              <a:rPr lang="en-US" sz="3959">
                <a:latin typeface="Calibri"/>
                <a:ea typeface="Calibri"/>
                <a:cs typeface="Calibri"/>
                <a:sym typeface="Calibri"/>
              </a:rPr>
              <a:t>Choix du nom privilégié des personnes</a:t>
            </a:r>
            <a:endParaRPr sz="3959">
              <a:latin typeface="Calibri"/>
              <a:ea typeface="Calibri"/>
              <a:cs typeface="Calibri"/>
              <a:sym typeface="Calibri"/>
            </a:endParaRPr>
          </a:p>
        </p:txBody>
      </p:sp>
      <p:sp>
        <p:nvSpPr>
          <p:cNvPr id="287" name="Google Shape;287;p2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888888"/>
              </a:buClr>
              <a:buSzPts val="1200"/>
              <a:buFont typeface="Calibri"/>
              <a:buNone/>
            </a:pPr>
            <a:r>
              <a:rPr lang="en-US" sz="1200" b="0" i="0" u="none" strike="noStrike" cap="none">
                <a:solidFill>
                  <a:srgbClr val="888888"/>
                </a:solidFill>
                <a:latin typeface="Calibri"/>
                <a:ea typeface="Calibri"/>
                <a:cs typeface="Calibri"/>
                <a:sym typeface="Calibri"/>
              </a:rPr>
              <a:t>Module 2 : Description des personnes</a:t>
            </a:r>
            <a:endParaRPr sz="1200" b="0" i="0" u="none" strike="noStrike" cap="none">
              <a:solidFill>
                <a:srgbClr val="888888"/>
              </a:solidFill>
              <a:latin typeface="Calibri"/>
              <a:ea typeface="Calibri"/>
              <a:cs typeface="Calibri"/>
              <a:sym typeface="Calibri"/>
            </a:endParaRPr>
          </a:p>
        </p:txBody>
      </p:sp>
      <p:sp>
        <p:nvSpPr>
          <p:cNvPr id="288" name="Google Shape;288;p2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888888"/>
              </a:buClr>
              <a:buSzPts val="1200"/>
              <a:buFont typeface="Calibri"/>
              <a:buNone/>
            </a:pPr>
            <a:fld id="{00000000-1234-1234-1234-123412341234}" type="slidenum">
              <a:rPr lang="en-US" sz="1200" b="0" i="0" u="none" strike="noStrike" cap="none">
                <a:solidFill>
                  <a:srgbClr val="888888"/>
                </a:solidFill>
                <a:latin typeface="Calibri"/>
                <a:ea typeface="Calibri"/>
                <a:cs typeface="Calibri"/>
                <a:sym typeface="Calibri"/>
              </a:rPr>
              <a:t>25</a:t>
            </a:fld>
            <a:endParaRPr sz="1200" b="0" i="0" u="none" strike="noStrike" cap="none">
              <a:solidFill>
                <a:srgbClr val="888888"/>
              </a:solidFill>
              <a:latin typeface="Calibri"/>
              <a:ea typeface="Calibri"/>
              <a:cs typeface="Calibri"/>
              <a:sym typeface="Calibri"/>
            </a:endParaRPr>
          </a:p>
        </p:txBody>
      </p:sp>
      <p:sp>
        <p:nvSpPr>
          <p:cNvPr id="290" name="Google Shape;290;p20"/>
          <p:cNvSpPr/>
          <p:nvPr/>
        </p:nvSpPr>
        <p:spPr>
          <a:xfrm>
            <a:off x="5911317" y="1546601"/>
            <a:ext cx="5097697" cy="3970318"/>
          </a:xfrm>
          <a:prstGeom prst="rect">
            <a:avLst/>
          </a:prstGeom>
          <a:noFill/>
          <a:ln>
            <a:noFill/>
          </a:ln>
        </p:spPr>
        <p:txBody>
          <a:bodyPr spcFirstLastPara="1" wrap="square" lIns="91425" tIns="45700" rIns="91425" bIns="45700" anchor="t" anchorCtr="0">
            <a:spAutoFit/>
          </a:bodyPr>
          <a:lstStyle/>
          <a:p>
            <a:pPr marL="457200" marR="0" lvl="0" indent="-457200" algn="l" rtl="0">
              <a:spcBef>
                <a:spcPts val="0"/>
              </a:spcBef>
              <a:spcAft>
                <a:spcPts val="0"/>
              </a:spcAft>
              <a:buClr>
                <a:schemeClr val="dk1"/>
              </a:buClr>
              <a:buSzPts val="2800"/>
              <a:buFont typeface="Arial"/>
              <a:buChar char="•"/>
            </a:pPr>
            <a:r>
              <a:rPr lang="en-US" sz="2800">
                <a:solidFill>
                  <a:schemeClr val="dk1"/>
                </a:solidFill>
                <a:latin typeface="Calibri"/>
                <a:ea typeface="Calibri"/>
                <a:cs typeface="Calibri"/>
                <a:sym typeface="Calibri"/>
              </a:rPr>
              <a:t>Les mots indiquant </a:t>
            </a:r>
            <a:r>
              <a:rPr lang="en-US" sz="2800" err="1">
                <a:solidFill>
                  <a:schemeClr val="dk1"/>
                </a:solidFill>
                <a:latin typeface="Calibri"/>
                <a:ea typeface="Calibri"/>
                <a:cs typeface="Calibri"/>
                <a:sym typeface="Calibri"/>
              </a:rPr>
              <a:t>une</a:t>
            </a:r>
            <a:endParaRPr sz="2800">
              <a:solidFill>
                <a:schemeClr val="dk1"/>
              </a:solidFill>
              <a:latin typeface="Calibri"/>
              <a:ea typeface="Calibri"/>
              <a:cs typeface="Calibri"/>
              <a:sym typeface="Calibri"/>
            </a:endParaRPr>
          </a:p>
          <a:p>
            <a:pPr marL="449263" marR="0" lvl="0" indent="0" algn="l" rtl="0">
              <a:spcBef>
                <a:spcPts val="0"/>
              </a:spcBef>
              <a:spcAft>
                <a:spcPts val="0"/>
              </a:spcAft>
              <a:buNone/>
            </a:pPr>
            <a:r>
              <a:rPr lang="en-US" sz="2800">
                <a:solidFill>
                  <a:schemeClr val="dk1"/>
                </a:solidFill>
                <a:latin typeface="Calibri"/>
                <a:ea typeface="Calibri"/>
                <a:cs typeface="Calibri"/>
                <a:sym typeface="Calibri"/>
              </a:rPr>
              <a:t>relation (Jr., III, etc.) </a:t>
            </a:r>
            <a:r>
              <a:rPr lang="en-US" sz="2800" err="1">
                <a:solidFill>
                  <a:schemeClr val="dk1"/>
                </a:solidFill>
                <a:latin typeface="Calibri"/>
                <a:ea typeface="Calibri"/>
                <a:cs typeface="Calibri"/>
                <a:sym typeface="Calibri"/>
              </a:rPr>
              <a:t>sont</a:t>
            </a:r>
            <a:r>
              <a:rPr lang="en-US" sz="2800">
                <a:solidFill>
                  <a:schemeClr val="dk1"/>
                </a:solidFill>
                <a:latin typeface="Calibri"/>
                <a:ea typeface="Calibri"/>
                <a:cs typeface="Calibri"/>
                <a:sym typeface="Calibri"/>
              </a:rPr>
              <a:t> considérés comme </a:t>
            </a:r>
            <a:r>
              <a:rPr lang="en-US" sz="2800" err="1">
                <a:solidFill>
                  <a:schemeClr val="dk1"/>
                </a:solidFill>
                <a:latin typeface="Calibri"/>
                <a:ea typeface="Calibri"/>
                <a:cs typeface="Calibri"/>
                <a:sym typeface="Calibri"/>
              </a:rPr>
              <a:t>une</a:t>
            </a:r>
            <a:r>
              <a:rPr lang="en-US" sz="2800">
                <a:solidFill>
                  <a:schemeClr val="dk1"/>
                </a:solidFill>
                <a:latin typeface="Calibri"/>
                <a:ea typeface="Calibri"/>
                <a:cs typeface="Calibri"/>
                <a:sym typeface="Calibri"/>
              </a:rPr>
              <a:t> partie du nom privilégié dans RDA s’ils </a:t>
            </a:r>
            <a:r>
              <a:rPr lang="en-US" sz="2800" err="1">
                <a:solidFill>
                  <a:schemeClr val="dk1"/>
                </a:solidFill>
                <a:latin typeface="Calibri"/>
                <a:ea typeface="Calibri"/>
                <a:cs typeface="Calibri"/>
                <a:sym typeface="Calibri"/>
              </a:rPr>
              <a:t>sont</a:t>
            </a:r>
            <a:r>
              <a:rPr lang="en-US" sz="2800">
                <a:solidFill>
                  <a:schemeClr val="dk1"/>
                </a:solidFill>
                <a:latin typeface="Calibri"/>
                <a:ea typeface="Calibri"/>
                <a:cs typeface="Calibri"/>
                <a:sym typeface="Calibri"/>
              </a:rPr>
              <a:t> couramment trouvés avec le nom (9.2.2.9.5)</a:t>
            </a:r>
            <a:endParaRPr/>
          </a:p>
          <a:p>
            <a:pPr marL="0" marR="0" lvl="0" indent="0" algn="l" rtl="0">
              <a:spcBef>
                <a:spcPts val="0"/>
              </a:spcBef>
              <a:spcAft>
                <a:spcPts val="0"/>
              </a:spcAft>
              <a:buNone/>
            </a:pPr>
            <a:endParaRPr sz="2800">
              <a:solidFill>
                <a:schemeClr val="dk1"/>
              </a:solidFill>
              <a:latin typeface="Calibri"/>
              <a:ea typeface="Calibri"/>
              <a:cs typeface="Calibri"/>
              <a:sym typeface="Calibri"/>
            </a:endParaRPr>
          </a:p>
          <a:p>
            <a:pPr marL="0" marR="0" lvl="0" indent="0" algn="l" rtl="0">
              <a:spcBef>
                <a:spcPts val="0"/>
              </a:spcBef>
              <a:spcAft>
                <a:spcPts val="0"/>
              </a:spcAft>
              <a:buNone/>
            </a:pPr>
            <a:r>
              <a:rPr lang="en-US" sz="2800">
                <a:solidFill>
                  <a:schemeClr val="dk1"/>
                </a:solidFill>
                <a:latin typeface="Calibri"/>
                <a:ea typeface="Calibri"/>
                <a:cs typeface="Calibri"/>
                <a:sym typeface="Calibri"/>
              </a:rPr>
              <a:t>Nom privilégié :</a:t>
            </a:r>
            <a:endParaRPr sz="2800">
              <a:solidFill>
                <a:schemeClr val="dk1"/>
              </a:solidFill>
              <a:latin typeface="Calibri"/>
              <a:ea typeface="Calibri"/>
              <a:cs typeface="Calibri"/>
              <a:sym typeface="Calibri"/>
            </a:endParaRPr>
          </a:p>
          <a:p>
            <a:pPr marL="0" marR="0" lvl="0" indent="0" algn="l" rtl="0">
              <a:spcBef>
                <a:spcPts val="0"/>
              </a:spcBef>
              <a:spcAft>
                <a:spcPts val="0"/>
              </a:spcAft>
              <a:buNone/>
            </a:pPr>
            <a:r>
              <a:rPr lang="en-US" sz="2800">
                <a:solidFill>
                  <a:schemeClr val="dk1"/>
                </a:solidFill>
                <a:latin typeface="Calibri"/>
                <a:ea typeface="Calibri"/>
                <a:cs typeface="Calibri"/>
                <a:sym typeface="Calibri"/>
              </a:rPr>
              <a:t>    King, Martin Luther, Jr.</a:t>
            </a:r>
            <a:endParaRPr/>
          </a:p>
        </p:txBody>
      </p:sp>
      <p:pic>
        <p:nvPicPr>
          <p:cNvPr id="291" name="Google Shape;291;p20"/>
          <p:cNvPicPr preferRelativeResize="0"/>
          <p:nvPr/>
        </p:nvPicPr>
        <p:blipFill rotWithShape="1">
          <a:blip r:embed="rId3">
            <a:alphaModFix/>
          </a:blip>
          <a:srcRect/>
          <a:stretch/>
        </p:blipFill>
        <p:spPr>
          <a:xfrm>
            <a:off x="355599" y="1200571"/>
            <a:ext cx="4605867" cy="5192672"/>
          </a:xfrm>
          <a:prstGeom prst="rect">
            <a:avLst/>
          </a:prstGeom>
          <a:noFill/>
          <a:ln>
            <a:noFill/>
          </a:ln>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296"/>
        <p:cNvGrpSpPr/>
        <p:nvPr/>
      </p:nvGrpSpPr>
      <p:grpSpPr>
        <a:xfrm>
          <a:off x="0" y="0"/>
          <a:ext cx="0" cy="0"/>
          <a:chOff x="0" y="0"/>
          <a:chExt cx="0" cy="0"/>
        </a:xfrm>
      </p:grpSpPr>
      <p:sp>
        <p:nvSpPr>
          <p:cNvPr id="297" name="Google Shape;297;p21"/>
          <p:cNvSpPr txBox="1">
            <a:spLocks noGrp="1"/>
          </p:cNvSpPr>
          <p:nvPr>
            <p:ph type="title"/>
          </p:nvPr>
        </p:nvSpPr>
        <p:spPr>
          <a:xfrm>
            <a:off x="838200" y="533922"/>
            <a:ext cx="10515600" cy="604135"/>
          </a:xfrm>
          <a:prstGeom prst="rect">
            <a:avLst/>
          </a:prstGeom>
          <a:noFill/>
          <a:ln>
            <a:noFill/>
          </a:ln>
        </p:spPr>
        <p:txBody>
          <a:bodyPr spcFirstLastPara="1" wrap="square" lIns="91425" tIns="45700" rIns="91425" bIns="45700" anchor="ctr" anchorCtr="0">
            <a:normAutofit fontScale="90000"/>
          </a:bodyPr>
          <a:lstStyle/>
          <a:p>
            <a:pPr marL="0" lvl="0" indent="0" algn="ctr" rtl="0">
              <a:lnSpc>
                <a:spcPct val="90000"/>
              </a:lnSpc>
              <a:spcBef>
                <a:spcPts val="0"/>
              </a:spcBef>
              <a:spcAft>
                <a:spcPts val="0"/>
              </a:spcAft>
              <a:buClr>
                <a:schemeClr val="dk1"/>
              </a:buClr>
              <a:buSzPts val="3959"/>
              <a:buFont typeface="Calibri"/>
              <a:buNone/>
            </a:pPr>
            <a:r>
              <a:rPr lang="en-US" sz="3959">
                <a:latin typeface="Calibri"/>
                <a:ea typeface="Calibri"/>
                <a:cs typeface="Calibri"/>
                <a:sym typeface="Calibri"/>
              </a:rPr>
              <a:t>Nom privilégié : </a:t>
            </a:r>
            <a:r>
              <a:rPr lang="en-US" sz="3959">
                <a:solidFill>
                  <a:srgbClr val="7030A0"/>
                </a:solidFill>
                <a:latin typeface="Calibri"/>
                <a:ea typeface="Calibri"/>
                <a:cs typeface="Calibri"/>
                <a:sym typeface="Calibri"/>
              </a:rPr>
              <a:t>Exercice 1</a:t>
            </a:r>
            <a:endParaRPr/>
          </a:p>
        </p:txBody>
      </p:sp>
      <p:sp>
        <p:nvSpPr>
          <p:cNvPr id="298" name="Google Shape;298;p2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888888"/>
              </a:buClr>
              <a:buSzPts val="1200"/>
              <a:buFont typeface="Calibri"/>
              <a:buNone/>
            </a:pPr>
            <a:r>
              <a:rPr lang="en-US" sz="1200" b="0" i="0" u="none" strike="noStrike" cap="none">
                <a:solidFill>
                  <a:srgbClr val="888888"/>
                </a:solidFill>
                <a:latin typeface="Calibri"/>
                <a:ea typeface="Calibri"/>
                <a:cs typeface="Calibri"/>
                <a:sym typeface="Calibri"/>
              </a:rPr>
              <a:t>Module 2 : Description des personnes</a:t>
            </a:r>
            <a:endParaRPr sz="1200" b="0" i="0" u="none" strike="noStrike" cap="none">
              <a:solidFill>
                <a:srgbClr val="888888"/>
              </a:solidFill>
              <a:latin typeface="Calibri"/>
              <a:ea typeface="Calibri"/>
              <a:cs typeface="Calibri"/>
              <a:sym typeface="Calibri"/>
            </a:endParaRPr>
          </a:p>
        </p:txBody>
      </p:sp>
      <p:sp>
        <p:nvSpPr>
          <p:cNvPr id="299" name="Google Shape;299;p2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888888"/>
              </a:buClr>
              <a:buSzPts val="1200"/>
              <a:buFont typeface="Calibri"/>
              <a:buNone/>
            </a:pPr>
            <a:fld id="{00000000-1234-1234-1234-123412341234}" type="slidenum">
              <a:rPr lang="en-US" sz="1200" b="0" i="0" u="none" strike="noStrike" cap="none">
                <a:solidFill>
                  <a:srgbClr val="888888"/>
                </a:solidFill>
                <a:latin typeface="Calibri"/>
                <a:ea typeface="Calibri"/>
                <a:cs typeface="Calibri"/>
                <a:sym typeface="Calibri"/>
              </a:rPr>
              <a:t>26</a:t>
            </a:fld>
            <a:endParaRPr sz="1200" b="0" i="0" u="none" strike="noStrike" cap="none">
              <a:solidFill>
                <a:srgbClr val="888888"/>
              </a:solidFill>
              <a:latin typeface="Calibri"/>
              <a:ea typeface="Calibri"/>
              <a:cs typeface="Calibri"/>
              <a:sym typeface="Calibri"/>
            </a:endParaRPr>
          </a:p>
        </p:txBody>
      </p:sp>
      <p:pic>
        <p:nvPicPr>
          <p:cNvPr id="301" name="Google Shape;301;p21"/>
          <p:cNvPicPr preferRelativeResize="0"/>
          <p:nvPr/>
        </p:nvPicPr>
        <p:blipFill rotWithShape="1">
          <a:blip r:embed="rId3">
            <a:alphaModFix/>
          </a:blip>
          <a:srcRect/>
          <a:stretch/>
        </p:blipFill>
        <p:spPr>
          <a:xfrm>
            <a:off x="3166548" y="1182147"/>
            <a:ext cx="5858903" cy="5130112"/>
          </a:xfrm>
          <a:prstGeom prst="rect">
            <a:avLst/>
          </a:prstGeom>
          <a:noFill/>
          <a:ln>
            <a:noFill/>
          </a:ln>
        </p:spPr>
      </p:pic>
      <p:sp>
        <p:nvSpPr>
          <p:cNvPr id="302" name="Google Shape;302;p21"/>
          <p:cNvSpPr txBox="1"/>
          <p:nvPr/>
        </p:nvSpPr>
        <p:spPr>
          <a:xfrm>
            <a:off x="4476950" y="5646075"/>
            <a:ext cx="641700" cy="3651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a:t>1957</a:t>
            </a:r>
            <a:endParaRPr/>
          </a:p>
        </p:txBody>
      </p:sp>
      <p:sp>
        <p:nvSpPr>
          <p:cNvPr id="7" name="Google Shape;302;p21">
            <a:extLst>
              <a:ext uri="{FF2B5EF4-FFF2-40B4-BE49-F238E27FC236}">
                <a16:creationId xmlns:a16="http://schemas.microsoft.com/office/drawing/2014/main" id="{E2379C98-7FE5-41F3-A9C5-F2613006B225}"/>
              </a:ext>
            </a:extLst>
          </p:cNvPr>
          <p:cNvSpPr txBox="1"/>
          <p:nvPr/>
        </p:nvSpPr>
        <p:spPr>
          <a:xfrm>
            <a:off x="7198043" y="5754842"/>
            <a:ext cx="641700" cy="365100"/>
          </a:xfrm>
          <a:prstGeom prst="rect">
            <a:avLst/>
          </a:prstGeom>
          <a:solidFill>
            <a:schemeClr val="bg1"/>
          </a:solid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a:t>2003</a:t>
            </a:r>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307"/>
        <p:cNvGrpSpPr/>
        <p:nvPr/>
      </p:nvGrpSpPr>
      <p:grpSpPr>
        <a:xfrm>
          <a:off x="0" y="0"/>
          <a:ext cx="0" cy="0"/>
          <a:chOff x="0" y="0"/>
          <a:chExt cx="0" cy="0"/>
        </a:xfrm>
      </p:grpSpPr>
      <p:sp>
        <p:nvSpPr>
          <p:cNvPr id="308" name="Google Shape;308;p22"/>
          <p:cNvSpPr txBox="1">
            <a:spLocks noGrp="1"/>
          </p:cNvSpPr>
          <p:nvPr>
            <p:ph type="title"/>
          </p:nvPr>
        </p:nvSpPr>
        <p:spPr>
          <a:xfrm>
            <a:off x="848225" y="581578"/>
            <a:ext cx="10515600" cy="883374"/>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chemeClr val="dk1"/>
              </a:buClr>
              <a:buSzPts val="4000"/>
              <a:buFont typeface="Calibri"/>
              <a:buNone/>
            </a:pPr>
            <a:r>
              <a:rPr lang="en-US" sz="4000">
                <a:latin typeface="Calibri"/>
                <a:ea typeface="Calibri"/>
                <a:cs typeface="Calibri"/>
                <a:sym typeface="Calibri"/>
              </a:rPr>
              <a:t>Enregistrement du nom privilégié</a:t>
            </a:r>
            <a:br>
              <a:rPr lang="en-US" sz="4000">
                <a:latin typeface="Calibri"/>
                <a:ea typeface="Calibri"/>
                <a:cs typeface="Calibri"/>
                <a:sym typeface="Calibri"/>
              </a:rPr>
            </a:br>
            <a:r>
              <a:rPr lang="en-US" sz="4000">
                <a:latin typeface="Calibri"/>
                <a:ea typeface="Calibri"/>
                <a:cs typeface="Calibri"/>
                <a:sym typeface="Calibri"/>
              </a:rPr>
              <a:t>(RDA 9.2.2.4)</a:t>
            </a:r>
            <a:endParaRPr/>
          </a:p>
        </p:txBody>
      </p:sp>
      <p:sp>
        <p:nvSpPr>
          <p:cNvPr id="309" name="Google Shape;309;p22"/>
          <p:cNvSpPr txBox="1">
            <a:spLocks noGrp="1"/>
          </p:cNvSpPr>
          <p:nvPr>
            <p:ph type="body" idx="1"/>
          </p:nvPr>
        </p:nvSpPr>
        <p:spPr>
          <a:xfrm>
            <a:off x="613609" y="2041025"/>
            <a:ext cx="10984831" cy="4315325"/>
          </a:xfrm>
          <a:prstGeom prst="rect">
            <a:avLst/>
          </a:prstGeom>
          <a:noFill/>
          <a:ln>
            <a:noFill/>
          </a:ln>
        </p:spPr>
        <p:txBody>
          <a:bodyPr spcFirstLastPara="1" wrap="square" lIns="91425" tIns="45700" rIns="91425" bIns="45700" anchor="t" anchorCtr="0">
            <a:noAutofit/>
          </a:bodyPr>
          <a:lstStyle/>
          <a:p>
            <a:pPr marL="228600" lvl="0" indent="-228600" algn="l" rtl="0">
              <a:lnSpc>
                <a:spcPct val="90000"/>
              </a:lnSpc>
              <a:spcBef>
                <a:spcPts val="0"/>
              </a:spcBef>
              <a:spcAft>
                <a:spcPts val="0"/>
              </a:spcAft>
              <a:buClr>
                <a:schemeClr val="dk1"/>
              </a:buClr>
              <a:buSzPts val="2800"/>
              <a:buChar char="•"/>
            </a:pPr>
            <a:r>
              <a:rPr lang="en-US"/>
              <a:t>Si le nom est constitué de plusieurs parties, enregistrer comme premier élément cette partie du nom sous laquelle la personne serait normalement classée dans les listes alphabétiques faisant autorité dans la langue, le lieu de résidence ou le lieu d’activité de la personne, suivie des autres parties du nom. </a:t>
            </a:r>
            <a:endParaRPr/>
          </a:p>
          <a:p>
            <a:pPr marL="0" lvl="0" indent="0" algn="l" rtl="0">
              <a:lnSpc>
                <a:spcPct val="90000"/>
              </a:lnSpc>
              <a:spcBef>
                <a:spcPts val="1800"/>
              </a:spcBef>
              <a:spcAft>
                <a:spcPts val="0"/>
              </a:spcAft>
              <a:buClr>
                <a:srgbClr val="00B050"/>
              </a:buClr>
              <a:buSzPts val="2800"/>
              <a:buNone/>
            </a:pPr>
            <a:r>
              <a:rPr lang="en-US" i="1">
                <a:solidFill>
                  <a:srgbClr val="00B050"/>
                </a:solidFill>
              </a:rPr>
              <a:t>Exception</a:t>
            </a:r>
            <a:endParaRPr/>
          </a:p>
          <a:p>
            <a:pPr marL="228600" lvl="0" indent="-228600" algn="l" rtl="0">
              <a:lnSpc>
                <a:spcPct val="90000"/>
              </a:lnSpc>
              <a:spcBef>
                <a:spcPts val="1000"/>
              </a:spcBef>
              <a:spcAft>
                <a:spcPts val="0"/>
              </a:spcAft>
              <a:buClr>
                <a:schemeClr val="dk1"/>
              </a:buClr>
              <a:buSzPts val="2800"/>
              <a:buChar char="•"/>
            </a:pPr>
            <a:r>
              <a:rPr lang="en-US"/>
              <a:t>S’il est connu que la préférence d’une personne diffère de l’usage courant, respecter cette préférence lors du choix de la partie du nom à enregistrer comme premier élément.</a:t>
            </a:r>
            <a:endParaRPr u="sng"/>
          </a:p>
        </p:txBody>
      </p:sp>
      <p:sp>
        <p:nvSpPr>
          <p:cNvPr id="310" name="Google Shape;310;p2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888888"/>
              </a:buClr>
              <a:buSzPts val="1200"/>
              <a:buFont typeface="Calibri"/>
              <a:buNone/>
            </a:pPr>
            <a:r>
              <a:rPr lang="en-US" sz="1200" b="0" i="0" u="none" strike="noStrike" cap="none">
                <a:solidFill>
                  <a:srgbClr val="888888"/>
                </a:solidFill>
                <a:latin typeface="Calibri"/>
                <a:ea typeface="Calibri"/>
                <a:cs typeface="Calibri"/>
                <a:sym typeface="Calibri"/>
              </a:rPr>
              <a:t>Module 2 : Description des personnes</a:t>
            </a:r>
            <a:endParaRPr sz="1200" b="0" i="0" u="none" strike="noStrike" cap="none">
              <a:solidFill>
                <a:srgbClr val="888888"/>
              </a:solidFill>
              <a:latin typeface="Calibri"/>
              <a:ea typeface="Calibri"/>
              <a:cs typeface="Calibri"/>
              <a:sym typeface="Calibri"/>
            </a:endParaRPr>
          </a:p>
        </p:txBody>
      </p:sp>
      <p:sp>
        <p:nvSpPr>
          <p:cNvPr id="311" name="Google Shape;311;p2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888888"/>
              </a:buClr>
              <a:buSzPts val="1200"/>
              <a:buFont typeface="Calibri"/>
              <a:buNone/>
            </a:pPr>
            <a:fld id="{00000000-1234-1234-1234-123412341234}" type="slidenum">
              <a:rPr lang="en-US" sz="1200" b="0" i="0" u="none" strike="noStrike" cap="none">
                <a:solidFill>
                  <a:srgbClr val="888888"/>
                </a:solidFill>
                <a:latin typeface="Calibri"/>
                <a:ea typeface="Calibri"/>
                <a:cs typeface="Calibri"/>
                <a:sym typeface="Calibri"/>
              </a:rPr>
              <a:t>27</a:t>
            </a:fld>
            <a:endParaRPr sz="1200" b="0" i="0" u="none" strike="noStrike" cap="none">
              <a:solidFill>
                <a:srgbClr val="888888"/>
              </a:solidFill>
              <a:latin typeface="Calibri"/>
              <a:ea typeface="Calibri"/>
              <a:cs typeface="Calibri"/>
              <a:sym typeface="Calibri"/>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317"/>
        <p:cNvGrpSpPr/>
        <p:nvPr/>
      </p:nvGrpSpPr>
      <p:grpSpPr>
        <a:xfrm>
          <a:off x="0" y="0"/>
          <a:ext cx="0" cy="0"/>
          <a:chOff x="0" y="0"/>
          <a:chExt cx="0" cy="0"/>
        </a:xfrm>
      </p:grpSpPr>
      <p:sp>
        <p:nvSpPr>
          <p:cNvPr id="318" name="Google Shape;318;p23"/>
          <p:cNvSpPr txBox="1">
            <a:spLocks noGrp="1"/>
          </p:cNvSpPr>
          <p:nvPr>
            <p:ph type="title"/>
          </p:nvPr>
        </p:nvSpPr>
        <p:spPr>
          <a:xfrm>
            <a:off x="838200" y="625651"/>
            <a:ext cx="10515600" cy="883374"/>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chemeClr val="dk1"/>
              </a:buClr>
              <a:buSzPts val="4000"/>
              <a:buFont typeface="Calibri"/>
              <a:buNone/>
            </a:pPr>
            <a:r>
              <a:rPr lang="en-US" sz="4000">
                <a:latin typeface="Calibri"/>
                <a:ea typeface="Calibri"/>
                <a:cs typeface="Calibri"/>
                <a:sym typeface="Calibri"/>
              </a:rPr>
              <a:t>Formes différentes du même nom</a:t>
            </a:r>
            <a:br>
              <a:rPr lang="en-US" sz="4000">
                <a:latin typeface="Calibri"/>
                <a:ea typeface="Calibri"/>
                <a:cs typeface="Calibri"/>
                <a:sym typeface="Calibri"/>
              </a:rPr>
            </a:br>
            <a:r>
              <a:rPr lang="en-US" sz="4000">
                <a:latin typeface="Calibri"/>
                <a:ea typeface="Calibri"/>
                <a:cs typeface="Calibri"/>
                <a:sym typeface="Calibri"/>
              </a:rPr>
              <a:t>(RDA 9.2.2.5)</a:t>
            </a:r>
            <a:endParaRPr sz="4000">
              <a:latin typeface="Calibri"/>
              <a:ea typeface="Calibri"/>
              <a:cs typeface="Calibri"/>
              <a:sym typeface="Calibri"/>
            </a:endParaRPr>
          </a:p>
        </p:txBody>
      </p:sp>
      <p:sp>
        <p:nvSpPr>
          <p:cNvPr id="319" name="Google Shape;319;p23"/>
          <p:cNvSpPr txBox="1">
            <a:spLocks noGrp="1"/>
          </p:cNvSpPr>
          <p:nvPr>
            <p:ph type="body" idx="1"/>
          </p:nvPr>
        </p:nvSpPr>
        <p:spPr>
          <a:xfrm>
            <a:off x="603584" y="2233529"/>
            <a:ext cx="10984831" cy="4122821"/>
          </a:xfrm>
          <a:prstGeom prst="rect">
            <a:avLst/>
          </a:prstGeom>
          <a:noFill/>
          <a:ln>
            <a:noFill/>
          </a:ln>
        </p:spPr>
        <p:txBody>
          <a:bodyPr spcFirstLastPara="1" wrap="square" lIns="91425" tIns="45700" rIns="91425" bIns="45700" anchor="t" anchorCtr="0">
            <a:noAutofit/>
          </a:bodyPr>
          <a:lstStyle/>
          <a:p>
            <a:pPr marL="228600" lvl="0" indent="-228600" algn="l" rtl="0">
              <a:lnSpc>
                <a:spcPct val="90000"/>
              </a:lnSpc>
              <a:spcBef>
                <a:spcPts val="0"/>
              </a:spcBef>
              <a:spcAft>
                <a:spcPts val="0"/>
              </a:spcAft>
              <a:buClr>
                <a:schemeClr val="dk1"/>
              </a:buClr>
              <a:buSzPts val="2800"/>
              <a:buChar char="•"/>
            </a:pPr>
            <a:r>
              <a:rPr lang="en-US" err="1"/>
              <a:t>Complétude</a:t>
            </a:r>
            <a:r>
              <a:rPr lang="en-US"/>
              <a:t> de la </a:t>
            </a:r>
            <a:r>
              <a:rPr lang="en-US" err="1"/>
              <a:t>forme</a:t>
            </a:r>
            <a:r>
              <a:rPr lang="en-US"/>
              <a:t> (RDA 9.2.2.5.1)</a:t>
            </a:r>
            <a:endParaRPr/>
          </a:p>
          <a:p>
            <a:pPr marL="546100" lvl="0" indent="0" algn="l" rtl="0">
              <a:lnSpc>
                <a:spcPct val="90000"/>
              </a:lnSpc>
              <a:spcBef>
                <a:spcPts val="1800"/>
              </a:spcBef>
              <a:spcAft>
                <a:spcPts val="0"/>
              </a:spcAft>
              <a:buClr>
                <a:schemeClr val="dk1"/>
              </a:buClr>
              <a:buSzPts val="1600"/>
              <a:buNone/>
            </a:pPr>
            <a:r>
              <a:rPr lang="en-US" sz="1600" baseline="30000"/>
              <a:t>⧫</a:t>
            </a:r>
            <a:r>
              <a:rPr lang="en-US" sz="3200" baseline="30000"/>
              <a:t>  </a:t>
            </a:r>
            <a:r>
              <a:rPr lang="en-US" sz="2400" err="1"/>
              <a:t>Choisir</a:t>
            </a:r>
            <a:r>
              <a:rPr lang="en-US" sz="2400"/>
              <a:t> </a:t>
            </a:r>
            <a:r>
              <a:rPr lang="en-US" sz="2400" err="1"/>
              <a:t>comme</a:t>
            </a:r>
            <a:r>
              <a:rPr lang="en-US" sz="2400"/>
              <a:t> nom </a:t>
            </a:r>
            <a:r>
              <a:rPr lang="en-US" sz="2400" err="1"/>
              <a:t>privilégié</a:t>
            </a:r>
            <a:r>
              <a:rPr lang="en-US" sz="2400"/>
              <a:t> la </a:t>
            </a:r>
            <a:r>
              <a:rPr lang="en-US" sz="2400" err="1"/>
              <a:t>forme</a:t>
            </a:r>
            <a:r>
              <a:rPr lang="en-US" sz="2400"/>
              <a:t> </a:t>
            </a:r>
            <a:r>
              <a:rPr lang="en-US" sz="2400" err="1"/>
              <a:t>trouvée</a:t>
            </a:r>
            <a:r>
              <a:rPr lang="en-US" sz="2400"/>
              <a:t> le plus </a:t>
            </a:r>
            <a:r>
              <a:rPr lang="en-US" sz="2400" err="1"/>
              <a:t>couramment</a:t>
            </a:r>
            <a:endParaRPr/>
          </a:p>
          <a:p>
            <a:pPr marL="546100" lvl="0" indent="0" algn="l" rtl="0">
              <a:lnSpc>
                <a:spcPct val="90000"/>
              </a:lnSpc>
              <a:spcBef>
                <a:spcPts val="1000"/>
              </a:spcBef>
              <a:spcAft>
                <a:spcPts val="0"/>
              </a:spcAft>
              <a:buClr>
                <a:schemeClr val="dk1"/>
              </a:buClr>
              <a:buSzPts val="1600"/>
              <a:buNone/>
            </a:pPr>
            <a:r>
              <a:rPr lang="en-US" sz="1600" baseline="30000"/>
              <a:t>⧫</a:t>
            </a:r>
            <a:r>
              <a:rPr lang="en-US" baseline="30000"/>
              <a:t>  </a:t>
            </a:r>
            <a:r>
              <a:rPr lang="en-US" sz="2400"/>
              <a:t>Si </a:t>
            </a:r>
            <a:r>
              <a:rPr lang="en-US" sz="2400" err="1"/>
              <a:t>aucune</a:t>
            </a:r>
            <a:r>
              <a:rPr lang="en-US" sz="2400"/>
              <a:t> </a:t>
            </a:r>
            <a:r>
              <a:rPr lang="en-US" sz="2400" err="1"/>
              <a:t>forme</a:t>
            </a:r>
            <a:r>
              <a:rPr lang="en-US" sz="2400"/>
              <a:t> ne </a:t>
            </a:r>
            <a:r>
              <a:rPr lang="en-US" sz="2400" err="1"/>
              <a:t>prédomine</a:t>
            </a:r>
            <a:r>
              <a:rPr lang="en-US" sz="2400"/>
              <a:t>, </a:t>
            </a:r>
            <a:r>
              <a:rPr lang="en-US" sz="2400" err="1"/>
              <a:t>choisir</a:t>
            </a:r>
            <a:r>
              <a:rPr lang="en-US" sz="2400"/>
              <a:t> la </a:t>
            </a:r>
            <a:r>
              <a:rPr lang="en-US" sz="2400" err="1"/>
              <a:t>forme</a:t>
            </a:r>
            <a:r>
              <a:rPr lang="en-US" sz="2400"/>
              <a:t> la plus </a:t>
            </a:r>
            <a:r>
              <a:rPr lang="en-US" sz="2400" err="1"/>
              <a:t>récente</a:t>
            </a:r>
            <a:r>
              <a:rPr lang="en-US" sz="2400"/>
              <a:t> </a:t>
            </a:r>
            <a:r>
              <a:rPr lang="en-US" sz="2400" err="1"/>
              <a:t>comme</a:t>
            </a:r>
            <a:endParaRPr/>
          </a:p>
          <a:p>
            <a:pPr marL="546100" lvl="0" indent="0" algn="l" rtl="0">
              <a:lnSpc>
                <a:spcPct val="90000"/>
              </a:lnSpc>
              <a:spcBef>
                <a:spcPts val="0"/>
              </a:spcBef>
              <a:spcAft>
                <a:spcPts val="0"/>
              </a:spcAft>
              <a:buClr>
                <a:schemeClr val="dk1"/>
              </a:buClr>
              <a:buSzPts val="2600"/>
              <a:buNone/>
            </a:pPr>
            <a:r>
              <a:rPr lang="en-US" sz="2600"/>
              <a:t>   </a:t>
            </a:r>
            <a:r>
              <a:rPr lang="en-US" sz="2400"/>
              <a:t>nom </a:t>
            </a:r>
            <a:r>
              <a:rPr lang="en-US" sz="2400" err="1"/>
              <a:t>privilégié</a:t>
            </a:r>
            <a:endParaRPr sz="2400"/>
          </a:p>
          <a:p>
            <a:pPr marL="546100" lvl="0" indent="0" algn="l" rtl="0">
              <a:spcBef>
                <a:spcPts val="1000"/>
              </a:spcBef>
              <a:spcAft>
                <a:spcPts val="0"/>
              </a:spcAft>
              <a:buNone/>
            </a:pPr>
            <a:r>
              <a:rPr lang="en-US" sz="1600" baseline="30000"/>
              <a:t>⧫</a:t>
            </a:r>
            <a:r>
              <a:rPr lang="en-US" sz="2400" baseline="30000"/>
              <a:t>  </a:t>
            </a:r>
            <a:r>
              <a:rPr lang="en-US" sz="2400" err="1"/>
              <a:t>En</a:t>
            </a:r>
            <a:r>
              <a:rPr lang="en-US" sz="2400"/>
              <a:t> </a:t>
            </a:r>
            <a:r>
              <a:rPr lang="en-US" sz="2400" err="1"/>
              <a:t>cas</a:t>
            </a:r>
            <a:r>
              <a:rPr lang="en-US" sz="2400"/>
              <a:t> de </a:t>
            </a:r>
            <a:r>
              <a:rPr lang="en-US" sz="2400" err="1"/>
              <a:t>doute</a:t>
            </a:r>
            <a:r>
              <a:rPr lang="en-US" sz="2400"/>
              <a:t> sur la </a:t>
            </a:r>
            <a:r>
              <a:rPr lang="en-US" sz="2400" err="1"/>
              <a:t>forme</a:t>
            </a:r>
            <a:r>
              <a:rPr lang="en-US" sz="2400"/>
              <a:t> la plus </a:t>
            </a:r>
            <a:r>
              <a:rPr lang="en-US" sz="2400" err="1"/>
              <a:t>récente</a:t>
            </a:r>
            <a:r>
              <a:rPr lang="en-US" sz="2400"/>
              <a:t>, </a:t>
            </a:r>
            <a:r>
              <a:rPr lang="en-US" sz="2400" err="1"/>
              <a:t>choisir</a:t>
            </a:r>
            <a:r>
              <a:rPr lang="en-US" sz="2400"/>
              <a:t> la </a:t>
            </a:r>
            <a:r>
              <a:rPr lang="en-US" sz="2400" err="1"/>
              <a:t>forme</a:t>
            </a:r>
            <a:r>
              <a:rPr lang="en-US" sz="2400"/>
              <a:t> la plus </a:t>
            </a:r>
            <a:r>
              <a:rPr lang="en-US" sz="2400" err="1"/>
              <a:t>complète</a:t>
            </a:r>
            <a:r>
              <a:rPr lang="en-US" sz="2400"/>
              <a:t>  </a:t>
            </a:r>
            <a:endParaRPr sz="2400"/>
          </a:p>
          <a:p>
            <a:pPr marL="546100" lvl="0" indent="0" algn="l" rtl="0">
              <a:spcBef>
                <a:spcPts val="1000"/>
              </a:spcBef>
              <a:spcAft>
                <a:spcPts val="0"/>
              </a:spcAft>
              <a:buNone/>
            </a:pPr>
            <a:r>
              <a:rPr lang="en-US" sz="1600" baseline="30000"/>
              <a:t>⧫</a:t>
            </a:r>
            <a:r>
              <a:rPr lang="en-US" sz="2400" baseline="30000"/>
              <a:t>  </a:t>
            </a:r>
            <a:r>
              <a:rPr lang="en-US" sz="2400" err="1"/>
              <a:t>Enregistrer</a:t>
            </a:r>
            <a:r>
              <a:rPr lang="en-US" sz="2400"/>
              <a:t> les </a:t>
            </a:r>
            <a:r>
              <a:rPr lang="en-US" sz="2400" err="1"/>
              <a:t>autres</a:t>
            </a:r>
            <a:r>
              <a:rPr lang="en-US" sz="2400"/>
              <a:t> </a:t>
            </a:r>
            <a:r>
              <a:rPr lang="en-US" sz="2400" err="1"/>
              <a:t>formes</a:t>
            </a:r>
            <a:r>
              <a:rPr lang="en-US" sz="2400"/>
              <a:t> </a:t>
            </a:r>
            <a:r>
              <a:rPr lang="en-US" sz="2400" err="1"/>
              <a:t>comme</a:t>
            </a:r>
            <a:r>
              <a:rPr lang="en-US" sz="2400"/>
              <a:t> </a:t>
            </a:r>
            <a:r>
              <a:rPr lang="en-US" sz="2400" err="1"/>
              <a:t>variantes</a:t>
            </a:r>
            <a:r>
              <a:rPr lang="en-US" sz="2400"/>
              <a:t> de nom - </a:t>
            </a:r>
            <a:r>
              <a:rPr lang="en-US" sz="2400" err="1"/>
              <a:t>facultatif</a:t>
            </a:r>
            <a:r>
              <a:rPr lang="en-US" sz="2400"/>
              <a:t> </a:t>
            </a:r>
            <a:endParaRPr/>
          </a:p>
          <a:p>
            <a:pPr marL="546100" lvl="0" indent="0" algn="l" rtl="0">
              <a:lnSpc>
                <a:spcPct val="90000"/>
              </a:lnSpc>
              <a:spcBef>
                <a:spcPts val="0"/>
              </a:spcBef>
              <a:spcAft>
                <a:spcPts val="0"/>
              </a:spcAft>
              <a:buClr>
                <a:schemeClr val="dk1"/>
              </a:buClr>
              <a:buSzPts val="2400"/>
              <a:buNone/>
            </a:pPr>
            <a:r>
              <a:rPr lang="en-US" sz="2400"/>
              <a:t>   (zone 400 du MARC)</a:t>
            </a:r>
            <a:endParaRPr/>
          </a:p>
        </p:txBody>
      </p:sp>
      <p:sp>
        <p:nvSpPr>
          <p:cNvPr id="320" name="Google Shape;320;p2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888888"/>
              </a:buClr>
              <a:buSzPts val="1200"/>
              <a:buFont typeface="Calibri"/>
              <a:buNone/>
            </a:pPr>
            <a:r>
              <a:rPr lang="en-US" sz="1200" b="0" i="0" u="none" strike="noStrike" cap="none">
                <a:solidFill>
                  <a:srgbClr val="888888"/>
                </a:solidFill>
                <a:latin typeface="Calibri"/>
                <a:ea typeface="Calibri"/>
                <a:cs typeface="Calibri"/>
                <a:sym typeface="Calibri"/>
              </a:rPr>
              <a:t>Module 2 : Description des personnes</a:t>
            </a:r>
            <a:endParaRPr sz="1200" b="0" i="0" u="none" strike="noStrike" cap="none">
              <a:solidFill>
                <a:srgbClr val="888888"/>
              </a:solidFill>
              <a:latin typeface="Calibri"/>
              <a:ea typeface="Calibri"/>
              <a:cs typeface="Calibri"/>
              <a:sym typeface="Calibri"/>
            </a:endParaRPr>
          </a:p>
        </p:txBody>
      </p:sp>
      <p:sp>
        <p:nvSpPr>
          <p:cNvPr id="321" name="Google Shape;321;p2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888888"/>
              </a:buClr>
              <a:buSzPts val="1200"/>
              <a:buFont typeface="Calibri"/>
              <a:buNone/>
            </a:pPr>
            <a:fld id="{00000000-1234-1234-1234-123412341234}" type="slidenum">
              <a:rPr lang="en-US" sz="1200" b="0" i="0" u="none" strike="noStrike" cap="none">
                <a:solidFill>
                  <a:srgbClr val="888888"/>
                </a:solidFill>
                <a:latin typeface="Calibri"/>
                <a:ea typeface="Calibri"/>
                <a:cs typeface="Calibri"/>
                <a:sym typeface="Calibri"/>
              </a:rPr>
              <a:t>28</a:t>
            </a:fld>
            <a:endParaRPr sz="1200" b="0" i="0" u="none" strike="noStrike" cap="none">
              <a:solidFill>
                <a:srgbClr val="888888"/>
              </a:solidFill>
              <a:latin typeface="Calibri"/>
              <a:ea typeface="Calibri"/>
              <a:cs typeface="Calibri"/>
              <a:sym typeface="Calibri"/>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327"/>
        <p:cNvGrpSpPr/>
        <p:nvPr/>
      </p:nvGrpSpPr>
      <p:grpSpPr>
        <a:xfrm>
          <a:off x="0" y="0"/>
          <a:ext cx="0" cy="0"/>
          <a:chOff x="0" y="0"/>
          <a:chExt cx="0" cy="0"/>
        </a:xfrm>
      </p:grpSpPr>
      <p:sp>
        <p:nvSpPr>
          <p:cNvPr id="328" name="Google Shape;328;p24"/>
          <p:cNvSpPr txBox="1">
            <a:spLocks noGrp="1"/>
          </p:cNvSpPr>
          <p:nvPr>
            <p:ph type="title"/>
          </p:nvPr>
        </p:nvSpPr>
        <p:spPr>
          <a:xfrm>
            <a:off x="838200" y="625651"/>
            <a:ext cx="10515600" cy="883374"/>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chemeClr val="dk1"/>
              </a:buClr>
              <a:buSzPts val="4000"/>
              <a:buFont typeface="Calibri"/>
              <a:buNone/>
            </a:pPr>
            <a:r>
              <a:rPr lang="en-US" sz="4000">
                <a:latin typeface="Calibri"/>
                <a:ea typeface="Calibri"/>
                <a:cs typeface="Calibri"/>
                <a:sym typeface="Calibri"/>
              </a:rPr>
              <a:t>Formes différentes : Langue </a:t>
            </a:r>
            <a:br>
              <a:rPr lang="en-US" sz="4000">
                <a:latin typeface="Calibri"/>
                <a:ea typeface="Calibri"/>
                <a:cs typeface="Calibri"/>
                <a:sym typeface="Calibri"/>
              </a:rPr>
            </a:br>
            <a:r>
              <a:rPr lang="en-US" sz="4000">
                <a:latin typeface="Calibri"/>
                <a:ea typeface="Calibri"/>
                <a:cs typeface="Calibri"/>
                <a:sym typeface="Calibri"/>
              </a:rPr>
              <a:t>(RDA 9.2.2.5.2)</a:t>
            </a:r>
            <a:endParaRPr sz="4000">
              <a:latin typeface="Calibri"/>
              <a:ea typeface="Calibri"/>
              <a:cs typeface="Calibri"/>
              <a:sym typeface="Calibri"/>
            </a:endParaRPr>
          </a:p>
        </p:txBody>
      </p:sp>
      <p:sp>
        <p:nvSpPr>
          <p:cNvPr id="329" name="Google Shape;329;p24"/>
          <p:cNvSpPr txBox="1">
            <a:spLocks noGrp="1"/>
          </p:cNvSpPr>
          <p:nvPr>
            <p:ph type="body" idx="1"/>
          </p:nvPr>
        </p:nvSpPr>
        <p:spPr>
          <a:xfrm>
            <a:off x="613610" y="1973179"/>
            <a:ext cx="10984831" cy="3529264"/>
          </a:xfrm>
          <a:prstGeom prst="rect">
            <a:avLst/>
          </a:prstGeom>
          <a:noFill/>
          <a:ln>
            <a:noFill/>
          </a:ln>
        </p:spPr>
        <p:txBody>
          <a:bodyPr spcFirstLastPara="1" wrap="square" lIns="91425" tIns="45700" rIns="91425" bIns="45700" anchor="t" anchorCtr="0">
            <a:noAutofit/>
          </a:bodyPr>
          <a:lstStyle/>
          <a:p>
            <a:pPr marL="228600" indent="-228600">
              <a:spcBef>
                <a:spcPts val="0"/>
              </a:spcBef>
              <a:buSzPts val="2800"/>
            </a:pPr>
            <a:r>
              <a:rPr lang="en-US" err="1"/>
              <a:t>Choisir</a:t>
            </a:r>
            <a:r>
              <a:rPr lang="en-US"/>
              <a:t> </a:t>
            </a:r>
            <a:r>
              <a:rPr lang="en-US" err="1"/>
              <a:t>comme</a:t>
            </a:r>
            <a:r>
              <a:rPr lang="en-US"/>
              <a:t> nom </a:t>
            </a:r>
            <a:r>
              <a:rPr lang="en-US" err="1"/>
              <a:t>privilégié</a:t>
            </a:r>
            <a:r>
              <a:rPr lang="en-US"/>
              <a:t> la forme dans la langue trouvée le plus couramment dans les manifestations associées à la </a:t>
            </a:r>
            <a:r>
              <a:rPr lang="en-US" err="1"/>
              <a:t>personne</a:t>
            </a:r>
            <a:r>
              <a:rPr lang="en-US"/>
              <a:t> </a:t>
            </a:r>
          </a:p>
          <a:p>
            <a:pPr marL="228600" indent="-228600">
              <a:spcBef>
                <a:spcPts val="0"/>
              </a:spcBef>
              <a:buSzPts val="2800"/>
            </a:pPr>
            <a:r>
              <a:rPr lang="en-US" err="1"/>
              <a:t>Enregistrer</a:t>
            </a:r>
            <a:r>
              <a:rPr lang="en-US"/>
              <a:t> les autres formes comme variantes de nom (zone 400 du MARC)</a:t>
            </a:r>
            <a:endParaRPr/>
          </a:p>
          <a:p>
            <a:pPr marL="0" lvl="0" indent="0" algn="l" rtl="0">
              <a:lnSpc>
                <a:spcPct val="90000"/>
              </a:lnSpc>
              <a:spcBef>
                <a:spcPts val="1800"/>
              </a:spcBef>
              <a:spcAft>
                <a:spcPts val="0"/>
              </a:spcAft>
              <a:buClr>
                <a:srgbClr val="00B050"/>
              </a:buClr>
              <a:buSzPts val="2800"/>
              <a:buNone/>
            </a:pPr>
            <a:r>
              <a:rPr lang="en-US" i="1">
                <a:solidFill>
                  <a:srgbClr val="00B050"/>
                </a:solidFill>
              </a:rPr>
              <a:t>Exceptions</a:t>
            </a:r>
            <a:endParaRPr/>
          </a:p>
          <a:p>
            <a:pPr marL="228600" lvl="0" indent="-228600" algn="l" rtl="0">
              <a:lnSpc>
                <a:spcPct val="90000"/>
              </a:lnSpc>
              <a:spcBef>
                <a:spcPts val="1000"/>
              </a:spcBef>
              <a:spcAft>
                <a:spcPts val="0"/>
              </a:spcAft>
              <a:buClr>
                <a:schemeClr val="dk1"/>
              </a:buClr>
              <a:buSzPts val="2800"/>
              <a:buChar char="•"/>
            </a:pPr>
            <a:r>
              <a:rPr lang="en-US"/>
              <a:t>Grec ou latin ‐ choisir la forme trouvée le plus couramment dans les sources de référence </a:t>
            </a:r>
            <a:endParaRPr/>
          </a:p>
          <a:p>
            <a:pPr marL="228600" lvl="0" indent="-228600" algn="l" rtl="0">
              <a:lnSpc>
                <a:spcPct val="90000"/>
              </a:lnSpc>
              <a:spcBef>
                <a:spcPts val="1000"/>
              </a:spcBef>
              <a:spcAft>
                <a:spcPts val="0"/>
              </a:spcAft>
              <a:buClr>
                <a:schemeClr val="dk1"/>
              </a:buClr>
              <a:buSzPts val="2800"/>
              <a:buChar char="•"/>
            </a:pPr>
            <a:r>
              <a:rPr lang="en-US"/>
              <a:t>Prénom ‐ choisir la </a:t>
            </a:r>
            <a:r>
              <a:rPr lang="en-US" err="1"/>
              <a:t>forme</a:t>
            </a:r>
            <a:r>
              <a:rPr lang="en-US"/>
              <a:t> de nom bien </a:t>
            </a:r>
            <a:r>
              <a:rPr lang="en-US" err="1"/>
              <a:t>établie</a:t>
            </a:r>
            <a:r>
              <a:rPr lang="en-US"/>
              <a:t> dans les sources de référence dans la langue privilégiée par l’agence créant les données</a:t>
            </a:r>
            <a:endParaRPr i="1">
              <a:solidFill>
                <a:srgbClr val="00B050"/>
              </a:solidFill>
            </a:endParaRPr>
          </a:p>
          <a:p>
            <a:pPr marL="0" lvl="0" indent="0" algn="l" rtl="0">
              <a:lnSpc>
                <a:spcPct val="90000"/>
              </a:lnSpc>
              <a:spcBef>
                <a:spcPts val="1000"/>
              </a:spcBef>
              <a:spcAft>
                <a:spcPts val="0"/>
              </a:spcAft>
              <a:buClr>
                <a:schemeClr val="dk1"/>
              </a:buClr>
              <a:buSzPts val="3200"/>
              <a:buNone/>
            </a:pPr>
            <a:endParaRPr sz="3200">
              <a:latin typeface="Leelawadee"/>
              <a:ea typeface="Leelawadee"/>
              <a:cs typeface="Leelawadee"/>
              <a:sym typeface="Leelawadee"/>
            </a:endParaRPr>
          </a:p>
        </p:txBody>
      </p:sp>
      <p:sp>
        <p:nvSpPr>
          <p:cNvPr id="330" name="Google Shape;330;p2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888888"/>
              </a:buClr>
              <a:buSzPts val="1200"/>
              <a:buFont typeface="Calibri"/>
              <a:buNone/>
            </a:pPr>
            <a:r>
              <a:rPr lang="en-US" sz="1200" b="0" i="0" u="none" strike="noStrike" cap="none">
                <a:solidFill>
                  <a:srgbClr val="888888"/>
                </a:solidFill>
                <a:latin typeface="Calibri"/>
                <a:ea typeface="Calibri"/>
                <a:cs typeface="Calibri"/>
                <a:sym typeface="Calibri"/>
              </a:rPr>
              <a:t>Module 2 : Description des personnes</a:t>
            </a:r>
            <a:endParaRPr sz="1200" b="0" i="0" u="none" strike="noStrike" cap="none">
              <a:solidFill>
                <a:srgbClr val="888888"/>
              </a:solidFill>
              <a:latin typeface="Calibri"/>
              <a:ea typeface="Calibri"/>
              <a:cs typeface="Calibri"/>
              <a:sym typeface="Calibri"/>
            </a:endParaRPr>
          </a:p>
        </p:txBody>
      </p:sp>
      <p:sp>
        <p:nvSpPr>
          <p:cNvPr id="331" name="Google Shape;331;p2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888888"/>
              </a:buClr>
              <a:buSzPts val="1200"/>
              <a:buFont typeface="Calibri"/>
              <a:buNone/>
            </a:pPr>
            <a:fld id="{00000000-1234-1234-1234-123412341234}" type="slidenum">
              <a:rPr lang="en-US" sz="1200" b="0" i="0" u="none" strike="noStrike" cap="none">
                <a:solidFill>
                  <a:srgbClr val="888888"/>
                </a:solidFill>
                <a:latin typeface="Calibri"/>
                <a:ea typeface="Calibri"/>
                <a:cs typeface="Calibri"/>
                <a:sym typeface="Calibri"/>
              </a:rPr>
              <a:t>29</a:t>
            </a:fld>
            <a:endParaRPr sz="1200" b="0" i="0" u="none" strike="noStrike" cap="none">
              <a:solidFill>
                <a:srgbClr val="888888"/>
              </a:solidFill>
              <a:latin typeface="Calibri"/>
              <a:ea typeface="Calibri"/>
              <a:cs typeface="Calibri"/>
              <a:sym typeface="Calibri"/>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11"/>
        <p:cNvGrpSpPr/>
        <p:nvPr/>
      </p:nvGrpSpPr>
      <p:grpSpPr>
        <a:xfrm>
          <a:off x="0" y="0"/>
          <a:ext cx="0" cy="0"/>
          <a:chOff x="0" y="0"/>
          <a:chExt cx="0" cy="0"/>
        </a:xfrm>
      </p:grpSpPr>
      <p:sp>
        <p:nvSpPr>
          <p:cNvPr id="112" name="Google Shape;112;p3"/>
          <p:cNvSpPr txBox="1">
            <a:spLocks noGrp="1"/>
          </p:cNvSpPr>
          <p:nvPr>
            <p:ph type="title"/>
          </p:nvPr>
        </p:nvSpPr>
        <p:spPr>
          <a:xfrm>
            <a:off x="838200" y="458161"/>
            <a:ext cx="10515600" cy="1011239"/>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dk1"/>
              </a:buClr>
              <a:buSzPts val="4000"/>
              <a:buFont typeface="Calibri"/>
              <a:buNone/>
            </a:pPr>
            <a:r>
              <a:rPr lang="fr-CA" sz="4000">
                <a:latin typeface="Calibri"/>
                <a:ea typeface="Calibri"/>
                <a:cs typeface="Calibri"/>
                <a:sym typeface="Calibri"/>
              </a:rPr>
              <a:t>Champ d’application de « personne »</a:t>
            </a:r>
          </a:p>
        </p:txBody>
      </p:sp>
      <p:sp>
        <p:nvSpPr>
          <p:cNvPr id="113" name="Google Shape;113;p3"/>
          <p:cNvSpPr txBox="1">
            <a:spLocks noGrp="1"/>
          </p:cNvSpPr>
          <p:nvPr>
            <p:ph type="body" idx="1"/>
          </p:nvPr>
        </p:nvSpPr>
        <p:spPr>
          <a:xfrm>
            <a:off x="838200" y="1803654"/>
            <a:ext cx="10257430" cy="4238371"/>
          </a:xfrm>
          <a:prstGeom prst="rect">
            <a:avLst/>
          </a:prstGeom>
          <a:noFill/>
          <a:ln>
            <a:noFill/>
          </a:ln>
        </p:spPr>
        <p:txBody>
          <a:bodyPr spcFirstLastPara="1" wrap="square" lIns="91425" tIns="45700" rIns="91425" bIns="45700" anchor="t" anchorCtr="0">
            <a:normAutofit/>
          </a:bodyPr>
          <a:lstStyle/>
          <a:p>
            <a:pPr marL="228600" lvl="0" indent="-228600" algn="l" rtl="0">
              <a:lnSpc>
                <a:spcPct val="90000"/>
              </a:lnSpc>
              <a:spcBef>
                <a:spcPts val="0"/>
              </a:spcBef>
              <a:spcAft>
                <a:spcPts val="0"/>
              </a:spcAft>
              <a:buClr>
                <a:schemeClr val="dk1"/>
              </a:buClr>
              <a:buSzPts val="2800"/>
              <a:buChar char="•"/>
            </a:pPr>
            <a:r>
              <a:rPr lang="fr-CA" b="1"/>
              <a:t>Définition (RDA 8.1.2)</a:t>
            </a:r>
          </a:p>
          <a:p>
            <a:pPr marL="0" lvl="0" indent="0" algn="l" rtl="0">
              <a:lnSpc>
                <a:spcPct val="90000"/>
              </a:lnSpc>
              <a:spcBef>
                <a:spcPts val="1000"/>
              </a:spcBef>
              <a:spcAft>
                <a:spcPts val="0"/>
              </a:spcAft>
              <a:buClr>
                <a:schemeClr val="dk1"/>
              </a:buClr>
              <a:buSzPts val="2800"/>
              <a:buNone/>
            </a:pPr>
            <a:endParaRPr lang="fr-CA"/>
          </a:p>
          <a:p>
            <a:pPr marL="0" lvl="0" indent="0" algn="l" rtl="0">
              <a:lnSpc>
                <a:spcPct val="90000"/>
              </a:lnSpc>
              <a:spcBef>
                <a:spcPts val="1000"/>
              </a:spcBef>
              <a:spcAft>
                <a:spcPts val="0"/>
              </a:spcAft>
              <a:buClr>
                <a:schemeClr val="dk1"/>
              </a:buClr>
              <a:buSzPts val="2800"/>
              <a:buNone/>
            </a:pPr>
            <a:r>
              <a:rPr lang="fr-CA"/>
              <a:t>Individu ou identité établie par un individu, seul ou en collaboration avec un ou plusieurs autres individus</a:t>
            </a:r>
          </a:p>
          <a:p>
            <a:pPr marL="914400" lvl="2" indent="0">
              <a:spcBef>
                <a:spcPts val="1000"/>
              </a:spcBef>
              <a:buSzPts val="2800"/>
              <a:buNone/>
            </a:pPr>
            <a:endParaRPr lang="fr-CA"/>
          </a:p>
          <a:p>
            <a:pPr marL="914400" lvl="2" indent="0">
              <a:spcBef>
                <a:spcPts val="1000"/>
              </a:spcBef>
              <a:buSzPts val="2800"/>
              <a:buNone/>
            </a:pPr>
            <a:r>
              <a:rPr lang="fr-CA"/>
              <a:t>Les personnes comprennent les personnes nommées dans les œuvres religieuses, les personnes fictives et légendaires, et les entités non humaines réelles ou fictives (RDA 9.0)</a:t>
            </a:r>
          </a:p>
        </p:txBody>
      </p:sp>
      <p:sp>
        <p:nvSpPr>
          <p:cNvPr id="114" name="Google Shape;114;p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888888"/>
              </a:buClr>
              <a:buSzPts val="1200"/>
              <a:buFont typeface="Calibri"/>
              <a:buNone/>
            </a:pPr>
            <a:r>
              <a:rPr lang="en-US" sz="1200" b="0" i="0" u="none" strike="noStrike" cap="none">
                <a:solidFill>
                  <a:srgbClr val="888888"/>
                </a:solidFill>
                <a:latin typeface="Calibri"/>
                <a:ea typeface="Calibri"/>
                <a:cs typeface="Calibri"/>
                <a:sym typeface="Calibri"/>
              </a:rPr>
              <a:t>Module 2 : Description des </a:t>
            </a:r>
            <a:r>
              <a:rPr lang="en-US">
                <a:solidFill>
                  <a:srgbClr val="888888"/>
                </a:solidFill>
                <a:latin typeface="Calibri"/>
                <a:ea typeface="Calibri"/>
                <a:cs typeface="Calibri"/>
                <a:sym typeface="Calibri"/>
              </a:rPr>
              <a:t>personn</a:t>
            </a:r>
            <a:r>
              <a:rPr lang="en-US" sz="1200" b="0" i="0" u="none" strike="noStrike" cap="none">
                <a:solidFill>
                  <a:srgbClr val="888888"/>
                </a:solidFill>
                <a:latin typeface="Calibri"/>
                <a:ea typeface="Calibri"/>
                <a:cs typeface="Calibri"/>
                <a:sym typeface="Calibri"/>
              </a:rPr>
              <a:t>es</a:t>
            </a:r>
            <a:endParaRPr sz="1200" b="0" i="0" u="none" strike="noStrike" cap="none">
              <a:solidFill>
                <a:srgbClr val="888888"/>
              </a:solidFill>
              <a:latin typeface="Calibri"/>
              <a:ea typeface="Calibri"/>
              <a:cs typeface="Calibri"/>
              <a:sym typeface="Calibri"/>
            </a:endParaRPr>
          </a:p>
        </p:txBody>
      </p:sp>
      <p:sp>
        <p:nvSpPr>
          <p:cNvPr id="115" name="Google Shape;115;p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888888"/>
              </a:buClr>
              <a:buSzPts val="1200"/>
              <a:buFont typeface="Calibri"/>
              <a:buNone/>
            </a:pPr>
            <a:fld id="{00000000-1234-1234-1234-123412341234}" type="slidenum">
              <a:rPr lang="en-US" sz="1200" b="0" i="0" u="none" strike="noStrike" cap="none">
                <a:solidFill>
                  <a:srgbClr val="888888"/>
                </a:solidFill>
                <a:latin typeface="Calibri"/>
                <a:ea typeface="Calibri"/>
                <a:cs typeface="Calibri"/>
                <a:sym typeface="Calibri"/>
              </a:rPr>
              <a:t>3</a:t>
            </a:fld>
            <a:endParaRPr sz="1200" b="0" i="0" u="none" strike="noStrike" cap="none">
              <a:solidFill>
                <a:srgbClr val="888888"/>
              </a:solidFill>
              <a:latin typeface="Calibri"/>
              <a:ea typeface="Calibri"/>
              <a:cs typeface="Calibri"/>
              <a:sym typeface="Calibri"/>
            </a:endParaRPr>
          </a:p>
        </p:txBody>
      </p:sp>
      <p:sp>
        <p:nvSpPr>
          <p:cNvPr id="2" name="Flèche droite 1"/>
          <p:cNvSpPr/>
          <p:nvPr/>
        </p:nvSpPr>
        <p:spPr>
          <a:xfrm>
            <a:off x="1099457" y="4167051"/>
            <a:ext cx="507274" cy="19594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337"/>
        <p:cNvGrpSpPr/>
        <p:nvPr/>
      </p:nvGrpSpPr>
      <p:grpSpPr>
        <a:xfrm>
          <a:off x="0" y="0"/>
          <a:ext cx="0" cy="0"/>
          <a:chOff x="0" y="0"/>
          <a:chExt cx="0" cy="0"/>
        </a:xfrm>
      </p:grpSpPr>
      <p:sp>
        <p:nvSpPr>
          <p:cNvPr id="338" name="Google Shape;338;p25"/>
          <p:cNvSpPr txBox="1">
            <a:spLocks noGrp="1"/>
          </p:cNvSpPr>
          <p:nvPr>
            <p:ph type="title"/>
          </p:nvPr>
        </p:nvSpPr>
        <p:spPr>
          <a:xfrm>
            <a:off x="838200" y="625651"/>
            <a:ext cx="10515600" cy="883374"/>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chemeClr val="dk1"/>
              </a:buClr>
              <a:buSzPts val="4000"/>
              <a:buFont typeface="Calibri"/>
              <a:buNone/>
            </a:pPr>
            <a:r>
              <a:rPr lang="en-US" sz="4000">
                <a:latin typeface="Calibri"/>
                <a:ea typeface="Calibri"/>
                <a:cs typeface="Calibri"/>
                <a:sym typeface="Calibri"/>
              </a:rPr>
              <a:t>Formes différentes : Langue </a:t>
            </a:r>
            <a:br>
              <a:rPr lang="en-US" sz="4000">
                <a:latin typeface="Calibri"/>
                <a:ea typeface="Calibri"/>
                <a:cs typeface="Calibri"/>
                <a:sym typeface="Calibri"/>
              </a:rPr>
            </a:br>
            <a:r>
              <a:rPr lang="en-US" sz="4000">
                <a:latin typeface="Calibri"/>
                <a:ea typeface="Calibri"/>
                <a:cs typeface="Calibri"/>
                <a:sym typeface="Calibri"/>
              </a:rPr>
              <a:t>Prénom</a:t>
            </a:r>
            <a:endParaRPr sz="4000">
              <a:latin typeface="Calibri"/>
              <a:ea typeface="Calibri"/>
              <a:cs typeface="Calibri"/>
              <a:sym typeface="Calibri"/>
            </a:endParaRPr>
          </a:p>
        </p:txBody>
      </p:sp>
      <p:sp>
        <p:nvSpPr>
          <p:cNvPr id="339" name="Google Shape;339;p2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888888"/>
              </a:buClr>
              <a:buSzPts val="1200"/>
              <a:buFont typeface="Calibri"/>
              <a:buNone/>
            </a:pPr>
            <a:r>
              <a:rPr lang="en-US" sz="1200" b="0" i="0" u="none" strike="noStrike" cap="none">
                <a:solidFill>
                  <a:srgbClr val="888888"/>
                </a:solidFill>
                <a:latin typeface="Calibri"/>
                <a:ea typeface="Calibri"/>
                <a:cs typeface="Calibri"/>
                <a:sym typeface="Calibri"/>
              </a:rPr>
              <a:t>Module 2 : Description des personnes</a:t>
            </a:r>
            <a:endParaRPr sz="1200" b="0" i="0" u="none" strike="noStrike" cap="none">
              <a:solidFill>
                <a:srgbClr val="888888"/>
              </a:solidFill>
              <a:latin typeface="Calibri"/>
              <a:ea typeface="Calibri"/>
              <a:cs typeface="Calibri"/>
              <a:sym typeface="Calibri"/>
            </a:endParaRPr>
          </a:p>
        </p:txBody>
      </p:sp>
      <p:sp>
        <p:nvSpPr>
          <p:cNvPr id="340" name="Google Shape;340;p2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888888"/>
              </a:buClr>
              <a:buSzPts val="1200"/>
              <a:buFont typeface="Calibri"/>
              <a:buNone/>
            </a:pPr>
            <a:fld id="{00000000-1234-1234-1234-123412341234}" type="slidenum">
              <a:rPr lang="en-US" sz="1200" b="0" i="0" u="none" strike="noStrike" cap="none">
                <a:solidFill>
                  <a:srgbClr val="888888"/>
                </a:solidFill>
                <a:latin typeface="Calibri"/>
                <a:ea typeface="Calibri"/>
                <a:cs typeface="Calibri"/>
                <a:sym typeface="Calibri"/>
              </a:rPr>
              <a:t>30</a:t>
            </a:fld>
            <a:endParaRPr sz="1200" b="0" i="0" u="none" strike="noStrike" cap="none">
              <a:solidFill>
                <a:srgbClr val="888888"/>
              </a:solidFill>
              <a:latin typeface="Calibri"/>
              <a:ea typeface="Calibri"/>
              <a:cs typeface="Calibri"/>
              <a:sym typeface="Calibri"/>
            </a:endParaRPr>
          </a:p>
        </p:txBody>
      </p:sp>
      <p:pic>
        <p:nvPicPr>
          <p:cNvPr id="2" name="Image 1"/>
          <p:cNvPicPr>
            <a:picLocks noChangeAspect="1"/>
          </p:cNvPicPr>
          <p:nvPr/>
        </p:nvPicPr>
        <p:blipFill>
          <a:blip r:embed="rId3"/>
          <a:stretch>
            <a:fillRect/>
          </a:stretch>
        </p:blipFill>
        <p:spPr>
          <a:xfrm>
            <a:off x="3275211" y="1915499"/>
            <a:ext cx="5609524" cy="3800000"/>
          </a:xfrm>
          <a:prstGeom prst="rect">
            <a:avLst/>
          </a:prstGeom>
          <a:ln>
            <a:solidFill>
              <a:schemeClr val="tx1"/>
            </a:solidFill>
          </a:ln>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347"/>
        <p:cNvGrpSpPr/>
        <p:nvPr/>
      </p:nvGrpSpPr>
      <p:grpSpPr>
        <a:xfrm>
          <a:off x="0" y="0"/>
          <a:ext cx="0" cy="0"/>
          <a:chOff x="0" y="0"/>
          <a:chExt cx="0" cy="0"/>
        </a:xfrm>
      </p:grpSpPr>
      <p:sp>
        <p:nvSpPr>
          <p:cNvPr id="348" name="Google Shape;348;p26"/>
          <p:cNvSpPr txBox="1">
            <a:spLocks noGrp="1"/>
          </p:cNvSpPr>
          <p:nvPr>
            <p:ph type="title"/>
          </p:nvPr>
        </p:nvSpPr>
        <p:spPr>
          <a:xfrm>
            <a:off x="838200" y="625651"/>
            <a:ext cx="10515600" cy="883374"/>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chemeClr val="dk1"/>
              </a:buClr>
              <a:buSzPts val="4000"/>
              <a:buFont typeface="Calibri"/>
              <a:buNone/>
            </a:pPr>
            <a:r>
              <a:rPr lang="en-US" sz="4000">
                <a:latin typeface="Calibri"/>
                <a:ea typeface="Calibri"/>
                <a:cs typeface="Calibri"/>
                <a:sym typeface="Calibri"/>
              </a:rPr>
              <a:t>Formes différentes : Écriture non privilégiée </a:t>
            </a:r>
            <a:br>
              <a:rPr lang="en-US" sz="4000">
                <a:latin typeface="Calibri"/>
                <a:ea typeface="Calibri"/>
                <a:cs typeface="Calibri"/>
                <a:sym typeface="Calibri"/>
              </a:rPr>
            </a:br>
            <a:r>
              <a:rPr lang="en-US" sz="4000">
                <a:latin typeface="Calibri"/>
                <a:ea typeface="Calibri"/>
                <a:cs typeface="Calibri"/>
                <a:sym typeface="Calibri"/>
              </a:rPr>
              <a:t>(RDA 9.2.2.5.3)</a:t>
            </a:r>
            <a:endParaRPr sz="4000">
              <a:latin typeface="Calibri"/>
              <a:ea typeface="Calibri"/>
              <a:cs typeface="Calibri"/>
              <a:sym typeface="Calibri"/>
            </a:endParaRPr>
          </a:p>
        </p:txBody>
      </p:sp>
      <p:sp>
        <p:nvSpPr>
          <p:cNvPr id="349" name="Google Shape;349;p26"/>
          <p:cNvSpPr txBox="1">
            <a:spLocks noGrp="1"/>
          </p:cNvSpPr>
          <p:nvPr>
            <p:ph type="body" idx="1"/>
          </p:nvPr>
        </p:nvSpPr>
        <p:spPr>
          <a:xfrm>
            <a:off x="1274885" y="2425852"/>
            <a:ext cx="9821007" cy="3529264"/>
          </a:xfrm>
          <a:prstGeom prst="rect">
            <a:avLst/>
          </a:prstGeom>
          <a:noFill/>
          <a:ln>
            <a:noFill/>
          </a:ln>
        </p:spPr>
        <p:txBody>
          <a:bodyPr spcFirstLastPara="1" wrap="square" lIns="91425" tIns="45700" rIns="91425" bIns="45700" anchor="t" anchorCtr="0">
            <a:noAutofit/>
          </a:bodyPr>
          <a:lstStyle/>
          <a:p>
            <a:pPr marL="228600" lvl="0" indent="-228600" algn="l" rtl="0">
              <a:lnSpc>
                <a:spcPct val="90000"/>
              </a:lnSpc>
              <a:spcBef>
                <a:spcPts val="0"/>
              </a:spcBef>
              <a:spcAft>
                <a:spcPts val="0"/>
              </a:spcAft>
              <a:buClr>
                <a:schemeClr val="dk1"/>
              </a:buClr>
              <a:buSzPts val="2800"/>
              <a:buChar char="•"/>
            </a:pPr>
            <a:r>
              <a:rPr lang="en-US"/>
              <a:t>Les points </a:t>
            </a:r>
            <a:r>
              <a:rPr lang="en-US" err="1"/>
              <a:t>d’accès</a:t>
            </a:r>
            <a:r>
              <a:rPr lang="en-US"/>
              <a:t> </a:t>
            </a:r>
            <a:r>
              <a:rPr lang="en-US" err="1"/>
              <a:t>autorisés</a:t>
            </a:r>
            <a:r>
              <a:rPr lang="en-US"/>
              <a:t> </a:t>
            </a:r>
            <a:r>
              <a:rPr lang="en-US" err="1"/>
              <a:t>sont</a:t>
            </a:r>
            <a:r>
              <a:rPr lang="en-US"/>
              <a:t> </a:t>
            </a:r>
            <a:r>
              <a:rPr lang="en-US" err="1"/>
              <a:t>enregistrés</a:t>
            </a:r>
            <a:r>
              <a:rPr lang="en-US"/>
              <a:t> </a:t>
            </a:r>
            <a:r>
              <a:rPr lang="en-US" err="1"/>
              <a:t>en</a:t>
            </a:r>
            <a:r>
              <a:rPr lang="en-US"/>
              <a:t> </a:t>
            </a:r>
            <a:r>
              <a:rPr lang="en-US" err="1"/>
              <a:t>écriture</a:t>
            </a:r>
            <a:r>
              <a:rPr lang="en-US"/>
              <a:t> </a:t>
            </a:r>
            <a:r>
              <a:rPr lang="en-US" err="1"/>
              <a:t>latine</a:t>
            </a:r>
            <a:endParaRPr lang="en-US"/>
          </a:p>
          <a:p>
            <a:pPr marL="228600" lvl="0" indent="-228600" algn="l" rtl="0">
              <a:lnSpc>
                <a:spcPct val="90000"/>
              </a:lnSpc>
              <a:spcBef>
                <a:spcPts val="0"/>
              </a:spcBef>
              <a:spcAft>
                <a:spcPts val="0"/>
              </a:spcAft>
              <a:buClr>
                <a:schemeClr val="dk1"/>
              </a:buClr>
              <a:buSzPts val="2800"/>
              <a:buChar char="•"/>
            </a:pPr>
            <a:r>
              <a:rPr lang="en-US"/>
              <a:t>Appliquer </a:t>
            </a:r>
            <a:r>
              <a:rPr lang="en-US" err="1"/>
              <a:t>l’alternative</a:t>
            </a:r>
            <a:r>
              <a:rPr lang="en-US"/>
              <a:t> :</a:t>
            </a:r>
          </a:p>
          <a:p>
            <a:pPr marL="685800" lvl="1" indent="-228600">
              <a:spcBef>
                <a:spcPts val="0"/>
              </a:spcBef>
              <a:buSzPts val="2800"/>
            </a:pPr>
            <a:r>
              <a:rPr lang="fr-CA"/>
              <a:t>Si une forme de nom est bien établie dans les sources de référence dans une langue privilégiée par l’agence créant les données, choisir cette forme de nom comme nom privilégié</a:t>
            </a:r>
          </a:p>
          <a:p>
            <a:pPr marL="685800" lvl="1" indent="-228600">
              <a:spcBef>
                <a:spcPts val="0"/>
              </a:spcBef>
              <a:buSzPts val="2800"/>
            </a:pPr>
            <a:r>
              <a:rPr lang="fr-CA"/>
              <a:t>Si différentes formes sont trouvées dans les sources de référence dans une langue privilégiée par l’agence créant les données, choisir la forme qui se rencontre le plus souvent</a:t>
            </a:r>
          </a:p>
        </p:txBody>
      </p:sp>
      <p:sp>
        <p:nvSpPr>
          <p:cNvPr id="350" name="Google Shape;350;p2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888888"/>
              </a:buClr>
              <a:buSzPts val="1200"/>
              <a:buFont typeface="Calibri"/>
              <a:buNone/>
            </a:pPr>
            <a:r>
              <a:rPr lang="en-US" sz="1200" b="0" i="0" u="none" strike="noStrike" cap="none">
                <a:solidFill>
                  <a:srgbClr val="888888"/>
                </a:solidFill>
                <a:latin typeface="Calibri"/>
                <a:ea typeface="Calibri"/>
                <a:cs typeface="Calibri"/>
                <a:sym typeface="Calibri"/>
              </a:rPr>
              <a:t>Module 2 : Description des personnes</a:t>
            </a:r>
            <a:endParaRPr sz="1200" b="0" i="0" u="none" strike="noStrike" cap="none">
              <a:solidFill>
                <a:srgbClr val="888888"/>
              </a:solidFill>
              <a:latin typeface="Calibri"/>
              <a:ea typeface="Calibri"/>
              <a:cs typeface="Calibri"/>
              <a:sym typeface="Calibri"/>
            </a:endParaRPr>
          </a:p>
        </p:txBody>
      </p:sp>
      <p:sp>
        <p:nvSpPr>
          <p:cNvPr id="351" name="Google Shape;351;p2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888888"/>
              </a:buClr>
              <a:buSzPts val="1200"/>
              <a:buFont typeface="Calibri"/>
              <a:buNone/>
            </a:pPr>
            <a:fld id="{00000000-1234-1234-1234-123412341234}" type="slidenum">
              <a:rPr lang="en-US" sz="1200" b="0" i="0" u="none" strike="noStrike" cap="none">
                <a:solidFill>
                  <a:srgbClr val="888888"/>
                </a:solidFill>
                <a:latin typeface="Calibri"/>
                <a:ea typeface="Calibri"/>
                <a:cs typeface="Calibri"/>
                <a:sym typeface="Calibri"/>
              </a:rPr>
              <a:t>31</a:t>
            </a:fld>
            <a:endParaRPr sz="1200" b="0" i="0" u="none" strike="noStrike" cap="none">
              <a:solidFill>
                <a:srgbClr val="888888"/>
              </a:solidFill>
              <a:latin typeface="Calibri"/>
              <a:ea typeface="Calibri"/>
              <a:cs typeface="Calibri"/>
              <a:sym typeface="Calibri"/>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347"/>
        <p:cNvGrpSpPr/>
        <p:nvPr/>
      </p:nvGrpSpPr>
      <p:grpSpPr>
        <a:xfrm>
          <a:off x="0" y="0"/>
          <a:ext cx="0" cy="0"/>
          <a:chOff x="0" y="0"/>
          <a:chExt cx="0" cy="0"/>
        </a:xfrm>
      </p:grpSpPr>
      <p:sp>
        <p:nvSpPr>
          <p:cNvPr id="348" name="Google Shape;348;p26"/>
          <p:cNvSpPr txBox="1">
            <a:spLocks noGrp="1"/>
          </p:cNvSpPr>
          <p:nvPr>
            <p:ph type="title"/>
          </p:nvPr>
        </p:nvSpPr>
        <p:spPr>
          <a:xfrm>
            <a:off x="838200" y="625651"/>
            <a:ext cx="10515600" cy="883374"/>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chemeClr val="dk1"/>
              </a:buClr>
              <a:buSzPts val="4000"/>
              <a:buFont typeface="Calibri"/>
              <a:buNone/>
            </a:pPr>
            <a:r>
              <a:rPr lang="en-US" sz="4000" err="1">
                <a:latin typeface="Calibri"/>
                <a:ea typeface="Calibri"/>
                <a:cs typeface="Calibri"/>
                <a:sym typeface="Calibri"/>
              </a:rPr>
              <a:t>Formes</a:t>
            </a:r>
            <a:r>
              <a:rPr lang="en-US" sz="4000">
                <a:latin typeface="Calibri"/>
                <a:ea typeface="Calibri"/>
                <a:cs typeface="Calibri"/>
                <a:sym typeface="Calibri"/>
              </a:rPr>
              <a:t> </a:t>
            </a:r>
            <a:r>
              <a:rPr lang="en-US" sz="4000" err="1">
                <a:latin typeface="Calibri"/>
                <a:ea typeface="Calibri"/>
                <a:cs typeface="Calibri"/>
                <a:sym typeface="Calibri"/>
              </a:rPr>
              <a:t>différentes</a:t>
            </a:r>
            <a:r>
              <a:rPr lang="en-US" sz="4000">
                <a:latin typeface="Calibri"/>
                <a:ea typeface="Calibri"/>
                <a:cs typeface="Calibri"/>
                <a:sym typeface="Calibri"/>
              </a:rPr>
              <a:t> : </a:t>
            </a:r>
            <a:r>
              <a:rPr lang="en-US" sz="4000" err="1">
                <a:latin typeface="Calibri"/>
                <a:ea typeface="Calibri"/>
                <a:cs typeface="Calibri"/>
                <a:sym typeface="Calibri"/>
              </a:rPr>
              <a:t>Écriture</a:t>
            </a:r>
            <a:r>
              <a:rPr lang="en-US" sz="4000">
                <a:latin typeface="Calibri"/>
                <a:ea typeface="Calibri"/>
                <a:cs typeface="Calibri"/>
                <a:sym typeface="Calibri"/>
              </a:rPr>
              <a:t> non </a:t>
            </a:r>
            <a:r>
              <a:rPr lang="en-US" sz="4000" err="1">
                <a:latin typeface="Calibri"/>
                <a:ea typeface="Calibri"/>
                <a:cs typeface="Calibri"/>
                <a:sym typeface="Calibri"/>
              </a:rPr>
              <a:t>privilégiée</a:t>
            </a:r>
            <a:r>
              <a:rPr lang="en-US" sz="4000">
                <a:latin typeface="Calibri"/>
                <a:ea typeface="Calibri"/>
                <a:cs typeface="Calibri"/>
                <a:sym typeface="Calibri"/>
              </a:rPr>
              <a:t> </a:t>
            </a:r>
            <a:br>
              <a:rPr lang="en-US" sz="4000">
                <a:latin typeface="Calibri"/>
                <a:ea typeface="Calibri"/>
                <a:cs typeface="Calibri"/>
                <a:sym typeface="Calibri"/>
              </a:rPr>
            </a:br>
            <a:r>
              <a:rPr lang="en-US" sz="4000">
                <a:latin typeface="Calibri"/>
                <a:ea typeface="Calibri"/>
                <a:cs typeface="Calibri"/>
                <a:sym typeface="Calibri"/>
              </a:rPr>
              <a:t>(RDA 9.2.2.5.3, ÉP de BAC-</a:t>
            </a:r>
            <a:r>
              <a:rPr lang="en-US" sz="4000" err="1">
                <a:latin typeface="Calibri"/>
                <a:ea typeface="Calibri"/>
                <a:cs typeface="Calibri"/>
                <a:sym typeface="Calibri"/>
              </a:rPr>
              <a:t>BAnQ</a:t>
            </a:r>
            <a:r>
              <a:rPr lang="en-US" sz="4000">
                <a:latin typeface="Calibri"/>
                <a:ea typeface="Calibri"/>
                <a:cs typeface="Calibri"/>
                <a:sym typeface="Calibri"/>
              </a:rPr>
              <a:t> pour 9.2.2.5.3)</a:t>
            </a:r>
            <a:endParaRPr sz="4000">
              <a:latin typeface="Calibri"/>
              <a:ea typeface="Calibri"/>
              <a:cs typeface="Calibri"/>
              <a:sym typeface="Calibri"/>
            </a:endParaRPr>
          </a:p>
        </p:txBody>
      </p:sp>
      <p:sp>
        <p:nvSpPr>
          <p:cNvPr id="349" name="Google Shape;349;p26"/>
          <p:cNvSpPr txBox="1">
            <a:spLocks noGrp="1"/>
          </p:cNvSpPr>
          <p:nvPr>
            <p:ph type="body" idx="1"/>
          </p:nvPr>
        </p:nvSpPr>
        <p:spPr>
          <a:xfrm>
            <a:off x="1274885" y="2425852"/>
            <a:ext cx="9821007" cy="3529264"/>
          </a:xfrm>
          <a:prstGeom prst="rect">
            <a:avLst/>
          </a:prstGeom>
          <a:noFill/>
          <a:ln>
            <a:noFill/>
          </a:ln>
        </p:spPr>
        <p:txBody>
          <a:bodyPr spcFirstLastPara="1" wrap="square" lIns="91425" tIns="45700" rIns="91425" bIns="45700" anchor="t" anchorCtr="0">
            <a:noAutofit/>
          </a:bodyPr>
          <a:lstStyle/>
          <a:p>
            <a:pPr marL="228600" indent="-228600">
              <a:spcBef>
                <a:spcPts val="0"/>
              </a:spcBef>
              <a:buSzPts val="2800"/>
            </a:pPr>
            <a:r>
              <a:rPr lang="fr-CA"/>
              <a:t>Application pour le chinois, le japonais, le coréen et le cyrillique</a:t>
            </a:r>
          </a:p>
          <a:p>
            <a:pPr marL="685800" lvl="1" indent="-228600">
              <a:spcBef>
                <a:spcPts val="0"/>
              </a:spcBef>
              <a:buSzPts val="2800"/>
            </a:pPr>
            <a:r>
              <a:rPr lang="fr-CA"/>
              <a:t>Si une personne est susceptible de figurer dans les sources de référence générales en français, faites une recherche dans l’</a:t>
            </a:r>
            <a:r>
              <a:rPr lang="fr-CA" i="1" u="sng">
                <a:hlinkClick r:id="rId3"/>
              </a:rPr>
              <a:t>Encyclopédie Larousse</a:t>
            </a:r>
            <a:r>
              <a:rPr lang="fr-CA"/>
              <a:t>, le</a:t>
            </a:r>
            <a:r>
              <a:rPr lang="fr-CA">
                <a:hlinkClick r:id="rId4"/>
              </a:rPr>
              <a:t> </a:t>
            </a:r>
            <a:r>
              <a:rPr lang="fr-CA" i="1" u="sng">
                <a:hlinkClick r:id="rId4"/>
              </a:rPr>
              <a:t>Petit Robert</a:t>
            </a:r>
            <a:r>
              <a:rPr lang="fr-CA"/>
              <a:t> et </a:t>
            </a:r>
            <a:r>
              <a:rPr lang="fr-CA" err="1"/>
              <a:t>l’</a:t>
            </a:r>
            <a:r>
              <a:rPr lang="fr-CA" i="1" u="sng" err="1">
                <a:hlinkClick r:id="rId5"/>
              </a:rPr>
              <a:t>Encyclopædia</a:t>
            </a:r>
            <a:r>
              <a:rPr lang="fr-CA" i="1" u="sng">
                <a:hlinkClick r:id="rId5"/>
              </a:rPr>
              <a:t> </a:t>
            </a:r>
            <a:r>
              <a:rPr lang="fr-CA" i="1" u="sng" err="1">
                <a:hlinkClick r:id="rId5"/>
              </a:rPr>
              <a:t>Universalis</a:t>
            </a:r>
            <a:endParaRPr lang="fr-CA" i="1" u="sng"/>
          </a:p>
          <a:p>
            <a:pPr marL="685800" lvl="1" indent="-228600">
              <a:spcBef>
                <a:spcPts val="0"/>
              </a:spcBef>
              <a:buSzPts val="2800"/>
            </a:pPr>
            <a:r>
              <a:rPr lang="fr-CA"/>
              <a:t>Si le nom est trouvé sous une même forme dans les trois sources, utiliser cette forme</a:t>
            </a:r>
          </a:p>
          <a:p>
            <a:pPr marL="685800" lvl="1" indent="-228600">
              <a:spcBef>
                <a:spcPts val="0"/>
              </a:spcBef>
              <a:buSzPts val="2800"/>
            </a:pPr>
            <a:r>
              <a:rPr lang="fr-CA"/>
              <a:t>Si la forme varie dans ces trois sources, utiliser la forme trouvée dans l’</a:t>
            </a:r>
            <a:r>
              <a:rPr lang="fr-CA" i="1"/>
              <a:t>Encyclopédie Larousse </a:t>
            </a:r>
            <a:r>
              <a:rPr lang="fr-CA"/>
              <a:t>si celle-ci n’en propose qu’une ou la première forme si elle en propose plus d’une</a:t>
            </a:r>
          </a:p>
          <a:p>
            <a:pPr marL="685800" lvl="1" indent="-228600">
              <a:spcBef>
                <a:spcPts val="0"/>
              </a:spcBef>
              <a:buSzPts val="2800"/>
            </a:pPr>
            <a:r>
              <a:rPr lang="fr-CA"/>
              <a:t>Si le nom ne se trouve pas dans chacune des trois sources, utiliser la forme systématiquement romanisée du nom</a:t>
            </a:r>
            <a:endParaRPr/>
          </a:p>
        </p:txBody>
      </p:sp>
      <p:sp>
        <p:nvSpPr>
          <p:cNvPr id="350" name="Google Shape;350;p2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888888"/>
              </a:buClr>
              <a:buSzPts val="1200"/>
              <a:buFont typeface="Calibri"/>
              <a:buNone/>
            </a:pPr>
            <a:r>
              <a:rPr lang="en-US" sz="1200" b="0" i="0" u="none" strike="noStrike" cap="none">
                <a:solidFill>
                  <a:srgbClr val="888888"/>
                </a:solidFill>
                <a:latin typeface="Calibri"/>
                <a:ea typeface="Calibri"/>
                <a:cs typeface="Calibri"/>
                <a:sym typeface="Calibri"/>
              </a:rPr>
              <a:t>Module 2 : Description des personnes</a:t>
            </a:r>
            <a:endParaRPr sz="1200" b="0" i="0" u="none" strike="noStrike" cap="none">
              <a:solidFill>
                <a:srgbClr val="888888"/>
              </a:solidFill>
              <a:latin typeface="Calibri"/>
              <a:ea typeface="Calibri"/>
              <a:cs typeface="Calibri"/>
              <a:sym typeface="Calibri"/>
            </a:endParaRPr>
          </a:p>
        </p:txBody>
      </p:sp>
      <p:sp>
        <p:nvSpPr>
          <p:cNvPr id="351" name="Google Shape;351;p2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888888"/>
              </a:buClr>
              <a:buSzPts val="1200"/>
              <a:buFont typeface="Calibri"/>
              <a:buNone/>
            </a:pPr>
            <a:fld id="{00000000-1234-1234-1234-123412341234}" type="slidenum">
              <a:rPr lang="en-US" sz="1200" b="0" i="0" u="none" strike="noStrike" cap="none">
                <a:solidFill>
                  <a:srgbClr val="888888"/>
                </a:solidFill>
                <a:latin typeface="Calibri"/>
                <a:ea typeface="Calibri"/>
                <a:cs typeface="Calibri"/>
                <a:sym typeface="Calibri"/>
              </a:rPr>
              <a:t>32</a:t>
            </a:fld>
            <a:endParaRPr sz="1200" b="0" i="0" u="none" strike="noStrike" cap="none">
              <a:solidFill>
                <a:srgbClr val="888888"/>
              </a:solidFill>
              <a:latin typeface="Calibri"/>
              <a:ea typeface="Calibri"/>
              <a:cs typeface="Calibri"/>
              <a:sym typeface="Calibri"/>
            </a:endParaRPr>
          </a:p>
        </p:txBody>
      </p:sp>
    </p:spTree>
    <p:extLst>
      <p:ext uri="{BB962C8B-B14F-4D97-AF65-F5344CB8AC3E}">
        <p14:creationId xmlns:p14="http://schemas.microsoft.com/office/powerpoint/2010/main" val="30823309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347"/>
        <p:cNvGrpSpPr/>
        <p:nvPr/>
      </p:nvGrpSpPr>
      <p:grpSpPr>
        <a:xfrm>
          <a:off x="0" y="0"/>
          <a:ext cx="0" cy="0"/>
          <a:chOff x="0" y="0"/>
          <a:chExt cx="0" cy="0"/>
        </a:xfrm>
      </p:grpSpPr>
      <p:sp>
        <p:nvSpPr>
          <p:cNvPr id="348" name="Google Shape;348;p26"/>
          <p:cNvSpPr txBox="1">
            <a:spLocks noGrp="1"/>
          </p:cNvSpPr>
          <p:nvPr>
            <p:ph type="title"/>
          </p:nvPr>
        </p:nvSpPr>
        <p:spPr>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chemeClr val="dk1"/>
              </a:buClr>
              <a:buSzPts val="4000"/>
              <a:buFont typeface="Calibri"/>
              <a:buNone/>
            </a:pPr>
            <a:r>
              <a:rPr lang="en-US" sz="4000" err="1">
                <a:latin typeface="Calibri"/>
                <a:ea typeface="Calibri"/>
                <a:cs typeface="Calibri"/>
                <a:sym typeface="Calibri"/>
              </a:rPr>
              <a:t>Formes</a:t>
            </a:r>
            <a:r>
              <a:rPr lang="en-US" sz="4000">
                <a:latin typeface="Calibri"/>
                <a:ea typeface="Calibri"/>
                <a:cs typeface="Calibri"/>
                <a:sym typeface="Calibri"/>
              </a:rPr>
              <a:t> </a:t>
            </a:r>
            <a:r>
              <a:rPr lang="en-US" sz="4000" err="1">
                <a:latin typeface="Calibri"/>
                <a:ea typeface="Calibri"/>
                <a:cs typeface="Calibri"/>
                <a:sym typeface="Calibri"/>
              </a:rPr>
              <a:t>différentes</a:t>
            </a:r>
            <a:r>
              <a:rPr lang="en-US" sz="4000">
                <a:latin typeface="Calibri"/>
                <a:ea typeface="Calibri"/>
                <a:cs typeface="Calibri"/>
                <a:sym typeface="Calibri"/>
              </a:rPr>
              <a:t> : </a:t>
            </a:r>
            <a:r>
              <a:rPr lang="en-US" sz="4000" err="1">
                <a:latin typeface="Calibri"/>
                <a:ea typeface="Calibri"/>
                <a:cs typeface="Calibri"/>
                <a:sym typeface="Calibri"/>
              </a:rPr>
              <a:t>Écriture</a:t>
            </a:r>
            <a:r>
              <a:rPr lang="en-US" sz="4000">
                <a:latin typeface="Calibri"/>
                <a:ea typeface="Calibri"/>
                <a:cs typeface="Calibri"/>
                <a:sym typeface="Calibri"/>
              </a:rPr>
              <a:t> non </a:t>
            </a:r>
            <a:r>
              <a:rPr lang="en-US" sz="4000" err="1">
                <a:latin typeface="Calibri"/>
                <a:ea typeface="Calibri"/>
                <a:cs typeface="Calibri"/>
                <a:sym typeface="Calibri"/>
              </a:rPr>
              <a:t>privilégiée</a:t>
            </a:r>
            <a:r>
              <a:rPr lang="en-US" sz="4000">
                <a:latin typeface="Calibri"/>
                <a:ea typeface="Calibri"/>
                <a:cs typeface="Calibri"/>
                <a:sym typeface="Calibri"/>
              </a:rPr>
              <a:t> </a:t>
            </a:r>
            <a:br>
              <a:rPr lang="en-US" sz="4000">
                <a:latin typeface="Calibri"/>
                <a:ea typeface="Calibri"/>
                <a:cs typeface="Calibri"/>
                <a:sym typeface="Calibri"/>
              </a:rPr>
            </a:br>
            <a:r>
              <a:rPr lang="en-US" sz="4000">
                <a:latin typeface="Calibri"/>
                <a:ea typeface="Calibri"/>
                <a:cs typeface="Calibri"/>
                <a:sym typeface="Calibri"/>
              </a:rPr>
              <a:t>(RDA 9.2.2.5.3, ÉP pour 9.2.2.5.3)</a:t>
            </a:r>
            <a:endParaRPr sz="4000">
              <a:latin typeface="Calibri"/>
              <a:ea typeface="Calibri"/>
              <a:cs typeface="Calibri"/>
              <a:sym typeface="Calibri"/>
            </a:endParaRPr>
          </a:p>
        </p:txBody>
      </p:sp>
      <p:sp>
        <p:nvSpPr>
          <p:cNvPr id="349" name="Google Shape;349;p26"/>
          <p:cNvSpPr txBox="1">
            <a:spLocks noGrp="1"/>
          </p:cNvSpPr>
          <p:nvPr>
            <p:ph type="body" idx="1"/>
          </p:nvPr>
        </p:nvSpPr>
        <p:spPr>
          <a:prstGeom prst="rect">
            <a:avLst/>
          </a:prstGeom>
          <a:noFill/>
          <a:ln>
            <a:noFill/>
          </a:ln>
        </p:spPr>
        <p:txBody>
          <a:bodyPr spcFirstLastPara="1" wrap="square" lIns="91425" tIns="45700" rIns="91425" bIns="45700" anchor="t" anchorCtr="0">
            <a:noAutofit/>
          </a:bodyPr>
          <a:lstStyle/>
          <a:p>
            <a:pPr marL="0" indent="0">
              <a:spcBef>
                <a:spcPts val="0"/>
              </a:spcBef>
              <a:buSzPts val="2800"/>
              <a:buNone/>
            </a:pPr>
            <a:r>
              <a:rPr lang="fr-CA"/>
              <a:t>Moussorgski (même forme dans les 3 sources)</a:t>
            </a:r>
          </a:p>
          <a:p>
            <a:pPr indent="-457200">
              <a:spcBef>
                <a:spcPts val="0"/>
              </a:spcBef>
              <a:buSzPts val="2800"/>
            </a:pPr>
            <a:r>
              <a:rPr lang="fr-CA"/>
              <a:t>Larousse : Modest Petrovitch Moussorgski</a:t>
            </a:r>
          </a:p>
          <a:p>
            <a:pPr indent="-457200">
              <a:spcBef>
                <a:spcPts val="0"/>
              </a:spcBef>
              <a:buSzPts val="2800"/>
            </a:pPr>
            <a:r>
              <a:rPr lang="fr-CA"/>
              <a:t>Petit Robert : Moussorgski (Modest Petrovitch)</a:t>
            </a:r>
          </a:p>
          <a:p>
            <a:pPr indent="-457200">
              <a:spcBef>
                <a:spcPts val="0"/>
              </a:spcBef>
              <a:buSzPts val="2800"/>
            </a:pPr>
            <a:r>
              <a:rPr lang="fr-CA" err="1"/>
              <a:t>Universalis</a:t>
            </a:r>
            <a:r>
              <a:rPr lang="fr-CA"/>
              <a:t> : </a:t>
            </a:r>
            <a:r>
              <a:rPr lang="fr-CA" b="1"/>
              <a:t>MOUSSORGSKI</a:t>
            </a:r>
            <a:r>
              <a:rPr lang="fr-CA"/>
              <a:t> MODEST PETROVITCH</a:t>
            </a:r>
          </a:p>
          <a:p>
            <a:pPr indent="-457200">
              <a:spcBef>
                <a:spcPts val="0"/>
              </a:spcBef>
              <a:buSzPts val="2800"/>
            </a:pPr>
            <a:r>
              <a:rPr lang="fr-CA"/>
              <a:t>Nom privilégié : Moussorgski, Modest Petrovitch </a:t>
            </a:r>
          </a:p>
          <a:p>
            <a:pPr marL="0" indent="0">
              <a:spcBef>
                <a:spcPts val="0"/>
              </a:spcBef>
              <a:buSzPts val="2800"/>
              <a:buNone/>
            </a:pPr>
            <a:endParaRPr lang="fr-CA"/>
          </a:p>
          <a:p>
            <a:pPr marL="0" indent="0">
              <a:spcBef>
                <a:spcPts val="0"/>
              </a:spcBef>
              <a:buSzPts val="2800"/>
              <a:buNone/>
            </a:pPr>
            <a:r>
              <a:rPr lang="fr-CA"/>
              <a:t>Pouchkine (2 formes différentes dans les 3 sources)</a:t>
            </a:r>
          </a:p>
          <a:p>
            <a:pPr indent="-457200">
              <a:spcBef>
                <a:spcPts val="0"/>
              </a:spcBef>
              <a:buSzPts val="2800"/>
            </a:pPr>
            <a:r>
              <a:rPr lang="fr-CA"/>
              <a:t>Larousse : Aleksandr Sergueïevitch Pouchkine</a:t>
            </a:r>
          </a:p>
          <a:p>
            <a:pPr indent="-457200">
              <a:spcBef>
                <a:spcPts val="0"/>
              </a:spcBef>
              <a:buSzPts val="2800"/>
            </a:pPr>
            <a:r>
              <a:rPr lang="fr-CA"/>
              <a:t>Petit Robert : Pouchkine (Alexandre Sergueïevitch)</a:t>
            </a:r>
          </a:p>
          <a:p>
            <a:pPr indent="-457200">
              <a:spcBef>
                <a:spcPts val="0"/>
              </a:spcBef>
              <a:buSzPts val="2800"/>
            </a:pPr>
            <a:r>
              <a:rPr lang="fr-CA" err="1"/>
              <a:t>Universalis</a:t>
            </a:r>
            <a:r>
              <a:rPr lang="fr-CA"/>
              <a:t> : </a:t>
            </a:r>
            <a:r>
              <a:rPr lang="fr-CA" b="1"/>
              <a:t>POUCHKINE</a:t>
            </a:r>
            <a:r>
              <a:rPr lang="fr-CA"/>
              <a:t> ALEXANDRE SERGUEÏEVITCH</a:t>
            </a:r>
          </a:p>
          <a:p>
            <a:pPr indent="-457200">
              <a:spcBef>
                <a:spcPts val="0"/>
              </a:spcBef>
              <a:buSzPts val="2800"/>
            </a:pPr>
            <a:r>
              <a:rPr lang="fr-CA"/>
              <a:t>Nom privilégié (forme du Larousse) : Pouchkine, Aleksandr Sergueïevitch</a:t>
            </a:r>
          </a:p>
          <a:p>
            <a:pPr marL="0" indent="0">
              <a:spcBef>
                <a:spcPts val="0"/>
              </a:spcBef>
              <a:buSzPts val="2800"/>
              <a:buNone/>
            </a:pPr>
            <a:endParaRPr lang="fr-CA"/>
          </a:p>
          <a:p>
            <a:pPr marL="0" indent="0">
              <a:spcBef>
                <a:spcPts val="0"/>
              </a:spcBef>
              <a:buSzPts val="2800"/>
              <a:buNone/>
            </a:pPr>
            <a:endParaRPr/>
          </a:p>
        </p:txBody>
      </p:sp>
      <p:sp>
        <p:nvSpPr>
          <p:cNvPr id="350" name="Google Shape;350;p26"/>
          <p:cNvSpPr txBox="1">
            <a:spLocks noGrp="1"/>
          </p:cNvSpPr>
          <p:nvPr>
            <p:ph type="ftr" idx="11"/>
          </p:nvPr>
        </p:nvSpPr>
        <p:spPr>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888888"/>
              </a:buClr>
              <a:buSzPts val="1200"/>
              <a:buFont typeface="Calibri"/>
              <a:buNone/>
            </a:pPr>
            <a:r>
              <a:rPr lang="en-US" sz="1200" b="0" i="0" u="none" strike="noStrike" cap="none">
                <a:solidFill>
                  <a:srgbClr val="888888"/>
                </a:solidFill>
                <a:latin typeface="Calibri"/>
                <a:ea typeface="Calibri"/>
                <a:cs typeface="Calibri"/>
                <a:sym typeface="Calibri"/>
              </a:rPr>
              <a:t>Module 2 : Description des personnes</a:t>
            </a:r>
            <a:endParaRPr sz="1200" b="0" i="0" u="none" strike="noStrike" cap="none">
              <a:solidFill>
                <a:srgbClr val="888888"/>
              </a:solidFill>
              <a:latin typeface="Calibri"/>
              <a:ea typeface="Calibri"/>
              <a:cs typeface="Calibri"/>
              <a:sym typeface="Calibri"/>
            </a:endParaRPr>
          </a:p>
        </p:txBody>
      </p:sp>
      <p:sp>
        <p:nvSpPr>
          <p:cNvPr id="351" name="Google Shape;351;p26"/>
          <p:cNvSpPr txBox="1">
            <a:spLocks noGrp="1"/>
          </p:cNvSpPr>
          <p:nvPr>
            <p:ph type="sldNum" idx="12"/>
          </p:nvPr>
        </p:nvSpPr>
        <p:spPr>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888888"/>
              </a:buClr>
              <a:buSzPts val="1200"/>
              <a:buFont typeface="Calibri"/>
              <a:buNone/>
            </a:pPr>
            <a:fld id="{00000000-1234-1234-1234-123412341234}" type="slidenum">
              <a:rPr lang="en-US" sz="1200" b="0" i="0" u="none" strike="noStrike" cap="none">
                <a:solidFill>
                  <a:srgbClr val="888888"/>
                </a:solidFill>
                <a:latin typeface="Calibri"/>
                <a:ea typeface="Calibri"/>
                <a:cs typeface="Calibri"/>
                <a:sym typeface="Calibri"/>
              </a:rPr>
              <a:t>33</a:t>
            </a:fld>
            <a:endParaRPr sz="1200" b="0" i="0" u="none" strike="noStrike" cap="none">
              <a:solidFill>
                <a:srgbClr val="888888"/>
              </a:solidFill>
              <a:latin typeface="Calibri"/>
              <a:ea typeface="Calibri"/>
              <a:cs typeface="Calibri"/>
              <a:sym typeface="Calibri"/>
            </a:endParaRPr>
          </a:p>
        </p:txBody>
      </p:sp>
    </p:spTree>
    <p:extLst>
      <p:ext uri="{BB962C8B-B14F-4D97-AF65-F5344CB8AC3E}">
        <p14:creationId xmlns:p14="http://schemas.microsoft.com/office/powerpoint/2010/main" val="215969583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347"/>
        <p:cNvGrpSpPr/>
        <p:nvPr/>
      </p:nvGrpSpPr>
      <p:grpSpPr>
        <a:xfrm>
          <a:off x="0" y="0"/>
          <a:ext cx="0" cy="0"/>
          <a:chOff x="0" y="0"/>
          <a:chExt cx="0" cy="0"/>
        </a:xfrm>
      </p:grpSpPr>
      <p:sp>
        <p:nvSpPr>
          <p:cNvPr id="348" name="Google Shape;348;p26"/>
          <p:cNvSpPr txBox="1">
            <a:spLocks noGrp="1"/>
          </p:cNvSpPr>
          <p:nvPr>
            <p:ph type="title"/>
          </p:nvPr>
        </p:nvSpPr>
        <p:spPr>
          <a:xfrm>
            <a:off x="838200" y="625651"/>
            <a:ext cx="10515600" cy="883374"/>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chemeClr val="dk1"/>
              </a:buClr>
              <a:buSzPts val="4000"/>
              <a:buFont typeface="Calibri"/>
              <a:buNone/>
            </a:pPr>
            <a:r>
              <a:rPr lang="en-US" sz="4000" err="1">
                <a:latin typeface="Calibri"/>
                <a:ea typeface="Calibri"/>
                <a:cs typeface="Calibri"/>
                <a:sym typeface="Calibri"/>
              </a:rPr>
              <a:t>Formes</a:t>
            </a:r>
            <a:r>
              <a:rPr lang="en-US" sz="4000">
                <a:latin typeface="Calibri"/>
                <a:ea typeface="Calibri"/>
                <a:cs typeface="Calibri"/>
                <a:sym typeface="Calibri"/>
              </a:rPr>
              <a:t> </a:t>
            </a:r>
            <a:r>
              <a:rPr lang="en-US" sz="4000" err="1">
                <a:latin typeface="Calibri"/>
                <a:ea typeface="Calibri"/>
                <a:cs typeface="Calibri"/>
                <a:sym typeface="Calibri"/>
              </a:rPr>
              <a:t>différentes</a:t>
            </a:r>
            <a:r>
              <a:rPr lang="en-US" sz="4000">
                <a:latin typeface="Calibri"/>
                <a:ea typeface="Calibri"/>
                <a:cs typeface="Calibri"/>
                <a:sym typeface="Calibri"/>
              </a:rPr>
              <a:t> : </a:t>
            </a:r>
            <a:r>
              <a:rPr lang="en-US" sz="4000" err="1">
                <a:latin typeface="Calibri"/>
                <a:ea typeface="Calibri"/>
                <a:cs typeface="Calibri"/>
                <a:sym typeface="Calibri"/>
              </a:rPr>
              <a:t>Écriture</a:t>
            </a:r>
            <a:r>
              <a:rPr lang="en-US" sz="4000">
                <a:latin typeface="Calibri"/>
                <a:ea typeface="Calibri"/>
                <a:cs typeface="Calibri"/>
                <a:sym typeface="Calibri"/>
              </a:rPr>
              <a:t> non </a:t>
            </a:r>
            <a:r>
              <a:rPr lang="en-US" sz="4000" err="1">
                <a:latin typeface="Calibri"/>
                <a:ea typeface="Calibri"/>
                <a:cs typeface="Calibri"/>
                <a:sym typeface="Calibri"/>
              </a:rPr>
              <a:t>privilégiée</a:t>
            </a:r>
            <a:r>
              <a:rPr lang="en-US" sz="4000">
                <a:latin typeface="Calibri"/>
                <a:ea typeface="Calibri"/>
                <a:cs typeface="Calibri"/>
                <a:sym typeface="Calibri"/>
              </a:rPr>
              <a:t> </a:t>
            </a:r>
            <a:br>
              <a:rPr lang="en-US" sz="4000">
                <a:latin typeface="Calibri"/>
                <a:ea typeface="Calibri"/>
                <a:cs typeface="Calibri"/>
                <a:sym typeface="Calibri"/>
              </a:rPr>
            </a:br>
            <a:r>
              <a:rPr lang="en-US" sz="4000">
                <a:latin typeface="Calibri"/>
                <a:ea typeface="Calibri"/>
                <a:cs typeface="Calibri"/>
                <a:sym typeface="Calibri"/>
              </a:rPr>
              <a:t>(RDA 9.2.2.5.3)</a:t>
            </a:r>
            <a:endParaRPr sz="4000">
              <a:latin typeface="Calibri"/>
              <a:ea typeface="Calibri"/>
              <a:cs typeface="Calibri"/>
              <a:sym typeface="Calibri"/>
            </a:endParaRPr>
          </a:p>
        </p:txBody>
      </p:sp>
      <p:sp>
        <p:nvSpPr>
          <p:cNvPr id="349" name="Google Shape;349;p26"/>
          <p:cNvSpPr txBox="1">
            <a:spLocks noGrp="1"/>
          </p:cNvSpPr>
          <p:nvPr>
            <p:ph type="body" idx="1"/>
          </p:nvPr>
        </p:nvSpPr>
        <p:spPr>
          <a:xfrm>
            <a:off x="1274885" y="2425852"/>
            <a:ext cx="9821007" cy="3529264"/>
          </a:xfrm>
          <a:prstGeom prst="rect">
            <a:avLst/>
          </a:prstGeom>
          <a:noFill/>
          <a:ln>
            <a:noFill/>
          </a:ln>
        </p:spPr>
        <p:txBody>
          <a:bodyPr spcFirstLastPara="1" wrap="square" lIns="91425" tIns="45700" rIns="91425" bIns="45700" anchor="t" anchorCtr="0">
            <a:noAutofit/>
          </a:bodyPr>
          <a:lstStyle/>
          <a:p>
            <a:pPr marL="228600" lvl="0" indent="-228600" algn="l" rtl="0">
              <a:lnSpc>
                <a:spcPct val="90000"/>
              </a:lnSpc>
              <a:spcBef>
                <a:spcPts val="1000"/>
              </a:spcBef>
              <a:spcAft>
                <a:spcPts val="0"/>
              </a:spcAft>
              <a:buClr>
                <a:schemeClr val="dk1"/>
              </a:buClr>
              <a:buSzPts val="2800"/>
              <a:buChar char="•"/>
            </a:pPr>
            <a:r>
              <a:rPr lang="en-US" err="1"/>
              <a:t>Lorsque</a:t>
            </a:r>
            <a:r>
              <a:rPr lang="en-US"/>
              <a:t> </a:t>
            </a:r>
            <a:r>
              <a:rPr lang="en-US" err="1"/>
              <a:t>nécessaire</a:t>
            </a:r>
            <a:r>
              <a:rPr lang="en-US"/>
              <a:t>, </a:t>
            </a:r>
            <a:r>
              <a:rPr lang="en-US" err="1"/>
              <a:t>suivre</a:t>
            </a:r>
            <a:r>
              <a:rPr lang="en-US"/>
              <a:t> les </a:t>
            </a:r>
            <a:r>
              <a:rPr lang="en-US" err="1"/>
              <a:t>méthodes</a:t>
            </a:r>
            <a:r>
              <a:rPr lang="en-US"/>
              <a:t> de </a:t>
            </a:r>
            <a:r>
              <a:rPr lang="en-US" err="1"/>
              <a:t>translittération</a:t>
            </a:r>
            <a:r>
              <a:rPr lang="en-US"/>
              <a:t> pour les </a:t>
            </a:r>
            <a:r>
              <a:rPr lang="en-US" err="1"/>
              <a:t>écritures</a:t>
            </a:r>
            <a:r>
              <a:rPr lang="en-US"/>
              <a:t> </a:t>
            </a:r>
            <a:r>
              <a:rPr lang="en-US" err="1"/>
              <a:t>en</a:t>
            </a:r>
            <a:r>
              <a:rPr lang="en-US"/>
              <a:t> </a:t>
            </a:r>
            <a:r>
              <a:rPr lang="en-US" err="1"/>
              <a:t>caractères</a:t>
            </a:r>
            <a:r>
              <a:rPr lang="en-US"/>
              <a:t> non </a:t>
            </a:r>
            <a:r>
              <a:rPr lang="en-US" err="1"/>
              <a:t>latins</a:t>
            </a:r>
            <a:r>
              <a:rPr lang="en-US"/>
              <a:t> des tables de </a:t>
            </a:r>
            <a:r>
              <a:rPr lang="en-US" err="1"/>
              <a:t>romanisation</a:t>
            </a:r>
            <a:r>
              <a:rPr lang="en-US"/>
              <a:t> </a:t>
            </a:r>
            <a:r>
              <a:rPr lang="en-US" err="1"/>
              <a:t>mentionnées</a:t>
            </a:r>
            <a:r>
              <a:rPr lang="en-US"/>
              <a:t> dans </a:t>
            </a:r>
            <a:r>
              <a:rPr lang="en-US" err="1"/>
              <a:t>l’ÉP</a:t>
            </a:r>
            <a:r>
              <a:rPr lang="en-US"/>
              <a:t> de BAC-</a:t>
            </a:r>
            <a:r>
              <a:rPr lang="en-US" err="1"/>
              <a:t>BAnQ</a:t>
            </a:r>
            <a:r>
              <a:rPr lang="en-US"/>
              <a:t> pour 9.2.2.5.3</a:t>
            </a:r>
            <a:endParaRPr lang="en-US" i="1"/>
          </a:p>
          <a:p>
            <a:pPr marL="228600" lvl="0" indent="-228600" algn="l" rtl="0">
              <a:lnSpc>
                <a:spcPct val="90000"/>
              </a:lnSpc>
              <a:spcBef>
                <a:spcPts val="1000"/>
              </a:spcBef>
              <a:spcAft>
                <a:spcPts val="0"/>
              </a:spcAft>
              <a:buClr>
                <a:schemeClr val="dk1"/>
              </a:buClr>
              <a:buSzPts val="2800"/>
              <a:buChar char="•"/>
            </a:pPr>
            <a:r>
              <a:rPr lang="en-US"/>
              <a:t>Les </a:t>
            </a:r>
            <a:r>
              <a:rPr lang="en-US" err="1"/>
              <a:t>formes</a:t>
            </a:r>
            <a:r>
              <a:rPr lang="en-US"/>
              <a:t> </a:t>
            </a:r>
            <a:r>
              <a:rPr lang="en-US" err="1"/>
              <a:t>en</a:t>
            </a:r>
            <a:r>
              <a:rPr lang="en-US"/>
              <a:t> </a:t>
            </a:r>
            <a:r>
              <a:rPr lang="en-US" err="1"/>
              <a:t>écriture</a:t>
            </a:r>
            <a:r>
              <a:rPr lang="en-US"/>
              <a:t> non </a:t>
            </a:r>
            <a:r>
              <a:rPr lang="en-US" err="1"/>
              <a:t>latine</a:t>
            </a:r>
            <a:r>
              <a:rPr lang="en-US"/>
              <a:t> </a:t>
            </a:r>
            <a:r>
              <a:rPr lang="en-US" err="1"/>
              <a:t>peuvent</a:t>
            </a:r>
            <a:r>
              <a:rPr lang="en-US"/>
              <a:t> </a:t>
            </a:r>
            <a:r>
              <a:rPr lang="en-US" err="1"/>
              <a:t>être</a:t>
            </a:r>
            <a:r>
              <a:rPr lang="en-US"/>
              <a:t> </a:t>
            </a:r>
            <a:r>
              <a:rPr lang="en-US" err="1"/>
              <a:t>enregistrées</a:t>
            </a:r>
            <a:r>
              <a:rPr lang="en-US"/>
              <a:t> </a:t>
            </a:r>
            <a:r>
              <a:rPr lang="en-US" err="1"/>
              <a:t>comme</a:t>
            </a:r>
            <a:r>
              <a:rPr lang="en-US"/>
              <a:t> </a:t>
            </a:r>
            <a:r>
              <a:rPr lang="en-US" err="1"/>
              <a:t>variantes</a:t>
            </a:r>
            <a:r>
              <a:rPr lang="en-US"/>
              <a:t> de nom (zone 400 du MARC)</a:t>
            </a:r>
            <a:endParaRPr/>
          </a:p>
        </p:txBody>
      </p:sp>
      <p:sp>
        <p:nvSpPr>
          <p:cNvPr id="350" name="Google Shape;350;p2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888888"/>
              </a:buClr>
              <a:buSzPts val="1200"/>
              <a:buFont typeface="Calibri"/>
              <a:buNone/>
            </a:pPr>
            <a:r>
              <a:rPr lang="en-US" sz="1200" b="0" i="0" u="none" strike="noStrike" cap="none">
                <a:solidFill>
                  <a:srgbClr val="888888"/>
                </a:solidFill>
                <a:latin typeface="Calibri"/>
                <a:ea typeface="Calibri"/>
                <a:cs typeface="Calibri"/>
                <a:sym typeface="Calibri"/>
              </a:rPr>
              <a:t>Module 2 : Description des personnes</a:t>
            </a:r>
            <a:endParaRPr sz="1200" b="0" i="0" u="none" strike="noStrike" cap="none">
              <a:solidFill>
                <a:srgbClr val="888888"/>
              </a:solidFill>
              <a:latin typeface="Calibri"/>
              <a:ea typeface="Calibri"/>
              <a:cs typeface="Calibri"/>
              <a:sym typeface="Calibri"/>
            </a:endParaRPr>
          </a:p>
        </p:txBody>
      </p:sp>
      <p:sp>
        <p:nvSpPr>
          <p:cNvPr id="351" name="Google Shape;351;p2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888888"/>
              </a:buClr>
              <a:buSzPts val="1200"/>
              <a:buFont typeface="Calibri"/>
              <a:buNone/>
            </a:pPr>
            <a:fld id="{00000000-1234-1234-1234-123412341234}" type="slidenum">
              <a:rPr lang="en-US" sz="1200" b="0" i="0" u="none" strike="noStrike" cap="none">
                <a:solidFill>
                  <a:srgbClr val="888888"/>
                </a:solidFill>
                <a:latin typeface="Calibri"/>
                <a:ea typeface="Calibri"/>
                <a:cs typeface="Calibri"/>
                <a:sym typeface="Calibri"/>
              </a:rPr>
              <a:t>34</a:t>
            </a:fld>
            <a:endParaRPr sz="1200" b="0" i="0" u="none" strike="noStrike" cap="none">
              <a:solidFill>
                <a:srgbClr val="888888"/>
              </a:solidFill>
              <a:latin typeface="Calibri"/>
              <a:ea typeface="Calibri"/>
              <a:cs typeface="Calibri"/>
              <a:sym typeface="Calibri"/>
            </a:endParaRPr>
          </a:p>
        </p:txBody>
      </p:sp>
    </p:spTree>
    <p:extLst>
      <p:ext uri="{BB962C8B-B14F-4D97-AF65-F5344CB8AC3E}">
        <p14:creationId xmlns:p14="http://schemas.microsoft.com/office/powerpoint/2010/main" val="396182738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357"/>
        <p:cNvGrpSpPr/>
        <p:nvPr/>
      </p:nvGrpSpPr>
      <p:grpSpPr>
        <a:xfrm>
          <a:off x="0" y="0"/>
          <a:ext cx="0" cy="0"/>
          <a:chOff x="0" y="0"/>
          <a:chExt cx="0" cy="0"/>
        </a:xfrm>
      </p:grpSpPr>
      <p:sp>
        <p:nvSpPr>
          <p:cNvPr id="358" name="Google Shape;358;p2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888888"/>
              </a:buClr>
              <a:buSzPts val="1200"/>
              <a:buFont typeface="Calibri"/>
              <a:buNone/>
            </a:pPr>
            <a:r>
              <a:rPr lang="en-US" sz="1200" b="0" i="0" u="none" strike="noStrike" cap="none">
                <a:solidFill>
                  <a:srgbClr val="888888"/>
                </a:solidFill>
                <a:latin typeface="Calibri"/>
                <a:ea typeface="Calibri"/>
                <a:cs typeface="Calibri"/>
                <a:sym typeface="Calibri"/>
              </a:rPr>
              <a:t>Module 2 : Description des personnes</a:t>
            </a:r>
            <a:endParaRPr sz="1200" b="0" i="0" u="none" strike="noStrike" cap="none">
              <a:solidFill>
                <a:srgbClr val="888888"/>
              </a:solidFill>
              <a:latin typeface="Calibri"/>
              <a:ea typeface="Calibri"/>
              <a:cs typeface="Calibri"/>
              <a:sym typeface="Calibri"/>
            </a:endParaRPr>
          </a:p>
        </p:txBody>
      </p:sp>
      <p:sp>
        <p:nvSpPr>
          <p:cNvPr id="359" name="Google Shape;359;p2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888888"/>
              </a:buClr>
              <a:buSzPts val="1200"/>
              <a:buFont typeface="Calibri"/>
              <a:buNone/>
            </a:pPr>
            <a:fld id="{00000000-1234-1234-1234-123412341234}" type="slidenum">
              <a:rPr lang="en-US" sz="1200" b="0" i="0" u="none" strike="noStrike" cap="none">
                <a:solidFill>
                  <a:srgbClr val="888888"/>
                </a:solidFill>
                <a:latin typeface="Calibri"/>
                <a:ea typeface="Calibri"/>
                <a:cs typeface="Calibri"/>
                <a:sym typeface="Calibri"/>
              </a:rPr>
              <a:t>35</a:t>
            </a:fld>
            <a:endParaRPr sz="1200" b="0" i="0" u="none" strike="noStrike" cap="none">
              <a:solidFill>
                <a:srgbClr val="888888"/>
              </a:solidFill>
              <a:latin typeface="Calibri"/>
              <a:ea typeface="Calibri"/>
              <a:cs typeface="Calibri"/>
              <a:sym typeface="Calibri"/>
            </a:endParaRPr>
          </a:p>
        </p:txBody>
      </p:sp>
      <p:pic>
        <p:nvPicPr>
          <p:cNvPr id="3" name="Image 2">
            <a:extLst>
              <a:ext uri="{FF2B5EF4-FFF2-40B4-BE49-F238E27FC236}">
                <a16:creationId xmlns:a16="http://schemas.microsoft.com/office/drawing/2014/main" id="{8500685F-93C3-4773-8056-16669B8A7E52}"/>
              </a:ext>
            </a:extLst>
          </p:cNvPr>
          <p:cNvPicPr>
            <a:picLocks noChangeAspect="1"/>
          </p:cNvPicPr>
          <p:nvPr/>
        </p:nvPicPr>
        <p:blipFill>
          <a:blip r:embed="rId3"/>
          <a:stretch>
            <a:fillRect/>
          </a:stretch>
        </p:blipFill>
        <p:spPr>
          <a:xfrm>
            <a:off x="451338" y="419803"/>
            <a:ext cx="11289323" cy="6018394"/>
          </a:xfrm>
          <a:prstGeom prst="rect">
            <a:avLst/>
          </a:prstGeom>
          <a:ln>
            <a:solidFill>
              <a:schemeClr val="tx1"/>
            </a:solidFill>
          </a:ln>
        </p:spPr>
      </p:pic>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366"/>
        <p:cNvGrpSpPr/>
        <p:nvPr/>
      </p:nvGrpSpPr>
      <p:grpSpPr>
        <a:xfrm>
          <a:off x="0" y="0"/>
          <a:ext cx="0" cy="0"/>
          <a:chOff x="0" y="0"/>
          <a:chExt cx="0" cy="0"/>
        </a:xfrm>
      </p:grpSpPr>
      <p:sp>
        <p:nvSpPr>
          <p:cNvPr id="367" name="Google Shape;367;p28"/>
          <p:cNvSpPr txBox="1">
            <a:spLocks noGrp="1"/>
          </p:cNvSpPr>
          <p:nvPr>
            <p:ph type="title"/>
          </p:nvPr>
        </p:nvSpPr>
        <p:spPr>
          <a:xfrm>
            <a:off x="838200" y="625651"/>
            <a:ext cx="10515600" cy="883374"/>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chemeClr val="dk1"/>
              </a:buClr>
              <a:buSzPts val="4000"/>
              <a:buFont typeface="Calibri"/>
              <a:buNone/>
            </a:pPr>
            <a:r>
              <a:rPr lang="en-US" sz="4000">
                <a:latin typeface="Calibri"/>
                <a:ea typeface="Calibri"/>
                <a:cs typeface="Calibri"/>
                <a:sym typeface="Calibri"/>
              </a:rPr>
              <a:t>Changement de nom (RDA 9.2.2.7)</a:t>
            </a:r>
            <a:endParaRPr sz="4000">
              <a:latin typeface="Calibri"/>
              <a:ea typeface="Calibri"/>
              <a:cs typeface="Calibri"/>
              <a:sym typeface="Calibri"/>
            </a:endParaRPr>
          </a:p>
        </p:txBody>
      </p:sp>
      <p:sp>
        <p:nvSpPr>
          <p:cNvPr id="368" name="Google Shape;368;p28"/>
          <p:cNvSpPr txBox="1">
            <a:spLocks noGrp="1"/>
          </p:cNvSpPr>
          <p:nvPr>
            <p:ph type="body" idx="1"/>
          </p:nvPr>
        </p:nvSpPr>
        <p:spPr>
          <a:xfrm>
            <a:off x="1257301" y="1973179"/>
            <a:ext cx="10096500" cy="3529264"/>
          </a:xfrm>
          <a:prstGeom prst="rect">
            <a:avLst/>
          </a:prstGeom>
          <a:noFill/>
          <a:ln>
            <a:noFill/>
          </a:ln>
        </p:spPr>
        <p:txBody>
          <a:bodyPr spcFirstLastPara="1" wrap="square" lIns="91425" tIns="45700" rIns="91425" bIns="45700" anchor="t" anchorCtr="0">
            <a:noAutofit/>
          </a:bodyPr>
          <a:lstStyle/>
          <a:p>
            <a:pPr marL="228600" lvl="0" indent="-228600" algn="l" rtl="0">
              <a:lnSpc>
                <a:spcPct val="90000"/>
              </a:lnSpc>
              <a:spcBef>
                <a:spcPts val="0"/>
              </a:spcBef>
              <a:spcAft>
                <a:spcPts val="0"/>
              </a:spcAft>
              <a:buClr>
                <a:schemeClr val="dk1"/>
              </a:buClr>
              <a:buSzPts val="2800"/>
              <a:buChar char="•"/>
            </a:pPr>
            <a:r>
              <a:rPr lang="en-US"/>
              <a:t>Choisir le nom le plus récent ou la forme la plus récente du nom comme nom privilégié</a:t>
            </a:r>
            <a:endParaRPr/>
          </a:p>
          <a:p>
            <a:pPr marL="0" lvl="0" indent="0" algn="l" rtl="0">
              <a:lnSpc>
                <a:spcPct val="90000"/>
              </a:lnSpc>
              <a:spcBef>
                <a:spcPts val="1800"/>
              </a:spcBef>
              <a:spcAft>
                <a:spcPts val="0"/>
              </a:spcAft>
              <a:buClr>
                <a:srgbClr val="00B050"/>
              </a:buClr>
              <a:buSzPts val="2800"/>
              <a:buNone/>
            </a:pPr>
            <a:r>
              <a:rPr lang="en-US" i="1">
                <a:solidFill>
                  <a:srgbClr val="00B050"/>
                </a:solidFill>
              </a:rPr>
              <a:t>Exception</a:t>
            </a:r>
            <a:endParaRPr/>
          </a:p>
          <a:p>
            <a:pPr marL="228600" lvl="0" indent="-228600" algn="l" rtl="0">
              <a:lnSpc>
                <a:spcPct val="90000"/>
              </a:lnSpc>
              <a:spcBef>
                <a:spcPts val="1000"/>
              </a:spcBef>
              <a:spcAft>
                <a:spcPts val="0"/>
              </a:spcAft>
              <a:buClr>
                <a:schemeClr val="dk1"/>
              </a:buClr>
              <a:buSzPts val="2800"/>
              <a:buChar char="•"/>
            </a:pPr>
            <a:r>
              <a:rPr lang="en-US"/>
              <a:t>Choisir un nom antérieur s’il est mieux connu, p. ex.,</a:t>
            </a:r>
            <a:endParaRPr/>
          </a:p>
          <a:p>
            <a:pPr marL="0" lvl="0" indent="0" algn="l" rtl="0">
              <a:lnSpc>
                <a:spcPct val="90000"/>
              </a:lnSpc>
              <a:spcBef>
                <a:spcPts val="1000"/>
              </a:spcBef>
              <a:spcAft>
                <a:spcPts val="0"/>
              </a:spcAft>
              <a:buClr>
                <a:schemeClr val="dk1"/>
              </a:buClr>
              <a:buSzPts val="3000"/>
              <a:buNone/>
            </a:pPr>
            <a:r>
              <a:rPr lang="en-US" sz="3000"/>
              <a:t>	 </a:t>
            </a:r>
            <a:r>
              <a:rPr lang="en-US" sz="2400"/>
              <a:t>Caroline Kennedy</a:t>
            </a:r>
            <a:endParaRPr/>
          </a:p>
          <a:p>
            <a:pPr marL="0" lvl="0" indent="0" algn="l" rtl="0">
              <a:lnSpc>
                <a:spcPct val="90000"/>
              </a:lnSpc>
              <a:spcBef>
                <a:spcPts val="1000"/>
              </a:spcBef>
              <a:spcAft>
                <a:spcPts val="0"/>
              </a:spcAft>
              <a:buClr>
                <a:schemeClr val="dk1"/>
              </a:buClr>
              <a:buSzPts val="3000"/>
              <a:buNone/>
            </a:pPr>
            <a:r>
              <a:rPr lang="en-US" sz="3000" i="1"/>
              <a:t>   </a:t>
            </a:r>
            <a:r>
              <a:rPr lang="en-US" sz="2400" i="1"/>
              <a:t>(mieux connu que son dernier nom après son mariage :  </a:t>
            </a:r>
            <a:endParaRPr/>
          </a:p>
          <a:p>
            <a:pPr marL="0" lvl="0" indent="0" algn="l" rtl="0">
              <a:lnSpc>
                <a:spcPct val="90000"/>
              </a:lnSpc>
              <a:spcBef>
                <a:spcPts val="1000"/>
              </a:spcBef>
              <a:spcAft>
                <a:spcPts val="0"/>
              </a:spcAft>
              <a:buClr>
                <a:schemeClr val="dk1"/>
              </a:buClr>
              <a:buSzPts val="2400"/>
              <a:buNone/>
            </a:pPr>
            <a:r>
              <a:rPr lang="en-US" sz="2400" i="1"/>
              <a:t>   Caroline Kennedy Schlossberg</a:t>
            </a:r>
            <a:r>
              <a:rPr lang="en-US" sz="2400"/>
              <a:t>)</a:t>
            </a:r>
            <a:endParaRPr sz="2400" i="1">
              <a:solidFill>
                <a:srgbClr val="00B050"/>
              </a:solidFill>
            </a:endParaRPr>
          </a:p>
          <a:p>
            <a:pPr marL="228600" lvl="0" indent="0" algn="l" rtl="0">
              <a:lnSpc>
                <a:spcPct val="90000"/>
              </a:lnSpc>
              <a:spcBef>
                <a:spcPts val="1000"/>
              </a:spcBef>
              <a:spcAft>
                <a:spcPts val="0"/>
              </a:spcAft>
              <a:buClr>
                <a:schemeClr val="dk1"/>
              </a:buClr>
              <a:buSzPts val="3600"/>
              <a:buNone/>
            </a:pPr>
            <a:endParaRPr sz="3600">
              <a:latin typeface="Leelawadee"/>
              <a:ea typeface="Leelawadee"/>
              <a:cs typeface="Leelawadee"/>
              <a:sym typeface="Leelawadee"/>
            </a:endParaRPr>
          </a:p>
        </p:txBody>
      </p:sp>
      <p:sp>
        <p:nvSpPr>
          <p:cNvPr id="369" name="Google Shape;369;p2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888888"/>
              </a:buClr>
              <a:buSzPts val="1200"/>
              <a:buFont typeface="Calibri"/>
              <a:buNone/>
            </a:pPr>
            <a:r>
              <a:rPr lang="en-US" sz="1200" b="0" i="0" u="none" strike="noStrike" cap="none">
                <a:solidFill>
                  <a:srgbClr val="888888"/>
                </a:solidFill>
                <a:latin typeface="Calibri"/>
                <a:ea typeface="Calibri"/>
                <a:cs typeface="Calibri"/>
                <a:sym typeface="Calibri"/>
              </a:rPr>
              <a:t>Module 2 : Description des personnes</a:t>
            </a:r>
            <a:endParaRPr sz="1200" b="0" i="0" u="none" strike="noStrike" cap="none">
              <a:solidFill>
                <a:srgbClr val="888888"/>
              </a:solidFill>
              <a:latin typeface="Calibri"/>
              <a:ea typeface="Calibri"/>
              <a:cs typeface="Calibri"/>
              <a:sym typeface="Calibri"/>
            </a:endParaRPr>
          </a:p>
        </p:txBody>
      </p:sp>
      <p:sp>
        <p:nvSpPr>
          <p:cNvPr id="370" name="Google Shape;370;p2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888888"/>
              </a:buClr>
              <a:buSzPts val="1200"/>
              <a:buFont typeface="Calibri"/>
              <a:buNone/>
            </a:pPr>
            <a:fld id="{00000000-1234-1234-1234-123412341234}" type="slidenum">
              <a:rPr lang="en-US" sz="1200" b="0" i="0" u="none" strike="noStrike" cap="none">
                <a:solidFill>
                  <a:srgbClr val="888888"/>
                </a:solidFill>
                <a:latin typeface="Calibri"/>
                <a:ea typeface="Calibri"/>
                <a:cs typeface="Calibri"/>
                <a:sym typeface="Calibri"/>
              </a:rPr>
              <a:t>36</a:t>
            </a:fld>
            <a:endParaRPr sz="1200" b="0" i="0" u="none" strike="noStrike" cap="none">
              <a:solidFill>
                <a:srgbClr val="888888"/>
              </a:solidFill>
              <a:latin typeface="Calibri"/>
              <a:ea typeface="Calibri"/>
              <a:cs typeface="Calibri"/>
              <a:sym typeface="Calibri"/>
            </a:endParaRP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376"/>
        <p:cNvGrpSpPr/>
        <p:nvPr/>
      </p:nvGrpSpPr>
      <p:grpSpPr>
        <a:xfrm>
          <a:off x="0" y="0"/>
          <a:ext cx="0" cy="0"/>
          <a:chOff x="0" y="0"/>
          <a:chExt cx="0" cy="0"/>
        </a:xfrm>
      </p:grpSpPr>
      <p:sp>
        <p:nvSpPr>
          <p:cNvPr id="377" name="Google Shape;377;p29"/>
          <p:cNvSpPr txBox="1">
            <a:spLocks noGrp="1"/>
          </p:cNvSpPr>
          <p:nvPr>
            <p:ph type="title"/>
          </p:nvPr>
        </p:nvSpPr>
        <p:spPr>
          <a:xfrm>
            <a:off x="296778" y="471408"/>
            <a:ext cx="11598441" cy="883374"/>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chemeClr val="dk1"/>
              </a:buClr>
              <a:buSzPts val="4000"/>
              <a:buFont typeface="Calibri"/>
              <a:buNone/>
            </a:pPr>
            <a:r>
              <a:rPr lang="en-US" sz="4000">
                <a:latin typeface="Calibri"/>
                <a:ea typeface="Calibri"/>
                <a:cs typeface="Calibri"/>
                <a:sym typeface="Calibri"/>
              </a:rPr>
              <a:t>Plus d’une identité (RDA 9.2.2.8)</a:t>
            </a:r>
            <a:endParaRPr sz="4000">
              <a:latin typeface="Calibri"/>
              <a:ea typeface="Calibri"/>
              <a:cs typeface="Calibri"/>
              <a:sym typeface="Calibri"/>
            </a:endParaRPr>
          </a:p>
        </p:txBody>
      </p:sp>
      <p:sp>
        <p:nvSpPr>
          <p:cNvPr id="378" name="Google Shape;378;p29"/>
          <p:cNvSpPr txBox="1">
            <a:spLocks noGrp="1"/>
          </p:cNvSpPr>
          <p:nvPr>
            <p:ph type="body" idx="1"/>
          </p:nvPr>
        </p:nvSpPr>
        <p:spPr>
          <a:xfrm>
            <a:off x="993531" y="1702284"/>
            <a:ext cx="9926515" cy="3845076"/>
          </a:xfrm>
          <a:prstGeom prst="rect">
            <a:avLst/>
          </a:prstGeom>
          <a:noFill/>
          <a:ln>
            <a:noFill/>
          </a:ln>
        </p:spPr>
        <p:txBody>
          <a:bodyPr spcFirstLastPara="1" wrap="square" lIns="91425" tIns="45700" rIns="91425" bIns="45700" anchor="t" anchorCtr="0">
            <a:noAutofit/>
          </a:bodyPr>
          <a:lstStyle/>
          <a:p>
            <a:pPr marL="228600" lvl="0" indent="-228600" algn="l" rtl="0">
              <a:lnSpc>
                <a:spcPct val="90000"/>
              </a:lnSpc>
              <a:spcBef>
                <a:spcPts val="0"/>
              </a:spcBef>
              <a:spcAft>
                <a:spcPts val="0"/>
              </a:spcAft>
              <a:buClr>
                <a:schemeClr val="dk1"/>
              </a:buClr>
              <a:buSzPts val="2800"/>
              <a:buChar char="•"/>
            </a:pPr>
            <a:r>
              <a:rPr lang="en-US" err="1"/>
              <a:t>Choisir</a:t>
            </a:r>
            <a:r>
              <a:rPr lang="en-US"/>
              <a:t> le nom </a:t>
            </a:r>
            <a:r>
              <a:rPr lang="en-US" err="1"/>
              <a:t>associé</a:t>
            </a:r>
            <a:r>
              <a:rPr lang="en-US"/>
              <a:t> à </a:t>
            </a:r>
            <a:r>
              <a:rPr lang="en-US" err="1"/>
              <a:t>chaque</a:t>
            </a:r>
            <a:r>
              <a:rPr lang="en-US"/>
              <a:t> </a:t>
            </a:r>
            <a:r>
              <a:rPr lang="en-US" err="1"/>
              <a:t>identité</a:t>
            </a:r>
            <a:r>
              <a:rPr lang="en-US"/>
              <a:t> </a:t>
            </a:r>
            <a:r>
              <a:rPr lang="en-US" err="1"/>
              <a:t>comme</a:t>
            </a:r>
            <a:r>
              <a:rPr lang="en-US"/>
              <a:t> nom </a:t>
            </a:r>
            <a:r>
              <a:rPr lang="en-US" err="1"/>
              <a:t>privilégié</a:t>
            </a:r>
            <a:r>
              <a:rPr lang="en-US"/>
              <a:t> de </a:t>
            </a:r>
            <a:r>
              <a:rPr lang="en-US" err="1"/>
              <a:t>cette</a:t>
            </a:r>
            <a:r>
              <a:rPr lang="en-US"/>
              <a:t> </a:t>
            </a:r>
            <a:r>
              <a:rPr lang="en-US" err="1"/>
              <a:t>identité</a:t>
            </a:r>
            <a:endParaRPr/>
          </a:p>
          <a:p>
            <a:pPr marL="228600" lvl="0" indent="-228600" algn="l" rtl="0">
              <a:lnSpc>
                <a:spcPct val="90000"/>
              </a:lnSpc>
              <a:spcBef>
                <a:spcPts val="1000"/>
              </a:spcBef>
              <a:spcAft>
                <a:spcPts val="0"/>
              </a:spcAft>
              <a:buClr>
                <a:schemeClr val="dk1"/>
              </a:buClr>
              <a:buSzPts val="2800"/>
              <a:buChar char="•"/>
            </a:pPr>
            <a:r>
              <a:rPr lang="en-US"/>
              <a:t>Si un </a:t>
            </a:r>
            <a:r>
              <a:rPr lang="en-US" err="1"/>
              <a:t>individu</a:t>
            </a:r>
            <a:r>
              <a:rPr lang="en-US"/>
              <a:t> </a:t>
            </a:r>
            <a:r>
              <a:rPr lang="en-US" err="1"/>
              <a:t>utilise</a:t>
            </a:r>
            <a:r>
              <a:rPr lang="en-US"/>
              <a:t> un </a:t>
            </a:r>
            <a:r>
              <a:rPr lang="en-US" err="1"/>
              <a:t>seul</a:t>
            </a:r>
            <a:r>
              <a:rPr lang="en-US"/>
              <a:t> </a:t>
            </a:r>
            <a:r>
              <a:rPr lang="en-US" err="1"/>
              <a:t>pseudonyme</a:t>
            </a:r>
            <a:r>
              <a:rPr lang="en-US"/>
              <a:t> et </a:t>
            </a:r>
            <a:r>
              <a:rPr lang="en-US" err="1"/>
              <a:t>n’utilise</a:t>
            </a:r>
            <a:r>
              <a:rPr lang="en-US"/>
              <a:t> pas son nom </a:t>
            </a:r>
            <a:r>
              <a:rPr lang="en-US" err="1"/>
              <a:t>véritable</a:t>
            </a:r>
            <a:r>
              <a:rPr lang="en-US"/>
              <a:t>, </a:t>
            </a:r>
            <a:r>
              <a:rPr lang="en-US" err="1"/>
              <a:t>choisir</a:t>
            </a:r>
            <a:r>
              <a:rPr lang="en-US"/>
              <a:t> le </a:t>
            </a:r>
            <a:r>
              <a:rPr lang="en-US" err="1"/>
              <a:t>pseudonyme</a:t>
            </a:r>
            <a:r>
              <a:rPr lang="en-US"/>
              <a:t> </a:t>
            </a:r>
            <a:r>
              <a:rPr lang="en-US" err="1"/>
              <a:t>comme</a:t>
            </a:r>
            <a:r>
              <a:rPr lang="en-US"/>
              <a:t> nom </a:t>
            </a:r>
            <a:r>
              <a:rPr lang="en-US" err="1"/>
              <a:t>privilégié</a:t>
            </a:r>
            <a:endParaRPr/>
          </a:p>
          <a:p>
            <a:pPr marL="352425" lvl="0" indent="0" algn="l" rtl="0">
              <a:lnSpc>
                <a:spcPct val="90000"/>
              </a:lnSpc>
              <a:spcBef>
                <a:spcPts val="1000"/>
              </a:spcBef>
              <a:spcAft>
                <a:spcPts val="0"/>
              </a:spcAft>
              <a:buClr>
                <a:schemeClr val="dk1"/>
              </a:buClr>
              <a:buSzPts val="1600"/>
              <a:buNone/>
              <a:tabLst>
                <a:tab pos="534988" algn="l"/>
              </a:tabLst>
            </a:pPr>
            <a:r>
              <a:rPr lang="en-US" sz="1800" baseline="30000"/>
              <a:t>⧫</a:t>
            </a:r>
            <a:r>
              <a:rPr lang="en-US" sz="3200" baseline="30000"/>
              <a:t> </a:t>
            </a:r>
            <a:r>
              <a:rPr lang="en-US" sz="2400" err="1"/>
              <a:t>Enregistrer</a:t>
            </a:r>
            <a:r>
              <a:rPr lang="en-US" sz="2400"/>
              <a:t> le nom </a:t>
            </a:r>
            <a:r>
              <a:rPr lang="en-US" sz="2400" err="1"/>
              <a:t>véritable</a:t>
            </a:r>
            <a:r>
              <a:rPr lang="en-US" sz="2400"/>
              <a:t> </a:t>
            </a:r>
            <a:r>
              <a:rPr lang="en-US" sz="2400" err="1"/>
              <a:t>comme</a:t>
            </a:r>
            <a:r>
              <a:rPr lang="en-US" sz="2400"/>
              <a:t> </a:t>
            </a:r>
            <a:r>
              <a:rPr lang="en-US" sz="2400" err="1"/>
              <a:t>variante</a:t>
            </a:r>
            <a:r>
              <a:rPr lang="en-US" sz="2400"/>
              <a:t> de nom de </a:t>
            </a:r>
            <a:r>
              <a:rPr lang="en-US" sz="2400" err="1"/>
              <a:t>personne</a:t>
            </a:r>
            <a:r>
              <a:rPr lang="en-US" sz="2400"/>
              <a:t> (zone 	400 du MARC)</a:t>
            </a:r>
            <a:endParaRPr sz="2400"/>
          </a:p>
          <a:p>
            <a:pPr marL="228600" indent="-228600">
              <a:buSzPts val="2800"/>
            </a:pPr>
            <a:r>
              <a:rPr lang="en-US" err="1"/>
              <a:t>Lors</a:t>
            </a:r>
            <a:r>
              <a:rPr lang="en-US"/>
              <a:t> de la </a:t>
            </a:r>
            <a:r>
              <a:rPr lang="en-US" err="1"/>
              <a:t>création</a:t>
            </a:r>
            <a:r>
              <a:rPr lang="en-US"/>
              <a:t> de </a:t>
            </a:r>
            <a:r>
              <a:rPr lang="en-US" err="1"/>
              <a:t>plusieurs</a:t>
            </a:r>
            <a:r>
              <a:rPr lang="en-US"/>
              <a:t> notices </a:t>
            </a:r>
            <a:r>
              <a:rPr lang="fr-CA"/>
              <a:t>d’autorité</a:t>
            </a:r>
            <a:r>
              <a:rPr lang="en-US"/>
              <a:t> de </a:t>
            </a:r>
            <a:r>
              <a:rPr lang="en-US" err="1"/>
              <a:t>noms</a:t>
            </a:r>
            <a:r>
              <a:rPr lang="en-US"/>
              <a:t> pour </a:t>
            </a:r>
            <a:r>
              <a:rPr lang="en-US" err="1"/>
              <a:t>une</a:t>
            </a:r>
            <a:r>
              <a:rPr lang="en-US"/>
              <a:t> </a:t>
            </a:r>
            <a:r>
              <a:rPr lang="en-US" err="1"/>
              <a:t>personne</a:t>
            </a:r>
            <a:r>
              <a:rPr lang="en-US"/>
              <a:t> avec </a:t>
            </a:r>
            <a:r>
              <a:rPr lang="en-US" err="1"/>
              <a:t>différentes</a:t>
            </a:r>
            <a:r>
              <a:rPr lang="en-US"/>
              <a:t> </a:t>
            </a:r>
            <a:r>
              <a:rPr lang="fr-CA"/>
              <a:t>identités</a:t>
            </a:r>
            <a:r>
              <a:rPr lang="en-US"/>
              <a:t>, se </a:t>
            </a:r>
            <a:r>
              <a:rPr lang="en-US" err="1"/>
              <a:t>référer</a:t>
            </a:r>
            <a:r>
              <a:rPr lang="en-US"/>
              <a:t> aux </a:t>
            </a:r>
            <a:r>
              <a:rPr lang="en-US" err="1"/>
              <a:t>lignes</a:t>
            </a:r>
            <a:r>
              <a:rPr lang="en-US"/>
              <a:t> directrices du </a:t>
            </a:r>
            <a:r>
              <a:rPr lang="fr-CA" i="1"/>
              <a:t>Guide des autorités de noms </a:t>
            </a:r>
            <a:r>
              <a:rPr lang="fr-CA"/>
              <a:t>pour les zones 663 et 667 et la </a:t>
            </a:r>
            <a:r>
              <a:rPr lang="fr-CA" i="1"/>
              <a:t>FAQ – Pratique de LC-PCC pour la création de notices d’autorité de noms pour les personnes qui utilisent des pseudonymes</a:t>
            </a:r>
            <a:endParaRPr i="1"/>
          </a:p>
          <a:p>
            <a:pPr marL="0" lvl="0" indent="0" algn="l" rtl="0">
              <a:lnSpc>
                <a:spcPct val="90000"/>
              </a:lnSpc>
              <a:spcBef>
                <a:spcPts val="1000"/>
              </a:spcBef>
              <a:spcAft>
                <a:spcPts val="0"/>
              </a:spcAft>
              <a:buClr>
                <a:schemeClr val="dk1"/>
              </a:buClr>
              <a:buSzPts val="3600"/>
              <a:buNone/>
            </a:pPr>
            <a:endParaRPr sz="3600">
              <a:latin typeface="Leelawadee"/>
              <a:ea typeface="Leelawadee"/>
              <a:cs typeface="Leelawadee"/>
              <a:sym typeface="Leelawadee"/>
            </a:endParaRPr>
          </a:p>
        </p:txBody>
      </p:sp>
      <p:sp>
        <p:nvSpPr>
          <p:cNvPr id="379" name="Google Shape;379;p2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888888"/>
              </a:buClr>
              <a:buSzPts val="1200"/>
              <a:buFont typeface="Calibri"/>
              <a:buNone/>
            </a:pPr>
            <a:r>
              <a:rPr lang="en-US" sz="1200" b="0" i="0" u="none" strike="noStrike" cap="none">
                <a:solidFill>
                  <a:srgbClr val="888888"/>
                </a:solidFill>
                <a:latin typeface="Calibri"/>
                <a:ea typeface="Calibri"/>
                <a:cs typeface="Calibri"/>
                <a:sym typeface="Calibri"/>
              </a:rPr>
              <a:t>Module 2 : Description des personnes</a:t>
            </a:r>
            <a:endParaRPr sz="1200" b="0" i="0" u="none" strike="noStrike" cap="none">
              <a:solidFill>
                <a:srgbClr val="888888"/>
              </a:solidFill>
              <a:latin typeface="Calibri"/>
              <a:ea typeface="Calibri"/>
              <a:cs typeface="Calibri"/>
              <a:sym typeface="Calibri"/>
            </a:endParaRPr>
          </a:p>
        </p:txBody>
      </p:sp>
      <p:sp>
        <p:nvSpPr>
          <p:cNvPr id="380" name="Google Shape;380;p2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888888"/>
              </a:buClr>
              <a:buSzPts val="1200"/>
              <a:buFont typeface="Calibri"/>
              <a:buNone/>
            </a:pPr>
            <a:fld id="{00000000-1234-1234-1234-123412341234}" type="slidenum">
              <a:rPr lang="en-US" sz="1200" b="0" i="0" u="none" strike="noStrike" cap="none">
                <a:solidFill>
                  <a:srgbClr val="888888"/>
                </a:solidFill>
                <a:latin typeface="Calibri"/>
                <a:ea typeface="Calibri"/>
                <a:cs typeface="Calibri"/>
                <a:sym typeface="Calibri"/>
              </a:rPr>
              <a:t>37</a:t>
            </a:fld>
            <a:endParaRPr sz="1200" b="0" i="0" u="none" strike="noStrike" cap="none">
              <a:solidFill>
                <a:srgbClr val="888888"/>
              </a:solidFill>
              <a:latin typeface="Calibri"/>
              <a:ea typeface="Calibri"/>
              <a:cs typeface="Calibri"/>
              <a:sym typeface="Calibri"/>
            </a:endParaRP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386"/>
        <p:cNvGrpSpPr/>
        <p:nvPr/>
      </p:nvGrpSpPr>
      <p:grpSpPr>
        <a:xfrm>
          <a:off x="0" y="0"/>
          <a:ext cx="0" cy="0"/>
          <a:chOff x="0" y="0"/>
          <a:chExt cx="0" cy="0"/>
        </a:xfrm>
      </p:grpSpPr>
      <p:sp>
        <p:nvSpPr>
          <p:cNvPr id="387" name="Google Shape;387;p30"/>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dk1"/>
              </a:buClr>
              <a:buSzPts val="4000"/>
              <a:buFont typeface="Calibri"/>
              <a:buNone/>
            </a:pPr>
            <a:r>
              <a:rPr lang="en-US" sz="4000">
                <a:latin typeface="Calibri"/>
                <a:ea typeface="Calibri"/>
                <a:cs typeface="Calibri"/>
                <a:sym typeface="Calibri"/>
              </a:rPr>
              <a:t>Noms de </a:t>
            </a:r>
            <a:r>
              <a:rPr lang="fr-CA" sz="4000">
                <a:latin typeface="Calibri"/>
                <a:ea typeface="Calibri"/>
                <a:cs typeface="Calibri"/>
                <a:sym typeface="Calibri"/>
              </a:rPr>
              <a:t>famille</a:t>
            </a:r>
            <a:r>
              <a:rPr lang="en-US" sz="4000">
                <a:latin typeface="Calibri"/>
                <a:ea typeface="Calibri"/>
                <a:cs typeface="Calibri"/>
                <a:sym typeface="Calibri"/>
              </a:rPr>
              <a:t> composés (RDA 9.2.2.10)</a:t>
            </a:r>
            <a:endParaRPr sz="4000">
              <a:latin typeface="Calibri"/>
              <a:ea typeface="Calibri"/>
              <a:cs typeface="Calibri"/>
              <a:sym typeface="Calibri"/>
            </a:endParaRPr>
          </a:p>
        </p:txBody>
      </p:sp>
      <p:sp>
        <p:nvSpPr>
          <p:cNvPr id="388" name="Google Shape;388;p30"/>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p>
            <a:pPr marL="228600" lvl="0" indent="-228600" algn="l" rtl="0">
              <a:lnSpc>
                <a:spcPct val="90000"/>
              </a:lnSpc>
              <a:spcBef>
                <a:spcPts val="0"/>
              </a:spcBef>
              <a:spcAft>
                <a:spcPts val="0"/>
              </a:spcAft>
              <a:buClr>
                <a:schemeClr val="dk1"/>
              </a:buClr>
              <a:buSzPts val="2800"/>
              <a:buChar char="•"/>
            </a:pPr>
            <a:r>
              <a:rPr lang="en-US"/>
              <a:t>Un nom de famille composé </a:t>
            </a:r>
            <a:r>
              <a:rPr lang="en-US" err="1"/>
              <a:t>est</a:t>
            </a:r>
            <a:r>
              <a:rPr lang="en-US"/>
              <a:t> constitué de deux </a:t>
            </a:r>
            <a:r>
              <a:rPr lang="en-US" err="1"/>
              <a:t>ou</a:t>
            </a:r>
            <a:r>
              <a:rPr lang="en-US"/>
              <a:t> plusieurs </a:t>
            </a:r>
            <a:r>
              <a:rPr lang="en-US" err="1"/>
              <a:t>noms</a:t>
            </a:r>
            <a:r>
              <a:rPr lang="en-US"/>
              <a:t> propres séparés soit par </a:t>
            </a:r>
            <a:r>
              <a:rPr lang="en-US" err="1"/>
              <a:t>une</a:t>
            </a:r>
            <a:r>
              <a:rPr lang="en-US"/>
              <a:t> espace, soit par un trait d’union</a:t>
            </a:r>
            <a:endParaRPr/>
          </a:p>
          <a:p>
            <a:pPr marL="0" lvl="0" indent="0" algn="l" rtl="0">
              <a:lnSpc>
                <a:spcPct val="90000"/>
              </a:lnSpc>
              <a:spcBef>
                <a:spcPts val="1000"/>
              </a:spcBef>
              <a:spcAft>
                <a:spcPts val="0"/>
              </a:spcAft>
              <a:buClr>
                <a:schemeClr val="dk1"/>
              </a:buClr>
              <a:buSzPts val="2800"/>
              <a:buNone/>
            </a:pPr>
            <a:r>
              <a:rPr lang="en-US" baseline="30000"/>
              <a:t> </a:t>
            </a:r>
            <a:r>
              <a:rPr lang="en-US"/>
              <a:t>    </a:t>
            </a:r>
            <a:r>
              <a:rPr lang="en-US" sz="1800" baseline="30000"/>
              <a:t>⧫  </a:t>
            </a:r>
            <a:r>
              <a:rPr lang="en-US" sz="2400"/>
              <a:t>Premier élément déterminé par l’usage établi </a:t>
            </a:r>
            <a:r>
              <a:rPr lang="en-US" sz="2400" err="1"/>
              <a:t>ou</a:t>
            </a:r>
            <a:r>
              <a:rPr lang="en-US" sz="2400"/>
              <a:t> la préférence de la </a:t>
            </a:r>
            <a:r>
              <a:rPr lang="en-US" sz="2400" err="1"/>
              <a:t>personne</a:t>
            </a:r>
            <a:endParaRPr/>
          </a:p>
          <a:p>
            <a:pPr marL="0" lvl="0" indent="0" algn="l" rtl="0">
              <a:lnSpc>
                <a:spcPct val="90000"/>
              </a:lnSpc>
              <a:spcBef>
                <a:spcPts val="600"/>
              </a:spcBef>
              <a:spcAft>
                <a:spcPts val="0"/>
              </a:spcAft>
              <a:buClr>
                <a:schemeClr val="dk1"/>
              </a:buClr>
              <a:buSzPts val="2000"/>
              <a:buNone/>
            </a:pPr>
            <a:r>
              <a:rPr lang="en-US" sz="2000" baseline="30000"/>
              <a:t> </a:t>
            </a:r>
            <a:r>
              <a:rPr lang="en-US" sz="2000"/>
              <a:t>      </a:t>
            </a:r>
            <a:r>
              <a:rPr lang="en-US" sz="1800" baseline="30000"/>
              <a:t>⧫</a:t>
            </a:r>
            <a:r>
              <a:rPr lang="en-US" sz="2000" baseline="30000"/>
              <a:t>  </a:t>
            </a:r>
            <a:r>
              <a:rPr lang="en-US" sz="2400" err="1"/>
              <a:t>S’il</a:t>
            </a:r>
            <a:r>
              <a:rPr lang="en-US" sz="2400"/>
              <a:t> n’est pas connu, se référer au service Names of Persons de l’IFLA </a:t>
            </a:r>
            <a:endParaRPr/>
          </a:p>
          <a:p>
            <a:pPr marL="0" lvl="0" indent="0" algn="l" rtl="0">
              <a:lnSpc>
                <a:spcPct val="90000"/>
              </a:lnSpc>
              <a:spcBef>
                <a:spcPts val="0"/>
              </a:spcBef>
              <a:spcAft>
                <a:spcPts val="0"/>
              </a:spcAft>
              <a:buClr>
                <a:schemeClr val="dk1"/>
              </a:buClr>
              <a:buSzPts val="2400"/>
              <a:buNone/>
            </a:pPr>
            <a:r>
              <a:rPr lang="en-US" sz="2400"/>
              <a:t>        (</a:t>
            </a:r>
            <a:r>
              <a:rPr lang="en-US" sz="2400" u="sng">
                <a:solidFill>
                  <a:schemeClr val="hlink"/>
                </a:solidFill>
                <a:hlinkClick r:id="rId3"/>
              </a:rPr>
              <a:t>http://www.ifla.org/node/4953</a:t>
            </a:r>
            <a:r>
              <a:rPr lang="en-US" sz="2400"/>
              <a:t>) </a:t>
            </a:r>
            <a:endParaRPr/>
          </a:p>
          <a:p>
            <a:pPr marL="0" lvl="0" indent="0" algn="l" rtl="0">
              <a:lnSpc>
                <a:spcPct val="90000"/>
              </a:lnSpc>
              <a:spcBef>
                <a:spcPts val="0"/>
              </a:spcBef>
              <a:spcAft>
                <a:spcPts val="0"/>
              </a:spcAft>
              <a:buClr>
                <a:schemeClr val="dk1"/>
              </a:buClr>
              <a:buSzPts val="2800"/>
              <a:buNone/>
            </a:pPr>
            <a:r>
              <a:rPr lang="en-US"/>
              <a:t>	</a:t>
            </a:r>
            <a:r>
              <a:rPr lang="en-US" baseline="30000"/>
              <a:t> </a:t>
            </a:r>
            <a:r>
              <a:rPr lang="en-US" sz="1600" baseline="30000"/>
              <a:t>⧫</a:t>
            </a:r>
            <a:r>
              <a:rPr lang="en-US" baseline="30000"/>
              <a:t> </a:t>
            </a:r>
            <a:r>
              <a:rPr lang="en-US" sz="2000" u="sng"/>
              <a:t>Names of Persons: National Usages for Entry in Catalogues, </a:t>
            </a:r>
            <a:endParaRPr sz="2000"/>
          </a:p>
          <a:p>
            <a:pPr marL="0" lvl="0" indent="0" algn="l" rtl="0">
              <a:lnSpc>
                <a:spcPct val="90000"/>
              </a:lnSpc>
              <a:spcBef>
                <a:spcPts val="0"/>
              </a:spcBef>
              <a:spcAft>
                <a:spcPts val="0"/>
              </a:spcAft>
              <a:buClr>
                <a:schemeClr val="dk1"/>
              </a:buClr>
              <a:buSzPts val="2000"/>
              <a:buNone/>
            </a:pPr>
            <a:r>
              <a:rPr lang="en-US" sz="2000"/>
              <a:t>	   </a:t>
            </a:r>
            <a:r>
              <a:rPr lang="en-US" sz="2000" u="sng"/>
              <a:t>4th revised and enlarged edition (München: Saur, 1996)</a:t>
            </a:r>
            <a:endParaRPr/>
          </a:p>
          <a:p>
            <a:pPr marL="0" lvl="0" indent="0" algn="l" rtl="0">
              <a:lnSpc>
                <a:spcPct val="90000"/>
              </a:lnSpc>
              <a:spcBef>
                <a:spcPts val="600"/>
              </a:spcBef>
              <a:spcAft>
                <a:spcPts val="0"/>
              </a:spcAft>
              <a:buClr>
                <a:schemeClr val="dk1"/>
              </a:buClr>
              <a:buSzPts val="2000"/>
              <a:buNone/>
            </a:pPr>
            <a:r>
              <a:rPr lang="en-US" sz="2000"/>
              <a:t>	</a:t>
            </a:r>
            <a:r>
              <a:rPr lang="en-US" sz="2000" baseline="30000"/>
              <a:t> </a:t>
            </a:r>
            <a:r>
              <a:rPr lang="en-US" sz="1600" baseline="30000"/>
              <a:t>⧫  </a:t>
            </a:r>
            <a:r>
              <a:rPr lang="en-US" sz="2000"/>
              <a:t>Mises à jour </a:t>
            </a:r>
            <a:r>
              <a:rPr lang="en-US" sz="2000" err="1"/>
              <a:t>en</a:t>
            </a:r>
            <a:r>
              <a:rPr lang="en-US" sz="2000"/>
              <a:t> ligne</a:t>
            </a:r>
            <a:endParaRPr sz="2000"/>
          </a:p>
        </p:txBody>
      </p:sp>
      <p:sp>
        <p:nvSpPr>
          <p:cNvPr id="389" name="Google Shape;389;p3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r>
              <a:rPr lang="en-US"/>
              <a:t>Module 2 : Description des personnes</a:t>
            </a:r>
            <a:endParaRPr/>
          </a:p>
        </p:txBody>
      </p:sp>
      <p:sp>
        <p:nvSpPr>
          <p:cNvPr id="390" name="Google Shape;390;p3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38</a:t>
            </a:fld>
            <a:endParaRP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396"/>
        <p:cNvGrpSpPr/>
        <p:nvPr/>
      </p:nvGrpSpPr>
      <p:grpSpPr>
        <a:xfrm>
          <a:off x="0" y="0"/>
          <a:ext cx="0" cy="0"/>
          <a:chOff x="0" y="0"/>
          <a:chExt cx="0" cy="0"/>
        </a:xfrm>
      </p:grpSpPr>
      <p:sp>
        <p:nvSpPr>
          <p:cNvPr id="397" name="Google Shape;397;p31"/>
          <p:cNvSpPr txBox="1">
            <a:spLocks noGrp="1"/>
          </p:cNvSpPr>
          <p:nvPr>
            <p:ph type="title"/>
          </p:nvPr>
        </p:nvSpPr>
        <p:spPr>
          <a:xfrm>
            <a:off x="838200" y="622069"/>
            <a:ext cx="10515600" cy="1325563"/>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dk1"/>
              </a:buClr>
              <a:buSzPts val="4000"/>
              <a:buFont typeface="Calibri"/>
              <a:buNone/>
            </a:pPr>
            <a:r>
              <a:rPr lang="en-US" sz="4000" err="1">
                <a:latin typeface="Calibri"/>
                <a:ea typeface="Calibri"/>
                <a:cs typeface="Calibri"/>
                <a:sym typeface="Calibri"/>
              </a:rPr>
              <a:t>Noms</a:t>
            </a:r>
            <a:r>
              <a:rPr lang="en-US" sz="4000">
                <a:latin typeface="Calibri"/>
                <a:ea typeface="Calibri"/>
                <a:cs typeface="Calibri"/>
                <a:sym typeface="Calibri"/>
              </a:rPr>
              <a:t> de famille avec </a:t>
            </a:r>
            <a:r>
              <a:rPr lang="fr-CA" sz="4000">
                <a:latin typeface="Calibri"/>
                <a:ea typeface="Calibri"/>
                <a:cs typeface="Calibri"/>
                <a:sym typeface="Calibri"/>
              </a:rPr>
              <a:t>particules</a:t>
            </a:r>
            <a:r>
              <a:rPr lang="en-US" sz="4000">
                <a:latin typeface="Calibri"/>
                <a:ea typeface="Calibri"/>
                <a:cs typeface="Calibri"/>
                <a:sym typeface="Calibri"/>
              </a:rPr>
              <a:t> écrites séparément (RDA 9.2.2.11)</a:t>
            </a:r>
            <a:endParaRPr sz="4000">
              <a:latin typeface="Calibri"/>
              <a:ea typeface="Calibri"/>
              <a:cs typeface="Calibri"/>
              <a:sym typeface="Calibri"/>
            </a:endParaRPr>
          </a:p>
        </p:txBody>
      </p:sp>
      <p:sp>
        <p:nvSpPr>
          <p:cNvPr id="398" name="Google Shape;398;p31"/>
          <p:cNvSpPr txBox="1">
            <a:spLocks noGrp="1"/>
          </p:cNvSpPr>
          <p:nvPr>
            <p:ph type="body" idx="1"/>
          </p:nvPr>
        </p:nvSpPr>
        <p:spPr>
          <a:xfrm>
            <a:off x="838200" y="2005012"/>
            <a:ext cx="10515600" cy="4351338"/>
          </a:xfrm>
          <a:prstGeom prst="rect">
            <a:avLst/>
          </a:prstGeom>
          <a:noFill/>
          <a:ln>
            <a:noFill/>
          </a:ln>
        </p:spPr>
        <p:txBody>
          <a:bodyPr spcFirstLastPara="1" wrap="square" lIns="91425" tIns="45700" rIns="91425" bIns="45700" anchor="t" anchorCtr="0">
            <a:normAutofit/>
          </a:bodyPr>
          <a:lstStyle/>
          <a:p>
            <a:pPr marL="228600" lvl="0" indent="-228600" algn="l" rtl="0">
              <a:lnSpc>
                <a:spcPct val="90000"/>
              </a:lnSpc>
              <a:spcBef>
                <a:spcPts val="0"/>
              </a:spcBef>
              <a:spcAft>
                <a:spcPts val="0"/>
              </a:spcAft>
              <a:buClr>
                <a:schemeClr val="dk1"/>
              </a:buClr>
              <a:buSzPts val="2800"/>
              <a:buChar char="•"/>
            </a:pPr>
            <a:r>
              <a:rPr lang="en-US"/>
              <a:t>Premier élément déterminé par l’usage de la langue de la </a:t>
            </a:r>
            <a:r>
              <a:rPr lang="en-US" err="1"/>
              <a:t>personne</a:t>
            </a:r>
            <a:endParaRPr/>
          </a:p>
          <a:p>
            <a:pPr marL="228600" lvl="0" indent="-228600" algn="l" rtl="0">
              <a:lnSpc>
                <a:spcPct val="90000"/>
              </a:lnSpc>
              <a:spcBef>
                <a:spcPts val="1000"/>
              </a:spcBef>
              <a:spcAft>
                <a:spcPts val="0"/>
              </a:spcAft>
              <a:buClr>
                <a:schemeClr val="dk1"/>
              </a:buClr>
              <a:buSzPts val="2800"/>
              <a:buChar char="•"/>
            </a:pPr>
            <a:r>
              <a:rPr lang="en-US"/>
              <a:t>Voir l’annexe F pour des directives supplémentaires</a:t>
            </a:r>
            <a:endParaRPr/>
          </a:p>
          <a:p>
            <a:pPr marL="0" lvl="0" indent="0" algn="l" rtl="0">
              <a:lnSpc>
                <a:spcPct val="90000"/>
              </a:lnSpc>
              <a:spcBef>
                <a:spcPts val="1000"/>
              </a:spcBef>
              <a:spcAft>
                <a:spcPts val="0"/>
              </a:spcAft>
              <a:buClr>
                <a:schemeClr val="dk1"/>
              </a:buClr>
              <a:buSzPts val="2800"/>
              <a:buNone/>
            </a:pPr>
            <a:r>
              <a:rPr lang="en-US"/>
              <a:t>		</a:t>
            </a:r>
            <a:r>
              <a:rPr lang="en-US" sz="2000"/>
              <a:t>John Van Valkenburg (Américain)</a:t>
            </a:r>
            <a:endParaRPr/>
          </a:p>
          <a:p>
            <a:pPr marL="0" lvl="0" indent="0" algn="l" rtl="0">
              <a:lnSpc>
                <a:spcPct val="90000"/>
              </a:lnSpc>
              <a:spcBef>
                <a:spcPts val="1000"/>
              </a:spcBef>
              <a:spcAft>
                <a:spcPts val="0"/>
              </a:spcAft>
              <a:buClr>
                <a:schemeClr val="dk1"/>
              </a:buClr>
              <a:buSzPts val="2000"/>
              <a:buNone/>
            </a:pPr>
            <a:r>
              <a:rPr lang="en-US" sz="2000"/>
              <a:t>			Van Valkenburg, John</a:t>
            </a:r>
            <a:endParaRPr/>
          </a:p>
          <a:p>
            <a:pPr marL="0" lvl="0" indent="0" algn="l" rtl="0">
              <a:lnSpc>
                <a:spcPct val="90000"/>
              </a:lnSpc>
              <a:spcBef>
                <a:spcPts val="1000"/>
              </a:spcBef>
              <a:spcAft>
                <a:spcPts val="0"/>
              </a:spcAft>
              <a:buClr>
                <a:schemeClr val="dk1"/>
              </a:buClr>
              <a:buSzPts val="2000"/>
              <a:buNone/>
            </a:pPr>
            <a:r>
              <a:rPr lang="en-US" sz="2000"/>
              <a:t>		Dirk Van Valkenburg (Néerlandais)</a:t>
            </a:r>
            <a:endParaRPr/>
          </a:p>
          <a:p>
            <a:pPr marL="0" lvl="0" indent="0" algn="l" rtl="0">
              <a:lnSpc>
                <a:spcPct val="90000"/>
              </a:lnSpc>
              <a:spcBef>
                <a:spcPts val="1000"/>
              </a:spcBef>
              <a:spcAft>
                <a:spcPts val="0"/>
              </a:spcAft>
              <a:buClr>
                <a:schemeClr val="dk1"/>
              </a:buClr>
              <a:buSzPts val="2000"/>
              <a:buNone/>
            </a:pPr>
            <a:r>
              <a:rPr lang="en-US" sz="2000"/>
              <a:t>			Valkenburg, Dirk van</a:t>
            </a:r>
            <a:endParaRPr/>
          </a:p>
          <a:p>
            <a:pPr marL="0" lvl="0" indent="0" algn="l" rtl="0">
              <a:lnSpc>
                <a:spcPct val="90000"/>
              </a:lnSpc>
              <a:spcBef>
                <a:spcPts val="1000"/>
              </a:spcBef>
              <a:spcAft>
                <a:spcPts val="0"/>
              </a:spcAft>
              <a:buClr>
                <a:schemeClr val="dk1"/>
              </a:buClr>
              <a:buSzPts val="2000"/>
              <a:buNone/>
            </a:pPr>
            <a:r>
              <a:rPr lang="en-US" sz="2000"/>
              <a:t>		Jeroen Van Valkenburg (Afrikaner)</a:t>
            </a:r>
            <a:endParaRPr/>
          </a:p>
          <a:p>
            <a:pPr marL="0" lvl="0" indent="0" algn="l" rtl="0">
              <a:lnSpc>
                <a:spcPct val="90000"/>
              </a:lnSpc>
              <a:spcBef>
                <a:spcPts val="1000"/>
              </a:spcBef>
              <a:spcAft>
                <a:spcPts val="0"/>
              </a:spcAft>
              <a:buClr>
                <a:schemeClr val="dk1"/>
              </a:buClr>
              <a:buSzPts val="2000"/>
              <a:buNone/>
            </a:pPr>
            <a:r>
              <a:rPr lang="en-US" sz="2000"/>
              <a:t>			Van Valkenburg, Jeroen</a:t>
            </a:r>
            <a:endParaRPr sz="2000"/>
          </a:p>
          <a:p>
            <a:pPr marL="0" lvl="0" indent="0" algn="l" rtl="0">
              <a:lnSpc>
                <a:spcPct val="90000"/>
              </a:lnSpc>
              <a:spcBef>
                <a:spcPts val="1000"/>
              </a:spcBef>
              <a:spcAft>
                <a:spcPts val="0"/>
              </a:spcAft>
              <a:buClr>
                <a:schemeClr val="dk1"/>
              </a:buClr>
              <a:buSzPts val="2000"/>
              <a:buNone/>
            </a:pPr>
            <a:r>
              <a:rPr lang="en-US" sz="2000"/>
              <a:t>		Guy de Maupassant (Français)</a:t>
            </a:r>
            <a:endParaRPr/>
          </a:p>
          <a:p>
            <a:pPr marL="0" lvl="0" indent="0" algn="l" rtl="0">
              <a:lnSpc>
                <a:spcPct val="90000"/>
              </a:lnSpc>
              <a:spcBef>
                <a:spcPts val="1000"/>
              </a:spcBef>
              <a:spcAft>
                <a:spcPts val="0"/>
              </a:spcAft>
              <a:buClr>
                <a:schemeClr val="dk1"/>
              </a:buClr>
              <a:buSzPts val="2000"/>
              <a:buNone/>
            </a:pPr>
            <a:r>
              <a:rPr lang="en-US" sz="2000"/>
              <a:t>			Maupassant, Guy de</a:t>
            </a:r>
            <a:endParaRPr/>
          </a:p>
        </p:txBody>
      </p:sp>
      <p:sp>
        <p:nvSpPr>
          <p:cNvPr id="399" name="Google Shape;399;p3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r>
              <a:rPr lang="en-US"/>
              <a:t>Module 2 : Description des personnes</a:t>
            </a:r>
            <a:endParaRPr/>
          </a:p>
        </p:txBody>
      </p:sp>
      <p:sp>
        <p:nvSpPr>
          <p:cNvPr id="400" name="Google Shape;400;p3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39</a:t>
            </a:fld>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21"/>
        <p:cNvGrpSpPr/>
        <p:nvPr/>
      </p:nvGrpSpPr>
      <p:grpSpPr>
        <a:xfrm>
          <a:off x="0" y="0"/>
          <a:ext cx="0" cy="0"/>
          <a:chOff x="0" y="0"/>
          <a:chExt cx="0" cy="0"/>
        </a:xfrm>
      </p:grpSpPr>
      <p:sp>
        <p:nvSpPr>
          <p:cNvPr id="122" name="Google Shape;122;p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888888"/>
              </a:buClr>
              <a:buSzPts val="1200"/>
              <a:buFont typeface="Calibri"/>
              <a:buNone/>
            </a:pPr>
            <a:r>
              <a:rPr lang="en-US" sz="1200" b="0" i="0" u="none" strike="noStrike" cap="none">
                <a:solidFill>
                  <a:srgbClr val="888888"/>
                </a:solidFill>
                <a:latin typeface="Calibri"/>
                <a:ea typeface="Calibri"/>
                <a:cs typeface="Calibri"/>
                <a:sym typeface="Calibri"/>
              </a:rPr>
              <a:t>Module 2 : Description des </a:t>
            </a:r>
            <a:r>
              <a:rPr lang="en-US">
                <a:solidFill>
                  <a:srgbClr val="888888"/>
                </a:solidFill>
                <a:latin typeface="Calibri"/>
                <a:ea typeface="Calibri"/>
                <a:cs typeface="Calibri"/>
                <a:sym typeface="Calibri"/>
              </a:rPr>
              <a:t>personn</a:t>
            </a:r>
            <a:r>
              <a:rPr lang="en-US" sz="1200" b="0" i="0" u="none" strike="noStrike" cap="none">
                <a:solidFill>
                  <a:srgbClr val="888888"/>
                </a:solidFill>
                <a:latin typeface="Calibri"/>
                <a:ea typeface="Calibri"/>
                <a:cs typeface="Calibri"/>
                <a:sym typeface="Calibri"/>
              </a:rPr>
              <a:t>es</a:t>
            </a:r>
            <a:endParaRPr sz="1200" b="0" i="0" u="none" strike="noStrike" cap="none">
              <a:solidFill>
                <a:srgbClr val="888888"/>
              </a:solidFill>
              <a:latin typeface="Calibri"/>
              <a:ea typeface="Calibri"/>
              <a:cs typeface="Calibri"/>
              <a:sym typeface="Calibri"/>
            </a:endParaRPr>
          </a:p>
        </p:txBody>
      </p:sp>
      <p:sp>
        <p:nvSpPr>
          <p:cNvPr id="123" name="Google Shape;123;p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888888"/>
              </a:buClr>
              <a:buSzPts val="1200"/>
              <a:buFont typeface="Calibri"/>
              <a:buNone/>
            </a:pPr>
            <a:fld id="{00000000-1234-1234-1234-123412341234}" type="slidenum">
              <a:rPr lang="en-US" sz="1200" b="0" i="0" u="none" strike="noStrike" cap="none">
                <a:solidFill>
                  <a:srgbClr val="888888"/>
                </a:solidFill>
                <a:latin typeface="Calibri"/>
                <a:ea typeface="Calibri"/>
                <a:cs typeface="Calibri"/>
                <a:sym typeface="Calibri"/>
              </a:rPr>
              <a:t>4</a:t>
            </a:fld>
            <a:endParaRPr sz="1200" b="0" i="0" u="none" strike="noStrike" cap="none">
              <a:solidFill>
                <a:srgbClr val="888888"/>
              </a:solidFill>
              <a:latin typeface="Calibri"/>
              <a:ea typeface="Calibri"/>
              <a:cs typeface="Calibri"/>
              <a:sym typeface="Calibri"/>
            </a:endParaRPr>
          </a:p>
        </p:txBody>
      </p:sp>
      <p:pic>
        <p:nvPicPr>
          <p:cNvPr id="4" name="Image 3"/>
          <p:cNvPicPr>
            <a:picLocks noChangeAspect="1"/>
          </p:cNvPicPr>
          <p:nvPr/>
        </p:nvPicPr>
        <p:blipFill>
          <a:blip r:embed="rId3"/>
          <a:stretch>
            <a:fillRect/>
          </a:stretch>
        </p:blipFill>
        <p:spPr>
          <a:xfrm>
            <a:off x="1943619" y="367095"/>
            <a:ext cx="8304762" cy="6123809"/>
          </a:xfrm>
          <a:prstGeom prst="rect">
            <a:avLst/>
          </a:prstGeom>
        </p:spPr>
      </p:pic>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396"/>
        <p:cNvGrpSpPr/>
        <p:nvPr/>
      </p:nvGrpSpPr>
      <p:grpSpPr>
        <a:xfrm>
          <a:off x="0" y="0"/>
          <a:ext cx="0" cy="0"/>
          <a:chOff x="0" y="0"/>
          <a:chExt cx="0" cy="0"/>
        </a:xfrm>
      </p:grpSpPr>
      <p:sp>
        <p:nvSpPr>
          <p:cNvPr id="397" name="Google Shape;397;p31"/>
          <p:cNvSpPr txBox="1">
            <a:spLocks noGrp="1"/>
          </p:cNvSpPr>
          <p:nvPr>
            <p:ph type="title"/>
          </p:nvPr>
        </p:nvSpPr>
        <p:spPr>
          <a:xfrm>
            <a:off x="838200" y="622069"/>
            <a:ext cx="10515600" cy="1325563"/>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dk1"/>
              </a:buClr>
              <a:buSzPts val="4000"/>
              <a:buFont typeface="Calibri"/>
              <a:buNone/>
            </a:pPr>
            <a:r>
              <a:rPr lang="en-US" sz="4000" err="1">
                <a:latin typeface="Calibri"/>
                <a:ea typeface="Calibri"/>
                <a:cs typeface="Calibri"/>
                <a:sym typeface="Calibri"/>
              </a:rPr>
              <a:t>Noms</a:t>
            </a:r>
            <a:r>
              <a:rPr lang="en-US" sz="4000">
                <a:latin typeface="Calibri"/>
                <a:ea typeface="Calibri"/>
                <a:cs typeface="Calibri"/>
                <a:sym typeface="Calibri"/>
              </a:rPr>
              <a:t> de </a:t>
            </a:r>
            <a:r>
              <a:rPr lang="en-US" sz="4000" err="1">
                <a:latin typeface="Calibri"/>
                <a:ea typeface="Calibri"/>
                <a:cs typeface="Calibri"/>
                <a:sym typeface="Calibri"/>
              </a:rPr>
              <a:t>famille</a:t>
            </a:r>
            <a:r>
              <a:rPr lang="en-US" sz="4000">
                <a:latin typeface="Calibri"/>
                <a:ea typeface="Calibri"/>
                <a:cs typeface="Calibri"/>
                <a:sym typeface="Calibri"/>
              </a:rPr>
              <a:t> avec </a:t>
            </a:r>
            <a:r>
              <a:rPr lang="fr-CA" sz="4000">
                <a:latin typeface="Calibri"/>
                <a:ea typeface="Calibri"/>
                <a:cs typeface="Calibri"/>
                <a:sym typeface="Calibri"/>
              </a:rPr>
              <a:t>particules</a:t>
            </a:r>
            <a:r>
              <a:rPr lang="en-US" sz="4000">
                <a:latin typeface="Calibri"/>
                <a:ea typeface="Calibri"/>
                <a:cs typeface="Calibri"/>
                <a:sym typeface="Calibri"/>
              </a:rPr>
              <a:t> </a:t>
            </a:r>
            <a:r>
              <a:rPr lang="en-US" sz="4000" err="1">
                <a:latin typeface="Calibri"/>
                <a:ea typeface="Calibri"/>
                <a:cs typeface="Calibri"/>
                <a:sym typeface="Calibri"/>
              </a:rPr>
              <a:t>écrites</a:t>
            </a:r>
            <a:r>
              <a:rPr lang="en-US" sz="4000">
                <a:latin typeface="Calibri"/>
                <a:ea typeface="Calibri"/>
                <a:cs typeface="Calibri"/>
                <a:sym typeface="Calibri"/>
              </a:rPr>
              <a:t> </a:t>
            </a:r>
            <a:r>
              <a:rPr lang="en-US" sz="4000" err="1">
                <a:latin typeface="Calibri"/>
                <a:ea typeface="Calibri"/>
                <a:cs typeface="Calibri"/>
                <a:sym typeface="Calibri"/>
              </a:rPr>
              <a:t>séparément</a:t>
            </a:r>
            <a:r>
              <a:rPr lang="en-US" sz="4000">
                <a:latin typeface="Calibri"/>
                <a:ea typeface="Calibri"/>
                <a:cs typeface="Calibri"/>
                <a:sym typeface="Calibri"/>
              </a:rPr>
              <a:t> (RDA 9.2.2.11)</a:t>
            </a:r>
            <a:endParaRPr sz="4000">
              <a:latin typeface="Calibri"/>
              <a:ea typeface="Calibri"/>
              <a:cs typeface="Calibri"/>
              <a:sym typeface="Calibri"/>
            </a:endParaRPr>
          </a:p>
        </p:txBody>
      </p:sp>
      <p:sp>
        <p:nvSpPr>
          <p:cNvPr id="398" name="Google Shape;398;p31"/>
          <p:cNvSpPr txBox="1">
            <a:spLocks noGrp="1"/>
          </p:cNvSpPr>
          <p:nvPr>
            <p:ph type="body" idx="1"/>
          </p:nvPr>
        </p:nvSpPr>
        <p:spPr>
          <a:xfrm>
            <a:off x="838200" y="1947632"/>
            <a:ext cx="10515600" cy="4351338"/>
          </a:xfrm>
          <a:prstGeom prst="rect">
            <a:avLst/>
          </a:prstGeom>
          <a:noFill/>
          <a:ln>
            <a:noFill/>
          </a:ln>
        </p:spPr>
        <p:txBody>
          <a:bodyPr spcFirstLastPara="1" wrap="square" lIns="91425" tIns="45700" rIns="91425" bIns="45700" anchor="t" anchorCtr="0">
            <a:normAutofit/>
          </a:bodyPr>
          <a:lstStyle/>
          <a:p>
            <a:pPr marL="228600" lvl="0" indent="-228600">
              <a:spcBef>
                <a:spcPts val="0"/>
              </a:spcBef>
              <a:buSzPts val="2800"/>
            </a:pPr>
            <a:r>
              <a:rPr lang="fr-CA"/>
              <a:t>Pour les noms de personnes canadiennes de langue française comportant la préposition </a:t>
            </a:r>
            <a:r>
              <a:rPr lang="fr-CA" i="1"/>
              <a:t>de </a:t>
            </a:r>
            <a:r>
              <a:rPr lang="fr-CA"/>
              <a:t>ou </a:t>
            </a:r>
            <a:r>
              <a:rPr lang="fr-CA" i="1"/>
              <a:t>d’ </a:t>
            </a:r>
            <a:r>
              <a:rPr lang="fr-CA"/>
              <a:t>(ÉP de BAC-BAnQ 9.2.2.11)</a:t>
            </a:r>
          </a:p>
          <a:p>
            <a:pPr marL="685800" lvl="1" indent="-228600">
              <a:spcBef>
                <a:spcPts val="0"/>
              </a:spcBef>
              <a:buSzPts val="2800"/>
            </a:pPr>
            <a:r>
              <a:rPr lang="fr-CA"/>
              <a:t>Enregistrer comme premier élément la partie du nom de famille sous laquelle la personne préfère être classée. Considérer le fait qu’une personne mette une majuscule à la préposition </a:t>
            </a:r>
            <a:r>
              <a:rPr lang="fr-CA" i="1"/>
              <a:t>de</a:t>
            </a:r>
            <a:r>
              <a:rPr lang="fr-CA"/>
              <a:t> ou </a:t>
            </a:r>
            <a:r>
              <a:rPr lang="fr-CA" i="1"/>
              <a:t>d’</a:t>
            </a:r>
            <a:r>
              <a:rPr lang="fr-CA"/>
              <a:t> dans son nom comme une indication que la personne préfère utiliser la préposition comme premier élément</a:t>
            </a:r>
          </a:p>
          <a:p>
            <a:pPr marL="685800" lvl="1" indent="-228600">
              <a:spcBef>
                <a:spcPts val="0"/>
              </a:spcBef>
              <a:buSzPts val="2800"/>
            </a:pPr>
            <a:r>
              <a:rPr lang="fr-CA"/>
              <a:t>Si cela est inconnu, enregistrer comme premier élément la partie du nom sous laquelle la personne est classée dans les listes classées par ordre alphabétique en français au Canada</a:t>
            </a:r>
          </a:p>
          <a:p>
            <a:pPr marL="685800" lvl="1" indent="-228600">
              <a:spcBef>
                <a:spcPts val="0"/>
              </a:spcBef>
              <a:buSzPts val="2800"/>
            </a:pPr>
            <a:r>
              <a:rPr lang="fr-CA"/>
              <a:t>Si ces deux critères ne s’appliquent pas, enregistrer la partie du nom qui suit la préposition comme premier élément</a:t>
            </a:r>
          </a:p>
          <a:p>
            <a:pPr marL="457200" lvl="1" indent="0">
              <a:spcBef>
                <a:spcPts val="0"/>
              </a:spcBef>
              <a:buSzPts val="2800"/>
              <a:buNone/>
            </a:pPr>
            <a:endParaRPr lang="fr-CA"/>
          </a:p>
          <a:p>
            <a:pPr marL="685800" lvl="1" indent="-228600">
              <a:spcBef>
                <a:spcPts val="0"/>
              </a:spcBef>
              <a:buSzPts val="2800"/>
            </a:pPr>
            <a:endParaRPr lang="fr-CA" i="1"/>
          </a:p>
        </p:txBody>
      </p:sp>
      <p:sp>
        <p:nvSpPr>
          <p:cNvPr id="399" name="Google Shape;399;p3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r>
              <a:rPr lang="en-US"/>
              <a:t>Module 2 : Description des personnes</a:t>
            </a:r>
            <a:endParaRPr/>
          </a:p>
        </p:txBody>
      </p:sp>
      <p:sp>
        <p:nvSpPr>
          <p:cNvPr id="400" name="Google Shape;400;p3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40</a:t>
            </a:fld>
            <a:endParaRPr/>
          </a:p>
        </p:txBody>
      </p:sp>
      <p:sp>
        <p:nvSpPr>
          <p:cNvPr id="2" name="ZoneTexte 1">
            <a:extLst>
              <a:ext uri="{FF2B5EF4-FFF2-40B4-BE49-F238E27FC236}">
                <a16:creationId xmlns:a16="http://schemas.microsoft.com/office/drawing/2014/main" id="{EFD5C83C-B132-4CB9-8424-D739791B90BE}"/>
              </a:ext>
            </a:extLst>
          </p:cNvPr>
          <p:cNvSpPr txBox="1"/>
          <p:nvPr/>
        </p:nvSpPr>
        <p:spPr>
          <a:xfrm>
            <a:off x="3347639" y="5707915"/>
            <a:ext cx="6901830" cy="830997"/>
          </a:xfrm>
          <a:prstGeom prst="rect">
            <a:avLst/>
          </a:prstGeom>
          <a:noFill/>
        </p:spPr>
        <p:txBody>
          <a:bodyPr wrap="square" rtlCol="0">
            <a:spAutoFit/>
          </a:bodyPr>
          <a:lstStyle/>
          <a:p>
            <a:r>
              <a:rPr lang="fr-CA" sz="2400">
                <a:latin typeface="Calibri" panose="020F0502020204030204" pitchFamily="34" charset="0"/>
                <a:cs typeface="Calibri" panose="020F0502020204030204" pitchFamily="34" charset="0"/>
              </a:rPr>
              <a:t>Gilles De </a:t>
            </a:r>
            <a:r>
              <a:rPr lang="fr-CA" sz="2400" err="1">
                <a:latin typeface="Calibri" panose="020F0502020204030204" pitchFamily="34" charset="0"/>
                <a:cs typeface="Calibri" panose="020F0502020204030204" pitchFamily="34" charset="0"/>
              </a:rPr>
              <a:t>Ladurantaye</a:t>
            </a:r>
            <a:r>
              <a:rPr lang="fr-CA" sz="2400">
                <a:latin typeface="Calibri" panose="020F0502020204030204" pitchFamily="34" charset="0"/>
                <a:cs typeface="Calibri" panose="020F0502020204030204" pitchFamily="34" charset="0"/>
              </a:rPr>
              <a:t> (Canadien de langue française)</a:t>
            </a:r>
          </a:p>
          <a:p>
            <a:pPr marL="1160463" indent="-1160463"/>
            <a:r>
              <a:rPr lang="fr-CA" sz="2400">
                <a:latin typeface="Calibri" panose="020F0502020204030204" pitchFamily="34" charset="0"/>
                <a:cs typeface="Calibri" panose="020F0502020204030204" pitchFamily="34" charset="0"/>
              </a:rPr>
              <a:t>	De </a:t>
            </a:r>
            <a:r>
              <a:rPr lang="fr-CA" sz="2400" err="1">
                <a:latin typeface="Calibri" panose="020F0502020204030204" pitchFamily="34" charset="0"/>
                <a:cs typeface="Calibri" panose="020F0502020204030204" pitchFamily="34" charset="0"/>
              </a:rPr>
              <a:t>Ladurantaye</a:t>
            </a:r>
            <a:r>
              <a:rPr lang="fr-CA" sz="2400">
                <a:latin typeface="Calibri" panose="020F0502020204030204" pitchFamily="34" charset="0"/>
                <a:cs typeface="Calibri" panose="020F0502020204030204" pitchFamily="34" charset="0"/>
              </a:rPr>
              <a:t>, Gilles</a:t>
            </a:r>
          </a:p>
        </p:txBody>
      </p:sp>
    </p:spTree>
    <p:extLst>
      <p:ext uri="{BB962C8B-B14F-4D97-AF65-F5344CB8AC3E}">
        <p14:creationId xmlns:p14="http://schemas.microsoft.com/office/powerpoint/2010/main" val="5020873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406"/>
        <p:cNvGrpSpPr/>
        <p:nvPr/>
      </p:nvGrpSpPr>
      <p:grpSpPr>
        <a:xfrm>
          <a:off x="0" y="0"/>
          <a:ext cx="0" cy="0"/>
          <a:chOff x="0" y="0"/>
          <a:chExt cx="0" cy="0"/>
        </a:xfrm>
      </p:grpSpPr>
      <p:sp>
        <p:nvSpPr>
          <p:cNvPr id="407" name="Google Shape;407;p32"/>
          <p:cNvSpPr txBox="1">
            <a:spLocks noGrp="1"/>
          </p:cNvSpPr>
          <p:nvPr>
            <p:ph type="title"/>
          </p:nvPr>
        </p:nvSpPr>
        <p:spPr>
          <a:xfrm>
            <a:off x="838200" y="528559"/>
            <a:ext cx="10515600" cy="1325563"/>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dk1"/>
              </a:buClr>
              <a:buSzPts val="4000"/>
              <a:buFont typeface="Calibri"/>
              <a:buNone/>
            </a:pPr>
            <a:r>
              <a:rPr lang="en-US" sz="4000">
                <a:latin typeface="Calibri"/>
                <a:ea typeface="Calibri"/>
                <a:cs typeface="Calibri"/>
                <a:sym typeface="Calibri"/>
              </a:rPr>
              <a:t>Noms contenant un titre de noblesse</a:t>
            </a:r>
            <a:endParaRPr sz="4000">
              <a:latin typeface="Calibri"/>
              <a:ea typeface="Calibri"/>
              <a:cs typeface="Calibri"/>
              <a:sym typeface="Calibri"/>
            </a:endParaRPr>
          </a:p>
        </p:txBody>
      </p:sp>
      <p:sp>
        <p:nvSpPr>
          <p:cNvPr id="408" name="Google Shape;408;p32"/>
          <p:cNvSpPr txBox="1">
            <a:spLocks noGrp="1"/>
          </p:cNvSpPr>
          <p:nvPr>
            <p:ph type="body" idx="1"/>
          </p:nvPr>
        </p:nvSpPr>
        <p:spPr>
          <a:xfrm>
            <a:off x="1538654" y="2187574"/>
            <a:ext cx="9451731" cy="4351338"/>
          </a:xfrm>
          <a:prstGeom prst="rect">
            <a:avLst/>
          </a:prstGeom>
          <a:noFill/>
          <a:ln>
            <a:noFill/>
          </a:ln>
        </p:spPr>
        <p:txBody>
          <a:bodyPr spcFirstLastPara="1" wrap="square" lIns="91425" tIns="45700" rIns="91425" bIns="45700" anchor="t" anchorCtr="0">
            <a:normAutofit/>
          </a:bodyPr>
          <a:lstStyle/>
          <a:p>
            <a:pPr marL="228600" lvl="0" indent="-228600" algn="l" rtl="0">
              <a:lnSpc>
                <a:spcPct val="90000"/>
              </a:lnSpc>
              <a:spcBef>
                <a:spcPts val="0"/>
              </a:spcBef>
              <a:spcAft>
                <a:spcPts val="0"/>
              </a:spcAft>
              <a:buClr>
                <a:schemeClr val="dk1"/>
              </a:buClr>
              <a:buSzPts val="2800"/>
              <a:buChar char="•"/>
            </a:pPr>
            <a:r>
              <a:rPr lang="en-US"/>
              <a:t>Lignes </a:t>
            </a:r>
            <a:r>
              <a:rPr lang="fr-CA"/>
              <a:t>directrices</a:t>
            </a:r>
            <a:r>
              <a:rPr lang="en-US"/>
              <a:t> générales, RDA 9.2.2.14</a:t>
            </a:r>
            <a:endParaRPr/>
          </a:p>
          <a:p>
            <a:pPr marL="228600" lvl="0" indent="-228600" algn="l" rtl="0">
              <a:lnSpc>
                <a:spcPct val="90000"/>
              </a:lnSpc>
              <a:spcBef>
                <a:spcPts val="1000"/>
              </a:spcBef>
              <a:spcAft>
                <a:spcPts val="0"/>
              </a:spcAft>
              <a:buClr>
                <a:schemeClr val="dk1"/>
              </a:buClr>
              <a:buSzPts val="2800"/>
              <a:buChar char="•"/>
            </a:pPr>
            <a:r>
              <a:rPr lang="en-US"/>
              <a:t>Titres de la pairie du Royaume-Uni qui comprennent une désignation territoriale, RDA 9.2.2.15</a:t>
            </a:r>
            <a:endParaRPr/>
          </a:p>
          <a:p>
            <a:pPr marL="228600" lvl="0" indent="-228600" algn="l" rtl="0">
              <a:lnSpc>
                <a:spcPct val="90000"/>
              </a:lnSpc>
              <a:spcBef>
                <a:spcPts val="1000"/>
              </a:spcBef>
              <a:spcAft>
                <a:spcPts val="0"/>
              </a:spcAft>
              <a:buClr>
                <a:schemeClr val="dk1"/>
              </a:buClr>
              <a:buSzPts val="2800"/>
              <a:buChar char="•"/>
            </a:pPr>
            <a:r>
              <a:rPr lang="en-US"/>
              <a:t>Juges de la Cour de session écossaise portant un titre juridique commençant par Lord, RDA 9.2.2.16</a:t>
            </a:r>
            <a:endParaRPr/>
          </a:p>
          <a:p>
            <a:pPr marL="228600" lvl="0" indent="-228600" algn="l" rtl="0">
              <a:lnSpc>
                <a:spcPct val="90000"/>
              </a:lnSpc>
              <a:spcBef>
                <a:spcPts val="1000"/>
              </a:spcBef>
              <a:spcAft>
                <a:spcPts val="0"/>
              </a:spcAft>
              <a:buClr>
                <a:schemeClr val="dk1"/>
              </a:buClr>
              <a:buSzPts val="2800"/>
              <a:buChar char="•"/>
            </a:pPr>
            <a:r>
              <a:rPr lang="en-US"/>
              <a:t>Titres abandonnés et titres nouvellement acquis, RDA 9.2.2.17</a:t>
            </a:r>
            <a:endParaRPr/>
          </a:p>
        </p:txBody>
      </p:sp>
      <p:sp>
        <p:nvSpPr>
          <p:cNvPr id="409" name="Google Shape;409;p3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r>
              <a:rPr lang="en-US"/>
              <a:t>Module 2 : Description des personnes</a:t>
            </a:r>
            <a:endParaRPr/>
          </a:p>
        </p:txBody>
      </p:sp>
      <p:sp>
        <p:nvSpPr>
          <p:cNvPr id="410" name="Google Shape;410;p3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41</a:t>
            </a:fld>
            <a:endParaRP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Shape 416"/>
        <p:cNvGrpSpPr/>
        <p:nvPr/>
      </p:nvGrpSpPr>
      <p:grpSpPr>
        <a:xfrm>
          <a:off x="0" y="0"/>
          <a:ext cx="0" cy="0"/>
          <a:chOff x="0" y="0"/>
          <a:chExt cx="0" cy="0"/>
        </a:xfrm>
      </p:grpSpPr>
      <p:sp>
        <p:nvSpPr>
          <p:cNvPr id="417" name="Google Shape;417;p33"/>
          <p:cNvSpPr txBox="1">
            <a:spLocks noGrp="1"/>
          </p:cNvSpPr>
          <p:nvPr>
            <p:ph type="title"/>
          </p:nvPr>
        </p:nvSpPr>
        <p:spPr>
          <a:xfrm>
            <a:off x="838200" y="537141"/>
            <a:ext cx="10515600" cy="1325563"/>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dk1"/>
              </a:buClr>
              <a:buSzPts val="4000"/>
              <a:buFont typeface="Calibri"/>
              <a:buNone/>
            </a:pPr>
            <a:r>
              <a:rPr lang="en-US" sz="4000">
                <a:latin typeface="Calibri"/>
                <a:ea typeface="Calibri"/>
                <a:cs typeface="Calibri"/>
                <a:sym typeface="Calibri"/>
              </a:rPr>
              <a:t>Noms ne contenant ni un nom de famille </a:t>
            </a:r>
            <a:br>
              <a:rPr lang="en-US" sz="4000">
                <a:latin typeface="Calibri"/>
                <a:ea typeface="Calibri"/>
                <a:cs typeface="Calibri"/>
                <a:sym typeface="Calibri"/>
              </a:rPr>
            </a:br>
            <a:r>
              <a:rPr lang="en-US" sz="4000">
                <a:latin typeface="Calibri"/>
                <a:ea typeface="Calibri"/>
                <a:cs typeface="Calibri"/>
                <a:sym typeface="Calibri"/>
              </a:rPr>
              <a:t>ni un titre de noblesse</a:t>
            </a:r>
            <a:endParaRPr sz="4000">
              <a:latin typeface="Calibri"/>
              <a:ea typeface="Calibri"/>
              <a:cs typeface="Calibri"/>
              <a:sym typeface="Calibri"/>
            </a:endParaRPr>
          </a:p>
        </p:txBody>
      </p:sp>
      <p:sp>
        <p:nvSpPr>
          <p:cNvPr id="418" name="Google Shape;418;p33"/>
          <p:cNvSpPr txBox="1">
            <a:spLocks noGrp="1"/>
          </p:cNvSpPr>
          <p:nvPr>
            <p:ph type="body" idx="1"/>
          </p:nvPr>
        </p:nvSpPr>
        <p:spPr>
          <a:xfrm>
            <a:off x="2101362" y="2506662"/>
            <a:ext cx="9677952" cy="4351338"/>
          </a:xfrm>
          <a:prstGeom prst="rect">
            <a:avLst/>
          </a:prstGeom>
          <a:noFill/>
          <a:ln>
            <a:noFill/>
          </a:ln>
        </p:spPr>
        <p:txBody>
          <a:bodyPr spcFirstLastPara="1" wrap="square" lIns="91425" tIns="45700" rIns="91425" bIns="45700" anchor="t" anchorCtr="0">
            <a:normAutofit/>
          </a:bodyPr>
          <a:lstStyle/>
          <a:p>
            <a:pPr marL="228600" lvl="0" indent="-228600" algn="l" rtl="0">
              <a:lnSpc>
                <a:spcPct val="90000"/>
              </a:lnSpc>
              <a:spcBef>
                <a:spcPts val="0"/>
              </a:spcBef>
              <a:spcAft>
                <a:spcPts val="0"/>
              </a:spcAft>
              <a:buClr>
                <a:schemeClr val="dk1"/>
              </a:buClr>
              <a:buSzPts val="2800"/>
              <a:buChar char="•"/>
            </a:pPr>
            <a:r>
              <a:rPr lang="en-US"/>
              <a:t>Lignes </a:t>
            </a:r>
            <a:r>
              <a:rPr lang="fr-CA"/>
              <a:t>directrices</a:t>
            </a:r>
            <a:r>
              <a:rPr lang="en-US"/>
              <a:t> générales, RDA 9.2.2.18</a:t>
            </a:r>
            <a:endParaRPr/>
          </a:p>
          <a:p>
            <a:pPr marL="228600" lvl="0" indent="-228600" algn="l" rtl="0">
              <a:lnSpc>
                <a:spcPct val="90000"/>
              </a:lnSpc>
              <a:spcBef>
                <a:spcPts val="1000"/>
              </a:spcBef>
              <a:spcAft>
                <a:spcPts val="0"/>
              </a:spcAft>
              <a:buClr>
                <a:schemeClr val="dk1"/>
              </a:buClr>
              <a:buSzPts val="2800"/>
              <a:buChar char="•"/>
            </a:pPr>
            <a:r>
              <a:rPr lang="en-US"/>
              <a:t>Noms comprenant un patronyme, RDA 9.2.2.19</a:t>
            </a:r>
            <a:endParaRPr/>
          </a:p>
          <a:p>
            <a:pPr marL="228600" lvl="0" indent="-228600" algn="l" rtl="0">
              <a:lnSpc>
                <a:spcPct val="90000"/>
              </a:lnSpc>
              <a:spcBef>
                <a:spcPts val="1000"/>
              </a:spcBef>
              <a:spcAft>
                <a:spcPts val="0"/>
              </a:spcAft>
              <a:buClr>
                <a:schemeClr val="dk1"/>
              </a:buClr>
              <a:buSzPts val="2800"/>
              <a:buChar char="•"/>
            </a:pPr>
            <a:r>
              <a:rPr lang="en-US"/>
              <a:t>Noms de personnes royales, RDA 9.2.2.20</a:t>
            </a:r>
            <a:endParaRPr/>
          </a:p>
        </p:txBody>
      </p:sp>
      <p:sp>
        <p:nvSpPr>
          <p:cNvPr id="419" name="Google Shape;419;p3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r>
              <a:rPr lang="en-US"/>
              <a:t>Module 2 : Description des personnes</a:t>
            </a:r>
            <a:endParaRPr/>
          </a:p>
        </p:txBody>
      </p:sp>
      <p:sp>
        <p:nvSpPr>
          <p:cNvPr id="420" name="Google Shape;420;p3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42</a:t>
            </a:fld>
            <a:endParaRP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Shape 426"/>
        <p:cNvGrpSpPr/>
        <p:nvPr/>
      </p:nvGrpSpPr>
      <p:grpSpPr>
        <a:xfrm>
          <a:off x="0" y="0"/>
          <a:ext cx="0" cy="0"/>
          <a:chOff x="0" y="0"/>
          <a:chExt cx="0" cy="0"/>
        </a:xfrm>
      </p:grpSpPr>
      <p:sp>
        <p:nvSpPr>
          <p:cNvPr id="427" name="Google Shape;427;p34"/>
          <p:cNvSpPr txBox="1">
            <a:spLocks noGrp="1"/>
          </p:cNvSpPr>
          <p:nvPr>
            <p:ph type="title"/>
          </p:nvPr>
        </p:nvSpPr>
        <p:spPr>
          <a:xfrm>
            <a:off x="901574" y="555248"/>
            <a:ext cx="10515600" cy="1325563"/>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dk1"/>
              </a:buClr>
              <a:buSzPts val="4000"/>
              <a:buFont typeface="Calibri"/>
              <a:buNone/>
            </a:pPr>
            <a:r>
              <a:rPr lang="en-US" sz="4000">
                <a:latin typeface="Calibri"/>
                <a:ea typeface="Calibri"/>
                <a:cs typeface="Calibri"/>
                <a:sym typeface="Calibri"/>
              </a:rPr>
              <a:t>Noms </a:t>
            </a:r>
            <a:r>
              <a:rPr lang="fr-CA" sz="4000">
                <a:latin typeface="Calibri"/>
                <a:ea typeface="Calibri"/>
                <a:cs typeface="Calibri"/>
                <a:sym typeface="Calibri"/>
              </a:rPr>
              <a:t>constitués</a:t>
            </a:r>
            <a:r>
              <a:rPr lang="en-US" sz="4000">
                <a:latin typeface="Calibri"/>
                <a:ea typeface="Calibri"/>
                <a:cs typeface="Calibri"/>
                <a:sym typeface="Calibri"/>
              </a:rPr>
              <a:t> d’initiales, de lettres </a:t>
            </a:r>
            <a:br>
              <a:rPr lang="en-US" sz="4000">
                <a:latin typeface="Calibri"/>
                <a:ea typeface="Calibri"/>
                <a:cs typeface="Calibri"/>
                <a:sym typeface="Calibri"/>
              </a:rPr>
            </a:br>
            <a:r>
              <a:rPr lang="en-US" sz="4000">
                <a:latin typeface="Calibri"/>
                <a:ea typeface="Calibri"/>
                <a:cs typeface="Calibri"/>
                <a:sym typeface="Calibri"/>
              </a:rPr>
              <a:t>distinctes ou de chiffres</a:t>
            </a:r>
            <a:endParaRPr sz="4000">
              <a:latin typeface="Calibri"/>
              <a:ea typeface="Calibri"/>
              <a:cs typeface="Calibri"/>
              <a:sym typeface="Calibri"/>
            </a:endParaRPr>
          </a:p>
        </p:txBody>
      </p:sp>
      <p:sp>
        <p:nvSpPr>
          <p:cNvPr id="428" name="Google Shape;428;p34"/>
          <p:cNvSpPr txBox="1">
            <a:spLocks noGrp="1"/>
          </p:cNvSpPr>
          <p:nvPr>
            <p:ph type="body" idx="1"/>
          </p:nvPr>
        </p:nvSpPr>
        <p:spPr>
          <a:xfrm>
            <a:off x="1230923" y="2370137"/>
            <a:ext cx="10180216" cy="4351338"/>
          </a:xfrm>
          <a:prstGeom prst="rect">
            <a:avLst/>
          </a:prstGeom>
          <a:noFill/>
          <a:ln>
            <a:noFill/>
          </a:ln>
        </p:spPr>
        <p:txBody>
          <a:bodyPr spcFirstLastPara="1" wrap="square" lIns="91425" tIns="45700" rIns="91425" bIns="45700" anchor="t" anchorCtr="0">
            <a:normAutofit/>
          </a:bodyPr>
          <a:lstStyle/>
          <a:p>
            <a:pPr marL="228600" lvl="0" indent="-228600" algn="l" rtl="0">
              <a:lnSpc>
                <a:spcPct val="90000"/>
              </a:lnSpc>
              <a:spcBef>
                <a:spcPts val="0"/>
              </a:spcBef>
              <a:spcAft>
                <a:spcPts val="0"/>
              </a:spcAft>
              <a:buClr>
                <a:schemeClr val="dk1"/>
              </a:buClr>
              <a:buSzPts val="2800"/>
              <a:buChar char="•"/>
            </a:pPr>
            <a:r>
              <a:rPr lang="en-US"/>
              <a:t>Lignes directrices générales, RDA 9.2.2.21</a:t>
            </a:r>
            <a:endParaRPr/>
          </a:p>
          <a:p>
            <a:pPr marL="0" lvl="0" indent="0" algn="l" rtl="0">
              <a:lnSpc>
                <a:spcPct val="90000"/>
              </a:lnSpc>
              <a:spcBef>
                <a:spcPts val="1000"/>
              </a:spcBef>
              <a:spcAft>
                <a:spcPts val="0"/>
              </a:spcAft>
              <a:buClr>
                <a:schemeClr val="dk1"/>
              </a:buClr>
              <a:buSzPts val="1800"/>
              <a:buNone/>
            </a:pPr>
            <a:r>
              <a:rPr lang="en-US" sz="1800" baseline="30000"/>
              <a:t>         ⧫</a:t>
            </a:r>
            <a:r>
              <a:rPr lang="en-US" baseline="30000"/>
              <a:t> </a:t>
            </a:r>
            <a:r>
              <a:rPr lang="en-US" sz="2600"/>
              <a:t>Enregistrer en ordre direct</a:t>
            </a:r>
            <a:endParaRPr/>
          </a:p>
          <a:p>
            <a:pPr marL="0" lvl="0" indent="0" algn="l" rtl="0">
              <a:lnSpc>
                <a:spcPct val="90000"/>
              </a:lnSpc>
              <a:spcBef>
                <a:spcPts val="1000"/>
              </a:spcBef>
              <a:spcAft>
                <a:spcPts val="0"/>
              </a:spcAft>
              <a:buClr>
                <a:schemeClr val="dk1"/>
              </a:buClr>
              <a:buSzPts val="1800"/>
              <a:buNone/>
            </a:pPr>
            <a:r>
              <a:rPr lang="en-US" sz="1800" baseline="30000"/>
              <a:t>         ⧫</a:t>
            </a:r>
            <a:r>
              <a:rPr lang="en-US" sz="2400" baseline="30000"/>
              <a:t> </a:t>
            </a:r>
            <a:r>
              <a:rPr lang="fr-CA" sz="2600"/>
              <a:t>Inclure</a:t>
            </a:r>
            <a:r>
              <a:rPr lang="en-US" sz="2600"/>
              <a:t> les signes typographiques quand ils font partie d’abréviations</a:t>
            </a:r>
            <a:endParaRPr/>
          </a:p>
          <a:p>
            <a:pPr marL="0" lvl="0" indent="0" algn="l" rtl="0">
              <a:lnSpc>
                <a:spcPct val="90000"/>
              </a:lnSpc>
              <a:spcBef>
                <a:spcPts val="0"/>
              </a:spcBef>
              <a:spcAft>
                <a:spcPts val="0"/>
              </a:spcAft>
              <a:buClr>
                <a:schemeClr val="dk1"/>
              </a:buClr>
              <a:buSzPts val="2600"/>
              <a:buNone/>
            </a:pPr>
            <a:r>
              <a:rPr lang="en-US" sz="2600"/>
              <a:t>      formées de plusieurs lettres, mais les omettre quand ils suivent une </a:t>
            </a:r>
            <a:endParaRPr/>
          </a:p>
          <a:p>
            <a:pPr marL="0" lvl="0" indent="0" algn="l" rtl="0">
              <a:lnSpc>
                <a:spcPct val="90000"/>
              </a:lnSpc>
              <a:spcBef>
                <a:spcPts val="0"/>
              </a:spcBef>
              <a:spcAft>
                <a:spcPts val="0"/>
              </a:spcAft>
              <a:buClr>
                <a:schemeClr val="dk1"/>
              </a:buClr>
              <a:buSzPts val="2600"/>
              <a:buNone/>
            </a:pPr>
            <a:r>
              <a:rPr lang="en-US" sz="2600"/>
              <a:t>      seule lettre initiale</a:t>
            </a:r>
            <a:endParaRPr sz="2600"/>
          </a:p>
        </p:txBody>
      </p:sp>
      <p:sp>
        <p:nvSpPr>
          <p:cNvPr id="429" name="Google Shape;429;p3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r>
              <a:rPr lang="en-US"/>
              <a:t>Module 2 : Description des personnes</a:t>
            </a:r>
            <a:endParaRPr/>
          </a:p>
        </p:txBody>
      </p:sp>
      <p:sp>
        <p:nvSpPr>
          <p:cNvPr id="430" name="Google Shape;430;p3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43</a:t>
            </a:fld>
            <a:endParaRP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Shape 436"/>
        <p:cNvGrpSpPr/>
        <p:nvPr/>
      </p:nvGrpSpPr>
      <p:grpSpPr>
        <a:xfrm>
          <a:off x="0" y="0"/>
          <a:ext cx="0" cy="0"/>
          <a:chOff x="0" y="0"/>
          <a:chExt cx="0" cy="0"/>
        </a:xfrm>
      </p:grpSpPr>
      <p:sp>
        <p:nvSpPr>
          <p:cNvPr id="437" name="Google Shape;437;p35"/>
          <p:cNvSpPr txBox="1">
            <a:spLocks noGrp="1"/>
          </p:cNvSpPr>
          <p:nvPr>
            <p:ph type="body" idx="1"/>
          </p:nvPr>
        </p:nvSpPr>
        <p:spPr>
          <a:xfrm>
            <a:off x="838200" y="945600"/>
            <a:ext cx="10268700" cy="5410800"/>
          </a:xfrm>
          <a:prstGeom prst="rect">
            <a:avLst/>
          </a:prstGeom>
          <a:noFill/>
          <a:ln>
            <a:noFill/>
          </a:ln>
        </p:spPr>
        <p:txBody>
          <a:bodyPr spcFirstLastPara="1" wrap="square" lIns="91425" tIns="45700" rIns="91425" bIns="45700" anchor="t" anchorCtr="0">
            <a:noAutofit/>
          </a:bodyPr>
          <a:lstStyle/>
          <a:p>
            <a:pPr marL="228600" lvl="0" indent="-203200" algn="l" rtl="0">
              <a:lnSpc>
                <a:spcPct val="90000"/>
              </a:lnSpc>
              <a:spcBef>
                <a:spcPts val="0"/>
              </a:spcBef>
              <a:spcAft>
                <a:spcPts val="0"/>
              </a:spcAft>
              <a:buClr>
                <a:schemeClr val="dk1"/>
              </a:buClr>
              <a:buSzPts val="2400"/>
              <a:buChar char="•"/>
            </a:pPr>
            <a:r>
              <a:rPr lang="en-US" sz="2400" b="1"/>
              <a:t>100 0_ A. B. C. D. E.</a:t>
            </a:r>
            <a:endParaRPr sz="2400"/>
          </a:p>
          <a:p>
            <a:pPr marL="0" lvl="0" indent="0" algn="l" rtl="0">
              <a:lnSpc>
                <a:spcPct val="90000"/>
              </a:lnSpc>
              <a:spcBef>
                <a:spcPts val="1000"/>
              </a:spcBef>
              <a:spcAft>
                <a:spcPts val="0"/>
              </a:spcAft>
              <a:buClr>
                <a:schemeClr val="dk1"/>
              </a:buClr>
              <a:buSzPts val="2400"/>
              <a:buNone/>
              <a:tabLst>
                <a:tab pos="263525" algn="l"/>
                <a:tab pos="895350" algn="l"/>
              </a:tabLst>
            </a:pPr>
            <a:r>
              <a:rPr lang="en-US" sz="2400"/>
              <a:t>	670	Son : Novembris monstrum, or, Rome brovght to bed in England, 1641 : 			$b page de titre (by A.B.C.D.E.)</a:t>
            </a:r>
            <a:endParaRPr sz="2400"/>
          </a:p>
          <a:p>
            <a:pPr marL="0" lvl="0" indent="0" algn="l" rtl="0">
              <a:lnSpc>
                <a:spcPct val="90000"/>
              </a:lnSpc>
              <a:spcBef>
                <a:spcPts val="0"/>
              </a:spcBef>
              <a:spcAft>
                <a:spcPts val="0"/>
              </a:spcAft>
              <a:buClr>
                <a:schemeClr val="dk1"/>
              </a:buClr>
              <a:buSzPts val="2400"/>
              <a:buNone/>
            </a:pPr>
            <a:endParaRPr sz="2400"/>
          </a:p>
          <a:p>
            <a:pPr marL="228600" lvl="0" indent="-203200" algn="l" rtl="0">
              <a:lnSpc>
                <a:spcPct val="90000"/>
              </a:lnSpc>
              <a:spcBef>
                <a:spcPts val="1000"/>
              </a:spcBef>
              <a:spcAft>
                <a:spcPts val="0"/>
              </a:spcAft>
              <a:buClr>
                <a:schemeClr val="dk1"/>
              </a:buClr>
              <a:buSzPts val="2400"/>
              <a:buChar char="•"/>
            </a:pPr>
            <a:r>
              <a:rPr lang="en-US" sz="2400" b="1"/>
              <a:t>100 0_ D. S., $c maître, $d activité 1505-1511</a:t>
            </a:r>
            <a:endParaRPr sz="2400"/>
          </a:p>
          <a:p>
            <a:pPr marL="263525" lvl="0" indent="-263525" algn="l" rtl="0">
              <a:lnSpc>
                <a:spcPct val="90000"/>
              </a:lnSpc>
              <a:spcBef>
                <a:spcPts val="1000"/>
              </a:spcBef>
              <a:spcAft>
                <a:spcPts val="0"/>
              </a:spcAft>
              <a:buClr>
                <a:schemeClr val="dk1"/>
              </a:buClr>
              <a:buSzPts val="2400"/>
              <a:buNone/>
              <a:tabLst>
                <a:tab pos="895350" algn="l"/>
              </a:tabLst>
            </a:pPr>
            <a:r>
              <a:rPr lang="en-US" sz="2400"/>
              <a:t>	670 	Son : Holzschnitte des Meisters D.S., 1924.</a:t>
            </a:r>
            <a:endParaRPr sz="2400"/>
          </a:p>
          <a:p>
            <a:pPr marL="0" lvl="0" indent="0" algn="l" rtl="0">
              <a:lnSpc>
                <a:spcPct val="90000"/>
              </a:lnSpc>
              <a:spcBef>
                <a:spcPts val="1000"/>
              </a:spcBef>
              <a:spcAft>
                <a:spcPts val="0"/>
              </a:spcAft>
              <a:buClr>
                <a:schemeClr val="dk1"/>
              </a:buClr>
              <a:buSzPts val="2400"/>
              <a:buNone/>
            </a:pPr>
            <a:endParaRPr sz="2400"/>
          </a:p>
          <a:p>
            <a:pPr marL="228600" lvl="0" indent="-203200" algn="l" rtl="0">
              <a:lnSpc>
                <a:spcPct val="90000"/>
              </a:lnSpc>
              <a:spcBef>
                <a:spcPts val="1000"/>
              </a:spcBef>
              <a:spcAft>
                <a:spcPts val="0"/>
              </a:spcAft>
              <a:buClr>
                <a:schemeClr val="dk1"/>
              </a:buClr>
              <a:buSzPts val="2400"/>
              <a:buChar char="•"/>
            </a:pPr>
            <a:r>
              <a:rPr lang="en-US" sz="2400" b="1"/>
              <a:t>100 0_ DJ Q, $d 1974‐</a:t>
            </a:r>
            <a:endParaRPr sz="2400"/>
          </a:p>
          <a:p>
            <a:pPr marL="263525" indent="-263525">
              <a:buSzPts val="2400"/>
              <a:buNone/>
              <a:tabLst>
                <a:tab pos="895350" algn="l"/>
              </a:tabLst>
            </a:pPr>
            <a:r>
              <a:rPr lang="en-US" sz="2400"/>
              <a:t>	670	Site Web All music guide, consulté le 29 mai 2005 $b (DJ Q; nom réel : </a:t>
            </a:r>
            <a:endParaRPr sz="2400"/>
          </a:p>
          <a:p>
            <a:pPr marL="0" lvl="0" indent="0" algn="l" rtl="0">
              <a:lnSpc>
                <a:spcPct val="90000"/>
              </a:lnSpc>
              <a:spcBef>
                <a:spcPts val="0"/>
              </a:spcBef>
              <a:spcAft>
                <a:spcPts val="0"/>
              </a:spcAft>
              <a:buClr>
                <a:schemeClr val="dk1"/>
              </a:buClr>
              <a:buSzPts val="2400"/>
              <a:buNone/>
            </a:pPr>
            <a:r>
              <a:rPr lang="en-US" sz="2400"/>
              <a:t>	Paul Flynn; né en 1974 à Glasgow, Écosse)</a:t>
            </a:r>
            <a:endParaRPr sz="2400"/>
          </a:p>
          <a:p>
            <a:pPr marL="0" lvl="0" indent="0" algn="l" rtl="0">
              <a:lnSpc>
                <a:spcPct val="90000"/>
              </a:lnSpc>
              <a:spcBef>
                <a:spcPts val="0"/>
              </a:spcBef>
              <a:spcAft>
                <a:spcPts val="0"/>
              </a:spcAft>
              <a:buClr>
                <a:schemeClr val="dk1"/>
              </a:buClr>
              <a:buSzPts val="2400"/>
              <a:buNone/>
            </a:pPr>
            <a:endParaRPr sz="2400"/>
          </a:p>
          <a:p>
            <a:pPr marL="228600" lvl="0" indent="-203200" algn="l" rtl="0">
              <a:lnSpc>
                <a:spcPct val="90000"/>
              </a:lnSpc>
              <a:spcBef>
                <a:spcPts val="1000"/>
              </a:spcBef>
              <a:spcAft>
                <a:spcPts val="0"/>
              </a:spcAft>
              <a:buClr>
                <a:schemeClr val="dk1"/>
              </a:buClr>
              <a:buSzPts val="2400"/>
              <a:buChar char="•"/>
            </a:pPr>
            <a:r>
              <a:rPr lang="en-US" sz="2400" b="1"/>
              <a:t>100 0_ 61648 $c (Écrivain)</a:t>
            </a:r>
            <a:endParaRPr sz="2400"/>
          </a:p>
          <a:p>
            <a:pPr marL="263525" lvl="0" indent="-263525" algn="l" rtl="0">
              <a:lnSpc>
                <a:spcPct val="90000"/>
              </a:lnSpc>
              <a:spcBef>
                <a:spcPts val="1000"/>
              </a:spcBef>
              <a:spcAft>
                <a:spcPts val="0"/>
              </a:spcAft>
              <a:buClr>
                <a:schemeClr val="dk1"/>
              </a:buClr>
              <a:buSzPts val="2400"/>
              <a:buNone/>
              <a:tabLst>
                <a:tab pos="895350" algn="l"/>
              </a:tabLst>
            </a:pPr>
            <a:r>
              <a:rPr lang="en-US" sz="2400"/>
              <a:t>	670	North Eastern main line steam, 1981? $b page de titre (61648)</a:t>
            </a:r>
            <a:endParaRPr sz="2400"/>
          </a:p>
          <a:p>
            <a:pPr marL="0" lvl="0" indent="0" algn="l" rtl="0">
              <a:lnSpc>
                <a:spcPct val="90000"/>
              </a:lnSpc>
              <a:spcBef>
                <a:spcPts val="1000"/>
              </a:spcBef>
              <a:spcAft>
                <a:spcPts val="0"/>
              </a:spcAft>
              <a:buClr>
                <a:schemeClr val="dk1"/>
              </a:buClr>
              <a:buSzPts val="2400"/>
              <a:buNone/>
            </a:pPr>
            <a:endParaRPr sz="2400"/>
          </a:p>
        </p:txBody>
      </p:sp>
      <p:sp>
        <p:nvSpPr>
          <p:cNvPr id="438" name="Google Shape;438;p3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r>
              <a:rPr lang="en-US"/>
              <a:t>Module 2 : Description des personnes</a:t>
            </a:r>
            <a:endParaRPr/>
          </a:p>
        </p:txBody>
      </p:sp>
      <p:sp>
        <p:nvSpPr>
          <p:cNvPr id="439" name="Google Shape;439;p3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44</a:t>
            </a:fld>
            <a:endParaRP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Shape 445"/>
        <p:cNvGrpSpPr/>
        <p:nvPr/>
      </p:nvGrpSpPr>
      <p:grpSpPr>
        <a:xfrm>
          <a:off x="0" y="0"/>
          <a:ext cx="0" cy="0"/>
          <a:chOff x="0" y="0"/>
          <a:chExt cx="0" cy="0"/>
        </a:xfrm>
      </p:grpSpPr>
      <p:sp>
        <p:nvSpPr>
          <p:cNvPr id="446" name="Google Shape;446;p36"/>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dk1"/>
              </a:buClr>
              <a:buSzPts val="4000"/>
              <a:buFont typeface="Calibri"/>
              <a:buNone/>
            </a:pPr>
            <a:r>
              <a:rPr lang="en-US" sz="4000">
                <a:latin typeface="Calibri"/>
                <a:ea typeface="Calibri"/>
                <a:cs typeface="Calibri"/>
                <a:sym typeface="Calibri"/>
              </a:rPr>
              <a:t>Noms constitués d’une expression</a:t>
            </a:r>
            <a:endParaRPr sz="4000">
              <a:latin typeface="Calibri"/>
              <a:ea typeface="Calibri"/>
              <a:cs typeface="Calibri"/>
              <a:sym typeface="Calibri"/>
            </a:endParaRPr>
          </a:p>
        </p:txBody>
      </p:sp>
      <p:sp>
        <p:nvSpPr>
          <p:cNvPr id="447" name="Google Shape;447;p36"/>
          <p:cNvSpPr txBox="1">
            <a:spLocks noGrp="1"/>
          </p:cNvSpPr>
          <p:nvPr>
            <p:ph type="body" idx="1"/>
          </p:nvPr>
        </p:nvSpPr>
        <p:spPr>
          <a:xfrm>
            <a:off x="1512276" y="1825625"/>
            <a:ext cx="9125545" cy="4351338"/>
          </a:xfrm>
          <a:prstGeom prst="rect">
            <a:avLst/>
          </a:prstGeom>
          <a:noFill/>
          <a:ln>
            <a:noFill/>
          </a:ln>
        </p:spPr>
        <p:txBody>
          <a:bodyPr spcFirstLastPara="1" wrap="square" lIns="91425" tIns="45700" rIns="91425" bIns="45700" anchor="t" anchorCtr="0">
            <a:normAutofit/>
          </a:bodyPr>
          <a:lstStyle/>
          <a:p>
            <a:pPr marL="228600" lvl="0" indent="-228600" algn="l" rtl="0">
              <a:lnSpc>
                <a:spcPct val="90000"/>
              </a:lnSpc>
              <a:spcBef>
                <a:spcPts val="0"/>
              </a:spcBef>
              <a:spcAft>
                <a:spcPts val="0"/>
              </a:spcAft>
              <a:buClr>
                <a:schemeClr val="dk1"/>
              </a:buClr>
              <a:buSzPts val="2800"/>
              <a:buChar char="•"/>
            </a:pPr>
            <a:r>
              <a:rPr lang="en-US"/>
              <a:t>Lignes directrices générales, RDA 9.2.2.22</a:t>
            </a:r>
            <a:endParaRPr/>
          </a:p>
          <a:p>
            <a:pPr marL="228600" lvl="0" indent="-228600" algn="l" rtl="0">
              <a:lnSpc>
                <a:spcPct val="90000"/>
              </a:lnSpc>
              <a:spcBef>
                <a:spcPts val="1000"/>
              </a:spcBef>
              <a:spcAft>
                <a:spcPts val="0"/>
              </a:spcAft>
              <a:buClr>
                <a:schemeClr val="dk1"/>
              </a:buClr>
              <a:buSzPts val="2800"/>
              <a:buChar char="•"/>
            </a:pPr>
            <a:r>
              <a:rPr lang="en-US"/>
              <a:t>Expression constituée d’un ou de plusieurs prénoms précédés d’un terme de politesse, etc., RDA 9.2.2.23</a:t>
            </a:r>
            <a:endParaRPr/>
          </a:p>
          <a:p>
            <a:pPr marL="228600" lvl="0" indent="-228600" algn="l" rtl="0">
              <a:lnSpc>
                <a:spcPct val="90000"/>
              </a:lnSpc>
              <a:spcBef>
                <a:spcPts val="1000"/>
              </a:spcBef>
              <a:spcAft>
                <a:spcPts val="0"/>
              </a:spcAft>
              <a:buClr>
                <a:schemeClr val="dk1"/>
              </a:buClr>
              <a:buSzPts val="2800"/>
              <a:buChar char="•"/>
            </a:pPr>
            <a:r>
              <a:rPr lang="en-US"/>
              <a:t>Expression contenant le nom d’une autre personne, RDA 9.2.2.24</a:t>
            </a:r>
            <a:endParaRPr/>
          </a:p>
          <a:p>
            <a:pPr marL="228600" lvl="0" indent="-228600" algn="l" rtl="0">
              <a:lnSpc>
                <a:spcPct val="90000"/>
              </a:lnSpc>
              <a:spcBef>
                <a:spcPts val="1000"/>
              </a:spcBef>
              <a:spcAft>
                <a:spcPts val="0"/>
              </a:spcAft>
              <a:buClr>
                <a:schemeClr val="dk1"/>
              </a:buClr>
              <a:buSzPts val="2800"/>
              <a:buChar char="•"/>
            </a:pPr>
            <a:r>
              <a:rPr lang="en-US"/>
              <a:t>Mot ou expression caractéristique, RDA 9.2.2.25</a:t>
            </a:r>
            <a:endParaRPr/>
          </a:p>
          <a:p>
            <a:pPr marL="228600" lvl="0" indent="-228600" algn="l" rtl="0">
              <a:lnSpc>
                <a:spcPct val="90000"/>
              </a:lnSpc>
              <a:spcBef>
                <a:spcPts val="1000"/>
              </a:spcBef>
              <a:spcAft>
                <a:spcPts val="0"/>
              </a:spcAft>
              <a:buClr>
                <a:schemeClr val="dk1"/>
              </a:buClr>
              <a:buSzPts val="2800"/>
              <a:buChar char="•"/>
            </a:pPr>
            <a:r>
              <a:rPr lang="en-US"/>
              <a:t>Expression nommant une autre œuvre de la personne, RDA 9.2.2.26</a:t>
            </a:r>
            <a:endParaRPr/>
          </a:p>
        </p:txBody>
      </p:sp>
      <p:sp>
        <p:nvSpPr>
          <p:cNvPr id="448" name="Google Shape;448;p3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r>
              <a:rPr lang="en-US"/>
              <a:t>Module 2 : Description des personnes</a:t>
            </a:r>
            <a:endParaRPr/>
          </a:p>
        </p:txBody>
      </p:sp>
      <p:sp>
        <p:nvSpPr>
          <p:cNvPr id="449" name="Google Shape;449;p3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45</a:t>
            </a:fld>
            <a:endParaRP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Shape 455"/>
        <p:cNvGrpSpPr/>
        <p:nvPr/>
      </p:nvGrpSpPr>
      <p:grpSpPr>
        <a:xfrm>
          <a:off x="0" y="0"/>
          <a:ext cx="0" cy="0"/>
          <a:chOff x="0" y="0"/>
          <a:chExt cx="0" cy="0"/>
        </a:xfrm>
      </p:grpSpPr>
      <p:sp>
        <p:nvSpPr>
          <p:cNvPr id="456" name="Google Shape;456;p37"/>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dk1"/>
              </a:buClr>
              <a:buSzPts val="4000"/>
              <a:buFont typeface="Calibri"/>
              <a:buNone/>
            </a:pPr>
            <a:r>
              <a:rPr lang="en-US" sz="4000">
                <a:latin typeface="Calibri"/>
                <a:ea typeface="Calibri"/>
                <a:cs typeface="Calibri"/>
                <a:sym typeface="Calibri"/>
              </a:rPr>
              <a:t>Variante de nom de personne</a:t>
            </a:r>
            <a:br>
              <a:rPr lang="en-US" sz="4000">
                <a:latin typeface="Calibri"/>
                <a:ea typeface="Calibri"/>
                <a:cs typeface="Calibri"/>
                <a:sym typeface="Calibri"/>
              </a:rPr>
            </a:br>
            <a:r>
              <a:rPr lang="en-US" sz="4000">
                <a:latin typeface="Calibri"/>
                <a:ea typeface="Calibri"/>
                <a:cs typeface="Calibri"/>
                <a:sym typeface="Calibri"/>
              </a:rPr>
              <a:t>(RDA 9.2.3)</a:t>
            </a:r>
            <a:endParaRPr sz="4000">
              <a:latin typeface="Calibri"/>
              <a:ea typeface="Calibri"/>
              <a:cs typeface="Calibri"/>
              <a:sym typeface="Calibri"/>
            </a:endParaRPr>
          </a:p>
        </p:txBody>
      </p:sp>
      <p:sp>
        <p:nvSpPr>
          <p:cNvPr id="457" name="Google Shape;457;p37"/>
          <p:cNvSpPr txBox="1">
            <a:spLocks noGrp="1"/>
          </p:cNvSpPr>
          <p:nvPr>
            <p:ph type="body" idx="1"/>
          </p:nvPr>
        </p:nvSpPr>
        <p:spPr>
          <a:xfrm>
            <a:off x="1670538" y="1825625"/>
            <a:ext cx="9021605" cy="4351338"/>
          </a:xfrm>
          <a:prstGeom prst="rect">
            <a:avLst/>
          </a:prstGeom>
          <a:noFill/>
          <a:ln>
            <a:noFill/>
          </a:ln>
        </p:spPr>
        <p:txBody>
          <a:bodyPr spcFirstLastPara="1" wrap="square" lIns="91425" tIns="45700" rIns="91425" bIns="45700" anchor="t" anchorCtr="0">
            <a:normAutofit/>
          </a:bodyPr>
          <a:lstStyle/>
          <a:p>
            <a:pPr marL="228600" lvl="0" indent="-228600" algn="l" rtl="0">
              <a:lnSpc>
                <a:spcPct val="90000"/>
              </a:lnSpc>
              <a:spcBef>
                <a:spcPts val="0"/>
              </a:spcBef>
              <a:spcAft>
                <a:spcPts val="0"/>
              </a:spcAft>
              <a:buClr>
                <a:schemeClr val="dk1"/>
              </a:buClr>
              <a:buSzPts val="2800"/>
              <a:buChar char="•"/>
            </a:pPr>
            <a:r>
              <a:rPr lang="en-US"/>
              <a:t>Nom ou forme de nom non choisi comme nom privilégié</a:t>
            </a:r>
            <a:endParaRPr/>
          </a:p>
          <a:p>
            <a:pPr marL="228600" lvl="0" indent="-228600" algn="l" rtl="0">
              <a:lnSpc>
                <a:spcPct val="90000"/>
              </a:lnSpc>
              <a:spcBef>
                <a:spcPts val="1000"/>
              </a:spcBef>
              <a:spcAft>
                <a:spcPts val="0"/>
              </a:spcAft>
              <a:buClr>
                <a:schemeClr val="dk1"/>
              </a:buClr>
              <a:buSzPts val="2800"/>
              <a:buChar char="•"/>
            </a:pPr>
            <a:r>
              <a:rPr lang="en-US"/>
              <a:t>Trouvé dans les manifestations associées à la personne et/ou dans les sources de référence</a:t>
            </a:r>
            <a:endParaRPr/>
          </a:p>
          <a:p>
            <a:pPr marL="228600" lvl="0" indent="-228600" algn="l" rtl="0">
              <a:lnSpc>
                <a:spcPct val="90000"/>
              </a:lnSpc>
              <a:spcBef>
                <a:spcPts val="1000"/>
              </a:spcBef>
              <a:spcAft>
                <a:spcPts val="0"/>
              </a:spcAft>
              <a:buClr>
                <a:schemeClr val="dk1"/>
              </a:buClr>
              <a:buSzPts val="2800"/>
              <a:buChar char="•"/>
            </a:pPr>
            <a:r>
              <a:rPr lang="en-US"/>
              <a:t>Enregistrer selon le jugement du catalogueur</a:t>
            </a:r>
            <a:endParaRPr/>
          </a:p>
          <a:p>
            <a:pPr marL="228600" lvl="0" indent="-228600" algn="l" rtl="0">
              <a:lnSpc>
                <a:spcPct val="90000"/>
              </a:lnSpc>
              <a:spcBef>
                <a:spcPts val="1000"/>
              </a:spcBef>
              <a:spcAft>
                <a:spcPts val="0"/>
              </a:spcAft>
              <a:buClr>
                <a:schemeClr val="dk1"/>
              </a:buClr>
              <a:buSzPts val="2800"/>
              <a:buChar char="•"/>
            </a:pPr>
            <a:r>
              <a:rPr lang="en-US"/>
              <a:t>Enregistrer en suivant les lignes directrices générales sur l’enregistrement des noms du chapitre 8</a:t>
            </a:r>
            <a:endParaRPr/>
          </a:p>
          <a:p>
            <a:pPr marL="228600" lvl="0" indent="-228600" algn="l" rtl="0">
              <a:lnSpc>
                <a:spcPct val="90000"/>
              </a:lnSpc>
              <a:spcBef>
                <a:spcPts val="1000"/>
              </a:spcBef>
              <a:spcAft>
                <a:spcPts val="0"/>
              </a:spcAft>
              <a:buClr>
                <a:schemeClr val="dk1"/>
              </a:buClr>
              <a:buSzPts val="2800"/>
              <a:buChar char="•"/>
            </a:pPr>
            <a:r>
              <a:rPr lang="en-US"/>
              <a:t>Enregistrer dans la zone 400</a:t>
            </a:r>
            <a:endParaRPr/>
          </a:p>
        </p:txBody>
      </p:sp>
      <p:sp>
        <p:nvSpPr>
          <p:cNvPr id="458" name="Google Shape;458;p3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r>
              <a:rPr lang="en-US"/>
              <a:t>Module 2 : Description des personnes</a:t>
            </a:r>
            <a:endParaRPr/>
          </a:p>
        </p:txBody>
      </p:sp>
      <p:sp>
        <p:nvSpPr>
          <p:cNvPr id="459" name="Google Shape;459;p3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46</a:t>
            </a:fld>
            <a:endParaRP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Shape 465"/>
        <p:cNvGrpSpPr/>
        <p:nvPr/>
      </p:nvGrpSpPr>
      <p:grpSpPr>
        <a:xfrm>
          <a:off x="0" y="0"/>
          <a:ext cx="0" cy="0"/>
          <a:chOff x="0" y="0"/>
          <a:chExt cx="0" cy="0"/>
        </a:xfrm>
      </p:grpSpPr>
      <p:sp>
        <p:nvSpPr>
          <p:cNvPr id="466" name="Google Shape;466;p38"/>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dk1"/>
              </a:buClr>
              <a:buSzPts val="4000"/>
              <a:buFont typeface="Calibri"/>
              <a:buNone/>
            </a:pPr>
            <a:r>
              <a:rPr lang="en-US" sz="4000">
                <a:latin typeface="Calibri"/>
                <a:ea typeface="Calibri"/>
                <a:cs typeface="Calibri"/>
                <a:sym typeface="Calibri"/>
              </a:rPr>
              <a:t>Variante de nom : Exemples</a:t>
            </a:r>
            <a:endParaRPr sz="4000">
              <a:latin typeface="Calibri"/>
              <a:ea typeface="Calibri"/>
              <a:cs typeface="Calibri"/>
              <a:sym typeface="Calibri"/>
            </a:endParaRPr>
          </a:p>
        </p:txBody>
      </p:sp>
      <p:sp>
        <p:nvSpPr>
          <p:cNvPr id="467" name="Google Shape;467;p38"/>
          <p:cNvSpPr txBox="1">
            <a:spLocks noGrp="1"/>
          </p:cNvSpPr>
          <p:nvPr>
            <p:ph type="body" idx="1"/>
          </p:nvPr>
        </p:nvSpPr>
        <p:spPr>
          <a:xfrm>
            <a:off x="1786927" y="2079122"/>
            <a:ext cx="10515600" cy="3593546"/>
          </a:xfrm>
          <a:prstGeom prst="rect">
            <a:avLst/>
          </a:prstGeom>
          <a:noFill/>
          <a:ln>
            <a:noFill/>
          </a:ln>
        </p:spPr>
        <p:txBody>
          <a:bodyPr spcFirstLastPara="1" wrap="square" lIns="91425" tIns="45700" rIns="91425" bIns="45700" anchor="t" anchorCtr="0">
            <a:normAutofit lnSpcReduction="10000"/>
          </a:bodyPr>
          <a:lstStyle/>
          <a:p>
            <a:pPr marL="228600" lvl="0" indent="-228600" algn="l" rtl="0">
              <a:lnSpc>
                <a:spcPct val="90000"/>
              </a:lnSpc>
              <a:spcBef>
                <a:spcPts val="0"/>
              </a:spcBef>
              <a:spcAft>
                <a:spcPts val="0"/>
              </a:spcAft>
              <a:buClr>
                <a:schemeClr val="dk1"/>
              </a:buClr>
              <a:buSzPts val="2800"/>
              <a:buChar char="•"/>
            </a:pPr>
            <a:r>
              <a:rPr lang="en-US"/>
              <a:t>400 1_ </a:t>
            </a:r>
            <a:r>
              <a:rPr lang="en-US" b="1"/>
              <a:t>Carter, James Earl</a:t>
            </a:r>
            <a:r>
              <a:rPr lang="en-US"/>
              <a:t>, $c </a:t>
            </a:r>
            <a:r>
              <a:rPr lang="en-US" b="1"/>
              <a:t>Jr.</a:t>
            </a:r>
            <a:r>
              <a:rPr lang="en-US"/>
              <a:t>, $d 1924‐</a:t>
            </a:r>
            <a:endParaRPr/>
          </a:p>
          <a:p>
            <a:pPr marL="228600" lvl="0" indent="-228600" algn="l" rtl="0">
              <a:lnSpc>
                <a:spcPct val="90000"/>
              </a:lnSpc>
              <a:spcBef>
                <a:spcPts val="1000"/>
              </a:spcBef>
              <a:spcAft>
                <a:spcPts val="0"/>
              </a:spcAft>
              <a:buClr>
                <a:schemeClr val="dk1"/>
              </a:buClr>
              <a:buSzPts val="2800"/>
              <a:buChar char="•"/>
            </a:pPr>
            <a:r>
              <a:rPr lang="en-US"/>
              <a:t>400 1_ </a:t>
            </a:r>
            <a:r>
              <a:rPr lang="en-US" sz="3000" b="1"/>
              <a:t>Joan,</a:t>
            </a:r>
            <a:r>
              <a:rPr lang="en-US" sz="3000"/>
              <a:t> $c </a:t>
            </a:r>
            <a:r>
              <a:rPr lang="en-US" sz="3000" b="1"/>
              <a:t>of Arc</a:t>
            </a:r>
            <a:r>
              <a:rPr lang="en-US" sz="3000"/>
              <a:t>, sainte, $d 1412-1431 $c (Esprit)</a:t>
            </a:r>
            <a:endParaRPr sz="3000"/>
          </a:p>
          <a:p>
            <a:pPr marL="228600" lvl="0" indent="-228600" algn="l" rtl="0">
              <a:lnSpc>
                <a:spcPct val="90000"/>
              </a:lnSpc>
              <a:spcBef>
                <a:spcPts val="1000"/>
              </a:spcBef>
              <a:spcAft>
                <a:spcPts val="0"/>
              </a:spcAft>
              <a:buClr>
                <a:schemeClr val="dk1"/>
              </a:buClr>
              <a:buSzPts val="2800"/>
              <a:buChar char="•"/>
            </a:pPr>
            <a:r>
              <a:rPr lang="en-US"/>
              <a:t>400 1_ </a:t>
            </a:r>
            <a:r>
              <a:rPr lang="en-US" b="1"/>
              <a:t>Bono, Cher</a:t>
            </a:r>
            <a:r>
              <a:rPr lang="en-US"/>
              <a:t>, $d 1946‐</a:t>
            </a:r>
            <a:endParaRPr/>
          </a:p>
          <a:p>
            <a:pPr marL="228600" lvl="0" indent="-228600" algn="l" rtl="0">
              <a:lnSpc>
                <a:spcPct val="90000"/>
              </a:lnSpc>
              <a:spcBef>
                <a:spcPts val="1000"/>
              </a:spcBef>
              <a:spcAft>
                <a:spcPts val="0"/>
              </a:spcAft>
              <a:buClr>
                <a:schemeClr val="dk1"/>
              </a:buClr>
              <a:buSzPts val="2800"/>
              <a:buChar char="•"/>
            </a:pPr>
            <a:r>
              <a:rPr lang="en-US"/>
              <a:t>400 1_ </a:t>
            </a:r>
            <a:r>
              <a:rPr lang="en-US" b="1"/>
              <a:t>Windsor, Elizabeth</a:t>
            </a:r>
            <a:r>
              <a:rPr lang="en-US"/>
              <a:t>, $c reine de Grande-Bretagne, $d 1926‐</a:t>
            </a:r>
            <a:endParaRPr/>
          </a:p>
          <a:p>
            <a:pPr marL="228600" lvl="0" indent="-228600" algn="l" rtl="0">
              <a:lnSpc>
                <a:spcPct val="90000"/>
              </a:lnSpc>
              <a:spcBef>
                <a:spcPts val="1000"/>
              </a:spcBef>
              <a:spcAft>
                <a:spcPts val="0"/>
              </a:spcAft>
              <a:buClr>
                <a:schemeClr val="dk1"/>
              </a:buClr>
              <a:buSzPts val="2800"/>
              <a:buChar char="•"/>
            </a:pPr>
            <a:r>
              <a:rPr lang="en-US"/>
              <a:t>400 1_ </a:t>
            </a:r>
            <a:r>
              <a:rPr lang="en-US" b="1"/>
              <a:t>Барышников, Михаил</a:t>
            </a:r>
            <a:r>
              <a:rPr lang="en-US"/>
              <a:t>, $d 1948‐</a:t>
            </a:r>
            <a:endParaRPr/>
          </a:p>
          <a:p>
            <a:pPr marL="228600" lvl="0" indent="-228600" algn="l" rtl="0">
              <a:lnSpc>
                <a:spcPct val="90000"/>
              </a:lnSpc>
              <a:spcBef>
                <a:spcPts val="1000"/>
              </a:spcBef>
              <a:spcAft>
                <a:spcPts val="0"/>
              </a:spcAft>
              <a:buClr>
                <a:schemeClr val="dk1"/>
              </a:buClr>
              <a:buSzPts val="2800"/>
              <a:buChar char="•"/>
            </a:pPr>
            <a:r>
              <a:rPr lang="en-US"/>
              <a:t>400 1_ </a:t>
            </a:r>
            <a:r>
              <a:rPr lang="en-US" b="1"/>
              <a:t>Meneghini Callas, Maria</a:t>
            </a:r>
            <a:r>
              <a:rPr lang="en-US"/>
              <a:t>, $d 1923‐1977</a:t>
            </a:r>
            <a:endParaRPr/>
          </a:p>
          <a:p>
            <a:pPr marL="0" lvl="0" indent="0" algn="l" rtl="0">
              <a:spcBef>
                <a:spcPts val="1000"/>
              </a:spcBef>
              <a:spcAft>
                <a:spcPts val="0"/>
              </a:spcAft>
              <a:buNone/>
            </a:pPr>
            <a:r>
              <a:rPr lang="en-US" sz="3000">
                <a:latin typeface="Arial"/>
                <a:ea typeface="Arial"/>
                <a:cs typeface="Arial"/>
                <a:sym typeface="Arial"/>
              </a:rPr>
              <a:t>• </a:t>
            </a:r>
            <a:r>
              <a:rPr lang="en-US"/>
              <a:t>400 1_ </a:t>
            </a:r>
            <a:r>
              <a:rPr lang="en-US" b="1"/>
              <a:t>Jenner, Bruce</a:t>
            </a:r>
            <a:r>
              <a:rPr lang="en-US"/>
              <a:t>, $d 1949-</a:t>
            </a:r>
            <a:endParaRPr/>
          </a:p>
          <a:p>
            <a:pPr marL="0" lvl="0" indent="0" algn="l" rtl="0">
              <a:spcBef>
                <a:spcPts val="1000"/>
              </a:spcBef>
              <a:spcAft>
                <a:spcPts val="0"/>
              </a:spcAft>
              <a:buNone/>
            </a:pPr>
            <a:endParaRPr sz="3000">
              <a:latin typeface="Arial"/>
              <a:ea typeface="Arial"/>
              <a:cs typeface="Arial"/>
              <a:sym typeface="Arial"/>
            </a:endParaRPr>
          </a:p>
          <a:p>
            <a:pPr marL="228600" lvl="0" indent="0" algn="l" rtl="0">
              <a:lnSpc>
                <a:spcPct val="90000"/>
              </a:lnSpc>
              <a:spcBef>
                <a:spcPts val="1000"/>
              </a:spcBef>
              <a:spcAft>
                <a:spcPts val="0"/>
              </a:spcAft>
              <a:buNone/>
            </a:pPr>
            <a:endParaRPr/>
          </a:p>
          <a:p>
            <a:pPr marL="228600" lvl="0" indent="0" algn="l" rtl="0">
              <a:lnSpc>
                <a:spcPct val="90000"/>
              </a:lnSpc>
              <a:spcBef>
                <a:spcPts val="1000"/>
              </a:spcBef>
              <a:spcAft>
                <a:spcPts val="0"/>
              </a:spcAft>
              <a:buNone/>
            </a:pPr>
            <a:endParaRPr/>
          </a:p>
        </p:txBody>
      </p:sp>
      <p:sp>
        <p:nvSpPr>
          <p:cNvPr id="468" name="Google Shape;468;p3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r>
              <a:rPr lang="en-US"/>
              <a:t>Module 2 : Description des personnes</a:t>
            </a:r>
            <a:endParaRPr/>
          </a:p>
        </p:txBody>
      </p:sp>
      <p:sp>
        <p:nvSpPr>
          <p:cNvPr id="469" name="Google Shape;469;p3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47</a:t>
            </a:fld>
            <a:endParaRP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Shape 475"/>
        <p:cNvGrpSpPr/>
        <p:nvPr/>
      </p:nvGrpSpPr>
      <p:grpSpPr>
        <a:xfrm>
          <a:off x="0" y="0"/>
          <a:ext cx="0" cy="0"/>
          <a:chOff x="0" y="0"/>
          <a:chExt cx="0" cy="0"/>
        </a:xfrm>
      </p:grpSpPr>
      <p:sp>
        <p:nvSpPr>
          <p:cNvPr id="476" name="Google Shape;476;p39"/>
          <p:cNvSpPr txBox="1">
            <a:spLocks noGrp="1"/>
          </p:cNvSpPr>
          <p:nvPr>
            <p:ph type="title"/>
          </p:nvPr>
        </p:nvSpPr>
        <p:spPr>
          <a:xfrm>
            <a:off x="838200" y="134410"/>
            <a:ext cx="10515600" cy="1325563"/>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rgbClr val="7030A0"/>
              </a:buClr>
              <a:buSzPts val="4000"/>
              <a:buFont typeface="Calibri"/>
              <a:buNone/>
            </a:pPr>
            <a:r>
              <a:rPr lang="en-US" sz="4000">
                <a:solidFill>
                  <a:srgbClr val="7030A0"/>
                </a:solidFill>
                <a:latin typeface="Calibri"/>
                <a:ea typeface="Calibri"/>
                <a:cs typeface="Calibri"/>
                <a:sym typeface="Calibri"/>
              </a:rPr>
              <a:t>Exercice 2</a:t>
            </a:r>
            <a:endParaRPr sz="4000">
              <a:solidFill>
                <a:srgbClr val="7030A0"/>
              </a:solidFill>
              <a:latin typeface="Calibri"/>
              <a:ea typeface="Calibri"/>
              <a:cs typeface="Calibri"/>
              <a:sym typeface="Calibri"/>
            </a:endParaRPr>
          </a:p>
        </p:txBody>
      </p:sp>
      <p:sp>
        <p:nvSpPr>
          <p:cNvPr id="477" name="Google Shape;477;p3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r>
              <a:rPr lang="en-US"/>
              <a:t>Module 2 : Description des personnes</a:t>
            </a:r>
            <a:endParaRPr/>
          </a:p>
        </p:txBody>
      </p:sp>
      <p:sp>
        <p:nvSpPr>
          <p:cNvPr id="478" name="Google Shape;478;p3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48</a:t>
            </a:fld>
            <a:endParaRPr/>
          </a:p>
        </p:txBody>
      </p:sp>
      <p:pic>
        <p:nvPicPr>
          <p:cNvPr id="2" name="Image 2" descr="Une image contenant capture d’écran&#10;&#10;Description générée avec un niveau de confiance très élevé">
            <a:extLst>
              <a:ext uri="{FF2B5EF4-FFF2-40B4-BE49-F238E27FC236}">
                <a16:creationId xmlns:a16="http://schemas.microsoft.com/office/drawing/2014/main" id="{F6FA6549-729C-4CAE-8234-013D960744C9}"/>
              </a:ext>
            </a:extLst>
          </p:cNvPr>
          <p:cNvPicPr>
            <a:picLocks noChangeAspect="1"/>
          </p:cNvPicPr>
          <p:nvPr/>
        </p:nvPicPr>
        <p:blipFill>
          <a:blip r:embed="rId3"/>
          <a:stretch>
            <a:fillRect/>
          </a:stretch>
        </p:blipFill>
        <p:spPr>
          <a:xfrm>
            <a:off x="2631197" y="975912"/>
            <a:ext cx="6828619" cy="5328490"/>
          </a:xfrm>
          <a:prstGeom prst="rect">
            <a:avLst/>
          </a:prstGeom>
        </p:spPr>
      </p:pic>
      <p:sp>
        <p:nvSpPr>
          <p:cNvPr id="482" name="Google Shape;482;p39"/>
          <p:cNvSpPr/>
          <p:nvPr/>
        </p:nvSpPr>
        <p:spPr>
          <a:xfrm>
            <a:off x="3720132" y="3754202"/>
            <a:ext cx="1557866" cy="364066"/>
          </a:xfrm>
          <a:prstGeom prst="ellipse">
            <a:avLst/>
          </a:prstGeom>
          <a:noFill/>
          <a:ln w="28575" cap="flat" cmpd="sng">
            <a:solidFill>
              <a:srgbClr val="FF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Shape 487"/>
        <p:cNvGrpSpPr/>
        <p:nvPr/>
      </p:nvGrpSpPr>
      <p:grpSpPr>
        <a:xfrm>
          <a:off x="0" y="0"/>
          <a:ext cx="0" cy="0"/>
          <a:chOff x="0" y="0"/>
          <a:chExt cx="0" cy="0"/>
        </a:xfrm>
      </p:grpSpPr>
      <p:sp>
        <p:nvSpPr>
          <p:cNvPr id="488" name="Google Shape;488;p40"/>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dk1"/>
              </a:buClr>
              <a:buSzPts val="4000"/>
              <a:buFont typeface="Calibri"/>
              <a:buNone/>
            </a:pPr>
            <a:r>
              <a:rPr lang="en-US" sz="4000">
                <a:latin typeface="Calibri"/>
                <a:ea typeface="Calibri"/>
                <a:cs typeface="Calibri"/>
                <a:sym typeface="Calibri"/>
              </a:rPr>
              <a:t>Dates associées à des </a:t>
            </a:r>
            <a:r>
              <a:rPr lang="en-US" sz="4000" err="1">
                <a:latin typeface="Calibri"/>
                <a:ea typeface="Calibri"/>
                <a:cs typeface="Calibri"/>
                <a:sym typeface="Calibri"/>
              </a:rPr>
              <a:t>personnes</a:t>
            </a:r>
            <a:r>
              <a:rPr lang="en-US" sz="4000">
                <a:latin typeface="Calibri"/>
                <a:ea typeface="Calibri"/>
                <a:cs typeface="Calibri"/>
                <a:sym typeface="Calibri"/>
              </a:rPr>
              <a:t/>
            </a:r>
            <a:br>
              <a:rPr lang="en-US" sz="4000">
                <a:latin typeface="Calibri"/>
                <a:ea typeface="Calibri"/>
                <a:cs typeface="Calibri"/>
                <a:sym typeface="Calibri"/>
              </a:rPr>
            </a:br>
            <a:r>
              <a:rPr lang="en-US" sz="4000">
                <a:latin typeface="Calibri"/>
                <a:ea typeface="Calibri"/>
                <a:cs typeface="Calibri"/>
                <a:sym typeface="Calibri"/>
              </a:rPr>
              <a:t>(RDA 9.3)</a:t>
            </a:r>
            <a:endParaRPr sz="4000">
              <a:latin typeface="Calibri"/>
              <a:ea typeface="Calibri"/>
              <a:cs typeface="Calibri"/>
              <a:sym typeface="Calibri"/>
            </a:endParaRPr>
          </a:p>
        </p:txBody>
      </p:sp>
      <p:sp>
        <p:nvSpPr>
          <p:cNvPr id="489" name="Google Shape;489;p40"/>
          <p:cNvSpPr txBox="1">
            <a:spLocks noGrp="1"/>
          </p:cNvSpPr>
          <p:nvPr>
            <p:ph type="body" idx="1"/>
          </p:nvPr>
        </p:nvSpPr>
        <p:spPr>
          <a:xfrm>
            <a:off x="838200" y="2187574"/>
            <a:ext cx="10515600" cy="4351338"/>
          </a:xfrm>
          <a:prstGeom prst="rect">
            <a:avLst/>
          </a:prstGeom>
          <a:noFill/>
          <a:ln>
            <a:noFill/>
          </a:ln>
        </p:spPr>
        <p:txBody>
          <a:bodyPr spcFirstLastPara="1" wrap="square" lIns="91425" tIns="45700" rIns="91425" bIns="45700" anchor="t" anchorCtr="0">
            <a:normAutofit lnSpcReduction="10000"/>
          </a:bodyPr>
          <a:lstStyle/>
          <a:p>
            <a:pPr marL="228600" indent="-228600">
              <a:spcBef>
                <a:spcPts val="0"/>
              </a:spcBef>
              <a:buSzPts val="2800"/>
            </a:pPr>
            <a:r>
              <a:rPr lang="en-US"/>
              <a:t>Comme </a:t>
            </a:r>
            <a:r>
              <a:rPr lang="en-US" err="1"/>
              <a:t>il</a:t>
            </a:r>
            <a:r>
              <a:rPr lang="en-US"/>
              <a:t> </a:t>
            </a:r>
            <a:r>
              <a:rPr lang="en-US" err="1"/>
              <a:t>s’agit</a:t>
            </a:r>
            <a:r>
              <a:rPr lang="en-US"/>
              <a:t> d’un </a:t>
            </a:r>
            <a:r>
              <a:rPr lang="en-US" err="1"/>
              <a:t>élément</a:t>
            </a:r>
            <a:r>
              <a:rPr lang="en-US"/>
              <a:t> </a:t>
            </a:r>
            <a:r>
              <a:rPr lang="en-US" err="1"/>
              <a:t>fondamental</a:t>
            </a:r>
            <a:r>
              <a:rPr lang="en-US"/>
              <a:t>, les dates de naissance et de </a:t>
            </a:r>
            <a:r>
              <a:rPr lang="en-US" err="1"/>
              <a:t>décès</a:t>
            </a:r>
            <a:r>
              <a:rPr lang="en-US"/>
              <a:t> </a:t>
            </a:r>
            <a:r>
              <a:rPr lang="en-US" err="1"/>
              <a:t>doivent</a:t>
            </a:r>
            <a:r>
              <a:rPr lang="en-US"/>
              <a:t> </a:t>
            </a:r>
            <a:r>
              <a:rPr lang="en-US" err="1"/>
              <a:t>être</a:t>
            </a:r>
            <a:r>
              <a:rPr lang="en-US"/>
              <a:t> </a:t>
            </a:r>
            <a:r>
              <a:rPr lang="en-US" err="1"/>
              <a:t>enregistrées</a:t>
            </a:r>
            <a:r>
              <a:rPr lang="en-US"/>
              <a:t> </a:t>
            </a:r>
            <a:r>
              <a:rPr lang="en-US" err="1"/>
              <a:t>si</a:t>
            </a:r>
            <a:r>
              <a:rPr lang="en-US"/>
              <a:t> </a:t>
            </a:r>
            <a:r>
              <a:rPr lang="en-US" err="1"/>
              <a:t>l’information</a:t>
            </a:r>
            <a:r>
              <a:rPr lang="en-US"/>
              <a:t> </a:t>
            </a:r>
            <a:r>
              <a:rPr lang="en-US" err="1"/>
              <a:t>est</a:t>
            </a:r>
            <a:r>
              <a:rPr lang="en-US"/>
              <a:t> disponible de </a:t>
            </a:r>
            <a:r>
              <a:rPr lang="en-US" err="1"/>
              <a:t>n’importe</a:t>
            </a:r>
            <a:r>
              <a:rPr lang="en-US"/>
              <a:t> quelle source</a:t>
            </a:r>
            <a:endParaRPr/>
          </a:p>
          <a:p>
            <a:pPr marL="0" lvl="0" indent="0" algn="l" rtl="0">
              <a:lnSpc>
                <a:spcPct val="90000"/>
              </a:lnSpc>
              <a:spcBef>
                <a:spcPts val="1000"/>
              </a:spcBef>
              <a:spcAft>
                <a:spcPts val="0"/>
              </a:spcAft>
              <a:buClr>
                <a:schemeClr val="dk1"/>
              </a:buClr>
              <a:buSzPts val="2800"/>
              <a:buNone/>
            </a:pPr>
            <a:r>
              <a:rPr lang="en-US"/>
              <a:t>	</a:t>
            </a:r>
            <a:r>
              <a:rPr lang="en-US" sz="2400"/>
              <a:t>046  $f - Date de naissance</a:t>
            </a:r>
            <a:endParaRPr/>
          </a:p>
          <a:p>
            <a:pPr marL="0" lvl="0" indent="0" algn="l" rtl="0">
              <a:lnSpc>
                <a:spcPct val="90000"/>
              </a:lnSpc>
              <a:spcBef>
                <a:spcPts val="1000"/>
              </a:spcBef>
              <a:spcAft>
                <a:spcPts val="0"/>
              </a:spcAft>
              <a:buClr>
                <a:schemeClr val="dk1"/>
              </a:buClr>
              <a:buSzPts val="2400"/>
              <a:buNone/>
            </a:pPr>
            <a:r>
              <a:rPr lang="en-US" sz="2400"/>
              <a:t>                      $g - Date de </a:t>
            </a:r>
            <a:r>
              <a:rPr lang="en-US" sz="2400" err="1"/>
              <a:t>décès</a:t>
            </a:r>
            <a:endParaRPr/>
          </a:p>
          <a:p>
            <a:pPr marL="228600" lvl="0" indent="-228600" algn="l" rtl="0">
              <a:lnSpc>
                <a:spcPct val="90000"/>
              </a:lnSpc>
              <a:spcBef>
                <a:spcPts val="1000"/>
              </a:spcBef>
              <a:spcAft>
                <a:spcPts val="0"/>
              </a:spcAft>
              <a:buClr>
                <a:schemeClr val="dk1"/>
              </a:buClr>
              <a:buSzPts val="2800"/>
              <a:buChar char="•"/>
            </a:pPr>
            <a:r>
              <a:rPr lang="en-US" err="1"/>
              <a:t>Ajouter</a:t>
            </a:r>
            <a:r>
              <a:rPr lang="en-US"/>
              <a:t> au nom </a:t>
            </a:r>
            <a:r>
              <a:rPr lang="en-US" err="1"/>
              <a:t>privilégié</a:t>
            </a:r>
            <a:r>
              <a:rPr lang="en-US"/>
              <a:t> </a:t>
            </a:r>
            <a:r>
              <a:rPr lang="en-US" err="1"/>
              <a:t>si</a:t>
            </a:r>
            <a:r>
              <a:rPr lang="en-US"/>
              <a:t> disponible (dans les </a:t>
            </a:r>
            <a:r>
              <a:rPr lang="en-US" err="1"/>
              <a:t>nouvelles</a:t>
            </a:r>
            <a:r>
              <a:rPr lang="en-US"/>
              <a:t> notices </a:t>
            </a:r>
            <a:r>
              <a:rPr lang="en-US" err="1"/>
              <a:t>d’autorité</a:t>
            </a:r>
            <a:r>
              <a:rPr lang="en-US"/>
              <a:t> </a:t>
            </a:r>
            <a:r>
              <a:rPr lang="en-US" err="1"/>
              <a:t>ou</a:t>
            </a:r>
            <a:r>
              <a:rPr lang="en-US"/>
              <a:t> </a:t>
            </a:r>
            <a:r>
              <a:rPr lang="en-US" err="1"/>
              <a:t>s’il</a:t>
            </a:r>
            <a:r>
              <a:rPr lang="en-US"/>
              <a:t> y a </a:t>
            </a:r>
            <a:r>
              <a:rPr lang="en-US" err="1"/>
              <a:t>d’autres</a:t>
            </a:r>
            <a:r>
              <a:rPr lang="en-US"/>
              <a:t> </a:t>
            </a:r>
            <a:r>
              <a:rPr lang="en-US" err="1"/>
              <a:t>changements</a:t>
            </a:r>
            <a:r>
              <a:rPr lang="en-US"/>
              <a:t> dans la zone 100)</a:t>
            </a:r>
          </a:p>
          <a:p>
            <a:pPr marL="228600" lvl="0" indent="-228600" algn="l" rtl="0">
              <a:lnSpc>
                <a:spcPct val="90000"/>
              </a:lnSpc>
              <a:spcBef>
                <a:spcPts val="1000"/>
              </a:spcBef>
              <a:spcAft>
                <a:spcPts val="0"/>
              </a:spcAft>
              <a:buClr>
                <a:schemeClr val="dk1"/>
              </a:buClr>
              <a:buSzPts val="2800"/>
              <a:buChar char="•"/>
            </a:pPr>
            <a:r>
              <a:rPr lang="fr-CA"/>
              <a:t>BAC a émis des recommandations concernant les dates des personnes vivantes ou mortes depuis moins de 20 ans; le Comité des normes n’a pas encore décidé s’il les adoptera ou non</a:t>
            </a:r>
            <a:endParaRPr/>
          </a:p>
        </p:txBody>
      </p:sp>
      <p:sp>
        <p:nvSpPr>
          <p:cNvPr id="490" name="Google Shape;490;p4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r>
              <a:rPr lang="en-US"/>
              <a:t>Module 2 : Description des personnes</a:t>
            </a:r>
            <a:endParaRPr/>
          </a:p>
        </p:txBody>
      </p:sp>
      <p:sp>
        <p:nvSpPr>
          <p:cNvPr id="491" name="Google Shape;491;p4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49</a:t>
            </a:fld>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33"/>
        <p:cNvGrpSpPr/>
        <p:nvPr/>
      </p:nvGrpSpPr>
      <p:grpSpPr>
        <a:xfrm>
          <a:off x="0" y="0"/>
          <a:ext cx="0" cy="0"/>
          <a:chOff x="0" y="0"/>
          <a:chExt cx="0" cy="0"/>
        </a:xfrm>
      </p:grpSpPr>
      <p:sp>
        <p:nvSpPr>
          <p:cNvPr id="134" name="Google Shape;134;p5"/>
          <p:cNvSpPr txBox="1">
            <a:spLocks noGrp="1"/>
          </p:cNvSpPr>
          <p:nvPr>
            <p:ph type="title"/>
          </p:nvPr>
        </p:nvSpPr>
        <p:spPr>
          <a:xfrm>
            <a:off x="838200" y="365126"/>
            <a:ext cx="10515600" cy="1072728"/>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dk1"/>
              </a:buClr>
              <a:buSzPts val="4000"/>
              <a:buFont typeface="Calibri"/>
              <a:buNone/>
            </a:pPr>
            <a:r>
              <a:rPr lang="fr-CA" sz="4000">
                <a:latin typeface="Calibri"/>
                <a:ea typeface="Calibri"/>
                <a:cs typeface="Calibri"/>
                <a:sym typeface="Calibri"/>
              </a:rPr>
              <a:t>Personne : Entité non humaine réelle</a:t>
            </a:r>
          </a:p>
        </p:txBody>
      </p:sp>
      <p:sp>
        <p:nvSpPr>
          <p:cNvPr id="135" name="Google Shape;135;p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888888"/>
              </a:buClr>
              <a:buSzPts val="1200"/>
              <a:buFont typeface="Calibri"/>
              <a:buNone/>
            </a:pPr>
            <a:r>
              <a:rPr lang="en-US" sz="1200" b="0" i="0" u="none" strike="noStrike" cap="none">
                <a:solidFill>
                  <a:srgbClr val="888888"/>
                </a:solidFill>
                <a:latin typeface="Calibri"/>
                <a:ea typeface="Calibri"/>
                <a:cs typeface="Calibri"/>
                <a:sym typeface="Calibri"/>
              </a:rPr>
              <a:t>Module 2 : Description des </a:t>
            </a:r>
            <a:r>
              <a:rPr lang="en-US">
                <a:solidFill>
                  <a:srgbClr val="888888"/>
                </a:solidFill>
                <a:latin typeface="Calibri"/>
                <a:ea typeface="Calibri"/>
                <a:cs typeface="Calibri"/>
                <a:sym typeface="Calibri"/>
              </a:rPr>
              <a:t>personn</a:t>
            </a:r>
            <a:r>
              <a:rPr lang="en-US" sz="1200" b="0" i="0" u="none" strike="noStrike" cap="none">
                <a:solidFill>
                  <a:srgbClr val="888888"/>
                </a:solidFill>
                <a:latin typeface="Calibri"/>
                <a:ea typeface="Calibri"/>
                <a:cs typeface="Calibri"/>
                <a:sym typeface="Calibri"/>
              </a:rPr>
              <a:t>es</a:t>
            </a:r>
            <a:endParaRPr sz="1200" b="0" i="0" u="none" strike="noStrike" cap="none">
              <a:solidFill>
                <a:srgbClr val="888888"/>
              </a:solidFill>
              <a:latin typeface="Calibri"/>
              <a:ea typeface="Calibri"/>
              <a:cs typeface="Calibri"/>
              <a:sym typeface="Calibri"/>
            </a:endParaRPr>
          </a:p>
        </p:txBody>
      </p:sp>
      <p:sp>
        <p:nvSpPr>
          <p:cNvPr id="136" name="Google Shape;136;p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888888"/>
              </a:buClr>
              <a:buSzPts val="1200"/>
              <a:buFont typeface="Calibri"/>
              <a:buNone/>
            </a:pPr>
            <a:fld id="{00000000-1234-1234-1234-123412341234}" type="slidenum">
              <a:rPr lang="en-US" sz="1200" b="0" i="0" u="none" strike="noStrike" cap="none">
                <a:solidFill>
                  <a:srgbClr val="888888"/>
                </a:solidFill>
                <a:latin typeface="Calibri"/>
                <a:ea typeface="Calibri"/>
                <a:cs typeface="Calibri"/>
                <a:sym typeface="Calibri"/>
              </a:rPr>
              <a:t>5</a:t>
            </a:fld>
            <a:endParaRPr sz="1200" b="0" i="0" u="none" strike="noStrike" cap="none">
              <a:solidFill>
                <a:srgbClr val="888888"/>
              </a:solidFill>
              <a:latin typeface="Calibri"/>
              <a:ea typeface="Calibri"/>
              <a:cs typeface="Calibri"/>
              <a:sym typeface="Calibri"/>
            </a:endParaRPr>
          </a:p>
        </p:txBody>
      </p:sp>
      <p:sp>
        <p:nvSpPr>
          <p:cNvPr id="4" name="ZoneTexte 3">
            <a:extLst>
              <a:ext uri="{FF2B5EF4-FFF2-40B4-BE49-F238E27FC236}">
                <a16:creationId xmlns:a16="http://schemas.microsoft.com/office/drawing/2014/main" id="{54F31B53-16EF-450F-B0A9-ECD7EF19DBFE}"/>
              </a:ext>
            </a:extLst>
          </p:cNvPr>
          <p:cNvSpPr txBox="1"/>
          <p:nvPr/>
        </p:nvSpPr>
        <p:spPr>
          <a:xfrm>
            <a:off x="459475" y="1039504"/>
            <a:ext cx="11341288" cy="2631490"/>
          </a:xfrm>
          <a:prstGeom prst="rect">
            <a:avLst/>
          </a:prstGeom>
          <a:noFill/>
          <a:ln w="6350">
            <a:solidFill>
              <a:schemeClr val="tx1"/>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fr-CA" sz="1500" b="1" kern="1200" dirty="0">
                <a:solidFill>
                  <a:schemeClr val="tx1"/>
                </a:solidFill>
                <a:latin typeface="Arial" panose="020B0604020202020204" pitchFamily="34" charset="0"/>
                <a:cs typeface="Arial" panose="020B0604020202020204" pitchFamily="34" charset="0"/>
              </a:rPr>
              <a:t>Notice d'autorité</a:t>
            </a:r>
          </a:p>
          <a:p>
            <a:pPr marL="715645" indent="-715645"/>
            <a:r>
              <a:rPr lang="fr-CA" sz="1500" kern="1200" dirty="0">
                <a:solidFill>
                  <a:schemeClr val="tx1"/>
                </a:solidFill>
                <a:latin typeface="Arial" panose="020B0604020202020204" pitchFamily="34" charset="0"/>
                <a:cs typeface="Arial" panose="020B0604020202020204" pitchFamily="34" charset="0"/>
              </a:rPr>
              <a:t>046       $f 1976~ $g 2003-12-12 $2 </a:t>
            </a:r>
            <a:r>
              <a:rPr lang="fr-CA" sz="1500" kern="1200" dirty="0" err="1">
                <a:solidFill>
                  <a:schemeClr val="tx1"/>
                </a:solidFill>
                <a:latin typeface="Arial" panose="020B0604020202020204" pitchFamily="34" charset="0"/>
                <a:cs typeface="Arial" panose="020B0604020202020204" pitchFamily="34" charset="0"/>
              </a:rPr>
              <a:t>edtf</a:t>
            </a:r>
            <a:endParaRPr lang="fr-CA" sz="1500" kern="1200" dirty="0">
              <a:solidFill>
                <a:schemeClr val="tx1"/>
              </a:solidFill>
              <a:latin typeface="Arial" panose="020B0604020202020204" pitchFamily="34" charset="0"/>
              <a:cs typeface="Arial" panose="020B0604020202020204" pitchFamily="34" charset="0"/>
            </a:endParaRPr>
          </a:p>
          <a:p>
            <a:pPr marL="715645" indent="-715645"/>
            <a:r>
              <a:rPr lang="fr-CA" sz="1500" kern="1200" dirty="0">
                <a:solidFill>
                  <a:schemeClr val="tx1"/>
                </a:solidFill>
                <a:latin typeface="Arial" panose="020B0604020202020204" pitchFamily="34" charset="0"/>
                <a:cs typeface="Arial" panose="020B0604020202020204" pitchFamily="34" charset="0"/>
              </a:rPr>
              <a:t>100 0_	</a:t>
            </a:r>
            <a:r>
              <a:rPr lang="fr-CA" sz="1500" kern="1200" dirty="0" err="1">
                <a:solidFill>
                  <a:schemeClr val="tx1"/>
                </a:solidFill>
                <a:latin typeface="Arial" panose="020B0604020202020204" pitchFamily="34" charset="0"/>
                <a:cs typeface="Arial" panose="020B0604020202020204" pitchFamily="34" charset="0"/>
              </a:rPr>
              <a:t>Keiko</a:t>
            </a:r>
            <a:r>
              <a:rPr lang="fr-CA" sz="1500" kern="1200" dirty="0">
                <a:solidFill>
                  <a:schemeClr val="tx1"/>
                </a:solidFill>
                <a:latin typeface="Arial" panose="020B0604020202020204" pitchFamily="34" charset="0"/>
                <a:cs typeface="Arial" panose="020B0604020202020204" pitchFamily="34" charset="0"/>
              </a:rPr>
              <a:t>, $d environ 1976-2003</a:t>
            </a:r>
          </a:p>
          <a:p>
            <a:pPr marL="715645" indent="-715645"/>
            <a:r>
              <a:rPr lang="fr-CA" sz="1500" kern="1200" dirty="0">
                <a:solidFill>
                  <a:schemeClr val="tx1"/>
                </a:solidFill>
                <a:latin typeface="Arial" panose="020B0604020202020204" pitchFamily="34" charset="0"/>
                <a:cs typeface="Arial" panose="020B0604020202020204" pitchFamily="34" charset="0"/>
              </a:rPr>
              <a:t>368       $c Orque $2 </a:t>
            </a:r>
            <a:r>
              <a:rPr lang="fr-CA" sz="1500" kern="1200" dirty="0" err="1">
                <a:solidFill>
                  <a:schemeClr val="tx1"/>
                </a:solidFill>
                <a:latin typeface="Arial" panose="020B0604020202020204" pitchFamily="34" charset="0"/>
                <a:cs typeface="Arial" panose="020B0604020202020204" pitchFamily="34" charset="0"/>
              </a:rPr>
              <a:t>rvm</a:t>
            </a:r>
            <a:endParaRPr lang="fr-CA" sz="1500" kern="1200" dirty="0">
              <a:solidFill>
                <a:schemeClr val="tx1"/>
              </a:solidFill>
              <a:latin typeface="Arial" panose="020B0604020202020204" pitchFamily="34" charset="0"/>
              <a:cs typeface="Arial" panose="020B0604020202020204" pitchFamily="34" charset="0"/>
            </a:endParaRPr>
          </a:p>
          <a:p>
            <a:pPr marL="715645" indent="-715645"/>
            <a:r>
              <a:rPr lang="fr-CA" sz="1500" kern="1200" dirty="0">
                <a:solidFill>
                  <a:schemeClr val="tx1"/>
                </a:solidFill>
                <a:latin typeface="Arial" panose="020B0604020202020204" pitchFamily="34" charset="0"/>
                <a:cs typeface="Arial" panose="020B0604020202020204" pitchFamily="34" charset="0"/>
              </a:rPr>
              <a:t>373	</a:t>
            </a:r>
            <a:r>
              <a:rPr lang="fr-CA" sz="1500" kern="1200" dirty="0" err="1">
                <a:solidFill>
                  <a:schemeClr val="tx1"/>
                </a:solidFill>
                <a:latin typeface="Arial" panose="020B0604020202020204" pitchFamily="34" charset="0"/>
                <a:cs typeface="Arial" panose="020B0604020202020204" pitchFamily="34" charset="0"/>
              </a:rPr>
              <a:t>Marineland</a:t>
            </a:r>
            <a:r>
              <a:rPr lang="fr-CA" sz="1500" kern="1200" dirty="0">
                <a:solidFill>
                  <a:schemeClr val="tx1"/>
                </a:solidFill>
                <a:latin typeface="Arial" panose="020B0604020202020204" pitchFamily="34" charset="0"/>
                <a:cs typeface="Arial" panose="020B0604020202020204" pitchFamily="34" charset="0"/>
              </a:rPr>
              <a:t> (Ont.)</a:t>
            </a:r>
          </a:p>
          <a:p>
            <a:pPr marL="715645" indent="-715645"/>
            <a:r>
              <a:rPr lang="fr-CA" sz="1500" kern="1200" dirty="0">
                <a:solidFill>
                  <a:schemeClr val="tx1"/>
                </a:solidFill>
                <a:latin typeface="Arial" panose="020B0604020202020204" pitchFamily="34" charset="0"/>
                <a:cs typeface="Arial" panose="020B0604020202020204" pitchFamily="34" charset="0"/>
              </a:rPr>
              <a:t>374 	Acteurs $2 </a:t>
            </a:r>
            <a:r>
              <a:rPr lang="fr-CA" sz="1500" kern="1200" dirty="0" err="1">
                <a:solidFill>
                  <a:schemeClr val="tx1"/>
                </a:solidFill>
                <a:latin typeface="Arial" panose="020B0604020202020204" pitchFamily="34" charset="0"/>
                <a:cs typeface="Arial" panose="020B0604020202020204" pitchFamily="34" charset="0"/>
              </a:rPr>
              <a:t>rvm</a:t>
            </a:r>
            <a:endParaRPr lang="fr-CA" sz="1500" kern="1200" dirty="0">
              <a:solidFill>
                <a:schemeClr val="tx1"/>
              </a:solidFill>
              <a:latin typeface="Arial" panose="020B0604020202020204" pitchFamily="34" charset="0"/>
              <a:cs typeface="Arial" panose="020B0604020202020204" pitchFamily="34" charset="0"/>
            </a:endParaRPr>
          </a:p>
          <a:p>
            <a:pPr marL="715645" indent="-715645"/>
            <a:r>
              <a:rPr lang="fr-CA" sz="1500" kern="1200" dirty="0">
                <a:solidFill>
                  <a:schemeClr val="tx1"/>
                </a:solidFill>
              </a:rPr>
              <a:t>375	masculin</a:t>
            </a:r>
            <a:endParaRPr lang="fr-CA" sz="1500" kern="1200" dirty="0">
              <a:solidFill>
                <a:schemeClr val="tx1"/>
              </a:solidFill>
              <a:latin typeface="Arial" panose="020B0604020202020204" pitchFamily="34" charset="0"/>
              <a:cs typeface="Arial" panose="020B0604020202020204" pitchFamily="34" charset="0"/>
            </a:endParaRPr>
          </a:p>
          <a:p>
            <a:pPr marL="715645" indent="-715645"/>
            <a:r>
              <a:rPr lang="fr-CA" sz="1500" kern="1200" dirty="0">
                <a:solidFill>
                  <a:schemeClr val="tx1"/>
                </a:solidFill>
                <a:latin typeface="Arial" panose="020B0604020202020204" pitchFamily="34" charset="0"/>
                <a:cs typeface="Arial" panose="020B0604020202020204" pitchFamily="34" charset="0"/>
              </a:rPr>
              <a:t>670	Free Willy, 1993 : $b générique (</a:t>
            </a:r>
            <a:r>
              <a:rPr lang="fr-CA" sz="1500" kern="1200" dirty="0" err="1">
                <a:solidFill>
                  <a:schemeClr val="tx1"/>
                </a:solidFill>
                <a:latin typeface="Arial" panose="020B0604020202020204" pitchFamily="34" charset="0"/>
                <a:cs typeface="Arial" panose="020B0604020202020204" pitchFamily="34" charset="0"/>
              </a:rPr>
              <a:t>Keiko</a:t>
            </a:r>
            <a:r>
              <a:rPr lang="fr-CA" sz="1500" kern="1200" dirty="0">
                <a:solidFill>
                  <a:schemeClr val="tx1"/>
                </a:solidFill>
                <a:latin typeface="Arial" panose="020B0604020202020204" pitchFamily="34" charset="0"/>
                <a:cs typeface="Arial" panose="020B0604020202020204" pitchFamily="34" charset="0"/>
              </a:rPr>
              <a:t> as Willy)</a:t>
            </a:r>
          </a:p>
          <a:p>
            <a:pPr marL="715645" indent="-715645"/>
            <a:r>
              <a:rPr lang="fr-CA" sz="1500" kern="1200" dirty="0">
                <a:solidFill>
                  <a:schemeClr val="tx1"/>
                </a:solidFill>
              </a:rPr>
              <a:t>670	Wikipédia, 23 mars 2020 :$b (</a:t>
            </a:r>
            <a:r>
              <a:rPr lang="fr-CA" sz="1500" kern="1200" dirty="0" err="1"/>
              <a:t>Keiko</a:t>
            </a:r>
            <a:r>
              <a:rPr lang="fr-CA" sz="1500" kern="1200" dirty="0"/>
              <a:t> (orque); orque mâle née vers 1976, décédée le 12 décembre 2003; connue pour avoir joué le rôle de l'orque Willy dans les films Sauvez Willy; capturée au sud de l'Islande en 1979, puis vendue à </a:t>
            </a:r>
            <a:r>
              <a:rPr lang="fr-CA" sz="1500" kern="1200" dirty="0" err="1"/>
              <a:t>Marineland</a:t>
            </a:r>
            <a:r>
              <a:rPr lang="fr-CA" sz="1500" kern="1200" dirty="0"/>
              <a:t>, en Ontario; s'est produite pour le public dans plusieurs parcs d'attractions d'Amérique du Nord</a:t>
            </a:r>
            <a:r>
              <a:rPr lang="fr-CA" sz="1500" kern="1200" dirty="0">
                <a:solidFill>
                  <a:schemeClr val="tx1"/>
                </a:solidFill>
              </a:rPr>
              <a:t>)</a:t>
            </a:r>
          </a:p>
        </p:txBody>
      </p:sp>
      <p:sp>
        <p:nvSpPr>
          <p:cNvPr id="2" name="ZoneTexte 1">
            <a:extLst>
              <a:ext uri="{FF2B5EF4-FFF2-40B4-BE49-F238E27FC236}">
                <a16:creationId xmlns:a16="http://schemas.microsoft.com/office/drawing/2014/main" id="{916ECD9F-C454-4473-902A-2C7E40D616F2}"/>
              </a:ext>
            </a:extLst>
          </p:cNvPr>
          <p:cNvSpPr txBox="1"/>
          <p:nvPr/>
        </p:nvSpPr>
        <p:spPr>
          <a:xfrm>
            <a:off x="464127" y="3812309"/>
            <a:ext cx="11633199" cy="156966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endParaRPr lang="en-US" sz="1600" b="1" kern="1200">
              <a:solidFill>
                <a:schemeClr val="tx1"/>
              </a:solidFill>
              <a:latin typeface="Calibri"/>
              <a:ea typeface="+mn-ea"/>
            </a:endParaRPr>
          </a:p>
          <a:p>
            <a:r>
              <a:rPr lang="en-US" sz="1600" b="1" kern="1200">
                <a:solidFill>
                  <a:schemeClr val="tx1"/>
                </a:solidFill>
                <a:latin typeface="+mn-lt"/>
                <a:ea typeface="+mn-ea"/>
              </a:rPr>
              <a:t>Notice </a:t>
            </a:r>
            <a:r>
              <a:rPr lang="en-US" sz="1600" b="1" kern="1200" err="1">
                <a:solidFill>
                  <a:schemeClr val="tx1"/>
                </a:solidFill>
                <a:latin typeface="+mn-lt"/>
                <a:ea typeface="+mn-ea"/>
              </a:rPr>
              <a:t>bibliographique</a:t>
            </a:r>
            <a:r>
              <a:rPr lang="en-US" sz="1600" b="1" kern="1200">
                <a:solidFill>
                  <a:schemeClr val="tx1"/>
                </a:solidFill>
                <a:latin typeface="+mn-lt"/>
                <a:ea typeface="+mn-ea"/>
              </a:rPr>
              <a:t> </a:t>
            </a:r>
            <a:r>
              <a:rPr lang="en-US" sz="1600" b="1" kern="1200" err="1">
                <a:solidFill>
                  <a:schemeClr val="tx1"/>
                </a:solidFill>
                <a:latin typeface="+mn-lt"/>
                <a:ea typeface="+mn-ea"/>
              </a:rPr>
              <a:t>abrégée</a:t>
            </a:r>
            <a:endParaRPr lang="en-US" sz="1600" b="1" kern="1200">
              <a:solidFill>
                <a:schemeClr val="tx1"/>
              </a:solidFill>
              <a:latin typeface="+mn-lt"/>
              <a:ea typeface="+mn-ea"/>
            </a:endParaRPr>
          </a:p>
          <a:p>
            <a:pPr marL="715963" indent="-715963"/>
            <a:r>
              <a:rPr lang="en-US" sz="1600" kern="1200">
                <a:solidFill>
                  <a:schemeClr val="tx1"/>
                </a:solidFill>
                <a:latin typeface="+mn-lt"/>
                <a:ea typeface="+mn-ea"/>
              </a:rPr>
              <a:t>130 0_	Free Willy (Film)</a:t>
            </a:r>
          </a:p>
          <a:p>
            <a:pPr marL="715963" indent="-715963"/>
            <a:r>
              <a:rPr lang="en-US" sz="1600" kern="1200">
                <a:solidFill>
                  <a:schemeClr val="tx1"/>
                </a:solidFill>
                <a:latin typeface="+mn-lt"/>
                <a:ea typeface="+mn-ea"/>
              </a:rPr>
              <a:t>245 10	Free Willy / $c Warner Bros. in association with Le Studio Canal+, Regency Enterprises and </a:t>
            </a:r>
            <a:r>
              <a:rPr lang="en-US" sz="1600" kern="1200" err="1">
                <a:solidFill>
                  <a:schemeClr val="tx1"/>
                </a:solidFill>
                <a:latin typeface="+mn-lt"/>
                <a:ea typeface="+mn-ea"/>
              </a:rPr>
              <a:t>Alcor</a:t>
            </a:r>
            <a:r>
              <a:rPr lang="en-US" sz="1600" kern="1200">
                <a:solidFill>
                  <a:schemeClr val="tx1"/>
                </a:solidFill>
                <a:latin typeface="+mn-lt"/>
                <a:ea typeface="+mn-ea"/>
              </a:rPr>
              <a:t> Films.</a:t>
            </a:r>
          </a:p>
          <a:p>
            <a:pPr marL="715963" indent="-715963"/>
            <a:r>
              <a:rPr lang="en-US" sz="1600" kern="1200">
                <a:solidFill>
                  <a:schemeClr val="tx1"/>
                </a:solidFill>
                <a:latin typeface="+mn-lt"/>
                <a:ea typeface="+mn-ea"/>
              </a:rPr>
              <a:t>…</a:t>
            </a:r>
          </a:p>
          <a:p>
            <a:pPr marL="715963" indent="-715963"/>
            <a:r>
              <a:rPr lang="en-US" sz="1600" kern="1200">
                <a:solidFill>
                  <a:schemeClr val="tx1"/>
                </a:solidFill>
                <a:latin typeface="+mn-lt"/>
                <a:ea typeface="+mn-ea"/>
              </a:rPr>
              <a:t>700 0_	Keiko, $d environ 1976-2003, $e </a:t>
            </a:r>
            <a:r>
              <a:rPr lang="en-US" sz="1600" kern="1200" err="1">
                <a:solidFill>
                  <a:schemeClr val="tx1"/>
                </a:solidFill>
                <a:latin typeface="+mn-lt"/>
                <a:ea typeface="+mn-ea"/>
              </a:rPr>
              <a:t>acteur</a:t>
            </a:r>
            <a:endParaRPr lang="en-US" sz="1600" kern="1200">
              <a:solidFill>
                <a:schemeClr val="tx1"/>
              </a:solidFill>
              <a:latin typeface="+mn-lt"/>
              <a:ea typeface="+mn-ea"/>
            </a:endParaRPr>
          </a:p>
        </p:txBody>
      </p:sp>
      <p:sp>
        <p:nvSpPr>
          <p:cNvPr id="3" name="Rectangle 2"/>
          <p:cNvSpPr/>
          <p:nvPr/>
        </p:nvSpPr>
        <p:spPr>
          <a:xfrm>
            <a:off x="464127" y="1039504"/>
            <a:ext cx="11336636" cy="2631490"/>
          </a:xfrm>
          <a:prstGeom prst="rect">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8" name="Rectangle 7"/>
          <p:cNvSpPr/>
          <p:nvPr/>
        </p:nvSpPr>
        <p:spPr>
          <a:xfrm>
            <a:off x="464127" y="4066224"/>
            <a:ext cx="11336636" cy="1633536"/>
          </a:xfrm>
          <a:prstGeom prst="rect">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9" name="Rounded Rectangle 6"/>
          <p:cNvSpPr/>
          <p:nvPr/>
        </p:nvSpPr>
        <p:spPr>
          <a:xfrm>
            <a:off x="457200" y="1517904"/>
            <a:ext cx="4191000" cy="255588"/>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Shape 497"/>
        <p:cNvGrpSpPr/>
        <p:nvPr/>
      </p:nvGrpSpPr>
      <p:grpSpPr>
        <a:xfrm>
          <a:off x="0" y="0"/>
          <a:ext cx="0" cy="0"/>
          <a:chOff x="0" y="0"/>
          <a:chExt cx="0" cy="0"/>
        </a:xfrm>
      </p:grpSpPr>
      <p:sp>
        <p:nvSpPr>
          <p:cNvPr id="498" name="Google Shape;498;p41"/>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dk1"/>
              </a:buClr>
              <a:buSzPts val="4000"/>
              <a:buFont typeface="Calibri"/>
              <a:buNone/>
            </a:pPr>
            <a:r>
              <a:rPr lang="en-US" sz="4000">
                <a:latin typeface="Calibri"/>
                <a:ea typeface="Calibri"/>
                <a:cs typeface="Calibri"/>
                <a:sym typeface="Calibri"/>
              </a:rPr>
              <a:t>Enregistrement de dates (ÉP de BAC-BAnQ</a:t>
            </a:r>
            <a:br>
              <a:rPr lang="en-US" sz="4000">
                <a:latin typeface="Calibri"/>
                <a:ea typeface="Calibri"/>
                <a:cs typeface="Calibri"/>
                <a:sym typeface="Calibri"/>
              </a:rPr>
            </a:br>
            <a:r>
              <a:rPr lang="en-US" sz="4000">
                <a:latin typeface="Calibri"/>
                <a:ea typeface="Calibri"/>
                <a:cs typeface="Calibri"/>
                <a:sym typeface="Calibri"/>
              </a:rPr>
              <a:t> pour 9.3.1.3)</a:t>
            </a:r>
            <a:endParaRPr sz="4000">
              <a:latin typeface="Calibri"/>
              <a:ea typeface="Calibri"/>
              <a:cs typeface="Calibri"/>
              <a:sym typeface="Calibri"/>
            </a:endParaRPr>
          </a:p>
        </p:txBody>
      </p:sp>
      <p:sp>
        <p:nvSpPr>
          <p:cNvPr id="499" name="Google Shape;499;p4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r>
              <a:rPr lang="en-US"/>
              <a:t>Module 2 : Description des personnes</a:t>
            </a:r>
            <a:endParaRPr/>
          </a:p>
        </p:txBody>
      </p:sp>
      <p:sp>
        <p:nvSpPr>
          <p:cNvPr id="500" name="Google Shape;500;p4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50</a:t>
            </a:fld>
            <a:endParaRPr/>
          </a:p>
        </p:txBody>
      </p:sp>
      <p:pic>
        <p:nvPicPr>
          <p:cNvPr id="2" name="Image 1">
            <a:extLst>
              <a:ext uri="{FF2B5EF4-FFF2-40B4-BE49-F238E27FC236}">
                <a16:creationId xmlns:a16="http://schemas.microsoft.com/office/drawing/2014/main" id="{4D77E75B-07FE-4B63-BA01-C17451076F8E}"/>
              </a:ext>
            </a:extLst>
          </p:cNvPr>
          <p:cNvPicPr>
            <a:picLocks noChangeAspect="1"/>
          </p:cNvPicPr>
          <p:nvPr/>
        </p:nvPicPr>
        <p:blipFill>
          <a:blip r:embed="rId3"/>
          <a:stretch>
            <a:fillRect/>
          </a:stretch>
        </p:blipFill>
        <p:spPr>
          <a:xfrm>
            <a:off x="1390263" y="1554163"/>
            <a:ext cx="9411474" cy="4802187"/>
          </a:xfrm>
          <a:prstGeom prst="rect">
            <a:avLst/>
          </a:prstGeom>
        </p:spPr>
      </p:pic>
      <p:sp>
        <p:nvSpPr>
          <p:cNvPr id="8" name="Rounded Rectangle 4">
            <a:extLst>
              <a:ext uri="{FF2B5EF4-FFF2-40B4-BE49-F238E27FC236}">
                <a16:creationId xmlns:a16="http://schemas.microsoft.com/office/drawing/2014/main" id="{5E5ED27D-C574-4ECB-B7CE-7BCFC1C5B6D9}"/>
              </a:ext>
            </a:extLst>
          </p:cNvPr>
          <p:cNvSpPr/>
          <p:nvPr/>
        </p:nvSpPr>
        <p:spPr>
          <a:xfrm>
            <a:off x="3939654" y="2206017"/>
            <a:ext cx="1219200" cy="3212143"/>
          </a:xfrm>
          <a:prstGeom prst="roundRect">
            <a:avLst/>
          </a:prstGeom>
          <a:noFill/>
          <a:ln w="28575">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9" name="Rounded Rectangle 5">
            <a:extLst>
              <a:ext uri="{FF2B5EF4-FFF2-40B4-BE49-F238E27FC236}">
                <a16:creationId xmlns:a16="http://schemas.microsoft.com/office/drawing/2014/main" id="{9DF5A478-1E45-44AB-9968-236961909719}"/>
              </a:ext>
            </a:extLst>
          </p:cNvPr>
          <p:cNvSpPr/>
          <p:nvPr/>
        </p:nvSpPr>
        <p:spPr>
          <a:xfrm>
            <a:off x="5170227" y="2197290"/>
            <a:ext cx="5529618" cy="3236598"/>
          </a:xfrm>
          <a:prstGeom prst="roundRect">
            <a:avLst/>
          </a:prstGeom>
          <a:no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0" name="Rounded Rectangle 7">
            <a:extLst>
              <a:ext uri="{FF2B5EF4-FFF2-40B4-BE49-F238E27FC236}">
                <a16:creationId xmlns:a16="http://schemas.microsoft.com/office/drawing/2014/main" id="{D428D8C9-99A6-4372-951F-0F92CAE8C676}"/>
              </a:ext>
            </a:extLst>
          </p:cNvPr>
          <p:cNvSpPr/>
          <p:nvPr/>
        </p:nvSpPr>
        <p:spPr>
          <a:xfrm>
            <a:off x="2305436" y="5709864"/>
            <a:ext cx="1275964" cy="646486"/>
          </a:xfrm>
          <a:prstGeom prst="roundRect">
            <a:avLst/>
          </a:prstGeom>
          <a:noFill/>
          <a:ln w="28575">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1" name="Rounded Rectangle 8">
            <a:extLst>
              <a:ext uri="{FF2B5EF4-FFF2-40B4-BE49-F238E27FC236}">
                <a16:creationId xmlns:a16="http://schemas.microsoft.com/office/drawing/2014/main" id="{47EA58BD-2503-47FA-BDC7-7AE5AD31912A}"/>
              </a:ext>
            </a:extLst>
          </p:cNvPr>
          <p:cNvSpPr/>
          <p:nvPr/>
        </p:nvSpPr>
        <p:spPr>
          <a:xfrm>
            <a:off x="3570697" y="5709864"/>
            <a:ext cx="2175010" cy="646486"/>
          </a:xfrm>
          <a:prstGeom prst="roundRect">
            <a:avLst/>
          </a:prstGeom>
          <a:no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Shape 507"/>
        <p:cNvGrpSpPr/>
        <p:nvPr/>
      </p:nvGrpSpPr>
      <p:grpSpPr>
        <a:xfrm>
          <a:off x="0" y="0"/>
          <a:ext cx="0" cy="0"/>
          <a:chOff x="0" y="0"/>
          <a:chExt cx="0" cy="0"/>
        </a:xfrm>
      </p:grpSpPr>
      <p:pic>
        <p:nvPicPr>
          <p:cNvPr id="4" name="Image 3">
            <a:extLst>
              <a:ext uri="{FF2B5EF4-FFF2-40B4-BE49-F238E27FC236}">
                <a16:creationId xmlns:a16="http://schemas.microsoft.com/office/drawing/2014/main" id="{A196C66B-2ECD-42F5-8B1B-ED54F08C0C03}"/>
              </a:ext>
            </a:extLst>
          </p:cNvPr>
          <p:cNvPicPr>
            <a:picLocks noChangeAspect="1"/>
          </p:cNvPicPr>
          <p:nvPr/>
        </p:nvPicPr>
        <p:blipFill>
          <a:blip r:embed="rId3"/>
          <a:stretch>
            <a:fillRect/>
          </a:stretch>
        </p:blipFill>
        <p:spPr>
          <a:xfrm>
            <a:off x="2007237" y="1325563"/>
            <a:ext cx="8177525" cy="4893934"/>
          </a:xfrm>
          <a:prstGeom prst="rect">
            <a:avLst/>
          </a:prstGeom>
          <a:ln>
            <a:solidFill>
              <a:schemeClr val="tx1"/>
            </a:solidFill>
          </a:ln>
        </p:spPr>
      </p:pic>
      <p:sp>
        <p:nvSpPr>
          <p:cNvPr id="508" name="Google Shape;508;p42"/>
          <p:cNvSpPr txBox="1">
            <a:spLocks noGrp="1"/>
          </p:cNvSpPr>
          <p:nvPr>
            <p:ph type="title"/>
          </p:nvPr>
        </p:nvSpPr>
        <p:spPr>
          <a:xfrm>
            <a:off x="838200" y="0"/>
            <a:ext cx="10515600" cy="1325563"/>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dk1"/>
              </a:buClr>
              <a:buSzPts val="4000"/>
              <a:buFont typeface="Calibri"/>
              <a:buNone/>
            </a:pPr>
            <a:r>
              <a:rPr lang="en-US" sz="4000">
                <a:latin typeface="Calibri"/>
                <a:ea typeface="Calibri"/>
                <a:cs typeface="Calibri"/>
                <a:sym typeface="Calibri"/>
              </a:rPr>
              <a:t>Dates associées à des personnes</a:t>
            </a:r>
            <a:endParaRPr sz="4000">
              <a:latin typeface="Calibri"/>
              <a:ea typeface="Calibri"/>
              <a:cs typeface="Calibri"/>
              <a:sym typeface="Calibri"/>
            </a:endParaRPr>
          </a:p>
        </p:txBody>
      </p:sp>
      <p:sp>
        <p:nvSpPr>
          <p:cNvPr id="509" name="Google Shape;509;p4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r>
              <a:rPr lang="en-US"/>
              <a:t>Module 2 : Description des personnes</a:t>
            </a:r>
            <a:endParaRPr/>
          </a:p>
        </p:txBody>
      </p:sp>
      <p:sp>
        <p:nvSpPr>
          <p:cNvPr id="510" name="Google Shape;510;p4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51</a:t>
            </a:fld>
            <a:endParaRPr/>
          </a:p>
        </p:txBody>
      </p:sp>
      <p:sp>
        <p:nvSpPr>
          <p:cNvPr id="7" name="Ellipse 6">
            <a:extLst>
              <a:ext uri="{FF2B5EF4-FFF2-40B4-BE49-F238E27FC236}">
                <a16:creationId xmlns:a16="http://schemas.microsoft.com/office/drawing/2014/main" id="{5E232CA5-1AC5-4671-8A64-D304000BFE2F}"/>
              </a:ext>
            </a:extLst>
          </p:cNvPr>
          <p:cNvSpPr/>
          <p:nvPr/>
        </p:nvSpPr>
        <p:spPr>
          <a:xfrm>
            <a:off x="4983916" y="3858016"/>
            <a:ext cx="1216468" cy="330605"/>
          </a:xfrm>
          <a:prstGeom prst="ellipse">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8" name="Rectangle 7">
            <a:extLst>
              <a:ext uri="{FF2B5EF4-FFF2-40B4-BE49-F238E27FC236}">
                <a16:creationId xmlns:a16="http://schemas.microsoft.com/office/drawing/2014/main" id="{A7B95EE5-9FFA-41B7-B148-D241CDF391A6}"/>
              </a:ext>
            </a:extLst>
          </p:cNvPr>
          <p:cNvSpPr/>
          <p:nvPr/>
        </p:nvSpPr>
        <p:spPr>
          <a:xfrm>
            <a:off x="4038600" y="3343198"/>
            <a:ext cx="2750507" cy="331839"/>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9" name="Rectangle 8">
            <a:extLst>
              <a:ext uri="{FF2B5EF4-FFF2-40B4-BE49-F238E27FC236}">
                <a16:creationId xmlns:a16="http://schemas.microsoft.com/office/drawing/2014/main" id="{804BF473-EFF9-45CA-BC16-417772980503}"/>
              </a:ext>
            </a:extLst>
          </p:cNvPr>
          <p:cNvSpPr/>
          <p:nvPr/>
        </p:nvSpPr>
        <p:spPr>
          <a:xfrm>
            <a:off x="4872625" y="5827997"/>
            <a:ext cx="1485620" cy="312505"/>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10" name="Rectangle 9">
            <a:extLst>
              <a:ext uri="{FF2B5EF4-FFF2-40B4-BE49-F238E27FC236}">
                <a16:creationId xmlns:a16="http://schemas.microsoft.com/office/drawing/2014/main" id="{1B5D35B6-31CA-4479-B54C-EC8164992459}"/>
              </a:ext>
            </a:extLst>
          </p:cNvPr>
          <p:cNvSpPr/>
          <p:nvPr/>
        </p:nvSpPr>
        <p:spPr>
          <a:xfrm>
            <a:off x="6701425" y="5819167"/>
            <a:ext cx="1102290" cy="312505"/>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Tree>
    <p:extLst>
      <p:ext uri="{BB962C8B-B14F-4D97-AF65-F5344CB8AC3E}">
        <p14:creationId xmlns:p14="http://schemas.microsoft.com/office/powerpoint/2010/main" val="1338366978"/>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Shape 521"/>
        <p:cNvGrpSpPr/>
        <p:nvPr/>
      </p:nvGrpSpPr>
      <p:grpSpPr>
        <a:xfrm>
          <a:off x="0" y="0"/>
          <a:ext cx="0" cy="0"/>
          <a:chOff x="0" y="0"/>
          <a:chExt cx="0" cy="0"/>
        </a:xfrm>
      </p:grpSpPr>
      <p:sp>
        <p:nvSpPr>
          <p:cNvPr id="522" name="Google Shape;522;p43"/>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dk1"/>
              </a:buClr>
              <a:buSzPts val="4000"/>
              <a:buFont typeface="Calibri"/>
              <a:buNone/>
            </a:pPr>
            <a:r>
              <a:rPr lang="en-US" sz="4000">
                <a:latin typeface="Calibri"/>
                <a:ea typeface="Calibri"/>
                <a:cs typeface="Calibri"/>
                <a:sym typeface="Calibri"/>
              </a:rPr>
              <a:t>Dates associées à des personnes</a:t>
            </a:r>
            <a:endParaRPr sz="4000">
              <a:latin typeface="Calibri"/>
              <a:ea typeface="Calibri"/>
              <a:cs typeface="Calibri"/>
              <a:sym typeface="Calibri"/>
            </a:endParaRPr>
          </a:p>
        </p:txBody>
      </p:sp>
      <p:sp>
        <p:nvSpPr>
          <p:cNvPr id="523" name="Google Shape;523;p43"/>
          <p:cNvSpPr txBox="1">
            <a:spLocks noGrp="1"/>
          </p:cNvSpPr>
          <p:nvPr>
            <p:ph type="body" idx="1"/>
          </p:nvPr>
        </p:nvSpPr>
        <p:spPr>
          <a:xfrm>
            <a:off x="1310054" y="1825625"/>
            <a:ext cx="10043746" cy="4351338"/>
          </a:xfrm>
          <a:prstGeom prst="rect">
            <a:avLst/>
          </a:prstGeom>
          <a:noFill/>
          <a:ln>
            <a:noFill/>
          </a:ln>
        </p:spPr>
        <p:txBody>
          <a:bodyPr spcFirstLastPara="1" wrap="square" lIns="91425" tIns="45700" rIns="91425" bIns="45700" anchor="t" anchorCtr="0">
            <a:normAutofit/>
          </a:bodyPr>
          <a:lstStyle/>
          <a:p>
            <a:pPr marL="228600" lvl="0" indent="-228600" algn="l" rtl="0">
              <a:lnSpc>
                <a:spcPct val="90000"/>
              </a:lnSpc>
              <a:spcBef>
                <a:spcPts val="0"/>
              </a:spcBef>
              <a:spcAft>
                <a:spcPts val="0"/>
              </a:spcAft>
              <a:buClr>
                <a:schemeClr val="dk1"/>
              </a:buClr>
              <a:buSzPts val="2800"/>
              <a:buChar char="•"/>
            </a:pPr>
            <a:r>
              <a:rPr lang="en-US"/>
              <a:t>Si la date de naissance et la date de décès de la </a:t>
            </a:r>
            <a:r>
              <a:rPr lang="en-US" err="1"/>
              <a:t>personne</a:t>
            </a:r>
            <a:r>
              <a:rPr lang="en-US"/>
              <a:t> </a:t>
            </a:r>
            <a:r>
              <a:rPr lang="en-US" err="1"/>
              <a:t>sont</a:t>
            </a:r>
            <a:r>
              <a:rPr lang="en-US"/>
              <a:t> toutes deux inconnues, </a:t>
            </a:r>
            <a:r>
              <a:rPr lang="en-US" err="1"/>
              <a:t>enregistrer</a:t>
            </a:r>
            <a:r>
              <a:rPr lang="en-US"/>
              <a:t> dans ce cas </a:t>
            </a:r>
            <a:r>
              <a:rPr lang="en-US" err="1"/>
              <a:t>une</a:t>
            </a:r>
            <a:r>
              <a:rPr lang="en-US"/>
              <a:t> date </a:t>
            </a:r>
            <a:r>
              <a:rPr lang="en-US" err="1"/>
              <a:t>ou</a:t>
            </a:r>
            <a:r>
              <a:rPr lang="en-US"/>
              <a:t> </a:t>
            </a:r>
            <a:r>
              <a:rPr lang="en-US" err="1"/>
              <a:t>une</a:t>
            </a:r>
            <a:r>
              <a:rPr lang="en-US"/>
              <a:t> fourchette de dates indiquant la </a:t>
            </a:r>
            <a:r>
              <a:rPr lang="en-US" u="sng"/>
              <a:t>période d’activité</a:t>
            </a:r>
            <a:r>
              <a:rPr lang="en-US"/>
              <a:t> de la </a:t>
            </a:r>
            <a:r>
              <a:rPr lang="en-US" err="1"/>
              <a:t>personne</a:t>
            </a:r>
            <a:r>
              <a:rPr lang="en-US"/>
              <a:t> (RDA 9.3.4.3)</a:t>
            </a:r>
            <a:endParaRPr/>
          </a:p>
          <a:p>
            <a:pPr marL="0" lvl="0" indent="0" algn="l" rtl="0">
              <a:lnSpc>
                <a:spcPct val="90000"/>
              </a:lnSpc>
              <a:spcBef>
                <a:spcPts val="1000"/>
              </a:spcBef>
              <a:spcAft>
                <a:spcPts val="0"/>
              </a:spcAft>
              <a:buClr>
                <a:schemeClr val="dk1"/>
              </a:buClr>
              <a:buSzPts val="2800"/>
              <a:buNone/>
            </a:pPr>
            <a:r>
              <a:rPr lang="en-US"/>
              <a:t>        046  $s – Début de la période</a:t>
            </a:r>
            <a:endParaRPr/>
          </a:p>
          <a:p>
            <a:pPr marL="0" lvl="0" indent="0" algn="l" rtl="0">
              <a:lnSpc>
                <a:spcPct val="90000"/>
              </a:lnSpc>
              <a:spcBef>
                <a:spcPts val="1000"/>
              </a:spcBef>
              <a:spcAft>
                <a:spcPts val="0"/>
              </a:spcAft>
              <a:buClr>
                <a:schemeClr val="dk1"/>
              </a:buClr>
              <a:buSzPts val="2800"/>
              <a:buNone/>
            </a:pPr>
            <a:r>
              <a:rPr lang="en-US"/>
              <a:t>                 $t – Fin de la période</a:t>
            </a:r>
            <a:endParaRPr/>
          </a:p>
          <a:p>
            <a:pPr marL="228600" lvl="0" indent="-228600">
              <a:buSzPts val="2800"/>
            </a:pPr>
            <a:r>
              <a:rPr lang="en-US" err="1"/>
              <a:t>Utiliser</a:t>
            </a:r>
            <a:r>
              <a:rPr lang="en-US"/>
              <a:t> </a:t>
            </a:r>
            <a:r>
              <a:rPr lang="fr-CA"/>
              <a:t>« </a:t>
            </a:r>
            <a:r>
              <a:rPr lang="en-US" err="1"/>
              <a:t>activité</a:t>
            </a:r>
            <a:r>
              <a:rPr lang="fr-CA"/>
              <a:t> </a:t>
            </a:r>
            <a:r>
              <a:rPr lang="en-US">
                <a:latin typeface="Calibri" panose="020F0502020204030204" pitchFamily="34" charset="0"/>
                <a:cs typeface="Calibri" panose="020F0502020204030204" pitchFamily="34" charset="0"/>
              </a:rPr>
              <a:t>»</a:t>
            </a:r>
            <a:r>
              <a:rPr lang="en-US"/>
              <a:t> plutôt que </a:t>
            </a:r>
            <a:r>
              <a:rPr lang="fr-CA"/>
              <a:t>« </a:t>
            </a:r>
            <a:r>
              <a:rPr lang="en-US"/>
              <a:t>époque</a:t>
            </a:r>
            <a:r>
              <a:rPr lang="fr-CA"/>
              <a:t> </a:t>
            </a:r>
            <a:r>
              <a:rPr lang="en-US">
                <a:latin typeface="Calibri" panose="020F0502020204030204" pitchFamily="34" charset="0"/>
                <a:cs typeface="Calibri" panose="020F0502020204030204" pitchFamily="34" charset="0"/>
              </a:rPr>
              <a:t>»</a:t>
            </a:r>
            <a:r>
              <a:rPr lang="en-US"/>
              <a:t>, </a:t>
            </a:r>
            <a:r>
              <a:rPr lang="fr-CA"/>
              <a:t>« </a:t>
            </a:r>
            <a:r>
              <a:rPr lang="en-US" err="1"/>
              <a:t>actif</a:t>
            </a:r>
            <a:r>
              <a:rPr lang="fr-CA"/>
              <a:t> </a:t>
            </a:r>
            <a:r>
              <a:rPr lang="en-US">
                <a:latin typeface="Calibri" panose="020F0502020204030204" pitchFamily="34" charset="0"/>
                <a:cs typeface="Calibri" panose="020F0502020204030204" pitchFamily="34" charset="0"/>
              </a:rPr>
              <a:t>»</a:t>
            </a:r>
            <a:r>
              <a:rPr lang="en-US"/>
              <a:t> </a:t>
            </a:r>
            <a:r>
              <a:rPr lang="en-US" err="1"/>
              <a:t>ou</a:t>
            </a:r>
            <a:r>
              <a:rPr lang="en-US"/>
              <a:t> </a:t>
            </a:r>
            <a:r>
              <a:rPr lang="fr-CA"/>
              <a:t>« </a:t>
            </a:r>
            <a:r>
              <a:rPr lang="en-US"/>
              <a:t>active</a:t>
            </a:r>
            <a:r>
              <a:rPr lang="fr-CA"/>
              <a:t> </a:t>
            </a:r>
            <a:r>
              <a:rPr lang="en-US">
                <a:latin typeface="Calibri" panose="020F0502020204030204" pitchFamily="34" charset="0"/>
                <a:cs typeface="Calibri" panose="020F0502020204030204" pitchFamily="34" charset="0"/>
              </a:rPr>
              <a:t>»</a:t>
            </a:r>
            <a:endParaRPr/>
          </a:p>
          <a:p>
            <a:pPr marL="228600" lvl="0" indent="-228600" algn="l" rtl="0">
              <a:lnSpc>
                <a:spcPct val="90000"/>
              </a:lnSpc>
              <a:spcBef>
                <a:spcPts val="1000"/>
              </a:spcBef>
              <a:spcAft>
                <a:spcPts val="0"/>
              </a:spcAft>
              <a:buClr>
                <a:schemeClr val="dk1"/>
              </a:buClr>
              <a:buSzPts val="2800"/>
              <a:buChar char="•"/>
            </a:pPr>
            <a:r>
              <a:rPr lang="en-US" err="1"/>
              <a:t>Ajouter</a:t>
            </a:r>
            <a:r>
              <a:rPr lang="en-US"/>
              <a:t> au nom privilégié </a:t>
            </a:r>
            <a:r>
              <a:rPr lang="en-US" err="1"/>
              <a:t>seulement</a:t>
            </a:r>
            <a:r>
              <a:rPr lang="en-US"/>
              <a:t> </a:t>
            </a:r>
            <a:r>
              <a:rPr lang="en-US" err="1"/>
              <a:t>s’il</a:t>
            </a:r>
            <a:r>
              <a:rPr lang="en-US"/>
              <a:t> </a:t>
            </a:r>
            <a:r>
              <a:rPr lang="en-US" err="1"/>
              <a:t>est</a:t>
            </a:r>
            <a:r>
              <a:rPr lang="en-US"/>
              <a:t> </a:t>
            </a:r>
            <a:r>
              <a:rPr lang="en-US" err="1"/>
              <a:t>nécessaire</a:t>
            </a:r>
            <a:r>
              <a:rPr lang="en-US"/>
              <a:t> de </a:t>
            </a:r>
            <a:r>
              <a:rPr lang="en-US" err="1"/>
              <a:t>différencier</a:t>
            </a:r>
            <a:r>
              <a:rPr lang="en-US"/>
              <a:t> des </a:t>
            </a:r>
            <a:r>
              <a:rPr lang="en-US" err="1"/>
              <a:t>noms</a:t>
            </a:r>
            <a:r>
              <a:rPr lang="en-US"/>
              <a:t> </a:t>
            </a:r>
            <a:r>
              <a:rPr lang="en-US" err="1"/>
              <a:t>identiques</a:t>
            </a:r>
            <a:r>
              <a:rPr lang="en-US"/>
              <a:t> </a:t>
            </a:r>
            <a:endParaRPr/>
          </a:p>
          <a:p>
            <a:pPr marL="0" lvl="0" indent="0" algn="l" rtl="0">
              <a:lnSpc>
                <a:spcPct val="90000"/>
              </a:lnSpc>
              <a:spcBef>
                <a:spcPts val="1000"/>
              </a:spcBef>
              <a:spcAft>
                <a:spcPts val="0"/>
              </a:spcAft>
              <a:buClr>
                <a:schemeClr val="dk1"/>
              </a:buClr>
              <a:buSzPts val="2800"/>
              <a:buNone/>
            </a:pPr>
            <a:endParaRPr/>
          </a:p>
        </p:txBody>
      </p:sp>
      <p:sp>
        <p:nvSpPr>
          <p:cNvPr id="524" name="Google Shape;524;p4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r>
              <a:rPr lang="en-US"/>
              <a:t>Module 2 : Description des personnes</a:t>
            </a:r>
            <a:endParaRPr/>
          </a:p>
        </p:txBody>
      </p:sp>
      <p:sp>
        <p:nvSpPr>
          <p:cNvPr id="525" name="Google Shape;525;p4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52</a:t>
            </a:fld>
            <a:endParaRPr/>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pPr algn="ctr"/>
            <a:r>
              <a:rPr lang="en-US"/>
              <a:t>Dates associées à des personnes</a:t>
            </a:r>
            <a:endParaRPr lang="fr-CA"/>
          </a:p>
        </p:txBody>
      </p:sp>
      <p:sp>
        <p:nvSpPr>
          <p:cNvPr id="3" name="Espace réservé du texte 2"/>
          <p:cNvSpPr>
            <a:spLocks noGrp="1"/>
          </p:cNvSpPr>
          <p:nvPr>
            <p:ph type="body" idx="1"/>
          </p:nvPr>
        </p:nvSpPr>
        <p:spPr>
          <a:xfrm>
            <a:off x="838200" y="1825625"/>
            <a:ext cx="10515600" cy="4754284"/>
          </a:xfrm>
        </p:spPr>
        <p:txBody>
          <a:bodyPr>
            <a:normAutofit/>
          </a:bodyPr>
          <a:lstStyle/>
          <a:p>
            <a:pPr>
              <a:defRPr/>
            </a:pPr>
            <a:r>
              <a:rPr lang="en-US"/>
              <a:t>On peut enregistrer une source consultée pour une date en $v et en $u et ne pas la répéter en zone 670 si la date n’est pas incluse dans le 1XX ou le 4XX</a:t>
            </a:r>
          </a:p>
          <a:p>
            <a:pPr marL="0" indent="0">
              <a:buNone/>
              <a:defRPr/>
            </a:pPr>
            <a:r>
              <a:rPr lang="en-US"/>
              <a:t>	046	$v - Source d’information</a:t>
            </a:r>
          </a:p>
          <a:p>
            <a:pPr marL="0" indent="0">
              <a:buNone/>
              <a:defRPr/>
            </a:pPr>
            <a:r>
              <a:rPr lang="en-US"/>
              <a:t>		$u - </a:t>
            </a:r>
            <a:r>
              <a:rPr lang="fr-CA"/>
              <a:t>Identificateur de ressource uniforme (URI)</a:t>
            </a:r>
          </a:p>
          <a:p>
            <a:pPr marL="0" indent="0">
              <a:buNone/>
              <a:defRPr/>
            </a:pPr>
            <a:endParaRPr lang="en-US"/>
          </a:p>
          <a:p>
            <a:pPr marL="0" indent="0">
              <a:buNone/>
              <a:tabLst>
                <a:tab pos="895350" algn="l"/>
                <a:tab pos="1970088" algn="l"/>
              </a:tabLst>
              <a:defRPr/>
            </a:pPr>
            <a:r>
              <a:rPr lang="en-US"/>
              <a:t>     	046    	$s 17 $v CERL thesaurus, consulté le 28 février 2020 $u</a:t>
            </a:r>
            <a:r>
              <a:rPr lang="pl-PL"/>
              <a:t> </a:t>
            </a:r>
            <a:r>
              <a:rPr lang="fr-CA"/>
              <a:t>			</a:t>
            </a:r>
            <a:r>
              <a:rPr lang="pl-PL"/>
              <a:t>https://data.cerl.org/thesaurus/cnp01947394</a:t>
            </a:r>
            <a:endParaRPr lang="en-US"/>
          </a:p>
          <a:p>
            <a:pPr marL="0" indent="0">
              <a:buNone/>
              <a:defRPr/>
            </a:pPr>
            <a:r>
              <a:rPr lang="en-US"/>
              <a:t>     	100 1_ Bachmuller, Theobald  </a:t>
            </a:r>
          </a:p>
          <a:p>
            <a:endParaRPr lang="fr-CA"/>
          </a:p>
        </p:txBody>
      </p:sp>
      <p:sp>
        <p:nvSpPr>
          <p:cNvPr id="4" name="Espace réservé du numéro de diapositive 3"/>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53</a:t>
            </a:fld>
            <a:endParaRPr lang="en-US"/>
          </a:p>
        </p:txBody>
      </p:sp>
      <p:sp>
        <p:nvSpPr>
          <p:cNvPr id="5" name="Google Shape;534;p44">
            <a:extLst>
              <a:ext uri="{FF2B5EF4-FFF2-40B4-BE49-F238E27FC236}">
                <a16:creationId xmlns:a16="http://schemas.microsoft.com/office/drawing/2014/main" id="{9308A49B-60C6-47E1-BEAF-0C102606C91B}"/>
              </a:ext>
            </a:extLst>
          </p:cNvPr>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r>
              <a:rPr lang="en-US"/>
              <a:t>Module 2 : Description des </a:t>
            </a:r>
            <a:r>
              <a:rPr lang="en-US" err="1"/>
              <a:t>personnes</a:t>
            </a:r>
            <a:endParaRPr/>
          </a:p>
        </p:txBody>
      </p:sp>
    </p:spTree>
    <p:extLst>
      <p:ext uri="{BB962C8B-B14F-4D97-AF65-F5344CB8AC3E}">
        <p14:creationId xmlns:p14="http://schemas.microsoft.com/office/powerpoint/2010/main" val="2195244300"/>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Shape 531"/>
        <p:cNvGrpSpPr/>
        <p:nvPr/>
      </p:nvGrpSpPr>
      <p:grpSpPr>
        <a:xfrm>
          <a:off x="0" y="0"/>
          <a:ext cx="0" cy="0"/>
          <a:chOff x="0" y="0"/>
          <a:chExt cx="0" cy="0"/>
        </a:xfrm>
      </p:grpSpPr>
      <p:sp>
        <p:nvSpPr>
          <p:cNvPr id="532" name="Google Shape;532;p44"/>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dk1"/>
              </a:buClr>
              <a:buSzPts val="4000"/>
              <a:buFont typeface="Calibri"/>
              <a:buNone/>
            </a:pPr>
            <a:r>
              <a:rPr lang="en-US" sz="4000">
                <a:latin typeface="Calibri"/>
                <a:ea typeface="Calibri"/>
                <a:cs typeface="Calibri"/>
                <a:sym typeface="Calibri"/>
              </a:rPr>
              <a:t>Forme développée du nom : </a:t>
            </a:r>
            <a:br>
              <a:rPr lang="en-US" sz="4000">
                <a:latin typeface="Calibri"/>
                <a:ea typeface="Calibri"/>
                <a:cs typeface="Calibri"/>
                <a:sym typeface="Calibri"/>
              </a:rPr>
            </a:br>
            <a:r>
              <a:rPr lang="en-US" sz="4000">
                <a:latin typeface="Calibri"/>
                <a:ea typeface="Calibri"/>
                <a:cs typeface="Calibri"/>
                <a:sym typeface="Calibri"/>
              </a:rPr>
              <a:t>Élément (RDA 9.5)</a:t>
            </a:r>
            <a:endParaRPr sz="4000">
              <a:latin typeface="Calibri"/>
              <a:ea typeface="Calibri"/>
              <a:cs typeface="Calibri"/>
              <a:sym typeface="Calibri"/>
            </a:endParaRPr>
          </a:p>
        </p:txBody>
      </p:sp>
      <p:sp>
        <p:nvSpPr>
          <p:cNvPr id="533" name="Google Shape;533;p44"/>
          <p:cNvSpPr txBox="1">
            <a:spLocks noGrp="1"/>
          </p:cNvSpPr>
          <p:nvPr>
            <p:ph type="body" idx="1"/>
          </p:nvPr>
        </p:nvSpPr>
        <p:spPr>
          <a:xfrm>
            <a:off x="1023042" y="1825625"/>
            <a:ext cx="10013132" cy="4351338"/>
          </a:xfrm>
          <a:prstGeom prst="rect">
            <a:avLst/>
          </a:prstGeom>
          <a:noFill/>
          <a:ln>
            <a:noFill/>
          </a:ln>
        </p:spPr>
        <p:txBody>
          <a:bodyPr spcFirstLastPara="1" wrap="square" lIns="91425" tIns="45700" rIns="91425" bIns="45700" anchor="t" anchorCtr="0">
            <a:normAutofit fontScale="92500" lnSpcReduction="20000"/>
          </a:bodyPr>
          <a:lstStyle/>
          <a:p>
            <a:pPr marL="228600" lvl="0" indent="-228600" algn="l" rtl="0">
              <a:lnSpc>
                <a:spcPct val="90000"/>
              </a:lnSpc>
              <a:spcBef>
                <a:spcPts val="0"/>
              </a:spcBef>
              <a:spcAft>
                <a:spcPts val="0"/>
              </a:spcAft>
              <a:buClr>
                <a:schemeClr val="dk1"/>
              </a:buClr>
              <a:buSzPts val="2400"/>
              <a:buChar char="•"/>
            </a:pPr>
            <a:r>
              <a:rPr lang="en-US" sz="2400" err="1"/>
              <a:t>Définition</a:t>
            </a:r>
            <a:endParaRPr/>
          </a:p>
          <a:p>
            <a:pPr marL="685800" lvl="1" indent="-228600">
              <a:buSzPts val="1600"/>
              <a:buFont typeface="Noto Sans Symbols"/>
              <a:buChar char="✔"/>
            </a:pPr>
            <a:r>
              <a:rPr lang="en-US"/>
              <a:t>La </a:t>
            </a:r>
            <a:r>
              <a:rPr lang="en-US" err="1"/>
              <a:t>forme</a:t>
            </a:r>
            <a:r>
              <a:rPr lang="en-US"/>
              <a:t> </a:t>
            </a:r>
            <a:r>
              <a:rPr lang="en-US" err="1"/>
              <a:t>développée</a:t>
            </a:r>
            <a:r>
              <a:rPr lang="en-US"/>
              <a:t> </a:t>
            </a:r>
            <a:r>
              <a:rPr lang="en-US" err="1"/>
              <a:t>d’une</a:t>
            </a:r>
            <a:r>
              <a:rPr lang="en-US"/>
              <a:t> </a:t>
            </a:r>
            <a:r>
              <a:rPr lang="en-US" err="1"/>
              <a:t>partie</a:t>
            </a:r>
            <a:r>
              <a:rPr lang="en-US"/>
              <a:t> de tout nom </a:t>
            </a:r>
            <a:r>
              <a:rPr lang="en-US" err="1"/>
              <a:t>représentée</a:t>
            </a:r>
            <a:r>
              <a:rPr lang="en-US"/>
              <a:t> </a:t>
            </a:r>
            <a:r>
              <a:rPr lang="en-US" err="1"/>
              <a:t>seulement</a:t>
            </a:r>
            <a:r>
              <a:rPr lang="en-US"/>
              <a:t> par </a:t>
            </a:r>
            <a:r>
              <a:rPr lang="en-US" err="1"/>
              <a:t>une</a:t>
            </a:r>
            <a:r>
              <a:rPr lang="en-US"/>
              <a:t> </a:t>
            </a:r>
            <a:r>
              <a:rPr lang="en-US" err="1"/>
              <a:t>initiale</a:t>
            </a:r>
            <a:r>
              <a:rPr lang="en-US"/>
              <a:t>, </a:t>
            </a:r>
            <a:r>
              <a:rPr lang="en-US" err="1"/>
              <a:t>une</a:t>
            </a:r>
            <a:r>
              <a:rPr lang="en-US"/>
              <a:t> </a:t>
            </a:r>
            <a:r>
              <a:rPr lang="en-US" err="1"/>
              <a:t>abréviation</a:t>
            </a:r>
            <a:r>
              <a:rPr lang="en-US"/>
              <a:t> </a:t>
            </a:r>
            <a:r>
              <a:rPr lang="en-US" err="1"/>
              <a:t>ou</a:t>
            </a:r>
            <a:r>
              <a:rPr lang="en-US"/>
              <a:t> </a:t>
            </a:r>
            <a:r>
              <a:rPr lang="en-US" err="1"/>
              <a:t>une</a:t>
            </a:r>
            <a:r>
              <a:rPr lang="en-US"/>
              <a:t> </a:t>
            </a:r>
            <a:r>
              <a:rPr lang="en-US" err="1"/>
              <a:t>variante</a:t>
            </a:r>
            <a:r>
              <a:rPr lang="en-US"/>
              <a:t> </a:t>
            </a:r>
            <a:r>
              <a:rPr lang="en-US" err="1"/>
              <a:t>raccourcie</a:t>
            </a:r>
            <a:r>
              <a:rPr lang="en-US"/>
              <a:t> </a:t>
            </a:r>
            <a:r>
              <a:rPr lang="en-US" err="1"/>
              <a:t>ou</a:t>
            </a:r>
            <a:r>
              <a:rPr lang="en-US"/>
              <a:t> </a:t>
            </a:r>
            <a:r>
              <a:rPr lang="en-US" err="1"/>
              <a:t>autrement</a:t>
            </a:r>
            <a:r>
              <a:rPr lang="en-US"/>
              <a:t> </a:t>
            </a:r>
            <a:r>
              <a:rPr lang="en-US" err="1"/>
              <a:t>modifiée</a:t>
            </a:r>
            <a:r>
              <a:rPr lang="en-US"/>
              <a:t> dans la </a:t>
            </a:r>
            <a:r>
              <a:rPr lang="en-US" err="1"/>
              <a:t>forme</a:t>
            </a:r>
            <a:r>
              <a:rPr lang="en-US"/>
              <a:t> </a:t>
            </a:r>
            <a:r>
              <a:rPr lang="en-US" err="1"/>
              <a:t>choisie</a:t>
            </a:r>
            <a:r>
              <a:rPr lang="en-US"/>
              <a:t> </a:t>
            </a:r>
            <a:r>
              <a:rPr lang="en-US" err="1"/>
              <a:t>comme</a:t>
            </a:r>
            <a:r>
              <a:rPr lang="en-US"/>
              <a:t> nom </a:t>
            </a:r>
            <a:r>
              <a:rPr lang="en-US" err="1"/>
              <a:t>privilégié</a:t>
            </a:r>
            <a:endParaRPr lang="en-US" i="1"/>
          </a:p>
          <a:p>
            <a:pPr marL="457200" lvl="1" indent="0">
              <a:buSzPts val="1600"/>
              <a:buNone/>
            </a:pPr>
            <a:r>
              <a:rPr lang="en-US" sz="1600" i="1"/>
              <a:t>	  </a:t>
            </a:r>
          </a:p>
          <a:p>
            <a:pPr marL="457200" lvl="1" indent="0">
              <a:buSzPts val="1600"/>
              <a:buNone/>
            </a:pPr>
            <a:r>
              <a:rPr lang="en-US" sz="1600" i="1"/>
              <a:t>            </a:t>
            </a:r>
            <a:r>
              <a:rPr lang="en-US" sz="1900"/>
              <a:t>Karen Ann </a:t>
            </a:r>
            <a:r>
              <a:rPr lang="en-US" sz="1900" i="1" err="1"/>
              <a:t>est</a:t>
            </a:r>
            <a:r>
              <a:rPr lang="en-US" sz="1900" i="1"/>
              <a:t> la </a:t>
            </a:r>
            <a:r>
              <a:rPr lang="en-US" sz="1900" i="1" err="1"/>
              <a:t>forme</a:t>
            </a:r>
            <a:r>
              <a:rPr lang="en-US" sz="1900" i="1"/>
              <a:t> </a:t>
            </a:r>
            <a:r>
              <a:rPr lang="en-US" sz="1900" i="1" err="1"/>
              <a:t>développée</a:t>
            </a:r>
            <a:r>
              <a:rPr lang="en-US" sz="1900" i="1"/>
              <a:t> des </a:t>
            </a:r>
            <a:r>
              <a:rPr lang="en-US" sz="1900" i="1" err="1"/>
              <a:t>prénoms</a:t>
            </a:r>
            <a:r>
              <a:rPr lang="en-US" sz="1900" i="1"/>
              <a:t> de </a:t>
            </a:r>
            <a:r>
              <a:rPr lang="en-US" sz="1900"/>
              <a:t>High, Karen A.</a:t>
            </a:r>
          </a:p>
          <a:p>
            <a:pPr marL="457200" lvl="1" indent="0">
              <a:buSzPts val="1600"/>
              <a:buNone/>
            </a:pPr>
            <a:r>
              <a:rPr lang="en-US" sz="1900" i="1"/>
              <a:t>	 </a:t>
            </a:r>
            <a:r>
              <a:rPr lang="en-US" sz="1900"/>
              <a:t>William</a:t>
            </a:r>
            <a:r>
              <a:rPr lang="en-US" sz="1900" i="1"/>
              <a:t> </a:t>
            </a:r>
            <a:r>
              <a:rPr lang="en-US" sz="1900" i="1" err="1"/>
              <a:t>est</a:t>
            </a:r>
            <a:r>
              <a:rPr lang="en-US" sz="1900" i="1"/>
              <a:t> la </a:t>
            </a:r>
            <a:r>
              <a:rPr lang="en-US" sz="1900" i="1" err="1"/>
              <a:t>forme</a:t>
            </a:r>
            <a:r>
              <a:rPr lang="en-US" sz="1900" i="1"/>
              <a:t> </a:t>
            </a:r>
            <a:r>
              <a:rPr lang="en-US" sz="1900" i="1" err="1"/>
              <a:t>développée</a:t>
            </a:r>
            <a:r>
              <a:rPr lang="en-US" sz="1900" i="1"/>
              <a:t> du </a:t>
            </a:r>
            <a:r>
              <a:rPr lang="en-US" sz="1900" i="1" err="1"/>
              <a:t>prénom</a:t>
            </a:r>
            <a:r>
              <a:rPr lang="en-US" sz="1900" i="1"/>
              <a:t> de </a:t>
            </a:r>
            <a:r>
              <a:rPr lang="en-US" sz="1900"/>
              <a:t>Austin, Wm.</a:t>
            </a:r>
          </a:p>
          <a:p>
            <a:pPr marL="457200" lvl="1" indent="0">
              <a:buSzPts val="1600"/>
              <a:buNone/>
            </a:pPr>
            <a:r>
              <a:rPr lang="en-US" sz="1900" i="1"/>
              <a:t>	 </a:t>
            </a:r>
            <a:r>
              <a:rPr lang="en-US" sz="1900"/>
              <a:t>Aguirre </a:t>
            </a:r>
            <a:r>
              <a:rPr lang="en-US" sz="1900" err="1"/>
              <a:t>García</a:t>
            </a:r>
            <a:r>
              <a:rPr lang="en-US" sz="1900"/>
              <a:t> </a:t>
            </a:r>
            <a:r>
              <a:rPr lang="en-US" sz="1900" i="1" err="1"/>
              <a:t>est</a:t>
            </a:r>
            <a:r>
              <a:rPr lang="en-US" sz="1900" i="1"/>
              <a:t> la </a:t>
            </a:r>
            <a:r>
              <a:rPr lang="en-US" sz="1900" i="1" err="1"/>
              <a:t>forme</a:t>
            </a:r>
            <a:r>
              <a:rPr lang="en-US" sz="1900" i="1"/>
              <a:t> </a:t>
            </a:r>
            <a:r>
              <a:rPr lang="en-US" sz="1900" i="1" err="1"/>
              <a:t>développée</a:t>
            </a:r>
            <a:r>
              <a:rPr lang="en-US" sz="1900" i="1"/>
              <a:t> du nom de</a:t>
            </a:r>
            <a:r>
              <a:rPr lang="en-US" sz="1900"/>
              <a:t> </a:t>
            </a:r>
            <a:r>
              <a:rPr lang="en-US" sz="1900" err="1"/>
              <a:t>famille</a:t>
            </a:r>
            <a:r>
              <a:rPr lang="en-US" sz="1900"/>
              <a:t> de Aguirre G., Dida</a:t>
            </a:r>
          </a:p>
          <a:p>
            <a:pPr marL="457200" lvl="1" indent="0">
              <a:buSzPts val="1600"/>
              <a:buNone/>
            </a:pPr>
            <a:r>
              <a:rPr lang="en-US" sz="1900" i="1"/>
              <a:t>	 </a:t>
            </a:r>
            <a:r>
              <a:rPr lang="en-US" sz="1900"/>
              <a:t>Manuel Ignacio Vegas </a:t>
            </a:r>
            <a:r>
              <a:rPr lang="en-US" sz="1900" err="1"/>
              <a:t>García</a:t>
            </a:r>
            <a:r>
              <a:rPr lang="en-US" sz="1900"/>
              <a:t> </a:t>
            </a:r>
            <a:r>
              <a:rPr lang="en-US" sz="1900" i="1" err="1"/>
              <a:t>est</a:t>
            </a:r>
            <a:r>
              <a:rPr lang="en-US" sz="1900" i="1"/>
              <a:t> la </a:t>
            </a:r>
            <a:r>
              <a:rPr lang="en-US" sz="1900" i="1" err="1"/>
              <a:t>forme</a:t>
            </a:r>
            <a:r>
              <a:rPr lang="en-US" sz="1900" i="1"/>
              <a:t> </a:t>
            </a:r>
            <a:r>
              <a:rPr lang="en-US" sz="1900" i="1" err="1"/>
              <a:t>développée</a:t>
            </a:r>
            <a:r>
              <a:rPr lang="en-US" sz="1900" i="1"/>
              <a:t> des </a:t>
            </a:r>
            <a:r>
              <a:rPr lang="en-US" sz="1900" i="1" err="1"/>
              <a:t>prénoms</a:t>
            </a:r>
            <a:r>
              <a:rPr lang="en-US" sz="1900" i="1"/>
              <a:t> et du nom de </a:t>
            </a:r>
            <a:r>
              <a:rPr lang="en-US" sz="1900" i="1" err="1"/>
              <a:t>famille</a:t>
            </a:r>
            <a:r>
              <a:rPr lang="en-US" sz="1900" i="1"/>
              <a:t> de </a:t>
            </a:r>
          </a:p>
          <a:p>
            <a:pPr marL="457200" lvl="1" indent="0">
              <a:buSzPts val="1600"/>
              <a:buNone/>
            </a:pPr>
            <a:r>
              <a:rPr lang="en-US" sz="1900" i="1"/>
              <a:t>          </a:t>
            </a:r>
            <a:r>
              <a:rPr lang="en-US" sz="1900"/>
              <a:t>Vegas G., Manuel I. </a:t>
            </a:r>
          </a:p>
          <a:p>
            <a:pPr marL="457200" lvl="1" indent="0" algn="l" rtl="0">
              <a:lnSpc>
                <a:spcPct val="90000"/>
              </a:lnSpc>
              <a:spcBef>
                <a:spcPts val="500"/>
              </a:spcBef>
              <a:spcAft>
                <a:spcPts val="0"/>
              </a:spcAft>
              <a:buClr>
                <a:schemeClr val="dk1"/>
              </a:buClr>
              <a:buSzPts val="1600"/>
              <a:buNone/>
            </a:pPr>
            <a:endParaRPr lang="en-US" sz="1600" i="1"/>
          </a:p>
          <a:p>
            <a:pPr marL="457200" lvl="1" indent="0" algn="l" rtl="0">
              <a:lnSpc>
                <a:spcPct val="90000"/>
              </a:lnSpc>
              <a:spcBef>
                <a:spcPts val="500"/>
              </a:spcBef>
              <a:spcAft>
                <a:spcPts val="0"/>
              </a:spcAft>
              <a:buClr>
                <a:schemeClr val="dk1"/>
              </a:buClr>
              <a:buSzPts val="1600"/>
              <a:buNone/>
            </a:pPr>
            <a:r>
              <a:rPr lang="en-US" i="1"/>
              <a:t>et/</a:t>
            </a:r>
            <a:r>
              <a:rPr lang="en-US" i="1" err="1"/>
              <a:t>ou</a:t>
            </a:r>
            <a:endParaRPr lang="en-US" i="1"/>
          </a:p>
          <a:p>
            <a:pPr marL="685800" lvl="1" indent="-228600" algn="l" rtl="0">
              <a:lnSpc>
                <a:spcPct val="90000"/>
              </a:lnSpc>
              <a:spcBef>
                <a:spcPts val="500"/>
              </a:spcBef>
              <a:spcAft>
                <a:spcPts val="0"/>
              </a:spcAft>
              <a:buClr>
                <a:schemeClr val="dk1"/>
              </a:buClr>
              <a:buSzPts val="1600"/>
              <a:buFont typeface="Noto Sans Symbols"/>
              <a:buChar char="✔"/>
            </a:pPr>
            <a:r>
              <a:rPr lang="en-US"/>
              <a:t>Une </a:t>
            </a:r>
            <a:r>
              <a:rPr lang="en-US" err="1"/>
              <a:t>partie</a:t>
            </a:r>
            <a:r>
              <a:rPr lang="en-US"/>
              <a:t> du nom non </a:t>
            </a:r>
            <a:r>
              <a:rPr lang="en-US" err="1"/>
              <a:t>incluse</a:t>
            </a:r>
            <a:r>
              <a:rPr lang="en-US"/>
              <a:t> dans la </a:t>
            </a:r>
            <a:r>
              <a:rPr lang="en-US" err="1"/>
              <a:t>forme</a:t>
            </a:r>
            <a:r>
              <a:rPr lang="en-US"/>
              <a:t> </a:t>
            </a:r>
            <a:r>
              <a:rPr lang="en-US" err="1"/>
              <a:t>choisie</a:t>
            </a:r>
            <a:r>
              <a:rPr lang="en-US"/>
              <a:t> </a:t>
            </a:r>
            <a:r>
              <a:rPr lang="en-US" err="1"/>
              <a:t>comme</a:t>
            </a:r>
            <a:r>
              <a:rPr lang="en-US"/>
              <a:t> nom </a:t>
            </a:r>
            <a:r>
              <a:rPr lang="en-US" err="1"/>
              <a:t>privilégié</a:t>
            </a:r>
            <a:endParaRPr lang="en-US"/>
          </a:p>
          <a:p>
            <a:pPr marL="914400" lvl="2" indent="0">
              <a:buSzPts val="1600"/>
              <a:buNone/>
              <a:defRPr/>
            </a:pPr>
            <a:r>
              <a:rPr lang="en-US" sz="1900"/>
              <a:t>Karen Ann </a:t>
            </a:r>
            <a:r>
              <a:rPr lang="en-US" sz="1900" i="1" err="1"/>
              <a:t>est</a:t>
            </a:r>
            <a:r>
              <a:rPr lang="en-US" sz="1900" i="1"/>
              <a:t> la </a:t>
            </a:r>
            <a:r>
              <a:rPr lang="en-US" sz="1900" i="1" err="1"/>
              <a:t>forme</a:t>
            </a:r>
            <a:r>
              <a:rPr lang="en-US" sz="1900" i="1"/>
              <a:t> </a:t>
            </a:r>
            <a:r>
              <a:rPr lang="en-US" sz="1900" i="1" err="1"/>
              <a:t>développée</a:t>
            </a:r>
            <a:r>
              <a:rPr lang="en-US" sz="1900" i="1"/>
              <a:t> du </a:t>
            </a:r>
            <a:r>
              <a:rPr lang="en-US" sz="1900" i="1" err="1"/>
              <a:t>prénom</a:t>
            </a:r>
            <a:r>
              <a:rPr lang="en-US" sz="1900" i="1"/>
              <a:t> de </a:t>
            </a:r>
            <a:r>
              <a:rPr lang="en-US" sz="1900"/>
              <a:t>Savage, Karen</a:t>
            </a:r>
          </a:p>
          <a:p>
            <a:pPr marL="914400" lvl="2" indent="0">
              <a:buSzPts val="1600"/>
              <a:buNone/>
              <a:defRPr/>
            </a:pPr>
            <a:r>
              <a:rPr lang="en-US" sz="1900" err="1"/>
              <a:t>García</a:t>
            </a:r>
            <a:r>
              <a:rPr lang="en-US" sz="1900"/>
              <a:t> Torres </a:t>
            </a:r>
            <a:r>
              <a:rPr lang="en-US" sz="1900" i="1" err="1"/>
              <a:t>est</a:t>
            </a:r>
            <a:r>
              <a:rPr lang="en-US" sz="1900" i="1"/>
              <a:t> la </a:t>
            </a:r>
            <a:r>
              <a:rPr lang="en-US" sz="1900" i="1" err="1"/>
              <a:t>forme</a:t>
            </a:r>
            <a:r>
              <a:rPr lang="en-US" sz="1900" i="1"/>
              <a:t> </a:t>
            </a:r>
            <a:r>
              <a:rPr lang="en-US" sz="1900" i="1" err="1"/>
              <a:t>développée</a:t>
            </a:r>
            <a:r>
              <a:rPr lang="en-US" sz="1900" i="1"/>
              <a:t> du nom de </a:t>
            </a:r>
            <a:r>
              <a:rPr lang="en-US" sz="1900" i="1" err="1"/>
              <a:t>famille</a:t>
            </a:r>
            <a:r>
              <a:rPr lang="en-US" sz="1900" i="1"/>
              <a:t> de </a:t>
            </a:r>
            <a:r>
              <a:rPr lang="en-US" sz="1900" err="1"/>
              <a:t>García</a:t>
            </a:r>
            <a:r>
              <a:rPr lang="en-US" sz="1900"/>
              <a:t>, </a:t>
            </a:r>
            <a:r>
              <a:rPr lang="en-US" sz="1900" err="1"/>
              <a:t>Adrián</a:t>
            </a:r>
            <a:r>
              <a:rPr lang="en-US" sz="1900"/>
              <a:t> </a:t>
            </a:r>
          </a:p>
          <a:p>
            <a:pPr marL="685800" lvl="1" indent="-228600" algn="l" rtl="0">
              <a:lnSpc>
                <a:spcPct val="90000"/>
              </a:lnSpc>
              <a:spcBef>
                <a:spcPts val="500"/>
              </a:spcBef>
              <a:spcAft>
                <a:spcPts val="0"/>
              </a:spcAft>
              <a:buClr>
                <a:schemeClr val="dk1"/>
              </a:buClr>
              <a:buSzPts val="1600"/>
              <a:buFont typeface="Noto Sans Symbols"/>
              <a:buChar char="✔"/>
            </a:pPr>
            <a:endParaRPr/>
          </a:p>
          <a:p>
            <a:pPr marL="457200" lvl="1" indent="0" algn="l" rtl="0">
              <a:lnSpc>
                <a:spcPct val="90000"/>
              </a:lnSpc>
              <a:spcBef>
                <a:spcPts val="500"/>
              </a:spcBef>
              <a:spcAft>
                <a:spcPts val="0"/>
              </a:spcAft>
              <a:buClr>
                <a:schemeClr val="dk1"/>
              </a:buClr>
              <a:buSzPts val="2000"/>
              <a:buNone/>
            </a:pPr>
            <a:endParaRPr sz="2000"/>
          </a:p>
        </p:txBody>
      </p:sp>
      <p:sp>
        <p:nvSpPr>
          <p:cNvPr id="534" name="Google Shape;534;p4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r>
              <a:rPr lang="en-US"/>
              <a:t>Module 2 : Description des </a:t>
            </a:r>
            <a:r>
              <a:rPr lang="en-US" err="1"/>
              <a:t>personnes</a:t>
            </a:r>
            <a:endParaRPr/>
          </a:p>
        </p:txBody>
      </p:sp>
      <p:sp>
        <p:nvSpPr>
          <p:cNvPr id="535" name="Google Shape;535;p4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54</a:t>
            </a:fld>
            <a:endParaRPr/>
          </a:p>
        </p:txBody>
      </p:sp>
    </p:spTree>
    <p:extLst>
      <p:ext uri="{BB962C8B-B14F-4D97-AF65-F5344CB8AC3E}">
        <p14:creationId xmlns:p14="http://schemas.microsoft.com/office/powerpoint/2010/main" val="3024370793"/>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pPr algn="ctr"/>
            <a:r>
              <a:rPr lang="fr-CA"/>
              <a:t/>
            </a:r>
            <a:br>
              <a:rPr lang="fr-CA"/>
            </a:br>
            <a:r>
              <a:rPr lang="fr-CA"/>
              <a:t/>
            </a:r>
            <a:br>
              <a:rPr lang="fr-CA"/>
            </a:br>
            <a:endParaRPr lang="fr-CA"/>
          </a:p>
        </p:txBody>
      </p:sp>
      <p:sp>
        <p:nvSpPr>
          <p:cNvPr id="3" name="Espace réservé du texte 2"/>
          <p:cNvSpPr>
            <a:spLocks noGrp="1"/>
          </p:cNvSpPr>
          <p:nvPr>
            <p:ph type="body" idx="1"/>
          </p:nvPr>
        </p:nvSpPr>
        <p:spPr/>
        <p:txBody>
          <a:bodyPr>
            <a:normAutofit/>
          </a:bodyPr>
          <a:lstStyle/>
          <a:p>
            <a:pPr>
              <a:defRPr/>
            </a:pPr>
            <a:r>
              <a:rPr lang="fr-CA"/>
              <a:t>Inscrire soit la forme complète du (des) prénom(s), soit la forme complète du (des) nom(s) de famille</a:t>
            </a:r>
          </a:p>
          <a:p>
            <a:pPr>
              <a:defRPr/>
            </a:pPr>
            <a:r>
              <a:rPr lang="fr-CA"/>
              <a:t>S'il existe des formes complètes des deux, inscrire le nom entier dans l'ordre direct</a:t>
            </a:r>
          </a:p>
          <a:p>
            <a:pPr>
              <a:defRPr/>
            </a:pPr>
            <a:r>
              <a:rPr lang="fr-CA"/>
              <a:t>Enregistrer dans la zone 378 $q</a:t>
            </a:r>
          </a:p>
          <a:p>
            <a:pPr>
              <a:defRPr/>
            </a:pPr>
            <a:r>
              <a:rPr lang="fr-CA"/>
              <a:t>Enregistrer la forme la plus complète connue (qui peut ne pas correspondre à la forme dans le point d'accès)</a:t>
            </a:r>
            <a:endParaRPr lang="en-US"/>
          </a:p>
          <a:p>
            <a:endParaRPr lang="fr-CA"/>
          </a:p>
        </p:txBody>
      </p:sp>
      <p:sp>
        <p:nvSpPr>
          <p:cNvPr id="4" name="Espace réservé du numéro de diapositive 3"/>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55</a:t>
            </a:fld>
            <a:endParaRPr lang="en-US"/>
          </a:p>
        </p:txBody>
      </p:sp>
      <p:sp>
        <p:nvSpPr>
          <p:cNvPr id="6" name="Google Shape;532;p44"/>
          <p:cNvSpPr txBox="1">
            <a:spLocks/>
          </p:cNvSpPr>
          <p:nvPr/>
        </p:nvSpPr>
        <p:spPr>
          <a:xfrm>
            <a:off x="990600" y="517525"/>
            <a:ext cx="10515600" cy="1325563"/>
          </a:xfrm>
          <a:prstGeom prst="rect">
            <a:avLst/>
          </a:prstGeom>
          <a:noFill/>
          <a:ln>
            <a:noFill/>
          </a:ln>
        </p:spPr>
        <p:txBody>
          <a:bodyPr spcFirstLastPara="1" wrap="square" lIns="91425" tIns="45700" rIns="91425" bIns="45700" anchor="ctr" anchorCtr="0">
            <a:norm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dk1"/>
              </a:buClr>
              <a:buSzPts val="18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algn="ctr">
              <a:buSzPts val="4000"/>
            </a:pPr>
            <a:r>
              <a:rPr lang="fr-CA" sz="4000"/>
              <a:t>Forme développée du nom : </a:t>
            </a:r>
            <a:br>
              <a:rPr lang="fr-CA" sz="4000"/>
            </a:br>
            <a:r>
              <a:rPr lang="fr-CA" sz="4000"/>
              <a:t>Élément (RDA 9.5)</a:t>
            </a:r>
          </a:p>
        </p:txBody>
      </p:sp>
      <p:sp>
        <p:nvSpPr>
          <p:cNvPr id="7" name="Google Shape;534;p44">
            <a:extLst>
              <a:ext uri="{FF2B5EF4-FFF2-40B4-BE49-F238E27FC236}">
                <a16:creationId xmlns:a16="http://schemas.microsoft.com/office/drawing/2014/main" id="{5A16D7D0-F8B2-4D31-8D0D-89E863D08B17}"/>
              </a:ext>
            </a:extLst>
          </p:cNvPr>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r>
              <a:rPr lang="en-US"/>
              <a:t>Module 2 : Description des </a:t>
            </a:r>
            <a:r>
              <a:rPr lang="en-US" err="1"/>
              <a:t>personnes</a:t>
            </a:r>
            <a:endParaRPr/>
          </a:p>
        </p:txBody>
      </p:sp>
    </p:spTree>
    <p:extLst>
      <p:ext uri="{BB962C8B-B14F-4D97-AF65-F5344CB8AC3E}">
        <p14:creationId xmlns:p14="http://schemas.microsoft.com/office/powerpoint/2010/main" val="2298368674"/>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Shape 541"/>
        <p:cNvGrpSpPr/>
        <p:nvPr/>
      </p:nvGrpSpPr>
      <p:grpSpPr>
        <a:xfrm>
          <a:off x="0" y="0"/>
          <a:ext cx="0" cy="0"/>
          <a:chOff x="0" y="0"/>
          <a:chExt cx="0" cy="0"/>
        </a:xfrm>
      </p:grpSpPr>
      <p:sp>
        <p:nvSpPr>
          <p:cNvPr id="542" name="Google Shape;542;p45"/>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dk1"/>
              </a:buClr>
              <a:buSzPts val="4000"/>
              <a:buFont typeface="Calibri"/>
              <a:buNone/>
            </a:pPr>
            <a:r>
              <a:rPr lang="en-US" sz="4000">
                <a:latin typeface="Calibri"/>
                <a:ea typeface="Calibri"/>
                <a:cs typeface="Calibri"/>
                <a:sym typeface="Calibri"/>
              </a:rPr>
              <a:t>Forme développée du nom : Points </a:t>
            </a:r>
            <a:br>
              <a:rPr lang="en-US" sz="4000">
                <a:latin typeface="Calibri"/>
                <a:ea typeface="Calibri"/>
                <a:cs typeface="Calibri"/>
                <a:sym typeface="Calibri"/>
              </a:rPr>
            </a:br>
            <a:r>
              <a:rPr lang="en-US" sz="4000">
                <a:latin typeface="Calibri"/>
                <a:ea typeface="Calibri"/>
                <a:cs typeface="Calibri"/>
                <a:sym typeface="Calibri"/>
              </a:rPr>
              <a:t>d’accès autorisés (RDA 9.19.1.4)</a:t>
            </a:r>
            <a:endParaRPr sz="4000">
              <a:latin typeface="Calibri"/>
              <a:ea typeface="Calibri"/>
              <a:cs typeface="Calibri"/>
              <a:sym typeface="Calibri"/>
            </a:endParaRPr>
          </a:p>
        </p:txBody>
      </p:sp>
      <p:sp>
        <p:nvSpPr>
          <p:cNvPr id="543" name="Google Shape;543;p45"/>
          <p:cNvSpPr txBox="1">
            <a:spLocks noGrp="1"/>
          </p:cNvSpPr>
          <p:nvPr>
            <p:ph type="body" idx="1"/>
          </p:nvPr>
        </p:nvSpPr>
        <p:spPr>
          <a:xfrm>
            <a:off x="1702051" y="2115336"/>
            <a:ext cx="9715123" cy="4351338"/>
          </a:xfrm>
          <a:prstGeom prst="rect">
            <a:avLst/>
          </a:prstGeom>
          <a:noFill/>
          <a:ln>
            <a:noFill/>
          </a:ln>
        </p:spPr>
        <p:txBody>
          <a:bodyPr spcFirstLastPara="1" wrap="square" lIns="91425" tIns="45700" rIns="91425" bIns="45700" anchor="t" anchorCtr="0">
            <a:normAutofit/>
          </a:bodyPr>
          <a:lstStyle/>
          <a:p>
            <a:pPr marL="228600" lvl="0" indent="-228600" algn="l" rtl="0">
              <a:lnSpc>
                <a:spcPct val="90000"/>
              </a:lnSpc>
              <a:spcBef>
                <a:spcPts val="0"/>
              </a:spcBef>
              <a:spcAft>
                <a:spcPts val="0"/>
              </a:spcAft>
              <a:buClr>
                <a:schemeClr val="dk1"/>
              </a:buClr>
              <a:buSzPts val="2800"/>
              <a:buChar char="•"/>
            </a:pPr>
            <a:r>
              <a:rPr lang="en-US" err="1"/>
              <a:t>Ajouter</a:t>
            </a:r>
            <a:r>
              <a:rPr lang="en-US"/>
              <a:t> au point </a:t>
            </a:r>
            <a:r>
              <a:rPr lang="en-US" err="1"/>
              <a:t>d’accès</a:t>
            </a:r>
            <a:r>
              <a:rPr lang="en-US"/>
              <a:t> </a:t>
            </a:r>
            <a:r>
              <a:rPr lang="en-US" err="1"/>
              <a:t>autorisé</a:t>
            </a:r>
            <a:r>
              <a:rPr lang="en-US"/>
              <a:t> </a:t>
            </a:r>
            <a:r>
              <a:rPr lang="en-US" u="sng" err="1"/>
              <a:t>seulement</a:t>
            </a:r>
            <a:r>
              <a:rPr lang="en-US"/>
              <a:t> </a:t>
            </a:r>
            <a:r>
              <a:rPr lang="en-US" err="1"/>
              <a:t>si</a:t>
            </a:r>
            <a:r>
              <a:rPr lang="en-US"/>
              <a:t> :</a:t>
            </a:r>
          </a:p>
          <a:p>
            <a:pPr marL="0" lvl="0" indent="0" algn="l" rtl="0">
              <a:lnSpc>
                <a:spcPct val="90000"/>
              </a:lnSpc>
              <a:spcBef>
                <a:spcPts val="0"/>
              </a:spcBef>
              <a:spcAft>
                <a:spcPts val="0"/>
              </a:spcAft>
              <a:buClr>
                <a:schemeClr val="dk1"/>
              </a:buClr>
              <a:buSzPts val="2800"/>
              <a:buNone/>
            </a:pPr>
            <a:endParaRPr/>
          </a:p>
          <a:p>
            <a:pPr marL="0" lvl="0" indent="0" algn="l" rtl="0">
              <a:lnSpc>
                <a:spcPct val="90000"/>
              </a:lnSpc>
              <a:spcBef>
                <a:spcPts val="1200"/>
              </a:spcBef>
              <a:spcAft>
                <a:spcPts val="0"/>
              </a:spcAft>
              <a:buClr>
                <a:schemeClr val="dk1"/>
              </a:buClr>
              <a:buSzPts val="2000"/>
              <a:buNone/>
            </a:pPr>
            <a:r>
              <a:rPr lang="en-US"/>
              <a:t>→ des </a:t>
            </a:r>
            <a:r>
              <a:rPr lang="en-US" err="1"/>
              <a:t>noms</a:t>
            </a:r>
            <a:r>
              <a:rPr lang="en-US"/>
              <a:t> </a:t>
            </a:r>
            <a:r>
              <a:rPr lang="en-US" err="1"/>
              <a:t>identiques</a:t>
            </a:r>
            <a:r>
              <a:rPr lang="en-US"/>
              <a:t> nécessitent d’être différenciés</a:t>
            </a:r>
            <a:endParaRPr/>
          </a:p>
          <a:p>
            <a:pPr marL="0" lvl="0" indent="0" algn="l" rtl="0">
              <a:lnSpc>
                <a:spcPct val="90000"/>
              </a:lnSpc>
              <a:spcBef>
                <a:spcPts val="1200"/>
              </a:spcBef>
              <a:spcAft>
                <a:spcPts val="0"/>
              </a:spcAft>
              <a:buClr>
                <a:schemeClr val="dk1"/>
              </a:buClr>
              <a:buSzPts val="2000"/>
              <a:buNone/>
            </a:pPr>
            <a:r>
              <a:rPr lang="en-US"/>
              <a:t>	</a:t>
            </a:r>
            <a:r>
              <a:rPr lang="en-US" b="1" i="1" err="1"/>
              <a:t>ou</a:t>
            </a:r>
            <a:endParaRPr lang="en-US" b="1" i="1"/>
          </a:p>
          <a:p>
            <a:pPr marL="355600" lvl="0" indent="-355600" algn="l" rtl="0">
              <a:lnSpc>
                <a:spcPct val="90000"/>
              </a:lnSpc>
              <a:spcBef>
                <a:spcPts val="1200"/>
              </a:spcBef>
              <a:spcAft>
                <a:spcPts val="0"/>
              </a:spcAft>
              <a:buClr>
                <a:schemeClr val="dk1"/>
              </a:buClr>
              <a:buSzPts val="2000"/>
              <a:buNone/>
            </a:pPr>
            <a:r>
              <a:rPr lang="en-US"/>
              <a:t>→ le nom privilégié contient </a:t>
            </a:r>
            <a:r>
              <a:rPr lang="en-US" err="1"/>
              <a:t>une</a:t>
            </a:r>
            <a:r>
              <a:rPr lang="en-US"/>
              <a:t> initiale </a:t>
            </a:r>
            <a:r>
              <a:rPr lang="en-US" err="1"/>
              <a:t>ou</a:t>
            </a:r>
            <a:r>
              <a:rPr lang="en-US"/>
              <a:t> </a:t>
            </a:r>
            <a:r>
              <a:rPr lang="en-US" err="1"/>
              <a:t>une</a:t>
            </a:r>
            <a:r>
              <a:rPr lang="en-US"/>
              <a:t> abréviation </a:t>
            </a:r>
            <a:r>
              <a:rPr lang="en-US" b="1" i="1"/>
              <a:t>et</a:t>
            </a:r>
            <a:r>
              <a:rPr lang="en-US"/>
              <a:t> qu’elle </a:t>
            </a:r>
            <a:r>
              <a:rPr lang="en-US" err="1"/>
              <a:t>est</a:t>
            </a:r>
            <a:r>
              <a:rPr lang="en-US"/>
              <a:t> </a:t>
            </a:r>
            <a:r>
              <a:rPr lang="en-US" err="1"/>
              <a:t>importante</a:t>
            </a:r>
            <a:r>
              <a:rPr lang="en-US"/>
              <a:t> pour </a:t>
            </a:r>
            <a:r>
              <a:rPr lang="en-US" err="1"/>
              <a:t>l’identification</a:t>
            </a:r>
            <a:r>
              <a:rPr lang="en-US"/>
              <a:t> (jugement du catalogueur)</a:t>
            </a:r>
            <a:endParaRPr/>
          </a:p>
          <a:p>
            <a:pPr marL="0" lvl="0" indent="0" algn="l" rtl="0">
              <a:lnSpc>
                <a:spcPct val="90000"/>
              </a:lnSpc>
              <a:spcBef>
                <a:spcPts val="600"/>
              </a:spcBef>
              <a:spcAft>
                <a:spcPts val="0"/>
              </a:spcAft>
              <a:buClr>
                <a:schemeClr val="dk1"/>
              </a:buClr>
              <a:buSzPts val="2000"/>
              <a:buNone/>
            </a:pPr>
            <a:endParaRPr sz="2000"/>
          </a:p>
        </p:txBody>
      </p:sp>
      <p:sp>
        <p:nvSpPr>
          <p:cNvPr id="544" name="Google Shape;544;p4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r>
              <a:rPr lang="en-US"/>
              <a:t>Module 2 : Description des personnes</a:t>
            </a:r>
            <a:endParaRPr/>
          </a:p>
        </p:txBody>
      </p:sp>
      <p:sp>
        <p:nvSpPr>
          <p:cNvPr id="545" name="Google Shape;545;p4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56</a:t>
            </a:fld>
            <a:endParaRPr/>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57</a:t>
            </a:fld>
            <a:endParaRPr lang="en-US"/>
          </a:p>
        </p:txBody>
      </p:sp>
      <p:pic>
        <p:nvPicPr>
          <p:cNvPr id="2" name="Image 1">
            <a:extLst>
              <a:ext uri="{FF2B5EF4-FFF2-40B4-BE49-F238E27FC236}">
                <a16:creationId xmlns:a16="http://schemas.microsoft.com/office/drawing/2014/main" id="{155A4267-5B5C-4E76-84A7-0732975B1243}"/>
              </a:ext>
            </a:extLst>
          </p:cNvPr>
          <p:cNvPicPr>
            <a:picLocks noChangeAspect="1"/>
          </p:cNvPicPr>
          <p:nvPr/>
        </p:nvPicPr>
        <p:blipFill>
          <a:blip r:embed="rId3"/>
          <a:stretch>
            <a:fillRect/>
          </a:stretch>
        </p:blipFill>
        <p:spPr>
          <a:xfrm>
            <a:off x="1539354" y="534099"/>
            <a:ext cx="9113291" cy="6132998"/>
          </a:xfrm>
          <a:prstGeom prst="rect">
            <a:avLst/>
          </a:prstGeom>
          <a:ln>
            <a:solidFill>
              <a:schemeClr val="tx1"/>
            </a:solidFill>
          </a:ln>
        </p:spPr>
      </p:pic>
      <p:sp>
        <p:nvSpPr>
          <p:cNvPr id="7" name="Ellipse 6"/>
          <p:cNvSpPr/>
          <p:nvPr/>
        </p:nvSpPr>
        <p:spPr>
          <a:xfrm>
            <a:off x="4368210" y="1028870"/>
            <a:ext cx="1583703" cy="49962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9" name="Ellipse 8"/>
          <p:cNvSpPr/>
          <p:nvPr/>
        </p:nvSpPr>
        <p:spPr>
          <a:xfrm>
            <a:off x="1230284" y="4388263"/>
            <a:ext cx="4106439" cy="49962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Tree>
    <p:extLst>
      <p:ext uri="{BB962C8B-B14F-4D97-AF65-F5344CB8AC3E}">
        <p14:creationId xmlns:p14="http://schemas.microsoft.com/office/powerpoint/2010/main" val="2705789821"/>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 6" descr="Une image contenant capture d’écran&#10;&#10;Description générée avec un niveau de confiance très élevé">
            <a:extLst>
              <a:ext uri="{FF2B5EF4-FFF2-40B4-BE49-F238E27FC236}">
                <a16:creationId xmlns:a16="http://schemas.microsoft.com/office/drawing/2014/main" id="{62ED555D-6ED1-40B1-9757-223044BD51C5}"/>
              </a:ext>
            </a:extLst>
          </p:cNvPr>
          <p:cNvPicPr>
            <a:picLocks noChangeAspect="1"/>
          </p:cNvPicPr>
          <p:nvPr/>
        </p:nvPicPr>
        <p:blipFill>
          <a:blip r:embed="rId3"/>
          <a:stretch>
            <a:fillRect/>
          </a:stretch>
        </p:blipFill>
        <p:spPr>
          <a:xfrm>
            <a:off x="1489495" y="316798"/>
            <a:ext cx="9313652" cy="6339424"/>
          </a:xfrm>
          <a:prstGeom prst="rect">
            <a:avLst/>
          </a:prstGeom>
          <a:ln>
            <a:solidFill>
              <a:schemeClr val="tx1"/>
            </a:solidFill>
          </a:ln>
        </p:spPr>
      </p:pic>
      <p:sp>
        <p:nvSpPr>
          <p:cNvPr id="4" name="Espace réservé du numéro de diapositive 3"/>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58</a:t>
            </a:fld>
            <a:endParaRPr lang="en-US"/>
          </a:p>
        </p:txBody>
      </p:sp>
      <p:sp>
        <p:nvSpPr>
          <p:cNvPr id="6" name="Ellipse 5"/>
          <p:cNvSpPr/>
          <p:nvPr/>
        </p:nvSpPr>
        <p:spPr>
          <a:xfrm>
            <a:off x="1399152" y="3941403"/>
            <a:ext cx="3494115" cy="447858"/>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Tree>
    <p:extLst>
      <p:ext uri="{BB962C8B-B14F-4D97-AF65-F5344CB8AC3E}">
        <p14:creationId xmlns:p14="http://schemas.microsoft.com/office/powerpoint/2010/main" val="3864761563"/>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59</a:t>
            </a:fld>
            <a:endParaRPr lang="en-US"/>
          </a:p>
        </p:txBody>
      </p:sp>
      <p:pic>
        <p:nvPicPr>
          <p:cNvPr id="2" name="Image 1">
            <a:extLst>
              <a:ext uri="{FF2B5EF4-FFF2-40B4-BE49-F238E27FC236}">
                <a16:creationId xmlns:a16="http://schemas.microsoft.com/office/drawing/2014/main" id="{C2511546-9327-4276-8D9C-C0E50CD0FEA9}"/>
              </a:ext>
            </a:extLst>
          </p:cNvPr>
          <p:cNvPicPr>
            <a:picLocks noChangeAspect="1"/>
          </p:cNvPicPr>
          <p:nvPr/>
        </p:nvPicPr>
        <p:blipFill>
          <a:blip r:embed="rId3"/>
          <a:stretch>
            <a:fillRect/>
          </a:stretch>
        </p:blipFill>
        <p:spPr>
          <a:xfrm>
            <a:off x="946611" y="282151"/>
            <a:ext cx="10298777" cy="6293698"/>
          </a:xfrm>
          <a:prstGeom prst="rect">
            <a:avLst/>
          </a:prstGeom>
          <a:ln>
            <a:solidFill>
              <a:schemeClr val="tx1"/>
            </a:solidFill>
          </a:ln>
        </p:spPr>
      </p:pic>
      <p:sp>
        <p:nvSpPr>
          <p:cNvPr id="8" name="Ellipse 7"/>
          <p:cNvSpPr/>
          <p:nvPr/>
        </p:nvSpPr>
        <p:spPr>
          <a:xfrm>
            <a:off x="838199" y="4087023"/>
            <a:ext cx="3750426" cy="58473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6" name="Ellipse 5"/>
          <p:cNvSpPr/>
          <p:nvPr/>
        </p:nvSpPr>
        <p:spPr>
          <a:xfrm>
            <a:off x="4385333" y="864524"/>
            <a:ext cx="1549954" cy="424035"/>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Tree>
    <p:extLst>
      <p:ext uri="{BB962C8B-B14F-4D97-AF65-F5344CB8AC3E}">
        <p14:creationId xmlns:p14="http://schemas.microsoft.com/office/powerpoint/2010/main" val="257232661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43"/>
        <p:cNvGrpSpPr/>
        <p:nvPr/>
      </p:nvGrpSpPr>
      <p:grpSpPr>
        <a:xfrm>
          <a:off x="0" y="0"/>
          <a:ext cx="0" cy="0"/>
          <a:chOff x="0" y="0"/>
          <a:chExt cx="0" cy="0"/>
        </a:xfrm>
      </p:grpSpPr>
      <p:sp>
        <p:nvSpPr>
          <p:cNvPr id="144" name="Google Shape;144;p6"/>
          <p:cNvSpPr txBox="1">
            <a:spLocks noGrp="1"/>
          </p:cNvSpPr>
          <p:nvPr>
            <p:ph type="title"/>
          </p:nvPr>
        </p:nvSpPr>
        <p:spPr>
          <a:xfrm>
            <a:off x="838200" y="365126"/>
            <a:ext cx="10515600" cy="1072728"/>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dk1"/>
              </a:buClr>
              <a:buSzPts val="4000"/>
              <a:buFont typeface="Calibri"/>
              <a:buNone/>
            </a:pPr>
            <a:r>
              <a:rPr lang="en-US" sz="4000">
                <a:latin typeface="Calibri"/>
                <a:ea typeface="Calibri"/>
                <a:cs typeface="Calibri"/>
                <a:sym typeface="Calibri"/>
              </a:rPr>
              <a:t>Personne fictive</a:t>
            </a:r>
            <a:endParaRPr sz="4000">
              <a:latin typeface="Calibri"/>
              <a:ea typeface="Calibri"/>
              <a:cs typeface="Calibri"/>
              <a:sym typeface="Calibri"/>
            </a:endParaRPr>
          </a:p>
        </p:txBody>
      </p:sp>
      <p:sp>
        <p:nvSpPr>
          <p:cNvPr id="145" name="Google Shape;145;p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888888"/>
              </a:buClr>
              <a:buSzPts val="1200"/>
              <a:buFont typeface="Calibri"/>
              <a:buNone/>
            </a:pPr>
            <a:r>
              <a:rPr lang="en-US" sz="1200" b="0" i="0" u="none" strike="noStrike" cap="none">
                <a:solidFill>
                  <a:srgbClr val="888888"/>
                </a:solidFill>
                <a:latin typeface="Calibri"/>
                <a:ea typeface="Calibri"/>
                <a:cs typeface="Calibri"/>
                <a:sym typeface="Calibri"/>
              </a:rPr>
              <a:t>Module 2 : Description des </a:t>
            </a:r>
            <a:r>
              <a:rPr lang="en-US">
                <a:solidFill>
                  <a:srgbClr val="888888"/>
                </a:solidFill>
                <a:latin typeface="Calibri"/>
                <a:ea typeface="Calibri"/>
                <a:cs typeface="Calibri"/>
                <a:sym typeface="Calibri"/>
              </a:rPr>
              <a:t>personn</a:t>
            </a:r>
            <a:r>
              <a:rPr lang="en-US" sz="1200" b="0" i="0" u="none" strike="noStrike" cap="none">
                <a:solidFill>
                  <a:srgbClr val="888888"/>
                </a:solidFill>
                <a:latin typeface="Calibri"/>
                <a:ea typeface="Calibri"/>
                <a:cs typeface="Calibri"/>
                <a:sym typeface="Calibri"/>
              </a:rPr>
              <a:t>es</a:t>
            </a:r>
            <a:endParaRPr sz="1200" b="0" i="0" u="none" strike="noStrike" cap="none">
              <a:solidFill>
                <a:srgbClr val="888888"/>
              </a:solidFill>
              <a:latin typeface="Calibri"/>
              <a:ea typeface="Calibri"/>
              <a:cs typeface="Calibri"/>
              <a:sym typeface="Calibri"/>
            </a:endParaRPr>
          </a:p>
        </p:txBody>
      </p:sp>
      <p:sp>
        <p:nvSpPr>
          <p:cNvPr id="146" name="Google Shape;146;p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888888"/>
              </a:buClr>
              <a:buSzPts val="1200"/>
              <a:buFont typeface="Calibri"/>
              <a:buNone/>
            </a:pPr>
            <a:fld id="{00000000-1234-1234-1234-123412341234}" type="slidenum">
              <a:rPr lang="en-US" sz="1200" b="0" i="0" u="none" strike="noStrike" cap="none">
                <a:solidFill>
                  <a:srgbClr val="888888"/>
                </a:solidFill>
                <a:latin typeface="Calibri"/>
                <a:ea typeface="Calibri"/>
                <a:cs typeface="Calibri"/>
                <a:sym typeface="Calibri"/>
              </a:rPr>
              <a:t>6</a:t>
            </a:fld>
            <a:endParaRPr sz="1200" b="0" i="0" u="none" strike="noStrike" cap="none">
              <a:solidFill>
                <a:srgbClr val="888888"/>
              </a:solidFill>
              <a:latin typeface="Calibri"/>
              <a:ea typeface="Calibri"/>
              <a:cs typeface="Calibri"/>
              <a:sym typeface="Calibri"/>
            </a:endParaRPr>
          </a:p>
        </p:txBody>
      </p:sp>
      <p:pic>
        <p:nvPicPr>
          <p:cNvPr id="148" name="Google Shape;148;p6"/>
          <p:cNvPicPr preferRelativeResize="0"/>
          <p:nvPr/>
        </p:nvPicPr>
        <p:blipFill rotWithShape="1">
          <a:blip r:embed="rId3">
            <a:alphaModFix/>
          </a:blip>
          <a:srcRect/>
          <a:stretch/>
        </p:blipFill>
        <p:spPr>
          <a:xfrm>
            <a:off x="1300162" y="1560403"/>
            <a:ext cx="9591675" cy="4533900"/>
          </a:xfrm>
          <a:prstGeom prst="rect">
            <a:avLst/>
          </a:prstGeom>
          <a:noFill/>
          <a:ln>
            <a:noFill/>
          </a:ln>
        </p:spPr>
      </p:pic>
      <p:pic>
        <p:nvPicPr>
          <p:cNvPr id="149" name="Google Shape;149;p6"/>
          <p:cNvPicPr preferRelativeResize="0"/>
          <p:nvPr/>
        </p:nvPicPr>
        <p:blipFill rotWithShape="1">
          <a:blip r:embed="rId4">
            <a:alphaModFix/>
          </a:blip>
          <a:srcRect/>
          <a:stretch/>
        </p:blipFill>
        <p:spPr>
          <a:xfrm>
            <a:off x="5648325" y="1802423"/>
            <a:ext cx="4552950" cy="1143000"/>
          </a:xfrm>
          <a:prstGeom prst="rect">
            <a:avLst/>
          </a:prstGeom>
          <a:noFill/>
          <a:ln>
            <a:noFill/>
          </a:ln>
        </p:spPr>
      </p:pic>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Shape 551"/>
        <p:cNvGrpSpPr/>
        <p:nvPr/>
      </p:nvGrpSpPr>
      <p:grpSpPr>
        <a:xfrm>
          <a:off x="0" y="0"/>
          <a:ext cx="0" cy="0"/>
          <a:chOff x="0" y="0"/>
          <a:chExt cx="0" cy="0"/>
        </a:xfrm>
      </p:grpSpPr>
      <p:sp>
        <p:nvSpPr>
          <p:cNvPr id="552" name="Google Shape;552;p46"/>
          <p:cNvSpPr txBox="1">
            <a:spLocks noGrp="1"/>
          </p:cNvSpPr>
          <p:nvPr>
            <p:ph type="title"/>
          </p:nvPr>
        </p:nvSpPr>
        <p:spPr>
          <a:xfrm>
            <a:off x="838200" y="365125"/>
            <a:ext cx="10515600" cy="596409"/>
          </a:xfrm>
          <a:prstGeom prst="rect">
            <a:avLst/>
          </a:prstGeom>
          <a:noFill/>
          <a:ln>
            <a:noFill/>
          </a:ln>
        </p:spPr>
        <p:txBody>
          <a:bodyPr spcFirstLastPara="1" wrap="square" lIns="91425" tIns="45700" rIns="91425" bIns="45700" anchor="ctr" anchorCtr="0">
            <a:normAutofit fontScale="90000"/>
          </a:bodyPr>
          <a:lstStyle/>
          <a:p>
            <a:pPr marL="0" lvl="0" indent="0" algn="ctr" rtl="0">
              <a:lnSpc>
                <a:spcPct val="90000"/>
              </a:lnSpc>
              <a:spcBef>
                <a:spcPts val="0"/>
              </a:spcBef>
              <a:spcAft>
                <a:spcPts val="0"/>
              </a:spcAft>
              <a:buClr>
                <a:srgbClr val="7030A0"/>
              </a:buClr>
              <a:buSzPts val="4000"/>
              <a:buFont typeface="Calibri"/>
              <a:buNone/>
            </a:pPr>
            <a:r>
              <a:rPr lang="en-US" sz="4000">
                <a:solidFill>
                  <a:srgbClr val="7030A0"/>
                </a:solidFill>
                <a:latin typeface="Calibri"/>
                <a:ea typeface="Calibri"/>
                <a:cs typeface="Calibri"/>
                <a:sym typeface="Calibri"/>
              </a:rPr>
              <a:t>Exercice 3</a:t>
            </a:r>
            <a:endParaRPr sz="4000">
              <a:solidFill>
                <a:srgbClr val="7030A0"/>
              </a:solidFill>
              <a:latin typeface="Calibri"/>
              <a:ea typeface="Calibri"/>
              <a:cs typeface="Calibri"/>
              <a:sym typeface="Calibri"/>
            </a:endParaRPr>
          </a:p>
        </p:txBody>
      </p:sp>
      <p:sp>
        <p:nvSpPr>
          <p:cNvPr id="554" name="Google Shape;554;p4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r>
              <a:rPr lang="en-US"/>
              <a:t>Module 2 : Description des personnes</a:t>
            </a:r>
            <a:endParaRPr/>
          </a:p>
        </p:txBody>
      </p:sp>
      <p:sp>
        <p:nvSpPr>
          <p:cNvPr id="555" name="Google Shape;555;p4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60</a:t>
            </a:fld>
            <a:endParaRPr/>
          </a:p>
        </p:txBody>
      </p:sp>
      <p:pic>
        <p:nvPicPr>
          <p:cNvPr id="4" name="Image 3"/>
          <p:cNvPicPr>
            <a:picLocks noChangeAspect="1"/>
          </p:cNvPicPr>
          <p:nvPr/>
        </p:nvPicPr>
        <p:blipFill>
          <a:blip r:embed="rId3"/>
          <a:stretch>
            <a:fillRect/>
          </a:stretch>
        </p:blipFill>
        <p:spPr>
          <a:xfrm>
            <a:off x="2545222" y="1035749"/>
            <a:ext cx="6879578" cy="5350783"/>
          </a:xfrm>
          <a:prstGeom prst="rect">
            <a:avLst/>
          </a:prstGeom>
          <a:ln>
            <a:solidFill>
              <a:srgbClr val="00B050"/>
            </a:solidFill>
          </a:ln>
        </p:spPr>
      </p:pic>
      <p:sp>
        <p:nvSpPr>
          <p:cNvPr id="5" name="Ellipse 4"/>
          <p:cNvSpPr/>
          <p:nvPr/>
        </p:nvSpPr>
        <p:spPr>
          <a:xfrm>
            <a:off x="3770722" y="3813451"/>
            <a:ext cx="1355441" cy="292231"/>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6" name="Rectangle 5"/>
          <p:cNvSpPr/>
          <p:nvPr/>
        </p:nvSpPr>
        <p:spPr>
          <a:xfrm>
            <a:off x="5126163" y="3792095"/>
            <a:ext cx="1717697" cy="292231"/>
          </a:xfrm>
          <a:prstGeom prst="rect">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Shape 561"/>
        <p:cNvGrpSpPr/>
        <p:nvPr/>
      </p:nvGrpSpPr>
      <p:grpSpPr>
        <a:xfrm>
          <a:off x="0" y="0"/>
          <a:ext cx="0" cy="0"/>
          <a:chOff x="0" y="0"/>
          <a:chExt cx="0" cy="0"/>
        </a:xfrm>
      </p:grpSpPr>
      <p:sp>
        <p:nvSpPr>
          <p:cNvPr id="562" name="Google Shape;562;p47"/>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dk1"/>
              </a:buClr>
              <a:buSzPts val="4000"/>
              <a:buFont typeface="Calibri"/>
              <a:buNone/>
            </a:pPr>
            <a:r>
              <a:rPr lang="en-US" sz="4000">
                <a:latin typeface="Calibri"/>
                <a:ea typeface="Calibri"/>
                <a:cs typeface="Calibri"/>
                <a:sym typeface="Calibri"/>
              </a:rPr>
              <a:t>Autre désignation (RDA 9.6)</a:t>
            </a:r>
            <a:endParaRPr sz="4000">
              <a:latin typeface="Calibri"/>
              <a:ea typeface="Calibri"/>
              <a:cs typeface="Calibri"/>
              <a:sym typeface="Calibri"/>
            </a:endParaRPr>
          </a:p>
        </p:txBody>
      </p:sp>
      <p:sp>
        <p:nvSpPr>
          <p:cNvPr id="563" name="Google Shape;563;p47"/>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p>
            <a:pPr marL="228600" lvl="0" indent="-228600" algn="l" rtl="0">
              <a:lnSpc>
                <a:spcPct val="90000"/>
              </a:lnSpc>
              <a:spcBef>
                <a:spcPts val="0"/>
              </a:spcBef>
              <a:spcAft>
                <a:spcPts val="0"/>
              </a:spcAft>
              <a:buClr>
                <a:schemeClr val="dk1"/>
              </a:buClr>
              <a:buSzPts val="2800"/>
              <a:buChar char="•"/>
            </a:pPr>
            <a:r>
              <a:rPr lang="en-US" err="1"/>
              <a:t>Enregistrer</a:t>
            </a:r>
            <a:r>
              <a:rPr lang="en-US"/>
              <a:t> </a:t>
            </a:r>
            <a:r>
              <a:rPr lang="en-US" err="1"/>
              <a:t>soit</a:t>
            </a:r>
            <a:r>
              <a:rPr lang="en-US"/>
              <a:t> </a:t>
            </a:r>
            <a:r>
              <a:rPr lang="en-US" err="1"/>
              <a:t>comme</a:t>
            </a:r>
            <a:r>
              <a:rPr lang="en-US"/>
              <a:t> des </a:t>
            </a:r>
            <a:r>
              <a:rPr lang="en-US" err="1"/>
              <a:t>éléments</a:t>
            </a:r>
            <a:r>
              <a:rPr lang="en-US"/>
              <a:t> </a:t>
            </a:r>
            <a:r>
              <a:rPr lang="en-US" err="1"/>
              <a:t>séparés</a:t>
            </a:r>
            <a:r>
              <a:rPr lang="en-US"/>
              <a:t>, </a:t>
            </a:r>
            <a:r>
              <a:rPr lang="en-US" err="1"/>
              <a:t>soit</a:t>
            </a:r>
            <a:r>
              <a:rPr lang="en-US"/>
              <a:t> </a:t>
            </a:r>
            <a:r>
              <a:rPr lang="en-US" err="1"/>
              <a:t>comme</a:t>
            </a:r>
            <a:r>
              <a:rPr lang="en-US"/>
              <a:t> des parties de points </a:t>
            </a:r>
            <a:r>
              <a:rPr lang="en-US" err="1"/>
              <a:t>d’accès</a:t>
            </a:r>
            <a:r>
              <a:rPr lang="en-US"/>
              <a:t>, </a:t>
            </a:r>
            <a:r>
              <a:rPr lang="en-US" err="1"/>
              <a:t>soit</a:t>
            </a:r>
            <a:r>
              <a:rPr lang="en-US"/>
              <a:t> </a:t>
            </a:r>
            <a:r>
              <a:rPr lang="en-US" err="1"/>
              <a:t>en</a:t>
            </a:r>
            <a:r>
              <a:rPr lang="en-US"/>
              <a:t> </a:t>
            </a:r>
            <a:r>
              <a:rPr lang="en-US" err="1"/>
              <a:t>combinant</a:t>
            </a:r>
            <a:r>
              <a:rPr lang="en-US"/>
              <a:t> les deux </a:t>
            </a:r>
            <a:r>
              <a:rPr lang="en-US" err="1"/>
              <a:t>façons</a:t>
            </a:r>
            <a:endParaRPr/>
          </a:p>
          <a:p>
            <a:pPr marL="0" lvl="0" indent="900113" algn="l" rtl="0">
              <a:lnSpc>
                <a:spcPct val="90000"/>
              </a:lnSpc>
              <a:spcBef>
                <a:spcPts val="1000"/>
              </a:spcBef>
              <a:spcAft>
                <a:spcPts val="0"/>
              </a:spcAft>
              <a:buClr>
                <a:schemeClr val="dk1"/>
              </a:buClr>
              <a:buSzPts val="2000"/>
              <a:buNone/>
            </a:pPr>
            <a:r>
              <a:rPr lang="en-US" baseline="30000"/>
              <a:t>	</a:t>
            </a:r>
            <a:r>
              <a:rPr lang="en-US" sz="2000" baseline="30000"/>
              <a:t>⧫</a:t>
            </a:r>
            <a:r>
              <a:rPr lang="en-US" sz="2000"/>
              <a:t>  </a:t>
            </a:r>
            <a:r>
              <a:rPr lang="en-US"/>
              <a:t>Saints (RDA 9.6.1.4)</a:t>
            </a:r>
            <a:endParaRPr sz="3600"/>
          </a:p>
          <a:p>
            <a:pPr marL="0" lvl="0" indent="900113" algn="l" rtl="0">
              <a:lnSpc>
                <a:spcPct val="90000"/>
              </a:lnSpc>
              <a:spcBef>
                <a:spcPts val="600"/>
              </a:spcBef>
              <a:spcAft>
                <a:spcPts val="0"/>
              </a:spcAft>
              <a:buClr>
                <a:schemeClr val="dk1"/>
              </a:buClr>
              <a:buSzPts val="2000"/>
              <a:buNone/>
            </a:pPr>
            <a:r>
              <a:rPr lang="en-US"/>
              <a:t>	</a:t>
            </a:r>
            <a:r>
              <a:rPr lang="en-US" sz="2000" baseline="30000"/>
              <a:t>⧫   </a:t>
            </a:r>
            <a:r>
              <a:rPr lang="en-US"/>
              <a:t>Esprits (RDA 9.6.1.5)</a:t>
            </a:r>
            <a:endParaRPr lang="fr-CA" sz="3600"/>
          </a:p>
          <a:p>
            <a:pPr marL="900113" lvl="0" indent="0" algn="l" rtl="0">
              <a:lnSpc>
                <a:spcPct val="90000"/>
              </a:lnSpc>
              <a:spcBef>
                <a:spcPts val="600"/>
              </a:spcBef>
              <a:spcAft>
                <a:spcPts val="0"/>
              </a:spcAft>
              <a:buClr>
                <a:schemeClr val="dk1"/>
              </a:buClr>
              <a:buSzPts val="2000"/>
              <a:buNone/>
              <a:tabLst>
                <a:tab pos="895350" algn="l"/>
              </a:tabLst>
            </a:pPr>
            <a:r>
              <a:rPr lang="en-US"/>
              <a:t>	</a:t>
            </a:r>
            <a:r>
              <a:rPr lang="en-US" sz="2000" baseline="30000"/>
              <a:t>⧫</a:t>
            </a:r>
            <a:r>
              <a:rPr lang="en-US" baseline="30000"/>
              <a:t>  </a:t>
            </a:r>
            <a:r>
              <a:rPr lang="fr-CA"/>
              <a:t>Personnes nommées dans les écritures sacrées ou les livres apocryphes (RDA 9.6.1.6)</a:t>
            </a:r>
            <a:endParaRPr lang="fr-CA" sz="3600"/>
          </a:p>
          <a:p>
            <a:pPr marL="0" lvl="0" indent="900113" algn="l" rtl="0">
              <a:lnSpc>
                <a:spcPct val="90000"/>
              </a:lnSpc>
              <a:spcBef>
                <a:spcPts val="600"/>
              </a:spcBef>
              <a:spcAft>
                <a:spcPts val="0"/>
              </a:spcAft>
              <a:buClr>
                <a:schemeClr val="dk1"/>
              </a:buClr>
              <a:buSzPts val="1600"/>
              <a:buNone/>
            </a:pPr>
            <a:r>
              <a:rPr lang="en-US" sz="2000" baseline="30000"/>
              <a:t>	⧫</a:t>
            </a:r>
            <a:r>
              <a:rPr lang="en-US" baseline="30000"/>
              <a:t>  </a:t>
            </a:r>
            <a:r>
              <a:rPr lang="en-US" err="1"/>
              <a:t>Personnes</a:t>
            </a:r>
            <a:r>
              <a:rPr lang="en-US"/>
              <a:t> </a:t>
            </a:r>
            <a:r>
              <a:rPr lang="en-US" err="1"/>
              <a:t>fictives</a:t>
            </a:r>
            <a:r>
              <a:rPr lang="en-US"/>
              <a:t> </a:t>
            </a:r>
            <a:r>
              <a:rPr lang="en-US" err="1"/>
              <a:t>ou</a:t>
            </a:r>
            <a:r>
              <a:rPr lang="en-US"/>
              <a:t> </a:t>
            </a:r>
            <a:r>
              <a:rPr lang="en-US" err="1"/>
              <a:t>légendaires</a:t>
            </a:r>
            <a:r>
              <a:rPr lang="en-US"/>
              <a:t> (RDA 9.6.1.7)</a:t>
            </a:r>
            <a:endParaRPr sz="3600"/>
          </a:p>
          <a:p>
            <a:pPr marL="0" lvl="0" indent="900113" algn="l" rtl="0">
              <a:lnSpc>
                <a:spcPct val="90000"/>
              </a:lnSpc>
              <a:spcBef>
                <a:spcPts val="600"/>
              </a:spcBef>
              <a:spcAft>
                <a:spcPts val="0"/>
              </a:spcAft>
              <a:buClr>
                <a:schemeClr val="dk1"/>
              </a:buClr>
              <a:buSzPts val="1600"/>
              <a:buNone/>
            </a:pPr>
            <a:r>
              <a:rPr lang="en-US" sz="2000" baseline="30000"/>
              <a:t>	⧫</a:t>
            </a:r>
            <a:r>
              <a:rPr lang="en-US" baseline="30000"/>
              <a:t>  </a:t>
            </a:r>
            <a:r>
              <a:rPr lang="en-US" err="1"/>
              <a:t>Entités</a:t>
            </a:r>
            <a:r>
              <a:rPr lang="en-US"/>
              <a:t> non </a:t>
            </a:r>
            <a:r>
              <a:rPr lang="en-US" err="1"/>
              <a:t>humaines</a:t>
            </a:r>
            <a:r>
              <a:rPr lang="en-US"/>
              <a:t> </a:t>
            </a:r>
            <a:r>
              <a:rPr lang="en-US" err="1"/>
              <a:t>réelles</a:t>
            </a:r>
            <a:r>
              <a:rPr lang="en-US"/>
              <a:t> (RDA 9.6.1.8)</a:t>
            </a:r>
            <a:endParaRPr sz="3600"/>
          </a:p>
          <a:p>
            <a:pPr marL="0" lvl="0" indent="900113" algn="l" rtl="0">
              <a:lnSpc>
                <a:spcPct val="90000"/>
              </a:lnSpc>
              <a:spcBef>
                <a:spcPts val="600"/>
              </a:spcBef>
              <a:spcAft>
                <a:spcPts val="0"/>
              </a:spcAft>
              <a:buClr>
                <a:schemeClr val="dk1"/>
              </a:buClr>
              <a:buSzPts val="1600"/>
              <a:buNone/>
            </a:pPr>
            <a:r>
              <a:rPr lang="en-US" sz="2000" baseline="30000"/>
              <a:t>	⧫</a:t>
            </a:r>
            <a:r>
              <a:rPr lang="en-US" baseline="30000"/>
              <a:t>  </a:t>
            </a:r>
            <a:r>
              <a:rPr lang="en-US" err="1"/>
              <a:t>Autres</a:t>
            </a:r>
            <a:r>
              <a:rPr lang="en-US"/>
              <a:t> </a:t>
            </a:r>
            <a:r>
              <a:rPr lang="en-US" err="1"/>
              <a:t>désignations</a:t>
            </a:r>
            <a:r>
              <a:rPr lang="en-US"/>
              <a:t> (RDA 9.6.1.9)</a:t>
            </a:r>
            <a:endParaRPr/>
          </a:p>
        </p:txBody>
      </p:sp>
      <p:sp>
        <p:nvSpPr>
          <p:cNvPr id="564" name="Google Shape;564;p4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r>
              <a:rPr lang="en-US"/>
              <a:t>Module 2 : Description des personnes</a:t>
            </a:r>
            <a:endParaRPr/>
          </a:p>
        </p:txBody>
      </p:sp>
      <p:sp>
        <p:nvSpPr>
          <p:cNvPr id="565" name="Google Shape;565;p4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61</a:t>
            </a:fld>
            <a:endParaRPr/>
          </a:p>
        </p:txBody>
      </p:sp>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Shape 571"/>
        <p:cNvGrpSpPr/>
        <p:nvPr/>
      </p:nvGrpSpPr>
      <p:grpSpPr>
        <a:xfrm>
          <a:off x="0" y="0"/>
          <a:ext cx="0" cy="0"/>
          <a:chOff x="0" y="0"/>
          <a:chExt cx="0" cy="0"/>
        </a:xfrm>
      </p:grpSpPr>
      <p:sp>
        <p:nvSpPr>
          <p:cNvPr id="572" name="Google Shape;572;p48"/>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dk1"/>
              </a:buClr>
              <a:buSzPts val="4000"/>
              <a:buFont typeface="Calibri"/>
              <a:buNone/>
            </a:pPr>
            <a:r>
              <a:rPr lang="en-US" sz="4000">
                <a:latin typeface="Calibri"/>
                <a:ea typeface="Calibri"/>
                <a:cs typeface="Calibri"/>
                <a:sym typeface="Calibri"/>
              </a:rPr>
              <a:t>Autre désignation (RDA 9.6)</a:t>
            </a:r>
            <a:endParaRPr sz="4000">
              <a:latin typeface="Calibri"/>
              <a:ea typeface="Calibri"/>
              <a:cs typeface="Calibri"/>
              <a:sym typeface="Calibri"/>
            </a:endParaRPr>
          </a:p>
        </p:txBody>
      </p:sp>
      <p:sp>
        <p:nvSpPr>
          <p:cNvPr id="574" name="Google Shape;574;p4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r>
              <a:rPr lang="en-US"/>
              <a:t>Module 2 : Description des personnes</a:t>
            </a:r>
            <a:endParaRPr/>
          </a:p>
        </p:txBody>
      </p:sp>
      <p:sp>
        <p:nvSpPr>
          <p:cNvPr id="575" name="Google Shape;575;p4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62</a:t>
            </a:fld>
            <a:endParaRPr/>
          </a:p>
        </p:txBody>
      </p:sp>
      <p:sp>
        <p:nvSpPr>
          <p:cNvPr id="576" name="Google Shape;576;p48"/>
          <p:cNvSpPr txBox="1"/>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marR="0" lvl="0" indent="0" algn="ctr" rtl="0">
              <a:lnSpc>
                <a:spcPct val="90000"/>
              </a:lnSpc>
              <a:spcBef>
                <a:spcPts val="0"/>
              </a:spcBef>
              <a:spcAft>
                <a:spcPts val="0"/>
              </a:spcAft>
              <a:buClr>
                <a:schemeClr val="dk1"/>
              </a:buClr>
              <a:buSzPts val="4000"/>
              <a:buFont typeface="Calibri"/>
              <a:buNone/>
            </a:pPr>
            <a:endParaRPr sz="4000">
              <a:solidFill>
                <a:schemeClr val="dk1"/>
              </a:solidFill>
              <a:latin typeface="Calibri"/>
              <a:ea typeface="Calibri"/>
              <a:cs typeface="Calibri"/>
              <a:sym typeface="Calibri"/>
            </a:endParaRPr>
          </a:p>
        </p:txBody>
      </p:sp>
      <p:sp>
        <p:nvSpPr>
          <p:cNvPr id="577" name="Google Shape;577;p48"/>
          <p:cNvSpPr txBox="1"/>
          <p:nvPr/>
        </p:nvSpPr>
        <p:spPr>
          <a:xfrm flipH="1">
            <a:off x="406400" y="4992914"/>
            <a:ext cx="431800" cy="1184048"/>
          </a:xfrm>
          <a:prstGeom prst="rect">
            <a:avLst/>
          </a:prstGeom>
          <a:noFill/>
          <a:ln>
            <a:noFill/>
          </a:ln>
        </p:spPr>
        <p:txBody>
          <a:bodyPr spcFirstLastPara="1" wrap="square" lIns="91425" tIns="45700" rIns="91425" bIns="45700" anchor="t" anchorCtr="0">
            <a:normAutofit/>
          </a:bodyPr>
          <a:lstStyle/>
          <a:p>
            <a:pPr marL="228600" marR="0" lvl="0" indent="-101600" algn="l" rtl="0">
              <a:lnSpc>
                <a:spcPct val="90000"/>
              </a:lnSpc>
              <a:spcBef>
                <a:spcPts val="0"/>
              </a:spcBef>
              <a:spcAft>
                <a:spcPts val="0"/>
              </a:spcAft>
              <a:buClr>
                <a:schemeClr val="dk1"/>
              </a:buClr>
              <a:buSzPts val="2000"/>
              <a:buFont typeface="Arial"/>
              <a:buNone/>
            </a:pPr>
            <a:endParaRPr sz="2000">
              <a:solidFill>
                <a:schemeClr val="dk1"/>
              </a:solidFill>
              <a:latin typeface="Calibri"/>
              <a:ea typeface="Calibri"/>
              <a:cs typeface="Calibri"/>
              <a:sym typeface="Calibri"/>
            </a:endParaRPr>
          </a:p>
        </p:txBody>
      </p:sp>
      <p:sp>
        <p:nvSpPr>
          <p:cNvPr id="578" name="Google Shape;578;p48"/>
          <p:cNvSpPr txBox="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200">
              <a:solidFill>
                <a:srgbClr val="888888"/>
              </a:solidFill>
              <a:latin typeface="Calibri"/>
              <a:ea typeface="Calibri"/>
              <a:cs typeface="Calibri"/>
              <a:sym typeface="Calibri"/>
            </a:endParaRPr>
          </a:p>
        </p:txBody>
      </p:sp>
      <p:sp>
        <p:nvSpPr>
          <p:cNvPr id="579" name="Google Shape;579;p48"/>
          <p:cNvSpPr txBox="1"/>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marR="0" lvl="0" indent="0" algn="r" rtl="0">
              <a:spcBef>
                <a:spcPts val="0"/>
              </a:spcBef>
              <a:spcAft>
                <a:spcPts val="0"/>
              </a:spcAft>
              <a:buNone/>
            </a:pPr>
            <a:endParaRPr sz="1200">
              <a:solidFill>
                <a:srgbClr val="888888"/>
              </a:solidFill>
              <a:latin typeface="Calibri"/>
              <a:ea typeface="Calibri"/>
              <a:cs typeface="Calibri"/>
              <a:sym typeface="Calibri"/>
            </a:endParaRPr>
          </a:p>
        </p:txBody>
      </p:sp>
      <p:sp>
        <p:nvSpPr>
          <p:cNvPr id="4" name="Espace réservé du texte 3">
            <a:extLst>
              <a:ext uri="{FF2B5EF4-FFF2-40B4-BE49-F238E27FC236}">
                <a16:creationId xmlns:a16="http://schemas.microsoft.com/office/drawing/2014/main" id="{7898A7BD-8F0E-483A-AD39-DA4801E82B5F}"/>
              </a:ext>
            </a:extLst>
          </p:cNvPr>
          <p:cNvSpPr>
            <a:spLocks noGrp="1"/>
          </p:cNvSpPr>
          <p:nvPr>
            <p:ph type="body" idx="1"/>
          </p:nvPr>
        </p:nvSpPr>
        <p:spPr/>
        <p:txBody>
          <a:bodyPr>
            <a:normAutofit fontScale="85000" lnSpcReduction="20000"/>
          </a:bodyPr>
          <a:lstStyle/>
          <a:p>
            <a:pPr marL="228600" lvl="0" indent="-228600">
              <a:spcBef>
                <a:spcPts val="0"/>
              </a:spcBef>
              <a:buSzPts val="2800"/>
            </a:pPr>
            <a:r>
              <a:rPr lang="en-US" err="1"/>
              <a:t>Enregistrer</a:t>
            </a:r>
            <a:r>
              <a:rPr lang="en-US"/>
              <a:t> dans la zone 368, sous-zone $c</a:t>
            </a:r>
          </a:p>
          <a:p>
            <a:pPr marL="457200" lvl="1" indent="0">
              <a:buSzPts val="2000"/>
              <a:buNone/>
              <a:tabLst>
                <a:tab pos="1071563" algn="l"/>
              </a:tabLst>
            </a:pPr>
            <a:r>
              <a:rPr lang="en-US" sz="2600"/>
              <a:t>368	$c Saints $2 </a:t>
            </a:r>
            <a:r>
              <a:rPr lang="en-US" sz="2600" err="1"/>
              <a:t>rvm</a:t>
            </a:r>
            <a:endParaRPr lang="en-US" sz="2600"/>
          </a:p>
          <a:p>
            <a:pPr marL="457200" lvl="1" indent="0">
              <a:buSzPts val="2000"/>
              <a:buNone/>
              <a:tabLst>
                <a:tab pos="1071563" algn="l"/>
              </a:tabLst>
            </a:pPr>
            <a:r>
              <a:rPr lang="en-US" sz="2600"/>
              <a:t>368	$c Esprits $2 </a:t>
            </a:r>
            <a:r>
              <a:rPr lang="en-US" sz="2600" err="1"/>
              <a:t>rvm</a:t>
            </a:r>
            <a:endParaRPr lang="en-US" sz="2600"/>
          </a:p>
          <a:p>
            <a:pPr marL="457200" lvl="1" indent="0">
              <a:buSzPts val="2000"/>
              <a:buNone/>
              <a:tabLst>
                <a:tab pos="1071563" algn="l"/>
              </a:tabLst>
            </a:pPr>
            <a:r>
              <a:rPr lang="en-US" sz="2600"/>
              <a:t>368	$c </a:t>
            </a:r>
            <a:r>
              <a:rPr lang="en-US" sz="2600" err="1"/>
              <a:t>Anges</a:t>
            </a:r>
            <a:r>
              <a:rPr lang="en-US" sz="2600"/>
              <a:t> $2 </a:t>
            </a:r>
            <a:r>
              <a:rPr lang="en-US" sz="2600" err="1"/>
              <a:t>rvm</a:t>
            </a:r>
            <a:endParaRPr lang="en-US" sz="2600"/>
          </a:p>
          <a:p>
            <a:pPr marL="457200" lvl="1" indent="0">
              <a:buSzPts val="2000"/>
              <a:buNone/>
              <a:tabLst>
                <a:tab pos="1071563" algn="l"/>
              </a:tabLst>
            </a:pPr>
            <a:r>
              <a:rPr lang="en-US" sz="2600"/>
              <a:t>368	$c </a:t>
            </a:r>
            <a:r>
              <a:rPr lang="en-US" sz="2600" err="1"/>
              <a:t>Personnage</a:t>
            </a:r>
            <a:r>
              <a:rPr lang="en-US" sz="2600"/>
              <a:t> </a:t>
            </a:r>
            <a:r>
              <a:rPr lang="en-US" sz="2600" err="1"/>
              <a:t>biblique</a:t>
            </a:r>
            <a:endParaRPr lang="en-US" sz="2600"/>
          </a:p>
          <a:p>
            <a:pPr marL="457200" lvl="1" indent="0">
              <a:buSzPts val="2000"/>
              <a:buNone/>
              <a:tabLst>
                <a:tab pos="1071563" algn="l"/>
              </a:tabLst>
            </a:pPr>
            <a:r>
              <a:rPr lang="en-US" sz="2600"/>
              <a:t>368	$c </a:t>
            </a:r>
            <a:r>
              <a:rPr lang="en-US" sz="2600" err="1"/>
              <a:t>Américains</a:t>
            </a:r>
            <a:r>
              <a:rPr lang="en-US" sz="2600"/>
              <a:t> $2 </a:t>
            </a:r>
            <a:r>
              <a:rPr lang="en-US" sz="2600" err="1"/>
              <a:t>rvmgd</a:t>
            </a:r>
            <a:endParaRPr lang="en-US" sz="2600"/>
          </a:p>
          <a:p>
            <a:pPr marL="457200" lvl="1" indent="0">
              <a:buSzPts val="2000"/>
              <a:buNone/>
              <a:tabLst>
                <a:tab pos="1071563" algn="l"/>
              </a:tabLst>
            </a:pPr>
            <a:r>
              <a:rPr lang="en-US" sz="2600"/>
              <a:t>368	$c </a:t>
            </a:r>
            <a:r>
              <a:rPr lang="en-US" sz="2600" err="1"/>
              <a:t>Personnages</a:t>
            </a:r>
            <a:r>
              <a:rPr lang="en-US" sz="2600"/>
              <a:t> </a:t>
            </a:r>
            <a:r>
              <a:rPr lang="en-US" sz="2600" err="1"/>
              <a:t>fictifs</a:t>
            </a:r>
            <a:r>
              <a:rPr lang="en-US" sz="2600"/>
              <a:t> $2 </a:t>
            </a:r>
            <a:r>
              <a:rPr lang="en-US" sz="2600" err="1"/>
              <a:t>rvm</a:t>
            </a:r>
            <a:endParaRPr lang="en-US" sz="2600"/>
          </a:p>
          <a:p>
            <a:pPr marL="457200" lvl="1" indent="0">
              <a:buSzPts val="2000"/>
              <a:buNone/>
              <a:tabLst>
                <a:tab pos="1071563" algn="l"/>
              </a:tabLst>
            </a:pPr>
            <a:r>
              <a:rPr lang="en-US" sz="2600"/>
              <a:t>368	$c Vampires $2 </a:t>
            </a:r>
            <a:r>
              <a:rPr lang="en-US" sz="2600" err="1"/>
              <a:t>rvm</a:t>
            </a:r>
            <a:endParaRPr lang="en-US" sz="2600"/>
          </a:p>
          <a:p>
            <a:pPr marL="457200" lvl="1" indent="0">
              <a:buSzPts val="2000"/>
              <a:buNone/>
              <a:tabLst>
                <a:tab pos="1071563" algn="l"/>
              </a:tabLst>
            </a:pPr>
            <a:r>
              <a:rPr lang="en-US" sz="2600"/>
              <a:t>368	$c </a:t>
            </a:r>
            <a:r>
              <a:rPr lang="en-US" sz="2600" err="1"/>
              <a:t>Personnage</a:t>
            </a:r>
            <a:r>
              <a:rPr lang="en-US" sz="2600"/>
              <a:t> </a:t>
            </a:r>
            <a:r>
              <a:rPr lang="en-US" sz="2600" err="1"/>
              <a:t>légendaire</a:t>
            </a:r>
            <a:endParaRPr lang="en-US" sz="2600"/>
          </a:p>
          <a:p>
            <a:pPr marL="457200" lvl="1" indent="0">
              <a:buSzPts val="2000"/>
              <a:buNone/>
              <a:tabLst>
                <a:tab pos="1071563" algn="l"/>
              </a:tabLst>
            </a:pPr>
            <a:r>
              <a:rPr lang="en-US" sz="2600"/>
              <a:t>368	$c </a:t>
            </a:r>
            <a:r>
              <a:rPr lang="en-US" sz="2600" err="1"/>
              <a:t>Divinité</a:t>
            </a:r>
            <a:r>
              <a:rPr lang="en-US" sz="2600"/>
              <a:t> grecque</a:t>
            </a:r>
          </a:p>
          <a:p>
            <a:pPr marL="457200" lvl="1" indent="0">
              <a:buSzPts val="2000"/>
              <a:buNone/>
              <a:tabLst>
                <a:tab pos="1071563" algn="l"/>
              </a:tabLst>
            </a:pPr>
            <a:r>
              <a:rPr lang="en-US" sz="2600"/>
              <a:t>368   $c Auteur de A journey along the national trails of England and Wales</a:t>
            </a:r>
          </a:p>
          <a:p>
            <a:pPr marL="457200" lvl="1" indent="0">
              <a:buSzPts val="2000"/>
              <a:buNone/>
              <a:tabLst>
                <a:tab pos="1071563" algn="l"/>
              </a:tabLst>
            </a:pPr>
            <a:r>
              <a:rPr lang="en-US" sz="2600"/>
              <a:t>368   $c </a:t>
            </a:r>
            <a:r>
              <a:rPr lang="en-US" sz="2600" err="1"/>
              <a:t>Chiens</a:t>
            </a:r>
            <a:r>
              <a:rPr lang="en-US" sz="2600"/>
              <a:t> $c Golden retriever $2 </a:t>
            </a:r>
            <a:r>
              <a:rPr lang="en-US" sz="2600" err="1"/>
              <a:t>rvm</a:t>
            </a:r>
            <a:endParaRPr lang="en-US" sz="2600"/>
          </a:p>
          <a:p>
            <a:pPr marL="457200" lvl="1" indent="0">
              <a:buSzPts val="2000"/>
              <a:buNone/>
              <a:tabLst>
                <a:tab pos="1071563" algn="l"/>
              </a:tabLst>
            </a:pPr>
            <a:r>
              <a:rPr lang="en-US" sz="2600"/>
              <a:t>368   $c </a:t>
            </a:r>
            <a:r>
              <a:rPr lang="en-US" sz="2600" err="1"/>
              <a:t>Personnages</a:t>
            </a:r>
            <a:r>
              <a:rPr lang="en-US" sz="2600"/>
              <a:t> </a:t>
            </a:r>
            <a:r>
              <a:rPr lang="en-US" sz="2600" err="1"/>
              <a:t>fictifs</a:t>
            </a:r>
            <a:r>
              <a:rPr lang="en-US" sz="2600"/>
              <a:t> $c Chats $2 </a:t>
            </a:r>
            <a:r>
              <a:rPr lang="en-US" sz="2600" err="1"/>
              <a:t>rvm</a:t>
            </a:r>
            <a:endParaRPr lang="en-US" sz="2600"/>
          </a:p>
          <a:p>
            <a:pPr marL="457200" lvl="1" indent="0">
              <a:buSzPts val="2000"/>
              <a:buNone/>
              <a:tabLst>
                <a:tab pos="1071563" algn="l"/>
              </a:tabLst>
            </a:pPr>
            <a:r>
              <a:rPr lang="en-US" sz="2600"/>
              <a:t>368   $c </a:t>
            </a:r>
            <a:r>
              <a:rPr lang="en-US" sz="2600" err="1"/>
              <a:t>Personnages</a:t>
            </a:r>
            <a:r>
              <a:rPr lang="en-US" sz="2600"/>
              <a:t> </a:t>
            </a:r>
            <a:r>
              <a:rPr lang="en-US" sz="2600" err="1"/>
              <a:t>fictifs</a:t>
            </a:r>
            <a:r>
              <a:rPr lang="en-US" sz="2600"/>
              <a:t> $c Muppets (</a:t>
            </a:r>
            <a:r>
              <a:rPr lang="en-US" sz="2600" err="1"/>
              <a:t>Personnages</a:t>
            </a:r>
            <a:r>
              <a:rPr lang="en-US" sz="2600"/>
              <a:t> </a:t>
            </a:r>
            <a:r>
              <a:rPr lang="en-US" sz="2600" err="1"/>
              <a:t>fictifs</a:t>
            </a:r>
            <a:r>
              <a:rPr lang="en-US" sz="2600"/>
              <a:t>) $2 </a:t>
            </a:r>
            <a:r>
              <a:rPr lang="en-US" sz="2600" err="1"/>
              <a:t>rvm</a:t>
            </a:r>
            <a:endParaRPr lang="en-US" sz="2600"/>
          </a:p>
          <a:p>
            <a:pPr marL="114300" indent="0">
              <a:buNone/>
            </a:pPr>
            <a:endParaRPr lang="fr-CA"/>
          </a:p>
          <a:p>
            <a:pPr marL="114300" indent="0">
              <a:buNone/>
            </a:pPr>
            <a:endParaRPr lang="fr-CA"/>
          </a:p>
        </p:txBody>
      </p:sp>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Shape 585"/>
        <p:cNvGrpSpPr/>
        <p:nvPr/>
      </p:nvGrpSpPr>
      <p:grpSpPr>
        <a:xfrm>
          <a:off x="0" y="0"/>
          <a:ext cx="0" cy="0"/>
          <a:chOff x="0" y="0"/>
          <a:chExt cx="0" cy="0"/>
        </a:xfrm>
      </p:grpSpPr>
      <p:sp>
        <p:nvSpPr>
          <p:cNvPr id="586" name="Google Shape;586;p49"/>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dk1"/>
              </a:buClr>
              <a:buSzPts val="4000"/>
              <a:buFont typeface="Calibri"/>
              <a:buNone/>
            </a:pPr>
            <a:r>
              <a:rPr lang="en-US" sz="4000">
                <a:latin typeface="Calibri"/>
                <a:ea typeface="Calibri"/>
                <a:cs typeface="Calibri"/>
                <a:sym typeface="Calibri"/>
              </a:rPr>
              <a:t>Autre désignation (RDA 9.6)</a:t>
            </a:r>
            <a:endParaRPr sz="4000">
              <a:latin typeface="Calibri"/>
              <a:ea typeface="Calibri"/>
              <a:cs typeface="Calibri"/>
              <a:sym typeface="Calibri"/>
            </a:endParaRPr>
          </a:p>
        </p:txBody>
      </p:sp>
      <p:sp>
        <p:nvSpPr>
          <p:cNvPr id="588" name="Google Shape;588;p4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r>
              <a:rPr lang="en-US"/>
              <a:t>Module 2 : Description des personnes</a:t>
            </a:r>
            <a:endParaRPr/>
          </a:p>
        </p:txBody>
      </p:sp>
      <p:sp>
        <p:nvSpPr>
          <p:cNvPr id="589" name="Google Shape;589;p4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63</a:t>
            </a:fld>
            <a:endParaRPr/>
          </a:p>
        </p:txBody>
      </p:sp>
      <p:sp>
        <p:nvSpPr>
          <p:cNvPr id="590" name="Google Shape;590;p49"/>
          <p:cNvSpPr txBox="1"/>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marR="0" lvl="0" indent="0" algn="ctr" rtl="0">
              <a:lnSpc>
                <a:spcPct val="90000"/>
              </a:lnSpc>
              <a:spcBef>
                <a:spcPts val="0"/>
              </a:spcBef>
              <a:spcAft>
                <a:spcPts val="0"/>
              </a:spcAft>
              <a:buClr>
                <a:schemeClr val="dk1"/>
              </a:buClr>
              <a:buSzPts val="4000"/>
              <a:buFont typeface="Calibri"/>
              <a:buNone/>
            </a:pPr>
            <a:endParaRPr sz="4000">
              <a:solidFill>
                <a:schemeClr val="dk1"/>
              </a:solidFill>
              <a:latin typeface="Calibri"/>
              <a:ea typeface="Calibri"/>
              <a:cs typeface="Calibri"/>
              <a:sym typeface="Calibri"/>
            </a:endParaRPr>
          </a:p>
        </p:txBody>
      </p:sp>
      <p:sp>
        <p:nvSpPr>
          <p:cNvPr id="591" name="Google Shape;591;p49"/>
          <p:cNvSpPr txBox="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200">
              <a:solidFill>
                <a:srgbClr val="888888"/>
              </a:solidFill>
              <a:latin typeface="Calibri"/>
              <a:ea typeface="Calibri"/>
              <a:cs typeface="Calibri"/>
              <a:sym typeface="Calibri"/>
            </a:endParaRPr>
          </a:p>
        </p:txBody>
      </p:sp>
      <p:sp>
        <p:nvSpPr>
          <p:cNvPr id="592" name="Google Shape;592;p49"/>
          <p:cNvSpPr txBox="1"/>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marR="0" lvl="0" indent="0" algn="r" rtl="0">
              <a:spcBef>
                <a:spcPts val="0"/>
              </a:spcBef>
              <a:spcAft>
                <a:spcPts val="0"/>
              </a:spcAft>
              <a:buNone/>
            </a:pPr>
            <a:endParaRPr sz="1200">
              <a:solidFill>
                <a:srgbClr val="888888"/>
              </a:solidFill>
              <a:latin typeface="Calibri"/>
              <a:ea typeface="Calibri"/>
              <a:cs typeface="Calibri"/>
              <a:sym typeface="Calibri"/>
            </a:endParaRPr>
          </a:p>
        </p:txBody>
      </p:sp>
      <p:sp>
        <p:nvSpPr>
          <p:cNvPr id="593" name="Google Shape;593;p49"/>
          <p:cNvSpPr txBox="1"/>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marR="0" lvl="0" indent="0" algn="ctr" rtl="0">
              <a:lnSpc>
                <a:spcPct val="90000"/>
              </a:lnSpc>
              <a:spcBef>
                <a:spcPts val="0"/>
              </a:spcBef>
              <a:spcAft>
                <a:spcPts val="0"/>
              </a:spcAft>
              <a:buClr>
                <a:schemeClr val="dk1"/>
              </a:buClr>
              <a:buSzPts val="4000"/>
              <a:buFont typeface="Calibri"/>
              <a:buNone/>
            </a:pPr>
            <a:endParaRPr sz="4000">
              <a:solidFill>
                <a:schemeClr val="dk1"/>
              </a:solidFill>
              <a:latin typeface="Calibri"/>
              <a:ea typeface="Calibri"/>
              <a:cs typeface="Calibri"/>
              <a:sym typeface="Calibri"/>
            </a:endParaRPr>
          </a:p>
        </p:txBody>
      </p:sp>
      <p:sp>
        <p:nvSpPr>
          <p:cNvPr id="594" name="Google Shape;594;p49"/>
          <p:cNvSpPr txBox="1"/>
          <p:nvPr/>
        </p:nvSpPr>
        <p:spPr>
          <a:xfrm>
            <a:off x="1101969" y="4223208"/>
            <a:ext cx="1876901" cy="1983572"/>
          </a:xfrm>
          <a:prstGeom prst="rect">
            <a:avLst/>
          </a:prstGeom>
          <a:noFill/>
          <a:ln>
            <a:noFill/>
          </a:ln>
        </p:spPr>
        <p:txBody>
          <a:bodyPr spcFirstLastPara="1" wrap="square" lIns="91425" tIns="45700" rIns="91425" bIns="45700" anchor="t" anchorCtr="0">
            <a:normAutofit/>
          </a:bodyPr>
          <a:lstStyle/>
          <a:p>
            <a:pPr marL="228600" marR="0" lvl="0" indent="-101600" algn="l" rtl="0">
              <a:lnSpc>
                <a:spcPct val="90000"/>
              </a:lnSpc>
              <a:spcBef>
                <a:spcPts val="0"/>
              </a:spcBef>
              <a:spcAft>
                <a:spcPts val="0"/>
              </a:spcAft>
              <a:buClr>
                <a:schemeClr val="dk1"/>
              </a:buClr>
              <a:buSzPts val="2000"/>
              <a:buFont typeface="Arial"/>
              <a:buNone/>
            </a:pPr>
            <a:endParaRPr sz="2000">
              <a:solidFill>
                <a:schemeClr val="dk1"/>
              </a:solidFill>
              <a:latin typeface="Calibri"/>
              <a:ea typeface="Calibri"/>
              <a:cs typeface="Calibri"/>
              <a:sym typeface="Calibri"/>
            </a:endParaRPr>
          </a:p>
        </p:txBody>
      </p:sp>
      <p:sp>
        <p:nvSpPr>
          <p:cNvPr id="595" name="Google Shape;595;p49"/>
          <p:cNvSpPr txBox="1"/>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marR="0" lvl="0" indent="0" algn="r" rtl="0">
              <a:spcBef>
                <a:spcPts val="0"/>
              </a:spcBef>
              <a:spcAft>
                <a:spcPts val="0"/>
              </a:spcAft>
              <a:buNone/>
            </a:pPr>
            <a:endParaRPr sz="1200">
              <a:solidFill>
                <a:srgbClr val="888888"/>
              </a:solidFill>
              <a:latin typeface="Calibri"/>
              <a:ea typeface="Calibri"/>
              <a:cs typeface="Calibri"/>
              <a:sym typeface="Calibri"/>
            </a:endParaRPr>
          </a:p>
        </p:txBody>
      </p:sp>
      <p:sp>
        <p:nvSpPr>
          <p:cNvPr id="3" name="Espace réservé du texte 2">
            <a:extLst>
              <a:ext uri="{FF2B5EF4-FFF2-40B4-BE49-F238E27FC236}">
                <a16:creationId xmlns:a16="http://schemas.microsoft.com/office/drawing/2014/main" id="{8E81AE53-7F3E-4881-82EE-4D70E067D126}"/>
              </a:ext>
            </a:extLst>
          </p:cNvPr>
          <p:cNvSpPr>
            <a:spLocks noGrp="1"/>
          </p:cNvSpPr>
          <p:nvPr>
            <p:ph type="body" idx="1"/>
          </p:nvPr>
        </p:nvSpPr>
        <p:spPr/>
        <p:txBody>
          <a:bodyPr>
            <a:normAutofit lnSpcReduction="10000"/>
          </a:bodyPr>
          <a:lstStyle/>
          <a:p>
            <a:pPr marL="228600" lvl="0" indent="-228600">
              <a:spcBef>
                <a:spcPts val="0"/>
              </a:spcBef>
              <a:buSzPts val="2800"/>
            </a:pPr>
            <a:r>
              <a:rPr lang="fr-CA" sz="3200"/>
              <a:t>Énoncé fondamental dans 9.6</a:t>
            </a:r>
          </a:p>
          <a:p>
            <a:pPr marL="685800" lvl="1" indent="-228600">
              <a:buSzPts val="2000"/>
              <a:buFont typeface="Calibri"/>
              <a:buChar char="—"/>
            </a:pPr>
            <a:r>
              <a:rPr lang="fr-CA" sz="2800"/>
              <a:t> Ces « autres » éléments sont fondamentaux dans la </a:t>
            </a:r>
            <a:r>
              <a:rPr lang="fr-CA" sz="2800" i="1"/>
              <a:t>description</a:t>
            </a:r>
            <a:r>
              <a:rPr lang="fr-CA" sz="2800"/>
              <a:t> 	</a:t>
            </a:r>
          </a:p>
          <a:p>
            <a:pPr marL="0" lvl="0" indent="0">
              <a:spcBef>
                <a:spcPts val="0"/>
              </a:spcBef>
              <a:buSzPts val="2000"/>
              <a:buNone/>
            </a:pPr>
            <a:r>
              <a:rPr lang="fr-CA"/>
              <a:t>       	(notice d’autorité) de la personne :</a:t>
            </a:r>
          </a:p>
          <a:p>
            <a:pPr marL="1143000" lvl="2" indent="-228600">
              <a:spcBef>
                <a:spcPts val="600"/>
              </a:spcBef>
              <a:buSzPts val="1600"/>
            </a:pPr>
            <a:r>
              <a:rPr lang="fr-CA" sz="2400"/>
              <a:t>Saint chrétien</a:t>
            </a:r>
          </a:p>
          <a:p>
            <a:pPr marL="1143000" lvl="2" indent="-228600">
              <a:spcBef>
                <a:spcPts val="600"/>
              </a:spcBef>
              <a:buSzPts val="1600"/>
            </a:pPr>
            <a:r>
              <a:rPr lang="fr-CA" sz="2400"/>
              <a:t>Esprit</a:t>
            </a:r>
          </a:p>
          <a:p>
            <a:pPr marL="1143000" lvl="2" indent="-228600">
              <a:spcBef>
                <a:spcPts val="600"/>
              </a:spcBef>
              <a:buSzPts val="1600"/>
            </a:pPr>
            <a:r>
              <a:rPr lang="fr-CA" sz="2400"/>
              <a:t>Désignation associée à une personne nommée dans une écriture sacrée ou un livre apocryphe</a:t>
            </a:r>
          </a:p>
          <a:p>
            <a:pPr marL="1143000" lvl="2" indent="-228600">
              <a:spcBef>
                <a:spcPts val="600"/>
              </a:spcBef>
              <a:buSzPts val="1600"/>
            </a:pPr>
            <a:r>
              <a:rPr lang="fr-CA" sz="2400"/>
              <a:t>Désignation d’une personne fictive/légendaire</a:t>
            </a:r>
          </a:p>
          <a:p>
            <a:pPr marL="1143000" lvl="2" indent="-228600">
              <a:spcBef>
                <a:spcPts val="600"/>
              </a:spcBef>
              <a:buSzPts val="1600"/>
            </a:pPr>
            <a:r>
              <a:rPr lang="fr-CA" sz="2400"/>
              <a:t>Désignation d’une entité non humaine réelle</a:t>
            </a:r>
          </a:p>
          <a:p>
            <a:pPr marL="1143000" lvl="2" indent="-127000">
              <a:spcBef>
                <a:spcPts val="600"/>
              </a:spcBef>
              <a:buSzPts val="1600"/>
              <a:buNone/>
            </a:pPr>
            <a:endParaRPr lang="fr-CA" sz="1800"/>
          </a:p>
          <a:p>
            <a:pPr marL="685800" lvl="1" indent="-228600">
              <a:buSzPts val="2000"/>
              <a:buFont typeface="Calibri"/>
              <a:buChar char="—"/>
            </a:pPr>
            <a:r>
              <a:rPr lang="fr-CA" sz="2800"/>
              <a:t> Enregistrer dans la zone MARC 368 $c</a:t>
            </a:r>
          </a:p>
        </p:txBody>
      </p:sp>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Shape 585"/>
        <p:cNvGrpSpPr/>
        <p:nvPr/>
      </p:nvGrpSpPr>
      <p:grpSpPr>
        <a:xfrm>
          <a:off x="0" y="0"/>
          <a:ext cx="0" cy="0"/>
          <a:chOff x="0" y="0"/>
          <a:chExt cx="0" cy="0"/>
        </a:xfrm>
      </p:grpSpPr>
      <p:sp>
        <p:nvSpPr>
          <p:cNvPr id="586" name="Google Shape;586;p49"/>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dk1"/>
              </a:buClr>
              <a:buSzPts val="4000"/>
              <a:buFont typeface="Calibri"/>
              <a:buNone/>
            </a:pPr>
            <a:r>
              <a:rPr lang="en-US" sz="4000">
                <a:latin typeface="Calibri"/>
                <a:ea typeface="Calibri"/>
                <a:cs typeface="Calibri"/>
                <a:sym typeface="Calibri"/>
              </a:rPr>
              <a:t>Autre désignation (RDA 9.6)</a:t>
            </a:r>
            <a:endParaRPr sz="4000">
              <a:latin typeface="Calibri"/>
              <a:ea typeface="Calibri"/>
              <a:cs typeface="Calibri"/>
              <a:sym typeface="Calibri"/>
            </a:endParaRPr>
          </a:p>
        </p:txBody>
      </p:sp>
      <p:sp>
        <p:nvSpPr>
          <p:cNvPr id="588" name="Google Shape;588;p4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r>
              <a:rPr lang="en-US"/>
              <a:t>Module 2 : Description des personnes</a:t>
            </a:r>
            <a:endParaRPr/>
          </a:p>
        </p:txBody>
      </p:sp>
      <p:sp>
        <p:nvSpPr>
          <p:cNvPr id="589" name="Google Shape;589;p4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64</a:t>
            </a:fld>
            <a:endParaRPr/>
          </a:p>
        </p:txBody>
      </p:sp>
      <p:sp>
        <p:nvSpPr>
          <p:cNvPr id="590" name="Google Shape;590;p49"/>
          <p:cNvSpPr txBox="1"/>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marR="0" lvl="0" indent="0" algn="ctr" rtl="0">
              <a:lnSpc>
                <a:spcPct val="90000"/>
              </a:lnSpc>
              <a:spcBef>
                <a:spcPts val="0"/>
              </a:spcBef>
              <a:spcAft>
                <a:spcPts val="0"/>
              </a:spcAft>
              <a:buClr>
                <a:schemeClr val="dk1"/>
              </a:buClr>
              <a:buSzPts val="4000"/>
              <a:buFont typeface="Calibri"/>
              <a:buNone/>
            </a:pPr>
            <a:endParaRPr sz="4000">
              <a:solidFill>
                <a:schemeClr val="dk1"/>
              </a:solidFill>
              <a:latin typeface="Calibri"/>
              <a:ea typeface="Calibri"/>
              <a:cs typeface="Calibri"/>
              <a:sym typeface="Calibri"/>
            </a:endParaRPr>
          </a:p>
        </p:txBody>
      </p:sp>
      <p:sp>
        <p:nvSpPr>
          <p:cNvPr id="591" name="Google Shape;591;p49"/>
          <p:cNvSpPr txBox="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200">
              <a:solidFill>
                <a:srgbClr val="888888"/>
              </a:solidFill>
              <a:latin typeface="Calibri"/>
              <a:ea typeface="Calibri"/>
              <a:cs typeface="Calibri"/>
              <a:sym typeface="Calibri"/>
            </a:endParaRPr>
          </a:p>
        </p:txBody>
      </p:sp>
      <p:sp>
        <p:nvSpPr>
          <p:cNvPr id="592" name="Google Shape;592;p49"/>
          <p:cNvSpPr txBox="1"/>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marR="0" lvl="0" indent="0" algn="r" rtl="0">
              <a:spcBef>
                <a:spcPts val="0"/>
              </a:spcBef>
              <a:spcAft>
                <a:spcPts val="0"/>
              </a:spcAft>
              <a:buNone/>
            </a:pPr>
            <a:endParaRPr sz="1200">
              <a:solidFill>
                <a:srgbClr val="888888"/>
              </a:solidFill>
              <a:latin typeface="Calibri"/>
              <a:ea typeface="Calibri"/>
              <a:cs typeface="Calibri"/>
              <a:sym typeface="Calibri"/>
            </a:endParaRPr>
          </a:p>
        </p:txBody>
      </p:sp>
      <p:sp>
        <p:nvSpPr>
          <p:cNvPr id="593" name="Google Shape;593;p49"/>
          <p:cNvSpPr txBox="1"/>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marR="0" lvl="0" indent="0" algn="ctr" rtl="0">
              <a:lnSpc>
                <a:spcPct val="90000"/>
              </a:lnSpc>
              <a:spcBef>
                <a:spcPts val="0"/>
              </a:spcBef>
              <a:spcAft>
                <a:spcPts val="0"/>
              </a:spcAft>
              <a:buClr>
                <a:schemeClr val="dk1"/>
              </a:buClr>
              <a:buSzPts val="4000"/>
              <a:buFont typeface="Calibri"/>
              <a:buNone/>
            </a:pPr>
            <a:endParaRPr sz="4000">
              <a:solidFill>
                <a:schemeClr val="dk1"/>
              </a:solidFill>
              <a:latin typeface="Calibri"/>
              <a:ea typeface="Calibri"/>
              <a:cs typeface="Calibri"/>
              <a:sym typeface="Calibri"/>
            </a:endParaRPr>
          </a:p>
        </p:txBody>
      </p:sp>
      <p:sp>
        <p:nvSpPr>
          <p:cNvPr id="594" name="Google Shape;594;p49"/>
          <p:cNvSpPr txBox="1"/>
          <p:nvPr/>
        </p:nvSpPr>
        <p:spPr>
          <a:xfrm>
            <a:off x="1101969" y="4223208"/>
            <a:ext cx="1876901" cy="1983572"/>
          </a:xfrm>
          <a:prstGeom prst="rect">
            <a:avLst/>
          </a:prstGeom>
          <a:noFill/>
          <a:ln>
            <a:noFill/>
          </a:ln>
        </p:spPr>
        <p:txBody>
          <a:bodyPr spcFirstLastPara="1" wrap="square" lIns="91425" tIns="45700" rIns="91425" bIns="45700" anchor="t" anchorCtr="0">
            <a:normAutofit/>
          </a:bodyPr>
          <a:lstStyle/>
          <a:p>
            <a:pPr marL="228600" marR="0" lvl="0" indent="-101600" algn="l" rtl="0">
              <a:lnSpc>
                <a:spcPct val="90000"/>
              </a:lnSpc>
              <a:spcBef>
                <a:spcPts val="0"/>
              </a:spcBef>
              <a:spcAft>
                <a:spcPts val="0"/>
              </a:spcAft>
              <a:buClr>
                <a:schemeClr val="dk1"/>
              </a:buClr>
              <a:buSzPts val="2000"/>
              <a:buFont typeface="Arial"/>
              <a:buNone/>
            </a:pPr>
            <a:endParaRPr sz="2000">
              <a:solidFill>
                <a:schemeClr val="dk1"/>
              </a:solidFill>
              <a:latin typeface="Calibri"/>
              <a:ea typeface="Calibri"/>
              <a:cs typeface="Calibri"/>
              <a:sym typeface="Calibri"/>
            </a:endParaRPr>
          </a:p>
        </p:txBody>
      </p:sp>
      <p:sp>
        <p:nvSpPr>
          <p:cNvPr id="595" name="Google Shape;595;p49"/>
          <p:cNvSpPr txBox="1"/>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marR="0" lvl="0" indent="0" algn="r" rtl="0">
              <a:spcBef>
                <a:spcPts val="0"/>
              </a:spcBef>
              <a:spcAft>
                <a:spcPts val="0"/>
              </a:spcAft>
              <a:buNone/>
            </a:pPr>
            <a:endParaRPr sz="1200">
              <a:solidFill>
                <a:srgbClr val="888888"/>
              </a:solidFill>
              <a:latin typeface="Calibri"/>
              <a:ea typeface="Calibri"/>
              <a:cs typeface="Calibri"/>
              <a:sym typeface="Calibri"/>
            </a:endParaRPr>
          </a:p>
        </p:txBody>
      </p:sp>
      <p:sp>
        <p:nvSpPr>
          <p:cNvPr id="3" name="Espace réservé du texte 2">
            <a:extLst>
              <a:ext uri="{FF2B5EF4-FFF2-40B4-BE49-F238E27FC236}">
                <a16:creationId xmlns:a16="http://schemas.microsoft.com/office/drawing/2014/main" id="{7E561F2F-3A1C-4F6B-A5DC-75AEF341A268}"/>
              </a:ext>
            </a:extLst>
          </p:cNvPr>
          <p:cNvSpPr>
            <a:spLocks noGrp="1"/>
          </p:cNvSpPr>
          <p:nvPr>
            <p:ph type="body" idx="1"/>
          </p:nvPr>
        </p:nvSpPr>
        <p:spPr/>
        <p:txBody>
          <a:bodyPr/>
          <a:lstStyle/>
          <a:p>
            <a:pPr marL="228600" lvl="0" indent="-228600">
              <a:spcBef>
                <a:spcPts val="0"/>
              </a:spcBef>
              <a:buSzPts val="2800"/>
            </a:pPr>
            <a:r>
              <a:rPr lang="fr-CA" sz="3200"/>
              <a:t>Exigences pour le </a:t>
            </a:r>
            <a:r>
              <a:rPr lang="fr-CA" sz="3200" i="1"/>
              <a:t>point d’accès autorisé </a:t>
            </a:r>
            <a:r>
              <a:rPr lang="fr-CA" sz="3200"/>
              <a:t>(9.19)</a:t>
            </a:r>
          </a:p>
          <a:p>
            <a:pPr marL="685800" lvl="1" indent="-228600">
              <a:buSzPts val="2000"/>
              <a:buFont typeface="Calibri"/>
              <a:buChar char="—"/>
            </a:pPr>
            <a:r>
              <a:rPr lang="fr-CA"/>
              <a:t> </a:t>
            </a:r>
            <a:r>
              <a:rPr lang="fr-CA" sz="2800"/>
              <a:t>Qualificatif ou élément </a:t>
            </a:r>
            <a:r>
              <a:rPr lang="fr-CA" sz="2800" i="1"/>
              <a:t>requis</a:t>
            </a:r>
            <a:r>
              <a:rPr lang="fr-CA" sz="2800"/>
              <a:t> pour : </a:t>
            </a:r>
          </a:p>
          <a:p>
            <a:pPr marL="1143000" lvl="2" indent="-228600">
              <a:spcBef>
                <a:spcPts val="600"/>
              </a:spcBef>
              <a:buSzPts val="1600"/>
            </a:pPr>
            <a:r>
              <a:rPr lang="fr-CA" sz="2400"/>
              <a:t>Expressions (etc.) n’évoquant pas une personne </a:t>
            </a:r>
          </a:p>
          <a:p>
            <a:pPr marL="1143000" lvl="2" indent="-228600">
              <a:spcBef>
                <a:spcPts val="600"/>
              </a:spcBef>
              <a:buSzPts val="1600"/>
            </a:pPr>
            <a:r>
              <a:rPr lang="fr-CA" sz="2400"/>
              <a:t>Certains titres (royauté, etc.)</a:t>
            </a:r>
          </a:p>
          <a:p>
            <a:pPr marL="1143000" lvl="2" indent="-228600">
              <a:spcBef>
                <a:spcPts val="600"/>
              </a:spcBef>
              <a:buSzPts val="1600"/>
            </a:pPr>
            <a:r>
              <a:rPr lang="fr-CA" sz="2400"/>
              <a:t>Saint</a:t>
            </a:r>
          </a:p>
          <a:p>
            <a:pPr marL="1143000" lvl="2" indent="-228600">
              <a:spcBef>
                <a:spcPts val="600"/>
              </a:spcBef>
              <a:buSzPts val="1600"/>
            </a:pPr>
            <a:r>
              <a:rPr lang="fr-CA" sz="2400"/>
              <a:t>Esprit</a:t>
            </a:r>
          </a:p>
          <a:p>
            <a:pPr marL="114300" indent="0">
              <a:buNone/>
            </a:pPr>
            <a:endParaRPr lang="fr-CA"/>
          </a:p>
        </p:txBody>
      </p:sp>
    </p:spTree>
    <p:extLst>
      <p:ext uri="{BB962C8B-B14F-4D97-AF65-F5344CB8AC3E}">
        <p14:creationId xmlns:p14="http://schemas.microsoft.com/office/powerpoint/2010/main" val="2631977803"/>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Shape 611"/>
        <p:cNvGrpSpPr/>
        <p:nvPr/>
      </p:nvGrpSpPr>
      <p:grpSpPr>
        <a:xfrm>
          <a:off x="0" y="0"/>
          <a:ext cx="0" cy="0"/>
          <a:chOff x="0" y="0"/>
          <a:chExt cx="0" cy="0"/>
        </a:xfrm>
      </p:grpSpPr>
      <p:sp>
        <p:nvSpPr>
          <p:cNvPr id="612" name="Google Shape;612;p51"/>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dk1"/>
              </a:buClr>
              <a:buSzPts val="4000"/>
              <a:buFont typeface="Calibri"/>
              <a:buNone/>
            </a:pPr>
            <a:r>
              <a:rPr lang="en-US" sz="4000">
                <a:latin typeface="Calibri"/>
                <a:ea typeface="Calibri"/>
                <a:cs typeface="Calibri"/>
                <a:sym typeface="Calibri"/>
              </a:rPr>
              <a:t>Autre désignation (RDA 9.6)</a:t>
            </a:r>
            <a:endParaRPr sz="4000">
              <a:latin typeface="Calibri"/>
              <a:ea typeface="Calibri"/>
              <a:cs typeface="Calibri"/>
              <a:sym typeface="Calibri"/>
            </a:endParaRPr>
          </a:p>
        </p:txBody>
      </p:sp>
      <p:sp>
        <p:nvSpPr>
          <p:cNvPr id="613" name="Google Shape;613;p5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r>
              <a:rPr lang="en-US"/>
              <a:t>Module 2 : Description des personnes</a:t>
            </a:r>
            <a:endParaRPr/>
          </a:p>
        </p:txBody>
      </p:sp>
      <p:sp>
        <p:nvSpPr>
          <p:cNvPr id="614" name="Google Shape;614;p5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65</a:t>
            </a:fld>
            <a:endParaRPr/>
          </a:p>
        </p:txBody>
      </p:sp>
      <p:sp>
        <p:nvSpPr>
          <p:cNvPr id="3" name="Espace réservé du texte 2">
            <a:extLst>
              <a:ext uri="{FF2B5EF4-FFF2-40B4-BE49-F238E27FC236}">
                <a16:creationId xmlns:a16="http://schemas.microsoft.com/office/drawing/2014/main" id="{A2E3770B-9148-4D1C-B9D3-4ABBB6579FA8}"/>
              </a:ext>
            </a:extLst>
          </p:cNvPr>
          <p:cNvSpPr>
            <a:spLocks noGrp="1"/>
          </p:cNvSpPr>
          <p:nvPr>
            <p:ph type="body" idx="1"/>
          </p:nvPr>
        </p:nvSpPr>
        <p:spPr/>
        <p:txBody>
          <a:bodyPr>
            <a:normAutofit lnSpcReduction="10000"/>
          </a:bodyPr>
          <a:lstStyle/>
          <a:p>
            <a:pPr marL="228600" lvl="0" indent="-228600">
              <a:spcBef>
                <a:spcPts val="0"/>
              </a:spcBef>
              <a:buSzPts val="2800"/>
            </a:pPr>
            <a:r>
              <a:rPr lang="fr-CA"/>
              <a:t>Autrement, le qualificatif ou l’élément est </a:t>
            </a:r>
            <a:r>
              <a:rPr lang="fr-CA" i="1"/>
              <a:t>seulement</a:t>
            </a:r>
            <a:r>
              <a:rPr lang="fr-CA"/>
              <a:t> requis s’il est </a:t>
            </a:r>
          </a:p>
          <a:p>
            <a:pPr marL="0" lvl="0" indent="0">
              <a:spcBef>
                <a:spcPts val="0"/>
              </a:spcBef>
              <a:buSzPts val="2800"/>
              <a:buNone/>
            </a:pPr>
            <a:r>
              <a:rPr lang="fr-CA"/>
              <a:t>   nécessaire de distinguer un point d’accès d’un autre, par exemple,</a:t>
            </a:r>
          </a:p>
          <a:p>
            <a:pPr marL="685800" lvl="1" indent="-228600">
              <a:spcBef>
                <a:spcPts val="1800"/>
              </a:spcBef>
              <a:buSzPts val="2000"/>
              <a:buFont typeface="Calibri"/>
              <a:buChar char="—"/>
            </a:pPr>
            <a:r>
              <a:rPr lang="fr-CA"/>
              <a:t> (Personnage fictif) ou (Personnage légendaire) n’est </a:t>
            </a:r>
            <a:r>
              <a:rPr lang="fr-CA" i="1"/>
              <a:t>pas</a:t>
            </a:r>
            <a:r>
              <a:rPr lang="fr-CA"/>
              <a:t> requis sauf s’il est nécessaire d’établir une distinction </a:t>
            </a:r>
          </a:p>
          <a:p>
            <a:pPr marL="914400" lvl="2" indent="0">
              <a:spcBef>
                <a:spcPts val="600"/>
              </a:spcBef>
              <a:buSzPts val="1600"/>
              <a:buNone/>
            </a:pPr>
            <a:r>
              <a:rPr lang="fr-CA" sz="2200"/>
              <a:t>Kent, Clark </a:t>
            </a:r>
          </a:p>
          <a:p>
            <a:pPr marL="914400" lvl="2" indent="0">
              <a:spcBef>
                <a:spcPts val="600"/>
              </a:spcBef>
              <a:buSzPts val="1600"/>
              <a:buNone/>
            </a:pPr>
            <a:r>
              <a:rPr lang="fr-CA" sz="2200"/>
              <a:t>Bunyan, Paul</a:t>
            </a:r>
          </a:p>
          <a:p>
            <a:pPr marL="914400" lvl="2" indent="0">
              <a:spcBef>
                <a:spcPts val="600"/>
              </a:spcBef>
              <a:buSzPts val="1600"/>
              <a:buNone/>
            </a:pPr>
            <a:r>
              <a:rPr lang="fr-CA" sz="2200"/>
              <a:t>Ed, Mr.</a:t>
            </a:r>
          </a:p>
          <a:p>
            <a:pPr marL="914400" lvl="2" indent="0">
              <a:spcBef>
                <a:spcPts val="600"/>
              </a:spcBef>
              <a:buSzPts val="1600"/>
              <a:buNone/>
            </a:pPr>
            <a:endParaRPr lang="fr-CA" sz="1600"/>
          </a:p>
          <a:p>
            <a:pPr marL="685800" lvl="1" indent="-228600">
              <a:buSzPts val="2000"/>
              <a:buFont typeface="Calibri"/>
              <a:buChar char="—"/>
            </a:pPr>
            <a:r>
              <a:rPr lang="fr-CA" sz="2000"/>
              <a:t> </a:t>
            </a:r>
            <a:r>
              <a:rPr lang="fr-CA"/>
              <a:t>Un qualificatif pour une entité non humaine réelle n’est </a:t>
            </a:r>
            <a:r>
              <a:rPr lang="fr-CA" i="1"/>
              <a:t>pas</a:t>
            </a:r>
            <a:r>
              <a:rPr lang="fr-CA"/>
              <a:t> requis sauf s’il est nécessaire d’établir une distinction</a:t>
            </a:r>
          </a:p>
          <a:p>
            <a:pPr marL="914400" lvl="2" indent="0">
              <a:spcBef>
                <a:spcPts val="600"/>
              </a:spcBef>
              <a:buSzPts val="1600"/>
              <a:buNone/>
            </a:pPr>
            <a:r>
              <a:rPr lang="fr-CA" sz="2200" err="1"/>
              <a:t>Archy</a:t>
            </a:r>
            <a:r>
              <a:rPr lang="fr-CA" sz="2200"/>
              <a:t>, Sir</a:t>
            </a:r>
          </a:p>
          <a:p>
            <a:pPr marL="914400" lvl="2" indent="0">
              <a:spcBef>
                <a:spcPts val="600"/>
              </a:spcBef>
              <a:buSzPts val="1600"/>
              <a:buNone/>
            </a:pPr>
            <a:r>
              <a:rPr lang="fr-CA" sz="2200"/>
              <a:t>Obama, Bo</a:t>
            </a:r>
          </a:p>
          <a:p>
            <a:pPr marL="914400" lvl="2" indent="0">
              <a:spcBef>
                <a:spcPts val="600"/>
              </a:spcBef>
              <a:buSzPts val="1600"/>
              <a:buNone/>
            </a:pPr>
            <a:endParaRPr lang="fr-CA" sz="1600"/>
          </a:p>
          <a:p>
            <a:pPr marL="914400" lvl="2" indent="0">
              <a:spcBef>
                <a:spcPts val="600"/>
              </a:spcBef>
              <a:buSzPts val="1600"/>
              <a:buNone/>
            </a:pPr>
            <a:endParaRPr lang="fr-CA" sz="1600"/>
          </a:p>
          <a:p>
            <a:pPr marL="228600" lvl="0" indent="-50800">
              <a:buSzPts val="2800"/>
              <a:buNone/>
            </a:pPr>
            <a:endParaRPr lang="fr-CA"/>
          </a:p>
          <a:p>
            <a:pPr marL="114300" indent="0">
              <a:buNone/>
            </a:pPr>
            <a:endParaRPr lang="fr-CA"/>
          </a:p>
        </p:txBody>
      </p:sp>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Shape 621"/>
        <p:cNvGrpSpPr/>
        <p:nvPr/>
      </p:nvGrpSpPr>
      <p:grpSpPr>
        <a:xfrm>
          <a:off x="0" y="0"/>
          <a:ext cx="0" cy="0"/>
          <a:chOff x="0" y="0"/>
          <a:chExt cx="0" cy="0"/>
        </a:xfrm>
      </p:grpSpPr>
      <p:sp>
        <p:nvSpPr>
          <p:cNvPr id="622" name="Google Shape;622;p52"/>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dk1"/>
              </a:buClr>
              <a:buSzPts val="4000"/>
              <a:buFont typeface="Calibri"/>
              <a:buNone/>
            </a:pPr>
            <a:r>
              <a:rPr lang="en-US" sz="4000">
                <a:latin typeface="Calibri"/>
                <a:ea typeface="Calibri"/>
                <a:cs typeface="Calibri"/>
                <a:sym typeface="Calibri"/>
              </a:rPr>
              <a:t>Autre désignation (RDA 9.6)</a:t>
            </a:r>
            <a:endParaRPr sz="4000">
              <a:latin typeface="Calibri"/>
              <a:ea typeface="Calibri"/>
              <a:cs typeface="Calibri"/>
              <a:sym typeface="Calibri"/>
            </a:endParaRPr>
          </a:p>
        </p:txBody>
      </p:sp>
      <p:sp>
        <p:nvSpPr>
          <p:cNvPr id="623" name="Google Shape;623;p52"/>
          <p:cNvSpPr txBox="1">
            <a:spLocks noGrp="1"/>
          </p:cNvSpPr>
          <p:nvPr>
            <p:ph type="body" idx="1"/>
          </p:nvPr>
        </p:nvSpPr>
        <p:spPr>
          <a:xfrm>
            <a:off x="838200" y="1511727"/>
            <a:ext cx="10515600" cy="4351338"/>
          </a:xfrm>
          <a:prstGeom prst="rect">
            <a:avLst/>
          </a:prstGeom>
          <a:noFill/>
          <a:ln>
            <a:noFill/>
          </a:ln>
        </p:spPr>
        <p:txBody>
          <a:bodyPr spcFirstLastPara="1" wrap="square" lIns="91425" tIns="45700" rIns="91425" bIns="45700" anchor="t" anchorCtr="0">
            <a:noAutofit/>
          </a:bodyPr>
          <a:lstStyle/>
          <a:p>
            <a:pPr marL="228600" lvl="0" indent="-228600" algn="l" rtl="0">
              <a:lnSpc>
                <a:spcPct val="80000"/>
              </a:lnSpc>
              <a:spcBef>
                <a:spcPts val="0"/>
              </a:spcBef>
              <a:spcAft>
                <a:spcPts val="0"/>
              </a:spcAft>
              <a:buClr>
                <a:schemeClr val="dk1"/>
              </a:buClr>
              <a:buSzPts val="2590"/>
              <a:buChar char="•"/>
            </a:pPr>
            <a:r>
              <a:rPr lang="en-US" sz="2000"/>
              <a:t>Un </a:t>
            </a:r>
            <a:r>
              <a:rPr lang="en-US" sz="2000" err="1"/>
              <a:t>qualificatif</a:t>
            </a:r>
            <a:r>
              <a:rPr lang="en-US" sz="2000"/>
              <a:t> </a:t>
            </a:r>
            <a:r>
              <a:rPr lang="en-US" sz="2000" i="1" err="1"/>
              <a:t>peut</a:t>
            </a:r>
            <a:r>
              <a:rPr lang="en-US" sz="2000"/>
              <a:t> </a:t>
            </a:r>
            <a:r>
              <a:rPr lang="en-US" sz="2000" err="1"/>
              <a:t>être</a:t>
            </a:r>
            <a:r>
              <a:rPr lang="en-US" sz="2000"/>
              <a:t> </a:t>
            </a:r>
            <a:r>
              <a:rPr lang="en-US" sz="2000" err="1"/>
              <a:t>ajouté</a:t>
            </a:r>
            <a:r>
              <a:rPr lang="en-US" sz="2000"/>
              <a:t> à un point </a:t>
            </a:r>
            <a:r>
              <a:rPr lang="en-US" sz="2000" err="1"/>
              <a:t>d’accès</a:t>
            </a:r>
            <a:r>
              <a:rPr lang="en-US" sz="2000"/>
              <a:t> </a:t>
            </a:r>
            <a:r>
              <a:rPr lang="en-US" sz="2000" err="1"/>
              <a:t>autorisé</a:t>
            </a:r>
            <a:r>
              <a:rPr lang="en-US" sz="2000"/>
              <a:t> </a:t>
            </a:r>
            <a:r>
              <a:rPr lang="en-US" sz="2000" err="1"/>
              <a:t>si</a:t>
            </a:r>
            <a:r>
              <a:rPr lang="en-US" sz="2000"/>
              <a:t> le </a:t>
            </a:r>
            <a:r>
              <a:rPr lang="en-US" sz="2000" err="1"/>
              <a:t>catalogueur</a:t>
            </a:r>
            <a:r>
              <a:rPr lang="en-US" sz="2000"/>
              <a:t> </a:t>
            </a:r>
            <a:r>
              <a:rPr lang="en-US" sz="2000" err="1"/>
              <a:t>juge</a:t>
            </a:r>
            <a:r>
              <a:rPr lang="en-US" sz="2000"/>
              <a:t> que </a:t>
            </a:r>
            <a:r>
              <a:rPr lang="en-US" sz="2000" err="1"/>
              <a:t>c’est</a:t>
            </a:r>
            <a:r>
              <a:rPr lang="en-US" sz="2000"/>
              <a:t> </a:t>
            </a:r>
            <a:r>
              <a:rPr lang="en-US" sz="2000" err="1"/>
              <a:t>nécessaire</a:t>
            </a:r>
            <a:r>
              <a:rPr lang="en-US" sz="2000"/>
              <a:t>. </a:t>
            </a:r>
            <a:r>
              <a:rPr lang="en-US" sz="2000" err="1"/>
              <a:t>Enregistrer</a:t>
            </a:r>
            <a:r>
              <a:rPr lang="en-US" sz="2000"/>
              <a:t> </a:t>
            </a:r>
            <a:r>
              <a:rPr lang="en-US" sz="2000" err="1"/>
              <a:t>l’élément</a:t>
            </a:r>
            <a:r>
              <a:rPr lang="en-US" sz="2000"/>
              <a:t> (dans la zone 368) </a:t>
            </a:r>
            <a:r>
              <a:rPr lang="en-US" sz="2000" err="1"/>
              <a:t>est</a:t>
            </a:r>
            <a:r>
              <a:rPr lang="en-US" sz="2000"/>
              <a:t> </a:t>
            </a:r>
            <a:r>
              <a:rPr lang="en-US" sz="2000" err="1"/>
              <a:t>recommandé</a:t>
            </a:r>
            <a:r>
              <a:rPr lang="en-US" sz="2000"/>
              <a:t> dans </a:t>
            </a:r>
            <a:r>
              <a:rPr lang="en-US" sz="2000" err="1"/>
              <a:t>tous</a:t>
            </a:r>
            <a:r>
              <a:rPr lang="en-US" sz="2000"/>
              <a:t> les </a:t>
            </a:r>
            <a:r>
              <a:rPr lang="en-US" sz="2000" err="1"/>
              <a:t>cas</a:t>
            </a:r>
            <a:r>
              <a:rPr lang="en-US" sz="2000"/>
              <a:t>.</a:t>
            </a:r>
            <a:endParaRPr sz="2000"/>
          </a:p>
          <a:p>
            <a:pPr marL="914400" lvl="2" indent="0" algn="l" rtl="0">
              <a:lnSpc>
                <a:spcPct val="80000"/>
              </a:lnSpc>
              <a:spcBef>
                <a:spcPts val="1700"/>
              </a:spcBef>
              <a:spcAft>
                <a:spcPts val="0"/>
              </a:spcAft>
              <a:buClr>
                <a:schemeClr val="dk1"/>
              </a:buClr>
              <a:buSzPts val="1665"/>
              <a:buNone/>
            </a:pPr>
            <a:r>
              <a:rPr lang="en-US" sz="1800"/>
              <a:t>100 1_ 	Kent, Clark $c (</a:t>
            </a:r>
            <a:r>
              <a:rPr lang="en-US" sz="1800" err="1"/>
              <a:t>Personnage</a:t>
            </a:r>
            <a:r>
              <a:rPr lang="en-US" sz="1800"/>
              <a:t> </a:t>
            </a:r>
            <a:r>
              <a:rPr lang="en-US" sz="1800" err="1"/>
              <a:t>fictif</a:t>
            </a:r>
            <a:r>
              <a:rPr lang="en-US" sz="1800"/>
              <a:t>)</a:t>
            </a:r>
            <a:endParaRPr sz="1800"/>
          </a:p>
          <a:p>
            <a:pPr marL="914400" lvl="2" indent="0" algn="l" rtl="0">
              <a:lnSpc>
                <a:spcPct val="80000"/>
              </a:lnSpc>
              <a:spcBef>
                <a:spcPts val="500"/>
              </a:spcBef>
              <a:spcAft>
                <a:spcPts val="0"/>
              </a:spcAft>
              <a:buClr>
                <a:schemeClr val="dk1"/>
              </a:buClr>
              <a:buSzPts val="1665"/>
              <a:buNone/>
            </a:pPr>
            <a:r>
              <a:rPr lang="en-US" sz="1800"/>
              <a:t>368 	$c </a:t>
            </a:r>
            <a:r>
              <a:rPr lang="en-US" sz="1800" err="1"/>
              <a:t>Personnages</a:t>
            </a:r>
            <a:r>
              <a:rPr lang="en-US" sz="1800"/>
              <a:t> </a:t>
            </a:r>
            <a:r>
              <a:rPr lang="en-US" sz="1800" err="1"/>
              <a:t>fictifs</a:t>
            </a:r>
            <a:r>
              <a:rPr lang="en-US" sz="1800"/>
              <a:t> $2 </a:t>
            </a:r>
            <a:r>
              <a:rPr lang="en-US" sz="1800" err="1"/>
              <a:t>rvm</a:t>
            </a:r>
            <a:endParaRPr lang="en-US" sz="1800"/>
          </a:p>
          <a:p>
            <a:pPr marL="914400" lvl="2" indent="0" algn="l" rtl="0">
              <a:lnSpc>
                <a:spcPct val="80000"/>
              </a:lnSpc>
              <a:spcBef>
                <a:spcPts val="500"/>
              </a:spcBef>
              <a:spcAft>
                <a:spcPts val="0"/>
              </a:spcAft>
              <a:buClr>
                <a:schemeClr val="dk1"/>
              </a:buClr>
              <a:buSzPts val="1665"/>
              <a:buNone/>
            </a:pPr>
            <a:endParaRPr sz="1800"/>
          </a:p>
          <a:p>
            <a:pPr marL="914400" lvl="2" indent="0" algn="l" rtl="0">
              <a:lnSpc>
                <a:spcPct val="80000"/>
              </a:lnSpc>
              <a:spcBef>
                <a:spcPts val="500"/>
              </a:spcBef>
              <a:spcAft>
                <a:spcPts val="0"/>
              </a:spcAft>
              <a:buClr>
                <a:schemeClr val="dk1"/>
              </a:buClr>
              <a:buSzPts val="1665"/>
              <a:buNone/>
            </a:pPr>
            <a:r>
              <a:rPr lang="en-US" sz="1800"/>
              <a:t>100 1_ 	Bunyan, Paul $c (</a:t>
            </a:r>
            <a:r>
              <a:rPr lang="en-US" sz="1800" err="1"/>
              <a:t>Personnage</a:t>
            </a:r>
            <a:r>
              <a:rPr lang="en-US" sz="1800"/>
              <a:t> </a:t>
            </a:r>
            <a:r>
              <a:rPr lang="en-US" sz="1800" err="1"/>
              <a:t>légendaire</a:t>
            </a:r>
            <a:r>
              <a:rPr lang="en-US" sz="1800"/>
              <a:t>)</a:t>
            </a:r>
            <a:endParaRPr sz="1800"/>
          </a:p>
          <a:p>
            <a:pPr marL="914400" lvl="2" indent="0" algn="l" rtl="0">
              <a:lnSpc>
                <a:spcPct val="80000"/>
              </a:lnSpc>
              <a:spcBef>
                <a:spcPts val="500"/>
              </a:spcBef>
              <a:spcAft>
                <a:spcPts val="0"/>
              </a:spcAft>
              <a:buClr>
                <a:schemeClr val="dk1"/>
              </a:buClr>
              <a:buSzPts val="1665"/>
              <a:buNone/>
            </a:pPr>
            <a:r>
              <a:rPr lang="en-US" sz="1800"/>
              <a:t>368 	$c </a:t>
            </a:r>
            <a:r>
              <a:rPr lang="en-US" sz="1800" err="1"/>
              <a:t>Personnage</a:t>
            </a:r>
            <a:r>
              <a:rPr lang="en-US" sz="1800"/>
              <a:t> </a:t>
            </a:r>
            <a:r>
              <a:rPr lang="en-US" sz="1800" err="1"/>
              <a:t>légendaire</a:t>
            </a:r>
            <a:endParaRPr sz="1800"/>
          </a:p>
          <a:p>
            <a:pPr marL="914400" lvl="2" indent="0" algn="l" rtl="0">
              <a:lnSpc>
                <a:spcPct val="80000"/>
              </a:lnSpc>
              <a:spcBef>
                <a:spcPts val="500"/>
              </a:spcBef>
              <a:spcAft>
                <a:spcPts val="0"/>
              </a:spcAft>
              <a:buClr>
                <a:schemeClr val="dk1"/>
              </a:buClr>
              <a:buSzPts val="1665"/>
              <a:buNone/>
            </a:pPr>
            <a:endParaRPr sz="1800"/>
          </a:p>
          <a:p>
            <a:pPr marL="914400" lvl="2" indent="0" algn="l" rtl="0">
              <a:lnSpc>
                <a:spcPct val="80000"/>
              </a:lnSpc>
              <a:spcBef>
                <a:spcPts val="500"/>
              </a:spcBef>
              <a:spcAft>
                <a:spcPts val="0"/>
              </a:spcAft>
              <a:buClr>
                <a:schemeClr val="dk1"/>
              </a:buClr>
              <a:buSzPts val="1665"/>
              <a:buNone/>
            </a:pPr>
            <a:r>
              <a:rPr lang="en-US" sz="1800"/>
              <a:t>100 0_ 	Ed, $c Mr. (Cheval </a:t>
            </a:r>
            <a:r>
              <a:rPr lang="en-US" sz="1800" err="1"/>
              <a:t>parlant</a:t>
            </a:r>
            <a:r>
              <a:rPr lang="en-US" sz="1800"/>
              <a:t>)</a:t>
            </a:r>
          </a:p>
          <a:p>
            <a:pPr marL="914400" lvl="2" indent="0">
              <a:lnSpc>
                <a:spcPct val="80000"/>
              </a:lnSpc>
              <a:buSzPts val="1665"/>
              <a:buNone/>
            </a:pPr>
            <a:r>
              <a:rPr lang="en-US" sz="1800"/>
              <a:t>368       	$c </a:t>
            </a:r>
            <a:r>
              <a:rPr lang="en-US" sz="1800" err="1"/>
              <a:t>Personnages</a:t>
            </a:r>
            <a:r>
              <a:rPr lang="en-US" sz="1800"/>
              <a:t> </a:t>
            </a:r>
            <a:r>
              <a:rPr lang="en-US" sz="1800" err="1"/>
              <a:t>fictifs</a:t>
            </a:r>
            <a:r>
              <a:rPr lang="en-US" sz="1800"/>
              <a:t> $c </a:t>
            </a:r>
            <a:r>
              <a:rPr lang="en-US" sz="1800" err="1"/>
              <a:t>Chevaux</a:t>
            </a:r>
            <a:r>
              <a:rPr lang="en-US" sz="1800"/>
              <a:t> $2 </a:t>
            </a:r>
            <a:r>
              <a:rPr lang="fr-CA" sz="1800" err="1"/>
              <a:t>rvm</a:t>
            </a:r>
            <a:endParaRPr lang="fr-CA" sz="1800"/>
          </a:p>
          <a:p>
            <a:pPr marL="914400" lvl="2" indent="0">
              <a:lnSpc>
                <a:spcPct val="80000"/>
              </a:lnSpc>
              <a:buSzPts val="1665"/>
              <a:buNone/>
            </a:pPr>
            <a:r>
              <a:rPr lang="fr-CA" sz="1800"/>
              <a:t>368       	$c Cheval parlant</a:t>
            </a:r>
          </a:p>
          <a:p>
            <a:pPr marL="914400" lvl="2" indent="0" algn="l" rtl="0">
              <a:lnSpc>
                <a:spcPct val="80000"/>
              </a:lnSpc>
              <a:spcBef>
                <a:spcPts val="500"/>
              </a:spcBef>
              <a:spcAft>
                <a:spcPts val="0"/>
              </a:spcAft>
              <a:buClr>
                <a:schemeClr val="dk1"/>
              </a:buClr>
              <a:buSzPts val="1665"/>
              <a:buNone/>
            </a:pPr>
            <a:endParaRPr lang="fr-CA" sz="1800"/>
          </a:p>
          <a:p>
            <a:pPr marL="914400" lvl="2" indent="0" algn="l" rtl="0">
              <a:lnSpc>
                <a:spcPct val="80000"/>
              </a:lnSpc>
              <a:spcBef>
                <a:spcPts val="500"/>
              </a:spcBef>
              <a:spcAft>
                <a:spcPts val="0"/>
              </a:spcAft>
              <a:buClr>
                <a:schemeClr val="dk1"/>
              </a:buClr>
              <a:buSzPts val="1665"/>
              <a:buNone/>
            </a:pPr>
            <a:r>
              <a:rPr lang="en-US" sz="1800"/>
              <a:t>100 0_ 	</a:t>
            </a:r>
            <a:r>
              <a:rPr lang="en-US" sz="1800" err="1"/>
              <a:t>Archy</a:t>
            </a:r>
            <a:r>
              <a:rPr lang="en-US" sz="1800"/>
              <a:t>, $c Sir (Cheval de course)</a:t>
            </a:r>
          </a:p>
          <a:p>
            <a:pPr marL="914400" lvl="2" indent="0" algn="l" rtl="0">
              <a:lnSpc>
                <a:spcPct val="80000"/>
              </a:lnSpc>
              <a:spcBef>
                <a:spcPts val="500"/>
              </a:spcBef>
              <a:spcAft>
                <a:spcPts val="0"/>
              </a:spcAft>
              <a:buClr>
                <a:schemeClr val="dk1"/>
              </a:buClr>
              <a:buSzPts val="1665"/>
              <a:buNone/>
            </a:pPr>
            <a:r>
              <a:rPr lang="en-US" sz="1800"/>
              <a:t>368       	$c </a:t>
            </a:r>
            <a:r>
              <a:rPr lang="en-US" sz="1800" err="1"/>
              <a:t>Chevaux</a:t>
            </a:r>
            <a:r>
              <a:rPr lang="en-US" sz="1800"/>
              <a:t> de course $c </a:t>
            </a:r>
            <a:r>
              <a:rPr lang="en-US" sz="1800" err="1"/>
              <a:t>Pur</a:t>
            </a:r>
            <a:r>
              <a:rPr lang="en-US" sz="1800"/>
              <a:t>-sang $2 </a:t>
            </a:r>
            <a:r>
              <a:rPr lang="en-US" sz="1800" err="1"/>
              <a:t>rvm</a:t>
            </a:r>
            <a:endParaRPr sz="1800"/>
          </a:p>
          <a:p>
            <a:pPr marL="914400" lvl="2" indent="0" algn="l" rtl="0">
              <a:lnSpc>
                <a:spcPct val="80000"/>
              </a:lnSpc>
              <a:spcBef>
                <a:spcPts val="500"/>
              </a:spcBef>
              <a:spcAft>
                <a:spcPts val="0"/>
              </a:spcAft>
              <a:buClr>
                <a:schemeClr val="dk1"/>
              </a:buClr>
              <a:buSzPts val="1665"/>
              <a:buNone/>
            </a:pPr>
            <a:endParaRPr sz="1800"/>
          </a:p>
          <a:p>
            <a:pPr marL="914400" lvl="2" indent="0" algn="l" rtl="0">
              <a:lnSpc>
                <a:spcPct val="80000"/>
              </a:lnSpc>
              <a:spcBef>
                <a:spcPts val="500"/>
              </a:spcBef>
              <a:spcAft>
                <a:spcPts val="0"/>
              </a:spcAft>
              <a:buClr>
                <a:schemeClr val="dk1"/>
              </a:buClr>
              <a:buSzPts val="1665"/>
              <a:buNone/>
            </a:pPr>
            <a:r>
              <a:rPr lang="en-US" sz="1800"/>
              <a:t>100 1_ 	Obama, Bo $c (</a:t>
            </a:r>
            <a:r>
              <a:rPr lang="en-US" sz="1800" err="1"/>
              <a:t>Chien</a:t>
            </a:r>
            <a:r>
              <a:rPr lang="en-US" sz="1800"/>
              <a:t>)</a:t>
            </a:r>
            <a:endParaRPr sz="1800"/>
          </a:p>
          <a:p>
            <a:pPr marL="914400" lvl="2" indent="0">
              <a:lnSpc>
                <a:spcPct val="80000"/>
              </a:lnSpc>
              <a:buSzPts val="1665"/>
              <a:buNone/>
            </a:pPr>
            <a:r>
              <a:rPr lang="en-US" sz="1800"/>
              <a:t>368 	$c </a:t>
            </a:r>
            <a:r>
              <a:rPr lang="en-US" sz="1800" err="1"/>
              <a:t>Chiens</a:t>
            </a:r>
            <a:r>
              <a:rPr lang="en-US" sz="1800"/>
              <a:t> $c Cao de Agua </a:t>
            </a:r>
            <a:r>
              <a:rPr lang="en-US" sz="1800" err="1"/>
              <a:t>portugais</a:t>
            </a:r>
            <a:r>
              <a:rPr lang="en-US" sz="1800"/>
              <a:t> $2 </a:t>
            </a:r>
            <a:r>
              <a:rPr lang="fr-CA" sz="1800" err="1"/>
              <a:t>rvm</a:t>
            </a:r>
            <a:endParaRPr sz="1800"/>
          </a:p>
          <a:p>
            <a:pPr marL="0" lvl="0" indent="0" algn="l" rtl="0">
              <a:lnSpc>
                <a:spcPct val="80000"/>
              </a:lnSpc>
              <a:spcBef>
                <a:spcPts val="1000"/>
              </a:spcBef>
              <a:spcAft>
                <a:spcPts val="0"/>
              </a:spcAft>
              <a:buClr>
                <a:schemeClr val="dk1"/>
              </a:buClr>
              <a:buSzPts val="2590"/>
              <a:buNone/>
            </a:pPr>
            <a:endParaRPr sz="2590"/>
          </a:p>
        </p:txBody>
      </p:sp>
      <p:sp>
        <p:nvSpPr>
          <p:cNvPr id="624" name="Google Shape;624;p5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r>
              <a:rPr lang="en-US"/>
              <a:t>Module 2 : Description des </a:t>
            </a:r>
            <a:r>
              <a:rPr lang="en-US" err="1"/>
              <a:t>personnes</a:t>
            </a:r>
            <a:endParaRPr/>
          </a:p>
        </p:txBody>
      </p:sp>
      <p:sp>
        <p:nvSpPr>
          <p:cNvPr id="625" name="Google Shape;625;p5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smtClean="0"/>
              <a:t>66</a:t>
            </a:fld>
            <a:endParaRPr/>
          </a:p>
        </p:txBody>
      </p:sp>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pPr algn="ctr"/>
            <a:r>
              <a:rPr lang="en-US"/>
              <a:t>Titre d’une personne (RDA 9.4)</a:t>
            </a:r>
            <a:endParaRPr lang="fr-CA"/>
          </a:p>
        </p:txBody>
      </p:sp>
      <p:sp>
        <p:nvSpPr>
          <p:cNvPr id="3" name="Espace réservé du texte 2"/>
          <p:cNvSpPr>
            <a:spLocks noGrp="1"/>
          </p:cNvSpPr>
          <p:nvPr>
            <p:ph type="body" idx="1"/>
          </p:nvPr>
        </p:nvSpPr>
        <p:spPr>
          <a:xfrm>
            <a:off x="838200" y="1597446"/>
            <a:ext cx="10515600" cy="4869455"/>
          </a:xfrm>
        </p:spPr>
        <p:txBody>
          <a:bodyPr>
            <a:normAutofit fontScale="32500" lnSpcReduction="20000"/>
          </a:bodyPr>
          <a:lstStyle/>
          <a:p>
            <a:r>
              <a:rPr lang="fr-CA" sz="6200"/>
              <a:t>Élément fondamental lorsqu'il s'agit d'un mot ou d'une expression indiquant la royauté, la noblesse ou un rang ou une fonction ecclésiastiques, ou lorsqu’il s’agit d’un terme de politesse pour une personne à vocation religieuse. Tout autre terme indiquant un rang, un honneur ou une fonction est un élément fondamental lorsqu'il est nécessaire pour distinguer une personne d'une autre personne portant le même nom. Inscrire le titre dans la zone 368 $d, même s'il n'est pas ajouté au point d'accès autorisé.</a:t>
            </a:r>
            <a:endParaRPr lang="en-US"/>
          </a:p>
          <a:p>
            <a:pPr marL="114300" indent="0">
              <a:spcBef>
                <a:spcPts val="0"/>
              </a:spcBef>
              <a:buNone/>
            </a:pPr>
            <a:endParaRPr lang="en-US"/>
          </a:p>
          <a:p>
            <a:pPr marL="114300" indent="0">
              <a:spcBef>
                <a:spcPts val="0"/>
              </a:spcBef>
              <a:buNone/>
            </a:pPr>
            <a:r>
              <a:rPr lang="en-US" sz="5500"/>
              <a:t>	100 0_ Benoît $b XVI, $c pape, $d 1927-</a:t>
            </a:r>
          </a:p>
          <a:p>
            <a:pPr marL="114300" indent="0">
              <a:spcBef>
                <a:spcPts val="0"/>
              </a:spcBef>
              <a:buNone/>
            </a:pPr>
            <a:r>
              <a:rPr lang="en-US" sz="5500"/>
              <a:t>	368       $d pape $s 2005 $t 2013	</a:t>
            </a:r>
          </a:p>
          <a:p>
            <a:pPr marL="114300" indent="0">
              <a:spcBef>
                <a:spcPts val="0"/>
              </a:spcBef>
              <a:buNone/>
            </a:pPr>
            <a:endParaRPr lang="en-US" sz="5500"/>
          </a:p>
          <a:p>
            <a:pPr marL="114300" indent="0">
              <a:spcBef>
                <a:spcPts val="0"/>
              </a:spcBef>
              <a:buNone/>
            </a:pPr>
            <a:r>
              <a:rPr lang="en-US" sz="5500"/>
              <a:t>	100 1_ Walsh, Joseph-Alexis, $c vicomte, $d 1782-1860 </a:t>
            </a:r>
          </a:p>
          <a:p>
            <a:pPr marL="114300" indent="0">
              <a:spcBef>
                <a:spcPts val="0"/>
              </a:spcBef>
              <a:buNone/>
            </a:pPr>
            <a:r>
              <a:rPr lang="en-US" sz="5500"/>
              <a:t>	368       $d vicomte</a:t>
            </a:r>
          </a:p>
          <a:p>
            <a:pPr marL="114300" indent="0">
              <a:spcBef>
                <a:spcPts val="0"/>
              </a:spcBef>
              <a:buNone/>
            </a:pPr>
            <a:r>
              <a:rPr lang="en-US" sz="5500"/>
              <a:t> </a:t>
            </a:r>
          </a:p>
          <a:p>
            <a:pPr marL="114300" indent="0">
              <a:spcBef>
                <a:spcPts val="0"/>
              </a:spcBef>
              <a:buNone/>
            </a:pPr>
            <a:r>
              <a:rPr lang="en-US" sz="5500"/>
              <a:t>	100 0_ </a:t>
            </a:r>
            <a:r>
              <a:rPr lang="fr-CA" sz="5500"/>
              <a:t>Marguerite,‏ ‎$c reine, épouse de Henri II, roi de Navarre,‏ ‎$d 1492-1549</a:t>
            </a:r>
          </a:p>
          <a:p>
            <a:pPr marL="114300" indent="0">
              <a:spcBef>
                <a:spcPts val="0"/>
              </a:spcBef>
              <a:buNone/>
            </a:pPr>
            <a:r>
              <a:rPr lang="fr-CA" sz="5500"/>
              <a:t>	368       $d reine, épouse de Henri II, roi de Navarre </a:t>
            </a:r>
            <a:endParaRPr lang="en-US" sz="5500"/>
          </a:p>
          <a:p>
            <a:pPr marL="114300" indent="0">
              <a:spcBef>
                <a:spcPts val="0"/>
              </a:spcBef>
              <a:buNone/>
            </a:pPr>
            <a:endParaRPr lang="en-US" sz="5500"/>
          </a:p>
          <a:p>
            <a:pPr marL="114300" indent="0">
              <a:spcBef>
                <a:spcPts val="0"/>
              </a:spcBef>
              <a:buNone/>
            </a:pPr>
            <a:r>
              <a:rPr lang="en-US" sz="5500"/>
              <a:t>	100 1_ Bradford, Mark, $c Reverend</a:t>
            </a:r>
          </a:p>
          <a:p>
            <a:pPr marL="114300" indent="0">
              <a:spcBef>
                <a:spcPts val="0"/>
              </a:spcBef>
              <a:buNone/>
            </a:pPr>
            <a:r>
              <a:rPr lang="en-US" sz="5500"/>
              <a:t>	368      $d Reverend</a:t>
            </a:r>
          </a:p>
          <a:p>
            <a:pPr marL="114300" indent="0">
              <a:spcBef>
                <a:spcPts val="0"/>
              </a:spcBef>
              <a:buNone/>
            </a:pPr>
            <a:endParaRPr lang="en-US" sz="5500"/>
          </a:p>
          <a:p>
            <a:pPr marL="114300" indent="0">
              <a:spcBef>
                <a:spcPts val="0"/>
              </a:spcBef>
              <a:buNone/>
            </a:pPr>
            <a:r>
              <a:rPr lang="en-US" sz="5500"/>
              <a:t>	100 1_ Arnott, Georgina</a:t>
            </a:r>
          </a:p>
          <a:p>
            <a:pPr marL="114300" indent="0">
              <a:spcBef>
                <a:spcPts val="0"/>
              </a:spcBef>
              <a:buNone/>
            </a:pPr>
            <a:r>
              <a:rPr lang="en-US" sz="5500"/>
              <a:t>	368      $d Dr	</a:t>
            </a:r>
          </a:p>
          <a:p>
            <a:pPr marL="114300" indent="0">
              <a:spcBef>
                <a:spcPts val="0"/>
              </a:spcBef>
              <a:buNone/>
            </a:pPr>
            <a:endParaRPr lang="en-US" sz="5500"/>
          </a:p>
          <a:p>
            <a:pPr marL="114300" indent="0">
              <a:spcBef>
                <a:spcPts val="0"/>
              </a:spcBef>
              <a:buNone/>
            </a:pPr>
            <a:r>
              <a:rPr lang="en-US" sz="5500"/>
              <a:t>	100 1_ Elgar, Edward, $d 1857-1934</a:t>
            </a:r>
          </a:p>
          <a:p>
            <a:pPr marL="114300" indent="0">
              <a:spcBef>
                <a:spcPts val="0"/>
              </a:spcBef>
              <a:buNone/>
            </a:pPr>
            <a:r>
              <a:rPr lang="en-US" sz="5500"/>
              <a:t>	368      $d Sir</a:t>
            </a:r>
          </a:p>
          <a:p>
            <a:endParaRPr lang="fr-CA" sz="4300"/>
          </a:p>
        </p:txBody>
      </p:sp>
      <p:sp>
        <p:nvSpPr>
          <p:cNvPr id="4" name="Espace réservé du numéro de diapositive 3"/>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67</a:t>
            </a:fld>
            <a:endParaRPr lang="en-US"/>
          </a:p>
        </p:txBody>
      </p:sp>
    </p:spTree>
    <p:extLst>
      <p:ext uri="{BB962C8B-B14F-4D97-AF65-F5344CB8AC3E}">
        <p14:creationId xmlns:p14="http://schemas.microsoft.com/office/powerpoint/2010/main" val="3782646848"/>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Shape 631"/>
        <p:cNvGrpSpPr/>
        <p:nvPr/>
      </p:nvGrpSpPr>
      <p:grpSpPr>
        <a:xfrm>
          <a:off x="0" y="0"/>
          <a:ext cx="0" cy="0"/>
          <a:chOff x="0" y="0"/>
          <a:chExt cx="0" cy="0"/>
        </a:xfrm>
      </p:grpSpPr>
      <p:sp>
        <p:nvSpPr>
          <p:cNvPr id="632" name="Google Shape;632;p53"/>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dk1"/>
              </a:buClr>
              <a:buSzPts val="4000"/>
              <a:buFont typeface="Calibri"/>
              <a:buNone/>
            </a:pPr>
            <a:r>
              <a:rPr lang="en-US" sz="4000">
                <a:latin typeface="Calibri"/>
                <a:ea typeface="Calibri"/>
                <a:cs typeface="Calibri"/>
                <a:sym typeface="Calibri"/>
              </a:rPr>
              <a:t>Profession ou occupation (RDA 9.16)</a:t>
            </a:r>
            <a:endParaRPr sz="4000">
              <a:latin typeface="Calibri"/>
              <a:ea typeface="Calibri"/>
              <a:cs typeface="Calibri"/>
              <a:sym typeface="Calibri"/>
            </a:endParaRPr>
          </a:p>
        </p:txBody>
      </p:sp>
      <p:sp>
        <p:nvSpPr>
          <p:cNvPr id="633" name="Google Shape;633;p53"/>
          <p:cNvSpPr txBox="1">
            <a:spLocks noGrp="1"/>
          </p:cNvSpPr>
          <p:nvPr>
            <p:ph type="body" idx="1"/>
          </p:nvPr>
        </p:nvSpPr>
        <p:spPr>
          <a:xfrm>
            <a:off x="1547446" y="1825625"/>
            <a:ext cx="9806354" cy="4351338"/>
          </a:xfrm>
          <a:prstGeom prst="rect">
            <a:avLst/>
          </a:prstGeom>
          <a:noFill/>
          <a:ln>
            <a:noFill/>
          </a:ln>
        </p:spPr>
        <p:txBody>
          <a:bodyPr spcFirstLastPara="1" wrap="square" lIns="91425" tIns="45700" rIns="91425" bIns="45700" anchor="t" anchorCtr="0">
            <a:normAutofit/>
          </a:bodyPr>
          <a:lstStyle/>
          <a:p>
            <a:pPr marL="228600" lvl="0" indent="-228600" algn="l" rtl="0">
              <a:lnSpc>
                <a:spcPct val="90000"/>
              </a:lnSpc>
              <a:spcBef>
                <a:spcPts val="0"/>
              </a:spcBef>
              <a:spcAft>
                <a:spcPts val="0"/>
              </a:spcAft>
              <a:buClr>
                <a:schemeClr val="dk1"/>
              </a:buClr>
              <a:buSzPts val="2400"/>
              <a:buChar char="•"/>
            </a:pPr>
            <a:r>
              <a:rPr lang="en-US" sz="2400" err="1"/>
              <a:t>Classe</a:t>
            </a:r>
            <a:r>
              <a:rPr lang="en-US" sz="2400"/>
              <a:t> de </a:t>
            </a:r>
            <a:r>
              <a:rPr lang="en-US" sz="2400" err="1"/>
              <a:t>personnes</a:t>
            </a:r>
            <a:r>
              <a:rPr lang="en-US" sz="2400"/>
              <a:t> </a:t>
            </a:r>
            <a:r>
              <a:rPr lang="en-US" sz="2400" err="1"/>
              <a:t>exerçant</a:t>
            </a:r>
            <a:r>
              <a:rPr lang="en-US" sz="2400"/>
              <a:t> la profession </a:t>
            </a:r>
            <a:r>
              <a:rPr lang="en-US" sz="2400" err="1"/>
              <a:t>ou</a:t>
            </a:r>
            <a:r>
              <a:rPr lang="en-US" sz="2400"/>
              <a:t> </a:t>
            </a:r>
            <a:r>
              <a:rPr lang="en-US" sz="2400" err="1"/>
              <a:t>l’occupation</a:t>
            </a:r>
            <a:endParaRPr/>
          </a:p>
          <a:p>
            <a:pPr marL="228600" lvl="0" indent="-228600" algn="l" rtl="0">
              <a:lnSpc>
                <a:spcPct val="90000"/>
              </a:lnSpc>
              <a:spcBef>
                <a:spcPts val="1000"/>
              </a:spcBef>
              <a:spcAft>
                <a:spcPts val="0"/>
              </a:spcAft>
              <a:buClr>
                <a:schemeClr val="dk1"/>
              </a:buClr>
              <a:buSzPts val="2400"/>
              <a:buChar char="•"/>
            </a:pPr>
            <a:r>
              <a:rPr lang="en-US" sz="2400" err="1"/>
              <a:t>Enregistrer</a:t>
            </a:r>
            <a:r>
              <a:rPr lang="en-US" sz="2400"/>
              <a:t> dans la zone 374</a:t>
            </a:r>
            <a:endParaRPr/>
          </a:p>
          <a:p>
            <a:pPr marL="228600" lvl="0" indent="-228600" algn="l" rtl="0">
              <a:lnSpc>
                <a:spcPct val="90000"/>
              </a:lnSpc>
              <a:spcBef>
                <a:spcPts val="1000"/>
              </a:spcBef>
              <a:spcAft>
                <a:spcPts val="0"/>
              </a:spcAft>
              <a:buClr>
                <a:schemeClr val="dk1"/>
              </a:buClr>
              <a:buSzPts val="2400"/>
              <a:buChar char="•"/>
            </a:pPr>
            <a:r>
              <a:rPr lang="en-US" sz="2400" err="1"/>
              <a:t>Privilégier</a:t>
            </a:r>
            <a:r>
              <a:rPr lang="en-US" sz="2400"/>
              <a:t> un </a:t>
            </a:r>
            <a:r>
              <a:rPr lang="en-US" sz="2400" err="1"/>
              <a:t>vocabulaire</a:t>
            </a:r>
            <a:r>
              <a:rPr lang="en-US" sz="2400"/>
              <a:t> </a:t>
            </a:r>
            <a:r>
              <a:rPr lang="en-US" sz="2400" err="1"/>
              <a:t>contrôlé</a:t>
            </a:r>
            <a:r>
              <a:rPr lang="en-US" sz="2400"/>
              <a:t> (RVMGD, RVM, etc.)</a:t>
            </a:r>
            <a:endParaRPr/>
          </a:p>
          <a:p>
            <a:pPr marL="228600" lvl="0" indent="-228600" algn="l" rtl="0">
              <a:lnSpc>
                <a:spcPct val="90000"/>
              </a:lnSpc>
              <a:spcBef>
                <a:spcPts val="1000"/>
              </a:spcBef>
              <a:spcAft>
                <a:spcPts val="0"/>
              </a:spcAft>
              <a:buClr>
                <a:schemeClr val="dk1"/>
              </a:buClr>
              <a:buSzPts val="2400"/>
              <a:buChar char="•"/>
            </a:pPr>
            <a:r>
              <a:rPr lang="en-US" sz="2400" err="1"/>
              <a:t>Ajouter</a:t>
            </a:r>
            <a:r>
              <a:rPr lang="en-US" sz="2400"/>
              <a:t> au point </a:t>
            </a:r>
            <a:r>
              <a:rPr lang="en-US" sz="2400" err="1"/>
              <a:t>d’accès</a:t>
            </a:r>
            <a:r>
              <a:rPr lang="en-US" sz="2400"/>
              <a:t> </a:t>
            </a:r>
            <a:r>
              <a:rPr lang="en-US" sz="2400" err="1"/>
              <a:t>autorisé</a:t>
            </a:r>
            <a:r>
              <a:rPr lang="en-US" sz="2400"/>
              <a:t> </a:t>
            </a:r>
            <a:r>
              <a:rPr lang="en-US" sz="2400" u="sng" err="1"/>
              <a:t>seulement</a:t>
            </a:r>
            <a:r>
              <a:rPr lang="en-US" sz="2400"/>
              <a:t> </a:t>
            </a:r>
            <a:r>
              <a:rPr lang="en-US" sz="2400" err="1"/>
              <a:t>s’il</a:t>
            </a:r>
            <a:r>
              <a:rPr lang="en-US" sz="2400"/>
              <a:t> </a:t>
            </a:r>
            <a:r>
              <a:rPr lang="en-US" sz="2400" err="1"/>
              <a:t>est</a:t>
            </a:r>
            <a:r>
              <a:rPr lang="en-US" sz="2400"/>
              <a:t> </a:t>
            </a:r>
            <a:r>
              <a:rPr lang="en-US" sz="2400" err="1"/>
              <a:t>nécessaire</a:t>
            </a:r>
            <a:r>
              <a:rPr lang="en-US" sz="2400"/>
              <a:t> de </a:t>
            </a:r>
            <a:r>
              <a:rPr lang="en-US" sz="2400" err="1"/>
              <a:t>différencier</a:t>
            </a:r>
            <a:r>
              <a:rPr lang="en-US" sz="2400"/>
              <a:t> des </a:t>
            </a:r>
            <a:r>
              <a:rPr lang="en-US" sz="2400" err="1"/>
              <a:t>noms</a:t>
            </a:r>
            <a:r>
              <a:rPr lang="en-US" sz="2400"/>
              <a:t> </a:t>
            </a:r>
            <a:r>
              <a:rPr lang="en-US" sz="2400" err="1"/>
              <a:t>identiques</a:t>
            </a:r>
            <a:r>
              <a:rPr lang="en-US" sz="2400"/>
              <a:t> </a:t>
            </a:r>
            <a:r>
              <a:rPr lang="en-US" sz="2400" err="1"/>
              <a:t>ou</a:t>
            </a:r>
            <a:r>
              <a:rPr lang="en-US" sz="2400"/>
              <a:t> pour un nom </a:t>
            </a:r>
            <a:r>
              <a:rPr lang="en-US" sz="2400" err="1"/>
              <a:t>n’évoquant</a:t>
            </a:r>
            <a:r>
              <a:rPr lang="en-US" sz="2400"/>
              <a:t> pas </a:t>
            </a:r>
            <a:r>
              <a:rPr lang="en-US" sz="2400" err="1"/>
              <a:t>une</a:t>
            </a:r>
            <a:r>
              <a:rPr lang="en-US" sz="2400"/>
              <a:t> </a:t>
            </a:r>
            <a:r>
              <a:rPr lang="en-US" sz="2400" err="1"/>
              <a:t>personne</a:t>
            </a:r>
            <a:r>
              <a:rPr lang="en-US" sz="2400"/>
              <a:t> </a:t>
            </a:r>
          </a:p>
          <a:p>
            <a:pPr marL="914400" lvl="2" indent="0">
              <a:buNone/>
            </a:pPr>
            <a:r>
              <a:rPr lang="en-US"/>
              <a:t>100 0_ 50 Cent $c (</a:t>
            </a:r>
            <a:r>
              <a:rPr lang="en-US" err="1"/>
              <a:t>Musicien</a:t>
            </a:r>
            <a:r>
              <a:rPr lang="en-US"/>
              <a:t>)</a:t>
            </a:r>
          </a:p>
          <a:p>
            <a:pPr marL="914400" lvl="2" indent="0">
              <a:buNone/>
            </a:pPr>
            <a:r>
              <a:rPr lang="en-US"/>
              <a:t>100 0_ Stone Mountain $c (</a:t>
            </a:r>
            <a:r>
              <a:rPr lang="en-US" err="1"/>
              <a:t>Écrivain</a:t>
            </a:r>
            <a:r>
              <a:rPr lang="en-US"/>
              <a:t>)</a:t>
            </a:r>
          </a:p>
          <a:p>
            <a:pPr marL="914400" lvl="2" indent="0">
              <a:buNone/>
            </a:pPr>
            <a:r>
              <a:rPr lang="en-US"/>
              <a:t>100 0_ </a:t>
            </a:r>
            <a:r>
              <a:rPr lang="en-US" err="1"/>
              <a:t>Katfish</a:t>
            </a:r>
            <a:r>
              <a:rPr lang="en-US"/>
              <a:t> $c (</a:t>
            </a:r>
            <a:r>
              <a:rPr lang="en-US" err="1"/>
              <a:t>Humoriste</a:t>
            </a:r>
            <a:r>
              <a:rPr lang="en-US"/>
              <a:t>)</a:t>
            </a:r>
          </a:p>
          <a:p>
            <a:pPr marL="914400" lvl="2" indent="0">
              <a:buNone/>
            </a:pPr>
            <a:r>
              <a:rPr lang="en-US"/>
              <a:t>100 1_ Jones, Adele $c (Maître de </a:t>
            </a:r>
            <a:r>
              <a:rPr lang="en-US" err="1"/>
              <a:t>conférences</a:t>
            </a:r>
            <a:r>
              <a:rPr lang="en-US"/>
              <a:t> </a:t>
            </a:r>
            <a:r>
              <a:rPr lang="en-US" err="1"/>
              <a:t>en</a:t>
            </a:r>
            <a:r>
              <a:rPr lang="en-US"/>
              <a:t> </a:t>
            </a:r>
            <a:r>
              <a:rPr lang="en-US" err="1"/>
              <a:t>littérature</a:t>
            </a:r>
            <a:r>
              <a:rPr lang="en-US"/>
              <a:t> anglaise)</a:t>
            </a:r>
          </a:p>
          <a:p>
            <a:pPr marL="914400" lvl="2" indent="0">
              <a:buNone/>
            </a:pPr>
            <a:r>
              <a:rPr lang="en-US"/>
              <a:t>100 1_ Jones, Adele $c (</a:t>
            </a:r>
            <a:r>
              <a:rPr lang="en-US" err="1"/>
              <a:t>Écrivaine</a:t>
            </a:r>
            <a:r>
              <a:rPr lang="en-US"/>
              <a:t> de romans d’amour)</a:t>
            </a:r>
          </a:p>
          <a:p>
            <a:pPr marL="228600" lvl="0" indent="-228600" algn="l" rtl="0">
              <a:lnSpc>
                <a:spcPct val="90000"/>
              </a:lnSpc>
              <a:spcBef>
                <a:spcPts val="1000"/>
              </a:spcBef>
              <a:spcAft>
                <a:spcPts val="0"/>
              </a:spcAft>
              <a:buClr>
                <a:schemeClr val="dk1"/>
              </a:buClr>
              <a:buSzPts val="2400"/>
              <a:buChar char="•"/>
            </a:pPr>
            <a:endParaRPr sz="2400"/>
          </a:p>
        </p:txBody>
      </p:sp>
      <p:sp>
        <p:nvSpPr>
          <p:cNvPr id="634" name="Google Shape;634;p5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r>
              <a:rPr lang="en-US"/>
              <a:t>Module 2 : Description des personnes</a:t>
            </a:r>
            <a:endParaRPr/>
          </a:p>
        </p:txBody>
      </p:sp>
      <p:sp>
        <p:nvSpPr>
          <p:cNvPr id="635" name="Google Shape;635;p5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68</a:t>
            </a:fld>
            <a:endParaRPr/>
          </a:p>
        </p:txBody>
      </p:sp>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Shape 641"/>
        <p:cNvGrpSpPr/>
        <p:nvPr/>
      </p:nvGrpSpPr>
      <p:grpSpPr>
        <a:xfrm>
          <a:off x="0" y="0"/>
          <a:ext cx="0" cy="0"/>
          <a:chOff x="0" y="0"/>
          <a:chExt cx="0" cy="0"/>
        </a:xfrm>
      </p:grpSpPr>
      <p:pic>
        <p:nvPicPr>
          <p:cNvPr id="4" name="Image 4" descr="Une image contenant capture d’écran&#10;&#10;Description générée avec un niveau de confiance très élevé">
            <a:extLst>
              <a:ext uri="{FF2B5EF4-FFF2-40B4-BE49-F238E27FC236}">
                <a16:creationId xmlns:a16="http://schemas.microsoft.com/office/drawing/2014/main" id="{1FA1A781-581E-4D6A-9A1B-F848D57736B1}"/>
              </a:ext>
            </a:extLst>
          </p:cNvPr>
          <p:cNvPicPr>
            <a:picLocks noChangeAspect="1"/>
          </p:cNvPicPr>
          <p:nvPr/>
        </p:nvPicPr>
        <p:blipFill>
          <a:blip r:embed="rId3"/>
          <a:stretch>
            <a:fillRect/>
          </a:stretch>
        </p:blipFill>
        <p:spPr>
          <a:xfrm>
            <a:off x="1302589" y="1569122"/>
            <a:ext cx="9586821" cy="4783682"/>
          </a:xfrm>
          <a:prstGeom prst="rect">
            <a:avLst/>
          </a:prstGeom>
        </p:spPr>
      </p:pic>
      <p:sp>
        <p:nvSpPr>
          <p:cNvPr id="642" name="Google Shape;642;p54"/>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dk1"/>
              </a:buClr>
              <a:buSzPts val="4000"/>
              <a:buFont typeface="Calibri"/>
              <a:buNone/>
            </a:pPr>
            <a:r>
              <a:rPr lang="en-US" sz="4000">
                <a:latin typeface="Calibri"/>
                <a:ea typeface="Calibri"/>
                <a:cs typeface="Calibri"/>
                <a:sym typeface="Calibri"/>
              </a:rPr>
              <a:t>Profession ou occupation</a:t>
            </a:r>
            <a:endParaRPr sz="4000">
              <a:latin typeface="Calibri"/>
              <a:ea typeface="Calibri"/>
              <a:cs typeface="Calibri"/>
              <a:sym typeface="Calibri"/>
            </a:endParaRPr>
          </a:p>
        </p:txBody>
      </p:sp>
      <p:sp>
        <p:nvSpPr>
          <p:cNvPr id="643" name="Google Shape;643;p5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r>
              <a:rPr lang="en-US"/>
              <a:t>Module 2 : Description des personnes</a:t>
            </a:r>
            <a:endParaRPr/>
          </a:p>
        </p:txBody>
      </p:sp>
      <p:sp>
        <p:nvSpPr>
          <p:cNvPr id="644" name="Google Shape;644;p5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69</a:t>
            </a:fld>
            <a:endParaRPr/>
          </a:p>
        </p:txBody>
      </p:sp>
      <p:sp>
        <p:nvSpPr>
          <p:cNvPr id="3" name="Rectangle : coins arrondis 2">
            <a:extLst>
              <a:ext uri="{FF2B5EF4-FFF2-40B4-BE49-F238E27FC236}">
                <a16:creationId xmlns:a16="http://schemas.microsoft.com/office/drawing/2014/main" id="{8DA36185-FA04-4162-80D0-B45CA1E88ED7}"/>
              </a:ext>
            </a:extLst>
          </p:cNvPr>
          <p:cNvSpPr/>
          <p:nvPr/>
        </p:nvSpPr>
        <p:spPr>
          <a:xfrm>
            <a:off x="1305428" y="4400416"/>
            <a:ext cx="4693664" cy="409433"/>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Tree>
    <p:extLst>
      <p:ext uri="{BB962C8B-B14F-4D97-AF65-F5344CB8AC3E}">
        <p14:creationId xmlns:p14="http://schemas.microsoft.com/office/powerpoint/2010/main" val="21749053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54"/>
        <p:cNvGrpSpPr/>
        <p:nvPr/>
      </p:nvGrpSpPr>
      <p:grpSpPr>
        <a:xfrm>
          <a:off x="0" y="0"/>
          <a:ext cx="0" cy="0"/>
          <a:chOff x="0" y="0"/>
          <a:chExt cx="0" cy="0"/>
        </a:xfrm>
      </p:grpSpPr>
      <p:sp>
        <p:nvSpPr>
          <p:cNvPr id="155" name="Google Shape;155;p7"/>
          <p:cNvSpPr txBox="1">
            <a:spLocks noGrp="1"/>
          </p:cNvSpPr>
          <p:nvPr>
            <p:ph type="title"/>
          </p:nvPr>
        </p:nvSpPr>
        <p:spPr>
          <a:xfrm>
            <a:off x="838200" y="365126"/>
            <a:ext cx="10515600" cy="1072728"/>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dk1"/>
              </a:buClr>
              <a:buSzPts val="4000"/>
              <a:buFont typeface="Calibri"/>
              <a:buNone/>
            </a:pPr>
            <a:r>
              <a:rPr lang="en-US" sz="4000" err="1">
                <a:latin typeface="Calibri"/>
                <a:ea typeface="Calibri"/>
                <a:cs typeface="Calibri"/>
                <a:sym typeface="Calibri"/>
              </a:rPr>
              <a:t>Vedette</a:t>
            </a:r>
            <a:r>
              <a:rPr lang="en-US" sz="4000">
                <a:latin typeface="Calibri"/>
                <a:ea typeface="Calibri"/>
                <a:cs typeface="Calibri"/>
                <a:sym typeface="Calibri"/>
              </a:rPr>
              <a:t> : Personne fictive</a:t>
            </a:r>
            <a:endParaRPr sz="4000">
              <a:latin typeface="Calibri"/>
              <a:ea typeface="Calibri"/>
              <a:cs typeface="Calibri"/>
              <a:sym typeface="Calibri"/>
            </a:endParaRPr>
          </a:p>
        </p:txBody>
      </p:sp>
      <p:sp>
        <p:nvSpPr>
          <p:cNvPr id="156" name="Google Shape;156;p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888888"/>
              </a:buClr>
              <a:buSzPts val="1200"/>
              <a:buFont typeface="Calibri"/>
              <a:buNone/>
            </a:pPr>
            <a:r>
              <a:rPr lang="en-US" sz="1200" b="0" i="0" u="none" strike="noStrike" cap="none">
                <a:solidFill>
                  <a:srgbClr val="888888"/>
                </a:solidFill>
                <a:latin typeface="Calibri"/>
                <a:ea typeface="Calibri"/>
                <a:cs typeface="Calibri"/>
                <a:sym typeface="Calibri"/>
              </a:rPr>
              <a:t>Module 2 : Description des </a:t>
            </a:r>
            <a:r>
              <a:rPr lang="en-US">
                <a:solidFill>
                  <a:srgbClr val="888888"/>
                </a:solidFill>
                <a:latin typeface="Calibri"/>
                <a:ea typeface="Calibri"/>
                <a:cs typeface="Calibri"/>
                <a:sym typeface="Calibri"/>
              </a:rPr>
              <a:t>personn</a:t>
            </a:r>
            <a:r>
              <a:rPr lang="en-US" sz="1200" b="0" i="0" u="none" strike="noStrike" cap="none">
                <a:solidFill>
                  <a:srgbClr val="888888"/>
                </a:solidFill>
                <a:latin typeface="Calibri"/>
                <a:ea typeface="Calibri"/>
                <a:cs typeface="Calibri"/>
                <a:sym typeface="Calibri"/>
              </a:rPr>
              <a:t>es</a:t>
            </a:r>
            <a:endParaRPr sz="1200" b="0" i="0" u="none" strike="noStrike" cap="none">
              <a:solidFill>
                <a:srgbClr val="888888"/>
              </a:solidFill>
              <a:latin typeface="Calibri"/>
              <a:ea typeface="Calibri"/>
              <a:cs typeface="Calibri"/>
              <a:sym typeface="Calibri"/>
            </a:endParaRPr>
          </a:p>
        </p:txBody>
      </p:sp>
      <p:sp>
        <p:nvSpPr>
          <p:cNvPr id="157" name="Google Shape;157;p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888888"/>
              </a:buClr>
              <a:buSzPts val="1200"/>
              <a:buFont typeface="Calibri"/>
              <a:buNone/>
            </a:pPr>
            <a:fld id="{00000000-1234-1234-1234-123412341234}" type="slidenum">
              <a:rPr lang="en-US" sz="1200" b="0" i="0" u="none" strike="noStrike" cap="none">
                <a:solidFill>
                  <a:srgbClr val="888888"/>
                </a:solidFill>
                <a:latin typeface="Calibri"/>
                <a:ea typeface="Calibri"/>
                <a:cs typeface="Calibri"/>
                <a:sym typeface="Calibri"/>
              </a:rPr>
              <a:t>7</a:t>
            </a:fld>
            <a:endParaRPr sz="1200" b="0" i="0" u="none" strike="noStrike" cap="none">
              <a:solidFill>
                <a:srgbClr val="888888"/>
              </a:solidFill>
              <a:latin typeface="Calibri"/>
              <a:ea typeface="Calibri"/>
              <a:cs typeface="Calibri"/>
              <a:sym typeface="Calibri"/>
            </a:endParaRPr>
          </a:p>
        </p:txBody>
      </p:sp>
      <p:pic>
        <p:nvPicPr>
          <p:cNvPr id="159" name="Google Shape;159;p7"/>
          <p:cNvPicPr preferRelativeResize="0"/>
          <p:nvPr/>
        </p:nvPicPr>
        <p:blipFill rotWithShape="1">
          <a:blip r:embed="rId3">
            <a:alphaModFix/>
          </a:blip>
          <a:srcRect/>
          <a:stretch/>
        </p:blipFill>
        <p:spPr>
          <a:xfrm>
            <a:off x="1714499" y="1846560"/>
            <a:ext cx="8692661" cy="4101083"/>
          </a:xfrm>
          <a:prstGeom prst="rect">
            <a:avLst/>
          </a:prstGeom>
          <a:noFill/>
          <a:ln>
            <a:noFill/>
          </a:ln>
        </p:spPr>
      </p:pic>
    </p:spTree>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Shape 652"/>
        <p:cNvGrpSpPr/>
        <p:nvPr/>
      </p:nvGrpSpPr>
      <p:grpSpPr>
        <a:xfrm>
          <a:off x="0" y="0"/>
          <a:ext cx="0" cy="0"/>
          <a:chOff x="0" y="0"/>
          <a:chExt cx="0" cy="0"/>
        </a:xfrm>
      </p:grpSpPr>
      <p:sp>
        <p:nvSpPr>
          <p:cNvPr id="653" name="Google Shape;653;p55"/>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dk1"/>
              </a:buClr>
              <a:buSzPts val="4000"/>
              <a:buFont typeface="Calibri"/>
              <a:buNone/>
            </a:pPr>
            <a:r>
              <a:rPr lang="en-US" sz="4000">
                <a:latin typeface="Calibri"/>
                <a:ea typeface="Calibri"/>
                <a:cs typeface="Calibri"/>
                <a:sym typeface="Calibri"/>
              </a:rPr>
              <a:t>Profession ou occupation (RDA 9.16)</a:t>
            </a:r>
            <a:endParaRPr sz="4000">
              <a:latin typeface="Calibri"/>
              <a:ea typeface="Calibri"/>
              <a:cs typeface="Calibri"/>
              <a:sym typeface="Calibri"/>
            </a:endParaRPr>
          </a:p>
        </p:txBody>
      </p:sp>
      <p:sp>
        <p:nvSpPr>
          <p:cNvPr id="654" name="Google Shape;654;p55"/>
          <p:cNvSpPr txBox="1">
            <a:spLocks noGrp="1"/>
          </p:cNvSpPr>
          <p:nvPr>
            <p:ph type="body" idx="1"/>
          </p:nvPr>
        </p:nvSpPr>
        <p:spPr>
          <a:xfrm>
            <a:off x="1406769" y="1690688"/>
            <a:ext cx="9803424" cy="4351338"/>
          </a:xfrm>
          <a:prstGeom prst="rect">
            <a:avLst/>
          </a:prstGeom>
          <a:noFill/>
          <a:ln>
            <a:noFill/>
          </a:ln>
        </p:spPr>
        <p:txBody>
          <a:bodyPr spcFirstLastPara="1" wrap="square" lIns="91425" tIns="45700" rIns="91425" bIns="45700" anchor="t" anchorCtr="0">
            <a:normAutofit lnSpcReduction="10000"/>
          </a:bodyPr>
          <a:lstStyle/>
          <a:p>
            <a:pPr marL="228600" indent="-228600">
              <a:lnSpc>
                <a:spcPct val="80000"/>
              </a:lnSpc>
              <a:spcBef>
                <a:spcPts val="0"/>
              </a:spcBef>
              <a:buSzPts val="2800"/>
            </a:pPr>
            <a:r>
              <a:rPr lang="en-US"/>
              <a:t>Ne pas enregistrer de </a:t>
            </a:r>
            <a:r>
              <a:rPr lang="en-US" err="1"/>
              <a:t>termes</a:t>
            </a:r>
            <a:r>
              <a:rPr lang="en-US"/>
              <a:t> </a:t>
            </a:r>
            <a:r>
              <a:rPr lang="en-US" err="1"/>
              <a:t>comprenant</a:t>
            </a:r>
            <a:r>
              <a:rPr lang="en-US"/>
              <a:t> </a:t>
            </a:r>
            <a:r>
              <a:rPr lang="en-US" err="1"/>
              <a:t>l’indication</a:t>
            </a:r>
            <a:r>
              <a:rPr lang="en-US"/>
              <a:t> du </a:t>
            </a:r>
            <a:r>
              <a:rPr lang="en-US" err="1"/>
              <a:t>sexe</a:t>
            </a:r>
            <a:r>
              <a:rPr lang="en-US"/>
              <a:t>, de la nationalité, de </a:t>
            </a:r>
            <a:r>
              <a:rPr lang="en-US" err="1"/>
              <a:t>l’ethnicité</a:t>
            </a:r>
            <a:r>
              <a:rPr lang="en-US"/>
              <a:t>, de la religion, de </a:t>
            </a:r>
            <a:r>
              <a:rPr lang="en-US" err="1"/>
              <a:t>l’orientation</a:t>
            </a:r>
            <a:r>
              <a:rPr lang="en-US"/>
              <a:t> sexuelle, ou d'autres caractéristiques qui ne sont pas strictement professionnelles. Cependant, les termes d’occupation genrés intrinsèques (par exemple, religieux) peuvent être utilisés si rien d’autre ne convient.</a:t>
            </a:r>
            <a:endParaRPr/>
          </a:p>
          <a:p>
            <a:pPr marL="0" lvl="0" indent="0" algn="l" rtl="0">
              <a:lnSpc>
                <a:spcPct val="80000"/>
              </a:lnSpc>
              <a:spcBef>
                <a:spcPts val="1000"/>
              </a:spcBef>
              <a:spcAft>
                <a:spcPts val="0"/>
              </a:spcAft>
              <a:buClr>
                <a:schemeClr val="dk1"/>
              </a:buClr>
              <a:buSzPts val="2800"/>
              <a:buNone/>
            </a:pPr>
            <a:endParaRPr/>
          </a:p>
          <a:p>
            <a:pPr marL="457200" lvl="1" indent="0">
              <a:lnSpc>
                <a:spcPct val="80000"/>
              </a:lnSpc>
              <a:buSzPts val="2000"/>
              <a:buNone/>
              <a:tabLst>
                <a:tab pos="1168400" algn="l"/>
              </a:tabLst>
            </a:pPr>
            <a:r>
              <a:rPr lang="en-US"/>
              <a:t>	   374 Humoristes $2 </a:t>
            </a:r>
            <a:r>
              <a:rPr lang="fr-CA"/>
              <a:t>rvm</a:t>
            </a:r>
            <a:endParaRPr/>
          </a:p>
          <a:p>
            <a:pPr marL="457200" lvl="1" indent="0">
              <a:lnSpc>
                <a:spcPct val="80000"/>
              </a:lnSpc>
              <a:buSzPts val="2000"/>
              <a:buNone/>
              <a:tabLst>
                <a:tab pos="1347788" algn="l"/>
              </a:tabLst>
            </a:pPr>
            <a:r>
              <a:rPr lang="en-US" i="1"/>
              <a:t>et non 	</a:t>
            </a:r>
            <a:r>
              <a:rPr lang="en-US"/>
              <a:t>374 Femmes humoristes $2 </a:t>
            </a:r>
            <a:r>
              <a:rPr lang="fr-CA"/>
              <a:t>rvm</a:t>
            </a:r>
            <a:endParaRPr/>
          </a:p>
          <a:p>
            <a:pPr marL="457200" lvl="1" indent="0" algn="l" rtl="0">
              <a:lnSpc>
                <a:spcPct val="80000"/>
              </a:lnSpc>
              <a:spcBef>
                <a:spcPts val="500"/>
              </a:spcBef>
              <a:spcAft>
                <a:spcPts val="0"/>
              </a:spcAft>
              <a:buClr>
                <a:schemeClr val="dk1"/>
              </a:buClr>
              <a:buSzPts val="2000"/>
              <a:buNone/>
            </a:pPr>
            <a:endParaRPr/>
          </a:p>
          <a:p>
            <a:pPr marL="457200" lvl="1" indent="0">
              <a:lnSpc>
                <a:spcPct val="80000"/>
              </a:lnSpc>
              <a:buSzPts val="2000"/>
              <a:buNone/>
              <a:tabLst>
                <a:tab pos="1347788" algn="l"/>
              </a:tabLst>
            </a:pPr>
            <a:r>
              <a:rPr lang="en-US"/>
              <a:t>	374 Avocats $2 rvm</a:t>
            </a:r>
            <a:endParaRPr/>
          </a:p>
          <a:p>
            <a:pPr marL="457200" lvl="1" indent="0">
              <a:lnSpc>
                <a:spcPct val="80000"/>
              </a:lnSpc>
              <a:buSzPts val="2000"/>
              <a:buNone/>
              <a:tabLst>
                <a:tab pos="1347788" algn="l"/>
              </a:tabLst>
            </a:pPr>
            <a:r>
              <a:rPr lang="en-US" i="1"/>
              <a:t>et non 	</a:t>
            </a:r>
            <a:r>
              <a:rPr lang="en-US"/>
              <a:t>374 Avocats noirs américains $2 rvm </a:t>
            </a:r>
            <a:endParaRPr/>
          </a:p>
        </p:txBody>
      </p:sp>
      <p:sp>
        <p:nvSpPr>
          <p:cNvPr id="655" name="Google Shape;655;p5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r>
              <a:rPr lang="en-US"/>
              <a:t>Module 2 : Description des personnes</a:t>
            </a:r>
            <a:endParaRPr/>
          </a:p>
        </p:txBody>
      </p:sp>
      <p:sp>
        <p:nvSpPr>
          <p:cNvPr id="656" name="Google Shape;656;p5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70</a:t>
            </a:fld>
            <a:endParaRPr/>
          </a:p>
        </p:txBody>
      </p:sp>
    </p:spTree>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Shape 662"/>
        <p:cNvGrpSpPr/>
        <p:nvPr/>
      </p:nvGrpSpPr>
      <p:grpSpPr>
        <a:xfrm>
          <a:off x="0" y="0"/>
          <a:ext cx="0" cy="0"/>
          <a:chOff x="0" y="0"/>
          <a:chExt cx="0" cy="0"/>
        </a:xfrm>
      </p:grpSpPr>
      <p:sp>
        <p:nvSpPr>
          <p:cNvPr id="663" name="Google Shape;663;p56"/>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dk1"/>
              </a:buClr>
              <a:buSzPts val="4000"/>
              <a:buFont typeface="Calibri"/>
              <a:buNone/>
            </a:pPr>
            <a:r>
              <a:rPr lang="en-US" sz="4000">
                <a:latin typeface="Calibri"/>
                <a:ea typeface="Calibri"/>
                <a:cs typeface="Calibri"/>
                <a:sym typeface="Calibri"/>
              </a:rPr>
              <a:t>Profession </a:t>
            </a:r>
            <a:r>
              <a:rPr lang="en-US" sz="4000" err="1">
                <a:latin typeface="Calibri"/>
                <a:ea typeface="Calibri"/>
                <a:cs typeface="Calibri"/>
                <a:sym typeface="Calibri"/>
              </a:rPr>
              <a:t>ou</a:t>
            </a:r>
            <a:r>
              <a:rPr lang="en-US" sz="4000">
                <a:latin typeface="Calibri"/>
                <a:ea typeface="Calibri"/>
                <a:cs typeface="Calibri"/>
                <a:sym typeface="Calibri"/>
              </a:rPr>
              <a:t> occupation (RDA 9.16)</a:t>
            </a:r>
            <a:endParaRPr sz="4000">
              <a:latin typeface="Calibri"/>
              <a:ea typeface="Calibri"/>
              <a:cs typeface="Calibri"/>
              <a:sym typeface="Calibri"/>
            </a:endParaRPr>
          </a:p>
        </p:txBody>
      </p:sp>
      <p:sp>
        <p:nvSpPr>
          <p:cNvPr id="664" name="Google Shape;664;p56"/>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lnSpcReduction="10000"/>
          </a:bodyPr>
          <a:lstStyle/>
          <a:p>
            <a:pPr marL="228600" lvl="0" indent="-228600" algn="l" rtl="0">
              <a:lnSpc>
                <a:spcPct val="90000"/>
              </a:lnSpc>
              <a:spcBef>
                <a:spcPts val="0"/>
              </a:spcBef>
              <a:spcAft>
                <a:spcPts val="0"/>
              </a:spcAft>
              <a:buClr>
                <a:schemeClr val="dk1"/>
              </a:buClr>
              <a:buSzPts val="2800"/>
              <a:buChar char="•"/>
            </a:pPr>
            <a:r>
              <a:rPr lang="en-US"/>
              <a:t>La nationalité, l’ethnicité, la religion, l’orientation sexuelle ou autres caractéristiques démographiques non reliées à la profession/occupation ou le sexe peuvent être enregistrées dans la zone 368 $c (Autre désignation) si on juge que c’est important.</a:t>
            </a:r>
            <a:endParaRPr/>
          </a:p>
          <a:p>
            <a:pPr marL="0" lvl="0" indent="0" algn="l" rtl="0">
              <a:lnSpc>
                <a:spcPct val="90000"/>
              </a:lnSpc>
              <a:spcBef>
                <a:spcPts val="1000"/>
              </a:spcBef>
              <a:spcAft>
                <a:spcPts val="0"/>
              </a:spcAft>
              <a:buClr>
                <a:schemeClr val="dk1"/>
              </a:buClr>
              <a:buSzPts val="2800"/>
              <a:buNone/>
            </a:pPr>
            <a:endParaRPr sz="3200"/>
          </a:p>
          <a:p>
            <a:pPr marL="457200" lvl="1" indent="0">
              <a:buSzPts val="2000"/>
              <a:buNone/>
            </a:pPr>
            <a:r>
              <a:rPr lang="en-US"/>
              <a:t>            368     $c Noirs américains $c Chrétiens $c Sourds $2 rvmgd</a:t>
            </a:r>
            <a:endParaRPr/>
          </a:p>
          <a:p>
            <a:pPr marL="457200" lvl="1" indent="0">
              <a:buSzPts val="2000"/>
              <a:buNone/>
            </a:pPr>
            <a:r>
              <a:rPr lang="en-US"/>
              <a:t>            374     Avocats $2 rvmgd</a:t>
            </a:r>
          </a:p>
          <a:p>
            <a:pPr marL="457200" lvl="1" indent="0">
              <a:buSzPts val="2000"/>
              <a:buNone/>
            </a:pPr>
            <a:r>
              <a:rPr lang="en-US"/>
              <a:t>            375     féminin</a:t>
            </a:r>
          </a:p>
          <a:p>
            <a:pPr marL="457200" lvl="1" indent="0" algn="l" rtl="0">
              <a:lnSpc>
                <a:spcPct val="90000"/>
              </a:lnSpc>
              <a:spcBef>
                <a:spcPts val="0"/>
              </a:spcBef>
              <a:spcAft>
                <a:spcPts val="0"/>
              </a:spcAft>
              <a:buClr>
                <a:schemeClr val="dk1"/>
              </a:buClr>
              <a:buSzPts val="2000"/>
              <a:buNone/>
            </a:pPr>
            <a:endParaRPr/>
          </a:p>
          <a:p>
            <a:pPr marL="2060575" lvl="1" indent="-1603375">
              <a:buSzPts val="2000"/>
              <a:buNone/>
            </a:pPr>
            <a:r>
              <a:rPr lang="en-US" i="1"/>
              <a:t>et non </a:t>
            </a:r>
            <a:r>
              <a:rPr lang="en-US"/>
              <a:t>374     Avocates noires américaines $a Avocats chrétiens $a Avocats sourds $2 rvm</a:t>
            </a:r>
            <a:endParaRPr/>
          </a:p>
        </p:txBody>
      </p:sp>
      <p:sp>
        <p:nvSpPr>
          <p:cNvPr id="665" name="Google Shape;665;p5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r>
              <a:rPr lang="en-US"/>
              <a:t>Module 2 : Description des personnes</a:t>
            </a:r>
            <a:endParaRPr/>
          </a:p>
        </p:txBody>
      </p:sp>
      <p:sp>
        <p:nvSpPr>
          <p:cNvPr id="666" name="Google Shape;666;p5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71</a:t>
            </a:fld>
            <a:endParaRPr/>
          </a:p>
        </p:txBody>
      </p:sp>
    </p:spTree>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Shape 672"/>
        <p:cNvGrpSpPr/>
        <p:nvPr/>
      </p:nvGrpSpPr>
      <p:grpSpPr>
        <a:xfrm>
          <a:off x="0" y="0"/>
          <a:ext cx="0" cy="0"/>
          <a:chOff x="0" y="0"/>
          <a:chExt cx="0" cy="0"/>
        </a:xfrm>
      </p:grpSpPr>
      <p:sp>
        <p:nvSpPr>
          <p:cNvPr id="673" name="Google Shape;673;p57"/>
          <p:cNvSpPr txBox="1">
            <a:spLocks noGrp="1"/>
          </p:cNvSpPr>
          <p:nvPr>
            <p:ph type="title"/>
          </p:nvPr>
        </p:nvSpPr>
        <p:spPr>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dk1"/>
              </a:buClr>
              <a:buSzPts val="4000"/>
              <a:buFont typeface="Calibri"/>
              <a:buNone/>
            </a:pPr>
            <a:r>
              <a:rPr lang="en-US" sz="4000">
                <a:latin typeface="Calibri"/>
                <a:ea typeface="Calibri"/>
                <a:cs typeface="Calibri"/>
                <a:sym typeface="Calibri"/>
              </a:rPr>
              <a:t>Politique du </a:t>
            </a:r>
            <a:r>
              <a:rPr lang="en-US" sz="4000"/>
              <a:t>PFAN</a:t>
            </a:r>
            <a:r>
              <a:rPr lang="en-US" sz="4000">
                <a:latin typeface="Calibri"/>
                <a:ea typeface="Calibri"/>
                <a:cs typeface="Calibri"/>
                <a:sym typeface="Calibri"/>
              </a:rPr>
              <a:t> sur les noms indifférenciés</a:t>
            </a:r>
            <a:br>
              <a:rPr lang="en-US" sz="4000">
                <a:latin typeface="Calibri"/>
                <a:ea typeface="Calibri"/>
                <a:cs typeface="Calibri"/>
                <a:sym typeface="Calibri"/>
              </a:rPr>
            </a:br>
            <a:r>
              <a:rPr lang="en-US" sz="4000"/>
              <a:t>Guide</a:t>
            </a:r>
            <a:r>
              <a:rPr lang="en-US" sz="4000">
                <a:latin typeface="Calibri"/>
                <a:ea typeface="Calibri"/>
                <a:cs typeface="Calibri"/>
                <a:sym typeface="Calibri"/>
              </a:rPr>
              <a:t> 008/32</a:t>
            </a:r>
            <a:endParaRPr sz="4000">
              <a:latin typeface="Calibri"/>
              <a:ea typeface="Calibri"/>
              <a:cs typeface="Calibri"/>
              <a:sym typeface="Calibri"/>
            </a:endParaRPr>
          </a:p>
        </p:txBody>
      </p:sp>
      <p:sp>
        <p:nvSpPr>
          <p:cNvPr id="2" name="Espace réservé du texte 1">
            <a:extLst>
              <a:ext uri="{FF2B5EF4-FFF2-40B4-BE49-F238E27FC236}">
                <a16:creationId xmlns:a16="http://schemas.microsoft.com/office/drawing/2014/main" id="{A0079EF0-7AEA-499F-8E2A-9180AA16C13F}"/>
              </a:ext>
            </a:extLst>
          </p:cNvPr>
          <p:cNvSpPr>
            <a:spLocks noGrp="1"/>
          </p:cNvSpPr>
          <p:nvPr>
            <p:ph type="body" idx="1"/>
          </p:nvPr>
        </p:nvSpPr>
        <p:spPr/>
        <p:txBody>
          <a:bodyPr>
            <a:normAutofit lnSpcReduction="10000"/>
          </a:bodyPr>
          <a:lstStyle/>
          <a:p>
            <a:r>
              <a:rPr lang="fr-CA"/>
              <a:t>Lors de la création d'une notice d'autorité de nom pour un nom de famille, attribuer la valeur « n » dans la zone 008/32</a:t>
            </a:r>
          </a:p>
          <a:p>
            <a:r>
              <a:rPr lang="fr-CA"/>
              <a:t>Ne pas  utiliser la valeur « b » dans une notice d'autorité de nom RDA; toutes les notices d'autorité de noms de personnes doivent être différenciées</a:t>
            </a:r>
          </a:p>
          <a:p>
            <a:r>
              <a:rPr lang="fr-CA"/>
              <a:t>Ne pas ajouter une nouvelle identité à une notice d'autorité de nom de personne existante codée « b » dans la zone 008/32</a:t>
            </a:r>
          </a:p>
          <a:p>
            <a:r>
              <a:rPr lang="fr-CA"/>
              <a:t>Appliquer plutôt RDA 9.19.1 pour créer un point d'accès autorisé unique pour la personne, en utilisant les éléments additionnels appropriés</a:t>
            </a:r>
          </a:p>
          <a:p>
            <a:endParaRPr lang="fr-CA"/>
          </a:p>
        </p:txBody>
      </p:sp>
      <p:sp>
        <p:nvSpPr>
          <p:cNvPr id="674" name="Google Shape;674;p57"/>
          <p:cNvSpPr txBox="1">
            <a:spLocks noGrp="1"/>
          </p:cNvSpPr>
          <p:nvPr>
            <p:ph type="ftr" idx="11"/>
          </p:nvPr>
        </p:nvSpPr>
        <p:spPr>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r>
              <a:rPr lang="en-US"/>
              <a:t>Module 2 : Description des personnes</a:t>
            </a:r>
            <a:endParaRPr/>
          </a:p>
        </p:txBody>
      </p:sp>
      <p:sp>
        <p:nvSpPr>
          <p:cNvPr id="675" name="Google Shape;675;p57"/>
          <p:cNvSpPr txBox="1">
            <a:spLocks noGrp="1"/>
          </p:cNvSpPr>
          <p:nvPr>
            <p:ph type="sldNum" idx="12"/>
          </p:nvPr>
        </p:nvSpPr>
        <p:spPr>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72</a:t>
            </a:fld>
            <a:endParaRPr/>
          </a:p>
        </p:txBody>
      </p:sp>
    </p:spTree>
    <p:extLst>
      <p:ext uri="{BB962C8B-B14F-4D97-AF65-F5344CB8AC3E}">
        <p14:creationId xmlns:p14="http://schemas.microsoft.com/office/powerpoint/2010/main" val="4141590621"/>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Shape 682"/>
        <p:cNvGrpSpPr/>
        <p:nvPr/>
      </p:nvGrpSpPr>
      <p:grpSpPr>
        <a:xfrm>
          <a:off x="0" y="0"/>
          <a:ext cx="0" cy="0"/>
          <a:chOff x="0" y="0"/>
          <a:chExt cx="0" cy="0"/>
        </a:xfrm>
      </p:grpSpPr>
      <p:sp>
        <p:nvSpPr>
          <p:cNvPr id="683" name="Google Shape;683;p58"/>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dk1"/>
              </a:buClr>
              <a:buSzPts val="4000"/>
              <a:buFont typeface="Calibri"/>
              <a:buNone/>
            </a:pPr>
            <a:r>
              <a:rPr lang="en-US" sz="4000">
                <a:latin typeface="Calibri"/>
                <a:ea typeface="Calibri"/>
                <a:cs typeface="Calibri"/>
                <a:sym typeface="Calibri"/>
              </a:rPr>
              <a:t>Politique du </a:t>
            </a:r>
            <a:r>
              <a:rPr lang="en-US" sz="4000"/>
              <a:t>PFAN</a:t>
            </a:r>
            <a:r>
              <a:rPr lang="en-US" sz="4000">
                <a:latin typeface="Calibri"/>
                <a:ea typeface="Calibri"/>
                <a:cs typeface="Calibri"/>
                <a:sym typeface="Calibri"/>
              </a:rPr>
              <a:t> sur les noms indifférenciés</a:t>
            </a:r>
            <a:endParaRPr sz="4000">
              <a:latin typeface="Calibri"/>
              <a:ea typeface="Calibri"/>
              <a:cs typeface="Calibri"/>
              <a:sym typeface="Calibri"/>
            </a:endParaRPr>
          </a:p>
        </p:txBody>
      </p:sp>
      <p:sp>
        <p:nvSpPr>
          <p:cNvPr id="684" name="Google Shape;684;p58"/>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p>
            <a:pPr marL="228600" lvl="0" indent="-228600" algn="l" rtl="0">
              <a:lnSpc>
                <a:spcPct val="90000"/>
              </a:lnSpc>
              <a:spcBef>
                <a:spcPts val="0"/>
              </a:spcBef>
              <a:spcAft>
                <a:spcPts val="0"/>
              </a:spcAft>
              <a:buClr>
                <a:schemeClr val="dk1"/>
              </a:buClr>
              <a:buSzPts val="2800"/>
              <a:buChar char="•"/>
            </a:pPr>
            <a:r>
              <a:rPr lang="en-US"/>
              <a:t>Bien que RDA </a:t>
            </a:r>
            <a:r>
              <a:rPr lang="en-US" err="1"/>
              <a:t>permette</a:t>
            </a:r>
            <a:r>
              <a:rPr lang="en-US"/>
              <a:t> l’enregistrement de </a:t>
            </a:r>
            <a:r>
              <a:rPr lang="en-US" err="1"/>
              <a:t>noms</a:t>
            </a:r>
            <a:r>
              <a:rPr lang="en-US"/>
              <a:t> de </a:t>
            </a:r>
            <a:r>
              <a:rPr lang="en-US" err="1"/>
              <a:t>personne</a:t>
            </a:r>
            <a:r>
              <a:rPr lang="en-US"/>
              <a:t> indifférenciés (8.11 et 9.19.1.1), la politique du PFAN ne le permet plus dans le fichier d’autorité de </a:t>
            </a:r>
            <a:r>
              <a:rPr lang="en-US" err="1"/>
              <a:t>Canadiana</a:t>
            </a:r>
            <a:endParaRPr/>
          </a:p>
          <a:p>
            <a:pPr marL="228600" lvl="0" indent="-228600" algn="l" rtl="0">
              <a:lnSpc>
                <a:spcPct val="90000"/>
              </a:lnSpc>
              <a:spcBef>
                <a:spcPts val="1000"/>
              </a:spcBef>
              <a:spcAft>
                <a:spcPts val="0"/>
              </a:spcAft>
              <a:buClr>
                <a:schemeClr val="dk1"/>
              </a:buClr>
              <a:buSzPts val="2800"/>
              <a:buChar char="•"/>
            </a:pPr>
            <a:r>
              <a:rPr lang="en-US"/>
              <a:t>Ne pas </a:t>
            </a:r>
            <a:r>
              <a:rPr lang="en-US" err="1"/>
              <a:t>ajouter</a:t>
            </a:r>
            <a:r>
              <a:rPr lang="en-US"/>
              <a:t> de nouveaux </a:t>
            </a:r>
            <a:r>
              <a:rPr lang="en-US" err="1"/>
              <a:t>noms</a:t>
            </a:r>
            <a:r>
              <a:rPr lang="en-US"/>
              <a:t> aux notices de </a:t>
            </a:r>
            <a:r>
              <a:rPr lang="en-US" err="1"/>
              <a:t>noms</a:t>
            </a:r>
            <a:r>
              <a:rPr lang="en-US"/>
              <a:t> </a:t>
            </a:r>
            <a:r>
              <a:rPr lang="en-US" err="1"/>
              <a:t>indifférenciés</a:t>
            </a:r>
            <a:r>
              <a:rPr lang="en-US"/>
              <a:t> </a:t>
            </a:r>
            <a:r>
              <a:rPr lang="en-US" err="1"/>
              <a:t>existantes</a:t>
            </a:r>
            <a:endParaRPr/>
          </a:p>
          <a:p>
            <a:pPr marL="228600" lvl="0" indent="-228600" algn="l" rtl="0">
              <a:lnSpc>
                <a:spcPct val="90000"/>
              </a:lnSpc>
              <a:spcBef>
                <a:spcPts val="1000"/>
              </a:spcBef>
              <a:spcAft>
                <a:spcPts val="0"/>
              </a:spcAft>
              <a:buClr>
                <a:schemeClr val="dk1"/>
              </a:buClr>
              <a:buSzPts val="2800"/>
              <a:buChar char="•"/>
            </a:pPr>
            <a:r>
              <a:rPr lang="en-US" err="1"/>
              <a:t>Utiliser</a:t>
            </a:r>
            <a:r>
              <a:rPr lang="en-US"/>
              <a:t> plutôt l’un des éléments nouvellement disponibles pour qualifier (c.-à-d. </a:t>
            </a:r>
            <a:r>
              <a:rPr lang="en-US" err="1"/>
              <a:t>différencier</a:t>
            </a:r>
            <a:r>
              <a:rPr lang="en-US"/>
              <a:t>) le nom de </a:t>
            </a:r>
            <a:r>
              <a:rPr lang="en-US" err="1"/>
              <a:t>personne</a:t>
            </a:r>
            <a:endParaRPr/>
          </a:p>
        </p:txBody>
      </p:sp>
      <p:sp>
        <p:nvSpPr>
          <p:cNvPr id="685" name="Google Shape;685;p5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r>
              <a:rPr lang="en-US"/>
              <a:t>Module 2 : Description des personnes</a:t>
            </a:r>
            <a:endParaRPr/>
          </a:p>
        </p:txBody>
      </p:sp>
      <p:sp>
        <p:nvSpPr>
          <p:cNvPr id="686" name="Google Shape;686;p5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73</a:t>
            </a:fld>
            <a:endParaRPr/>
          </a:p>
        </p:txBody>
      </p:sp>
    </p:spTree>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Shape 692"/>
        <p:cNvGrpSpPr/>
        <p:nvPr/>
      </p:nvGrpSpPr>
      <p:grpSpPr>
        <a:xfrm>
          <a:off x="0" y="0"/>
          <a:ext cx="0" cy="0"/>
          <a:chOff x="0" y="0"/>
          <a:chExt cx="0" cy="0"/>
        </a:xfrm>
      </p:grpSpPr>
      <p:sp>
        <p:nvSpPr>
          <p:cNvPr id="693" name="Google Shape;693;p59"/>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dk1"/>
              </a:buClr>
              <a:buSzPts val="4000"/>
              <a:buFont typeface="Calibri"/>
              <a:buNone/>
            </a:pPr>
            <a:r>
              <a:rPr lang="en-US" sz="4000">
                <a:latin typeface="Calibri"/>
                <a:ea typeface="Calibri"/>
                <a:cs typeface="Calibri"/>
                <a:sym typeface="Calibri"/>
              </a:rPr>
              <a:t>Politique du </a:t>
            </a:r>
            <a:r>
              <a:rPr lang="en-US" sz="4000"/>
              <a:t>PFAN</a:t>
            </a:r>
            <a:r>
              <a:rPr lang="en-US" sz="4000">
                <a:latin typeface="Calibri"/>
                <a:ea typeface="Calibri"/>
                <a:cs typeface="Calibri"/>
                <a:sym typeface="Calibri"/>
              </a:rPr>
              <a:t> sur les </a:t>
            </a:r>
            <a:r>
              <a:rPr lang="en-US" sz="4000" err="1">
                <a:latin typeface="Calibri"/>
                <a:ea typeface="Calibri"/>
                <a:cs typeface="Calibri"/>
                <a:sym typeface="Calibri"/>
              </a:rPr>
              <a:t>noms</a:t>
            </a:r>
            <a:r>
              <a:rPr lang="en-US" sz="4000">
                <a:latin typeface="Calibri"/>
                <a:ea typeface="Calibri"/>
                <a:cs typeface="Calibri"/>
                <a:sym typeface="Calibri"/>
              </a:rPr>
              <a:t> indifférenciés</a:t>
            </a:r>
            <a:endParaRPr sz="4000">
              <a:latin typeface="Calibri"/>
              <a:ea typeface="Calibri"/>
              <a:cs typeface="Calibri"/>
              <a:sym typeface="Calibri"/>
            </a:endParaRPr>
          </a:p>
        </p:txBody>
      </p:sp>
      <p:sp>
        <p:nvSpPr>
          <p:cNvPr id="694" name="Google Shape;694;p59"/>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p>
            <a:pPr marL="228600" lvl="0" indent="-228600" algn="l" rtl="0">
              <a:lnSpc>
                <a:spcPct val="90000"/>
              </a:lnSpc>
              <a:spcBef>
                <a:spcPts val="0"/>
              </a:spcBef>
              <a:spcAft>
                <a:spcPts val="0"/>
              </a:spcAft>
              <a:buClr>
                <a:schemeClr val="dk1"/>
              </a:buClr>
              <a:buSzPts val="2800"/>
              <a:buChar char="•"/>
            </a:pPr>
            <a:r>
              <a:rPr lang="en-US" err="1"/>
              <a:t>Lorsqu’un</a:t>
            </a:r>
            <a:r>
              <a:rPr lang="en-US"/>
              <a:t> point </a:t>
            </a:r>
            <a:r>
              <a:rPr lang="en-US" err="1"/>
              <a:t>d’accès</a:t>
            </a:r>
            <a:r>
              <a:rPr lang="en-US"/>
              <a:t> pour </a:t>
            </a:r>
            <a:r>
              <a:rPr lang="en-US" err="1"/>
              <a:t>une</a:t>
            </a:r>
            <a:r>
              <a:rPr lang="en-US"/>
              <a:t> </a:t>
            </a:r>
            <a:r>
              <a:rPr lang="en-US" err="1"/>
              <a:t>personne</a:t>
            </a:r>
            <a:r>
              <a:rPr lang="en-US"/>
              <a:t> </a:t>
            </a:r>
            <a:r>
              <a:rPr lang="en-US" err="1"/>
              <a:t>est</a:t>
            </a:r>
            <a:r>
              <a:rPr lang="en-US"/>
              <a:t> </a:t>
            </a:r>
            <a:r>
              <a:rPr lang="en-US" err="1"/>
              <a:t>nécessaire</a:t>
            </a:r>
            <a:r>
              <a:rPr lang="en-US"/>
              <a:t> et que </a:t>
            </a:r>
            <a:r>
              <a:rPr lang="en-US" err="1"/>
              <a:t>cette</a:t>
            </a:r>
            <a:r>
              <a:rPr lang="en-US"/>
              <a:t> </a:t>
            </a:r>
            <a:r>
              <a:rPr lang="en-US" err="1"/>
              <a:t>personne</a:t>
            </a:r>
            <a:r>
              <a:rPr lang="en-US"/>
              <a:t> </a:t>
            </a:r>
            <a:r>
              <a:rPr lang="en-US" err="1"/>
              <a:t>est</a:t>
            </a:r>
            <a:r>
              <a:rPr lang="en-US"/>
              <a:t> </a:t>
            </a:r>
            <a:r>
              <a:rPr lang="en-US" err="1"/>
              <a:t>représentée</a:t>
            </a:r>
            <a:r>
              <a:rPr lang="en-US"/>
              <a:t> sur </a:t>
            </a:r>
            <a:r>
              <a:rPr lang="en-US" err="1"/>
              <a:t>une</a:t>
            </a:r>
            <a:r>
              <a:rPr lang="en-US"/>
              <a:t> notice de nom </a:t>
            </a:r>
            <a:r>
              <a:rPr lang="en-US" err="1"/>
              <a:t>indifférencié</a:t>
            </a:r>
            <a:endParaRPr/>
          </a:p>
          <a:p>
            <a:pPr marL="900113" indent="0">
              <a:buSzPts val="2800"/>
              <a:buNone/>
            </a:pPr>
            <a:r>
              <a:rPr lang="en-US" sz="3200"/>
              <a:t>	</a:t>
            </a:r>
            <a:r>
              <a:rPr lang="en-US" sz="2400"/>
              <a:t>—  </a:t>
            </a:r>
            <a:r>
              <a:rPr lang="en-US" sz="2400" err="1"/>
              <a:t>Créer</a:t>
            </a:r>
            <a:r>
              <a:rPr lang="en-US" sz="2400"/>
              <a:t> </a:t>
            </a:r>
            <a:r>
              <a:rPr lang="en-US" sz="2400" err="1"/>
              <a:t>une</a:t>
            </a:r>
            <a:r>
              <a:rPr lang="en-US" sz="2400"/>
              <a:t> nouvelle notice </a:t>
            </a:r>
            <a:r>
              <a:rPr lang="en-US" sz="2400" err="1"/>
              <a:t>d’autorité</a:t>
            </a:r>
            <a:r>
              <a:rPr lang="en-US" sz="2400"/>
              <a:t> pour la </a:t>
            </a:r>
            <a:r>
              <a:rPr lang="en-US" sz="2400" err="1"/>
              <a:t>personne</a:t>
            </a:r>
            <a:r>
              <a:rPr lang="en-US" sz="2400"/>
              <a:t> avec </a:t>
            </a:r>
            <a:r>
              <a:rPr lang="en-US" sz="2400" err="1"/>
              <a:t>une</a:t>
            </a:r>
            <a:r>
              <a:rPr lang="en-US" sz="2400"/>
              <a:t> </a:t>
            </a:r>
            <a:r>
              <a:rPr lang="en-US" sz="2400" err="1"/>
              <a:t>ou</a:t>
            </a:r>
            <a:r>
              <a:rPr lang="en-US" sz="2400"/>
              <a:t> des </a:t>
            </a:r>
            <a:r>
              <a:rPr lang="en-US" sz="2400" err="1"/>
              <a:t>caractéristiques</a:t>
            </a:r>
            <a:r>
              <a:rPr lang="en-US" sz="2400"/>
              <a:t> la </a:t>
            </a:r>
            <a:r>
              <a:rPr lang="en-US" sz="2400" err="1"/>
              <a:t>différenciant</a:t>
            </a:r>
            <a:endParaRPr sz="3200"/>
          </a:p>
          <a:p>
            <a:pPr marL="0" indent="0">
              <a:spcBef>
                <a:spcPts val="1200"/>
              </a:spcBef>
              <a:buSzPts val="2000"/>
              <a:buNone/>
            </a:pPr>
            <a:r>
              <a:rPr lang="en-US" sz="2400"/>
              <a:t>	—  </a:t>
            </a:r>
            <a:r>
              <a:rPr lang="en-US" sz="2400" err="1"/>
              <a:t>Inclure</a:t>
            </a:r>
            <a:r>
              <a:rPr lang="en-US" sz="2400"/>
              <a:t> sur la nouvelle notice :  </a:t>
            </a:r>
            <a:endParaRPr sz="3200"/>
          </a:p>
          <a:p>
            <a:pPr marL="1706563" indent="0">
              <a:spcBef>
                <a:spcPts val="0"/>
              </a:spcBef>
              <a:buSzPts val="2000"/>
              <a:buNone/>
            </a:pPr>
            <a:r>
              <a:rPr lang="en-US" sz="1800"/>
              <a:t>667 ## $a </a:t>
            </a:r>
            <a:r>
              <a:rPr lang="en-US" sz="1800" err="1"/>
              <a:t>Anciennement</a:t>
            </a:r>
            <a:r>
              <a:rPr lang="en-US" sz="1800"/>
              <a:t> </a:t>
            </a:r>
            <a:r>
              <a:rPr lang="en-US" sz="1800" err="1"/>
              <a:t>incluse</a:t>
            </a:r>
            <a:r>
              <a:rPr lang="en-US" sz="1800"/>
              <a:t> dans </a:t>
            </a:r>
            <a:r>
              <a:rPr lang="en-US" sz="1800" err="1"/>
              <a:t>une</a:t>
            </a:r>
            <a:r>
              <a:rPr lang="en-US" sz="1800"/>
              <a:t> notice de nom </a:t>
            </a:r>
            <a:r>
              <a:rPr lang="en-US" sz="1800" err="1"/>
              <a:t>indifférenciée</a:t>
            </a:r>
            <a:r>
              <a:rPr lang="en-US" sz="1800"/>
              <a:t> : [</a:t>
            </a:r>
            <a:r>
              <a:rPr lang="en-US" sz="1800" err="1"/>
              <a:t>numéro</a:t>
            </a:r>
            <a:r>
              <a:rPr lang="en-US" sz="1800"/>
              <a:t> </a:t>
            </a:r>
            <a:r>
              <a:rPr lang="en-US" sz="1800" err="1"/>
              <a:t>Canadiana</a:t>
            </a:r>
            <a:r>
              <a:rPr lang="en-US" sz="1800"/>
              <a:t> de la notice </a:t>
            </a:r>
            <a:r>
              <a:rPr lang="en-US" sz="1800" err="1"/>
              <a:t>indifférenciée</a:t>
            </a:r>
            <a:r>
              <a:rPr lang="en-US" sz="1800"/>
              <a:t>]</a:t>
            </a:r>
            <a:endParaRPr sz="3200"/>
          </a:p>
          <a:p>
            <a:pPr marL="0" indent="0">
              <a:spcBef>
                <a:spcPts val="1200"/>
              </a:spcBef>
              <a:buSzPts val="1600"/>
              <a:buNone/>
            </a:pPr>
            <a:r>
              <a:rPr lang="en-US" sz="1800"/>
              <a:t>	</a:t>
            </a:r>
            <a:r>
              <a:rPr lang="en-US" sz="2400"/>
              <a:t>—  </a:t>
            </a:r>
            <a:r>
              <a:rPr lang="en-US" sz="2400" err="1"/>
              <a:t>Enlever</a:t>
            </a:r>
            <a:r>
              <a:rPr lang="en-US" sz="2400"/>
              <a:t> la </a:t>
            </a:r>
            <a:r>
              <a:rPr lang="en-US" sz="2400" err="1"/>
              <a:t>personne</a:t>
            </a:r>
            <a:r>
              <a:rPr lang="en-US" sz="2400"/>
              <a:t> de la notice </a:t>
            </a:r>
            <a:r>
              <a:rPr lang="en-US" sz="2400" err="1"/>
              <a:t>indifférenciée</a:t>
            </a:r>
            <a:endParaRPr sz="2400"/>
          </a:p>
        </p:txBody>
      </p:sp>
      <p:sp>
        <p:nvSpPr>
          <p:cNvPr id="695" name="Google Shape;695;p5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r>
              <a:rPr lang="en-US"/>
              <a:t>Module 2 : Description des personnes</a:t>
            </a:r>
            <a:endParaRPr/>
          </a:p>
        </p:txBody>
      </p:sp>
      <p:sp>
        <p:nvSpPr>
          <p:cNvPr id="696" name="Google Shape;696;p5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74</a:t>
            </a:fld>
            <a:endParaRPr/>
          </a:p>
        </p:txBody>
      </p:sp>
    </p:spTree>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Shape 702"/>
        <p:cNvGrpSpPr/>
        <p:nvPr/>
      </p:nvGrpSpPr>
      <p:grpSpPr>
        <a:xfrm>
          <a:off x="0" y="0"/>
          <a:ext cx="0" cy="0"/>
          <a:chOff x="0" y="0"/>
          <a:chExt cx="0" cy="0"/>
        </a:xfrm>
      </p:grpSpPr>
      <p:sp>
        <p:nvSpPr>
          <p:cNvPr id="703" name="Google Shape;703;p60"/>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dk1"/>
              </a:buClr>
              <a:buSzPts val="4000"/>
              <a:buFont typeface="Calibri"/>
              <a:buNone/>
            </a:pPr>
            <a:r>
              <a:rPr lang="en-US" sz="4000">
                <a:latin typeface="Calibri"/>
                <a:ea typeface="Calibri"/>
                <a:cs typeface="Calibri"/>
                <a:sym typeface="Calibri"/>
              </a:rPr>
              <a:t>Politique du </a:t>
            </a:r>
            <a:r>
              <a:rPr lang="en-US" sz="4000"/>
              <a:t>PFAN</a:t>
            </a:r>
            <a:r>
              <a:rPr lang="en-US" sz="4000">
                <a:latin typeface="Calibri"/>
                <a:ea typeface="Calibri"/>
                <a:cs typeface="Calibri"/>
                <a:sym typeface="Calibri"/>
              </a:rPr>
              <a:t> sur les noms indifférenciés</a:t>
            </a:r>
            <a:endParaRPr sz="4000">
              <a:latin typeface="Calibri"/>
              <a:ea typeface="Calibri"/>
              <a:cs typeface="Calibri"/>
              <a:sym typeface="Calibri"/>
            </a:endParaRPr>
          </a:p>
        </p:txBody>
      </p:sp>
      <p:sp>
        <p:nvSpPr>
          <p:cNvPr id="704" name="Google Shape;704;p60"/>
          <p:cNvSpPr txBox="1">
            <a:spLocks noGrp="1"/>
          </p:cNvSpPr>
          <p:nvPr>
            <p:ph type="body" idx="1"/>
          </p:nvPr>
        </p:nvSpPr>
        <p:spPr>
          <a:xfrm>
            <a:off x="838200" y="1825625"/>
            <a:ext cx="10515600" cy="4338108"/>
          </a:xfrm>
          <a:prstGeom prst="rect">
            <a:avLst/>
          </a:prstGeom>
          <a:noFill/>
          <a:ln>
            <a:noFill/>
          </a:ln>
        </p:spPr>
        <p:txBody>
          <a:bodyPr spcFirstLastPara="1" wrap="square" lIns="91425" tIns="45700" rIns="91425" bIns="45700" anchor="t" anchorCtr="0">
            <a:normAutofit lnSpcReduction="10000"/>
          </a:bodyPr>
          <a:lstStyle/>
          <a:p>
            <a:pPr marL="228600" indent="-228600">
              <a:spcBef>
                <a:spcPts val="0"/>
              </a:spcBef>
              <a:buSzPts val="2800"/>
            </a:pPr>
            <a:r>
              <a:rPr lang="en-US"/>
              <a:t>Une </a:t>
            </a:r>
            <a:r>
              <a:rPr lang="en-US" err="1"/>
              <a:t>fois</a:t>
            </a:r>
            <a:r>
              <a:rPr lang="en-US"/>
              <a:t> le nom </a:t>
            </a:r>
            <a:r>
              <a:rPr lang="en-US" err="1"/>
              <a:t>enlevé</a:t>
            </a:r>
            <a:r>
              <a:rPr lang="en-US"/>
              <a:t>, </a:t>
            </a:r>
            <a:r>
              <a:rPr lang="en-US" err="1"/>
              <a:t>si</a:t>
            </a:r>
            <a:r>
              <a:rPr lang="en-US"/>
              <a:t> </a:t>
            </a:r>
            <a:r>
              <a:rPr lang="en-US" err="1"/>
              <a:t>une</a:t>
            </a:r>
            <a:r>
              <a:rPr lang="en-US"/>
              <a:t> </a:t>
            </a:r>
            <a:r>
              <a:rPr lang="en-US" err="1"/>
              <a:t>seule</a:t>
            </a:r>
            <a:r>
              <a:rPr lang="en-US"/>
              <a:t> </a:t>
            </a:r>
            <a:r>
              <a:rPr lang="en-US" err="1"/>
              <a:t>personne</a:t>
            </a:r>
            <a:r>
              <a:rPr lang="en-US"/>
              <a:t> figure sur la notice, </a:t>
            </a:r>
            <a:r>
              <a:rPr lang="en-US" i="1"/>
              <a:t>ne pas</a:t>
            </a:r>
            <a:r>
              <a:rPr lang="en-US"/>
              <a:t> </a:t>
            </a:r>
            <a:r>
              <a:rPr lang="en-US" err="1"/>
              <a:t>convertir</a:t>
            </a:r>
            <a:r>
              <a:rPr lang="en-US"/>
              <a:t> la notice à </a:t>
            </a:r>
            <a:r>
              <a:rPr lang="en-US" err="1"/>
              <a:t>une</a:t>
            </a:r>
            <a:r>
              <a:rPr lang="en-US"/>
              <a:t> notice </a:t>
            </a:r>
            <a:r>
              <a:rPr lang="en-US" err="1"/>
              <a:t>différenciée</a:t>
            </a:r>
            <a:r>
              <a:rPr lang="en-US"/>
              <a:t>. À la place, </a:t>
            </a:r>
            <a:r>
              <a:rPr lang="en-US" i="1" err="1"/>
              <a:t>soit</a:t>
            </a:r>
            <a:endParaRPr/>
          </a:p>
          <a:p>
            <a:pPr marL="808038" indent="-808038">
              <a:spcBef>
                <a:spcPts val="1200"/>
              </a:spcBef>
              <a:buSzPts val="2000"/>
              <a:buNone/>
            </a:pPr>
            <a:r>
              <a:rPr lang="en-US" sz="2400"/>
              <a:t>	—  </a:t>
            </a:r>
            <a:r>
              <a:rPr lang="en-US" sz="2400" err="1"/>
              <a:t>Ajouter</a:t>
            </a:r>
            <a:r>
              <a:rPr lang="en-US" sz="2400"/>
              <a:t> à la notice </a:t>
            </a:r>
            <a:r>
              <a:rPr lang="en-US" sz="2400" err="1"/>
              <a:t>indifférenciée</a:t>
            </a:r>
            <a:r>
              <a:rPr lang="en-US" sz="2400"/>
              <a:t> :</a:t>
            </a:r>
            <a:endParaRPr sz="3200"/>
          </a:p>
          <a:p>
            <a:pPr marL="1609725" indent="-3175">
              <a:buSzPts val="2000"/>
              <a:buNone/>
            </a:pPr>
            <a:r>
              <a:rPr lang="en-US" sz="2400"/>
              <a:t>	</a:t>
            </a:r>
            <a:r>
              <a:rPr lang="en-US" sz="1800"/>
              <a:t>667 ## $a  </a:t>
            </a:r>
            <a:r>
              <a:rPr lang="en-US" sz="1800" err="1"/>
              <a:t>Dernière</a:t>
            </a:r>
            <a:r>
              <a:rPr lang="en-US" sz="1800"/>
              <a:t> </a:t>
            </a:r>
            <a:r>
              <a:rPr lang="en-US" sz="1800" err="1"/>
              <a:t>identité</a:t>
            </a:r>
            <a:r>
              <a:rPr lang="en-US" sz="1800"/>
              <a:t> sur </a:t>
            </a:r>
            <a:r>
              <a:rPr lang="en-US" sz="1800" err="1"/>
              <a:t>une</a:t>
            </a:r>
            <a:r>
              <a:rPr lang="en-US" sz="1800"/>
              <a:t> notice de nom </a:t>
            </a:r>
            <a:r>
              <a:rPr lang="en-US" sz="1800" err="1"/>
              <a:t>indifférenciée</a:t>
            </a:r>
            <a:r>
              <a:rPr lang="en-US" sz="1800"/>
              <a:t>; </a:t>
            </a:r>
            <a:r>
              <a:rPr lang="en-US" sz="1800" err="1"/>
              <a:t>signalée</a:t>
            </a:r>
            <a:r>
              <a:rPr lang="en-US" sz="1800"/>
              <a:t> pour suppression.</a:t>
            </a:r>
            <a:endParaRPr sz="3200"/>
          </a:p>
          <a:p>
            <a:pPr marL="808038" indent="-808038">
              <a:buSzPts val="1600"/>
              <a:buNone/>
            </a:pPr>
            <a:r>
              <a:rPr lang="en-US" sz="1800"/>
              <a:t>	</a:t>
            </a:r>
            <a:r>
              <a:rPr lang="en-US" sz="2400"/>
              <a:t>—  Signaler la notice </a:t>
            </a:r>
            <a:r>
              <a:rPr lang="en-US" sz="2400" err="1"/>
              <a:t>indifférenciée</a:t>
            </a:r>
            <a:r>
              <a:rPr lang="en-US" sz="2400"/>
              <a:t> à </a:t>
            </a:r>
            <a:r>
              <a:rPr lang="en-US" sz="2400" u="sng">
                <a:solidFill>
                  <a:schemeClr val="hlink"/>
                </a:solidFill>
                <a:hlinkClick r:id="rId3"/>
              </a:rPr>
              <a:t>bac.pfan-fnap.lac@canada.ca</a:t>
            </a:r>
            <a:r>
              <a:rPr lang="en-US" sz="2400">
                <a:hlinkClick r:id="rId3"/>
              </a:rPr>
              <a:t> </a:t>
            </a:r>
            <a:r>
              <a:rPr lang="en-US" sz="2400"/>
              <a:t>pour la suppression (BAC </a:t>
            </a:r>
            <a:r>
              <a:rPr lang="en-US" sz="2400" err="1"/>
              <a:t>créera</a:t>
            </a:r>
            <a:r>
              <a:rPr lang="en-US" sz="2400"/>
              <a:t> </a:t>
            </a:r>
            <a:r>
              <a:rPr lang="en-US" sz="2400" err="1"/>
              <a:t>une</a:t>
            </a:r>
            <a:r>
              <a:rPr lang="en-US" sz="2400"/>
              <a:t> nouvelle notice pour la </a:t>
            </a:r>
            <a:r>
              <a:rPr lang="en-US" sz="2400" err="1"/>
              <a:t>personne</a:t>
            </a:r>
            <a:r>
              <a:rPr lang="en-US" sz="2400"/>
              <a:t> restante)</a:t>
            </a:r>
            <a:endParaRPr sz="3200"/>
          </a:p>
          <a:p>
            <a:pPr marL="808038" lvl="0" indent="-808038" algn="l" rtl="0">
              <a:lnSpc>
                <a:spcPct val="90000"/>
              </a:lnSpc>
              <a:spcBef>
                <a:spcPts val="0"/>
              </a:spcBef>
              <a:spcAft>
                <a:spcPts val="0"/>
              </a:spcAft>
              <a:buClr>
                <a:schemeClr val="dk1"/>
              </a:buClr>
              <a:buSzPts val="2000"/>
              <a:buNone/>
            </a:pPr>
            <a:endParaRPr sz="2000"/>
          </a:p>
          <a:p>
            <a:pPr marL="808038" lvl="0" indent="-808038" algn="l" rtl="0">
              <a:lnSpc>
                <a:spcPct val="90000"/>
              </a:lnSpc>
              <a:spcBef>
                <a:spcPts val="0"/>
              </a:spcBef>
              <a:spcAft>
                <a:spcPts val="0"/>
              </a:spcAft>
              <a:buClr>
                <a:schemeClr val="dk1"/>
              </a:buClr>
              <a:buSzPts val="2000"/>
              <a:buNone/>
            </a:pPr>
            <a:r>
              <a:rPr lang="en-US" sz="2000"/>
              <a:t>	</a:t>
            </a:r>
            <a:r>
              <a:rPr lang="en-US" sz="2400" i="1" err="1"/>
              <a:t>ou</a:t>
            </a:r>
            <a:endParaRPr sz="2400" i="1"/>
          </a:p>
          <a:p>
            <a:pPr marL="0" lvl="0" indent="0" algn="l" rtl="0">
              <a:lnSpc>
                <a:spcPct val="90000"/>
              </a:lnSpc>
              <a:spcBef>
                <a:spcPts val="0"/>
              </a:spcBef>
              <a:spcAft>
                <a:spcPts val="0"/>
              </a:spcAft>
              <a:buClr>
                <a:schemeClr val="dk1"/>
              </a:buClr>
              <a:buSzPts val="2000"/>
              <a:buNone/>
            </a:pPr>
            <a:endParaRPr sz="2000"/>
          </a:p>
          <a:p>
            <a:pPr marL="0" lvl="0" indent="0" algn="l" rtl="0">
              <a:lnSpc>
                <a:spcPct val="90000"/>
              </a:lnSpc>
              <a:spcBef>
                <a:spcPts val="0"/>
              </a:spcBef>
              <a:spcAft>
                <a:spcPts val="0"/>
              </a:spcAft>
              <a:buClr>
                <a:schemeClr val="dk1"/>
              </a:buClr>
              <a:buSzPts val="2000"/>
              <a:buNone/>
            </a:pPr>
            <a:r>
              <a:rPr lang="en-US" sz="2000"/>
              <a:t>	</a:t>
            </a:r>
            <a:endParaRPr/>
          </a:p>
          <a:p>
            <a:pPr marL="0" lvl="0" indent="0" algn="l" rtl="0">
              <a:lnSpc>
                <a:spcPct val="90000"/>
              </a:lnSpc>
              <a:spcBef>
                <a:spcPts val="1000"/>
              </a:spcBef>
              <a:spcAft>
                <a:spcPts val="0"/>
              </a:spcAft>
              <a:buClr>
                <a:schemeClr val="dk1"/>
              </a:buClr>
              <a:buSzPts val="2000"/>
              <a:buNone/>
            </a:pPr>
            <a:endParaRPr sz="2000"/>
          </a:p>
          <a:p>
            <a:pPr marL="0" lvl="0" indent="0" algn="l" rtl="0">
              <a:lnSpc>
                <a:spcPct val="90000"/>
              </a:lnSpc>
              <a:spcBef>
                <a:spcPts val="1000"/>
              </a:spcBef>
              <a:spcAft>
                <a:spcPts val="0"/>
              </a:spcAft>
              <a:buClr>
                <a:schemeClr val="dk1"/>
              </a:buClr>
              <a:buSzPts val="2000"/>
              <a:buNone/>
            </a:pPr>
            <a:r>
              <a:rPr lang="en-US" sz="2000"/>
              <a:t> </a:t>
            </a:r>
            <a:r>
              <a:rPr lang="en-US" sz="1600"/>
              <a:t>	</a:t>
            </a:r>
            <a:endParaRPr/>
          </a:p>
          <a:p>
            <a:pPr marL="0" lvl="0" indent="0" algn="l" rtl="0">
              <a:lnSpc>
                <a:spcPct val="90000"/>
              </a:lnSpc>
              <a:spcBef>
                <a:spcPts val="1000"/>
              </a:spcBef>
              <a:spcAft>
                <a:spcPts val="0"/>
              </a:spcAft>
              <a:buClr>
                <a:schemeClr val="dk1"/>
              </a:buClr>
              <a:buSzPts val="2800"/>
              <a:buNone/>
            </a:pPr>
            <a:endParaRPr/>
          </a:p>
        </p:txBody>
      </p:sp>
      <p:sp>
        <p:nvSpPr>
          <p:cNvPr id="705" name="Google Shape;705;p6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r>
              <a:rPr lang="en-US"/>
              <a:t>Module 2 : Description des personnes</a:t>
            </a:r>
            <a:endParaRPr/>
          </a:p>
        </p:txBody>
      </p:sp>
      <p:sp>
        <p:nvSpPr>
          <p:cNvPr id="706" name="Google Shape;706;p6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75</a:t>
            </a:fld>
            <a:endParaRPr/>
          </a:p>
        </p:txBody>
      </p:sp>
    </p:spTree>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Shape 712"/>
        <p:cNvGrpSpPr/>
        <p:nvPr/>
      </p:nvGrpSpPr>
      <p:grpSpPr>
        <a:xfrm>
          <a:off x="0" y="0"/>
          <a:ext cx="0" cy="0"/>
          <a:chOff x="0" y="0"/>
          <a:chExt cx="0" cy="0"/>
        </a:xfrm>
      </p:grpSpPr>
      <p:sp>
        <p:nvSpPr>
          <p:cNvPr id="713" name="Google Shape;713;p61"/>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dk1"/>
              </a:buClr>
              <a:buSzPts val="4000"/>
              <a:buFont typeface="Calibri"/>
              <a:buNone/>
            </a:pPr>
            <a:r>
              <a:rPr lang="en-US" sz="4000">
                <a:latin typeface="Calibri"/>
                <a:ea typeface="Calibri"/>
                <a:cs typeface="Calibri"/>
                <a:sym typeface="Calibri"/>
              </a:rPr>
              <a:t>Politique du </a:t>
            </a:r>
            <a:r>
              <a:rPr lang="en-US" sz="4000"/>
              <a:t>PFAN</a:t>
            </a:r>
            <a:r>
              <a:rPr lang="en-US" sz="4000">
                <a:latin typeface="Calibri"/>
                <a:ea typeface="Calibri"/>
                <a:cs typeface="Calibri"/>
                <a:sym typeface="Calibri"/>
              </a:rPr>
              <a:t> sur les noms indifférenciés</a:t>
            </a:r>
            <a:endParaRPr sz="4000">
              <a:latin typeface="Calibri"/>
              <a:ea typeface="Calibri"/>
              <a:cs typeface="Calibri"/>
              <a:sym typeface="Calibri"/>
            </a:endParaRPr>
          </a:p>
        </p:txBody>
      </p:sp>
      <p:sp>
        <p:nvSpPr>
          <p:cNvPr id="714" name="Google Shape;714;p61"/>
          <p:cNvSpPr txBox="1">
            <a:spLocks noGrp="1"/>
          </p:cNvSpPr>
          <p:nvPr>
            <p:ph type="body" idx="1"/>
          </p:nvPr>
        </p:nvSpPr>
        <p:spPr>
          <a:xfrm>
            <a:off x="889686" y="1846220"/>
            <a:ext cx="10515600" cy="4351338"/>
          </a:xfrm>
          <a:prstGeom prst="rect">
            <a:avLst/>
          </a:prstGeom>
          <a:noFill/>
          <a:ln>
            <a:noFill/>
          </a:ln>
        </p:spPr>
        <p:txBody>
          <a:bodyPr spcFirstLastPara="1" wrap="square" lIns="91425" tIns="45700" rIns="91425" bIns="45700" anchor="t" anchorCtr="0">
            <a:normAutofit/>
          </a:bodyPr>
          <a:lstStyle/>
          <a:p>
            <a:pPr marL="228600" lvl="0" indent="-228600" algn="l" rtl="0">
              <a:lnSpc>
                <a:spcPct val="90000"/>
              </a:lnSpc>
              <a:spcBef>
                <a:spcPts val="0"/>
              </a:spcBef>
              <a:spcAft>
                <a:spcPts val="0"/>
              </a:spcAft>
              <a:buClr>
                <a:schemeClr val="dk1"/>
              </a:buClr>
              <a:buSzPts val="2800"/>
              <a:buChar char="•"/>
            </a:pPr>
            <a:r>
              <a:rPr lang="en-US"/>
              <a:t>Alternative :</a:t>
            </a:r>
            <a:endParaRPr/>
          </a:p>
          <a:p>
            <a:pPr marL="808038" indent="-808038">
              <a:spcBef>
                <a:spcPts val="1200"/>
              </a:spcBef>
              <a:buSzPts val="2000"/>
              <a:buNone/>
              <a:tabLst>
                <a:tab pos="808038" algn="l"/>
              </a:tabLst>
            </a:pPr>
            <a:r>
              <a:rPr lang="en-US" sz="2400"/>
              <a:t>	—  </a:t>
            </a:r>
            <a:r>
              <a:rPr lang="en-US" sz="2400" err="1"/>
              <a:t>Créer</a:t>
            </a:r>
            <a:r>
              <a:rPr lang="en-US" sz="2400"/>
              <a:t> </a:t>
            </a:r>
            <a:r>
              <a:rPr lang="en-US" sz="2400" err="1"/>
              <a:t>une</a:t>
            </a:r>
            <a:r>
              <a:rPr lang="en-US" sz="2400"/>
              <a:t> nouvelle notice pour la </a:t>
            </a:r>
            <a:r>
              <a:rPr lang="en-US" sz="2400" err="1"/>
              <a:t>personne</a:t>
            </a:r>
            <a:r>
              <a:rPr lang="en-US" sz="2400"/>
              <a:t> restante avec des </a:t>
            </a:r>
            <a:r>
              <a:rPr lang="en-US" sz="2400" err="1"/>
              <a:t>caractéristiques</a:t>
            </a:r>
            <a:r>
              <a:rPr lang="en-US" sz="2400"/>
              <a:t> la </a:t>
            </a:r>
            <a:r>
              <a:rPr lang="en-US" sz="2400" err="1"/>
              <a:t>différenciant</a:t>
            </a:r>
            <a:r>
              <a:rPr lang="en-US" sz="2400"/>
              <a:t> (date de naissance, etc.)</a:t>
            </a:r>
            <a:endParaRPr sz="2400"/>
          </a:p>
          <a:p>
            <a:pPr marL="808038" indent="-808038">
              <a:spcBef>
                <a:spcPts val="1200"/>
              </a:spcBef>
              <a:buSzPts val="2000"/>
              <a:buNone/>
              <a:tabLst>
                <a:tab pos="808038" algn="l"/>
              </a:tabLst>
            </a:pPr>
            <a:r>
              <a:rPr lang="en-US" sz="2400"/>
              <a:t>	—  </a:t>
            </a:r>
            <a:r>
              <a:rPr lang="en-US" sz="2400" err="1"/>
              <a:t>Ajouter</a:t>
            </a:r>
            <a:r>
              <a:rPr lang="en-US" sz="2400"/>
              <a:t> à la notice </a:t>
            </a:r>
            <a:r>
              <a:rPr lang="en-US" sz="2400" err="1"/>
              <a:t>indifférenciée</a:t>
            </a:r>
            <a:r>
              <a:rPr lang="en-US" sz="2400"/>
              <a:t> :</a:t>
            </a:r>
            <a:endParaRPr lang="fr-CA" sz="2400"/>
          </a:p>
          <a:p>
            <a:pPr marL="1609725" indent="-3175">
              <a:spcBef>
                <a:spcPts val="1200"/>
              </a:spcBef>
              <a:buSzPts val="2000"/>
              <a:buNone/>
            </a:pPr>
            <a:r>
              <a:rPr lang="fr-CA" sz="1800"/>
              <a:t>667 ## $a $a Dernière identité sur une notice de nom indifférenciée; signalée pour suppression car remplacée par [numéro Canadiana de la nouvelle notice créée]. </a:t>
            </a:r>
          </a:p>
          <a:p>
            <a:pPr marL="808038" indent="-808038">
              <a:spcBef>
                <a:spcPts val="1200"/>
              </a:spcBef>
              <a:buSzPts val="1600"/>
              <a:buNone/>
              <a:tabLst>
                <a:tab pos="808038" algn="l"/>
              </a:tabLst>
            </a:pPr>
            <a:r>
              <a:rPr lang="en-US" sz="1600"/>
              <a:t>	</a:t>
            </a:r>
            <a:r>
              <a:rPr lang="en-US" sz="2400"/>
              <a:t>—  Signaler la notice </a:t>
            </a:r>
            <a:r>
              <a:rPr lang="en-US" sz="2400" err="1"/>
              <a:t>indifférenciée</a:t>
            </a:r>
            <a:r>
              <a:rPr lang="en-US" sz="2400"/>
              <a:t> à </a:t>
            </a:r>
            <a:r>
              <a:rPr lang="en-US" sz="2400" u="sng">
                <a:solidFill>
                  <a:schemeClr val="hlink"/>
                </a:solidFill>
                <a:hlinkClick r:id="rId3"/>
              </a:rPr>
              <a:t>bac.pfan-fnap.lac@canada.ca</a:t>
            </a:r>
            <a:r>
              <a:rPr lang="en-US" sz="2400"/>
              <a:t> pour la suppression, les informant que </a:t>
            </a:r>
            <a:r>
              <a:rPr lang="en-US" sz="2400" err="1"/>
              <a:t>vous</a:t>
            </a:r>
            <a:r>
              <a:rPr lang="en-US" sz="2400"/>
              <a:t> </a:t>
            </a:r>
            <a:r>
              <a:rPr lang="en-US" sz="2400" err="1"/>
              <a:t>avez</a:t>
            </a:r>
            <a:r>
              <a:rPr lang="en-US" sz="2400"/>
              <a:t> </a:t>
            </a:r>
            <a:r>
              <a:rPr lang="en-US" sz="2400" err="1"/>
              <a:t>créé</a:t>
            </a:r>
            <a:r>
              <a:rPr lang="en-US" sz="2400"/>
              <a:t> </a:t>
            </a:r>
            <a:r>
              <a:rPr lang="en-US" sz="2400" err="1"/>
              <a:t>une</a:t>
            </a:r>
            <a:r>
              <a:rPr lang="en-US" sz="2400"/>
              <a:t> nouvelle notice pour la </a:t>
            </a:r>
            <a:r>
              <a:rPr lang="en-US" sz="2400" err="1"/>
              <a:t>personne</a:t>
            </a:r>
            <a:r>
              <a:rPr lang="en-US" sz="2400"/>
              <a:t> restante.</a:t>
            </a:r>
            <a:endParaRPr sz="2000"/>
          </a:p>
        </p:txBody>
      </p:sp>
      <p:sp>
        <p:nvSpPr>
          <p:cNvPr id="715" name="Google Shape;715;p6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r>
              <a:rPr lang="en-US"/>
              <a:t>Module 2 : Description des personnes</a:t>
            </a:r>
            <a:endParaRPr/>
          </a:p>
        </p:txBody>
      </p:sp>
      <p:sp>
        <p:nvSpPr>
          <p:cNvPr id="716" name="Google Shape;716;p6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76</a:t>
            </a:fld>
            <a:endParaRPr/>
          </a:p>
        </p:txBody>
      </p:sp>
    </p:spTree>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Shape 722"/>
        <p:cNvGrpSpPr/>
        <p:nvPr/>
      </p:nvGrpSpPr>
      <p:grpSpPr>
        <a:xfrm>
          <a:off x="0" y="0"/>
          <a:ext cx="0" cy="0"/>
          <a:chOff x="0" y="0"/>
          <a:chExt cx="0" cy="0"/>
        </a:xfrm>
      </p:grpSpPr>
      <p:sp>
        <p:nvSpPr>
          <p:cNvPr id="723" name="Google Shape;723;p62"/>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dk1"/>
              </a:buClr>
              <a:buSzPts val="4000"/>
              <a:buFont typeface="Calibri"/>
              <a:buNone/>
            </a:pPr>
            <a:r>
              <a:rPr lang="en-US" sz="4000">
                <a:latin typeface="Calibri"/>
                <a:ea typeface="Calibri"/>
                <a:cs typeface="Calibri"/>
                <a:sym typeface="Calibri"/>
              </a:rPr>
              <a:t>Autres attributs</a:t>
            </a:r>
            <a:endParaRPr sz="4000">
              <a:latin typeface="Calibri"/>
              <a:ea typeface="Calibri"/>
              <a:cs typeface="Calibri"/>
              <a:sym typeface="Calibri"/>
            </a:endParaRPr>
          </a:p>
        </p:txBody>
      </p:sp>
      <p:sp>
        <p:nvSpPr>
          <p:cNvPr id="724" name="Google Shape;724;p62"/>
          <p:cNvSpPr txBox="1">
            <a:spLocks noGrp="1"/>
          </p:cNvSpPr>
          <p:nvPr>
            <p:ph type="body" idx="1"/>
          </p:nvPr>
        </p:nvSpPr>
        <p:spPr>
          <a:xfrm>
            <a:off x="2552700" y="1847850"/>
            <a:ext cx="9176952" cy="4227771"/>
          </a:xfrm>
          <a:prstGeom prst="rect">
            <a:avLst/>
          </a:prstGeom>
          <a:noFill/>
          <a:ln>
            <a:noFill/>
          </a:ln>
        </p:spPr>
        <p:txBody>
          <a:bodyPr spcFirstLastPara="1" wrap="square" lIns="91425" tIns="45700" rIns="91425" bIns="45700" anchor="t" anchorCtr="0">
            <a:normAutofit/>
          </a:bodyPr>
          <a:lstStyle/>
          <a:p>
            <a:pPr marL="228600" lvl="0" indent="-228600" algn="l" rtl="0">
              <a:lnSpc>
                <a:spcPct val="90000"/>
              </a:lnSpc>
              <a:spcBef>
                <a:spcPts val="0"/>
              </a:spcBef>
              <a:spcAft>
                <a:spcPts val="0"/>
              </a:spcAft>
              <a:buClr>
                <a:schemeClr val="dk1"/>
              </a:buClr>
              <a:buSzPts val="2800"/>
              <a:buChar char="•"/>
            </a:pPr>
            <a:r>
              <a:rPr lang="en-US" err="1"/>
              <a:t>Enregistrer</a:t>
            </a:r>
            <a:r>
              <a:rPr lang="en-US"/>
              <a:t> dans les zones du MARC</a:t>
            </a:r>
            <a:endParaRPr/>
          </a:p>
          <a:p>
            <a:pPr marL="0" indent="0">
              <a:buSzPts val="2000"/>
              <a:buNone/>
            </a:pPr>
            <a:r>
              <a:rPr lang="en-US" sz="2400"/>
              <a:t>    370 Lieu </a:t>
            </a:r>
            <a:r>
              <a:rPr lang="en-US" sz="2400" err="1"/>
              <a:t>associé</a:t>
            </a:r>
            <a:r>
              <a:rPr lang="en-US" sz="2400"/>
              <a:t> (RDA 9.8-9.11)</a:t>
            </a:r>
            <a:endParaRPr sz="3200"/>
          </a:p>
          <a:p>
            <a:pPr marL="0" indent="0">
              <a:buSzPts val="2000"/>
              <a:buNone/>
            </a:pPr>
            <a:r>
              <a:rPr lang="en-US" sz="2400"/>
              <a:t>    371 </a:t>
            </a:r>
            <a:r>
              <a:rPr lang="en-US" sz="2400" err="1"/>
              <a:t>Adresse</a:t>
            </a:r>
            <a:r>
              <a:rPr lang="en-US" sz="2400"/>
              <a:t> (RDA 9.12)</a:t>
            </a:r>
            <a:endParaRPr sz="3200"/>
          </a:p>
          <a:p>
            <a:pPr marL="0" indent="0">
              <a:buSzPts val="2000"/>
              <a:buNone/>
            </a:pPr>
            <a:r>
              <a:rPr lang="en-US" sz="2400"/>
              <a:t>    372 Domaine </a:t>
            </a:r>
            <a:r>
              <a:rPr lang="en-US" sz="2400" err="1"/>
              <a:t>d’activité</a:t>
            </a:r>
            <a:r>
              <a:rPr lang="en-US" sz="2400"/>
              <a:t> (RDA 9.15)</a:t>
            </a:r>
            <a:endParaRPr sz="3200"/>
          </a:p>
          <a:p>
            <a:pPr marL="0" indent="0">
              <a:buSzPts val="2000"/>
              <a:buNone/>
            </a:pPr>
            <a:r>
              <a:rPr lang="en-US" sz="2400"/>
              <a:t>    373 Affiliation (RDA 9.13)</a:t>
            </a:r>
            <a:endParaRPr lang="fr-CA" sz="3200"/>
          </a:p>
          <a:p>
            <a:pPr marL="0" indent="0">
              <a:buSzPts val="2000"/>
              <a:buNone/>
            </a:pPr>
            <a:r>
              <a:rPr lang="fr-CA" sz="2400"/>
              <a:t>   </a:t>
            </a:r>
            <a:r>
              <a:rPr lang="en-US" sz="2400"/>
              <a:t> 375 </a:t>
            </a:r>
            <a:r>
              <a:rPr lang="en-US" sz="2400" err="1"/>
              <a:t>Sexe</a:t>
            </a:r>
            <a:r>
              <a:rPr lang="en-US" sz="2400"/>
              <a:t> (RDA 9.7)</a:t>
            </a:r>
            <a:endParaRPr lang="fr-CA" sz="3200"/>
          </a:p>
          <a:p>
            <a:pPr marL="0" indent="0">
              <a:buSzPts val="2000"/>
              <a:buNone/>
            </a:pPr>
            <a:r>
              <a:rPr lang="fr-CA" sz="2400"/>
              <a:t>   </a:t>
            </a:r>
            <a:r>
              <a:rPr lang="en-US" sz="2400"/>
              <a:t> 377 Langue (RDA 9.14)</a:t>
            </a:r>
            <a:endParaRPr lang="fr-CA" sz="3200"/>
          </a:p>
          <a:p>
            <a:pPr marL="0" indent="0">
              <a:buSzPts val="2000"/>
              <a:buNone/>
            </a:pPr>
            <a:r>
              <a:rPr lang="en-US" sz="2400"/>
              <a:t>    678 Information </a:t>
            </a:r>
            <a:r>
              <a:rPr lang="en-US" sz="2400" err="1"/>
              <a:t>biographique</a:t>
            </a:r>
            <a:r>
              <a:rPr lang="en-US" sz="2400"/>
              <a:t> (RDA 9.17)</a:t>
            </a:r>
          </a:p>
          <a:p>
            <a:pPr marL="0" indent="0">
              <a:buSzPts val="2000"/>
              <a:buNone/>
            </a:pPr>
            <a:r>
              <a:rPr lang="en-US" sz="2400"/>
              <a:t>    016/024 </a:t>
            </a:r>
            <a:r>
              <a:rPr lang="en-US" sz="2400" err="1"/>
              <a:t>Identifiant</a:t>
            </a:r>
            <a:r>
              <a:rPr lang="en-US" sz="2400"/>
              <a:t> de </a:t>
            </a:r>
            <a:r>
              <a:rPr lang="en-US" sz="2400" err="1"/>
              <a:t>personne</a:t>
            </a:r>
            <a:r>
              <a:rPr lang="en-US" sz="2400"/>
              <a:t> (RDA 9.18)</a:t>
            </a:r>
          </a:p>
        </p:txBody>
      </p:sp>
      <p:sp>
        <p:nvSpPr>
          <p:cNvPr id="725" name="Google Shape;725;p6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r>
              <a:rPr lang="en-US"/>
              <a:t>Module 2 : Description des personnes</a:t>
            </a:r>
            <a:endParaRPr/>
          </a:p>
        </p:txBody>
      </p:sp>
      <p:sp>
        <p:nvSpPr>
          <p:cNvPr id="726" name="Google Shape;726;p6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77</a:t>
            </a:fld>
            <a:endParaRPr/>
          </a:p>
        </p:txBody>
      </p:sp>
    </p:spTree>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Shape 732"/>
        <p:cNvGrpSpPr/>
        <p:nvPr/>
      </p:nvGrpSpPr>
      <p:grpSpPr>
        <a:xfrm>
          <a:off x="0" y="0"/>
          <a:ext cx="0" cy="0"/>
          <a:chOff x="0" y="0"/>
          <a:chExt cx="0" cy="0"/>
        </a:xfrm>
      </p:grpSpPr>
      <p:sp>
        <p:nvSpPr>
          <p:cNvPr id="733" name="Google Shape;733;p63"/>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dk1"/>
              </a:buClr>
              <a:buSzPts val="4000"/>
              <a:buFont typeface="Calibri"/>
              <a:buNone/>
            </a:pPr>
            <a:r>
              <a:rPr lang="en-US" sz="4000">
                <a:latin typeface="Calibri"/>
                <a:ea typeface="Calibri"/>
                <a:cs typeface="Calibri"/>
                <a:sym typeface="Calibri"/>
              </a:rPr>
              <a:t>Lieu </a:t>
            </a:r>
            <a:r>
              <a:rPr lang="en-US" sz="4000" err="1">
                <a:latin typeface="Calibri"/>
                <a:ea typeface="Calibri"/>
                <a:cs typeface="Calibri"/>
                <a:sym typeface="Calibri"/>
              </a:rPr>
              <a:t>associé</a:t>
            </a:r>
            <a:r>
              <a:rPr lang="en-US" sz="4000">
                <a:latin typeface="Calibri"/>
                <a:ea typeface="Calibri"/>
                <a:cs typeface="Calibri"/>
                <a:sym typeface="Calibri"/>
              </a:rPr>
              <a:t> (RDA </a:t>
            </a:r>
            <a:r>
              <a:rPr lang="en-US" sz="4000"/>
              <a:t>9.8-9.11</a:t>
            </a:r>
            <a:r>
              <a:rPr lang="en-US" sz="4000">
                <a:latin typeface="Calibri"/>
                <a:ea typeface="Calibri"/>
                <a:cs typeface="Calibri"/>
                <a:sym typeface="Calibri"/>
              </a:rPr>
              <a:t>)</a:t>
            </a:r>
            <a:endParaRPr sz="4000">
              <a:latin typeface="Calibri"/>
              <a:ea typeface="Calibri"/>
              <a:cs typeface="Calibri"/>
              <a:sym typeface="Calibri"/>
            </a:endParaRPr>
          </a:p>
        </p:txBody>
      </p:sp>
      <p:sp>
        <p:nvSpPr>
          <p:cNvPr id="734" name="Google Shape;734;p63"/>
          <p:cNvSpPr txBox="1">
            <a:spLocks noGrp="1"/>
          </p:cNvSpPr>
          <p:nvPr>
            <p:ph type="body" idx="1"/>
          </p:nvPr>
        </p:nvSpPr>
        <p:spPr>
          <a:xfrm>
            <a:off x="838800" y="1526400"/>
            <a:ext cx="10515000" cy="4904403"/>
          </a:xfrm>
          <a:prstGeom prst="rect">
            <a:avLst/>
          </a:prstGeom>
          <a:noFill/>
          <a:ln>
            <a:noFill/>
          </a:ln>
        </p:spPr>
        <p:txBody>
          <a:bodyPr spcFirstLastPara="1" wrap="square" lIns="91425" tIns="45700" rIns="91425" bIns="45700" anchor="t" anchorCtr="0">
            <a:normAutofit fontScale="85000" lnSpcReduction="20000"/>
          </a:bodyPr>
          <a:lstStyle/>
          <a:p>
            <a:pPr marL="228600" lvl="0" indent="-228600" algn="l" rtl="0">
              <a:lnSpc>
                <a:spcPct val="70000"/>
              </a:lnSpc>
              <a:spcBef>
                <a:spcPts val="0"/>
              </a:spcBef>
              <a:spcAft>
                <a:spcPts val="0"/>
              </a:spcAft>
              <a:buClr>
                <a:schemeClr val="dk1"/>
              </a:buClr>
              <a:buSzPts val="2220"/>
              <a:buChar char="•"/>
            </a:pPr>
            <a:r>
              <a:rPr lang="en-US" sz="2200"/>
              <a:t>Lieu</a:t>
            </a:r>
          </a:p>
          <a:p>
            <a:pPr marL="228600" lvl="0" indent="-228600" algn="l" rtl="0">
              <a:lnSpc>
                <a:spcPct val="70000"/>
              </a:lnSpc>
              <a:spcBef>
                <a:spcPts val="0"/>
              </a:spcBef>
              <a:spcAft>
                <a:spcPts val="0"/>
              </a:spcAft>
              <a:buClr>
                <a:schemeClr val="dk1"/>
              </a:buClr>
              <a:buSzPts val="2220"/>
              <a:buChar char="•"/>
            </a:pPr>
            <a:endParaRPr lang="en-US"/>
          </a:p>
          <a:p>
            <a:pPr marL="355600" indent="0">
              <a:lnSpc>
                <a:spcPct val="70000"/>
              </a:lnSpc>
              <a:spcBef>
                <a:spcPts val="0"/>
              </a:spcBef>
              <a:buSzPts val="2590"/>
              <a:buNone/>
            </a:pPr>
            <a:r>
              <a:rPr lang="en-US" sz="1600" baseline="30000"/>
              <a:t>⧫</a:t>
            </a:r>
            <a:r>
              <a:rPr lang="en-US" sz="2100" baseline="30000"/>
              <a:t>  </a:t>
            </a:r>
            <a:r>
              <a:rPr lang="en-US" sz="2100"/>
              <a:t>Lieu de naissance et/ou de décès (370 $a et $b)</a:t>
            </a:r>
            <a:endParaRPr sz="3300"/>
          </a:p>
          <a:p>
            <a:pPr marL="355600" indent="0">
              <a:lnSpc>
                <a:spcPct val="70000"/>
              </a:lnSpc>
              <a:buSzPts val="1850"/>
              <a:buNone/>
            </a:pPr>
            <a:r>
              <a:rPr lang="en-US" sz="1600" baseline="30000"/>
              <a:t>⧫</a:t>
            </a:r>
            <a:r>
              <a:rPr lang="en-US" sz="2100" baseline="30000"/>
              <a:t>  </a:t>
            </a:r>
            <a:r>
              <a:rPr lang="en-US" sz="2100"/>
              <a:t>Pays associé à une personne (370 $c)</a:t>
            </a:r>
            <a:endParaRPr sz="3300"/>
          </a:p>
          <a:p>
            <a:pPr marL="355600" indent="0">
              <a:lnSpc>
                <a:spcPct val="70000"/>
              </a:lnSpc>
              <a:buSzPts val="1850"/>
              <a:buNone/>
            </a:pPr>
            <a:r>
              <a:rPr lang="en-US" sz="1600" baseline="30000"/>
              <a:t>⧫</a:t>
            </a:r>
            <a:r>
              <a:rPr lang="en-US" sz="2100" baseline="30000"/>
              <a:t>  </a:t>
            </a:r>
            <a:r>
              <a:rPr lang="en-US" sz="2100"/>
              <a:t>Lieu de résidence (370 $e)</a:t>
            </a:r>
            <a:endParaRPr sz="3300"/>
          </a:p>
          <a:p>
            <a:pPr marL="355600" indent="0">
              <a:lnSpc>
                <a:spcPct val="70000"/>
              </a:lnSpc>
              <a:buSzPts val="1850"/>
              <a:buNone/>
            </a:pPr>
            <a:r>
              <a:rPr lang="en-US" sz="1600" baseline="30000"/>
              <a:t>⧫</a:t>
            </a:r>
            <a:r>
              <a:rPr lang="en-US" sz="2100" baseline="30000"/>
              <a:t>  </a:t>
            </a:r>
            <a:r>
              <a:rPr lang="en-US" sz="2100"/>
              <a:t>Autre lieu associé (370 $f)</a:t>
            </a:r>
            <a:endParaRPr lang="fr-CA" sz="3300"/>
          </a:p>
          <a:p>
            <a:pPr marL="228600" indent="-228600">
              <a:lnSpc>
                <a:spcPct val="100000"/>
              </a:lnSpc>
              <a:spcBef>
                <a:spcPts val="1800"/>
              </a:spcBef>
              <a:buSzPts val="2220"/>
            </a:pPr>
            <a:r>
              <a:rPr lang="fr-CA" sz="2200"/>
              <a:t>Pour les juridictions et autres lieux du fichier d’autorité de noms : utiliser la forme établie si elle est dans Canadiana ou, à défaut, dans le RVM; si elle ne se trouve ni dans Canadiana ni dans le RVM : enregistrer la forme établie sans nécessairement créer une nouvelle notice d’autorité de nom.</a:t>
            </a:r>
          </a:p>
          <a:p>
            <a:pPr marL="228600" indent="-228600">
              <a:lnSpc>
                <a:spcPct val="100000"/>
              </a:lnSpc>
              <a:spcBef>
                <a:spcPts val="1800"/>
              </a:spcBef>
              <a:buSzPts val="2220"/>
            </a:pPr>
            <a:r>
              <a:rPr lang="en-US" sz="2200"/>
              <a:t>Pour les noms de lieux qui ne sont pas des juridictions : les noms de lieux du RVM peuvent être enregistrés</a:t>
            </a:r>
          </a:p>
          <a:p>
            <a:pPr marL="228600" indent="-228600">
              <a:lnSpc>
                <a:spcPct val="70000"/>
              </a:lnSpc>
              <a:spcBef>
                <a:spcPts val="1800"/>
              </a:spcBef>
              <a:buSzPts val="2220"/>
              <a:buFont typeface="Arial,Sans-Serif"/>
            </a:pPr>
            <a:r>
              <a:rPr lang="en-US" sz="2200"/>
              <a:t>Indiquer la source du nom du lieu dans la sous-zone $2 :</a:t>
            </a:r>
          </a:p>
          <a:p>
            <a:pPr marL="114300" indent="0">
              <a:lnSpc>
                <a:spcPct val="70000"/>
              </a:lnSpc>
              <a:spcBef>
                <a:spcPts val="1800"/>
              </a:spcBef>
              <a:buSzPts val="2220"/>
              <a:buNone/>
            </a:pPr>
            <a:r>
              <a:rPr lang="en-US" sz="2200"/>
              <a:t>	370 San Francisco (Calif.) $2 lacnaf</a:t>
            </a:r>
          </a:p>
          <a:p>
            <a:pPr marL="114300" indent="0">
              <a:lnSpc>
                <a:spcPct val="70000"/>
              </a:lnSpc>
              <a:spcBef>
                <a:spcPts val="1800"/>
              </a:spcBef>
              <a:buSzPts val="2220"/>
              <a:buNone/>
            </a:pPr>
            <a:r>
              <a:rPr lang="en-US" sz="2200"/>
              <a:t>	370 Transylvanie (Roumanie) $2 rvm</a:t>
            </a:r>
          </a:p>
          <a:p>
            <a:pPr marL="228600" indent="-228600">
              <a:lnSpc>
                <a:spcPct val="100000"/>
              </a:lnSpc>
              <a:spcBef>
                <a:spcPts val="1800"/>
              </a:spcBef>
              <a:buSzPts val="2220"/>
            </a:pPr>
            <a:r>
              <a:rPr lang="en-US" sz="2200"/>
              <a:t>Ne pas enregistrer de lieux provenant de sources de vocabulaires différentes dans une même zone 370</a:t>
            </a:r>
          </a:p>
          <a:p>
            <a:pPr marL="0" lvl="0" indent="0" algn="l" rtl="0">
              <a:lnSpc>
                <a:spcPct val="70000"/>
              </a:lnSpc>
              <a:spcBef>
                <a:spcPts val="1800"/>
              </a:spcBef>
              <a:spcAft>
                <a:spcPts val="0"/>
              </a:spcAft>
              <a:buClr>
                <a:schemeClr val="dk1"/>
              </a:buClr>
              <a:buSzPts val="2220"/>
              <a:buNone/>
            </a:pPr>
            <a:endParaRPr lang="en-US" sz="2200"/>
          </a:p>
          <a:p>
            <a:pPr marL="0" indent="0">
              <a:lnSpc>
                <a:spcPct val="70000"/>
              </a:lnSpc>
              <a:spcBef>
                <a:spcPts val="1800"/>
              </a:spcBef>
              <a:buSzPts val="2220"/>
              <a:buNone/>
            </a:pPr>
            <a:endParaRPr lang="en-US" sz="2200"/>
          </a:p>
          <a:p>
            <a:pPr marL="0" indent="0">
              <a:lnSpc>
                <a:spcPct val="70000"/>
              </a:lnSpc>
              <a:spcBef>
                <a:spcPts val="1800"/>
              </a:spcBef>
              <a:buSzPts val="2220"/>
              <a:buNone/>
            </a:pPr>
            <a:endParaRPr lang="en-US" sz="2200"/>
          </a:p>
          <a:p>
            <a:pPr marL="228600" indent="-86995">
              <a:lnSpc>
                <a:spcPct val="70000"/>
              </a:lnSpc>
              <a:spcBef>
                <a:spcPts val="1800"/>
              </a:spcBef>
              <a:buSzPts val="2220"/>
              <a:buNone/>
            </a:pPr>
            <a:endParaRPr lang="fr-CA" sz="2220"/>
          </a:p>
        </p:txBody>
      </p:sp>
      <p:sp>
        <p:nvSpPr>
          <p:cNvPr id="735" name="Google Shape;735;p6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r>
              <a:rPr lang="en-US"/>
              <a:t>Module 2 : Description des personnes</a:t>
            </a:r>
            <a:endParaRPr/>
          </a:p>
        </p:txBody>
      </p:sp>
      <p:sp>
        <p:nvSpPr>
          <p:cNvPr id="736" name="Google Shape;736;p6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78</a:t>
            </a:fld>
            <a:endParaRPr/>
          </a:p>
        </p:txBody>
      </p:sp>
    </p:spTree>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Shape 742"/>
        <p:cNvGrpSpPr/>
        <p:nvPr/>
      </p:nvGrpSpPr>
      <p:grpSpPr>
        <a:xfrm>
          <a:off x="0" y="0"/>
          <a:ext cx="0" cy="0"/>
          <a:chOff x="0" y="0"/>
          <a:chExt cx="0" cy="0"/>
        </a:xfrm>
      </p:grpSpPr>
      <p:sp>
        <p:nvSpPr>
          <p:cNvPr id="743" name="Google Shape;743;p64"/>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dk1"/>
              </a:buClr>
              <a:buSzPts val="4000"/>
              <a:buFont typeface="Calibri"/>
              <a:buNone/>
            </a:pPr>
            <a:r>
              <a:rPr lang="en-US" sz="4000">
                <a:latin typeface="Calibri"/>
                <a:ea typeface="Calibri"/>
                <a:cs typeface="Calibri"/>
                <a:sym typeface="Calibri"/>
              </a:rPr>
              <a:t>Enregistrement du lieu associé</a:t>
            </a:r>
            <a:br>
              <a:rPr lang="en-US" sz="4000">
                <a:latin typeface="Calibri"/>
                <a:ea typeface="Calibri"/>
                <a:cs typeface="Calibri"/>
                <a:sym typeface="Calibri"/>
              </a:rPr>
            </a:br>
            <a:r>
              <a:rPr lang="en-US" sz="4000">
                <a:solidFill>
                  <a:srgbClr val="7030A0"/>
                </a:solidFill>
                <a:latin typeface="Calibri"/>
                <a:ea typeface="Calibri"/>
                <a:cs typeface="Calibri"/>
                <a:sym typeface="Calibri"/>
              </a:rPr>
              <a:t>Exercice 4</a:t>
            </a:r>
            <a:endParaRPr sz="4000">
              <a:solidFill>
                <a:srgbClr val="7030A0"/>
              </a:solidFill>
              <a:latin typeface="Calibri"/>
              <a:ea typeface="Calibri"/>
              <a:cs typeface="Calibri"/>
              <a:sym typeface="Calibri"/>
            </a:endParaRPr>
          </a:p>
        </p:txBody>
      </p:sp>
      <p:sp>
        <p:nvSpPr>
          <p:cNvPr id="744" name="Google Shape;744;p64"/>
          <p:cNvSpPr txBox="1">
            <a:spLocks noGrp="1"/>
          </p:cNvSpPr>
          <p:nvPr>
            <p:ph type="body" idx="1"/>
          </p:nvPr>
        </p:nvSpPr>
        <p:spPr>
          <a:xfrm>
            <a:off x="898358" y="2133664"/>
            <a:ext cx="10515600" cy="4351338"/>
          </a:xfrm>
          <a:prstGeom prst="rect">
            <a:avLst/>
          </a:prstGeom>
          <a:noFill/>
          <a:ln>
            <a:noFill/>
          </a:ln>
        </p:spPr>
        <p:txBody>
          <a:bodyPr spcFirstLastPara="1" wrap="square" lIns="91425" tIns="45700" rIns="91425" bIns="45700" anchor="t" anchorCtr="0">
            <a:normAutofit/>
          </a:bodyPr>
          <a:lstStyle/>
          <a:p>
            <a:pPr marL="228600" lvl="0" indent="-228600" algn="l" rtl="0">
              <a:lnSpc>
                <a:spcPct val="90000"/>
              </a:lnSpc>
              <a:spcBef>
                <a:spcPts val="0"/>
              </a:spcBef>
              <a:spcAft>
                <a:spcPts val="0"/>
              </a:spcAft>
              <a:buClr>
                <a:schemeClr val="dk1"/>
              </a:buClr>
              <a:buSzPts val="2800"/>
              <a:buChar char="•"/>
            </a:pPr>
            <a:r>
              <a:rPr lang="en-US"/>
              <a:t>Octavio Paz </a:t>
            </a:r>
            <a:r>
              <a:rPr lang="en-US" err="1"/>
              <a:t>est</a:t>
            </a:r>
            <a:r>
              <a:rPr lang="en-US"/>
              <a:t> né et </a:t>
            </a:r>
            <a:r>
              <a:rPr lang="en-US" err="1"/>
              <a:t>est</a:t>
            </a:r>
            <a:r>
              <a:rPr lang="en-US"/>
              <a:t> décédé à Mexico.</a:t>
            </a:r>
            <a:endParaRPr/>
          </a:p>
          <a:p>
            <a:pPr marL="0" indent="0">
              <a:buSzPts val="2800"/>
              <a:buNone/>
            </a:pPr>
            <a:r>
              <a:rPr lang="en-US"/>
              <a:t>   Il a vécu dans </a:t>
            </a:r>
            <a:r>
              <a:rPr lang="en-US" err="1"/>
              <a:t>plusieurs</a:t>
            </a:r>
            <a:r>
              <a:rPr lang="en-US"/>
              <a:t> pays : Espagne, États-Unis, Inde et France.</a:t>
            </a:r>
            <a:endParaRPr/>
          </a:p>
        </p:txBody>
      </p:sp>
      <p:sp>
        <p:nvSpPr>
          <p:cNvPr id="745" name="Google Shape;745;p6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r>
              <a:rPr lang="en-US"/>
              <a:t>Module 2 : Description des personnes</a:t>
            </a:r>
            <a:endParaRPr/>
          </a:p>
        </p:txBody>
      </p:sp>
      <p:sp>
        <p:nvSpPr>
          <p:cNvPr id="746" name="Google Shape;746;p6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79</a:t>
            </a:fld>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64"/>
        <p:cNvGrpSpPr/>
        <p:nvPr/>
      </p:nvGrpSpPr>
      <p:grpSpPr>
        <a:xfrm>
          <a:off x="0" y="0"/>
          <a:ext cx="0" cy="0"/>
          <a:chOff x="0" y="0"/>
          <a:chExt cx="0" cy="0"/>
        </a:xfrm>
      </p:grpSpPr>
      <p:sp>
        <p:nvSpPr>
          <p:cNvPr id="165" name="Google Shape;165;p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888888"/>
              </a:buClr>
              <a:buSzPts val="1200"/>
              <a:buFont typeface="Calibri"/>
              <a:buNone/>
            </a:pPr>
            <a:r>
              <a:rPr lang="en-US" sz="1200" b="0" i="0" u="none" strike="noStrike" cap="none">
                <a:solidFill>
                  <a:srgbClr val="888888"/>
                </a:solidFill>
                <a:latin typeface="Calibri"/>
                <a:ea typeface="Calibri"/>
                <a:cs typeface="Calibri"/>
                <a:sym typeface="Calibri"/>
              </a:rPr>
              <a:t>Module 2 : Description des </a:t>
            </a:r>
            <a:r>
              <a:rPr lang="en-US">
                <a:solidFill>
                  <a:srgbClr val="888888"/>
                </a:solidFill>
                <a:latin typeface="Calibri"/>
                <a:ea typeface="Calibri"/>
                <a:cs typeface="Calibri"/>
                <a:sym typeface="Calibri"/>
              </a:rPr>
              <a:t>personn</a:t>
            </a:r>
            <a:r>
              <a:rPr lang="en-US" sz="1200" b="0" i="0" u="none" strike="noStrike" cap="none">
                <a:solidFill>
                  <a:srgbClr val="888888"/>
                </a:solidFill>
                <a:latin typeface="Calibri"/>
                <a:ea typeface="Calibri"/>
                <a:cs typeface="Calibri"/>
                <a:sym typeface="Calibri"/>
              </a:rPr>
              <a:t>es</a:t>
            </a:r>
            <a:endParaRPr sz="1200" b="0" i="0" u="none" strike="noStrike" cap="none">
              <a:solidFill>
                <a:srgbClr val="888888"/>
              </a:solidFill>
              <a:latin typeface="Calibri"/>
              <a:ea typeface="Calibri"/>
              <a:cs typeface="Calibri"/>
              <a:sym typeface="Calibri"/>
            </a:endParaRPr>
          </a:p>
        </p:txBody>
      </p:sp>
      <p:sp>
        <p:nvSpPr>
          <p:cNvPr id="166" name="Google Shape;166;p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888888"/>
              </a:buClr>
              <a:buSzPts val="1200"/>
              <a:buFont typeface="Calibri"/>
              <a:buNone/>
            </a:pPr>
            <a:fld id="{00000000-1234-1234-1234-123412341234}" type="slidenum">
              <a:rPr lang="en-US" sz="1200" b="0" i="0" u="none" strike="noStrike" cap="none">
                <a:solidFill>
                  <a:srgbClr val="888888"/>
                </a:solidFill>
                <a:latin typeface="Calibri"/>
                <a:ea typeface="Calibri"/>
                <a:cs typeface="Calibri"/>
                <a:sym typeface="Calibri"/>
              </a:rPr>
              <a:t>8</a:t>
            </a:fld>
            <a:endParaRPr sz="1200" b="0" i="0" u="none" strike="noStrike" cap="none">
              <a:solidFill>
                <a:srgbClr val="888888"/>
              </a:solidFill>
              <a:latin typeface="Calibri"/>
              <a:ea typeface="Calibri"/>
              <a:cs typeface="Calibri"/>
              <a:sym typeface="Calibri"/>
            </a:endParaRPr>
          </a:p>
        </p:txBody>
      </p:sp>
      <p:pic>
        <p:nvPicPr>
          <p:cNvPr id="168" name="Google Shape;168;p8"/>
          <p:cNvPicPr preferRelativeResize="0"/>
          <p:nvPr/>
        </p:nvPicPr>
        <p:blipFill rotWithShape="1">
          <a:blip r:embed="rId3">
            <a:alphaModFix/>
          </a:blip>
          <a:srcRect b="1833"/>
          <a:stretch/>
        </p:blipFill>
        <p:spPr>
          <a:xfrm>
            <a:off x="1906143" y="416101"/>
            <a:ext cx="8379714" cy="5895609"/>
          </a:xfrm>
          <a:prstGeom prst="rect">
            <a:avLst/>
          </a:prstGeom>
          <a:noFill/>
          <a:ln>
            <a:noFill/>
          </a:ln>
        </p:spPr>
      </p:pic>
      <p:sp>
        <p:nvSpPr>
          <p:cNvPr id="169" name="Google Shape;169;p8"/>
          <p:cNvSpPr txBox="1"/>
          <p:nvPr/>
        </p:nvSpPr>
        <p:spPr>
          <a:xfrm>
            <a:off x="6562857" y="2782787"/>
            <a:ext cx="4607814" cy="83099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400" b="1" i="1">
                <a:solidFill>
                  <a:schemeClr val="dk1"/>
                </a:solidFill>
                <a:latin typeface="Calibri"/>
                <a:ea typeface="Calibri"/>
                <a:cs typeface="Calibri"/>
                <a:sym typeface="Calibri"/>
              </a:rPr>
              <a:t>NAR TELLE QUE RÉVISÉE </a:t>
            </a:r>
            <a:endParaRPr/>
          </a:p>
          <a:p>
            <a:pPr marL="0" marR="0" lvl="0" indent="0" algn="l" rtl="0">
              <a:spcBef>
                <a:spcPts val="0"/>
              </a:spcBef>
              <a:spcAft>
                <a:spcPts val="0"/>
              </a:spcAft>
              <a:buNone/>
            </a:pPr>
            <a:r>
              <a:rPr lang="en-US" sz="2400" b="1" i="1">
                <a:solidFill>
                  <a:schemeClr val="dk1"/>
                </a:solidFill>
                <a:latin typeface="Calibri"/>
                <a:ea typeface="Calibri"/>
                <a:cs typeface="Calibri"/>
                <a:sym typeface="Calibri"/>
              </a:rPr>
              <a:t>APRÈS LE 9 JUILLET 2013</a:t>
            </a:r>
            <a:endParaRPr sz="2400" b="1" i="1">
              <a:solidFill>
                <a:schemeClr val="dk1"/>
              </a:solidFill>
              <a:latin typeface="Calibri"/>
              <a:ea typeface="Calibri"/>
              <a:cs typeface="Calibri"/>
              <a:sym typeface="Calibri"/>
            </a:endParaRPr>
          </a:p>
        </p:txBody>
      </p:sp>
    </p:spTree>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Shape 752"/>
        <p:cNvGrpSpPr/>
        <p:nvPr/>
      </p:nvGrpSpPr>
      <p:grpSpPr>
        <a:xfrm>
          <a:off x="0" y="0"/>
          <a:ext cx="0" cy="0"/>
          <a:chOff x="0" y="0"/>
          <a:chExt cx="0" cy="0"/>
        </a:xfrm>
      </p:grpSpPr>
      <p:sp>
        <p:nvSpPr>
          <p:cNvPr id="753" name="Google Shape;753;p65"/>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dk1"/>
              </a:buClr>
              <a:buSzPts val="4000"/>
              <a:buFont typeface="Calibri"/>
              <a:buNone/>
            </a:pPr>
            <a:r>
              <a:rPr lang="en-US" sz="4000">
                <a:latin typeface="Calibri"/>
                <a:ea typeface="Calibri"/>
                <a:cs typeface="Calibri"/>
                <a:sym typeface="Calibri"/>
              </a:rPr>
              <a:t>Adresse (RDA 9.12)</a:t>
            </a:r>
            <a:endParaRPr sz="4000">
              <a:latin typeface="Calibri"/>
              <a:ea typeface="Calibri"/>
              <a:cs typeface="Calibri"/>
              <a:sym typeface="Calibri"/>
            </a:endParaRPr>
          </a:p>
        </p:txBody>
      </p:sp>
      <p:sp>
        <p:nvSpPr>
          <p:cNvPr id="754" name="Google Shape;754;p65"/>
          <p:cNvSpPr txBox="1">
            <a:spLocks noGrp="1"/>
          </p:cNvSpPr>
          <p:nvPr>
            <p:ph type="body" idx="1"/>
          </p:nvPr>
        </p:nvSpPr>
        <p:spPr>
          <a:xfrm>
            <a:off x="1450730" y="1825625"/>
            <a:ext cx="9903069" cy="4351338"/>
          </a:xfrm>
          <a:prstGeom prst="rect">
            <a:avLst/>
          </a:prstGeom>
          <a:noFill/>
          <a:ln>
            <a:noFill/>
          </a:ln>
        </p:spPr>
        <p:txBody>
          <a:bodyPr spcFirstLastPara="1" wrap="square" lIns="91425" tIns="45700" rIns="91425" bIns="45700" anchor="t" anchorCtr="0">
            <a:normAutofit/>
          </a:bodyPr>
          <a:lstStyle/>
          <a:p>
            <a:pPr marL="228600" lvl="0" indent="-228600" algn="l" rtl="0">
              <a:lnSpc>
                <a:spcPct val="90000"/>
              </a:lnSpc>
              <a:spcBef>
                <a:spcPts val="0"/>
              </a:spcBef>
              <a:spcAft>
                <a:spcPts val="0"/>
              </a:spcAft>
              <a:buClr>
                <a:schemeClr val="dk1"/>
              </a:buClr>
              <a:buSzPts val="2800"/>
              <a:buChar char="•"/>
            </a:pPr>
            <a:r>
              <a:rPr lang="en-US"/>
              <a:t>Adresse postale du lieu de résidence, de l’entreprise ou de l’employeur de la personne</a:t>
            </a:r>
            <a:endParaRPr/>
          </a:p>
          <a:p>
            <a:pPr marL="0" indent="0">
              <a:buSzPts val="1600"/>
              <a:buNone/>
            </a:pPr>
            <a:r>
              <a:rPr lang="en-US" sz="1600"/>
              <a:t>       </a:t>
            </a:r>
            <a:r>
              <a:rPr lang="en-US" sz="1600" baseline="30000"/>
              <a:t> ⧫</a:t>
            </a:r>
            <a:r>
              <a:rPr lang="en-US" sz="2000" baseline="30000"/>
              <a:t>  </a:t>
            </a:r>
            <a:r>
              <a:rPr lang="en-US" sz="2000"/>
              <a:t>Fondé sur le jugement du catalogueur, mais d’une façon générale, ne pas enregistrer  </a:t>
            </a:r>
            <a:endParaRPr/>
          </a:p>
          <a:p>
            <a:pPr marL="0" indent="0">
              <a:spcBef>
                <a:spcPts val="0"/>
              </a:spcBef>
              <a:buSzPts val="2000"/>
              <a:buNone/>
            </a:pPr>
            <a:r>
              <a:rPr lang="en-US" sz="2000"/>
              <a:t>         les adresses physiques de personnes vivantes</a:t>
            </a:r>
            <a:endParaRPr sz="2000"/>
          </a:p>
          <a:p>
            <a:pPr marL="228600" lvl="0" indent="-228600" algn="l" rtl="0">
              <a:lnSpc>
                <a:spcPct val="90000"/>
              </a:lnSpc>
              <a:spcBef>
                <a:spcPts val="1800"/>
              </a:spcBef>
              <a:spcAft>
                <a:spcPts val="0"/>
              </a:spcAft>
              <a:buClr>
                <a:schemeClr val="dk1"/>
              </a:buClr>
              <a:buSzPts val="2800"/>
              <a:buChar char="•"/>
            </a:pPr>
            <a:r>
              <a:rPr lang="en-US"/>
              <a:t>Enregistrer dans la zone 371</a:t>
            </a:r>
            <a:endParaRPr/>
          </a:p>
          <a:p>
            <a:pPr marL="0" indent="0">
              <a:spcBef>
                <a:spcPts val="0"/>
              </a:spcBef>
              <a:buSzPts val="2800"/>
              <a:buNone/>
            </a:pPr>
            <a:r>
              <a:rPr lang="en-US"/>
              <a:t>    </a:t>
            </a:r>
            <a:r>
              <a:rPr lang="en-US" sz="1600" baseline="30000"/>
              <a:t>⧫</a:t>
            </a:r>
            <a:r>
              <a:rPr lang="en-US" sz="2000" baseline="30000"/>
              <a:t>  </a:t>
            </a:r>
            <a:r>
              <a:rPr lang="en-US" sz="2000"/>
              <a:t>Adresse électronique dans la sous-zone $m</a:t>
            </a:r>
          </a:p>
          <a:p>
            <a:pPr marL="0" indent="0">
              <a:spcBef>
                <a:spcPts val="0"/>
              </a:spcBef>
              <a:buSzPts val="2800"/>
              <a:buNone/>
            </a:pPr>
            <a:r>
              <a:rPr lang="en-US" sz="2000"/>
              <a:t>             371   P.O. Box 60 $b Tetonia $c Idaho $e 83452 $m dan@danburr.com</a:t>
            </a:r>
          </a:p>
          <a:p>
            <a:pPr marL="0" indent="0">
              <a:spcBef>
                <a:spcPts val="0"/>
              </a:spcBef>
              <a:buSzPts val="2800"/>
              <a:buNone/>
            </a:pPr>
            <a:endParaRPr lang="en-US" sz="2000"/>
          </a:p>
          <a:p>
            <a:pPr marL="228600" indent="-228600">
              <a:spcBef>
                <a:spcPts val="1800"/>
              </a:spcBef>
              <a:buSzPts val="2800"/>
            </a:pPr>
            <a:r>
              <a:rPr lang="en-US"/>
              <a:t>Pas nécessaire de mettre à jour lors de la mise à jour</a:t>
            </a:r>
            <a:endParaRPr/>
          </a:p>
          <a:p>
            <a:pPr marL="0" indent="0">
              <a:spcBef>
                <a:spcPts val="0"/>
              </a:spcBef>
              <a:buSzPts val="2800"/>
              <a:buNone/>
            </a:pPr>
            <a:r>
              <a:rPr lang="en-US"/>
              <a:t>   d’une notice</a:t>
            </a:r>
            <a:endParaRPr/>
          </a:p>
        </p:txBody>
      </p:sp>
      <p:sp>
        <p:nvSpPr>
          <p:cNvPr id="755" name="Google Shape;755;p6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r>
              <a:rPr lang="en-US"/>
              <a:t>Module 2 : Description des personnes</a:t>
            </a:r>
            <a:endParaRPr/>
          </a:p>
        </p:txBody>
      </p:sp>
      <p:sp>
        <p:nvSpPr>
          <p:cNvPr id="756" name="Google Shape;756;p6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80</a:t>
            </a:fld>
            <a:endParaRPr/>
          </a:p>
        </p:txBody>
      </p:sp>
    </p:spTree>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Shape 762"/>
        <p:cNvGrpSpPr/>
        <p:nvPr/>
      </p:nvGrpSpPr>
      <p:grpSpPr>
        <a:xfrm>
          <a:off x="0" y="0"/>
          <a:ext cx="0" cy="0"/>
          <a:chOff x="0" y="0"/>
          <a:chExt cx="0" cy="0"/>
        </a:xfrm>
      </p:grpSpPr>
      <p:sp>
        <p:nvSpPr>
          <p:cNvPr id="763" name="Google Shape;763;p66"/>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dk1"/>
              </a:buClr>
              <a:buSzPts val="4000"/>
              <a:buFont typeface="Calibri"/>
              <a:buNone/>
            </a:pPr>
            <a:r>
              <a:rPr lang="en-US" sz="4000">
                <a:latin typeface="Calibri"/>
                <a:ea typeface="Calibri"/>
                <a:cs typeface="Calibri"/>
                <a:sym typeface="Calibri"/>
              </a:rPr>
              <a:t>Domaine d’activité (RDA 9.15)</a:t>
            </a:r>
            <a:endParaRPr sz="4000">
              <a:latin typeface="Calibri"/>
              <a:ea typeface="Calibri"/>
              <a:cs typeface="Calibri"/>
              <a:sym typeface="Calibri"/>
            </a:endParaRPr>
          </a:p>
        </p:txBody>
      </p:sp>
      <p:sp>
        <p:nvSpPr>
          <p:cNvPr id="764" name="Google Shape;764;p66"/>
          <p:cNvSpPr txBox="1">
            <a:spLocks noGrp="1"/>
          </p:cNvSpPr>
          <p:nvPr>
            <p:ph type="body" idx="1"/>
          </p:nvPr>
        </p:nvSpPr>
        <p:spPr>
          <a:xfrm>
            <a:off x="1059988" y="1428606"/>
            <a:ext cx="9665677" cy="4927743"/>
          </a:xfrm>
          <a:prstGeom prst="rect">
            <a:avLst/>
          </a:prstGeom>
          <a:noFill/>
          <a:ln>
            <a:noFill/>
          </a:ln>
        </p:spPr>
        <p:txBody>
          <a:bodyPr spcFirstLastPara="1" wrap="square" lIns="91425" tIns="45700" rIns="91425" bIns="45700" anchor="t" anchorCtr="0">
            <a:normAutofit fontScale="55000" lnSpcReduction="20000"/>
          </a:bodyPr>
          <a:lstStyle/>
          <a:p>
            <a:pPr marL="228600" indent="-228600">
              <a:spcBef>
                <a:spcPts val="0"/>
              </a:spcBef>
              <a:buSzPts val="2800"/>
            </a:pPr>
            <a:r>
              <a:rPr lang="en-US" sz="3800"/>
              <a:t>Champ d’activité, domaine d’expertise, etc. d’une personne</a:t>
            </a:r>
            <a:endParaRPr sz="3800"/>
          </a:p>
          <a:p>
            <a:pPr marL="228600" lvl="0" indent="-228600" algn="l" rtl="0">
              <a:lnSpc>
                <a:spcPct val="90000"/>
              </a:lnSpc>
              <a:spcBef>
                <a:spcPts val="1800"/>
              </a:spcBef>
              <a:spcAft>
                <a:spcPts val="0"/>
              </a:spcAft>
              <a:buClr>
                <a:schemeClr val="dk1"/>
              </a:buClr>
              <a:buSzPts val="2800"/>
              <a:buChar char="•"/>
            </a:pPr>
            <a:r>
              <a:rPr lang="en-US" sz="3800"/>
              <a:t>Enregistrer dans la zone 372</a:t>
            </a:r>
            <a:endParaRPr sz="3800"/>
          </a:p>
          <a:p>
            <a:pPr marL="228600" lvl="0" indent="-228600" algn="l" rtl="0">
              <a:lnSpc>
                <a:spcPct val="90000"/>
              </a:lnSpc>
              <a:spcBef>
                <a:spcPts val="1800"/>
              </a:spcBef>
              <a:spcAft>
                <a:spcPts val="0"/>
              </a:spcAft>
              <a:buClr>
                <a:schemeClr val="dk1"/>
              </a:buClr>
              <a:buSzPts val="2800"/>
              <a:buChar char="•"/>
            </a:pPr>
            <a:r>
              <a:rPr lang="en-US" sz="3800"/>
              <a:t>Ne fait jamais partie d’un point d’accès</a:t>
            </a:r>
            <a:endParaRPr sz="3800"/>
          </a:p>
          <a:p>
            <a:pPr marL="228600" indent="-228600">
              <a:spcBef>
                <a:spcPts val="1800"/>
              </a:spcBef>
              <a:buSzPts val="2800"/>
            </a:pPr>
            <a:r>
              <a:rPr lang="en-US" sz="3800"/>
              <a:t>Privilégier un vocabulaire contrôlé tel que le RVM ou FAST (lorsque la version française sera disponible)</a:t>
            </a:r>
          </a:p>
          <a:p>
            <a:pPr marL="228600" indent="-228600">
              <a:spcBef>
                <a:spcPts val="1800"/>
              </a:spcBef>
              <a:buSzPts val="2800"/>
            </a:pPr>
            <a:r>
              <a:rPr lang="en-US" sz="3800"/>
              <a:t>Lors de l'utilisation d'une vedette-matière avec des subdivisions, utiliser deux traits d'union sans espace entre les parties de la chaîne</a:t>
            </a:r>
          </a:p>
          <a:p>
            <a:pPr marL="0" indent="0">
              <a:lnSpc>
                <a:spcPct val="120000"/>
              </a:lnSpc>
              <a:spcBef>
                <a:spcPts val="1800"/>
              </a:spcBef>
              <a:buSzPts val="2800"/>
              <a:buNone/>
            </a:pPr>
            <a:r>
              <a:rPr lang="en-US" sz="3800"/>
              <a:t>              372 Japon--Histoire--Jusqu'à 1600 $2 rvm</a:t>
            </a:r>
          </a:p>
          <a:p>
            <a:pPr marL="114300" indent="0">
              <a:buSzPts val="2800"/>
              <a:buNone/>
            </a:pPr>
            <a:r>
              <a:rPr lang="en-US" sz="3800"/>
              <a:t>            372 Cultures--Écologie $2 fast/fre</a:t>
            </a:r>
          </a:p>
          <a:p>
            <a:pPr marL="228600" indent="-228600">
              <a:spcBef>
                <a:spcPts val="1800"/>
              </a:spcBef>
              <a:buSzPts val="2800"/>
            </a:pPr>
            <a:r>
              <a:rPr lang="en-US" sz="3800"/>
              <a:t>Lors de l'utilisation d'une entité provenant de Canadiana, enlever le codage des sous-zones mais conserver toute autre ponctuation :</a:t>
            </a:r>
          </a:p>
          <a:p>
            <a:pPr marL="114300" indent="0">
              <a:buSzPts val="2800"/>
              <a:buNone/>
            </a:pPr>
            <a:r>
              <a:rPr lang="en-US" sz="3800"/>
              <a:t>            372  Bible. Nouveau Testament $2 lacnaf</a:t>
            </a:r>
          </a:p>
          <a:p>
            <a:pPr marL="114300" indent="0">
              <a:buSzPts val="2800"/>
              <a:buNone/>
            </a:pPr>
            <a:r>
              <a:rPr lang="en-US" sz="3800"/>
              <a:t>            372  Lincoln, Abraham, 1809-1865--Enfance et jeunesse $2 rvm</a:t>
            </a:r>
          </a:p>
          <a:p>
            <a:pPr>
              <a:buSzPts val="2800"/>
            </a:pPr>
            <a:endParaRPr lang="en-US"/>
          </a:p>
          <a:p>
            <a:pPr marL="228600" indent="-228600">
              <a:spcBef>
                <a:spcPts val="1800"/>
              </a:spcBef>
              <a:buSzPts val="2800"/>
            </a:pPr>
            <a:endParaRPr lang="en-US"/>
          </a:p>
        </p:txBody>
      </p:sp>
      <p:sp>
        <p:nvSpPr>
          <p:cNvPr id="765" name="Google Shape;765;p6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r>
              <a:rPr lang="en-US"/>
              <a:t>Module 2 : Description des personnes</a:t>
            </a:r>
            <a:endParaRPr/>
          </a:p>
        </p:txBody>
      </p:sp>
      <p:sp>
        <p:nvSpPr>
          <p:cNvPr id="766" name="Google Shape;766;p6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81</a:t>
            </a:fld>
            <a:endParaRPr/>
          </a:p>
        </p:txBody>
      </p:sp>
    </p:spTree>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Shape 762"/>
        <p:cNvGrpSpPr/>
        <p:nvPr/>
      </p:nvGrpSpPr>
      <p:grpSpPr>
        <a:xfrm>
          <a:off x="0" y="0"/>
          <a:ext cx="0" cy="0"/>
          <a:chOff x="0" y="0"/>
          <a:chExt cx="0" cy="0"/>
        </a:xfrm>
      </p:grpSpPr>
      <p:pic>
        <p:nvPicPr>
          <p:cNvPr id="5" name="Image 5" descr="Une image contenant capture d’écran&#10;&#10;Description générée avec un niveau de confiance très élevé">
            <a:extLst>
              <a:ext uri="{FF2B5EF4-FFF2-40B4-BE49-F238E27FC236}">
                <a16:creationId xmlns:a16="http://schemas.microsoft.com/office/drawing/2014/main" id="{198A65B9-7A32-492F-81A0-1C6B76F12A07}"/>
              </a:ext>
            </a:extLst>
          </p:cNvPr>
          <p:cNvPicPr>
            <a:picLocks noChangeAspect="1"/>
          </p:cNvPicPr>
          <p:nvPr/>
        </p:nvPicPr>
        <p:blipFill>
          <a:blip r:embed="rId3"/>
          <a:stretch>
            <a:fillRect/>
          </a:stretch>
        </p:blipFill>
        <p:spPr>
          <a:xfrm>
            <a:off x="569345" y="1304792"/>
            <a:ext cx="11197085" cy="4780377"/>
          </a:xfrm>
          <a:prstGeom prst="rect">
            <a:avLst/>
          </a:prstGeom>
        </p:spPr>
      </p:pic>
      <p:sp>
        <p:nvSpPr>
          <p:cNvPr id="763" name="Google Shape;763;p66"/>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dk1"/>
              </a:buClr>
              <a:buSzPts val="4000"/>
              <a:buFont typeface="Calibri"/>
              <a:buNone/>
            </a:pPr>
            <a:r>
              <a:rPr lang="en-US" sz="4000">
                <a:latin typeface="Calibri"/>
                <a:ea typeface="Calibri"/>
                <a:cs typeface="Calibri"/>
                <a:sym typeface="Calibri"/>
              </a:rPr>
              <a:t>Domaine d’activité (RDA 9.15)</a:t>
            </a:r>
            <a:endParaRPr sz="4000">
              <a:latin typeface="Calibri"/>
              <a:ea typeface="Calibri"/>
              <a:cs typeface="Calibri"/>
              <a:sym typeface="Calibri"/>
            </a:endParaRPr>
          </a:p>
        </p:txBody>
      </p:sp>
      <p:sp>
        <p:nvSpPr>
          <p:cNvPr id="765" name="Google Shape;765;p6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r>
              <a:rPr lang="en-US"/>
              <a:t>Module 2 : Description des personnes</a:t>
            </a:r>
            <a:endParaRPr/>
          </a:p>
        </p:txBody>
      </p:sp>
      <p:sp>
        <p:nvSpPr>
          <p:cNvPr id="766" name="Google Shape;766;p6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82</a:t>
            </a:fld>
            <a:endParaRPr/>
          </a:p>
        </p:txBody>
      </p:sp>
      <p:sp>
        <p:nvSpPr>
          <p:cNvPr id="7" name="Rectangle : coins arrondis 6">
            <a:extLst>
              <a:ext uri="{FF2B5EF4-FFF2-40B4-BE49-F238E27FC236}">
                <a16:creationId xmlns:a16="http://schemas.microsoft.com/office/drawing/2014/main" id="{8387A0C5-C519-4FD5-9415-205DC470E00D}"/>
              </a:ext>
            </a:extLst>
          </p:cNvPr>
          <p:cNvSpPr/>
          <p:nvPr/>
        </p:nvSpPr>
        <p:spPr>
          <a:xfrm>
            <a:off x="2178999" y="2987136"/>
            <a:ext cx="2675994" cy="1140515"/>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1570745525"/>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Shape 772"/>
        <p:cNvGrpSpPr/>
        <p:nvPr/>
      </p:nvGrpSpPr>
      <p:grpSpPr>
        <a:xfrm>
          <a:off x="0" y="0"/>
          <a:ext cx="0" cy="0"/>
          <a:chOff x="0" y="0"/>
          <a:chExt cx="0" cy="0"/>
        </a:xfrm>
      </p:grpSpPr>
      <p:sp>
        <p:nvSpPr>
          <p:cNvPr id="773" name="Google Shape;773;p67"/>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dk1"/>
              </a:buClr>
              <a:buSzPts val="4000"/>
              <a:buFont typeface="Calibri"/>
              <a:buNone/>
            </a:pPr>
            <a:r>
              <a:rPr lang="en-US" sz="4000">
                <a:latin typeface="Calibri"/>
                <a:ea typeface="Calibri"/>
                <a:cs typeface="Calibri"/>
                <a:sym typeface="Calibri"/>
              </a:rPr>
              <a:t>Domaine d’activité vs Occupation</a:t>
            </a:r>
            <a:endParaRPr sz="4000">
              <a:latin typeface="Calibri"/>
              <a:ea typeface="Calibri"/>
              <a:cs typeface="Calibri"/>
              <a:sym typeface="Calibri"/>
            </a:endParaRPr>
          </a:p>
        </p:txBody>
      </p:sp>
      <p:sp>
        <p:nvSpPr>
          <p:cNvPr id="774" name="Google Shape;774;p67"/>
          <p:cNvSpPr txBox="1">
            <a:spLocks noGrp="1"/>
          </p:cNvSpPr>
          <p:nvPr>
            <p:ph type="body" idx="1"/>
          </p:nvPr>
        </p:nvSpPr>
        <p:spPr>
          <a:xfrm>
            <a:off x="1802422" y="1825625"/>
            <a:ext cx="9551377" cy="4351338"/>
          </a:xfrm>
          <a:prstGeom prst="rect">
            <a:avLst/>
          </a:prstGeom>
          <a:noFill/>
          <a:ln>
            <a:noFill/>
          </a:ln>
        </p:spPr>
        <p:txBody>
          <a:bodyPr spcFirstLastPara="1" wrap="square" lIns="91425" tIns="45700" rIns="91425" bIns="45700" anchor="t" anchorCtr="0">
            <a:normAutofit lnSpcReduction="10000"/>
          </a:bodyPr>
          <a:lstStyle/>
          <a:p>
            <a:pPr marL="0" indent="0">
              <a:spcBef>
                <a:spcPts val="0"/>
              </a:spcBef>
              <a:buSzPts val="2800"/>
              <a:buNone/>
            </a:pPr>
            <a:r>
              <a:rPr lang="en-US"/>
              <a:t>Pour </a:t>
            </a:r>
            <a:r>
              <a:rPr lang="en-US" err="1"/>
              <a:t>une</a:t>
            </a:r>
            <a:r>
              <a:rPr lang="en-US"/>
              <a:t> </a:t>
            </a:r>
            <a:r>
              <a:rPr lang="en-US" err="1"/>
              <a:t>personne</a:t>
            </a:r>
            <a:r>
              <a:rPr lang="en-US"/>
              <a:t> qui </a:t>
            </a:r>
            <a:r>
              <a:rPr lang="en-US" err="1"/>
              <a:t>est</a:t>
            </a:r>
            <a:r>
              <a:rPr lang="en-US"/>
              <a:t> </a:t>
            </a:r>
            <a:r>
              <a:rPr lang="en-US" err="1"/>
              <a:t>professeur</a:t>
            </a:r>
            <a:r>
              <a:rPr lang="en-US"/>
              <a:t> de </a:t>
            </a:r>
            <a:r>
              <a:rPr lang="en-US" err="1"/>
              <a:t>sociologie</a:t>
            </a:r>
            <a:r>
              <a:rPr lang="en-US"/>
              <a:t> :</a:t>
            </a:r>
          </a:p>
          <a:p>
            <a:pPr marL="228600" indent="-228600">
              <a:spcBef>
                <a:spcPts val="0"/>
              </a:spcBef>
              <a:buSzPts val="2800"/>
            </a:pPr>
            <a:endParaRPr lang="en-US"/>
          </a:p>
          <a:p>
            <a:pPr marL="625475" indent="-625475">
              <a:spcBef>
                <a:spcPts val="0"/>
              </a:spcBef>
              <a:buSzPts val="2800"/>
            </a:pPr>
            <a:r>
              <a:rPr lang="en-US"/>
              <a:t>Domaine </a:t>
            </a:r>
            <a:r>
              <a:rPr lang="en-US" err="1"/>
              <a:t>d’activité</a:t>
            </a:r>
            <a:r>
              <a:rPr lang="en-US"/>
              <a:t> :</a:t>
            </a:r>
            <a:endParaRPr/>
          </a:p>
          <a:p>
            <a:pPr marL="625475" indent="-625475">
              <a:buSzPts val="2800"/>
              <a:buNone/>
              <a:tabLst>
                <a:tab pos="631825" algn="l"/>
              </a:tabLst>
            </a:pPr>
            <a:r>
              <a:rPr lang="en-US"/>
              <a:t>       	372   </a:t>
            </a:r>
            <a:r>
              <a:rPr lang="en-US" err="1"/>
              <a:t>Sociologie</a:t>
            </a:r>
            <a:r>
              <a:rPr lang="en-US"/>
              <a:t> $2 </a:t>
            </a:r>
            <a:r>
              <a:rPr lang="en-US" err="1"/>
              <a:t>rvm</a:t>
            </a:r>
            <a:endParaRPr/>
          </a:p>
          <a:p>
            <a:pPr marL="625475" lvl="0" indent="-625475" algn="l" rtl="0">
              <a:lnSpc>
                <a:spcPct val="90000"/>
              </a:lnSpc>
              <a:spcBef>
                <a:spcPts val="1000"/>
              </a:spcBef>
              <a:spcAft>
                <a:spcPts val="0"/>
              </a:spcAft>
              <a:buClr>
                <a:schemeClr val="dk1"/>
              </a:buClr>
              <a:buSzPts val="2800"/>
              <a:buChar char="•"/>
            </a:pPr>
            <a:r>
              <a:rPr lang="en-US"/>
              <a:t>Occupation :</a:t>
            </a:r>
            <a:endParaRPr/>
          </a:p>
          <a:p>
            <a:pPr marL="625475" indent="-625475">
              <a:buSzPts val="2800"/>
              <a:buNone/>
              <a:tabLst>
                <a:tab pos="1441450" algn="l"/>
              </a:tabLst>
            </a:pPr>
            <a:r>
              <a:rPr lang="en-US"/>
              <a:t>       	374   </a:t>
            </a:r>
            <a:r>
              <a:rPr lang="en-US" err="1"/>
              <a:t>Sociologues</a:t>
            </a:r>
            <a:r>
              <a:rPr lang="en-US"/>
              <a:t> $a </a:t>
            </a:r>
            <a:r>
              <a:rPr lang="en-US" err="1"/>
              <a:t>Professeurs</a:t>
            </a:r>
            <a:r>
              <a:rPr lang="en-US"/>
              <a:t> (</a:t>
            </a:r>
            <a:r>
              <a:rPr lang="en-US" err="1"/>
              <a:t>Enseignement</a:t>
            </a:r>
            <a:r>
              <a:rPr lang="en-US"/>
              <a:t> 	</a:t>
            </a:r>
            <a:r>
              <a:rPr lang="en-US" err="1"/>
              <a:t>supérieur</a:t>
            </a:r>
            <a:r>
              <a:rPr lang="en-US"/>
              <a:t>) $a </a:t>
            </a:r>
            <a:r>
              <a:rPr lang="en-US" err="1"/>
              <a:t>Professeurs</a:t>
            </a:r>
            <a:r>
              <a:rPr lang="en-US"/>
              <a:t> de </a:t>
            </a:r>
            <a:r>
              <a:rPr lang="en-US" err="1"/>
              <a:t>sociologie</a:t>
            </a:r>
            <a:r>
              <a:rPr lang="en-US"/>
              <a:t> $2 </a:t>
            </a:r>
            <a:r>
              <a:rPr lang="en-US" err="1"/>
              <a:t>rvm</a:t>
            </a:r>
            <a:endParaRPr/>
          </a:p>
          <a:p>
            <a:pPr marL="625475" indent="-625475">
              <a:buSzPts val="2800"/>
              <a:buNone/>
            </a:pPr>
            <a:r>
              <a:rPr lang="en-US"/>
              <a:t>	</a:t>
            </a:r>
            <a:r>
              <a:rPr lang="en-US" i="1"/>
              <a:t>	et/</a:t>
            </a:r>
            <a:r>
              <a:rPr lang="en-US" i="1" err="1"/>
              <a:t>ou</a:t>
            </a:r>
            <a:endParaRPr lang="en-US"/>
          </a:p>
          <a:p>
            <a:pPr marL="1441450" indent="-1441450">
              <a:buSzPts val="2800"/>
              <a:buNone/>
              <a:tabLst>
                <a:tab pos="1254125" algn="l"/>
              </a:tabLst>
            </a:pPr>
            <a:r>
              <a:rPr lang="en-US"/>
              <a:t>        374   </a:t>
            </a:r>
            <a:r>
              <a:rPr lang="en-US" err="1"/>
              <a:t>Sociologues</a:t>
            </a:r>
            <a:r>
              <a:rPr lang="en-US"/>
              <a:t> $a </a:t>
            </a:r>
            <a:r>
              <a:rPr lang="en-US" err="1"/>
              <a:t>Professeurs</a:t>
            </a:r>
            <a:r>
              <a:rPr lang="en-US"/>
              <a:t> </a:t>
            </a:r>
            <a:r>
              <a:rPr lang="en-US" err="1"/>
              <a:t>d'université</a:t>
            </a:r>
            <a:r>
              <a:rPr lang="en-US"/>
              <a:t> $a </a:t>
            </a:r>
            <a:r>
              <a:rPr lang="en-US" err="1"/>
              <a:t>Professeurs</a:t>
            </a:r>
            <a:r>
              <a:rPr lang="en-US"/>
              <a:t> de </a:t>
            </a:r>
            <a:r>
              <a:rPr lang="en-US" err="1"/>
              <a:t>sociologie</a:t>
            </a:r>
            <a:r>
              <a:rPr lang="en-US"/>
              <a:t>  $2 </a:t>
            </a:r>
            <a:r>
              <a:rPr lang="en-US" err="1"/>
              <a:t>rvmgd</a:t>
            </a:r>
            <a:endParaRPr/>
          </a:p>
          <a:p>
            <a:pPr marL="0" lvl="0" indent="0" algn="l" rtl="0">
              <a:lnSpc>
                <a:spcPct val="90000"/>
              </a:lnSpc>
              <a:spcBef>
                <a:spcPts val="1000"/>
              </a:spcBef>
              <a:spcAft>
                <a:spcPts val="0"/>
              </a:spcAft>
              <a:buClr>
                <a:schemeClr val="dk1"/>
              </a:buClr>
              <a:buSzPts val="2800"/>
              <a:buNone/>
            </a:pPr>
            <a:endParaRPr/>
          </a:p>
        </p:txBody>
      </p:sp>
      <p:sp>
        <p:nvSpPr>
          <p:cNvPr id="775" name="Google Shape;775;p6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r>
              <a:rPr lang="en-US"/>
              <a:t>Module 2 : Description des personnes</a:t>
            </a:r>
            <a:endParaRPr/>
          </a:p>
        </p:txBody>
      </p:sp>
      <p:sp>
        <p:nvSpPr>
          <p:cNvPr id="776" name="Google Shape;776;p6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83</a:t>
            </a:fld>
            <a:endParaRPr/>
          </a:p>
        </p:txBody>
      </p:sp>
    </p:spTree>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Shape 782"/>
        <p:cNvGrpSpPr/>
        <p:nvPr/>
      </p:nvGrpSpPr>
      <p:grpSpPr>
        <a:xfrm>
          <a:off x="0" y="0"/>
          <a:ext cx="0" cy="0"/>
          <a:chOff x="0" y="0"/>
          <a:chExt cx="0" cy="0"/>
        </a:xfrm>
      </p:grpSpPr>
      <p:sp>
        <p:nvSpPr>
          <p:cNvPr id="783" name="Google Shape;783;p68"/>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dk1"/>
              </a:buClr>
              <a:buSzPts val="4000"/>
              <a:buFont typeface="Calibri"/>
              <a:buNone/>
            </a:pPr>
            <a:r>
              <a:rPr lang="en-US" sz="4000">
                <a:latin typeface="Calibri"/>
                <a:ea typeface="Calibri"/>
                <a:cs typeface="Calibri"/>
                <a:sym typeface="Calibri"/>
              </a:rPr>
              <a:t>Affiliation</a:t>
            </a:r>
            <a:endParaRPr sz="4000">
              <a:latin typeface="Calibri"/>
              <a:ea typeface="Calibri"/>
              <a:cs typeface="Calibri"/>
              <a:sym typeface="Calibri"/>
            </a:endParaRPr>
          </a:p>
        </p:txBody>
      </p:sp>
      <p:sp>
        <p:nvSpPr>
          <p:cNvPr id="784" name="Google Shape;784;p68"/>
          <p:cNvSpPr txBox="1">
            <a:spLocks noGrp="1"/>
          </p:cNvSpPr>
          <p:nvPr>
            <p:ph type="body" idx="1"/>
          </p:nvPr>
        </p:nvSpPr>
        <p:spPr>
          <a:xfrm>
            <a:off x="838200" y="1825625"/>
            <a:ext cx="10073054" cy="4351338"/>
          </a:xfrm>
          <a:prstGeom prst="rect">
            <a:avLst/>
          </a:prstGeom>
          <a:noFill/>
          <a:ln>
            <a:noFill/>
          </a:ln>
        </p:spPr>
        <p:txBody>
          <a:bodyPr spcFirstLastPara="1" wrap="square" lIns="91425" tIns="45700" rIns="91425" bIns="45700" anchor="t" anchorCtr="0">
            <a:normAutofit lnSpcReduction="10000"/>
          </a:bodyPr>
          <a:lstStyle/>
          <a:p>
            <a:pPr marL="228600" lvl="0" indent="-228600" algn="l" rtl="0">
              <a:lnSpc>
                <a:spcPct val="90000"/>
              </a:lnSpc>
              <a:spcBef>
                <a:spcPts val="0"/>
              </a:spcBef>
              <a:spcAft>
                <a:spcPts val="0"/>
              </a:spcAft>
              <a:buClr>
                <a:schemeClr val="dk1"/>
              </a:buClr>
              <a:buSzPts val="2800"/>
              <a:buChar char="•"/>
            </a:pPr>
            <a:r>
              <a:rPr lang="en-US"/>
              <a:t>RDA 9.13 : Affiliation</a:t>
            </a:r>
            <a:endParaRPr/>
          </a:p>
          <a:p>
            <a:pPr marL="228600" lvl="0" indent="-228600" algn="l" rtl="0">
              <a:lnSpc>
                <a:spcPct val="90000"/>
              </a:lnSpc>
              <a:spcBef>
                <a:spcPts val="1000"/>
              </a:spcBef>
              <a:spcAft>
                <a:spcPts val="0"/>
              </a:spcAft>
              <a:buClr>
                <a:schemeClr val="dk1"/>
              </a:buClr>
              <a:buSzPts val="2800"/>
              <a:buChar char="•"/>
            </a:pPr>
            <a:r>
              <a:rPr lang="en-US"/>
              <a:t>Nom du </a:t>
            </a:r>
            <a:r>
              <a:rPr lang="en-US" err="1"/>
              <a:t>ou</a:t>
            </a:r>
            <a:r>
              <a:rPr lang="en-US"/>
              <a:t> des groupes auquel </a:t>
            </a:r>
            <a:r>
              <a:rPr lang="en-US" err="1"/>
              <a:t>une</a:t>
            </a:r>
            <a:r>
              <a:rPr lang="en-US"/>
              <a:t> </a:t>
            </a:r>
            <a:r>
              <a:rPr lang="en-US" err="1"/>
              <a:t>personne</a:t>
            </a:r>
            <a:r>
              <a:rPr lang="en-US"/>
              <a:t> </a:t>
            </a:r>
            <a:r>
              <a:rPr lang="en-US" err="1"/>
              <a:t>est</a:t>
            </a:r>
            <a:r>
              <a:rPr lang="en-US"/>
              <a:t> </a:t>
            </a:r>
            <a:r>
              <a:rPr lang="en-US" err="1"/>
              <a:t>ou</a:t>
            </a:r>
            <a:r>
              <a:rPr lang="en-US"/>
              <a:t> a été affiliée par recrutement, acquisition de la qualité de membre, identité culturelle, etc.</a:t>
            </a:r>
            <a:endParaRPr/>
          </a:p>
          <a:p>
            <a:pPr marL="228600" lvl="0" indent="-228600" algn="l" rtl="0">
              <a:lnSpc>
                <a:spcPct val="90000"/>
              </a:lnSpc>
              <a:spcBef>
                <a:spcPts val="1000"/>
              </a:spcBef>
              <a:spcAft>
                <a:spcPts val="0"/>
              </a:spcAft>
              <a:buClr>
                <a:schemeClr val="dk1"/>
              </a:buClr>
              <a:buSzPts val="2800"/>
              <a:buChar char="•"/>
            </a:pPr>
            <a:r>
              <a:rPr lang="en-US" err="1"/>
              <a:t>Enregistrer</a:t>
            </a:r>
            <a:r>
              <a:rPr lang="en-US"/>
              <a:t> dans la zone 373</a:t>
            </a:r>
            <a:endParaRPr/>
          </a:p>
          <a:p>
            <a:pPr marL="228600" indent="-228600">
              <a:buSzPts val="2800"/>
            </a:pPr>
            <a:r>
              <a:rPr lang="en-US"/>
              <a:t>Utiliser la forme établie </a:t>
            </a:r>
            <a:r>
              <a:rPr lang="en-US" err="1"/>
              <a:t>si</a:t>
            </a:r>
            <a:r>
              <a:rPr lang="en-US"/>
              <a:t> elle </a:t>
            </a:r>
            <a:r>
              <a:rPr lang="en-US" err="1"/>
              <a:t>est</a:t>
            </a:r>
            <a:r>
              <a:rPr lang="en-US"/>
              <a:t> dans le fichier Canadiana (pratique à privilégier); si elle ne s’y trouve pas – déterminer et utiliser le nom privilégié</a:t>
            </a:r>
          </a:p>
          <a:p>
            <a:pPr marL="114300" indent="0">
              <a:buSzPts val="2800"/>
              <a:buNone/>
            </a:pPr>
            <a:r>
              <a:rPr lang="en-US" sz="2000"/>
              <a:t>              373   University of Kansas. School of Education $2 lacnaf</a:t>
            </a:r>
            <a:endParaRPr lang="en-US"/>
          </a:p>
          <a:p>
            <a:pPr marL="114300" indent="0">
              <a:buSzPts val="2800"/>
              <a:buNone/>
            </a:pPr>
            <a:r>
              <a:rPr lang="en-US" sz="2000"/>
              <a:t>              373   Ekosgen (Firme) $2 lacnaf</a:t>
            </a:r>
            <a:endParaRPr lang="en-US"/>
          </a:p>
          <a:p>
            <a:pPr marL="114300" indent="0">
              <a:buSzPts val="2800"/>
              <a:buNone/>
            </a:pPr>
            <a:r>
              <a:rPr lang="en-US" sz="2000"/>
              <a:t>              373   Tim Lorang Consulting</a:t>
            </a:r>
            <a:endParaRPr lang="en-US"/>
          </a:p>
          <a:p>
            <a:pPr marL="228600" indent="-228600">
              <a:buSzPts val="2800"/>
            </a:pPr>
            <a:endParaRPr lang="en-US"/>
          </a:p>
        </p:txBody>
      </p:sp>
      <p:sp>
        <p:nvSpPr>
          <p:cNvPr id="785" name="Google Shape;785;p6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r>
              <a:rPr lang="en-US"/>
              <a:t>Module 2 : Description des personnes</a:t>
            </a:r>
            <a:endParaRPr/>
          </a:p>
        </p:txBody>
      </p:sp>
      <p:sp>
        <p:nvSpPr>
          <p:cNvPr id="786" name="Google Shape;786;p6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84</a:t>
            </a:fld>
            <a:endParaRPr/>
          </a:p>
        </p:txBody>
      </p:sp>
    </p:spTree>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Shape 792"/>
        <p:cNvGrpSpPr/>
        <p:nvPr/>
      </p:nvGrpSpPr>
      <p:grpSpPr>
        <a:xfrm>
          <a:off x="0" y="0"/>
          <a:ext cx="0" cy="0"/>
          <a:chOff x="0" y="0"/>
          <a:chExt cx="0" cy="0"/>
        </a:xfrm>
      </p:grpSpPr>
      <p:sp>
        <p:nvSpPr>
          <p:cNvPr id="793" name="Google Shape;793;p69"/>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dk1"/>
              </a:buClr>
              <a:buSzPts val="4000"/>
              <a:buFont typeface="Calibri"/>
              <a:buNone/>
            </a:pPr>
            <a:r>
              <a:rPr lang="en-US" sz="4000" err="1">
                <a:latin typeface="Calibri"/>
                <a:ea typeface="Calibri"/>
                <a:cs typeface="Calibri"/>
                <a:sym typeface="Calibri"/>
              </a:rPr>
              <a:t>Sexe</a:t>
            </a:r>
            <a:r>
              <a:rPr lang="en-US" sz="4000">
                <a:latin typeface="Calibri"/>
                <a:ea typeface="Calibri"/>
                <a:cs typeface="Calibri"/>
                <a:sym typeface="Calibri"/>
              </a:rPr>
              <a:t> </a:t>
            </a:r>
            <a:br>
              <a:rPr lang="en-US" sz="4000">
                <a:latin typeface="Calibri"/>
                <a:ea typeface="Calibri"/>
                <a:cs typeface="Calibri"/>
                <a:sym typeface="Calibri"/>
              </a:rPr>
            </a:br>
            <a:r>
              <a:rPr lang="en-US" sz="4000">
                <a:latin typeface="Calibri"/>
                <a:ea typeface="Calibri"/>
                <a:cs typeface="Calibri"/>
                <a:sym typeface="Calibri"/>
              </a:rPr>
              <a:t>(RDA 9.7, ÉP de BAC-</a:t>
            </a:r>
            <a:r>
              <a:rPr lang="en-US" sz="4000" err="1">
                <a:latin typeface="Calibri"/>
                <a:ea typeface="Calibri"/>
                <a:cs typeface="Calibri"/>
                <a:sym typeface="Calibri"/>
              </a:rPr>
              <a:t>BAnQ</a:t>
            </a:r>
            <a:r>
              <a:rPr lang="en-US" sz="4000">
                <a:latin typeface="Calibri"/>
                <a:ea typeface="Calibri"/>
                <a:cs typeface="Calibri"/>
                <a:sym typeface="Calibri"/>
              </a:rPr>
              <a:t> 9.7.1.3)</a:t>
            </a:r>
            <a:endParaRPr sz="4000">
              <a:latin typeface="Calibri"/>
              <a:ea typeface="Calibri"/>
              <a:cs typeface="Calibri"/>
              <a:sym typeface="Calibri"/>
            </a:endParaRPr>
          </a:p>
        </p:txBody>
      </p:sp>
      <p:sp>
        <p:nvSpPr>
          <p:cNvPr id="794" name="Google Shape;794;p69"/>
          <p:cNvSpPr txBox="1">
            <a:spLocks noGrp="1"/>
          </p:cNvSpPr>
          <p:nvPr>
            <p:ph type="body" idx="1"/>
          </p:nvPr>
        </p:nvSpPr>
        <p:spPr>
          <a:xfrm>
            <a:off x="838800" y="1825625"/>
            <a:ext cx="9762392" cy="4351338"/>
          </a:xfrm>
          <a:prstGeom prst="rect">
            <a:avLst/>
          </a:prstGeom>
          <a:noFill/>
          <a:ln>
            <a:noFill/>
          </a:ln>
        </p:spPr>
        <p:txBody>
          <a:bodyPr spcFirstLastPara="1" wrap="square" lIns="91425" tIns="45700" rIns="91425" bIns="45700" anchor="t" anchorCtr="0">
            <a:normAutofit fontScale="77500" lnSpcReduction="20000"/>
          </a:bodyPr>
          <a:lstStyle/>
          <a:p>
            <a:pPr marL="228600" lvl="0" indent="-228600" algn="l" rtl="0">
              <a:lnSpc>
                <a:spcPct val="70000"/>
              </a:lnSpc>
              <a:spcBef>
                <a:spcPts val="0"/>
              </a:spcBef>
              <a:spcAft>
                <a:spcPts val="0"/>
              </a:spcAft>
              <a:buClr>
                <a:schemeClr val="dk1"/>
              </a:buClr>
              <a:buSzPts val="2590"/>
              <a:buChar char="•"/>
            </a:pPr>
            <a:r>
              <a:rPr lang="en-US" sz="2550"/>
              <a:t>Sexe auquel une personne s’identifie</a:t>
            </a:r>
            <a:endParaRPr sz="2550"/>
          </a:p>
          <a:p>
            <a:pPr marL="228600" lvl="0" indent="-228600" algn="l" rtl="0">
              <a:lnSpc>
                <a:spcPct val="70000"/>
              </a:lnSpc>
              <a:spcBef>
                <a:spcPts val="1000"/>
              </a:spcBef>
              <a:spcAft>
                <a:spcPts val="0"/>
              </a:spcAft>
              <a:buClr>
                <a:schemeClr val="dk1"/>
              </a:buClr>
              <a:buSzPts val="2590"/>
              <a:buChar char="•"/>
            </a:pPr>
            <a:r>
              <a:rPr lang="fr-CA" sz="2550"/>
              <a:t>Enregistrer dans la zone 375</a:t>
            </a:r>
          </a:p>
          <a:p>
            <a:pPr marL="228600" lvl="0" indent="-228600" algn="l" rtl="0">
              <a:lnSpc>
                <a:spcPct val="70000"/>
              </a:lnSpc>
              <a:spcBef>
                <a:spcPts val="1000"/>
              </a:spcBef>
              <a:spcAft>
                <a:spcPts val="0"/>
              </a:spcAft>
              <a:buClr>
                <a:schemeClr val="dk1"/>
              </a:buClr>
              <a:buSzPts val="2590"/>
              <a:buChar char="•"/>
            </a:pPr>
            <a:r>
              <a:rPr lang="en-US" sz="2550"/>
              <a:t>Le sexe n’est pas enregistré dans un point d’accès</a:t>
            </a:r>
            <a:endParaRPr sz="2550"/>
          </a:p>
          <a:p>
            <a:pPr marL="228600" indent="-228600">
              <a:lnSpc>
                <a:spcPct val="70000"/>
              </a:lnSpc>
              <a:buSzPts val="2590"/>
            </a:pPr>
            <a:r>
              <a:rPr lang="en-US" sz="2550"/>
              <a:t>Privilégier les termes suivants, sans indiquer la source du terme en $2 : </a:t>
            </a:r>
          </a:p>
          <a:p>
            <a:pPr marL="685800" lvl="1" indent="-228600">
              <a:lnSpc>
                <a:spcPct val="70000"/>
              </a:lnSpc>
              <a:buSzPts val="2590"/>
            </a:pPr>
            <a:r>
              <a:rPr lang="en-US" sz="2550"/>
              <a:t>féminin</a:t>
            </a:r>
          </a:p>
          <a:p>
            <a:pPr marL="685800" lvl="1" indent="-228600">
              <a:lnSpc>
                <a:spcPct val="70000"/>
              </a:lnSpc>
              <a:buSzPts val="2590"/>
            </a:pPr>
            <a:r>
              <a:rPr lang="en-US" sz="2550"/>
              <a:t>masculin</a:t>
            </a:r>
          </a:p>
          <a:p>
            <a:pPr marL="174625" indent="-174625">
              <a:buSzPts val="2590"/>
            </a:pPr>
            <a:r>
              <a:rPr lang="en-US" sz="2600"/>
              <a:t>Si aucun des termes listés n’est approprié ou suffisamment précis, enregistrer un </a:t>
            </a:r>
            <a:r>
              <a:rPr lang="en-US" sz="2600" err="1"/>
              <a:t>terme</a:t>
            </a:r>
            <a:r>
              <a:rPr lang="en-US" sz="2600"/>
              <a:t> ou une expression appropriés en utilisant de préférence un vocabulaire contrôlé, tel que le </a:t>
            </a:r>
            <a:r>
              <a:rPr lang="en-US" sz="2600" i="1"/>
              <a:t>Répertoire des vedettes-matière</a:t>
            </a:r>
            <a:r>
              <a:rPr lang="en-US" sz="2600"/>
              <a:t>. Utiliser la sous-zone $2 de la zone 375 pour indiquer le vocabulaire d’où provient le terme ou l’expression</a:t>
            </a:r>
          </a:p>
          <a:p>
            <a:pPr marL="685800" lvl="1" indent="-228600">
              <a:lnSpc>
                <a:spcPct val="70000"/>
              </a:lnSpc>
              <a:buSzPts val="2590"/>
            </a:pPr>
            <a:endParaRPr lang="en-US" sz="2550"/>
          </a:p>
          <a:p>
            <a:pPr marL="0" indent="0">
              <a:lnSpc>
                <a:spcPct val="70000"/>
              </a:lnSpc>
              <a:buSzPts val="2590"/>
              <a:buNone/>
            </a:pPr>
            <a:r>
              <a:rPr lang="en-US" sz="2550"/>
              <a:t>	375   féminin</a:t>
            </a:r>
          </a:p>
          <a:p>
            <a:pPr marL="0" indent="0">
              <a:lnSpc>
                <a:spcPct val="70000"/>
              </a:lnSpc>
              <a:buSzPts val="2590"/>
              <a:buNone/>
            </a:pPr>
            <a:r>
              <a:rPr lang="en-US" sz="2550"/>
              <a:t>	375   masculin</a:t>
            </a:r>
          </a:p>
          <a:p>
            <a:pPr marL="0" indent="0">
              <a:lnSpc>
                <a:spcPct val="70000"/>
              </a:lnSpc>
              <a:buSzPts val="2590"/>
              <a:buNone/>
            </a:pPr>
            <a:r>
              <a:rPr lang="en-US" sz="2550"/>
              <a:t>	375   Transgenres $2 rvmgd</a:t>
            </a:r>
            <a:endParaRPr sz="2550"/>
          </a:p>
          <a:p>
            <a:pPr marL="0" indent="0">
              <a:lnSpc>
                <a:spcPct val="70000"/>
              </a:lnSpc>
              <a:buSzPts val="2590"/>
              <a:buNone/>
            </a:pPr>
            <a:r>
              <a:rPr lang="en-US" sz="2550"/>
              <a:t>	375   Berdaches $2 </a:t>
            </a:r>
            <a:r>
              <a:rPr lang="en-US" sz="2550" err="1"/>
              <a:t>rvm</a:t>
            </a:r>
            <a:endParaRPr lang="en-US" sz="2550"/>
          </a:p>
          <a:p>
            <a:pPr marL="0" indent="0">
              <a:lnSpc>
                <a:spcPct val="70000"/>
              </a:lnSpc>
              <a:buSzPts val="2590"/>
              <a:buNone/>
            </a:pPr>
            <a:r>
              <a:rPr lang="en-US" sz="2550"/>
              <a:t>	375   </a:t>
            </a:r>
            <a:r>
              <a:rPr lang="en-US" sz="2550" err="1"/>
              <a:t>personne</a:t>
            </a:r>
            <a:r>
              <a:rPr lang="en-US" sz="2550"/>
              <a:t> </a:t>
            </a:r>
            <a:r>
              <a:rPr lang="en-US" sz="2550" err="1"/>
              <a:t>allosexuelle</a:t>
            </a:r>
            <a:r>
              <a:rPr lang="en-US" sz="2550"/>
              <a:t> $2 </a:t>
            </a:r>
            <a:r>
              <a:rPr lang="en-US" sz="2550" err="1"/>
              <a:t>gsdg</a:t>
            </a:r>
            <a:r>
              <a:rPr lang="en-US" sz="2550"/>
              <a:t>/</a:t>
            </a:r>
            <a:r>
              <a:rPr lang="en-US" sz="2550" err="1"/>
              <a:t>fre</a:t>
            </a:r>
            <a:r>
              <a:rPr lang="en-US" sz="2550"/>
              <a:t> </a:t>
            </a:r>
            <a:endParaRPr sz="2550"/>
          </a:p>
          <a:p>
            <a:pPr marL="0" indent="0">
              <a:lnSpc>
                <a:spcPct val="70000"/>
              </a:lnSpc>
              <a:buSzPts val="2590"/>
              <a:buNone/>
            </a:pPr>
            <a:endParaRPr lang="en-US" sz="2550"/>
          </a:p>
          <a:p>
            <a:pPr marL="0" indent="0">
              <a:lnSpc>
                <a:spcPct val="70000"/>
              </a:lnSpc>
              <a:buSzPts val="2590"/>
              <a:buNone/>
            </a:pPr>
            <a:endParaRPr lang="en-US" sz="2550"/>
          </a:p>
        </p:txBody>
      </p:sp>
      <p:sp>
        <p:nvSpPr>
          <p:cNvPr id="795" name="Google Shape;795;p6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r>
              <a:rPr lang="en-US"/>
              <a:t>Module 2 : Description des personnes</a:t>
            </a:r>
            <a:endParaRPr/>
          </a:p>
        </p:txBody>
      </p:sp>
      <p:sp>
        <p:nvSpPr>
          <p:cNvPr id="796" name="Google Shape;796;p6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85</a:t>
            </a:fld>
            <a:endParaRPr/>
          </a:p>
        </p:txBody>
      </p:sp>
      <p:sp>
        <p:nvSpPr>
          <p:cNvPr id="2" name="ZoneTexte 1">
            <a:extLst>
              <a:ext uri="{FF2B5EF4-FFF2-40B4-BE49-F238E27FC236}">
                <a16:creationId xmlns:a16="http://schemas.microsoft.com/office/drawing/2014/main" id="{6B10C711-6C75-498C-8026-37E87AC3FE1A}"/>
              </a:ext>
            </a:extLst>
          </p:cNvPr>
          <p:cNvSpPr txBox="1"/>
          <p:nvPr/>
        </p:nvSpPr>
        <p:spPr>
          <a:xfrm>
            <a:off x="7504408" y="5158661"/>
            <a:ext cx="3848792" cy="954107"/>
          </a:xfrm>
          <a:prstGeom prst="rect">
            <a:avLst/>
          </a:prstGeom>
          <a:noFill/>
          <a:ln>
            <a:solidFill>
              <a:srgbClr val="FF0000"/>
            </a:solidFill>
          </a:ln>
        </p:spPr>
        <p:txBody>
          <a:bodyPr wrap="square" rtlCol="0">
            <a:spAutoFit/>
          </a:bodyPr>
          <a:lstStyle/>
          <a:p>
            <a:r>
              <a:rPr lang="fr-CA">
                <a:solidFill>
                  <a:srgbClr val="FF0000"/>
                </a:solidFill>
              </a:rPr>
              <a:t>Ne pas utiliser le code « </a:t>
            </a:r>
            <a:r>
              <a:rPr lang="fr-CA" err="1">
                <a:solidFill>
                  <a:srgbClr val="FF0000"/>
                </a:solidFill>
              </a:rPr>
              <a:t>gsdg</a:t>
            </a:r>
            <a:r>
              <a:rPr lang="fr-CA">
                <a:solidFill>
                  <a:srgbClr val="FF0000"/>
                </a:solidFill>
              </a:rPr>
              <a:t> » avant le 12 juin 2020!</a:t>
            </a:r>
          </a:p>
          <a:p>
            <a:r>
              <a:rPr lang="fr-CA">
                <a:solidFill>
                  <a:srgbClr val="FF0000"/>
                </a:solidFill>
              </a:rPr>
              <a:t>Le lexique étant bilingue, il faut indiquer la langue du terme après le code.</a:t>
            </a:r>
          </a:p>
        </p:txBody>
      </p:sp>
      <p:cxnSp>
        <p:nvCxnSpPr>
          <p:cNvPr id="4" name="Connecteur droit avec flèche 3">
            <a:extLst>
              <a:ext uri="{FF2B5EF4-FFF2-40B4-BE49-F238E27FC236}">
                <a16:creationId xmlns:a16="http://schemas.microsoft.com/office/drawing/2014/main" id="{74700BA6-5432-4DDB-B155-E06A8D90C4DE}"/>
              </a:ext>
            </a:extLst>
          </p:cNvPr>
          <p:cNvCxnSpPr>
            <a:cxnSpLocks/>
            <a:stCxn id="2" idx="1"/>
          </p:cNvCxnSpPr>
          <p:nvPr/>
        </p:nvCxnSpPr>
        <p:spPr>
          <a:xfrm flipH="1">
            <a:off x="5902036" y="5635715"/>
            <a:ext cx="1602372" cy="83441"/>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Shape 802"/>
        <p:cNvGrpSpPr/>
        <p:nvPr/>
      </p:nvGrpSpPr>
      <p:grpSpPr>
        <a:xfrm>
          <a:off x="0" y="0"/>
          <a:ext cx="0" cy="0"/>
          <a:chOff x="0" y="0"/>
          <a:chExt cx="0" cy="0"/>
        </a:xfrm>
      </p:grpSpPr>
      <p:sp>
        <p:nvSpPr>
          <p:cNvPr id="803" name="Google Shape;803;p70"/>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dk1"/>
              </a:buClr>
              <a:buSzPts val="4000"/>
              <a:buFont typeface="Calibri"/>
              <a:buNone/>
            </a:pPr>
            <a:r>
              <a:rPr lang="en-US" sz="4000">
                <a:latin typeface="Calibri"/>
                <a:ea typeface="Calibri"/>
                <a:cs typeface="Calibri"/>
                <a:sym typeface="Calibri"/>
              </a:rPr>
              <a:t>Langue de la personne (RDA 9.14)</a:t>
            </a:r>
            <a:endParaRPr sz="4000">
              <a:latin typeface="Calibri"/>
              <a:ea typeface="Calibri"/>
              <a:cs typeface="Calibri"/>
              <a:sym typeface="Calibri"/>
            </a:endParaRPr>
          </a:p>
        </p:txBody>
      </p:sp>
      <p:sp>
        <p:nvSpPr>
          <p:cNvPr id="804" name="Google Shape;804;p70"/>
          <p:cNvSpPr txBox="1">
            <a:spLocks noGrp="1"/>
          </p:cNvSpPr>
          <p:nvPr>
            <p:ph type="body" idx="1"/>
          </p:nvPr>
        </p:nvSpPr>
        <p:spPr>
          <a:xfrm>
            <a:off x="1222131" y="1825625"/>
            <a:ext cx="9741878" cy="4351338"/>
          </a:xfrm>
          <a:prstGeom prst="rect">
            <a:avLst/>
          </a:prstGeom>
          <a:noFill/>
          <a:ln>
            <a:noFill/>
          </a:ln>
        </p:spPr>
        <p:txBody>
          <a:bodyPr spcFirstLastPara="1" wrap="square" lIns="91425" tIns="45700" rIns="91425" bIns="45700" anchor="t" anchorCtr="0">
            <a:normAutofit/>
          </a:bodyPr>
          <a:lstStyle/>
          <a:p>
            <a:pPr marL="228600" lvl="0" indent="-228600" algn="l" rtl="0">
              <a:lnSpc>
                <a:spcPct val="90000"/>
              </a:lnSpc>
              <a:spcBef>
                <a:spcPts val="0"/>
              </a:spcBef>
              <a:spcAft>
                <a:spcPts val="0"/>
              </a:spcAft>
              <a:buClr>
                <a:schemeClr val="dk1"/>
              </a:buClr>
              <a:buSzPts val="2800"/>
              <a:buChar char="•"/>
            </a:pPr>
            <a:r>
              <a:rPr lang="en-US"/>
              <a:t>Langue(s) utilisée(s) par la </a:t>
            </a:r>
            <a:r>
              <a:rPr lang="en-US" err="1"/>
              <a:t>personne</a:t>
            </a:r>
            <a:r>
              <a:rPr lang="en-US"/>
              <a:t> quand elle écrit </a:t>
            </a:r>
            <a:r>
              <a:rPr lang="en-US" err="1"/>
              <a:t>en</a:t>
            </a:r>
            <a:r>
              <a:rPr lang="en-US"/>
              <a:t> vue d’une publication, d’une radiodiffusion, d’une chanson, etc.</a:t>
            </a:r>
            <a:endParaRPr/>
          </a:p>
          <a:p>
            <a:pPr marL="228600" lvl="0" indent="-228600" algn="l" rtl="0">
              <a:lnSpc>
                <a:spcPct val="90000"/>
              </a:lnSpc>
              <a:spcBef>
                <a:spcPts val="1800"/>
              </a:spcBef>
              <a:spcAft>
                <a:spcPts val="0"/>
              </a:spcAft>
              <a:buClr>
                <a:schemeClr val="dk1"/>
              </a:buClr>
              <a:buSzPts val="2800"/>
              <a:buChar char="•"/>
            </a:pPr>
            <a:r>
              <a:rPr lang="en-US" err="1"/>
              <a:t>Enregistrer</a:t>
            </a:r>
            <a:r>
              <a:rPr lang="en-US"/>
              <a:t> dans la zone 377</a:t>
            </a:r>
            <a:endParaRPr/>
          </a:p>
          <a:p>
            <a:pPr marL="228600" lvl="0" indent="-228600" algn="l" rtl="0">
              <a:lnSpc>
                <a:spcPct val="90000"/>
              </a:lnSpc>
              <a:spcBef>
                <a:spcPts val="1800"/>
              </a:spcBef>
              <a:spcAft>
                <a:spcPts val="0"/>
              </a:spcAft>
              <a:buClr>
                <a:schemeClr val="dk1"/>
              </a:buClr>
              <a:buSzPts val="2800"/>
              <a:buChar char="•"/>
            </a:pPr>
            <a:r>
              <a:rPr lang="en-US"/>
              <a:t>Utiliser les codes de la Liste des codes du MARC pour les langues</a:t>
            </a:r>
            <a:endParaRPr/>
          </a:p>
          <a:p>
            <a:pPr marL="228600" lvl="0" indent="-228600" algn="l" rtl="0">
              <a:lnSpc>
                <a:spcPct val="90000"/>
              </a:lnSpc>
              <a:spcBef>
                <a:spcPts val="1800"/>
              </a:spcBef>
              <a:spcAft>
                <a:spcPts val="0"/>
              </a:spcAft>
              <a:buClr>
                <a:schemeClr val="dk1"/>
              </a:buClr>
              <a:buSzPts val="2800"/>
              <a:buChar char="•"/>
            </a:pPr>
            <a:r>
              <a:rPr lang="en-US"/>
              <a:t>Encoder plusieurs langues </a:t>
            </a:r>
            <a:r>
              <a:rPr lang="en-US" err="1"/>
              <a:t>si</a:t>
            </a:r>
            <a:r>
              <a:rPr lang="en-US"/>
              <a:t> plus d’une langue </a:t>
            </a:r>
            <a:r>
              <a:rPr lang="en-US" err="1"/>
              <a:t>est</a:t>
            </a:r>
            <a:r>
              <a:rPr lang="en-US"/>
              <a:t> utilisée pour la publication, la communication, etc.</a:t>
            </a:r>
            <a:endParaRPr/>
          </a:p>
        </p:txBody>
      </p:sp>
      <p:sp>
        <p:nvSpPr>
          <p:cNvPr id="805" name="Google Shape;805;p7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r>
              <a:rPr lang="en-US"/>
              <a:t>Module 2 : Description des personnes</a:t>
            </a:r>
            <a:endParaRPr/>
          </a:p>
        </p:txBody>
      </p:sp>
      <p:sp>
        <p:nvSpPr>
          <p:cNvPr id="806" name="Google Shape;806;p7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86</a:t>
            </a:fld>
            <a:endParaRPr/>
          </a:p>
        </p:txBody>
      </p:sp>
    </p:spTree>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Shape 812"/>
        <p:cNvGrpSpPr/>
        <p:nvPr/>
      </p:nvGrpSpPr>
      <p:grpSpPr>
        <a:xfrm>
          <a:off x="0" y="0"/>
          <a:ext cx="0" cy="0"/>
          <a:chOff x="0" y="0"/>
          <a:chExt cx="0" cy="0"/>
        </a:xfrm>
      </p:grpSpPr>
      <p:sp>
        <p:nvSpPr>
          <p:cNvPr id="813" name="Google Shape;813;p71"/>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dk1"/>
              </a:buClr>
              <a:buSzPts val="4000"/>
              <a:buFont typeface="Calibri"/>
              <a:buNone/>
            </a:pPr>
            <a:r>
              <a:rPr lang="en-US" sz="4000">
                <a:latin typeface="Calibri"/>
                <a:ea typeface="Calibri"/>
                <a:cs typeface="Calibri"/>
                <a:sym typeface="Calibri"/>
              </a:rPr>
              <a:t>Information biographique (RDA 9.17)</a:t>
            </a:r>
            <a:endParaRPr sz="4000">
              <a:latin typeface="Calibri"/>
              <a:ea typeface="Calibri"/>
              <a:cs typeface="Calibri"/>
              <a:sym typeface="Calibri"/>
            </a:endParaRPr>
          </a:p>
        </p:txBody>
      </p:sp>
      <p:sp>
        <p:nvSpPr>
          <p:cNvPr id="814" name="Google Shape;814;p71"/>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p>
            <a:pPr marL="228600" lvl="0" indent="-228600" algn="l" rtl="0">
              <a:lnSpc>
                <a:spcPct val="90000"/>
              </a:lnSpc>
              <a:spcBef>
                <a:spcPts val="0"/>
              </a:spcBef>
              <a:spcAft>
                <a:spcPts val="0"/>
              </a:spcAft>
              <a:buClr>
                <a:schemeClr val="dk1"/>
              </a:buClr>
              <a:buSzPts val="2800"/>
              <a:buChar char="•"/>
            </a:pPr>
            <a:r>
              <a:rPr lang="en-US"/>
              <a:t>Information </a:t>
            </a:r>
            <a:r>
              <a:rPr lang="en-US" err="1"/>
              <a:t>concernant</a:t>
            </a:r>
            <a:r>
              <a:rPr lang="en-US"/>
              <a:t> la vie </a:t>
            </a:r>
            <a:r>
              <a:rPr lang="en-US" err="1"/>
              <a:t>ou</a:t>
            </a:r>
            <a:r>
              <a:rPr lang="en-US"/>
              <a:t> l’histoire d’une </a:t>
            </a:r>
            <a:r>
              <a:rPr lang="en-US" err="1"/>
              <a:t>personne</a:t>
            </a:r>
            <a:endParaRPr/>
          </a:p>
          <a:p>
            <a:pPr marL="228600" lvl="0" indent="-228600" algn="l" rtl="0">
              <a:lnSpc>
                <a:spcPct val="90000"/>
              </a:lnSpc>
              <a:spcBef>
                <a:spcPts val="1000"/>
              </a:spcBef>
              <a:spcAft>
                <a:spcPts val="0"/>
              </a:spcAft>
              <a:buClr>
                <a:schemeClr val="dk1"/>
              </a:buClr>
              <a:buSzPts val="2800"/>
              <a:buChar char="•"/>
            </a:pPr>
            <a:r>
              <a:rPr lang="en-US" err="1"/>
              <a:t>Enregistrer</a:t>
            </a:r>
            <a:r>
              <a:rPr lang="en-US"/>
              <a:t> dans la zone 678, premier indicateur « 0 »</a:t>
            </a:r>
            <a:endParaRPr/>
          </a:p>
          <a:p>
            <a:pPr marL="0" indent="0">
              <a:buSzPts val="2000"/>
              <a:buNone/>
            </a:pPr>
            <a:r>
              <a:rPr lang="en-US" sz="2000" baseline="30000"/>
              <a:t>        </a:t>
            </a:r>
            <a:r>
              <a:rPr lang="en-US" sz="1600" baseline="30000"/>
              <a:t>⧫</a:t>
            </a:r>
            <a:r>
              <a:rPr lang="en-US" baseline="30000"/>
              <a:t>  </a:t>
            </a:r>
            <a:r>
              <a:rPr lang="en-US" sz="2000"/>
              <a:t>678 0_ [nom de l’entité en ordre direct] (date de l’entité) </a:t>
            </a:r>
            <a:r>
              <a:rPr lang="en-US" sz="2000" err="1"/>
              <a:t>est</a:t>
            </a:r>
            <a:r>
              <a:rPr lang="en-US" sz="2000"/>
              <a:t>/</a:t>
            </a:r>
            <a:r>
              <a:rPr lang="en-US" sz="2000" err="1"/>
              <a:t>était</a:t>
            </a:r>
            <a:r>
              <a:rPr lang="en-US" sz="2000"/>
              <a:t> un/une [description</a:t>
            </a:r>
            <a:endParaRPr sz="2000"/>
          </a:p>
          <a:p>
            <a:pPr marL="0" indent="0">
              <a:spcBef>
                <a:spcPts val="0"/>
              </a:spcBef>
              <a:buSzPts val="2000"/>
              <a:buNone/>
            </a:pPr>
            <a:r>
              <a:rPr lang="en-US" sz="2000"/>
              <a:t>        de l’entité].</a:t>
            </a:r>
            <a:endParaRPr/>
          </a:p>
          <a:p>
            <a:pPr marL="228600" lvl="0" indent="-228600" algn="l" rtl="0">
              <a:lnSpc>
                <a:spcPct val="90000"/>
              </a:lnSpc>
              <a:spcBef>
                <a:spcPts val="1000"/>
              </a:spcBef>
              <a:spcAft>
                <a:spcPts val="0"/>
              </a:spcAft>
              <a:buClr>
                <a:schemeClr val="dk1"/>
              </a:buClr>
              <a:buSzPts val="2800"/>
              <a:buChar char="•"/>
            </a:pPr>
            <a:r>
              <a:rPr lang="en-US"/>
              <a:t>Formuler de façon appropriée pour l’affichage dans les catalogues publics</a:t>
            </a:r>
            <a:endParaRPr/>
          </a:p>
          <a:p>
            <a:pPr marL="0" indent="0">
              <a:buSzPts val="1600"/>
              <a:buNone/>
            </a:pPr>
            <a:r>
              <a:rPr lang="en-US" sz="1600" baseline="30000"/>
              <a:t>          ⧫</a:t>
            </a:r>
            <a:r>
              <a:rPr lang="en-US" sz="2000" baseline="30000"/>
              <a:t>  </a:t>
            </a:r>
            <a:r>
              <a:rPr lang="en-US" sz="2000"/>
              <a:t>Mettre à niveau les anciennes notes 678 </a:t>
            </a:r>
            <a:r>
              <a:rPr lang="en-US" sz="2000" err="1"/>
              <a:t>en</a:t>
            </a:r>
            <a:r>
              <a:rPr lang="en-US" sz="2000"/>
              <a:t> </a:t>
            </a:r>
            <a:r>
              <a:rPr lang="en-US" sz="2000" err="1"/>
              <a:t>rédigeant</a:t>
            </a:r>
            <a:r>
              <a:rPr lang="en-US" sz="2000"/>
              <a:t> des phrases complètes lors de l’ajout </a:t>
            </a:r>
            <a:endParaRPr/>
          </a:p>
          <a:p>
            <a:pPr marL="0" indent="0">
              <a:spcBef>
                <a:spcPts val="0"/>
              </a:spcBef>
              <a:buSzPts val="2000"/>
              <a:buNone/>
            </a:pPr>
            <a:r>
              <a:rPr lang="en-US" sz="2000"/>
              <a:t>        d’information biographique</a:t>
            </a:r>
            <a:endParaRPr/>
          </a:p>
          <a:p>
            <a:pPr marL="228600" lvl="0" indent="-228600" algn="l" rtl="0">
              <a:lnSpc>
                <a:spcPct val="90000"/>
              </a:lnSpc>
              <a:spcBef>
                <a:spcPts val="1000"/>
              </a:spcBef>
              <a:spcAft>
                <a:spcPts val="0"/>
              </a:spcAft>
              <a:buClr>
                <a:schemeClr val="dk1"/>
              </a:buClr>
              <a:buSzPts val="2800"/>
              <a:buChar char="•"/>
            </a:pPr>
            <a:r>
              <a:rPr lang="en-US"/>
              <a:t>L’information doit être justifiée ailleurs dans la notice d’autorité</a:t>
            </a:r>
            <a:endParaRPr/>
          </a:p>
        </p:txBody>
      </p:sp>
      <p:sp>
        <p:nvSpPr>
          <p:cNvPr id="815" name="Google Shape;815;p7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r>
              <a:rPr lang="en-US"/>
              <a:t>Module 2 : Description des personnes</a:t>
            </a:r>
            <a:endParaRPr/>
          </a:p>
        </p:txBody>
      </p:sp>
      <p:sp>
        <p:nvSpPr>
          <p:cNvPr id="816" name="Google Shape;816;p7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87</a:t>
            </a:fld>
            <a:endParaRPr/>
          </a:p>
        </p:txBody>
      </p:sp>
    </p:spTree>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7427DBD-EF83-4727-B889-59626191F815}"/>
              </a:ext>
            </a:extLst>
          </p:cNvPr>
          <p:cNvSpPr>
            <a:spLocks noGrp="1"/>
          </p:cNvSpPr>
          <p:nvPr>
            <p:ph type="title"/>
          </p:nvPr>
        </p:nvSpPr>
        <p:spPr/>
        <p:txBody>
          <a:bodyPr/>
          <a:lstStyle/>
          <a:p>
            <a:pPr algn="ctr"/>
            <a:r>
              <a:rPr lang="fr-FR"/>
              <a:t>Information biographique (RDA 9.17)</a:t>
            </a:r>
          </a:p>
        </p:txBody>
      </p:sp>
      <p:sp>
        <p:nvSpPr>
          <p:cNvPr id="4" name="Espace réservé du numéro de diapositive 3">
            <a:extLst>
              <a:ext uri="{FF2B5EF4-FFF2-40B4-BE49-F238E27FC236}">
                <a16:creationId xmlns:a16="http://schemas.microsoft.com/office/drawing/2014/main" id="{CCA6D905-8B3F-4971-A886-AC52745AC94B}"/>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a:t>88</a:t>
            </a:fld>
            <a:endParaRPr lang="en-US"/>
          </a:p>
        </p:txBody>
      </p:sp>
      <p:sp>
        <p:nvSpPr>
          <p:cNvPr id="9" name="ZoneTexte 8">
            <a:extLst>
              <a:ext uri="{FF2B5EF4-FFF2-40B4-BE49-F238E27FC236}">
                <a16:creationId xmlns:a16="http://schemas.microsoft.com/office/drawing/2014/main" id="{FBA23624-3F2E-4735-B776-A9966FF7B62D}"/>
              </a:ext>
            </a:extLst>
          </p:cNvPr>
          <p:cNvSpPr txBox="1"/>
          <p:nvPr/>
        </p:nvSpPr>
        <p:spPr>
          <a:xfrm>
            <a:off x="1315994" y="1552834"/>
            <a:ext cx="10466172" cy="464742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fr-FR" sz="2800"/>
              <a:t>Exemples:</a:t>
            </a:r>
          </a:p>
          <a:p>
            <a:endParaRPr lang="en-US"/>
          </a:p>
          <a:p>
            <a:pPr marL="808038" indent="-808038"/>
            <a:r>
              <a:rPr lang="en-US" sz="2000"/>
              <a:t>678 0  </a:t>
            </a:r>
            <a:r>
              <a:rPr lang="fr-FR" sz="2000"/>
              <a:t>Rudolf Moralt (1902-1956) était un compositeur et un chef d'orchestre allemand.</a:t>
            </a:r>
            <a:endParaRPr lang="en-US" sz="2000"/>
          </a:p>
          <a:p>
            <a:pPr marL="808038" indent="-808038"/>
            <a:endParaRPr lang="fr-FR" sz="2000"/>
          </a:p>
          <a:p>
            <a:pPr marL="808038" indent="-808038"/>
            <a:r>
              <a:rPr lang="fr-FR" sz="2000"/>
              <a:t>678 0  Charlie Chan, personnage fictif créé par Earl Derr Biggers, </a:t>
            </a:r>
          </a:p>
          <a:p>
            <a:pPr marL="808038" indent="-808038"/>
            <a:r>
              <a:rPr lang="fr-FR" sz="2000"/>
              <a:t>           est un inspecteur au Département de police d'Honolulu qui voyage</a:t>
            </a:r>
            <a:endParaRPr lang="fr-FR"/>
          </a:p>
          <a:p>
            <a:pPr marL="808038" indent="-808038"/>
            <a:r>
              <a:rPr lang="fr-FR" sz="2000"/>
              <a:t>           à travers le monde pour enquêter et résoudre des crimes. Le personnage a été</a:t>
            </a:r>
            <a:endParaRPr lang="fr-FR"/>
          </a:p>
          <a:p>
            <a:pPr marL="808038" indent="-808038"/>
            <a:r>
              <a:rPr lang="fr-FR" sz="2000"/>
              <a:t>           inspiré par le vrai détective d'Honolulu Chang Apana.</a:t>
            </a:r>
            <a:endParaRPr lang="fr-FR"/>
          </a:p>
          <a:p>
            <a:pPr marL="808038" indent="-808038"/>
            <a:endParaRPr lang="fr-FR" sz="2000"/>
          </a:p>
          <a:p>
            <a:pPr marL="808038" indent="-808038">
              <a:tabLst>
                <a:tab pos="722313" algn="l"/>
              </a:tabLst>
            </a:pPr>
            <a:r>
              <a:rPr lang="fr-FR" sz="2000"/>
              <a:t>678 0  Georgia O'Keeffe (15 novembre 1887-6 mars 1986) était une artiste américaine,</a:t>
            </a:r>
          </a:p>
          <a:p>
            <a:pPr marL="808038" indent="-808038"/>
            <a:r>
              <a:rPr lang="fr-FR" sz="2000"/>
              <a:t>           considérée comme une des peintres modernistes et des précisionnistes majeures </a:t>
            </a:r>
            <a:endParaRPr lang="fr-FR"/>
          </a:p>
          <a:p>
            <a:pPr marL="808038" indent="-808038"/>
            <a:r>
              <a:rPr lang="fr-FR" sz="2000"/>
              <a:t>           du XXe siècle. O'Keeffe a rencontré le photographe Alfred Stieglitz en 1917 et l'a</a:t>
            </a:r>
            <a:endParaRPr lang="fr-FR"/>
          </a:p>
          <a:p>
            <a:pPr marL="808038" indent="-808038"/>
            <a:r>
              <a:rPr lang="fr-FR" sz="2000"/>
              <a:t>           épousé en 1924, après qu'il ait obtenu son divorce.</a:t>
            </a:r>
            <a:endParaRPr lang="fr-FR"/>
          </a:p>
          <a:p>
            <a:endParaRPr lang="fr-FR" sz="2000"/>
          </a:p>
          <a:p>
            <a:endParaRPr lang="en-US">
              <a:latin typeface="Calibri"/>
            </a:endParaRPr>
          </a:p>
        </p:txBody>
      </p:sp>
    </p:spTree>
    <p:extLst>
      <p:ext uri="{BB962C8B-B14F-4D97-AF65-F5344CB8AC3E}">
        <p14:creationId xmlns:p14="http://schemas.microsoft.com/office/powerpoint/2010/main" val="2777526468"/>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BB6CD0C-2761-4C23-9D1C-9C718D51EEEA}"/>
              </a:ext>
            </a:extLst>
          </p:cNvPr>
          <p:cNvSpPr>
            <a:spLocks noGrp="1"/>
          </p:cNvSpPr>
          <p:nvPr>
            <p:ph type="title"/>
          </p:nvPr>
        </p:nvSpPr>
        <p:spPr/>
        <p:txBody>
          <a:bodyPr/>
          <a:lstStyle/>
          <a:p>
            <a:r>
              <a:rPr lang="fr-FR"/>
              <a:t>Identifiant de personne (RDA 9.18)</a:t>
            </a:r>
          </a:p>
        </p:txBody>
      </p:sp>
      <p:sp>
        <p:nvSpPr>
          <p:cNvPr id="3" name="Espace réservé du texte 2">
            <a:extLst>
              <a:ext uri="{FF2B5EF4-FFF2-40B4-BE49-F238E27FC236}">
                <a16:creationId xmlns:a16="http://schemas.microsoft.com/office/drawing/2014/main" id="{291A05FD-FA78-4770-A228-700462C10727}"/>
              </a:ext>
            </a:extLst>
          </p:cNvPr>
          <p:cNvSpPr>
            <a:spLocks noGrp="1"/>
          </p:cNvSpPr>
          <p:nvPr>
            <p:ph type="body" idx="1"/>
          </p:nvPr>
        </p:nvSpPr>
        <p:spPr/>
        <p:txBody>
          <a:bodyPr/>
          <a:lstStyle/>
          <a:p>
            <a:r>
              <a:rPr lang="fr-FR"/>
              <a:t>Une chaîne de caractères associée de manière unique à une personne ou à un substitut telle une notice d'autorité pour une personne</a:t>
            </a:r>
          </a:p>
          <a:p>
            <a:r>
              <a:rPr lang="fr-FR"/>
              <a:t>Le numéro de contrôle associé à une notice d'autorité est un identifiant, enregistré dans la zone 016</a:t>
            </a:r>
          </a:p>
          <a:p>
            <a:r>
              <a:rPr lang="fr-FR"/>
              <a:t>024 (Autre numéro ou code normalisé) peut aussi être inclus (le moratoire du PCC ne s’applique pas dans Canadiana)</a:t>
            </a:r>
          </a:p>
          <a:p>
            <a:r>
              <a:rPr lang="fr-FR"/>
              <a:t>Voir le </a:t>
            </a:r>
            <a:r>
              <a:rPr lang="fr-FR" i="1"/>
              <a:t>Guide des autorités de noms, </a:t>
            </a:r>
            <a:r>
              <a:rPr lang="fr-FR"/>
              <a:t>aux zones 016 et 024 pour des lignes directrices et des exemples</a:t>
            </a:r>
          </a:p>
          <a:p>
            <a:endParaRPr lang="fr-FR"/>
          </a:p>
        </p:txBody>
      </p:sp>
      <p:sp>
        <p:nvSpPr>
          <p:cNvPr id="4" name="Espace réservé du numéro de diapositive 3">
            <a:extLst>
              <a:ext uri="{FF2B5EF4-FFF2-40B4-BE49-F238E27FC236}">
                <a16:creationId xmlns:a16="http://schemas.microsoft.com/office/drawing/2014/main" id="{A10AA427-8CDC-404E-B09F-E0CC5E2ACCAF}"/>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a:t>89</a:t>
            </a:fld>
            <a:endParaRPr lang="en-US"/>
          </a:p>
        </p:txBody>
      </p:sp>
    </p:spTree>
    <p:extLst>
      <p:ext uri="{BB962C8B-B14F-4D97-AF65-F5344CB8AC3E}">
        <p14:creationId xmlns:p14="http://schemas.microsoft.com/office/powerpoint/2010/main" val="354385041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74F8AF7-C791-45E0-AFEF-292E90075D6A}"/>
              </a:ext>
            </a:extLst>
          </p:cNvPr>
          <p:cNvSpPr>
            <a:spLocks noGrp="1"/>
          </p:cNvSpPr>
          <p:nvPr>
            <p:ph type="title"/>
          </p:nvPr>
        </p:nvSpPr>
        <p:spPr/>
        <p:txBody>
          <a:bodyPr/>
          <a:lstStyle/>
          <a:p>
            <a:r>
              <a:rPr lang="fr-CA"/>
              <a:t>Personne fictive : pratique du PFAN</a:t>
            </a:r>
          </a:p>
        </p:txBody>
      </p:sp>
      <p:sp>
        <p:nvSpPr>
          <p:cNvPr id="3" name="Espace réservé du texte 2">
            <a:extLst>
              <a:ext uri="{FF2B5EF4-FFF2-40B4-BE49-F238E27FC236}">
                <a16:creationId xmlns:a16="http://schemas.microsoft.com/office/drawing/2014/main" id="{E87720B7-184F-4F7C-A068-D245B7FF0692}"/>
              </a:ext>
            </a:extLst>
          </p:cNvPr>
          <p:cNvSpPr>
            <a:spLocks noGrp="1"/>
          </p:cNvSpPr>
          <p:nvPr>
            <p:ph type="body" idx="1"/>
          </p:nvPr>
        </p:nvSpPr>
        <p:spPr/>
        <p:txBody>
          <a:bodyPr/>
          <a:lstStyle/>
          <a:p>
            <a:r>
              <a:rPr lang="fr-CA"/>
              <a:t>Semblable à celle de NACO avant le 9 juillet 2013</a:t>
            </a:r>
          </a:p>
          <a:p>
            <a:r>
              <a:rPr lang="fr-CA"/>
              <a:t>ÉP de BAC-BAnQ pour 9.0</a:t>
            </a:r>
          </a:p>
          <a:p>
            <a:r>
              <a:rPr lang="fr-CA"/>
              <a:t>Appliquer les instructions du chapitre 9 pour une personne fictive lorsque, selon les instructions des chapitres 19–22, un point d’accès représentant cette personne est requis pour enregistrer une relation avec une personne associée à une ressource</a:t>
            </a:r>
          </a:p>
          <a:p>
            <a:r>
              <a:rPr lang="fr-CA"/>
              <a:t>Lorsqu’un point d’accès sujet est requis pour une personne fictive, utiliser le point d’accès établi dans le </a:t>
            </a:r>
            <a:r>
              <a:rPr lang="fr-CA" i="1"/>
              <a:t>Répertoire des vedettes-matière</a:t>
            </a:r>
          </a:p>
          <a:p>
            <a:endParaRPr lang="fr-CA"/>
          </a:p>
        </p:txBody>
      </p:sp>
      <p:sp>
        <p:nvSpPr>
          <p:cNvPr id="4" name="Espace réservé du numéro de diapositive 3">
            <a:extLst>
              <a:ext uri="{FF2B5EF4-FFF2-40B4-BE49-F238E27FC236}">
                <a16:creationId xmlns:a16="http://schemas.microsoft.com/office/drawing/2014/main" id="{150CB14C-CE50-44F3-A56C-0A0B919E20E7}"/>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9</a:t>
            </a:fld>
            <a:endParaRPr lang="en-US"/>
          </a:p>
        </p:txBody>
      </p:sp>
      <p:sp>
        <p:nvSpPr>
          <p:cNvPr id="5" name="Google Shape;534;p44">
            <a:extLst>
              <a:ext uri="{FF2B5EF4-FFF2-40B4-BE49-F238E27FC236}">
                <a16:creationId xmlns:a16="http://schemas.microsoft.com/office/drawing/2014/main" id="{0458D46D-7B9B-499D-9012-9AECDA4A7E1C}"/>
              </a:ext>
            </a:extLst>
          </p:cNvPr>
          <p:cNvSpPr txBox="1">
            <a:spLocks noGrp="1"/>
          </p:cNvSpPr>
          <p:nvPr>
            <p:ph type="ftr" idx="11"/>
          </p:nvPr>
        </p:nvSpPr>
        <p:spPr>
          <a:xfrm>
            <a:off x="4038600" y="6329054"/>
            <a:ext cx="4114800" cy="365125"/>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r>
              <a:rPr lang="en-US"/>
              <a:t>Module 2 : Description des </a:t>
            </a:r>
            <a:r>
              <a:rPr lang="en-US" err="1"/>
              <a:t>personnes</a:t>
            </a:r>
            <a:endParaRPr/>
          </a:p>
        </p:txBody>
      </p:sp>
    </p:spTree>
    <p:extLst>
      <p:ext uri="{BB962C8B-B14F-4D97-AF65-F5344CB8AC3E}">
        <p14:creationId xmlns:p14="http://schemas.microsoft.com/office/powerpoint/2010/main" val="3947300805"/>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a:extLst>
              <a:ext uri="{FF2B5EF4-FFF2-40B4-BE49-F238E27FC236}">
                <a16:creationId xmlns:a16="http://schemas.microsoft.com/office/drawing/2014/main" id="{9477B1B0-2FC9-4FA4-8A85-8B67952F03AE}"/>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a:t>90</a:t>
            </a:fld>
            <a:endParaRPr lang="en-US"/>
          </a:p>
        </p:txBody>
      </p:sp>
      <p:pic>
        <p:nvPicPr>
          <p:cNvPr id="2" name="Image 2">
            <a:extLst>
              <a:ext uri="{FF2B5EF4-FFF2-40B4-BE49-F238E27FC236}">
                <a16:creationId xmlns:a16="http://schemas.microsoft.com/office/drawing/2014/main" id="{C69B2A95-9DDD-4B1A-9C7B-F3932BB04DFE}"/>
              </a:ext>
            </a:extLst>
          </p:cNvPr>
          <p:cNvPicPr>
            <a:picLocks noChangeAspect="1"/>
          </p:cNvPicPr>
          <p:nvPr/>
        </p:nvPicPr>
        <p:blipFill>
          <a:blip r:embed="rId3"/>
          <a:stretch>
            <a:fillRect/>
          </a:stretch>
        </p:blipFill>
        <p:spPr>
          <a:xfrm>
            <a:off x="1895475" y="35227"/>
            <a:ext cx="8343900" cy="6739921"/>
          </a:xfrm>
          <a:prstGeom prst="rect">
            <a:avLst/>
          </a:prstGeom>
        </p:spPr>
      </p:pic>
      <p:sp>
        <p:nvSpPr>
          <p:cNvPr id="8" name="Rectangle : coins arrondis 7">
            <a:extLst>
              <a:ext uri="{FF2B5EF4-FFF2-40B4-BE49-F238E27FC236}">
                <a16:creationId xmlns:a16="http://schemas.microsoft.com/office/drawing/2014/main" id="{A964A4C4-6466-4722-A370-8ED8F1C733B4}"/>
              </a:ext>
            </a:extLst>
          </p:cNvPr>
          <p:cNvSpPr/>
          <p:nvPr/>
        </p:nvSpPr>
        <p:spPr>
          <a:xfrm>
            <a:off x="1824190" y="584097"/>
            <a:ext cx="4640517" cy="968783"/>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9" name="Rectangle : coins arrondis 8">
            <a:extLst>
              <a:ext uri="{FF2B5EF4-FFF2-40B4-BE49-F238E27FC236}">
                <a16:creationId xmlns:a16="http://schemas.microsoft.com/office/drawing/2014/main" id="{0D4B4CFF-98BE-40E7-8471-8AEA98FD86A6}"/>
              </a:ext>
            </a:extLst>
          </p:cNvPr>
          <p:cNvSpPr/>
          <p:nvPr/>
        </p:nvSpPr>
        <p:spPr>
          <a:xfrm>
            <a:off x="1891788" y="244575"/>
            <a:ext cx="1985808" cy="310330"/>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Tree>
    <p:extLst>
      <p:ext uri="{BB962C8B-B14F-4D97-AF65-F5344CB8AC3E}">
        <p14:creationId xmlns:p14="http://schemas.microsoft.com/office/powerpoint/2010/main" val="3707098733"/>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Shape 822"/>
        <p:cNvGrpSpPr/>
        <p:nvPr/>
      </p:nvGrpSpPr>
      <p:grpSpPr>
        <a:xfrm>
          <a:off x="0" y="0"/>
          <a:ext cx="0" cy="0"/>
          <a:chOff x="0" y="0"/>
          <a:chExt cx="0" cy="0"/>
        </a:xfrm>
      </p:grpSpPr>
      <p:sp>
        <p:nvSpPr>
          <p:cNvPr id="823" name="Google Shape;823;p72"/>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dk1"/>
              </a:buClr>
              <a:buSzPts val="4000"/>
              <a:buFont typeface="Calibri"/>
              <a:buNone/>
            </a:pPr>
            <a:r>
              <a:rPr lang="en-US" sz="4000">
                <a:latin typeface="Calibri"/>
                <a:ea typeface="Calibri"/>
                <a:cs typeface="Calibri"/>
                <a:sym typeface="Calibri"/>
              </a:rPr>
              <a:t>Enregistrement des attributs d’une personne</a:t>
            </a:r>
            <a:br>
              <a:rPr lang="en-US" sz="4000">
                <a:latin typeface="Calibri"/>
                <a:ea typeface="Calibri"/>
                <a:cs typeface="Calibri"/>
                <a:sym typeface="Calibri"/>
              </a:rPr>
            </a:br>
            <a:r>
              <a:rPr lang="en-US" sz="4000">
                <a:solidFill>
                  <a:srgbClr val="7030A0"/>
                </a:solidFill>
                <a:latin typeface="Calibri"/>
                <a:ea typeface="Calibri"/>
                <a:cs typeface="Calibri"/>
                <a:sym typeface="Calibri"/>
              </a:rPr>
              <a:t>Exercice 5</a:t>
            </a:r>
            <a:endParaRPr sz="4000">
              <a:solidFill>
                <a:srgbClr val="7030A0"/>
              </a:solidFill>
              <a:latin typeface="Calibri"/>
              <a:ea typeface="Calibri"/>
              <a:cs typeface="Calibri"/>
              <a:sym typeface="Calibri"/>
            </a:endParaRPr>
          </a:p>
        </p:txBody>
      </p:sp>
      <p:sp>
        <p:nvSpPr>
          <p:cNvPr id="824" name="Google Shape;824;p72"/>
          <p:cNvSpPr txBox="1">
            <a:spLocks noGrp="1"/>
          </p:cNvSpPr>
          <p:nvPr>
            <p:ph type="body" idx="1"/>
          </p:nvPr>
        </p:nvSpPr>
        <p:spPr>
          <a:xfrm>
            <a:off x="1732085" y="1825625"/>
            <a:ext cx="8959362" cy="4351338"/>
          </a:xfrm>
          <a:prstGeom prst="rect">
            <a:avLst/>
          </a:prstGeom>
          <a:noFill/>
          <a:ln>
            <a:noFill/>
          </a:ln>
        </p:spPr>
        <p:txBody>
          <a:bodyPr spcFirstLastPara="1" wrap="square" lIns="91425" tIns="45700" rIns="91425" bIns="45700" anchor="t" anchorCtr="0">
            <a:normAutofit/>
          </a:bodyPr>
          <a:lstStyle/>
          <a:p>
            <a:pPr marL="228600" indent="-228600">
              <a:spcBef>
                <a:spcPts val="0"/>
              </a:spcBef>
              <a:buSzPts val="2800"/>
            </a:pPr>
            <a:r>
              <a:rPr lang="en-US"/>
              <a:t>Octavio Paz a </a:t>
            </a:r>
            <a:r>
              <a:rPr lang="en-US" err="1"/>
              <a:t>enseigné</a:t>
            </a:r>
            <a:r>
              <a:rPr lang="en-US"/>
              <a:t> à Cambridge University, the University of Texas at Austin et Harvard</a:t>
            </a:r>
            <a:endParaRPr/>
          </a:p>
          <a:p>
            <a:pPr marL="228600" indent="-228600">
              <a:buSzPts val="2800"/>
            </a:pPr>
            <a:r>
              <a:rPr lang="en-US"/>
              <a:t>Il a </a:t>
            </a:r>
            <a:r>
              <a:rPr lang="en-US" err="1"/>
              <a:t>écrit</a:t>
            </a:r>
            <a:r>
              <a:rPr lang="en-US"/>
              <a:t> </a:t>
            </a:r>
            <a:r>
              <a:rPr lang="en-US" err="1"/>
              <a:t>en</a:t>
            </a:r>
            <a:r>
              <a:rPr lang="en-US"/>
              <a:t> </a:t>
            </a:r>
            <a:r>
              <a:rPr lang="en-US" err="1"/>
              <a:t>espagnol</a:t>
            </a:r>
            <a:endParaRPr/>
          </a:p>
          <a:p>
            <a:pPr marL="228600" indent="-228600">
              <a:buSzPts val="2800"/>
            </a:pPr>
            <a:r>
              <a:rPr lang="en-US"/>
              <a:t>Il </a:t>
            </a:r>
            <a:r>
              <a:rPr lang="en-US" err="1"/>
              <a:t>était</a:t>
            </a:r>
            <a:r>
              <a:rPr lang="en-US"/>
              <a:t> un </a:t>
            </a:r>
            <a:r>
              <a:rPr lang="en-US" err="1"/>
              <a:t>poète</a:t>
            </a:r>
            <a:r>
              <a:rPr lang="en-US"/>
              <a:t> et un diplomate</a:t>
            </a:r>
            <a:endParaRPr/>
          </a:p>
        </p:txBody>
      </p:sp>
      <p:sp>
        <p:nvSpPr>
          <p:cNvPr id="825" name="Google Shape;825;p7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r>
              <a:rPr lang="en-US"/>
              <a:t>Module 2 : Description des personnes</a:t>
            </a:r>
            <a:endParaRPr/>
          </a:p>
        </p:txBody>
      </p:sp>
      <p:sp>
        <p:nvSpPr>
          <p:cNvPr id="826" name="Google Shape;826;p7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91</a:t>
            </a:fld>
            <a:endParaRPr/>
          </a:p>
        </p:txBody>
      </p:sp>
    </p:spTree>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Shape 832"/>
        <p:cNvGrpSpPr/>
        <p:nvPr/>
      </p:nvGrpSpPr>
      <p:grpSpPr>
        <a:xfrm>
          <a:off x="0" y="0"/>
          <a:ext cx="0" cy="0"/>
          <a:chOff x="0" y="0"/>
          <a:chExt cx="0" cy="0"/>
        </a:xfrm>
      </p:grpSpPr>
      <p:sp>
        <p:nvSpPr>
          <p:cNvPr id="834" name="Google Shape;834;p73"/>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dk1"/>
              </a:buClr>
              <a:buSzPts val="2800"/>
              <a:buNone/>
            </a:pPr>
            <a:endParaRPr/>
          </a:p>
          <a:p>
            <a:pPr marL="0" lvl="0" indent="0" algn="l" rtl="0">
              <a:lnSpc>
                <a:spcPct val="90000"/>
              </a:lnSpc>
              <a:spcBef>
                <a:spcPts val="1000"/>
              </a:spcBef>
              <a:spcAft>
                <a:spcPts val="0"/>
              </a:spcAft>
              <a:buClr>
                <a:schemeClr val="dk1"/>
              </a:buClr>
              <a:buSzPts val="2800"/>
              <a:buNone/>
            </a:pPr>
            <a:endParaRPr/>
          </a:p>
          <a:p>
            <a:pPr marL="0" lvl="0" indent="0" algn="ctr" rtl="0">
              <a:lnSpc>
                <a:spcPct val="90000"/>
              </a:lnSpc>
              <a:spcBef>
                <a:spcPts val="1000"/>
              </a:spcBef>
              <a:spcAft>
                <a:spcPts val="0"/>
              </a:spcAft>
              <a:buClr>
                <a:schemeClr val="dk1"/>
              </a:buClr>
              <a:buSzPts val="4000"/>
              <a:buNone/>
            </a:pPr>
            <a:r>
              <a:rPr lang="en-US" sz="4000"/>
              <a:t>Points d’accès représentant des personnes</a:t>
            </a:r>
            <a:endParaRPr sz="4000"/>
          </a:p>
        </p:txBody>
      </p:sp>
      <p:sp>
        <p:nvSpPr>
          <p:cNvPr id="835" name="Google Shape;835;p7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r>
              <a:rPr lang="en-US"/>
              <a:t>Module 2 : Description des personnes</a:t>
            </a:r>
            <a:endParaRPr/>
          </a:p>
        </p:txBody>
      </p:sp>
      <p:sp>
        <p:nvSpPr>
          <p:cNvPr id="836" name="Google Shape;836;p7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92</a:t>
            </a:fld>
            <a:endParaRPr/>
          </a:p>
        </p:txBody>
      </p:sp>
    </p:spTree>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Shape 842"/>
        <p:cNvGrpSpPr/>
        <p:nvPr/>
      </p:nvGrpSpPr>
      <p:grpSpPr>
        <a:xfrm>
          <a:off x="0" y="0"/>
          <a:ext cx="0" cy="0"/>
          <a:chOff x="0" y="0"/>
          <a:chExt cx="0" cy="0"/>
        </a:xfrm>
      </p:grpSpPr>
      <p:sp>
        <p:nvSpPr>
          <p:cNvPr id="843" name="Google Shape;843;p74"/>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dk1"/>
              </a:buClr>
              <a:buSzPts val="4000"/>
              <a:buFont typeface="Calibri"/>
              <a:buNone/>
            </a:pPr>
            <a:r>
              <a:rPr lang="en-US" sz="4000">
                <a:latin typeface="Calibri"/>
                <a:ea typeface="Calibri"/>
                <a:cs typeface="Calibri"/>
                <a:sym typeface="Calibri"/>
              </a:rPr>
              <a:t>Points d’accès : Terminologie (RDA 8.1.4)</a:t>
            </a:r>
            <a:endParaRPr sz="4000">
              <a:latin typeface="Calibri"/>
              <a:ea typeface="Calibri"/>
              <a:cs typeface="Calibri"/>
              <a:sym typeface="Calibri"/>
            </a:endParaRPr>
          </a:p>
        </p:txBody>
      </p:sp>
      <p:sp>
        <p:nvSpPr>
          <p:cNvPr id="844" name="Google Shape;844;p74"/>
          <p:cNvSpPr txBox="1">
            <a:spLocks noGrp="1"/>
          </p:cNvSpPr>
          <p:nvPr>
            <p:ph type="body" idx="1"/>
          </p:nvPr>
        </p:nvSpPr>
        <p:spPr>
          <a:xfrm>
            <a:off x="1849315" y="1847850"/>
            <a:ext cx="9606117" cy="4351338"/>
          </a:xfrm>
          <a:prstGeom prst="rect">
            <a:avLst/>
          </a:prstGeom>
          <a:noFill/>
          <a:ln>
            <a:noFill/>
          </a:ln>
        </p:spPr>
        <p:txBody>
          <a:bodyPr spcFirstLastPara="1" wrap="square" lIns="91425" tIns="45700" rIns="91425" bIns="45700" anchor="t" anchorCtr="0">
            <a:normAutofit/>
          </a:bodyPr>
          <a:lstStyle/>
          <a:p>
            <a:pPr marL="228600" indent="-228600">
              <a:spcBef>
                <a:spcPts val="0"/>
              </a:spcBef>
              <a:buSzPts val="2800"/>
            </a:pPr>
            <a:r>
              <a:rPr lang="en-US" b="1"/>
              <a:t>Point d’accès :</a:t>
            </a:r>
            <a:endParaRPr lang="fr-FR"/>
          </a:p>
          <a:p>
            <a:pPr marL="0" indent="0">
              <a:spcBef>
                <a:spcPts val="0"/>
              </a:spcBef>
              <a:buSzPts val="2800"/>
              <a:buNone/>
            </a:pPr>
            <a:r>
              <a:rPr lang="en-US" sz="2400"/>
              <a:t>   Nom, terme, code, etc. qui représente une personne spécifique</a:t>
            </a:r>
            <a:endParaRPr lang="fr-FR"/>
          </a:p>
          <a:p>
            <a:pPr marL="228600" lvl="0" indent="-228600" algn="l" rtl="0">
              <a:lnSpc>
                <a:spcPct val="90000"/>
              </a:lnSpc>
              <a:spcBef>
                <a:spcPts val="1800"/>
              </a:spcBef>
              <a:spcAft>
                <a:spcPts val="0"/>
              </a:spcAft>
              <a:buClr>
                <a:schemeClr val="dk1"/>
              </a:buClr>
              <a:buSzPts val="2800"/>
              <a:buChar char="•"/>
            </a:pPr>
            <a:r>
              <a:rPr lang="en-US" b="1"/>
              <a:t>Point d’accès autorisé :</a:t>
            </a:r>
            <a:endParaRPr/>
          </a:p>
          <a:p>
            <a:pPr marL="0" lvl="0" indent="0">
              <a:buSzPts val="2400"/>
              <a:buNone/>
            </a:pPr>
            <a:r>
              <a:rPr lang="en-US" sz="2400"/>
              <a:t>   Point d’accès normalisé qui représente une entité; utilise le nom</a:t>
            </a:r>
            <a:endParaRPr/>
          </a:p>
          <a:p>
            <a:pPr marL="0" lvl="0" indent="0" algn="l" rtl="0">
              <a:lnSpc>
                <a:spcPct val="90000"/>
              </a:lnSpc>
              <a:spcBef>
                <a:spcPts val="0"/>
              </a:spcBef>
              <a:spcAft>
                <a:spcPts val="0"/>
              </a:spcAft>
              <a:buClr>
                <a:schemeClr val="dk1"/>
              </a:buClr>
              <a:buSzPts val="2400"/>
              <a:buNone/>
            </a:pPr>
            <a:r>
              <a:rPr lang="en-US" sz="2400"/>
              <a:t>   privilégié de la personne</a:t>
            </a:r>
            <a:endParaRPr/>
          </a:p>
          <a:p>
            <a:pPr marL="228600" lvl="0" indent="-228600" algn="l" rtl="0">
              <a:lnSpc>
                <a:spcPct val="90000"/>
              </a:lnSpc>
              <a:spcBef>
                <a:spcPts val="1800"/>
              </a:spcBef>
              <a:spcAft>
                <a:spcPts val="0"/>
              </a:spcAft>
              <a:buClr>
                <a:schemeClr val="dk1"/>
              </a:buClr>
              <a:buSzPts val="2800"/>
              <a:buChar char="•"/>
            </a:pPr>
            <a:r>
              <a:rPr lang="en-US" b="1"/>
              <a:t>Variante de point d’accès :</a:t>
            </a:r>
            <a:endParaRPr/>
          </a:p>
          <a:p>
            <a:pPr marL="0" lvl="0" indent="0" algn="l" rtl="0">
              <a:lnSpc>
                <a:spcPct val="90000"/>
              </a:lnSpc>
              <a:spcBef>
                <a:spcPts val="1000"/>
              </a:spcBef>
              <a:spcAft>
                <a:spcPts val="0"/>
              </a:spcAft>
              <a:buClr>
                <a:schemeClr val="dk1"/>
              </a:buClr>
              <a:buSzPts val="2400"/>
              <a:buNone/>
            </a:pPr>
            <a:r>
              <a:rPr lang="en-US" sz="2400"/>
              <a:t>   Autre forme d’un point d’accès autorisé représentant une entité </a:t>
            </a:r>
            <a:endParaRPr sz="2400"/>
          </a:p>
        </p:txBody>
      </p:sp>
      <p:sp>
        <p:nvSpPr>
          <p:cNvPr id="845" name="Google Shape;845;p7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r>
              <a:rPr lang="en-US"/>
              <a:t>Module 2 : Description des personnes</a:t>
            </a:r>
            <a:endParaRPr/>
          </a:p>
        </p:txBody>
      </p:sp>
      <p:sp>
        <p:nvSpPr>
          <p:cNvPr id="846" name="Google Shape;846;p7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93</a:t>
            </a:fld>
            <a:endParaRPr/>
          </a:p>
        </p:txBody>
      </p:sp>
    </p:spTree>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Shape 852"/>
        <p:cNvGrpSpPr/>
        <p:nvPr/>
      </p:nvGrpSpPr>
      <p:grpSpPr>
        <a:xfrm>
          <a:off x="0" y="0"/>
          <a:ext cx="0" cy="0"/>
          <a:chOff x="0" y="0"/>
          <a:chExt cx="0" cy="0"/>
        </a:xfrm>
      </p:grpSpPr>
      <p:sp>
        <p:nvSpPr>
          <p:cNvPr id="853" name="Google Shape;853;p75"/>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dk1"/>
              </a:buClr>
              <a:buSzPts val="4000"/>
              <a:buFont typeface="Calibri"/>
              <a:buNone/>
            </a:pPr>
            <a:r>
              <a:rPr lang="en-US" sz="4000">
                <a:latin typeface="Calibri"/>
                <a:ea typeface="Calibri"/>
                <a:cs typeface="Calibri"/>
                <a:sym typeface="Calibri"/>
              </a:rPr>
              <a:t>Construction de points d’accès autorisés</a:t>
            </a:r>
            <a:br>
              <a:rPr lang="en-US" sz="4000">
                <a:latin typeface="Calibri"/>
                <a:ea typeface="Calibri"/>
                <a:cs typeface="Calibri"/>
                <a:sym typeface="Calibri"/>
              </a:rPr>
            </a:br>
            <a:r>
              <a:rPr lang="en-US" sz="4000">
                <a:latin typeface="Calibri"/>
                <a:ea typeface="Calibri"/>
                <a:cs typeface="Calibri"/>
                <a:sym typeface="Calibri"/>
              </a:rPr>
              <a:t>(RDA 9.19.1)</a:t>
            </a:r>
            <a:endParaRPr sz="4000">
              <a:latin typeface="Calibri"/>
              <a:ea typeface="Calibri"/>
              <a:cs typeface="Calibri"/>
              <a:sym typeface="Calibri"/>
            </a:endParaRPr>
          </a:p>
        </p:txBody>
      </p:sp>
      <p:sp>
        <p:nvSpPr>
          <p:cNvPr id="854" name="Google Shape;854;p75"/>
          <p:cNvSpPr txBox="1">
            <a:spLocks noGrp="1"/>
          </p:cNvSpPr>
          <p:nvPr>
            <p:ph type="body" idx="1"/>
          </p:nvPr>
        </p:nvSpPr>
        <p:spPr>
          <a:xfrm>
            <a:off x="1786927" y="2300409"/>
            <a:ext cx="9498623" cy="4351338"/>
          </a:xfrm>
          <a:prstGeom prst="rect">
            <a:avLst/>
          </a:prstGeom>
          <a:noFill/>
          <a:ln>
            <a:noFill/>
          </a:ln>
        </p:spPr>
        <p:txBody>
          <a:bodyPr spcFirstLastPara="1" wrap="square" lIns="91425" tIns="45700" rIns="91425" bIns="45700" anchor="t" anchorCtr="0">
            <a:normAutofit/>
          </a:bodyPr>
          <a:lstStyle/>
          <a:p>
            <a:pPr marL="228600" lvl="0" indent="-228600" algn="l" rtl="0">
              <a:lnSpc>
                <a:spcPct val="90000"/>
              </a:lnSpc>
              <a:spcBef>
                <a:spcPts val="0"/>
              </a:spcBef>
              <a:spcAft>
                <a:spcPts val="0"/>
              </a:spcAft>
              <a:buClr>
                <a:schemeClr val="dk1"/>
              </a:buClr>
              <a:buSzPts val="2800"/>
              <a:buChar char="•"/>
            </a:pPr>
            <a:r>
              <a:rPr lang="en-US"/>
              <a:t>Utiliser le nom privilégié comme élément de base </a:t>
            </a:r>
            <a:endParaRPr/>
          </a:p>
          <a:p>
            <a:pPr marL="0" lvl="0" indent="0" algn="l" rtl="0">
              <a:lnSpc>
                <a:spcPct val="90000"/>
              </a:lnSpc>
              <a:spcBef>
                <a:spcPts val="1000"/>
              </a:spcBef>
              <a:spcAft>
                <a:spcPts val="0"/>
              </a:spcAft>
              <a:buClr>
                <a:schemeClr val="dk1"/>
              </a:buClr>
              <a:buSzPts val="2800"/>
              <a:buNone/>
            </a:pPr>
            <a:r>
              <a:rPr lang="en-US"/>
              <a:t>   (voir RDA 9.2.2)</a:t>
            </a:r>
            <a:endParaRPr/>
          </a:p>
          <a:p>
            <a:pPr marL="228600" lvl="0" indent="-228600" algn="l" rtl="0">
              <a:lnSpc>
                <a:spcPct val="90000"/>
              </a:lnSpc>
              <a:spcBef>
                <a:spcPts val="1000"/>
              </a:spcBef>
              <a:spcAft>
                <a:spcPts val="0"/>
              </a:spcAft>
              <a:buClr>
                <a:schemeClr val="dk1"/>
              </a:buClr>
              <a:buSzPts val="2800"/>
              <a:buChar char="•"/>
            </a:pPr>
            <a:r>
              <a:rPr lang="en-US"/>
              <a:t>Ajouts au nom</a:t>
            </a:r>
            <a:endParaRPr/>
          </a:p>
          <a:p>
            <a:pPr marL="363538" indent="-363538">
              <a:buSzPts val="2000"/>
              <a:buNone/>
            </a:pPr>
            <a:r>
              <a:rPr lang="en-US" sz="2400"/>
              <a:t>     </a:t>
            </a:r>
            <a:r>
              <a:rPr lang="en-US" sz="2400" baseline="30000"/>
              <a:t> </a:t>
            </a:r>
            <a:r>
              <a:rPr lang="en-US" sz="1800" baseline="30000"/>
              <a:t>⧫</a:t>
            </a:r>
            <a:r>
              <a:rPr lang="en-US" sz="3200" baseline="30000"/>
              <a:t>   </a:t>
            </a:r>
            <a:r>
              <a:rPr lang="en-US" sz="2400" u="sng"/>
              <a:t>Toujours</a:t>
            </a:r>
            <a:r>
              <a:rPr lang="en-US" sz="2400"/>
              <a:t> faire les ajouts </a:t>
            </a:r>
            <a:r>
              <a:rPr lang="en-US" sz="2400" err="1"/>
              <a:t>précisés</a:t>
            </a:r>
            <a:r>
              <a:rPr lang="en-US" sz="2400"/>
              <a:t> sous RDA 9.19.1.1, RDA 9.19.1.2.1-5 et RDA 9.19.1.3</a:t>
            </a:r>
            <a:r>
              <a:rPr lang="en-US" sz="3200"/>
              <a:t> </a:t>
            </a:r>
            <a:endParaRPr sz="3200"/>
          </a:p>
          <a:p>
            <a:pPr marL="363538" indent="-363538">
              <a:buSzPts val="2800"/>
              <a:buNone/>
            </a:pPr>
            <a:r>
              <a:rPr lang="en-US" sz="3200"/>
              <a:t>    </a:t>
            </a:r>
            <a:r>
              <a:rPr lang="en-US" sz="1800" baseline="30000"/>
              <a:t>⧫</a:t>
            </a:r>
            <a:r>
              <a:rPr lang="en-US" sz="3200" baseline="30000"/>
              <a:t>   </a:t>
            </a:r>
            <a:r>
              <a:rPr lang="en-US" sz="2400"/>
              <a:t>Les ajouts </a:t>
            </a:r>
            <a:r>
              <a:rPr lang="en-US" sz="2400" err="1"/>
              <a:t>précisés</a:t>
            </a:r>
            <a:r>
              <a:rPr lang="en-US" sz="2400"/>
              <a:t> sous RDA 9.19.1.2.6 et 9.19.1.4-9.19.1.6 </a:t>
            </a:r>
            <a:r>
              <a:rPr lang="en-US" sz="2400" err="1"/>
              <a:t>sont</a:t>
            </a:r>
            <a:r>
              <a:rPr lang="en-US" sz="2400"/>
              <a:t> </a:t>
            </a:r>
            <a:r>
              <a:rPr lang="en-US" sz="2400" err="1"/>
              <a:t>requis</a:t>
            </a:r>
            <a:r>
              <a:rPr lang="en-US" sz="2400"/>
              <a:t> </a:t>
            </a:r>
            <a:r>
              <a:rPr lang="en-US" sz="2400" err="1"/>
              <a:t>seulement</a:t>
            </a:r>
            <a:r>
              <a:rPr lang="en-US" sz="2400"/>
              <a:t> s’il est nécessaire de faire une distinction</a:t>
            </a:r>
            <a:endParaRPr sz="3200"/>
          </a:p>
          <a:p>
            <a:pPr marL="0" lvl="0" indent="0" algn="l" rtl="0">
              <a:lnSpc>
                <a:spcPct val="90000"/>
              </a:lnSpc>
              <a:spcBef>
                <a:spcPts val="1000"/>
              </a:spcBef>
              <a:spcAft>
                <a:spcPts val="0"/>
              </a:spcAft>
              <a:buClr>
                <a:schemeClr val="dk1"/>
              </a:buClr>
              <a:buSzPts val="1600"/>
              <a:buNone/>
            </a:pPr>
            <a:r>
              <a:rPr lang="en-US" sz="1600" baseline="30000"/>
              <a:t>          </a:t>
            </a:r>
            <a:endParaRPr sz="2000"/>
          </a:p>
        </p:txBody>
      </p:sp>
      <p:sp>
        <p:nvSpPr>
          <p:cNvPr id="855" name="Google Shape;855;p7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r>
              <a:rPr lang="en-US"/>
              <a:t>Module 2 : Description des personnes</a:t>
            </a:r>
            <a:endParaRPr/>
          </a:p>
        </p:txBody>
      </p:sp>
      <p:sp>
        <p:nvSpPr>
          <p:cNvPr id="856" name="Google Shape;856;p7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94</a:t>
            </a:fld>
            <a:endParaRPr/>
          </a:p>
        </p:txBody>
      </p:sp>
    </p:spTree>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Shape 862"/>
        <p:cNvGrpSpPr/>
        <p:nvPr/>
      </p:nvGrpSpPr>
      <p:grpSpPr>
        <a:xfrm>
          <a:off x="0" y="0"/>
          <a:ext cx="0" cy="0"/>
          <a:chOff x="0" y="0"/>
          <a:chExt cx="0" cy="0"/>
        </a:xfrm>
      </p:grpSpPr>
      <p:sp>
        <p:nvSpPr>
          <p:cNvPr id="863" name="Google Shape;863;p76"/>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dk1"/>
              </a:buClr>
              <a:buSzPts val="4000"/>
              <a:buFont typeface="Calibri"/>
              <a:buNone/>
            </a:pPr>
            <a:r>
              <a:rPr lang="en-US" sz="4000">
                <a:latin typeface="Calibri"/>
                <a:ea typeface="Calibri"/>
                <a:cs typeface="Calibri"/>
                <a:sym typeface="Calibri"/>
              </a:rPr>
              <a:t>Ajouts requis au nom privilégié</a:t>
            </a:r>
            <a:endParaRPr sz="4000">
              <a:latin typeface="Calibri"/>
              <a:ea typeface="Calibri"/>
              <a:cs typeface="Calibri"/>
              <a:sym typeface="Calibri"/>
            </a:endParaRPr>
          </a:p>
        </p:txBody>
      </p:sp>
      <p:sp>
        <p:nvSpPr>
          <p:cNvPr id="864" name="Google Shape;864;p76"/>
          <p:cNvSpPr txBox="1">
            <a:spLocks noGrp="1"/>
          </p:cNvSpPr>
          <p:nvPr>
            <p:ph type="body" idx="1"/>
          </p:nvPr>
        </p:nvSpPr>
        <p:spPr>
          <a:xfrm>
            <a:off x="678426" y="1813335"/>
            <a:ext cx="11166987" cy="4351338"/>
          </a:xfrm>
          <a:prstGeom prst="rect">
            <a:avLst/>
          </a:prstGeom>
          <a:noFill/>
          <a:ln>
            <a:noFill/>
          </a:ln>
        </p:spPr>
        <p:txBody>
          <a:bodyPr spcFirstLastPara="1" wrap="square" lIns="91425" tIns="45700" rIns="91425" bIns="45700" anchor="t" anchorCtr="0">
            <a:normAutofit fontScale="92500"/>
          </a:bodyPr>
          <a:lstStyle/>
          <a:p>
            <a:pPr marL="228600" lvl="0" indent="-228600" algn="l" rtl="0">
              <a:lnSpc>
                <a:spcPct val="90000"/>
              </a:lnSpc>
              <a:spcBef>
                <a:spcPts val="0"/>
              </a:spcBef>
              <a:spcAft>
                <a:spcPts val="0"/>
              </a:spcAft>
              <a:buClr>
                <a:schemeClr val="dk1"/>
              </a:buClr>
              <a:buSzPts val="2800"/>
              <a:buChar char="•"/>
            </a:pPr>
            <a:r>
              <a:rPr lang="en-US"/>
              <a:t>Titre ou autre désignation (RDA 9.19.1.2) – ajouter lorsque cela s’applique</a:t>
            </a:r>
            <a:endParaRPr/>
          </a:p>
          <a:p>
            <a:pPr marL="449263" indent="-449263">
              <a:buSzPts val="1600"/>
              <a:buNone/>
            </a:pPr>
            <a:r>
              <a:rPr lang="en-US" sz="2400" baseline="30000"/>
              <a:t>           ⧫   </a:t>
            </a:r>
            <a:r>
              <a:rPr lang="en-US" sz="2400"/>
              <a:t>un titre de royauté (RDA 9.4.1.4 / 9.19.1.2.1) ou de noblesse (RDA 9.4.1.5 / 9.19.1.2.2)</a:t>
            </a:r>
            <a:endParaRPr sz="2400"/>
          </a:p>
          <a:p>
            <a:pPr marL="449263" indent="-449263">
              <a:buSzPts val="1600"/>
              <a:buNone/>
            </a:pPr>
            <a:r>
              <a:rPr lang="en-US" sz="2400" baseline="30000"/>
              <a:t>           ⧫    </a:t>
            </a:r>
            <a:r>
              <a:rPr lang="en-US" sz="2400"/>
              <a:t>le terme saint (RDA 9.6.1.4 / 9.19.1.2.4)</a:t>
            </a:r>
            <a:endParaRPr sz="2400"/>
          </a:p>
          <a:p>
            <a:pPr marL="449263" indent="-449263">
              <a:buSzPts val="1600"/>
              <a:buNone/>
            </a:pPr>
            <a:r>
              <a:rPr lang="en-US" sz="2400" baseline="30000"/>
              <a:t>           ⧫    </a:t>
            </a:r>
            <a:r>
              <a:rPr lang="en-US" sz="2400"/>
              <a:t>un titre de rang religieux pour une personne n’ayant qu’un prénom (RDA 9.4.1.6-9.4.1.8 / 9.19.1.2.3)</a:t>
            </a:r>
            <a:endParaRPr sz="2400"/>
          </a:p>
          <a:p>
            <a:pPr marL="449263" indent="-449263">
              <a:buSzPts val="1600"/>
              <a:buNone/>
            </a:pPr>
            <a:r>
              <a:rPr lang="en-US" sz="2400" baseline="30000"/>
              <a:t>           ⧫    </a:t>
            </a:r>
            <a:r>
              <a:rPr lang="en-US" sz="2400"/>
              <a:t>le terme Esprit (RDA 9.6.1.5 / 9.19.1.2.5)</a:t>
            </a:r>
            <a:endParaRPr sz="2400"/>
          </a:p>
          <a:p>
            <a:pPr marL="228600" indent="-228600">
              <a:buSzPts val="2800"/>
            </a:pPr>
            <a:r>
              <a:rPr lang="en-US"/>
              <a:t>Un terme indiquant la profession ou l’occupation (RDA 9.16 / 9.19.1.1) pour une personne dont le nom n'évoque pas une personne</a:t>
            </a:r>
          </a:p>
          <a:p>
            <a:pPr marL="114300" indent="0">
              <a:buSzPts val="2800"/>
              <a:buNone/>
              <a:tabLst>
                <a:tab pos="895350" algn="l"/>
                <a:tab pos="5740400" algn="l"/>
              </a:tabLst>
            </a:pPr>
            <a:r>
              <a:rPr lang="en-US"/>
              <a:t>             Loud $c (Rappeur)                   	Louanges $c (Musicien)</a:t>
            </a:r>
          </a:p>
          <a:p>
            <a:pPr marL="114300" indent="0">
              <a:buSzPts val="2800"/>
              <a:buNone/>
              <a:tabLst>
                <a:tab pos="5740400" algn="l"/>
              </a:tabLst>
            </a:pPr>
            <a:r>
              <a:rPr lang="en-US"/>
              <a:t>             Stone Mountain $c (Écrivain)    	Minim-Homme $c (Humoriste)</a:t>
            </a:r>
          </a:p>
          <a:p>
            <a:pPr marL="228600" indent="-228600">
              <a:buSzPts val="2800"/>
            </a:pPr>
            <a:endParaRPr lang="en-US"/>
          </a:p>
        </p:txBody>
      </p:sp>
      <p:sp>
        <p:nvSpPr>
          <p:cNvPr id="865" name="Google Shape;865;p7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r>
              <a:rPr lang="en-US"/>
              <a:t>Module 2 : Description des personnes</a:t>
            </a:r>
            <a:endParaRPr/>
          </a:p>
        </p:txBody>
      </p:sp>
      <p:sp>
        <p:nvSpPr>
          <p:cNvPr id="866" name="Google Shape;866;p7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95</a:t>
            </a:fld>
            <a:endParaRPr/>
          </a:p>
        </p:txBody>
      </p:sp>
    </p:spTree>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Shape 872"/>
        <p:cNvGrpSpPr/>
        <p:nvPr/>
      </p:nvGrpSpPr>
      <p:grpSpPr>
        <a:xfrm>
          <a:off x="0" y="0"/>
          <a:ext cx="0" cy="0"/>
          <a:chOff x="0" y="0"/>
          <a:chExt cx="0" cy="0"/>
        </a:xfrm>
      </p:grpSpPr>
      <p:sp>
        <p:nvSpPr>
          <p:cNvPr id="873" name="Google Shape;873;p77"/>
          <p:cNvSpPr txBox="1">
            <a:spLocks noGrp="1"/>
          </p:cNvSpPr>
          <p:nvPr>
            <p:ph type="title"/>
          </p:nvPr>
        </p:nvSpPr>
        <p:spPr>
          <a:xfrm>
            <a:off x="838200" y="598041"/>
            <a:ext cx="10515600" cy="2580298"/>
          </a:xfrm>
          <a:prstGeom prst="rect">
            <a:avLst/>
          </a:prstGeom>
          <a:noFill/>
          <a:ln>
            <a:noFill/>
          </a:ln>
        </p:spPr>
        <p:txBody>
          <a:bodyPr spcFirstLastPara="1" wrap="square" lIns="91425" tIns="45700" rIns="91425" bIns="45700" anchor="ctr" anchorCtr="0">
            <a:normAutofit fontScale="90000"/>
          </a:bodyPr>
          <a:lstStyle/>
          <a:p>
            <a:pPr algn="ctr">
              <a:buSzPts val="3600"/>
            </a:pPr>
            <a:r>
              <a:rPr lang="en-US" sz="3600">
                <a:latin typeface="Calibri"/>
                <a:ea typeface="Calibri"/>
                <a:cs typeface="Calibri"/>
                <a:sym typeface="Calibri"/>
              </a:rPr>
              <a:t>Ajouts au nom privilégié s’il est nécessaire de différencier : </a:t>
            </a:r>
            <a:r>
              <a:rPr lang="en-US" sz="3600"/>
              <a:t/>
            </a:r>
            <a:br>
              <a:rPr lang="en-US" sz="3600"/>
            </a:br>
            <a:r>
              <a:rPr lang="en-US" sz="3600">
                <a:latin typeface="Calibri"/>
                <a:ea typeface="Calibri"/>
                <a:cs typeface="Calibri"/>
                <a:sym typeface="Calibri"/>
              </a:rPr>
              <a:t>Profession/Occupation (RDA 9.19.1.6); </a:t>
            </a:r>
            <a:r>
              <a:rPr lang="en-US" sz="3600"/>
              <a:t/>
            </a:r>
            <a:br>
              <a:rPr lang="en-US" sz="3600"/>
            </a:br>
            <a:r>
              <a:rPr lang="en-US" sz="3600">
                <a:latin typeface="Calibri"/>
                <a:ea typeface="Calibri"/>
                <a:cs typeface="Calibri"/>
                <a:sym typeface="Calibri"/>
              </a:rPr>
              <a:t>Autre terme de rang, d’honneur ou de fonction (RDA</a:t>
            </a:r>
            <a:r>
              <a:rPr lang="en-US" sz="3600">
                <a:latin typeface="Calibri" panose="020F0502020204030204" pitchFamily="34" charset="0"/>
                <a:cs typeface="Calibri" panose="020F0502020204030204" pitchFamily="34" charset="0"/>
                <a:sym typeface="Calibri"/>
              </a:rPr>
              <a:t> </a:t>
            </a:r>
            <a:r>
              <a:rPr lang="en-US" sz="3600">
                <a:latin typeface="Calibri"/>
                <a:ea typeface="Calibri"/>
                <a:cs typeface="Calibri"/>
                <a:sym typeface="Calibri"/>
              </a:rPr>
              <a:t>9.19.1.7); </a:t>
            </a:r>
            <a:r>
              <a:rPr lang="en-US" sz="3600"/>
              <a:t/>
            </a:r>
            <a:br>
              <a:rPr lang="en-US" sz="3600"/>
            </a:br>
            <a:r>
              <a:rPr lang="en-US" sz="3600"/>
              <a:t>Autre</a:t>
            </a:r>
            <a:r>
              <a:rPr lang="en-US" sz="3600">
                <a:latin typeface="Calibri"/>
                <a:ea typeface="Calibri"/>
                <a:cs typeface="Calibri"/>
                <a:sym typeface="Calibri"/>
              </a:rPr>
              <a:t> désignation (RDA 9.19.1.2.6, 9.19.1.8)</a:t>
            </a:r>
            <a:endParaRPr sz="3600">
              <a:latin typeface="Calibri"/>
              <a:ea typeface="Calibri"/>
              <a:cs typeface="Calibri"/>
              <a:sym typeface="Calibri"/>
            </a:endParaRPr>
          </a:p>
        </p:txBody>
      </p:sp>
      <p:sp>
        <p:nvSpPr>
          <p:cNvPr id="874" name="Google Shape;874;p77"/>
          <p:cNvSpPr txBox="1">
            <a:spLocks noGrp="1"/>
          </p:cNvSpPr>
          <p:nvPr>
            <p:ph type="body" idx="1"/>
          </p:nvPr>
        </p:nvSpPr>
        <p:spPr>
          <a:xfrm>
            <a:off x="1998133" y="1825625"/>
            <a:ext cx="9355666" cy="4351338"/>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dk1"/>
              </a:buClr>
              <a:buSzPts val="2800"/>
              <a:buNone/>
            </a:pPr>
            <a:endParaRPr/>
          </a:p>
          <a:p>
            <a:pPr marL="0" lvl="0" indent="0" algn="l" rtl="0">
              <a:lnSpc>
                <a:spcPct val="90000"/>
              </a:lnSpc>
              <a:spcBef>
                <a:spcPts val="1000"/>
              </a:spcBef>
              <a:spcAft>
                <a:spcPts val="0"/>
              </a:spcAft>
              <a:buClr>
                <a:schemeClr val="dk1"/>
              </a:buClr>
              <a:buSzPts val="2800"/>
              <a:buNone/>
            </a:pPr>
            <a:endParaRPr/>
          </a:p>
          <a:p>
            <a:pPr marL="0" lvl="0" indent="0" algn="l" rtl="0">
              <a:lnSpc>
                <a:spcPct val="90000"/>
              </a:lnSpc>
              <a:spcBef>
                <a:spcPts val="1000"/>
              </a:spcBef>
              <a:spcAft>
                <a:spcPts val="0"/>
              </a:spcAft>
              <a:buClr>
                <a:schemeClr val="dk1"/>
              </a:buClr>
              <a:buSzPts val="2800"/>
              <a:buNone/>
            </a:pPr>
            <a:endParaRPr/>
          </a:p>
          <a:p>
            <a:pPr marL="0" lvl="0" indent="0" algn="l" rtl="0">
              <a:lnSpc>
                <a:spcPct val="90000"/>
              </a:lnSpc>
              <a:spcBef>
                <a:spcPts val="1000"/>
              </a:spcBef>
              <a:spcAft>
                <a:spcPts val="0"/>
              </a:spcAft>
              <a:buClr>
                <a:schemeClr val="dk1"/>
              </a:buClr>
              <a:buSzPts val="2000"/>
              <a:buNone/>
            </a:pPr>
            <a:r>
              <a:rPr lang="en-US" sz="2400" baseline="30000"/>
              <a:t>⧫  </a:t>
            </a:r>
            <a:r>
              <a:rPr lang="en-US" sz="2400"/>
              <a:t>un terme indiquant </a:t>
            </a:r>
            <a:r>
              <a:rPr lang="en-US" sz="2400" err="1"/>
              <a:t>une</a:t>
            </a:r>
            <a:r>
              <a:rPr lang="en-US" sz="2400"/>
              <a:t> </a:t>
            </a:r>
            <a:r>
              <a:rPr lang="en-US" sz="2400" err="1"/>
              <a:t>personne</a:t>
            </a:r>
            <a:r>
              <a:rPr lang="en-US" sz="2400"/>
              <a:t> nommée dans </a:t>
            </a:r>
            <a:r>
              <a:rPr lang="en-US" sz="2400" err="1"/>
              <a:t>une</a:t>
            </a:r>
            <a:r>
              <a:rPr lang="en-US" sz="2400"/>
              <a:t> écriture sacrée </a:t>
            </a:r>
            <a:r>
              <a:rPr lang="en-US" sz="2400" err="1"/>
              <a:t>ou</a:t>
            </a:r>
            <a:r>
              <a:rPr lang="en-US" sz="2400"/>
              <a:t> un livre </a:t>
            </a:r>
            <a:r>
              <a:rPr lang="en-US" sz="2400" err="1"/>
              <a:t>apocryphe</a:t>
            </a:r>
            <a:r>
              <a:rPr lang="en-US" sz="2400"/>
              <a:t> (RDA 9.6.1.6 / 9.19.1.2.6)</a:t>
            </a:r>
            <a:endParaRPr sz="3200"/>
          </a:p>
          <a:p>
            <a:pPr marL="0" indent="0">
              <a:spcBef>
                <a:spcPts val="0"/>
              </a:spcBef>
              <a:buSzPts val="2000"/>
              <a:buNone/>
            </a:pPr>
            <a:r>
              <a:rPr lang="en-US" sz="2400" baseline="30000"/>
              <a:t>⧫   </a:t>
            </a:r>
            <a:r>
              <a:rPr lang="en-US" sz="2400"/>
              <a:t>le terme </a:t>
            </a:r>
            <a:r>
              <a:rPr lang="en-US" sz="2400" i="1"/>
              <a:t>Personnage fictif</a:t>
            </a:r>
            <a:r>
              <a:rPr lang="en-US" sz="2400"/>
              <a:t>, </a:t>
            </a:r>
            <a:r>
              <a:rPr lang="en-US" sz="2400" i="1"/>
              <a:t>Personnage légendaire</a:t>
            </a:r>
            <a:r>
              <a:rPr lang="en-US" sz="2400"/>
              <a:t>, etc. (RDA 9.6.1.7 / 9.19.1.2.6)</a:t>
            </a:r>
            <a:endParaRPr sz="3200"/>
          </a:p>
          <a:p>
            <a:pPr marL="0" indent="0">
              <a:spcBef>
                <a:spcPts val="0"/>
              </a:spcBef>
              <a:buSzPts val="2000"/>
              <a:buNone/>
            </a:pPr>
            <a:r>
              <a:rPr lang="en-US" sz="2400" baseline="30000"/>
              <a:t>⧫   </a:t>
            </a:r>
            <a:r>
              <a:rPr lang="en-US" sz="2400"/>
              <a:t>un terme indiquant le type, l’espèce ou la race (RDA 9.6.1.8 / 9.19.1.2.6)</a:t>
            </a:r>
            <a:endParaRPr sz="3200"/>
          </a:p>
          <a:p>
            <a:pPr marL="0" indent="0">
              <a:spcBef>
                <a:spcPts val="0"/>
              </a:spcBef>
              <a:buSzPts val="2000"/>
              <a:buNone/>
            </a:pPr>
            <a:r>
              <a:rPr lang="en-US" sz="2400" baseline="30000"/>
              <a:t>⧫   </a:t>
            </a:r>
            <a:r>
              <a:rPr lang="en-US" sz="2400"/>
              <a:t>autre désignation (RDA 9.6.1.9 / 9.19.1.8)</a:t>
            </a:r>
            <a:endParaRPr sz="3200"/>
          </a:p>
          <a:p>
            <a:pPr marL="0" indent="0">
              <a:spcBef>
                <a:spcPts val="0"/>
              </a:spcBef>
              <a:buSzPts val="2000"/>
              <a:buNone/>
            </a:pPr>
            <a:r>
              <a:rPr lang="en-US" sz="2400" baseline="30000"/>
              <a:t>⧫   </a:t>
            </a:r>
            <a:r>
              <a:rPr lang="en-US" sz="2400"/>
              <a:t>un terme indiquant la profession ou l’occupation (RDA 9.16 / 9.19.1.6)</a:t>
            </a:r>
            <a:endParaRPr sz="3200"/>
          </a:p>
          <a:p>
            <a:pPr marL="0" indent="0">
              <a:spcBef>
                <a:spcPts val="0"/>
              </a:spcBef>
              <a:buSzPts val="2000"/>
              <a:buNone/>
            </a:pPr>
            <a:r>
              <a:rPr lang="en-US" sz="2400" baseline="30000"/>
              <a:t>⧫   </a:t>
            </a:r>
            <a:r>
              <a:rPr lang="en-US" sz="2400"/>
              <a:t>autre terme de rang, d’honneur ou de fonction (RDA 9.4.1.9 / 9.19.1.7)</a:t>
            </a:r>
            <a:endParaRPr sz="2400"/>
          </a:p>
        </p:txBody>
      </p:sp>
      <p:sp>
        <p:nvSpPr>
          <p:cNvPr id="875" name="Google Shape;875;p7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r>
              <a:rPr lang="en-US"/>
              <a:t>Module 2 : Description des personnes</a:t>
            </a:r>
            <a:endParaRPr/>
          </a:p>
        </p:txBody>
      </p:sp>
      <p:sp>
        <p:nvSpPr>
          <p:cNvPr id="876" name="Google Shape;876;p7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96</a:t>
            </a:fld>
            <a:endParaRPr/>
          </a:p>
        </p:txBody>
      </p:sp>
    </p:spTree>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Shape 882"/>
        <p:cNvGrpSpPr/>
        <p:nvPr/>
      </p:nvGrpSpPr>
      <p:grpSpPr>
        <a:xfrm>
          <a:off x="0" y="0"/>
          <a:ext cx="0" cy="0"/>
          <a:chOff x="0" y="0"/>
          <a:chExt cx="0" cy="0"/>
        </a:xfrm>
      </p:grpSpPr>
      <p:sp>
        <p:nvSpPr>
          <p:cNvPr id="883" name="Google Shape;883;p78"/>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dk1"/>
              </a:buClr>
              <a:buSzPts val="4000"/>
              <a:buFont typeface="Calibri"/>
              <a:buNone/>
            </a:pPr>
            <a:r>
              <a:rPr lang="en-US" sz="4000" err="1">
                <a:latin typeface="Calibri"/>
                <a:ea typeface="Calibri"/>
                <a:cs typeface="Calibri"/>
                <a:sym typeface="Calibri"/>
              </a:rPr>
              <a:t>Ajouts</a:t>
            </a:r>
            <a:r>
              <a:rPr lang="en-US" sz="4000">
                <a:latin typeface="Calibri"/>
                <a:ea typeface="Calibri"/>
                <a:cs typeface="Calibri"/>
                <a:sym typeface="Calibri"/>
              </a:rPr>
              <a:t> au nom </a:t>
            </a:r>
            <a:r>
              <a:rPr lang="en-US" sz="4000" err="1">
                <a:latin typeface="Calibri"/>
                <a:ea typeface="Calibri"/>
                <a:cs typeface="Calibri"/>
                <a:sym typeface="Calibri"/>
              </a:rPr>
              <a:t>privilégié</a:t>
            </a:r>
            <a:r>
              <a:rPr lang="en-US" sz="4000">
                <a:latin typeface="Calibri"/>
                <a:ea typeface="Calibri"/>
                <a:cs typeface="Calibri"/>
                <a:sym typeface="Calibri"/>
              </a:rPr>
              <a:t> : </a:t>
            </a:r>
            <a:br>
              <a:rPr lang="en-US" sz="4000">
                <a:latin typeface="Calibri"/>
                <a:ea typeface="Calibri"/>
                <a:cs typeface="Calibri"/>
                <a:sym typeface="Calibri"/>
              </a:rPr>
            </a:br>
            <a:r>
              <a:rPr lang="en-US" sz="4000" err="1">
                <a:latin typeface="Calibri"/>
                <a:ea typeface="Calibri"/>
                <a:cs typeface="Calibri"/>
                <a:sym typeface="Calibri"/>
              </a:rPr>
              <a:t>Exemples</a:t>
            </a:r>
            <a:r>
              <a:rPr lang="en-US" sz="4000">
                <a:latin typeface="Calibri"/>
                <a:ea typeface="Calibri"/>
                <a:cs typeface="Calibri"/>
                <a:sym typeface="Calibri"/>
              </a:rPr>
              <a:t> pour </a:t>
            </a:r>
            <a:r>
              <a:rPr lang="en-US" sz="4000" err="1">
                <a:latin typeface="Calibri"/>
                <a:ea typeface="Calibri"/>
                <a:cs typeface="Calibri"/>
                <a:sym typeface="Calibri"/>
              </a:rPr>
              <a:t>Autre</a:t>
            </a:r>
            <a:r>
              <a:rPr lang="en-US" sz="4000">
                <a:latin typeface="Calibri"/>
                <a:ea typeface="Calibri"/>
                <a:cs typeface="Calibri"/>
                <a:sym typeface="Calibri"/>
              </a:rPr>
              <a:t> </a:t>
            </a:r>
            <a:r>
              <a:rPr lang="en-US" sz="4000" err="1">
                <a:latin typeface="Calibri"/>
                <a:ea typeface="Calibri"/>
                <a:cs typeface="Calibri"/>
                <a:sym typeface="Calibri"/>
              </a:rPr>
              <a:t>désignation</a:t>
            </a:r>
            <a:endParaRPr sz="4000">
              <a:latin typeface="Calibri"/>
              <a:ea typeface="Calibri"/>
              <a:cs typeface="Calibri"/>
              <a:sym typeface="Calibri"/>
            </a:endParaRPr>
          </a:p>
        </p:txBody>
      </p:sp>
      <p:sp>
        <p:nvSpPr>
          <p:cNvPr id="884" name="Google Shape;884;p78"/>
          <p:cNvSpPr txBox="1">
            <a:spLocks noGrp="1"/>
          </p:cNvSpPr>
          <p:nvPr>
            <p:ph type="body" idx="1"/>
          </p:nvPr>
        </p:nvSpPr>
        <p:spPr>
          <a:xfrm>
            <a:off x="2110154" y="2187574"/>
            <a:ext cx="9243646" cy="4351338"/>
          </a:xfrm>
          <a:prstGeom prst="rect">
            <a:avLst/>
          </a:prstGeom>
          <a:noFill/>
          <a:ln>
            <a:noFill/>
          </a:ln>
        </p:spPr>
        <p:txBody>
          <a:bodyPr spcFirstLastPara="1" wrap="square" lIns="91425" tIns="45700" rIns="91425" bIns="45700" anchor="t" anchorCtr="0">
            <a:normAutofit fontScale="85000" lnSpcReduction="10000"/>
          </a:bodyPr>
          <a:lstStyle/>
          <a:p>
            <a:pPr marL="228600" indent="-228600">
              <a:lnSpc>
                <a:spcPct val="120000"/>
              </a:lnSpc>
              <a:spcBef>
                <a:spcPts val="0"/>
              </a:spcBef>
              <a:buSzPts val="2800"/>
            </a:pPr>
            <a:r>
              <a:rPr lang="en-US"/>
              <a:t>François, $c d'Assise, </a:t>
            </a:r>
            <a:r>
              <a:rPr lang="en-US" b="1"/>
              <a:t>saint</a:t>
            </a:r>
            <a:r>
              <a:rPr lang="en-US"/>
              <a:t>, $d 1182-1226</a:t>
            </a:r>
            <a:endParaRPr lang="en-US" b="1"/>
          </a:p>
          <a:p>
            <a:pPr marL="228600" indent="-228600">
              <a:lnSpc>
                <a:spcPct val="120000"/>
              </a:lnSpc>
              <a:spcBef>
                <a:spcPts val="0"/>
              </a:spcBef>
              <a:buSzPts val="2800"/>
            </a:pPr>
            <a:r>
              <a:rPr lang="en-US"/>
              <a:t>Garland, Judy $c </a:t>
            </a:r>
            <a:r>
              <a:rPr lang="en-US" b="1"/>
              <a:t>(Esprit)</a:t>
            </a:r>
            <a:endParaRPr b="1"/>
          </a:p>
          <a:p>
            <a:pPr marL="228600" indent="-228600">
              <a:buSzPts val="2800"/>
            </a:pPr>
            <a:r>
              <a:rPr lang="en-US"/>
              <a:t>Adam $c </a:t>
            </a:r>
            <a:r>
              <a:rPr lang="en-US" b="1"/>
              <a:t>(Personnage biblique)</a:t>
            </a:r>
            <a:endParaRPr b="1"/>
          </a:p>
          <a:p>
            <a:pPr marL="228600" indent="-228600">
              <a:buSzPts val="2800"/>
            </a:pPr>
            <a:r>
              <a:rPr lang="en-US"/>
              <a:t>Fletcher, Jessica $c </a:t>
            </a:r>
            <a:r>
              <a:rPr lang="en-US" b="1"/>
              <a:t>(Personnage fictif)</a:t>
            </a:r>
            <a:endParaRPr b="1"/>
          </a:p>
          <a:p>
            <a:pPr marL="228600" indent="-228600">
              <a:buSzPts val="2800"/>
            </a:pPr>
            <a:r>
              <a:rPr lang="en-US"/>
              <a:t>Wilgeforte, $c </a:t>
            </a:r>
            <a:r>
              <a:rPr lang="en-US" b="1"/>
              <a:t>sainte (Personnage légendaire)</a:t>
            </a:r>
          </a:p>
          <a:p>
            <a:pPr marL="228600" indent="-228600">
              <a:buSzPts val="2800"/>
            </a:pPr>
            <a:r>
              <a:rPr lang="en-US"/>
              <a:t>Tlazolteotl $c </a:t>
            </a:r>
            <a:r>
              <a:rPr lang="en-US" b="1"/>
              <a:t>(Divinité aztèque)</a:t>
            </a:r>
          </a:p>
          <a:p>
            <a:pPr marL="228600" lvl="0" indent="-228600" algn="l" rtl="0">
              <a:lnSpc>
                <a:spcPct val="90000"/>
              </a:lnSpc>
              <a:spcBef>
                <a:spcPts val="1000"/>
              </a:spcBef>
              <a:spcAft>
                <a:spcPts val="0"/>
              </a:spcAft>
              <a:buClr>
                <a:schemeClr val="dk1"/>
              </a:buClr>
              <a:buSzPts val="2800"/>
              <a:buChar char="•"/>
            </a:pPr>
            <a:r>
              <a:rPr lang="en-US"/>
              <a:t>Lauder Lass $c </a:t>
            </a:r>
            <a:r>
              <a:rPr lang="en-US" b="1"/>
              <a:t>(Cheval)</a:t>
            </a:r>
            <a:endParaRPr b="1"/>
          </a:p>
          <a:p>
            <a:pPr marL="228600" lvl="0" indent="-228600">
              <a:buSzPts val="2800"/>
            </a:pPr>
            <a:r>
              <a:rPr lang="en-US"/>
              <a:t>Palmer, William E. $c </a:t>
            </a:r>
            <a:r>
              <a:rPr lang="en-US" b="1"/>
              <a:t>(De la North American Rockwell Corporation)</a:t>
            </a:r>
            <a:endParaRPr b="1"/>
          </a:p>
          <a:p>
            <a:pPr marL="228600" lvl="0" indent="-228600">
              <a:buSzPts val="2800"/>
            </a:pPr>
            <a:r>
              <a:rPr lang="en-US"/>
              <a:t>Mitchell, Angus $c </a:t>
            </a:r>
            <a:r>
              <a:rPr lang="en-US" b="1"/>
              <a:t>(Frère de Alison Mitchell)</a:t>
            </a:r>
          </a:p>
          <a:p>
            <a:pPr marL="228600" indent="-228600">
              <a:buSzPts val="2800"/>
            </a:pPr>
            <a:r>
              <a:rPr lang="en-US"/>
              <a:t>Li, Weishi $c</a:t>
            </a:r>
            <a:r>
              <a:rPr lang="en-US" b="1"/>
              <a:t> (Ph. D. en physique)</a:t>
            </a:r>
            <a:endParaRPr lang="en-US"/>
          </a:p>
          <a:p>
            <a:pPr marL="228600" indent="-228600">
              <a:buSzPts val="2800"/>
            </a:pPr>
            <a:endParaRPr lang="en-US" b="1"/>
          </a:p>
        </p:txBody>
      </p:sp>
      <p:sp>
        <p:nvSpPr>
          <p:cNvPr id="885" name="Google Shape;885;p78"/>
          <p:cNvSpPr txBox="1">
            <a:spLocks noGrp="1"/>
          </p:cNvSpPr>
          <p:nvPr>
            <p:ph type="ftr" idx="11"/>
          </p:nvPr>
        </p:nvSpPr>
        <p:spPr>
          <a:xfrm>
            <a:off x="4038600" y="6364654"/>
            <a:ext cx="4114800" cy="365125"/>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r>
              <a:rPr lang="en-US"/>
              <a:t>Module 2 : Description des personnes</a:t>
            </a:r>
            <a:endParaRPr/>
          </a:p>
        </p:txBody>
      </p:sp>
      <p:sp>
        <p:nvSpPr>
          <p:cNvPr id="886" name="Google Shape;886;p7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97</a:t>
            </a:fld>
            <a:endParaRPr/>
          </a:p>
        </p:txBody>
      </p:sp>
    </p:spTree>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Shape 892"/>
        <p:cNvGrpSpPr/>
        <p:nvPr/>
      </p:nvGrpSpPr>
      <p:grpSpPr>
        <a:xfrm>
          <a:off x="0" y="0"/>
          <a:ext cx="0" cy="0"/>
          <a:chOff x="0" y="0"/>
          <a:chExt cx="0" cy="0"/>
        </a:xfrm>
      </p:grpSpPr>
      <p:sp>
        <p:nvSpPr>
          <p:cNvPr id="893" name="Google Shape;893;p79"/>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dk1"/>
              </a:buClr>
              <a:buSzPts val="4000"/>
              <a:buFont typeface="Calibri"/>
              <a:buNone/>
            </a:pPr>
            <a:r>
              <a:rPr lang="en-US" sz="4000">
                <a:latin typeface="Calibri"/>
                <a:ea typeface="Calibri"/>
                <a:cs typeface="Calibri"/>
                <a:sym typeface="Calibri"/>
              </a:rPr>
              <a:t>Ajouts au nom privilégié</a:t>
            </a:r>
            <a:endParaRPr sz="4000">
              <a:latin typeface="Calibri"/>
              <a:ea typeface="Calibri"/>
              <a:cs typeface="Calibri"/>
              <a:sym typeface="Calibri"/>
            </a:endParaRPr>
          </a:p>
        </p:txBody>
      </p:sp>
      <p:sp>
        <p:nvSpPr>
          <p:cNvPr id="894" name="Google Shape;894;p79"/>
          <p:cNvSpPr txBox="1">
            <a:spLocks noGrp="1"/>
          </p:cNvSpPr>
          <p:nvPr>
            <p:ph type="body" idx="1"/>
          </p:nvPr>
        </p:nvSpPr>
        <p:spPr>
          <a:xfrm>
            <a:off x="1705708" y="2005012"/>
            <a:ext cx="10515600" cy="4351338"/>
          </a:xfrm>
          <a:prstGeom prst="rect">
            <a:avLst/>
          </a:prstGeom>
          <a:noFill/>
          <a:ln>
            <a:noFill/>
          </a:ln>
        </p:spPr>
        <p:txBody>
          <a:bodyPr spcFirstLastPara="1" wrap="square" lIns="91425" tIns="45700" rIns="91425" bIns="45700" anchor="t" anchorCtr="0">
            <a:normAutofit/>
          </a:bodyPr>
          <a:lstStyle/>
          <a:p>
            <a:pPr marL="228600" lvl="0" indent="-228600" algn="l" rtl="0">
              <a:lnSpc>
                <a:spcPct val="90000"/>
              </a:lnSpc>
              <a:spcBef>
                <a:spcPts val="0"/>
              </a:spcBef>
              <a:spcAft>
                <a:spcPts val="0"/>
              </a:spcAft>
              <a:buClr>
                <a:schemeClr val="dk1"/>
              </a:buClr>
              <a:buSzPts val="2800"/>
              <a:buChar char="•"/>
            </a:pPr>
            <a:r>
              <a:rPr lang="en-US"/>
              <a:t>Date de naissance (RDA 9.19.1.3 et 9.3.2) et/</a:t>
            </a:r>
            <a:r>
              <a:rPr lang="en-US" err="1"/>
              <a:t>ou</a:t>
            </a:r>
            <a:r>
              <a:rPr lang="en-US"/>
              <a:t> date de </a:t>
            </a:r>
            <a:r>
              <a:rPr lang="en-US" err="1"/>
              <a:t>décès</a:t>
            </a:r>
            <a:endParaRPr err="1"/>
          </a:p>
          <a:p>
            <a:pPr marL="228600" indent="-228600">
              <a:spcBef>
                <a:spcPts val="0"/>
              </a:spcBef>
              <a:buSzPts val="2800"/>
            </a:pPr>
            <a:endParaRPr lang="en-US" baseline="30000"/>
          </a:p>
          <a:p>
            <a:pPr marL="685800" lvl="1">
              <a:spcBef>
                <a:spcPts val="0"/>
              </a:spcBef>
              <a:buSzPts val="2800"/>
            </a:pPr>
            <a:r>
              <a:rPr lang="en-US"/>
              <a:t>Toujours </a:t>
            </a:r>
            <a:r>
              <a:rPr lang="en-US" err="1"/>
              <a:t>l’ajouter</a:t>
            </a:r>
            <a:r>
              <a:rPr lang="en-US"/>
              <a:t> </a:t>
            </a:r>
            <a:r>
              <a:rPr lang="en-US" err="1"/>
              <a:t>si</a:t>
            </a:r>
            <a:r>
              <a:rPr lang="en-US"/>
              <a:t> </a:t>
            </a:r>
            <a:r>
              <a:rPr lang="en-US" err="1"/>
              <a:t>elle</a:t>
            </a:r>
            <a:r>
              <a:rPr lang="en-US"/>
              <a:t> </a:t>
            </a:r>
            <a:r>
              <a:rPr lang="en-US" err="1"/>
              <a:t>est</a:t>
            </a:r>
            <a:r>
              <a:rPr lang="en-US"/>
              <a:t> disponible </a:t>
            </a:r>
            <a:r>
              <a:rPr lang="en-US" err="1"/>
              <a:t>lors</a:t>
            </a:r>
            <a:r>
              <a:rPr lang="en-US"/>
              <a:t> de </a:t>
            </a:r>
            <a:r>
              <a:rPr lang="en-US" err="1"/>
              <a:t>l’établissement</a:t>
            </a:r>
            <a:r>
              <a:rPr lang="en-US"/>
              <a:t> du point </a:t>
            </a:r>
            <a:r>
              <a:rPr lang="en-US" err="1"/>
              <a:t>d’accès</a:t>
            </a:r>
            <a:r>
              <a:rPr lang="en-US"/>
              <a:t> </a:t>
            </a:r>
            <a:r>
              <a:rPr lang="en-US" err="1"/>
              <a:t>autorisé</a:t>
            </a:r>
          </a:p>
          <a:p>
            <a:pPr marL="685800" lvl="1">
              <a:spcBef>
                <a:spcPts val="0"/>
              </a:spcBef>
              <a:buSzPts val="2800"/>
            </a:pPr>
            <a:endParaRPr lang="en-US"/>
          </a:p>
          <a:p>
            <a:pPr marL="685800" lvl="1">
              <a:spcBef>
                <a:spcPts val="0"/>
              </a:spcBef>
              <a:buSzPts val="2800"/>
            </a:pPr>
            <a:r>
              <a:rPr lang="en-US"/>
              <a:t>Les dates </a:t>
            </a:r>
            <a:r>
              <a:rPr lang="en-US" err="1"/>
              <a:t>sont</a:t>
            </a:r>
            <a:r>
              <a:rPr lang="en-US"/>
              <a:t> </a:t>
            </a:r>
            <a:r>
              <a:rPr lang="en-US" err="1"/>
              <a:t>toujours</a:t>
            </a:r>
            <a:r>
              <a:rPr lang="en-US"/>
              <a:t> </a:t>
            </a:r>
            <a:r>
              <a:rPr lang="en-US" err="1"/>
              <a:t>ajoutées</a:t>
            </a:r>
            <a:r>
              <a:rPr lang="en-US"/>
              <a:t> au dernier </a:t>
            </a:r>
            <a:r>
              <a:rPr lang="en-US" err="1"/>
              <a:t>élément</a:t>
            </a:r>
            <a:r>
              <a:rPr lang="en-US"/>
              <a:t> d'un point </a:t>
            </a:r>
            <a:r>
              <a:rPr lang="en-US" err="1"/>
              <a:t>d'accès</a:t>
            </a:r>
            <a:r>
              <a:rPr lang="en-US"/>
              <a:t> à </a:t>
            </a:r>
            <a:r>
              <a:rPr lang="en-US" err="1"/>
              <a:t>moins</a:t>
            </a:r>
            <a:r>
              <a:rPr lang="en-US"/>
              <a:t> que </a:t>
            </a:r>
            <a:r>
              <a:rPr lang="fr-CA"/>
              <a:t>« </a:t>
            </a:r>
            <a:r>
              <a:rPr lang="en-US"/>
              <a:t>(Esprit)</a:t>
            </a:r>
            <a:r>
              <a:rPr lang="fr-CA"/>
              <a:t> »</a:t>
            </a:r>
            <a:r>
              <a:rPr lang="en-US"/>
              <a:t> </a:t>
            </a:r>
            <a:r>
              <a:rPr lang="en-US" err="1"/>
              <a:t>soit</a:t>
            </a:r>
            <a:r>
              <a:rPr lang="en-US"/>
              <a:t> </a:t>
            </a:r>
            <a:r>
              <a:rPr lang="en-US" err="1"/>
              <a:t>ajouté</a:t>
            </a:r>
            <a:endParaRPr lang="en-US"/>
          </a:p>
          <a:p>
            <a:pPr marL="457200" lvl="1" algn="l">
              <a:lnSpc>
                <a:spcPct val="90000"/>
              </a:lnSpc>
              <a:spcAft>
                <a:spcPts val="0"/>
              </a:spcAft>
              <a:buClr>
                <a:schemeClr val="dk1"/>
              </a:buClr>
              <a:buSzPts val="2000"/>
              <a:buNone/>
            </a:pPr>
            <a:endParaRPr lang="en-US" baseline="30000"/>
          </a:p>
          <a:p>
            <a:pPr marL="228600" indent="-228600">
              <a:buSzPts val="2800"/>
            </a:pPr>
            <a:r>
              <a:rPr lang="en-US" err="1"/>
              <a:t>Période</a:t>
            </a:r>
            <a:r>
              <a:rPr lang="en-US"/>
              <a:t> </a:t>
            </a:r>
            <a:r>
              <a:rPr lang="en-US" err="1"/>
              <a:t>d’activité</a:t>
            </a:r>
            <a:r>
              <a:rPr lang="en-US"/>
              <a:t> (RDA 9.19.1.5 et 9.3.4)</a:t>
            </a:r>
          </a:p>
          <a:p>
            <a:pPr marL="685800" lvl="1" algn="l">
              <a:lnSpc>
                <a:spcPct val="90000"/>
              </a:lnSpc>
              <a:spcAft>
                <a:spcPts val="0"/>
              </a:spcAft>
              <a:buClr>
                <a:schemeClr val="dk1"/>
              </a:buClr>
              <a:buSzPts val="2800"/>
              <a:buChar char="•"/>
            </a:pPr>
            <a:r>
              <a:rPr lang="fr-CA"/>
              <a:t>Ajouter seulement s’il est nécessaire de faire une distinction</a:t>
            </a:r>
          </a:p>
        </p:txBody>
      </p:sp>
      <p:sp>
        <p:nvSpPr>
          <p:cNvPr id="895" name="Google Shape;895;p7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r>
              <a:rPr lang="en-US"/>
              <a:t>Module 2 : Description des personnes</a:t>
            </a:r>
            <a:endParaRPr/>
          </a:p>
        </p:txBody>
      </p:sp>
      <p:sp>
        <p:nvSpPr>
          <p:cNvPr id="896" name="Google Shape;896;p7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98</a:t>
            </a:fld>
            <a:endParaRPr/>
          </a:p>
        </p:txBody>
      </p:sp>
    </p:spTree>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Shape 902"/>
        <p:cNvGrpSpPr/>
        <p:nvPr/>
      </p:nvGrpSpPr>
      <p:grpSpPr>
        <a:xfrm>
          <a:off x="0" y="0"/>
          <a:ext cx="0" cy="0"/>
          <a:chOff x="0" y="0"/>
          <a:chExt cx="0" cy="0"/>
        </a:xfrm>
      </p:grpSpPr>
      <p:sp>
        <p:nvSpPr>
          <p:cNvPr id="903" name="Google Shape;903;p80"/>
          <p:cNvSpPr txBox="1">
            <a:spLocks noGrp="1"/>
          </p:cNvSpPr>
          <p:nvPr>
            <p:ph type="title"/>
          </p:nvPr>
        </p:nvSpPr>
        <p:spPr>
          <a:xfrm>
            <a:off x="1170039" y="340544"/>
            <a:ext cx="10515600" cy="1325563"/>
          </a:xfrm>
          <a:prstGeom prst="rect">
            <a:avLst/>
          </a:prstGeom>
          <a:noFill/>
          <a:ln>
            <a:noFill/>
          </a:ln>
        </p:spPr>
        <p:txBody>
          <a:bodyPr spcFirstLastPara="1" wrap="square" lIns="91425" tIns="45700" rIns="91425" bIns="45700" anchor="ctr" anchorCtr="0">
            <a:normAutofit/>
          </a:bodyPr>
          <a:lstStyle/>
          <a:p>
            <a:pPr algn="ctr">
              <a:buSzPts val="4000"/>
            </a:pPr>
            <a:r>
              <a:rPr lang="en-US" sz="4000">
                <a:latin typeface="Calibri"/>
                <a:ea typeface="Calibri"/>
                <a:cs typeface="Calibri"/>
                <a:sym typeface="Calibri"/>
              </a:rPr>
              <a:t>Ajouts au nom privilégié : Dates</a:t>
            </a:r>
            <a:r>
              <a:rPr lang="en-US"/>
              <a:t/>
            </a:r>
            <a:br>
              <a:rPr lang="en-US"/>
            </a:br>
            <a:r>
              <a:rPr lang="en-US" sz="2800"/>
              <a:t>(RDA 9.3, 9.19.1.3, LC-PCC PS 9.3.2.3, 9.3.3.3)</a:t>
            </a:r>
            <a:endParaRPr sz="2800">
              <a:latin typeface="Calibri"/>
              <a:ea typeface="Calibri"/>
              <a:cs typeface="Calibri"/>
              <a:sym typeface="Calibri"/>
            </a:endParaRPr>
          </a:p>
        </p:txBody>
      </p:sp>
      <p:sp>
        <p:nvSpPr>
          <p:cNvPr id="904" name="Google Shape;904;p80"/>
          <p:cNvSpPr txBox="1">
            <a:spLocks noGrp="1"/>
          </p:cNvSpPr>
          <p:nvPr>
            <p:ph type="body" idx="1"/>
          </p:nvPr>
        </p:nvSpPr>
        <p:spPr>
          <a:xfrm>
            <a:off x="2429608" y="1847850"/>
            <a:ext cx="8991601" cy="4508500"/>
          </a:xfrm>
          <a:prstGeom prst="rect">
            <a:avLst/>
          </a:prstGeom>
          <a:noFill/>
          <a:ln>
            <a:noFill/>
          </a:ln>
        </p:spPr>
        <p:txBody>
          <a:bodyPr spcFirstLastPara="1" wrap="square" lIns="91425" tIns="45700" rIns="91425" bIns="45700" anchor="t" anchorCtr="0">
            <a:normAutofit fontScale="85000" lnSpcReduction="20000"/>
          </a:bodyPr>
          <a:lstStyle/>
          <a:p>
            <a:pPr marL="0" indent="0">
              <a:lnSpc>
                <a:spcPct val="70000"/>
              </a:lnSpc>
              <a:spcBef>
                <a:spcPts val="1800"/>
              </a:spcBef>
              <a:buSzPts val="1850"/>
              <a:buNone/>
            </a:pPr>
            <a:r>
              <a:rPr lang="en-US" sz="1850"/>
              <a:t> </a:t>
            </a:r>
            <a:r>
              <a:rPr lang="en-US" sz="2600"/>
              <a:t>     Smith, John, $d </a:t>
            </a:r>
            <a:r>
              <a:rPr lang="en-US" sz="2600" b="1"/>
              <a:t>1924-</a:t>
            </a:r>
            <a:endParaRPr lang="fr-FR" sz="3900"/>
          </a:p>
          <a:p>
            <a:pPr marL="0" indent="0">
              <a:lnSpc>
                <a:spcPct val="70000"/>
              </a:lnSpc>
              <a:buSzPts val="1850"/>
              <a:buNone/>
            </a:pPr>
            <a:r>
              <a:rPr lang="en-US" sz="2600"/>
              <a:t>      Smith, John, $d </a:t>
            </a:r>
            <a:r>
              <a:rPr lang="en-US" sz="2600" b="1"/>
              <a:t>1900 janvier 10-</a:t>
            </a:r>
            <a:endParaRPr sz="3900"/>
          </a:p>
          <a:p>
            <a:pPr marL="0" indent="0">
              <a:lnSpc>
                <a:spcPct val="70000"/>
              </a:lnSpc>
              <a:buSzPts val="1850"/>
              <a:buNone/>
            </a:pPr>
            <a:r>
              <a:rPr lang="en-US" sz="2600"/>
              <a:t>      Smith, John, $d </a:t>
            </a:r>
            <a:r>
              <a:rPr lang="en-US" sz="2600" b="1"/>
              <a:t>1836 ou 1837-1896</a:t>
            </a:r>
            <a:endParaRPr sz="3900"/>
          </a:p>
          <a:p>
            <a:pPr marL="0" indent="0">
              <a:lnSpc>
                <a:spcPct val="70000"/>
              </a:lnSpc>
              <a:buSzPts val="1850"/>
              <a:buNone/>
            </a:pPr>
            <a:r>
              <a:rPr lang="en-US" sz="2600"/>
              <a:t>      Smith, John, $d </a:t>
            </a:r>
            <a:r>
              <a:rPr lang="en-US" sz="2600" b="1"/>
              <a:t>environ 1837-1896</a:t>
            </a:r>
            <a:endParaRPr sz="3900"/>
          </a:p>
          <a:p>
            <a:pPr marL="0" indent="0">
              <a:lnSpc>
                <a:spcPct val="70000"/>
              </a:lnSpc>
              <a:buSzPts val="1850"/>
              <a:buNone/>
            </a:pPr>
            <a:r>
              <a:rPr lang="en-US" sz="2600"/>
              <a:t>      Smith, John, $d </a:t>
            </a:r>
            <a:r>
              <a:rPr lang="en-US" sz="2600" b="1"/>
              <a:t>1837-environ 1896</a:t>
            </a:r>
            <a:endParaRPr sz="3900"/>
          </a:p>
          <a:p>
            <a:pPr marL="0" indent="0">
              <a:lnSpc>
                <a:spcPct val="70000"/>
              </a:lnSpc>
              <a:buSzPts val="1850"/>
              <a:buNone/>
            </a:pPr>
            <a:r>
              <a:rPr lang="en-US" sz="2600"/>
              <a:t>      Smith, John, $d </a:t>
            </a:r>
            <a:r>
              <a:rPr lang="en-US" sz="2600" b="1"/>
              <a:t>environ 1837-environ 1896</a:t>
            </a:r>
            <a:endParaRPr sz="3900"/>
          </a:p>
          <a:p>
            <a:pPr marL="0" indent="0">
              <a:lnSpc>
                <a:spcPct val="70000"/>
              </a:lnSpc>
              <a:buSzPts val="1850"/>
              <a:buNone/>
            </a:pPr>
            <a:r>
              <a:rPr lang="en-US" sz="2600"/>
              <a:t>      Smith, John, $d </a:t>
            </a:r>
            <a:r>
              <a:rPr lang="en-US" sz="2600" b="1"/>
              <a:t>1825-</a:t>
            </a:r>
            <a:endParaRPr sz="3900"/>
          </a:p>
          <a:p>
            <a:pPr marL="0" indent="0">
              <a:lnSpc>
                <a:spcPct val="70000"/>
              </a:lnSpc>
              <a:buSzPts val="1850"/>
              <a:buNone/>
            </a:pPr>
            <a:r>
              <a:rPr lang="en-US" sz="2600"/>
              <a:t>      Smith, John, $d </a:t>
            </a:r>
            <a:r>
              <a:rPr lang="en-US" sz="2600" b="1"/>
              <a:t>-1859</a:t>
            </a:r>
            <a:endParaRPr lang="en-US" sz="3900"/>
          </a:p>
          <a:p>
            <a:pPr marL="0" indent="0">
              <a:lnSpc>
                <a:spcPct val="70000"/>
              </a:lnSpc>
              <a:buSzPts val="1850"/>
              <a:buNone/>
            </a:pPr>
            <a:r>
              <a:rPr lang="en-US" sz="2600"/>
              <a:t>      Bach, Johann Sebastian, $d </a:t>
            </a:r>
            <a:r>
              <a:rPr lang="en-US" sz="2600" b="1"/>
              <a:t>1685-1750 </a:t>
            </a:r>
            <a:r>
              <a:rPr lang="en-US" sz="2600"/>
              <a:t>$c (Esprit)</a:t>
            </a:r>
            <a:endParaRPr lang="en-US" sz="2600" b="1"/>
          </a:p>
          <a:p>
            <a:pPr marL="0" indent="0">
              <a:lnSpc>
                <a:spcPct val="70000"/>
              </a:lnSpc>
              <a:buSzPts val="1850"/>
              <a:buNone/>
            </a:pPr>
            <a:r>
              <a:rPr lang="en-US" sz="2600"/>
              <a:t>      Wang, Jian $c (Professeur d'université), $d </a:t>
            </a:r>
            <a:r>
              <a:rPr lang="en-US" sz="2600" b="1"/>
              <a:t>1971-</a:t>
            </a:r>
            <a:endParaRPr lang="en-US" sz="2600"/>
          </a:p>
          <a:p>
            <a:pPr marL="0" indent="0">
              <a:lnSpc>
                <a:spcPct val="70000"/>
              </a:lnSpc>
              <a:buSzPts val="1850"/>
              <a:buNone/>
            </a:pPr>
            <a:r>
              <a:rPr lang="en-US" sz="2600"/>
              <a:t>      Lestat $c (Vampire), $d </a:t>
            </a:r>
            <a:r>
              <a:rPr lang="en-US" sz="2600" b="1"/>
              <a:t>1760- </a:t>
            </a:r>
            <a:endParaRPr lang="en-US" sz="3900"/>
          </a:p>
          <a:p>
            <a:pPr marL="0" indent="0">
              <a:lnSpc>
                <a:spcPct val="70000"/>
              </a:lnSpc>
              <a:buSzPts val="1850"/>
              <a:buNone/>
            </a:pPr>
            <a:r>
              <a:rPr lang="en-US" sz="2600"/>
              <a:t>      Johnson, Carl F., $d </a:t>
            </a:r>
            <a:r>
              <a:rPr lang="en-US" sz="2600" b="1"/>
              <a:t>activité 1893-1940</a:t>
            </a:r>
            <a:endParaRPr sz="3900"/>
          </a:p>
          <a:p>
            <a:pPr marL="0" indent="0">
              <a:lnSpc>
                <a:spcPct val="70000"/>
              </a:lnSpc>
              <a:buSzPts val="1850"/>
              <a:buNone/>
            </a:pPr>
            <a:r>
              <a:rPr lang="en-US" sz="2600"/>
              <a:t>      Joannes, Diaconus, $d </a:t>
            </a:r>
            <a:r>
              <a:rPr lang="en-US" sz="2600" b="1"/>
              <a:t>activité 12e siècle</a:t>
            </a:r>
            <a:endParaRPr sz="2600" b="1"/>
          </a:p>
          <a:p>
            <a:pPr marL="0" indent="0">
              <a:lnSpc>
                <a:spcPct val="70000"/>
              </a:lnSpc>
              <a:buSzPts val="1850"/>
              <a:buNone/>
            </a:pPr>
            <a:r>
              <a:rPr lang="en-US" sz="2600"/>
              <a:t>      Joannes, Actuarius, $d </a:t>
            </a:r>
            <a:r>
              <a:rPr lang="en-US" sz="2600" b="1"/>
              <a:t>activité 13e siècle-14e siècle</a:t>
            </a:r>
            <a:endParaRPr sz="2600" b="1"/>
          </a:p>
        </p:txBody>
      </p:sp>
      <p:sp>
        <p:nvSpPr>
          <p:cNvPr id="905" name="Google Shape;905;p8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r>
              <a:rPr lang="en-US"/>
              <a:t>Module 2 : Description des personnes</a:t>
            </a:r>
            <a:endParaRPr/>
          </a:p>
        </p:txBody>
      </p:sp>
      <p:sp>
        <p:nvSpPr>
          <p:cNvPr id="906" name="Google Shape;906;p8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99</a:t>
            </a:fld>
            <a:endParaRPr/>
          </a:p>
        </p:txBody>
      </p:sp>
    </p:spTree>
  </p:cSld>
  <p:clrMapOvr>
    <a:masterClrMapping/>
  </p:clrMapOvr>
</p:sld>
</file>

<file path=ppt/theme/theme1.xml><?xml version="1.0" encoding="utf-8"?>
<a:theme xmlns:a="http://schemas.openxmlformats.org/drawingml/2006/main" name="Thème Offic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TotalTime>
  <Words>23676</Words>
  <Application>Microsoft Office PowerPoint</Application>
  <PresentationFormat>Widescreen</PresentationFormat>
  <Paragraphs>1879</Paragraphs>
  <Slides>132</Slides>
  <Notes>129</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132</vt:i4>
      </vt:variant>
    </vt:vector>
  </HeadingPairs>
  <TitlesOfParts>
    <vt:vector size="140" baseType="lpstr">
      <vt:lpstr>Calibri</vt:lpstr>
      <vt:lpstr>Noto Sans Symbols</vt:lpstr>
      <vt:lpstr>Wingdings</vt:lpstr>
      <vt:lpstr>Book Antiqua</vt:lpstr>
      <vt:lpstr>Leelawadee</vt:lpstr>
      <vt:lpstr>Arial,Sans-Serif</vt:lpstr>
      <vt:lpstr>Arial</vt:lpstr>
      <vt:lpstr>Thème Office</vt:lpstr>
      <vt:lpstr>PFAN  Programme francophone des autorités de noms</vt:lpstr>
      <vt:lpstr>Chapitres 8 et 9 de RDA</vt:lpstr>
      <vt:lpstr>Champ d’application de « personne »</vt:lpstr>
      <vt:lpstr>PowerPoint Presentation</vt:lpstr>
      <vt:lpstr>Personne : Entité non humaine réelle</vt:lpstr>
      <vt:lpstr>Personne fictive</vt:lpstr>
      <vt:lpstr>Vedette : Personne fictive</vt:lpstr>
      <vt:lpstr>PowerPoint Presentation</vt:lpstr>
      <vt:lpstr>Personne fictive : pratique du PFAN</vt:lpstr>
      <vt:lpstr>Personne fictive : pratique du PFAN</vt:lpstr>
      <vt:lpstr>Personne fictive : pratique du PFAN</vt:lpstr>
      <vt:lpstr>Codage MARC</vt:lpstr>
      <vt:lpstr>PowerPoint Presentation</vt:lpstr>
      <vt:lpstr>Terminologie (RDA 8.1.3)</vt:lpstr>
      <vt:lpstr>Éléments fondamentaux pour les personnes  (RDA 0.6.7)</vt:lpstr>
      <vt:lpstr>Éléments fondamentaux pour les personnes (RDA 0.6.7)</vt:lpstr>
      <vt:lpstr>Transcription et emploi des majuscules </vt:lpstr>
      <vt:lpstr>Source consultée (RDA 8.12)</vt:lpstr>
      <vt:lpstr>Exemples de zones 670</vt:lpstr>
      <vt:lpstr>Exemples de zones 670</vt:lpstr>
      <vt:lpstr>Exemples de zones 670 avec un $u</vt:lpstr>
      <vt:lpstr>Nom privilégié : Sources d’information (9.2.2.2)</vt:lpstr>
      <vt:lpstr>Noms privilégiés : Exemples</vt:lpstr>
      <vt:lpstr>Choix du nom privilégié des personnes</vt:lpstr>
      <vt:lpstr>Choix du nom privilégié des personnes</vt:lpstr>
      <vt:lpstr>Nom privilégié : Exercice 1</vt:lpstr>
      <vt:lpstr>Enregistrement du nom privilégié (RDA 9.2.2.4)</vt:lpstr>
      <vt:lpstr>Formes différentes du même nom (RDA 9.2.2.5)</vt:lpstr>
      <vt:lpstr>Formes différentes : Langue  (RDA 9.2.2.5.2)</vt:lpstr>
      <vt:lpstr>Formes différentes : Langue  Prénom</vt:lpstr>
      <vt:lpstr>Formes différentes : Écriture non privilégiée  (RDA 9.2.2.5.3)</vt:lpstr>
      <vt:lpstr>Formes différentes : Écriture non privilégiée  (RDA 9.2.2.5.3, ÉP de BAC-BAnQ pour 9.2.2.5.3)</vt:lpstr>
      <vt:lpstr>Formes différentes : Écriture non privilégiée  (RDA 9.2.2.5.3, ÉP pour 9.2.2.5.3)</vt:lpstr>
      <vt:lpstr>Formes différentes : Écriture non privilégiée  (RDA 9.2.2.5.3)</vt:lpstr>
      <vt:lpstr>PowerPoint Presentation</vt:lpstr>
      <vt:lpstr>Changement de nom (RDA 9.2.2.7)</vt:lpstr>
      <vt:lpstr>Plus d’une identité (RDA 9.2.2.8)</vt:lpstr>
      <vt:lpstr>Noms de famille composés (RDA 9.2.2.10)</vt:lpstr>
      <vt:lpstr>Noms de famille avec particules écrites séparément (RDA 9.2.2.11)</vt:lpstr>
      <vt:lpstr>Noms de famille avec particules écrites séparément (RDA 9.2.2.11)</vt:lpstr>
      <vt:lpstr>Noms contenant un titre de noblesse</vt:lpstr>
      <vt:lpstr>Noms ne contenant ni un nom de famille  ni un titre de noblesse</vt:lpstr>
      <vt:lpstr>Noms constitués d’initiales, de lettres  distinctes ou de chiffres</vt:lpstr>
      <vt:lpstr>PowerPoint Presentation</vt:lpstr>
      <vt:lpstr>Noms constitués d’une expression</vt:lpstr>
      <vt:lpstr>Variante de nom de personne (RDA 9.2.3)</vt:lpstr>
      <vt:lpstr>Variante de nom : Exemples</vt:lpstr>
      <vt:lpstr>Exercice 2</vt:lpstr>
      <vt:lpstr>Dates associées à des personnes (RDA 9.3)</vt:lpstr>
      <vt:lpstr>Enregistrement de dates (ÉP de BAC-BAnQ  pour 9.3.1.3)</vt:lpstr>
      <vt:lpstr>Dates associées à des personnes</vt:lpstr>
      <vt:lpstr>Dates associées à des personnes</vt:lpstr>
      <vt:lpstr>Dates associées à des personnes</vt:lpstr>
      <vt:lpstr>Forme développée du nom :  Élément (RDA 9.5)</vt:lpstr>
      <vt:lpstr>  </vt:lpstr>
      <vt:lpstr>Forme développée du nom : Points  d’accès autorisés (RDA 9.19.1.4)</vt:lpstr>
      <vt:lpstr>PowerPoint Presentation</vt:lpstr>
      <vt:lpstr>PowerPoint Presentation</vt:lpstr>
      <vt:lpstr>PowerPoint Presentation</vt:lpstr>
      <vt:lpstr>Exercice 3</vt:lpstr>
      <vt:lpstr>Autre désignation (RDA 9.6)</vt:lpstr>
      <vt:lpstr>Autre désignation (RDA 9.6)</vt:lpstr>
      <vt:lpstr>Autre désignation (RDA 9.6)</vt:lpstr>
      <vt:lpstr>Autre désignation (RDA 9.6)</vt:lpstr>
      <vt:lpstr>Autre désignation (RDA 9.6)</vt:lpstr>
      <vt:lpstr>Autre désignation (RDA 9.6)</vt:lpstr>
      <vt:lpstr>Titre d’une personne (RDA 9.4)</vt:lpstr>
      <vt:lpstr>Profession ou occupation (RDA 9.16)</vt:lpstr>
      <vt:lpstr>Profession ou occupation</vt:lpstr>
      <vt:lpstr>Profession ou occupation (RDA 9.16)</vt:lpstr>
      <vt:lpstr>Profession ou occupation (RDA 9.16)</vt:lpstr>
      <vt:lpstr>Politique du PFAN sur les noms indifférenciés Guide 008/32</vt:lpstr>
      <vt:lpstr>Politique du PFAN sur les noms indifférenciés</vt:lpstr>
      <vt:lpstr>Politique du PFAN sur les noms indifférenciés</vt:lpstr>
      <vt:lpstr>Politique du PFAN sur les noms indifférenciés</vt:lpstr>
      <vt:lpstr>Politique du PFAN sur les noms indifférenciés</vt:lpstr>
      <vt:lpstr>Autres attributs</vt:lpstr>
      <vt:lpstr>Lieu associé (RDA 9.8-9.11)</vt:lpstr>
      <vt:lpstr>Enregistrement du lieu associé Exercice 4</vt:lpstr>
      <vt:lpstr>Adresse (RDA 9.12)</vt:lpstr>
      <vt:lpstr>Domaine d’activité (RDA 9.15)</vt:lpstr>
      <vt:lpstr>Domaine d’activité (RDA 9.15)</vt:lpstr>
      <vt:lpstr>Domaine d’activité vs Occupation</vt:lpstr>
      <vt:lpstr>Affiliation</vt:lpstr>
      <vt:lpstr>Sexe  (RDA 9.7, ÉP de BAC-BAnQ 9.7.1.3)</vt:lpstr>
      <vt:lpstr>Langue de la personne (RDA 9.14)</vt:lpstr>
      <vt:lpstr>Information biographique (RDA 9.17)</vt:lpstr>
      <vt:lpstr>Information biographique (RDA 9.17)</vt:lpstr>
      <vt:lpstr>Identifiant de personne (RDA 9.18)</vt:lpstr>
      <vt:lpstr>PowerPoint Presentation</vt:lpstr>
      <vt:lpstr>Enregistrement des attributs d’une personne Exercice 5</vt:lpstr>
      <vt:lpstr>PowerPoint Presentation</vt:lpstr>
      <vt:lpstr>Points d’accès : Terminologie (RDA 8.1.4)</vt:lpstr>
      <vt:lpstr>Construction de points d’accès autorisés (RDA 9.19.1)</vt:lpstr>
      <vt:lpstr>Ajouts requis au nom privilégié</vt:lpstr>
      <vt:lpstr>Ajouts au nom privilégié s’il est nécessaire de différencier :  Profession/Occupation (RDA 9.19.1.6);  Autre terme de rang, d’honneur ou de fonction (RDA 9.19.1.7);  Autre désignation (RDA 9.19.1.2.6, 9.19.1.8)</vt:lpstr>
      <vt:lpstr>Ajouts au nom privilégié :  Exemples pour Autre désignation</vt:lpstr>
      <vt:lpstr>Ajouts au nom privilégié</vt:lpstr>
      <vt:lpstr>Ajouts au nom privilégié : Dates (RDA 9.3, 9.19.1.3, LC-PCC PS 9.3.2.3, 9.3.3.3)</vt:lpstr>
      <vt:lpstr>Dates : Recodage selon RDA</vt:lpstr>
      <vt:lpstr>Ajouts au nom privilégié</vt:lpstr>
      <vt:lpstr>Construction des variantes de point d’accès (RDA 9.19.2.1)</vt:lpstr>
      <vt:lpstr>Ajouts à la variante de nom</vt:lpstr>
      <vt:lpstr>Variantes de points d'accès basées sur  le nom privilégié</vt:lpstr>
      <vt:lpstr>Exercice 6</vt:lpstr>
      <vt:lpstr>Nom privilégié?</vt:lpstr>
      <vt:lpstr>Exercice 6</vt:lpstr>
      <vt:lpstr>PowerPoint Presentation</vt:lpstr>
      <vt:lpstr>Relations dans RDA</vt:lpstr>
      <vt:lpstr>Relations entre agents</vt:lpstr>
      <vt:lpstr>Indicateurs de relation</vt:lpstr>
      <vt:lpstr>Collectivités en relation (RDA 32)</vt:lpstr>
      <vt:lpstr>Familles en relation (RDA 31)</vt:lpstr>
      <vt:lpstr>Personnes en relation (RDA 30)</vt:lpstr>
      <vt:lpstr>Personnes en relation (RDA 30)</vt:lpstr>
      <vt:lpstr>Plus de deux identités</vt:lpstr>
      <vt:lpstr>Plus de deux identités</vt:lpstr>
      <vt:lpstr>Plus de deux identités : Notice d’autorité  de nom de base</vt:lpstr>
      <vt:lpstr>Plus de deux identités (2)</vt:lpstr>
      <vt:lpstr>Plus de deux identités (3)</vt:lpstr>
      <vt:lpstr>Identité commune (1)</vt:lpstr>
      <vt:lpstr>Identité commune (2)</vt:lpstr>
      <vt:lpstr>Identité commune (3)</vt:lpstr>
      <vt:lpstr>Notice d’autorité RDA, éléments fondamentaux et non fondamentaux</vt:lpstr>
      <vt:lpstr>Exercices 7 et 8</vt:lpstr>
      <vt:lpstr>PowerPoint Presentation</vt:lpstr>
      <vt:lpstr>PowerPoint Presentation</vt:lpstr>
      <vt:lpstr>Achevé d’imprimer</vt:lpstr>
      <vt:lpstr>PowerPoint Presentation</vt:lpstr>
      <vt:lpstr>PowerPoint Presentation</vt:lpstr>
      <vt:lpstr>Noms de personne : Points à retenir</vt:lpstr>
      <vt:lpstr>Module 2 : Description des personnes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Programme de catalogage coopératif</dc:title>
  <dc:creator>Ethier, Isabelle</dc:creator>
  <cp:lastModifiedBy>Andrew Dunnett</cp:lastModifiedBy>
  <cp:revision>1</cp:revision>
  <dcterms:created xsi:type="dcterms:W3CDTF">2018-05-02T15:36:50Z</dcterms:created>
  <dcterms:modified xsi:type="dcterms:W3CDTF">2020-11-05T13:14:59Z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0x0101004A3B7E0C24244042BC2C3102AE5C7405</vt:lpwstr>
  </property>
  <property fmtid="{D5CDD505-2E9C-101B-9397-08002B2CF9AE}" pid="3" name="_dlc_DocIdItemGuid">
    <vt:lpwstr>3eb26a23-1381-4e80-b0c0-029d2338836c</vt:lpwstr>
  </property>
  <property fmtid="{D5CDD505-2E9C-101B-9397-08002B2CF9AE}" pid="4" name="Document Approver">
    <vt:lpwstr/>
  </property>
</Properties>
</file>