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ags/tag13.xml" ContentType="application/vnd.openxmlformats-officedocument.presentationml.tags+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80" r:id="rId5"/>
    <p:sldMasterId id="2147483691" r:id="rId6"/>
  </p:sldMasterIdLst>
  <p:notesMasterIdLst>
    <p:notesMasterId r:id="rId21"/>
  </p:notesMasterIdLst>
  <p:handoutMasterIdLst>
    <p:handoutMasterId r:id="rId22"/>
  </p:handoutMasterIdLst>
  <p:sldIdLst>
    <p:sldId id="435" r:id="rId7"/>
    <p:sldId id="413" r:id="rId8"/>
    <p:sldId id="466" r:id="rId9"/>
    <p:sldId id="475" r:id="rId10"/>
    <p:sldId id="481" r:id="rId11"/>
    <p:sldId id="480" r:id="rId12"/>
    <p:sldId id="476" r:id="rId13"/>
    <p:sldId id="306" r:id="rId14"/>
    <p:sldId id="470" r:id="rId15"/>
    <p:sldId id="477" r:id="rId16"/>
    <p:sldId id="482" r:id="rId17"/>
    <p:sldId id="478" r:id="rId18"/>
    <p:sldId id="483" r:id="rId19"/>
    <p:sldId id="479" r:id="rId20"/>
  </p:sldIdLst>
  <p:sldSz cx="12192000" cy="6858000"/>
  <p:notesSz cx="6858000" cy="9144000"/>
  <p:custDataLst>
    <p:tags r:id="rId2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002E"/>
    <a:srgbClr val="33333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8" d="100"/>
          <a:sy n="108" d="100"/>
        </p:scale>
        <p:origin x="384" y="102"/>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presProps" Target="presProp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gs" Target="tags/tag1.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CA">
              <a:latin typeface="Arial" panose="020B0604020202020204" pitchFamily="34" charset="0"/>
            </a:endParaRP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0503015-6BB3-48A3-86D3-DE306B0F2F5B}" type="datetimeFigureOut">
              <a:rPr lang="en-CA" smtClean="0">
                <a:latin typeface="Arial" panose="020B0604020202020204" pitchFamily="34" charset="0"/>
              </a:rPr>
              <a:t>2024-05-01</a:t>
            </a:fld>
            <a:endParaRPr lang="en-CA">
              <a:latin typeface="Arial" panose="020B0604020202020204" pitchFamily="34" charset="0"/>
            </a:endParaRPr>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CA">
              <a:latin typeface="Arial" panose="020B0604020202020204" pitchFamily="34" charset="0"/>
            </a:endParaRP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E6B460-BB21-45C6-A73D-1E29F8B19881}" type="slidenum">
              <a:rPr lang="en-CA" smtClean="0">
                <a:latin typeface="Arial" panose="020B0604020202020204" pitchFamily="34" charset="0"/>
              </a:rPr>
              <a:t>‹#›</a:t>
            </a:fld>
            <a:endParaRPr lang="en-CA">
              <a:latin typeface="Arial" panose="020B0604020202020204" pitchFamily="34" charset="0"/>
            </a:endParaRPr>
          </a:p>
        </p:txBody>
      </p:sp>
    </p:spTree>
    <p:extLst>
      <p:ext uri="{BB962C8B-B14F-4D97-AF65-F5344CB8AC3E}">
        <p14:creationId xmlns:p14="http://schemas.microsoft.com/office/powerpoint/2010/main" val="9853709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defRPr>
            </a:lvl1pPr>
          </a:lstStyle>
          <a:p>
            <a:endParaRPr lang="en-C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atin typeface="Arial" panose="020B0604020202020204" pitchFamily="34" charset="0"/>
              </a:defRPr>
            </a:lvl1pPr>
          </a:lstStyle>
          <a:p>
            <a:fld id="{CD4A50CE-842C-45B7-B924-0EE4A251E238}" type="datetimeFigureOut">
              <a:rPr lang="en-CA" smtClean="0"/>
              <a:pPr/>
              <a:t>2024-05-01</a:t>
            </a:fld>
            <a:endParaRPr lang="en-CA"/>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defRPr>
            </a:lvl1pPr>
          </a:lstStyle>
          <a:p>
            <a:endParaRPr lang="en-C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defRPr>
            </a:lvl1pPr>
          </a:lstStyle>
          <a:p>
            <a:fld id="{39423A2F-97B4-45C0-BB35-40F6B9A8C403}" type="slidenum">
              <a:rPr lang="en-CA" smtClean="0"/>
              <a:pPr/>
              <a:t>‹#›</a:t>
            </a:fld>
            <a:endParaRPr lang="en-CA"/>
          </a:p>
        </p:txBody>
      </p:sp>
    </p:spTree>
    <p:extLst>
      <p:ext uri="{BB962C8B-B14F-4D97-AF65-F5344CB8AC3E}">
        <p14:creationId xmlns:p14="http://schemas.microsoft.com/office/powerpoint/2010/main" val="11859541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mn-cs"/>
      </a:defRPr>
    </a:lvl1pPr>
    <a:lvl2pPr marL="457200" algn="l" defTabSz="914400" rtl="0" eaLnBrk="1" latinLnBrk="0" hangingPunct="1">
      <a:defRPr sz="1200" kern="1200">
        <a:solidFill>
          <a:schemeClr val="tx1"/>
        </a:solidFill>
        <a:latin typeface="Arial" panose="020B0604020202020204" pitchFamily="34" charset="0"/>
        <a:ea typeface="+mn-ea"/>
        <a:cs typeface="+mn-cs"/>
      </a:defRPr>
    </a:lvl2pPr>
    <a:lvl3pPr marL="914400" algn="l" defTabSz="914400" rtl="0" eaLnBrk="1" latinLnBrk="0" hangingPunct="1">
      <a:defRPr sz="1200" kern="1200">
        <a:solidFill>
          <a:schemeClr val="tx1"/>
        </a:solidFill>
        <a:latin typeface="Arial" panose="020B0604020202020204" pitchFamily="34" charset="0"/>
        <a:ea typeface="+mn-ea"/>
        <a:cs typeface="+mn-cs"/>
      </a:defRPr>
    </a:lvl3pPr>
    <a:lvl4pPr marL="1371600" algn="l" defTabSz="914400" rtl="0" eaLnBrk="1" latinLnBrk="0" hangingPunct="1">
      <a:defRPr sz="1200" kern="1200">
        <a:solidFill>
          <a:schemeClr val="tx1"/>
        </a:solidFill>
        <a:latin typeface="Arial" panose="020B0604020202020204" pitchFamily="34" charset="0"/>
        <a:ea typeface="+mn-ea"/>
        <a:cs typeface="+mn-cs"/>
      </a:defRPr>
    </a:lvl4pPr>
    <a:lvl5pPr marL="1828800" algn="l" defTabSz="914400" rtl="0" eaLnBrk="1" latinLnBrk="0" hangingPunct="1">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9423A2F-97B4-45C0-BB35-40F6B9A8C403}" type="slidenum">
              <a:rPr lang="en-CA" smtClean="0"/>
              <a:pPr/>
              <a:t>1</a:t>
            </a:fld>
            <a:endParaRPr lang="en-CA"/>
          </a:p>
        </p:txBody>
      </p:sp>
    </p:spTree>
    <p:extLst>
      <p:ext uri="{BB962C8B-B14F-4D97-AF65-F5344CB8AC3E}">
        <p14:creationId xmlns:p14="http://schemas.microsoft.com/office/powerpoint/2010/main" val="36251324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a:solidFill>
                  <a:srgbClr val="FFFF00"/>
                </a:solidFill>
              </a:rPr>
              <a:t>Step 1: Intake Questionnaire</a:t>
            </a:r>
          </a:p>
          <a:p>
            <a:pPr marL="0" indent="0">
              <a:buNone/>
            </a:pPr>
            <a:r>
              <a:rPr lang="en-US" b="0">
                <a:solidFill>
                  <a:srgbClr val="FFFF00"/>
                </a:solidFill>
              </a:rPr>
              <a:t>Every Lending Library client is matched with a Client Liaison officer who will track your file and support you in the process of finding your best fit accommodation. They will contact you for an Intake Questionnaire, where you talk about the barriers you’ve been experiencing and your daily needs and work tasks. This allows us to prepare for your Infosession and tailor the experience further to relevant solutions.</a:t>
            </a:r>
          </a:p>
          <a:p>
            <a:pPr marL="0" indent="0">
              <a:buNone/>
            </a:pPr>
            <a:endParaRPr lang="en-US" b="0">
              <a:solidFill>
                <a:srgbClr val="FFFF00"/>
              </a:solidFill>
            </a:endParaRPr>
          </a:p>
          <a:p>
            <a:pPr marL="0" indent="0">
              <a:buNone/>
            </a:pPr>
            <a:r>
              <a:rPr lang="en-US" b="0">
                <a:solidFill>
                  <a:srgbClr val="FFFF00"/>
                </a:solidFill>
              </a:rPr>
              <a:t>The Client Liaison will share this information with the other participants of your Infosession. They also make sure you know the next steps and what to expect as you work with AAACT.</a:t>
            </a:r>
          </a:p>
          <a:p>
            <a:pPr marL="0" indent="0">
              <a:buNone/>
            </a:pPr>
            <a:endParaRPr lang="en-US" b="1">
              <a:solidFill>
                <a:srgbClr val="FFFF00"/>
              </a:solidFill>
            </a:endParaRPr>
          </a:p>
          <a:p>
            <a:endParaRPr lang="en-CA"/>
          </a:p>
        </p:txBody>
      </p:sp>
      <p:sp>
        <p:nvSpPr>
          <p:cNvPr id="4" name="Slide Number Placeholder 3"/>
          <p:cNvSpPr>
            <a:spLocks noGrp="1"/>
          </p:cNvSpPr>
          <p:nvPr>
            <p:ph type="sldNum" sz="quarter" idx="5"/>
          </p:nvPr>
        </p:nvSpPr>
        <p:spPr/>
        <p:txBody>
          <a:bodyPr/>
          <a:lstStyle/>
          <a:p>
            <a:fld id="{1387B277-78AB-47A9-B5EF-B7D6E03D333E}" type="slidenum">
              <a:rPr lang="en-CA" smtClean="0"/>
              <a:t>10</a:t>
            </a:fld>
            <a:endParaRPr lang="en-CA"/>
          </a:p>
        </p:txBody>
      </p:sp>
    </p:spTree>
    <p:extLst>
      <p:ext uri="{BB962C8B-B14F-4D97-AF65-F5344CB8AC3E}">
        <p14:creationId xmlns:p14="http://schemas.microsoft.com/office/powerpoint/2010/main" val="14186024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a:solidFill>
                  <a:srgbClr val="FFFF00"/>
                </a:solidFill>
              </a:rPr>
              <a:t>Step 2: The Infosession</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a:t>The Infosession is a one hour, informal meeting where we talk about what we do, and you talk about what barriers you’re experiencing and what kind of tools you work with. We discuss potential solutions and next steps.</a:t>
            </a:r>
          </a:p>
          <a:p>
            <a:pPr marL="0" indent="0">
              <a:buNone/>
            </a:pPr>
            <a:endParaRPr lang="en-US" b="1">
              <a:solidFill>
                <a:srgbClr val="FFFF00"/>
              </a:solidFill>
            </a:endParaRPr>
          </a:p>
          <a:p>
            <a:r>
              <a:rPr lang="en-US" sz="1200"/>
              <a:t>AAACT will send all participants of the Infosession a summary document outlining the tools we discussed during this Infosession within the next 3 days. We will assign a lead technician who is a subject matter expert in Adaptive Computer Technology to work one-on-one with the client. The lead technician will contact the client to set up an exploratory session and discuss potential solutions.</a:t>
            </a:r>
          </a:p>
          <a:p>
            <a:endParaRPr lang="en-US" sz="1200"/>
          </a:p>
          <a:p>
            <a:endParaRPr lang="en-CA"/>
          </a:p>
        </p:txBody>
      </p:sp>
      <p:sp>
        <p:nvSpPr>
          <p:cNvPr id="4" name="Slide Number Placeholder 3"/>
          <p:cNvSpPr>
            <a:spLocks noGrp="1"/>
          </p:cNvSpPr>
          <p:nvPr>
            <p:ph type="sldNum" sz="quarter" idx="5"/>
          </p:nvPr>
        </p:nvSpPr>
        <p:spPr/>
        <p:txBody>
          <a:bodyPr/>
          <a:lstStyle/>
          <a:p>
            <a:fld id="{39423A2F-97B4-45C0-BB35-40F6B9A8C403}" type="slidenum">
              <a:rPr lang="en-CA" smtClean="0"/>
              <a:pPr/>
              <a:t>11</a:t>
            </a:fld>
            <a:endParaRPr lang="en-CA"/>
          </a:p>
        </p:txBody>
      </p:sp>
    </p:spTree>
    <p:extLst>
      <p:ext uri="{BB962C8B-B14F-4D97-AF65-F5344CB8AC3E}">
        <p14:creationId xmlns:p14="http://schemas.microsoft.com/office/powerpoint/2010/main" val="39094913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b="1">
                <a:solidFill>
                  <a:srgbClr val="FFFF00"/>
                </a:solidFill>
              </a:rPr>
              <a:t>Step 3: Finding the Right Solution with the LLSP – </a:t>
            </a:r>
            <a:endParaRPr lang="en-US" b="0">
              <a:solidFill>
                <a:srgbClr val="FFFF00"/>
              </a:solidFill>
            </a:endParaRPr>
          </a:p>
          <a:p>
            <a:pPr marL="0" indent="0">
              <a:buNone/>
            </a:pPr>
            <a:r>
              <a:rPr lang="en-US" sz="1200"/>
              <a:t>The Infosession summary will include a Client Contact form for the manager or management support to complete so that the client can be added to our system. We can begin providing services in advance of receiving this document back.</a:t>
            </a:r>
          </a:p>
          <a:p>
            <a:pPr marL="0" indent="0">
              <a:buNone/>
            </a:pPr>
            <a:endParaRPr lang="en-US" sz="1200"/>
          </a:p>
          <a:p>
            <a:pPr marL="0" indent="0">
              <a:buNone/>
            </a:pPr>
            <a:r>
              <a:rPr lang="en-US" sz="1200"/>
              <a:t>The client identifies the solutions that might work, tries out different tools and identifies the ones best suited to their needs and their work. The equipment is approved for loan by the manager or management support, and delivered to the client at their place of work.</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CA" b="0">
              <a:solidFill>
                <a:srgbClr val="FFFF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CA" b="0">
                <a:solidFill>
                  <a:srgbClr val="FFFF00"/>
                </a:solidFill>
              </a:rPr>
              <a:t>You can contact us at any point in this process for more assistance. Please </a:t>
            </a:r>
            <a:r>
              <a:rPr lang="en-CA" sz="1200"/>
              <a:t>reach out to the lead technician if the equipment is not working, your condition changes, or you want to explore other solutions. All shipping and equipment at this stage is covered by the Lending Library– there is no cost to you or your department for returning equipment or receiving new products.</a:t>
            </a:r>
          </a:p>
          <a:p>
            <a:pPr marL="0" indent="0">
              <a:buNone/>
            </a:pPr>
            <a:endParaRPr lang="en-US" sz="1200"/>
          </a:p>
          <a:p>
            <a:endParaRPr lang="en-CA"/>
          </a:p>
        </p:txBody>
      </p:sp>
      <p:sp>
        <p:nvSpPr>
          <p:cNvPr id="4" name="Slide Number Placeholder 3"/>
          <p:cNvSpPr>
            <a:spLocks noGrp="1"/>
          </p:cNvSpPr>
          <p:nvPr>
            <p:ph type="sldNum" sz="quarter" idx="5"/>
          </p:nvPr>
        </p:nvSpPr>
        <p:spPr/>
        <p:txBody>
          <a:bodyPr/>
          <a:lstStyle/>
          <a:p>
            <a:fld id="{39423A2F-97B4-45C0-BB35-40F6B9A8C403}" type="slidenum">
              <a:rPr lang="en-CA" smtClean="0"/>
              <a:pPr/>
              <a:t>12</a:t>
            </a:fld>
            <a:endParaRPr lang="en-CA"/>
          </a:p>
        </p:txBody>
      </p:sp>
    </p:spTree>
    <p:extLst>
      <p:ext uri="{BB962C8B-B14F-4D97-AF65-F5344CB8AC3E}">
        <p14:creationId xmlns:p14="http://schemas.microsoft.com/office/powerpoint/2010/main" val="2077100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CA" b="1">
                <a:solidFill>
                  <a:srgbClr val="FFFF00"/>
                </a:solidFill>
              </a:rPr>
              <a:t>Step 4: Concluding LLSP Service. </a:t>
            </a:r>
            <a:endParaRPr lang="en-CA" sz="1200"/>
          </a:p>
          <a:p>
            <a:r>
              <a:rPr lang="en-CA" sz="1200"/>
              <a:t>Students keep their equipment for the length of their term.</a:t>
            </a:r>
          </a:p>
          <a:p>
            <a:pPr marL="0" indent="0">
              <a:buNone/>
            </a:pPr>
            <a:endParaRPr lang="en-CA" sz="1200"/>
          </a:p>
          <a:p>
            <a:r>
              <a:rPr lang="en-CA" sz="1200"/>
              <a:t>Eventually, if your student is hired to an indeterminate position and wishes to keep their equipment permanently, the client department procures replacement stock for the Lending Library. This avoids work interruptions and the need to reconfigure tools. AAACT provides resources, information, and links to support the employee’s department in procuring replacement equipment.</a:t>
            </a:r>
          </a:p>
          <a:p>
            <a:endParaRPr lang="en-CA"/>
          </a:p>
        </p:txBody>
      </p:sp>
      <p:sp>
        <p:nvSpPr>
          <p:cNvPr id="4" name="Slide Number Placeholder 3"/>
          <p:cNvSpPr>
            <a:spLocks noGrp="1"/>
          </p:cNvSpPr>
          <p:nvPr>
            <p:ph type="sldNum" sz="quarter" idx="5"/>
          </p:nvPr>
        </p:nvSpPr>
        <p:spPr/>
        <p:txBody>
          <a:bodyPr/>
          <a:lstStyle/>
          <a:p>
            <a:fld id="{39423A2F-97B4-45C0-BB35-40F6B9A8C403}" type="slidenum">
              <a:rPr lang="en-CA" smtClean="0"/>
              <a:pPr/>
              <a:t>13</a:t>
            </a:fld>
            <a:endParaRPr lang="en-CA"/>
          </a:p>
        </p:txBody>
      </p:sp>
    </p:spTree>
    <p:extLst>
      <p:ext uri="{BB962C8B-B14F-4D97-AF65-F5344CB8AC3E}">
        <p14:creationId xmlns:p14="http://schemas.microsoft.com/office/powerpoint/2010/main" val="41327853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9423A2F-97B4-45C0-BB35-40F6B9A8C403}" type="slidenum">
              <a:rPr lang="en-CA" smtClean="0"/>
              <a:pPr/>
              <a:t>14</a:t>
            </a:fld>
            <a:endParaRPr lang="en-CA"/>
          </a:p>
        </p:txBody>
      </p:sp>
    </p:spTree>
    <p:extLst>
      <p:ext uri="{BB962C8B-B14F-4D97-AF65-F5344CB8AC3E}">
        <p14:creationId xmlns:p14="http://schemas.microsoft.com/office/powerpoint/2010/main" val="24425402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a:effectLst/>
                <a:latin typeface="Calibri" panose="020F0502020204030204" pitchFamily="34" charset="0"/>
                <a:ea typeface="Calibri" panose="020F0502020204030204" pitchFamily="34" charset="0"/>
              </a:rPr>
              <a:t>We’re going to begin today with an overview of Triple A C T, and then explain what the Lending Library Service Pilot is and why it’s needed. We’ll then introduce our new experiment, the LLSP Mobile Office. We’ll tell you how the process works to become a Lending Library client, and explain how to hire a short-term employee with a disability. Finally, I will give an overview of some of the adaptive technologies we can provide, and let you know how to contact us.</a:t>
            </a:r>
          </a:p>
          <a:p>
            <a:endParaRPr lang="en-CA"/>
          </a:p>
        </p:txBody>
      </p:sp>
      <p:sp>
        <p:nvSpPr>
          <p:cNvPr id="4" name="Slide Number Placeholder 3"/>
          <p:cNvSpPr>
            <a:spLocks noGrp="1"/>
          </p:cNvSpPr>
          <p:nvPr>
            <p:ph type="sldNum" sz="quarter" idx="5"/>
          </p:nvPr>
        </p:nvSpPr>
        <p:spPr/>
        <p:txBody>
          <a:bodyPr/>
          <a:lstStyle/>
          <a:p>
            <a:fld id="{39423A2F-97B4-45C0-BB35-40F6B9A8C403}" type="slidenum">
              <a:rPr lang="en-CA" smtClean="0"/>
              <a:t>2</a:t>
            </a:fld>
            <a:endParaRPr lang="en-CA"/>
          </a:p>
        </p:txBody>
      </p:sp>
    </p:spTree>
    <p:extLst>
      <p:ext uri="{BB962C8B-B14F-4D97-AF65-F5344CB8AC3E}">
        <p14:creationId xmlns:p14="http://schemas.microsoft.com/office/powerpoint/2010/main" val="39356818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a:t>Triple-A-C-T was a natural home to pilot a solution for these disadvantaged employees.</a:t>
            </a:r>
          </a:p>
          <a:p>
            <a:endParaRPr lang="en-CA"/>
          </a:p>
          <a:p>
            <a:r>
              <a:rPr lang="en-CA"/>
              <a:t>Triple-A-C-T has been a leader in the field of accessible technology and digital accessibility for over thirty years.</a:t>
            </a:r>
          </a:p>
          <a:p>
            <a:endParaRPr lang="en-CA"/>
          </a:p>
          <a:p>
            <a:r>
              <a:rPr lang="en-CA"/>
              <a:t>The Program has three lines of services– </a:t>
            </a:r>
          </a:p>
          <a:p>
            <a:r>
              <a:rPr lang="en-CA"/>
              <a:t>First, client services, where we help individual employees with disabilities to find adaptive technology solutions that reduce workplace barriers; </a:t>
            </a:r>
          </a:p>
          <a:p>
            <a:r>
              <a:rPr lang="en-CA"/>
              <a:t>Second, training in adaptive technology use and IT support, accessible documents and disability awareness, </a:t>
            </a:r>
          </a:p>
          <a:p>
            <a:r>
              <a:rPr lang="en-CA"/>
              <a:t>And third, research and testing for new products, enterprise software, and procurement.</a:t>
            </a:r>
          </a:p>
          <a:p>
            <a:endParaRPr lang="en-CA"/>
          </a:p>
          <a:p>
            <a:r>
              <a:rPr lang="en-CA"/>
              <a:t>Triple-A-C-T’s mandate is to p</a:t>
            </a:r>
            <a:r>
              <a:rPr lang="en-CA" sz="1200"/>
              <a:t>rovide GC employees with disabilities and managers across Canada with expert advice, training, support services, and adaptive technologies to facilitate access to workplace accommodation.</a:t>
            </a:r>
            <a:endParaRPr lang="en-CA"/>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39423A2F-97B4-45C0-BB35-40F6B9A8C403}" type="slidenum">
              <a:rPr kumimoji="0" lang="en-CA"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CA"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49643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200" kern="1200">
                <a:effectLst/>
                <a:latin typeface="Arial" panose="020B0604020202020204" pitchFamily="34" charset="0"/>
                <a:ea typeface="Times New Roman" panose="02020603050405020304" pitchFamily="18" charset="0"/>
              </a:rPr>
              <a:t>The Accessibility, Accommodation, and Adaptive Computer Technology Program Lending Library uses a Fast Tracked Accommodation process </a:t>
            </a:r>
            <a:r>
              <a:rPr lang="en-US" sz="1200" kern="1200">
                <a:solidFill>
                  <a:srgbClr val="000000"/>
                </a:solidFill>
                <a:effectLst/>
                <a:latin typeface="Arial" panose="020B0604020202020204" pitchFamily="34" charset="0"/>
                <a:ea typeface="Times New Roman" panose="02020603050405020304" pitchFamily="18" charset="0"/>
              </a:rPr>
              <a:t>to provide the right tools and services for the work environments of government employees who have a disability, injury or require workplace adjustments. Within AAACT’s mandate to provide individual support to all GC employees with disabilities, the Lending Library specifically provides short term accommodation which support temporary employees, disabilities or injuries, and situations in much less time than through traditional processes.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a:solidFill>
                <a:srgbClr val="000000"/>
              </a:solidFill>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Arial" panose="020B0604020202020204" pitchFamily="34" charset="0"/>
                <a:ea typeface="Times New Roman" panose="02020603050405020304" pitchFamily="18" charset="0"/>
              </a:rPr>
              <a:t>The Lending Library addresses barriers that delay access to the tools needed by employees with disabilities or injuries, </a:t>
            </a:r>
            <a:r>
              <a:rPr lang="en-CA" sz="1200" kern="1200">
                <a:solidFill>
                  <a:srgbClr val="000000"/>
                </a:solidFill>
                <a:effectLst/>
                <a:latin typeface="Arial" panose="020B0604020202020204" pitchFamily="34" charset="0"/>
                <a:ea typeface="Times New Roman" panose="02020603050405020304" pitchFamily="18" charset="0"/>
              </a:rPr>
              <a:t>allowing them to focus on their job and training, gain valuable work experiences during their terms and deliver services to Canadians.</a:t>
            </a:r>
            <a:endParaRPr lang="en-CA" sz="1200">
              <a:effectLst/>
              <a:latin typeface="Calibri" panose="020F0502020204030204" pitchFamily="34" charset="0"/>
              <a:ea typeface="Calibri" panose="020F0502020204030204" pitchFamily="34" charset="0"/>
            </a:endParaRPr>
          </a:p>
          <a:p>
            <a:pPr marL="0" marR="0">
              <a:spcBef>
                <a:spcPts val="0"/>
              </a:spcBef>
              <a:spcAft>
                <a:spcPts val="0"/>
              </a:spcAft>
            </a:pPr>
            <a:endParaRPr lang="en-US" sz="1200" kern="1200">
              <a:solidFill>
                <a:srgbClr val="000000"/>
              </a:solidFill>
              <a:effectLst/>
              <a:latin typeface="Arial" panose="020B0604020202020204" pitchFamily="34" charset="0"/>
              <a:ea typeface="Times New Roman" panose="02020603050405020304" pitchFamily="18" charset="0"/>
            </a:endParaRPr>
          </a:p>
          <a:p>
            <a:pPr marL="0" marR="0">
              <a:spcBef>
                <a:spcPts val="0"/>
              </a:spcBef>
              <a:spcAft>
                <a:spcPts val="0"/>
              </a:spcAft>
            </a:pPr>
            <a:r>
              <a:rPr lang="en-US" sz="1200" kern="1200">
                <a:solidFill>
                  <a:srgbClr val="000000"/>
                </a:solidFill>
                <a:effectLst/>
                <a:latin typeface="Arial" panose="020B0604020202020204" pitchFamily="34" charset="0"/>
                <a:ea typeface="Times New Roman" panose="02020603050405020304" pitchFamily="18" charset="0"/>
              </a:rPr>
              <a:t>There is no cost associated with borrowing equipment, resources, and software from the Lending Library.</a:t>
            </a:r>
            <a:endParaRPr lang="en-CA" sz="1200">
              <a:effectLst/>
              <a:latin typeface="Calibri" panose="020F0502020204030204" pitchFamily="34" charset="0"/>
              <a:ea typeface="Calibri" panose="020F0502020204030204" pitchFamily="34" charset="0"/>
            </a:endParaRPr>
          </a:p>
          <a:p>
            <a:endParaRPr lang="en-CA"/>
          </a:p>
        </p:txBody>
      </p:sp>
      <p:sp>
        <p:nvSpPr>
          <p:cNvPr id="4" name="Slide Number Placeholder 3"/>
          <p:cNvSpPr>
            <a:spLocks noGrp="1"/>
          </p:cNvSpPr>
          <p:nvPr>
            <p:ph type="sldNum" sz="quarter" idx="5"/>
          </p:nvPr>
        </p:nvSpPr>
        <p:spPr/>
        <p:txBody>
          <a:bodyPr/>
          <a:lstStyle/>
          <a:p>
            <a:fld id="{39423A2F-97B4-45C0-BB35-40F6B9A8C403}" type="slidenum">
              <a:rPr lang="en-CA" smtClean="0"/>
              <a:pPr/>
              <a:t>4</a:t>
            </a:fld>
            <a:endParaRPr lang="en-CA"/>
          </a:p>
        </p:txBody>
      </p:sp>
    </p:spTree>
    <p:extLst>
      <p:ext uri="{BB962C8B-B14F-4D97-AF65-F5344CB8AC3E}">
        <p14:creationId xmlns:p14="http://schemas.microsoft.com/office/powerpoint/2010/main" val="11383187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spcBef>
                <a:spcPts val="0"/>
              </a:spcBef>
              <a:spcAft>
                <a:spcPts val="0"/>
              </a:spcAft>
            </a:pPr>
            <a:r>
              <a:rPr lang="en-CA" sz="1800" kern="1200">
                <a:effectLst/>
                <a:latin typeface="Arial" panose="020B0604020202020204" pitchFamily="34" charset="0"/>
                <a:ea typeface="Calibri" panose="020F0502020204030204" pitchFamily="34" charset="0"/>
              </a:rPr>
              <a:t>The Lending Library was created in response to key findings about accessibility and accommodation in the Public Service Accessibility Strategy as well as the Office of Public Service Accessibility’s surveys on Workplace Accommodation. These studies highlighted that the traditional assessment and procurement processes which are used to identify and remove barriers to employment for persons with a disability who wish to work in the Government of Canada can be lengthy. This delays the ability of employees with disabilities or injuries to gain access to the tools required to work comfortably and effectively.</a:t>
            </a:r>
          </a:p>
          <a:p>
            <a:pPr marL="0" marR="0">
              <a:spcBef>
                <a:spcPts val="0"/>
              </a:spcBef>
              <a:spcAft>
                <a:spcPts val="0"/>
              </a:spcAft>
            </a:pPr>
            <a:endParaRPr lang="en-CA" sz="180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a:effectLst/>
                <a:latin typeface="Arial" panose="020B0604020202020204" pitchFamily="34" charset="0"/>
                <a:ea typeface="Calibri" panose="020F0502020204030204" pitchFamily="34" charset="0"/>
              </a:rPr>
              <a:t>The Lending Library first considered this procurement problem from the perspective of a short-term employee. This delay could prevent persons with a disability from being able to work for a large portion of their short-term employment. Think about a summer student, for example, if it takes 3 months or longer to get accommodations in place, the employee would only have one month of employment during which they were able to reach their full potential.</a:t>
            </a:r>
            <a:endParaRPr lang="en-CA" sz="180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a:effectLst/>
                <a:latin typeface="Arial" panose="020B0604020202020204" pitchFamily="34" charset="0"/>
                <a:ea typeface="Calibri" panose="020F0502020204030204" pitchFamily="34" charset="0"/>
              </a:rPr>
              <a:t> </a:t>
            </a:r>
            <a:endParaRPr lang="en-CA" sz="180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a:effectLst/>
                <a:latin typeface="Arial" panose="020B0604020202020204" pitchFamily="34" charset="0"/>
                <a:ea typeface="Calibri" panose="020F0502020204030204" pitchFamily="34" charset="0"/>
              </a:rPr>
              <a:t>Similarly, consider an employee who has broken their wrist and needs to wear a cast for six weeks. It’s difficult and unwieldy to do their job while they have their cast on, but they know that eventually they will be able to return to using both hands equally. They need a temporary solution to help them as they recover from their injury.</a:t>
            </a:r>
            <a:endParaRPr lang="en-CA" sz="180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a:effectLst/>
                <a:latin typeface="Arial" panose="020B0604020202020204" pitchFamily="34" charset="0"/>
                <a:ea typeface="Calibri" panose="020F0502020204030204" pitchFamily="34" charset="0"/>
              </a:rPr>
              <a:t> </a:t>
            </a:r>
            <a:endParaRPr lang="en-CA" sz="1800">
              <a:effectLst/>
              <a:latin typeface="Calibri" panose="020F0502020204030204" pitchFamily="34" charset="0"/>
              <a:ea typeface="Calibri" panose="020F0502020204030204" pitchFamily="34" charset="0"/>
            </a:endParaRPr>
          </a:p>
          <a:p>
            <a:pPr marL="0" marR="0">
              <a:spcBef>
                <a:spcPts val="0"/>
              </a:spcBef>
              <a:spcAft>
                <a:spcPts val="0"/>
              </a:spcAft>
            </a:pPr>
            <a:r>
              <a:rPr lang="en-CA" sz="1800" kern="1200">
                <a:effectLst/>
                <a:latin typeface="Arial" panose="020B0604020202020204" pitchFamily="34" charset="0"/>
                <a:ea typeface="Calibri" panose="020F0502020204030204" pitchFamily="34" charset="0"/>
              </a:rPr>
              <a:t>Situations like these put short-term employees with a disability and anyone with a temporary accommodation need at a significant disadvantage. This is certainly less than ideal for the student who is trying to gain work experience, the employee struggling with their vision during a MS flare-up, or for the manager who had work that needed to get done. </a:t>
            </a:r>
            <a:endParaRPr lang="en-CA" sz="1800" kern="1200">
              <a:effectLst/>
              <a:latin typeface="Arial" panose="020B0604020202020204" pitchFamily="34" charset="0"/>
              <a:ea typeface="Times New Roman" panose="02020603050405020304" pitchFamily="18" charset="0"/>
            </a:endParaRPr>
          </a:p>
          <a:p>
            <a:pPr marL="0" marR="0">
              <a:spcBef>
                <a:spcPts val="0"/>
              </a:spcBef>
              <a:spcAft>
                <a:spcPts val="0"/>
              </a:spcAft>
            </a:pPr>
            <a:endParaRPr lang="en-CA" sz="1800" kern="1200">
              <a:effectLst/>
              <a:latin typeface="Arial" panose="020B0604020202020204" pitchFamily="34" charset="0"/>
              <a:ea typeface="Times New Roman" panose="02020603050405020304" pitchFamily="18" charset="0"/>
            </a:endParaRPr>
          </a:p>
          <a:p>
            <a:pPr marL="0" marR="0">
              <a:spcBef>
                <a:spcPts val="0"/>
              </a:spcBef>
              <a:spcAft>
                <a:spcPts val="0"/>
              </a:spcAft>
            </a:pPr>
            <a:r>
              <a:rPr lang="en-CA" sz="1800" kern="1200">
                <a:effectLst/>
                <a:latin typeface="Arial" panose="020B0604020202020204" pitchFamily="34" charset="0"/>
                <a:ea typeface="Times New Roman" panose="02020603050405020304" pitchFamily="18" charset="0"/>
              </a:rPr>
              <a:t>The Lending Library Service pilot was funded between April 2019 and March 2024 been funded by SSC, in partnership with the Centralized Enabling Workplace Fund</a:t>
            </a:r>
            <a:r>
              <a:rPr lang="en-CA" sz="1800">
                <a:effectLst/>
                <a:latin typeface="Times New Roman" panose="02020603050405020304" pitchFamily="18" charset="0"/>
                <a:ea typeface="Times New Roman" panose="02020603050405020304" pitchFamily="18" charset="0"/>
                <a:cs typeface="Arial" panose="020B0604020202020204" pitchFamily="34" charset="0"/>
              </a:rPr>
              <a:t> </a:t>
            </a:r>
            <a:r>
              <a:rPr lang="en-CA" sz="1800" kern="1200">
                <a:effectLst/>
                <a:latin typeface="Arial" panose="020B0604020202020204" pitchFamily="34" charset="0"/>
                <a:ea typeface="Times New Roman" panose="02020603050405020304" pitchFamily="18" charset="0"/>
              </a:rPr>
              <a:t>, which is administered by The Treasury Board of Canada's Office of Public Service Accessibility.</a:t>
            </a:r>
          </a:p>
          <a:p>
            <a:pPr marL="0" marR="0">
              <a:spcBef>
                <a:spcPts val="0"/>
              </a:spcBef>
              <a:spcAft>
                <a:spcPts val="0"/>
              </a:spcAft>
            </a:pPr>
            <a:endParaRPr lang="en-CA" sz="1800" kern="1200">
              <a:effectLst/>
              <a:latin typeface="Arial" panose="020B0604020202020204" pitchFamily="34" charset="0"/>
              <a:ea typeface="Calibri" panose="020F0502020204030204" pitchFamily="34" charset="0"/>
            </a:endParaRPr>
          </a:p>
          <a:p>
            <a:pPr marL="0" marR="0">
              <a:spcBef>
                <a:spcPts val="0"/>
              </a:spcBef>
              <a:spcAft>
                <a:spcPts val="0"/>
              </a:spcAft>
            </a:pPr>
            <a:r>
              <a:rPr lang="en-CA" sz="1800" kern="1200">
                <a:effectLst/>
                <a:latin typeface="Arial" panose="020B0604020202020204" pitchFamily="34" charset="0"/>
                <a:ea typeface="Calibri" panose="020F0502020204030204" pitchFamily="34" charset="0"/>
              </a:rPr>
              <a:t>Since our launch, the Lending Library has served over 470 clients and loaned more than 1600 pieces of specialized adaptive technology, ergonomic hardware, and software</a:t>
            </a:r>
            <a:endParaRPr lang="en-CA" sz="1800">
              <a:effectLst/>
              <a:latin typeface="Calibri" panose="020F0502020204030204" pitchFamily="34" charset="0"/>
              <a:ea typeface="Calibri" panose="020F0502020204030204" pitchFamily="34" charset="0"/>
            </a:endParaRPr>
          </a:p>
        </p:txBody>
      </p:sp>
      <p:sp>
        <p:nvSpPr>
          <p:cNvPr id="4" name="Slide Number Placeholder 3"/>
          <p:cNvSpPr>
            <a:spLocks noGrp="1"/>
          </p:cNvSpPr>
          <p:nvPr>
            <p:ph type="sldNum" sz="quarter" idx="5"/>
          </p:nvPr>
        </p:nvSpPr>
        <p:spPr/>
        <p:txBody>
          <a:bodyPr/>
          <a:lstStyle/>
          <a:p>
            <a:fld id="{39423A2F-97B4-45C0-BB35-40F6B9A8C403}" type="slidenum">
              <a:rPr lang="en-CA" smtClean="0"/>
              <a:t>5</a:t>
            </a:fld>
            <a:endParaRPr lang="en-CA"/>
          </a:p>
        </p:txBody>
      </p:sp>
    </p:spTree>
    <p:extLst>
      <p:ext uri="{BB962C8B-B14F-4D97-AF65-F5344CB8AC3E}">
        <p14:creationId xmlns:p14="http://schemas.microsoft.com/office/powerpoint/2010/main" val="5167072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CA"/>
          </a:p>
        </p:txBody>
      </p:sp>
      <p:sp>
        <p:nvSpPr>
          <p:cNvPr id="4" name="Slide Number Placeholder 3"/>
          <p:cNvSpPr>
            <a:spLocks noGrp="1"/>
          </p:cNvSpPr>
          <p:nvPr>
            <p:ph type="sldNum" sz="quarter" idx="5"/>
          </p:nvPr>
        </p:nvSpPr>
        <p:spPr/>
        <p:txBody>
          <a:bodyPr/>
          <a:lstStyle/>
          <a:p>
            <a:fld id="{39423A2F-97B4-45C0-BB35-40F6B9A8C403}" type="slidenum">
              <a:rPr lang="en-CA" smtClean="0"/>
              <a:pPr/>
              <a:t>6</a:t>
            </a:fld>
            <a:endParaRPr lang="en-CA"/>
          </a:p>
        </p:txBody>
      </p:sp>
    </p:spTree>
    <p:extLst>
      <p:ext uri="{BB962C8B-B14F-4D97-AF65-F5344CB8AC3E}">
        <p14:creationId xmlns:p14="http://schemas.microsoft.com/office/powerpoint/2010/main" val="1282844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Students are the reason we began piloting the Lending Library. We want to make sure that all new employees to the GC have the best experience possible, and a big part of this is having the technical tools to be able to do their work!</a:t>
            </a:r>
          </a:p>
          <a:p>
            <a:endParaRPr lang="en-US"/>
          </a:p>
          <a:p>
            <a:r>
              <a:rPr lang="en-US"/>
              <a:t>Students receive the fastest service that AAACT can provide, and often are working with their new equipment within the first month of contacting us.</a:t>
            </a:r>
          </a:p>
          <a:p>
            <a:endParaRPr lang="en-US"/>
          </a:p>
          <a:p>
            <a:r>
              <a:rPr lang="en-US"/>
              <a:t>You don’t need to wait for them to start; schedule to meet us as soon as you know their start date and we can get them equipment for their first day of work. Then they keep it for as long as they’re a student, and always have a contact on our team to help if the equipment isn’t working well or they want to try something new.</a:t>
            </a:r>
          </a:p>
          <a:p>
            <a:endParaRPr lang="en-US"/>
          </a:p>
          <a:p>
            <a:r>
              <a:rPr lang="en-US"/>
              <a:t>There is no cost associated with our services, and we organize shipping and return of </a:t>
            </a:r>
            <a:r>
              <a:rPr lang="en-US" err="1"/>
              <a:t>equipments</a:t>
            </a:r>
            <a:r>
              <a:rPr lang="en-US"/>
              <a:t> so you don’t have to.</a:t>
            </a:r>
            <a:endParaRPr lang="en-CA"/>
          </a:p>
        </p:txBody>
      </p:sp>
      <p:sp>
        <p:nvSpPr>
          <p:cNvPr id="4" name="Slide Number Placeholder 3"/>
          <p:cNvSpPr>
            <a:spLocks noGrp="1"/>
          </p:cNvSpPr>
          <p:nvPr>
            <p:ph type="sldNum" sz="quarter" idx="5"/>
          </p:nvPr>
        </p:nvSpPr>
        <p:spPr/>
        <p:txBody>
          <a:bodyPr/>
          <a:lstStyle/>
          <a:p>
            <a:fld id="{39423A2F-97B4-45C0-BB35-40F6B9A8C403}" type="slidenum">
              <a:rPr lang="en-CA" smtClean="0"/>
              <a:pPr/>
              <a:t>7</a:t>
            </a:fld>
            <a:endParaRPr lang="en-CA"/>
          </a:p>
        </p:txBody>
      </p:sp>
    </p:spTree>
    <p:extLst>
      <p:ext uri="{BB962C8B-B14F-4D97-AF65-F5344CB8AC3E}">
        <p14:creationId xmlns:p14="http://schemas.microsoft.com/office/powerpoint/2010/main" val="134205406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CA" sz="1800">
                <a:effectLst/>
                <a:latin typeface="Calibri" panose="020F0502020204030204" pitchFamily="34" charset="0"/>
                <a:ea typeface="Calibri" panose="020F0502020204030204" pitchFamily="34" charset="0"/>
              </a:rPr>
              <a:t>AAACT supports over 130 software and 4,000+ hardware adaptations. The LLSP has purchased the most common tools from this list to have them on-hand for short term accommodation needs.</a:t>
            </a:r>
          </a:p>
        </p:txBody>
      </p:sp>
      <p:sp>
        <p:nvSpPr>
          <p:cNvPr id="4" name="Footer Placeholder 3"/>
          <p:cNvSpPr>
            <a:spLocks noGrp="1"/>
          </p:cNvSpPr>
          <p:nvPr>
            <p:ph type="ftr" sz="quarter" idx="10"/>
          </p:nvPr>
        </p:nvSpPr>
        <p:spPr/>
        <p:txBody>
          <a:bodyPr/>
          <a:lstStyle/>
          <a:p>
            <a:endParaRPr lang="en-CA"/>
          </a:p>
        </p:txBody>
      </p:sp>
      <p:sp>
        <p:nvSpPr>
          <p:cNvPr id="5" name="Slide Number Placeholder 4"/>
          <p:cNvSpPr>
            <a:spLocks noGrp="1"/>
          </p:cNvSpPr>
          <p:nvPr>
            <p:ph type="sldNum" sz="quarter" idx="11"/>
          </p:nvPr>
        </p:nvSpPr>
        <p:spPr/>
        <p:txBody>
          <a:bodyPr/>
          <a:lstStyle/>
          <a:p>
            <a:fld id="{1C0BB73F-FB12-4199-8968-F63B156C1A54}" type="slidenum">
              <a:rPr lang="en-CA" smtClean="0"/>
              <a:t>8</a:t>
            </a:fld>
            <a:endParaRPr lang="en-CA"/>
          </a:p>
        </p:txBody>
      </p:sp>
    </p:spTree>
    <p:extLst>
      <p:ext uri="{BB962C8B-B14F-4D97-AF65-F5344CB8AC3E}">
        <p14:creationId xmlns:p14="http://schemas.microsoft.com/office/powerpoint/2010/main" val="1878217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lang="en-US">
                <a:effectLst/>
                <a:latin typeface="-apple-system"/>
              </a:rPr>
              <a:t>We have a client centric service delivery model, which means that the client is at the center of the accommodation, and we have everyone playing their roles. </a:t>
            </a:r>
          </a:p>
          <a:p>
            <a:pPr rtl="0"/>
            <a:endParaRPr lang="en-US">
              <a:effectLst/>
              <a:latin typeface="-apple-system"/>
            </a:endParaRPr>
          </a:p>
          <a:p>
            <a:r>
              <a:rPr lang="en-US" b="1">
                <a:solidFill>
                  <a:srgbClr val="FFFF00"/>
                </a:solidFill>
              </a:rPr>
              <a:t>Client</a:t>
            </a:r>
            <a:r>
              <a:rPr lang="en-US">
                <a:solidFill>
                  <a:srgbClr val="FFFF00"/>
                </a:solidFill>
              </a:rPr>
              <a:t> </a:t>
            </a:r>
            <a:r>
              <a:rPr lang="en-US"/>
              <a:t>is the expert on their needs and their work, and tests solutions to see if they can reduce or eliminate the barriers they experience on the job</a:t>
            </a:r>
          </a:p>
          <a:p>
            <a:r>
              <a:rPr lang="en-US" b="1">
                <a:solidFill>
                  <a:srgbClr val="FFFF00"/>
                </a:solidFill>
              </a:rPr>
              <a:t>Manager</a:t>
            </a:r>
            <a:r>
              <a:rPr lang="en-US"/>
              <a:t> meets their “Duty to Accommodate” and is active in the accommodation process. This includes approving equipment loans and contacting their department’s Duty to Accommodate team. The manager may also fill the role of the Duty to Accommodate advisor when there is not one within the department</a:t>
            </a:r>
          </a:p>
          <a:p>
            <a:r>
              <a:rPr lang="en-US" b="1">
                <a:solidFill>
                  <a:srgbClr val="FFFF00"/>
                </a:solidFill>
              </a:rPr>
              <a:t>Duty to Accommodate/Workplace Wellness/Health &amp; Safety Case Worker </a:t>
            </a:r>
            <a:r>
              <a:rPr lang="en-US"/>
              <a:t>manages the client file, reaches out to AAACT to schedule a meeting, provides IT, HR, and Facilities contacts and brings these teams in to support the client as appropriate, and ensures that the accommodation process continues to move forward</a:t>
            </a:r>
          </a:p>
          <a:p>
            <a:r>
              <a:rPr lang="en-US" b="1">
                <a:solidFill>
                  <a:srgbClr val="FFFF00"/>
                </a:solidFill>
              </a:rPr>
              <a:t>IT</a:t>
            </a:r>
            <a:r>
              <a:rPr lang="en-US"/>
              <a:t> works with AAACT technician to ensure that the tools are working in the client department IT environment. This include hardware and software installation.</a:t>
            </a:r>
          </a:p>
          <a:p>
            <a:r>
              <a:rPr lang="en-US" b="1">
                <a:solidFill>
                  <a:srgbClr val="FFFF00"/>
                </a:solidFill>
              </a:rPr>
              <a:t>AAACT</a:t>
            </a:r>
            <a:r>
              <a:rPr lang="en-US"/>
              <a:t> provides expertise on Assistive Technology and Accommodation solutions. We recommend and loan equipment, hardware and software, then help the client identify and test potential solutions. AAACT can also make recommendations about other accommodation services (Occupational Therapists, hearing or vision testing, captioning) as appropriate, but cannot liaise on behalf of the client or their department.</a:t>
            </a:r>
            <a:endParaRPr lang="en-CA"/>
          </a:p>
          <a:p>
            <a:pPr rtl="0"/>
            <a:endParaRPr lang="en-US">
              <a:effectLst/>
              <a:latin typeface="-apple-system"/>
            </a:endParaRPr>
          </a:p>
          <a:p>
            <a:pPr rtl="0"/>
            <a:r>
              <a:rPr lang="en-US">
                <a:effectLst/>
                <a:latin typeface="-apple-system"/>
              </a:rPr>
              <a:t>This leaves the client to do the job that they were hired to do and does not make them have to become a specialist in all of these different areas.</a:t>
            </a:r>
          </a:p>
        </p:txBody>
      </p:sp>
      <p:sp>
        <p:nvSpPr>
          <p:cNvPr id="4" name="Slide Number Placeholder 3"/>
          <p:cNvSpPr>
            <a:spLocks noGrp="1"/>
          </p:cNvSpPr>
          <p:nvPr>
            <p:ph type="sldNum" sz="quarter" idx="5"/>
          </p:nvPr>
        </p:nvSpPr>
        <p:spPr/>
        <p:txBody>
          <a:bodyPr/>
          <a:lstStyle/>
          <a:p>
            <a:fld id="{1387B277-78AB-47A9-B5EF-B7D6E03D333E}" type="slidenum">
              <a:rPr lang="en-CA" smtClean="0"/>
              <a:t>9</a:t>
            </a:fld>
            <a:endParaRPr lang="en-CA"/>
          </a:p>
        </p:txBody>
      </p:sp>
    </p:spTree>
    <p:extLst>
      <p:ext uri="{BB962C8B-B14F-4D97-AF65-F5344CB8AC3E}">
        <p14:creationId xmlns:p14="http://schemas.microsoft.com/office/powerpoint/2010/main" val="3863993353"/>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tags" Target="../tags/tag4.xml"/><Relationship Id="rId7" Type="http://schemas.openxmlformats.org/officeDocument/2006/relationships/image" Target="../media/image4.emf"/><Relationship Id="rId2" Type="http://schemas.openxmlformats.org/officeDocument/2006/relationships/tags" Target="../tags/tag3.xml"/><Relationship Id="rId1" Type="http://schemas.openxmlformats.org/officeDocument/2006/relationships/tags" Target="../tags/tag2.xml"/><Relationship Id="rId6" Type="http://schemas.openxmlformats.org/officeDocument/2006/relationships/image" Target="../media/image3.png"/><Relationship Id="rId5" Type="http://schemas.openxmlformats.org/officeDocument/2006/relationships/image" Target="../media/image2.jpeg"/><Relationship Id="rId4" Type="http://schemas.openxmlformats.org/officeDocument/2006/relationships/slideMaster" Target="../slideMasters/slideMaster1.xml"/><Relationship Id="rId9" Type="http://schemas.openxmlformats.org/officeDocument/2006/relationships/image" Target="../media/image6.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3.xml"/><Relationship Id="rId1" Type="http://schemas.openxmlformats.org/officeDocument/2006/relationships/tags" Target="../tags/tag13.xml"/></Relationships>
</file>

<file path=ppt/slideLayouts/_rels/slideLayout2.xml.rels><?xml version="1.0" encoding="UTF-8" standalone="yes"?>
<Relationships xmlns="http://schemas.openxmlformats.org/package/2006/relationships"><Relationship Id="rId3" Type="http://schemas.openxmlformats.org/officeDocument/2006/relationships/slideMaster" Target="../slideMasters/slideMaster1.xml"/><Relationship Id="rId7" Type="http://schemas.openxmlformats.org/officeDocument/2006/relationships/image" Target="../media/image7.png"/><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jpeg"/></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8.xml"/><Relationship Id="rId1" Type="http://schemas.openxmlformats.org/officeDocument/2006/relationships/tags" Target="../tags/tag7.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2.jpeg"/></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Option 1">
    <p:spTree>
      <p:nvGrpSpPr>
        <p:cNvPr id="1" name=""/>
        <p:cNvGrpSpPr/>
        <p:nvPr/>
      </p:nvGrpSpPr>
      <p:grpSpPr>
        <a:xfrm>
          <a:off x="0" y="0"/>
          <a:ext cx="0" cy="0"/>
          <a:chOff x="0" y="0"/>
          <a:chExt cx="0" cy="0"/>
        </a:xfrm>
      </p:grpSpPr>
      <p:pic>
        <p:nvPicPr>
          <p:cNvPr id="8" name="Picture 7"/>
          <p:cNvPicPr>
            <a:picLocks noChangeAspect="1"/>
          </p:cNvPicPr>
          <p:nvPr userDrawn="1">
            <p:custDataLst>
              <p:tags r:id="rId1"/>
            </p:custDataLst>
          </p:nvPr>
        </p:nvPicPr>
        <p:blipFill>
          <a:blip r:embed="rId5" cstate="screen">
            <a:extLst>
              <a:ext uri="{28A0092B-C50C-407E-A947-70E740481C1C}">
                <a14:useLocalDpi xmlns:a14="http://schemas.microsoft.com/office/drawing/2010/main"/>
              </a:ext>
            </a:extLst>
          </a:blip>
          <a:stretch>
            <a:fillRect/>
          </a:stretch>
        </p:blipFill>
        <p:spPr bwMode="invGray">
          <a:xfrm>
            <a:off x="0" y="0"/>
            <a:ext cx="12192000" cy="6858000"/>
          </a:xfrm>
          <a:prstGeom prst="rect">
            <a:avLst/>
          </a:prstGeom>
          <a:noFill/>
        </p:spPr>
      </p:pic>
      <p:sp>
        <p:nvSpPr>
          <p:cNvPr id="2" name="Title 1"/>
          <p:cNvSpPr>
            <a:spLocks noGrp="1"/>
          </p:cNvSpPr>
          <p:nvPr>
            <p:ph type="ctrTitle" hasCustomPrompt="1"/>
          </p:nvPr>
        </p:nvSpPr>
        <p:spPr>
          <a:xfrm>
            <a:off x="3271268" y="1321570"/>
            <a:ext cx="7320000" cy="734400"/>
          </a:xfrm>
          <a:prstGeom prst="rect">
            <a:avLst/>
          </a:prstGeom>
        </p:spPr>
        <p:txBody>
          <a:bodyPr vert="horz" lIns="91440" tIns="45720" rIns="91440" bIns="45720" rtlCol="0" anchor="t">
            <a:noAutofit/>
          </a:bodyPr>
          <a:lstStyle>
            <a:lvl1pPr algn="l">
              <a:lnSpc>
                <a:spcPct val="100000"/>
              </a:lnSpc>
              <a:defRPr lang="en-US" sz="3600" b="1" dirty="0">
                <a:solidFill>
                  <a:schemeClr val="bg1"/>
                </a:solidFill>
              </a:defRPr>
            </a:lvl1pPr>
          </a:lstStyle>
          <a:p>
            <a:pPr lvl="0"/>
            <a:r>
              <a:rPr lang="en-US"/>
              <a:t>Click to edit Master title / </a:t>
            </a:r>
            <a:r>
              <a:rPr lang="en-US" err="1"/>
              <a:t>Cliquez</a:t>
            </a:r>
            <a:r>
              <a:rPr lang="en-US"/>
              <a:t> pour modifier le </a:t>
            </a:r>
            <a:r>
              <a:rPr lang="en-US" err="1"/>
              <a:t>titre</a:t>
            </a:r>
            <a:endParaRPr lang="en-US"/>
          </a:p>
        </p:txBody>
      </p:sp>
      <p:sp>
        <p:nvSpPr>
          <p:cNvPr id="3" name="Subtitle 2"/>
          <p:cNvSpPr>
            <a:spLocks noGrp="1"/>
          </p:cNvSpPr>
          <p:nvPr>
            <p:ph type="subTitle" idx="1" hasCustomPrompt="1"/>
          </p:nvPr>
        </p:nvSpPr>
        <p:spPr>
          <a:xfrm>
            <a:off x="3271270" y="2513748"/>
            <a:ext cx="5586169" cy="1086056"/>
          </a:xfrm>
          <a:prstGeom prst="rect">
            <a:avLst/>
          </a:prstGeom>
        </p:spPr>
        <p:txBody>
          <a:bodyPr anchor="t">
            <a:normAutofit/>
          </a:bodyPr>
          <a:lstStyle>
            <a:lvl1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sz="240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r>
              <a:rPr lang="en-US"/>
              <a:t>Click to edit subheading</a:t>
            </a:r>
            <a:br>
              <a:rPr lang="en-US"/>
            </a:br>
            <a:r>
              <a:rPr lang="en-US" err="1"/>
              <a:t>Cliquez</a:t>
            </a:r>
            <a:r>
              <a:rPr lang="en-US"/>
              <a:t> pour modifier le sous-</a:t>
            </a:r>
            <a:r>
              <a:rPr lang="en-US" err="1"/>
              <a:t>titre</a:t>
            </a:r>
            <a:endParaRPr lang="en-US"/>
          </a:p>
        </p:txBody>
      </p:sp>
      <p:pic>
        <p:nvPicPr>
          <p:cNvPr id="5" name="Picture 4"/>
          <p:cNvPicPr>
            <a:picLocks/>
          </p:cNvPicPr>
          <p:nvPr userDrawn="1"/>
        </p:nvPicPr>
        <p:blipFill>
          <a:blip r:embed="rId6" cstate="print">
            <a:extLst>
              <a:ext uri="{28A0092B-C50C-407E-A947-70E740481C1C}">
                <a14:useLocalDpi xmlns:a14="http://schemas.microsoft.com/office/drawing/2010/main" val="0"/>
              </a:ext>
            </a:extLst>
          </a:blip>
          <a:stretch>
            <a:fillRect/>
          </a:stretch>
        </p:blipFill>
        <p:spPr bwMode="hidden">
          <a:xfrm>
            <a:off x="1036095" y="2060042"/>
            <a:ext cx="924835" cy="976793"/>
          </a:xfrm>
          <a:prstGeom prst="rect">
            <a:avLst/>
          </a:prstGeom>
        </p:spPr>
      </p:pic>
      <p:cxnSp>
        <p:nvCxnSpPr>
          <p:cNvPr id="7" name="Straight Connector 6"/>
          <p:cNvCxnSpPr/>
          <p:nvPr userDrawn="1">
            <p:custDataLst>
              <p:tags r:id="rId2"/>
            </p:custDataLst>
          </p:nvPr>
        </p:nvCxnSpPr>
        <p:spPr>
          <a:xfrm flipH="1">
            <a:off x="3392728" y="3912420"/>
            <a:ext cx="10101837" cy="0"/>
          </a:xfrm>
          <a:prstGeom prst="line">
            <a:avLst/>
          </a:prstGeom>
          <a:ln>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9" name="Picture 8"/>
          <p:cNvPicPr>
            <a:picLocks/>
          </p:cNvPicPr>
          <p:nvPr userDrawn="1">
            <p:custDataLst>
              <p:tags r:id="rId3"/>
            </p:custDataLst>
          </p:nvPr>
        </p:nvPicPr>
        <p:blipFill>
          <a:blip r:embed="rId7"/>
          <a:stretch>
            <a:fillRect/>
          </a:stretch>
        </p:blipFill>
        <p:spPr bwMode="black">
          <a:xfrm>
            <a:off x="1182049" y="982494"/>
            <a:ext cx="1530000" cy="1540000"/>
          </a:xfrm>
          <a:prstGeom prst="rect">
            <a:avLst/>
          </a:prstGeom>
        </p:spPr>
      </p:pic>
      <p:pic>
        <p:nvPicPr>
          <p:cNvPr id="10" name="Picture 9" descr="Shared Services Canada"/>
          <p:cNvPicPr>
            <a:picLocks/>
          </p:cNvPicPr>
          <p:nvPr userDrawn="1"/>
        </p:nvPicPr>
        <p:blipFill>
          <a:blip r:embed="rId8" cstate="print">
            <a:extLst>
              <a:ext uri="{28A0092B-C50C-407E-A947-70E740481C1C}">
                <a14:useLocalDpi xmlns:a14="http://schemas.microsoft.com/office/drawing/2010/main" val="0"/>
              </a:ext>
            </a:extLst>
          </a:blip>
          <a:stretch>
            <a:fillRect/>
          </a:stretch>
        </p:blipFill>
        <p:spPr bwMode="black">
          <a:xfrm>
            <a:off x="3178257" y="4225042"/>
            <a:ext cx="3074051" cy="436731"/>
          </a:xfrm>
          <a:prstGeom prst="rect">
            <a:avLst/>
          </a:prstGeom>
        </p:spPr>
      </p:pic>
      <p:pic>
        <p:nvPicPr>
          <p:cNvPr id="11" name="Picture 10"/>
          <p:cNvPicPr>
            <a:picLocks/>
          </p:cNvPicPr>
          <p:nvPr userDrawn="1"/>
        </p:nvPicPr>
        <p:blipFill>
          <a:blip r:embed="rId9" cstate="print">
            <a:extLst>
              <a:ext uri="{28A0092B-C50C-407E-A947-70E740481C1C}">
                <a14:useLocalDpi xmlns:a14="http://schemas.microsoft.com/office/drawing/2010/main" val="0"/>
              </a:ext>
            </a:extLst>
          </a:blip>
          <a:stretch>
            <a:fillRect/>
          </a:stretch>
        </p:blipFill>
        <p:spPr bwMode="black">
          <a:xfrm>
            <a:off x="6702556" y="4243590"/>
            <a:ext cx="1288921" cy="304053"/>
          </a:xfrm>
          <a:prstGeom prst="rect">
            <a:avLst/>
          </a:prstGeom>
        </p:spPr>
      </p:pic>
    </p:spTree>
    <p:extLst>
      <p:ext uri="{BB962C8B-B14F-4D97-AF65-F5344CB8AC3E}">
        <p14:creationId xmlns:p14="http://schemas.microsoft.com/office/powerpoint/2010/main" val="1420306454"/>
      </p:ext>
    </p:extLst>
  </p:cSld>
  <p:clrMapOvr>
    <a:masterClrMapping/>
  </p:clrMapOvr>
  <p:extLst>
    <p:ext uri="{DCECCB84-F9BA-43D5-87BE-67443E8EF086}">
      <p15:sldGuideLst xmlns:p15="http://schemas.microsoft.com/office/powerpoint/2012/main">
        <p15:guide id="1" orient="horz" pos="2069" userDrawn="1">
          <p15:clr>
            <a:srgbClr val="FBAE40"/>
          </p15:clr>
        </p15:guide>
        <p15:guide id="2" pos="60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1_Title Slide Option 2">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587375" y="2169676"/>
            <a:ext cx="8747390" cy="733426"/>
          </a:xfrm>
        </p:spPr>
        <p:txBody>
          <a:bodyPr anchor="t">
            <a:noAutofit/>
          </a:bodyPr>
          <a:lstStyle>
            <a:lvl1pPr algn="l">
              <a:defRPr sz="2400" b="1" baseline="0">
                <a:solidFill>
                  <a:schemeClr val="tx1"/>
                </a:solidFill>
                <a:latin typeface="Arial" panose="020B0604020202020204" pitchFamily="34" charset="0"/>
              </a:defRPr>
            </a:lvl1pPr>
          </a:lstStyle>
          <a:p>
            <a:r>
              <a:rPr lang="en-US" err="1"/>
              <a:t>Cliquez</a:t>
            </a:r>
            <a:r>
              <a:rPr lang="en-US"/>
              <a:t> pour </a:t>
            </a:r>
            <a:r>
              <a:rPr lang="en-US" err="1"/>
              <a:t>ajouter</a:t>
            </a:r>
            <a:r>
              <a:rPr lang="en-US"/>
              <a:t> le </a:t>
            </a:r>
            <a:r>
              <a:rPr lang="en-US" err="1"/>
              <a:t>titre│Click</a:t>
            </a:r>
            <a:r>
              <a:rPr lang="en-US"/>
              <a:t> to edit Master title style</a:t>
            </a:r>
            <a:endParaRPr lang="en-CA"/>
          </a:p>
        </p:txBody>
      </p:sp>
      <p:sp>
        <p:nvSpPr>
          <p:cNvPr id="3" name="Subtitle 2"/>
          <p:cNvSpPr>
            <a:spLocks noGrp="1"/>
          </p:cNvSpPr>
          <p:nvPr>
            <p:ph type="subTitle" idx="1" hasCustomPrompt="1"/>
          </p:nvPr>
        </p:nvSpPr>
        <p:spPr>
          <a:xfrm>
            <a:off x="587375" y="3158162"/>
            <a:ext cx="8747390" cy="675025"/>
          </a:xfrm>
        </p:spPr>
        <p:txBody>
          <a:bodyPr anchor="t">
            <a:noAutofit/>
          </a:bodyPr>
          <a:lstStyle>
            <a:lvl1pPr marL="0" indent="0" algn="l">
              <a:buNone/>
              <a:defRPr sz="1800">
                <a:solidFill>
                  <a:schemeClr val="tx2"/>
                </a:solidFill>
                <a:latin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err="1"/>
              <a:t>Cliquez</a:t>
            </a:r>
            <a:r>
              <a:rPr lang="en-US"/>
              <a:t> pour </a:t>
            </a:r>
            <a:r>
              <a:rPr lang="en-US" err="1"/>
              <a:t>ajouter</a:t>
            </a:r>
            <a:r>
              <a:rPr lang="en-US"/>
              <a:t> le </a:t>
            </a:r>
            <a:r>
              <a:rPr lang="en-US" err="1"/>
              <a:t>titre│Click</a:t>
            </a:r>
            <a:r>
              <a:rPr lang="en-US"/>
              <a:t> to edit Master title style</a:t>
            </a:r>
            <a:endParaRPr lang="en-CA"/>
          </a:p>
        </p:txBody>
      </p:sp>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19991" y="592067"/>
            <a:ext cx="4572009" cy="4572009"/>
          </a:xfrm>
          <a:prstGeom prst="rect">
            <a:avLst/>
          </a:prstGeom>
        </p:spPr>
      </p:pic>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0" y="6065249"/>
            <a:ext cx="12203715" cy="792751"/>
          </a:xfrm>
          <a:prstGeom prst="rect">
            <a:avLst/>
          </a:prstGeom>
        </p:spPr>
      </p:pic>
    </p:spTree>
    <p:extLst>
      <p:ext uri="{BB962C8B-B14F-4D97-AF65-F5344CB8AC3E}">
        <p14:creationId xmlns:p14="http://schemas.microsoft.com/office/powerpoint/2010/main" val="3489341266"/>
      </p:ext>
    </p:extLst>
  </p:cSld>
  <p:clrMapOvr>
    <a:masterClrMapping/>
  </p:clrMapOvr>
  <p:extLst>
    <p:ext uri="{DCECCB84-F9BA-43D5-87BE-67443E8EF086}">
      <p15:sldGuideLst xmlns:p15="http://schemas.microsoft.com/office/powerpoint/2012/main">
        <p15:guide id="1" orient="horz" pos="1774">
          <p15:clr>
            <a:srgbClr val="FBAE40"/>
          </p15:clr>
        </p15:guide>
        <p15:guide id="2" pos="370">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40" y="6065249"/>
            <a:ext cx="12203715" cy="792751"/>
          </a:xfrm>
          <a:prstGeom prst="rect">
            <a:avLst/>
          </a:prstGeom>
        </p:spPr>
      </p:pic>
      <p:sp>
        <p:nvSpPr>
          <p:cNvPr id="6" name="Title 1"/>
          <p:cNvSpPr>
            <a:spLocks noGrp="1"/>
          </p:cNvSpPr>
          <p:nvPr>
            <p:ph type="ctrTitle" hasCustomPrompt="1"/>
          </p:nvPr>
        </p:nvSpPr>
        <p:spPr>
          <a:xfrm>
            <a:off x="587375" y="2169676"/>
            <a:ext cx="8747390" cy="733426"/>
          </a:xfrm>
        </p:spPr>
        <p:txBody>
          <a:bodyPr anchor="t">
            <a:noAutofit/>
          </a:bodyPr>
          <a:lstStyle>
            <a:lvl1pPr algn="l">
              <a:defRPr sz="2400" b="1" baseline="0">
                <a:solidFill>
                  <a:schemeClr val="tx1"/>
                </a:solidFill>
                <a:latin typeface="Arial" panose="020B0604020202020204" pitchFamily="34" charset="0"/>
              </a:defRPr>
            </a:lvl1pPr>
          </a:lstStyle>
          <a:p>
            <a:r>
              <a:rPr lang="en-US" err="1"/>
              <a:t>Cliquez</a:t>
            </a:r>
            <a:r>
              <a:rPr lang="en-US"/>
              <a:t> pour </a:t>
            </a:r>
            <a:r>
              <a:rPr lang="en-US" err="1"/>
              <a:t>ajouter</a:t>
            </a:r>
            <a:r>
              <a:rPr lang="en-US"/>
              <a:t> le </a:t>
            </a:r>
            <a:r>
              <a:rPr lang="en-US" err="1"/>
              <a:t>titre│Click</a:t>
            </a:r>
            <a:r>
              <a:rPr lang="en-US"/>
              <a:t> to edit Master title style</a:t>
            </a:r>
            <a:endParaRPr lang="en-CA"/>
          </a:p>
        </p:txBody>
      </p:sp>
      <p:sp>
        <p:nvSpPr>
          <p:cNvPr id="7" name="Subtitle 2"/>
          <p:cNvSpPr>
            <a:spLocks noGrp="1"/>
          </p:cNvSpPr>
          <p:nvPr>
            <p:ph type="subTitle" idx="1" hasCustomPrompt="1"/>
          </p:nvPr>
        </p:nvSpPr>
        <p:spPr>
          <a:xfrm>
            <a:off x="587375" y="3158162"/>
            <a:ext cx="8747390" cy="675025"/>
          </a:xfrm>
        </p:spPr>
        <p:txBody>
          <a:bodyPr anchor="t">
            <a:noAutofit/>
          </a:bodyPr>
          <a:lstStyle>
            <a:lvl1pPr marL="0" indent="0" algn="l">
              <a:buNone/>
              <a:defRPr sz="1800">
                <a:solidFill>
                  <a:schemeClr val="tx2"/>
                </a:solidFill>
                <a:latin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err="1"/>
              <a:t>Cliquez</a:t>
            </a:r>
            <a:r>
              <a:rPr lang="en-US"/>
              <a:t> pour </a:t>
            </a:r>
            <a:r>
              <a:rPr lang="en-US" err="1"/>
              <a:t>ajouter</a:t>
            </a:r>
            <a:r>
              <a:rPr lang="en-US"/>
              <a:t> le </a:t>
            </a:r>
            <a:r>
              <a:rPr lang="en-US" err="1"/>
              <a:t>titre│Click</a:t>
            </a:r>
            <a:r>
              <a:rPr lang="en-US"/>
              <a:t> to edit Master title style</a:t>
            </a:r>
            <a:endParaRPr lang="en-CA"/>
          </a:p>
        </p:txBody>
      </p:sp>
    </p:spTree>
    <p:extLst>
      <p:ext uri="{BB962C8B-B14F-4D97-AF65-F5344CB8AC3E}">
        <p14:creationId xmlns:p14="http://schemas.microsoft.com/office/powerpoint/2010/main" val="3783624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Layou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28400" y="143342"/>
            <a:ext cx="11336400" cy="459066"/>
          </a:xfrm>
        </p:spPr>
        <p:txBody>
          <a:bodyPr anchor="t">
            <a:noAutofit/>
          </a:bodyPr>
          <a:lstStyle>
            <a:lvl1pPr>
              <a:defRPr sz="2400" b="1">
                <a:solidFill>
                  <a:schemeClr val="tx1"/>
                </a:solidFill>
                <a:latin typeface="Arial" panose="020B0604020202020204" pitchFamily="34" charset="0"/>
              </a:defRPr>
            </a:lvl1pPr>
          </a:lstStyle>
          <a:p>
            <a:r>
              <a:rPr lang="en-US" err="1"/>
              <a:t>Cliquez</a:t>
            </a:r>
            <a:r>
              <a:rPr lang="en-US"/>
              <a:t> pour </a:t>
            </a:r>
            <a:r>
              <a:rPr lang="en-US" err="1"/>
              <a:t>ajouter</a:t>
            </a:r>
            <a:r>
              <a:rPr lang="en-US"/>
              <a:t> le </a:t>
            </a:r>
            <a:r>
              <a:rPr lang="en-US" err="1"/>
              <a:t>titre│Click</a:t>
            </a:r>
            <a:r>
              <a:rPr lang="en-US"/>
              <a:t> to edit Master title style</a:t>
            </a:r>
            <a:endParaRPr lang="en-CA"/>
          </a:p>
        </p:txBody>
      </p:sp>
      <p:sp>
        <p:nvSpPr>
          <p:cNvPr id="3" name="Content Placeholder 2"/>
          <p:cNvSpPr>
            <a:spLocks noGrp="1"/>
          </p:cNvSpPr>
          <p:nvPr>
            <p:ph idx="1" hasCustomPrompt="1"/>
          </p:nvPr>
        </p:nvSpPr>
        <p:spPr>
          <a:xfrm>
            <a:off x="428400" y="799200"/>
            <a:ext cx="11336400" cy="5600295"/>
          </a:xfr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a:solidFill>
                  <a:schemeClr val="tx1"/>
                </a:solidFill>
                <a:latin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 Click to edit Master text styles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Deuxième</a:t>
            </a:r>
            <a:r>
              <a:rPr lang="en-US"/>
              <a:t> niveau │ 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Troisième</a:t>
            </a:r>
            <a:r>
              <a:rPr lang="en-US"/>
              <a:t> niveau │ 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niveau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niveau │Fifth level</a:t>
            </a:r>
          </a:p>
        </p:txBody>
      </p:sp>
      <p:sp>
        <p:nvSpPr>
          <p:cNvPr id="13" name="Slide Number Placeholder 5"/>
          <p:cNvSpPr txBox="1">
            <a:spLocks/>
          </p:cNvSpPr>
          <p:nvPr userDrawn="1"/>
        </p:nvSpPr>
        <p:spPr>
          <a:xfrm>
            <a:off x="11534400" y="6397200"/>
            <a:ext cx="478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mtClean="0">
                <a:latin typeface="Arial" panose="020B0604020202020204" pitchFamily="34" charset="0"/>
              </a:rPr>
              <a:pPr/>
              <a:t>‹#›</a:t>
            </a:fld>
            <a:endParaRPr lang="en-CA">
              <a:latin typeface="Arial" panose="020B0604020202020204" pitchFamily="34" charset="0"/>
            </a:endParaRPr>
          </a:p>
        </p:txBody>
      </p:sp>
    </p:spTree>
    <p:extLst>
      <p:ext uri="{BB962C8B-B14F-4D97-AF65-F5344CB8AC3E}">
        <p14:creationId xmlns:p14="http://schemas.microsoft.com/office/powerpoint/2010/main" val="30454079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0" name="Slide Number Placeholder 5"/>
          <p:cNvSpPr txBox="1">
            <a:spLocks/>
          </p:cNvSpPr>
          <p:nvPr userDrawn="1"/>
        </p:nvSpPr>
        <p:spPr>
          <a:xfrm>
            <a:off x="11534400" y="6397200"/>
            <a:ext cx="478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mtClean="0">
                <a:latin typeface="Arial" panose="020B0604020202020204" pitchFamily="34" charset="0"/>
              </a:rPr>
              <a:pPr/>
              <a:t>‹#›</a:t>
            </a:fld>
            <a:endParaRPr lang="en-CA">
              <a:latin typeface="Arial" panose="020B0604020202020204" pitchFamily="34" charset="0"/>
            </a:endParaRPr>
          </a:p>
        </p:txBody>
      </p:sp>
      <p:sp>
        <p:nvSpPr>
          <p:cNvPr id="5" name="Title 1"/>
          <p:cNvSpPr>
            <a:spLocks noGrp="1"/>
          </p:cNvSpPr>
          <p:nvPr>
            <p:ph type="title" hasCustomPrompt="1"/>
          </p:nvPr>
        </p:nvSpPr>
        <p:spPr>
          <a:xfrm>
            <a:off x="428400" y="143342"/>
            <a:ext cx="11336400" cy="459066"/>
          </a:xfrm>
        </p:spPr>
        <p:txBody>
          <a:bodyPr vert="horz" lIns="91440" tIns="45720" rIns="91440" bIns="45720" rtlCol="0" anchor="t">
            <a:noAutofit/>
          </a:bodyPr>
          <a:lstStyle>
            <a:lvl1pPr>
              <a:defRPr lang="en-CA" dirty="0"/>
            </a:lvl1pPr>
          </a:lstStyle>
          <a:p>
            <a:pPr lvl="0"/>
            <a:r>
              <a:rPr lang="en-US" err="1"/>
              <a:t>Cliquez</a:t>
            </a:r>
            <a:r>
              <a:rPr lang="en-US"/>
              <a:t> pour </a:t>
            </a:r>
            <a:r>
              <a:rPr lang="en-US" err="1"/>
              <a:t>ajouter</a:t>
            </a:r>
            <a:r>
              <a:rPr lang="en-US"/>
              <a:t> le </a:t>
            </a:r>
            <a:r>
              <a:rPr lang="en-US" err="1"/>
              <a:t>titre│Click</a:t>
            </a:r>
            <a:r>
              <a:rPr lang="en-US"/>
              <a:t> to edit Master title style</a:t>
            </a:r>
            <a:endParaRPr lang="en-CA"/>
          </a:p>
        </p:txBody>
      </p:sp>
    </p:spTree>
    <p:extLst>
      <p:ext uri="{BB962C8B-B14F-4D97-AF65-F5344CB8AC3E}">
        <p14:creationId xmlns:p14="http://schemas.microsoft.com/office/powerpoint/2010/main" val="3308082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and Content Layout 3">
    <p:spTree>
      <p:nvGrpSpPr>
        <p:cNvPr id="1" name=""/>
        <p:cNvGrpSpPr/>
        <p:nvPr/>
      </p:nvGrpSpPr>
      <p:grpSpPr>
        <a:xfrm>
          <a:off x="0" y="0"/>
          <a:ext cx="0" cy="0"/>
          <a:chOff x="0" y="0"/>
          <a:chExt cx="0" cy="0"/>
        </a:xfrm>
      </p:grpSpPr>
      <p:sp>
        <p:nvSpPr>
          <p:cNvPr id="12" name="Slide Number Placeholder 5"/>
          <p:cNvSpPr txBox="1">
            <a:spLocks/>
          </p:cNvSpPr>
          <p:nvPr userDrawn="1"/>
        </p:nvSpPr>
        <p:spPr>
          <a:xfrm>
            <a:off x="11534400" y="6397200"/>
            <a:ext cx="478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mtClean="0">
                <a:latin typeface="Arial" panose="020B0604020202020204" pitchFamily="34" charset="0"/>
              </a:rPr>
              <a:pPr/>
              <a:t>‹#›</a:t>
            </a:fld>
            <a:endParaRPr lang="en-CA">
              <a:latin typeface="Arial" panose="020B0604020202020204" pitchFamily="34" charset="0"/>
            </a:endParaRPr>
          </a:p>
        </p:txBody>
      </p:sp>
      <p:sp>
        <p:nvSpPr>
          <p:cNvPr id="14" name="Content Placeholder 2"/>
          <p:cNvSpPr>
            <a:spLocks noGrp="1"/>
          </p:cNvSpPr>
          <p:nvPr>
            <p:ph idx="1" hasCustomPrompt="1"/>
          </p:nvPr>
        </p:nvSpPr>
        <p:spPr>
          <a:xfrm>
            <a:off x="428399" y="799199"/>
            <a:ext cx="11336400" cy="3783600"/>
          </a:xfrm>
        </p:spPr>
        <p:txBody>
          <a:bodyPr vert="horz" lIns="91440" tIns="45720" rIns="91440" bIns="45720"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 Click to edit Master text styles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Deuxième</a:t>
            </a:r>
            <a:r>
              <a:rPr lang="en-US"/>
              <a:t> </a:t>
            </a:r>
            <a:r>
              <a:rPr lang="en-US" err="1"/>
              <a:t>niveau</a:t>
            </a:r>
            <a:r>
              <a:rPr lang="en-US"/>
              <a:t> │ 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Troisième</a:t>
            </a:r>
            <a:r>
              <a:rPr lang="en-US"/>
              <a:t> </a:t>
            </a:r>
            <a:r>
              <a:rPr lang="en-US" err="1"/>
              <a:t>niveau</a:t>
            </a:r>
            <a:r>
              <a:rPr lang="en-US"/>
              <a:t> │ 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│Fifth level</a:t>
            </a:r>
          </a:p>
        </p:txBody>
      </p:sp>
      <p:sp>
        <p:nvSpPr>
          <p:cNvPr id="7" name="Title 1"/>
          <p:cNvSpPr>
            <a:spLocks noGrp="1"/>
          </p:cNvSpPr>
          <p:nvPr>
            <p:ph type="title" hasCustomPrompt="1"/>
          </p:nvPr>
        </p:nvSpPr>
        <p:spPr>
          <a:xfrm>
            <a:off x="428400" y="143342"/>
            <a:ext cx="11336400" cy="459066"/>
          </a:xfrm>
        </p:spPr>
        <p:txBody>
          <a:bodyPr vert="horz" lIns="91440" tIns="45720" rIns="91440" bIns="45720" rtlCol="0" anchor="t">
            <a:noAutofit/>
          </a:bodyPr>
          <a:lstStyle>
            <a:lvl1pPr>
              <a:defRPr lang="en-CA" dirty="0"/>
            </a:lvl1pPr>
          </a:lstStyle>
          <a:p>
            <a:pPr lvl="0"/>
            <a:r>
              <a:rPr lang="en-US" err="1"/>
              <a:t>Cliquez</a:t>
            </a:r>
            <a:r>
              <a:rPr lang="en-US"/>
              <a:t> pour </a:t>
            </a:r>
            <a:r>
              <a:rPr lang="en-US" err="1"/>
              <a:t>ajouter</a:t>
            </a:r>
            <a:r>
              <a:rPr lang="en-US"/>
              <a:t> le </a:t>
            </a:r>
            <a:r>
              <a:rPr lang="en-US" err="1"/>
              <a:t>titre│Click</a:t>
            </a:r>
            <a:r>
              <a:rPr lang="en-US"/>
              <a:t> to edit Master title style</a:t>
            </a:r>
            <a:endParaRPr lang="en-CA"/>
          </a:p>
        </p:txBody>
      </p:sp>
    </p:spTree>
    <p:extLst>
      <p:ext uri="{BB962C8B-B14F-4D97-AF65-F5344CB8AC3E}">
        <p14:creationId xmlns:p14="http://schemas.microsoft.com/office/powerpoint/2010/main" val="22307853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and Content Layout 4">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28399" y="798513"/>
            <a:ext cx="5580000" cy="4074365"/>
          </a:xfrm>
        </p:spPr>
        <p:txBody>
          <a:bodyPr vert="horz" lIns="91440" tIns="45720" rIns="91440" bIns="45720"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 Click to edit Master text styles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Deuxième</a:t>
            </a:r>
            <a:r>
              <a:rPr lang="en-US"/>
              <a:t> </a:t>
            </a:r>
            <a:r>
              <a:rPr lang="en-US" err="1"/>
              <a:t>niveau</a:t>
            </a:r>
            <a:r>
              <a:rPr lang="en-US"/>
              <a:t> │ 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Troisième</a:t>
            </a:r>
            <a:r>
              <a:rPr lang="en-US"/>
              <a:t> </a:t>
            </a:r>
            <a:r>
              <a:rPr lang="en-US" err="1"/>
              <a:t>niveau</a:t>
            </a:r>
            <a:r>
              <a:rPr lang="en-US"/>
              <a:t> │ 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│Fifth level</a:t>
            </a:r>
          </a:p>
        </p:txBody>
      </p:sp>
      <p:sp>
        <p:nvSpPr>
          <p:cNvPr id="8" name="Slide Number Placeholder 5"/>
          <p:cNvSpPr txBox="1">
            <a:spLocks/>
          </p:cNvSpPr>
          <p:nvPr userDrawn="1"/>
        </p:nvSpPr>
        <p:spPr>
          <a:xfrm>
            <a:off x="9329057" y="143342"/>
            <a:ext cx="2743200" cy="365125"/>
          </a:xfrm>
          <a:prstGeom prst="rect">
            <a:avLst/>
          </a:prstGeom>
        </p:spPr>
        <p:txBody>
          <a:bodyPr vert="horz" lIns="91440" tIns="45720" rIns="91440" bIns="45720" rtlCol="0" anchor="ctr"/>
          <a:lstStyle>
            <a:defPPr>
              <a:defRPr lang="en-US"/>
            </a:defPPr>
            <a:lvl1pPr algn="r">
              <a:defRPr sz="1200">
                <a:latin typeface="+mj-lt"/>
              </a:defRPr>
            </a:lvl1pPr>
          </a:lstStyle>
          <a:p>
            <a:pPr lvl="0"/>
            <a:endParaRPr lang="en-CA">
              <a:latin typeface="Arial" panose="020B0604020202020204" pitchFamily="34" charset="0"/>
            </a:endParaRPr>
          </a:p>
        </p:txBody>
      </p:sp>
      <p:sp>
        <p:nvSpPr>
          <p:cNvPr id="6" name="Picture Placeholder 5"/>
          <p:cNvSpPr>
            <a:spLocks noGrp="1"/>
          </p:cNvSpPr>
          <p:nvPr>
            <p:ph type="pic" sz="quarter" idx="10" hasCustomPrompt="1"/>
          </p:nvPr>
        </p:nvSpPr>
        <p:spPr>
          <a:xfrm>
            <a:off x="6184800" y="798513"/>
            <a:ext cx="5580000" cy="4075052"/>
          </a:xfrm>
        </p:spPr>
        <p:txBody>
          <a:bodyPr/>
          <a:lstStyle>
            <a:lvl1pPr>
              <a:defRPr baseline="0"/>
            </a:lvl1pPr>
          </a:lstStyle>
          <a:p>
            <a:r>
              <a:rPr lang="en-CA"/>
              <a:t>Image │ Picture</a:t>
            </a:r>
          </a:p>
        </p:txBody>
      </p:sp>
      <p:sp>
        <p:nvSpPr>
          <p:cNvPr id="11" name="Slide Number Placeholder 5"/>
          <p:cNvSpPr txBox="1">
            <a:spLocks/>
          </p:cNvSpPr>
          <p:nvPr userDrawn="1"/>
        </p:nvSpPr>
        <p:spPr>
          <a:xfrm>
            <a:off x="11534400" y="6397200"/>
            <a:ext cx="478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mtClean="0">
                <a:latin typeface="Arial" panose="020B0604020202020204" pitchFamily="34" charset="0"/>
              </a:rPr>
              <a:pPr/>
              <a:t>‹#›</a:t>
            </a:fld>
            <a:endParaRPr lang="en-CA">
              <a:latin typeface="Arial" panose="020B0604020202020204" pitchFamily="34" charset="0"/>
            </a:endParaRPr>
          </a:p>
        </p:txBody>
      </p:sp>
      <p:sp>
        <p:nvSpPr>
          <p:cNvPr id="10" name="Title 1"/>
          <p:cNvSpPr>
            <a:spLocks noGrp="1"/>
          </p:cNvSpPr>
          <p:nvPr>
            <p:ph type="title" hasCustomPrompt="1"/>
          </p:nvPr>
        </p:nvSpPr>
        <p:spPr>
          <a:xfrm>
            <a:off x="428400" y="143342"/>
            <a:ext cx="11336400" cy="459066"/>
          </a:xfrm>
        </p:spPr>
        <p:txBody>
          <a:bodyPr vert="horz" lIns="91440" tIns="45720" rIns="91440" bIns="45720" rtlCol="0" anchor="t">
            <a:noAutofit/>
          </a:bodyPr>
          <a:lstStyle>
            <a:lvl1pPr>
              <a:defRPr lang="en-CA" dirty="0"/>
            </a:lvl1pPr>
          </a:lstStyle>
          <a:p>
            <a:pPr lvl="0"/>
            <a:r>
              <a:rPr lang="en-US" err="1"/>
              <a:t>Cliquez</a:t>
            </a:r>
            <a:r>
              <a:rPr lang="en-US"/>
              <a:t> pour </a:t>
            </a:r>
            <a:r>
              <a:rPr lang="en-US" err="1"/>
              <a:t>ajouter</a:t>
            </a:r>
            <a:r>
              <a:rPr lang="en-US"/>
              <a:t> le </a:t>
            </a:r>
            <a:r>
              <a:rPr lang="en-US" err="1"/>
              <a:t>titre│Click</a:t>
            </a:r>
            <a:r>
              <a:rPr lang="en-US"/>
              <a:t> to edit Master title style</a:t>
            </a:r>
            <a:endParaRPr lang="en-CA"/>
          </a:p>
        </p:txBody>
      </p:sp>
    </p:spTree>
    <p:extLst>
      <p:ext uri="{BB962C8B-B14F-4D97-AF65-F5344CB8AC3E}">
        <p14:creationId xmlns:p14="http://schemas.microsoft.com/office/powerpoint/2010/main" val="254732846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28400" y="799200"/>
            <a:ext cx="5580000" cy="4351338"/>
          </a:xfrm>
        </p:spPr>
        <p:txBody>
          <a:bodyPr vert="horz" lIns="91440" tIns="45720" rIns="91440" bIns="45720"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 Click to edit Master text styles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Deuxième</a:t>
            </a:r>
            <a:r>
              <a:rPr lang="en-US"/>
              <a:t> </a:t>
            </a:r>
            <a:r>
              <a:rPr lang="en-US" err="1"/>
              <a:t>niveau</a:t>
            </a:r>
            <a:r>
              <a:rPr lang="en-US"/>
              <a:t> │ 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Troisième</a:t>
            </a:r>
            <a:r>
              <a:rPr lang="en-US"/>
              <a:t> </a:t>
            </a:r>
            <a:r>
              <a:rPr lang="en-US" err="1"/>
              <a:t>niveau</a:t>
            </a:r>
            <a:r>
              <a:rPr lang="en-US"/>
              <a:t> │ 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│Fifth level</a:t>
            </a:r>
          </a:p>
        </p:txBody>
      </p:sp>
      <p:sp>
        <p:nvSpPr>
          <p:cNvPr id="4" name="Content Placeholder 3"/>
          <p:cNvSpPr>
            <a:spLocks noGrp="1"/>
          </p:cNvSpPr>
          <p:nvPr>
            <p:ph sz="half" idx="2" hasCustomPrompt="1"/>
          </p:nvPr>
        </p:nvSpPr>
        <p:spPr>
          <a:xfrm>
            <a:off x="6184800" y="799200"/>
            <a:ext cx="5580000" cy="4351338"/>
          </a:xfrm>
        </p:spPr>
        <p:txBody>
          <a:bodyPr vert="horz" lIns="91440" tIns="45720" rIns="91440" bIns="45720"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 Click to edit Master text styles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Deuxième</a:t>
            </a:r>
            <a:r>
              <a:rPr lang="en-US"/>
              <a:t> </a:t>
            </a:r>
            <a:r>
              <a:rPr lang="en-US" err="1"/>
              <a:t>niveau</a:t>
            </a:r>
            <a:r>
              <a:rPr lang="en-US"/>
              <a:t> │ 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Troisième</a:t>
            </a:r>
            <a:r>
              <a:rPr lang="en-US"/>
              <a:t> </a:t>
            </a:r>
            <a:r>
              <a:rPr lang="en-US" err="1"/>
              <a:t>niveau</a:t>
            </a:r>
            <a:r>
              <a:rPr lang="en-US"/>
              <a:t> │ 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│Fifth level</a:t>
            </a:r>
          </a:p>
        </p:txBody>
      </p:sp>
      <p:sp>
        <p:nvSpPr>
          <p:cNvPr id="12" name="Slide Number Placeholder 5"/>
          <p:cNvSpPr txBox="1">
            <a:spLocks/>
          </p:cNvSpPr>
          <p:nvPr userDrawn="1"/>
        </p:nvSpPr>
        <p:spPr>
          <a:xfrm>
            <a:off x="11534400" y="6397200"/>
            <a:ext cx="478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mtClean="0">
                <a:latin typeface="Arial" panose="020B0604020202020204" pitchFamily="34" charset="0"/>
              </a:rPr>
              <a:pPr/>
              <a:t>‹#›</a:t>
            </a:fld>
            <a:endParaRPr lang="en-CA">
              <a:latin typeface="Arial" panose="020B0604020202020204" pitchFamily="34" charset="0"/>
            </a:endParaRPr>
          </a:p>
        </p:txBody>
      </p:sp>
      <p:sp>
        <p:nvSpPr>
          <p:cNvPr id="7" name="Title 1"/>
          <p:cNvSpPr>
            <a:spLocks noGrp="1"/>
          </p:cNvSpPr>
          <p:nvPr>
            <p:ph type="title" hasCustomPrompt="1"/>
          </p:nvPr>
        </p:nvSpPr>
        <p:spPr>
          <a:xfrm>
            <a:off x="428400" y="143342"/>
            <a:ext cx="11336400" cy="459066"/>
          </a:xfrm>
        </p:spPr>
        <p:txBody>
          <a:bodyPr vert="horz" lIns="91440" tIns="45720" rIns="91440" bIns="45720" rtlCol="0" anchor="t">
            <a:noAutofit/>
          </a:bodyPr>
          <a:lstStyle>
            <a:lvl1pPr>
              <a:defRPr lang="en-CA" dirty="0"/>
            </a:lvl1pPr>
          </a:lstStyle>
          <a:p>
            <a:pPr lvl="0"/>
            <a:r>
              <a:rPr lang="en-US" err="1"/>
              <a:t>Cliquez</a:t>
            </a:r>
            <a:r>
              <a:rPr lang="en-US"/>
              <a:t> pour </a:t>
            </a:r>
            <a:r>
              <a:rPr lang="en-US" err="1"/>
              <a:t>ajouter</a:t>
            </a:r>
            <a:r>
              <a:rPr lang="en-US"/>
              <a:t> le </a:t>
            </a:r>
            <a:r>
              <a:rPr lang="en-US" err="1"/>
              <a:t>titre│Click</a:t>
            </a:r>
            <a:r>
              <a:rPr lang="en-US"/>
              <a:t> to edit Master title style</a:t>
            </a:r>
            <a:endParaRPr lang="en-CA"/>
          </a:p>
        </p:txBody>
      </p:sp>
    </p:spTree>
    <p:extLst>
      <p:ext uri="{BB962C8B-B14F-4D97-AF65-F5344CB8AC3E}">
        <p14:creationId xmlns:p14="http://schemas.microsoft.com/office/powerpoint/2010/main" val="208433513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hasCustomPrompt="1"/>
          </p:nvPr>
        </p:nvSpPr>
        <p:spPr>
          <a:xfrm>
            <a:off x="428399" y="799200"/>
            <a:ext cx="5580000" cy="823912"/>
          </a:xfrm>
        </p:spPr>
        <p:txBody>
          <a:bodyPr vert="horz" lIns="91440" tIns="45720" rIns="91440" bIns="45720"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│Click to edit Master text styles</a:t>
            </a:r>
          </a:p>
        </p:txBody>
      </p:sp>
      <p:sp>
        <p:nvSpPr>
          <p:cNvPr id="4" name="Content Placeholder 3"/>
          <p:cNvSpPr>
            <a:spLocks noGrp="1"/>
          </p:cNvSpPr>
          <p:nvPr>
            <p:ph sz="half" idx="2" hasCustomPrompt="1"/>
          </p:nvPr>
        </p:nvSpPr>
        <p:spPr>
          <a:xfrm>
            <a:off x="428399" y="1623112"/>
            <a:ext cx="5580000" cy="3684588"/>
          </a:xfrm>
        </p:spPr>
        <p:txBody>
          <a:bodyPr vert="horz" lIns="91440" tIns="45720" rIns="91440" bIns="45720"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 Click to edit Master text styles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Deuxième</a:t>
            </a:r>
            <a:r>
              <a:rPr lang="en-US"/>
              <a:t> </a:t>
            </a:r>
            <a:r>
              <a:rPr lang="en-US" err="1"/>
              <a:t>niveau</a:t>
            </a:r>
            <a:r>
              <a:rPr lang="en-US"/>
              <a:t> │ 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Troisième</a:t>
            </a:r>
            <a:r>
              <a:rPr lang="en-US"/>
              <a:t> </a:t>
            </a:r>
            <a:r>
              <a:rPr lang="en-US" err="1"/>
              <a:t>niveau</a:t>
            </a:r>
            <a:r>
              <a:rPr lang="en-US"/>
              <a:t> │ 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│Fifth level</a:t>
            </a:r>
          </a:p>
        </p:txBody>
      </p:sp>
      <p:sp>
        <p:nvSpPr>
          <p:cNvPr id="5" name="Text Placeholder 4"/>
          <p:cNvSpPr>
            <a:spLocks noGrp="1"/>
          </p:cNvSpPr>
          <p:nvPr>
            <p:ph type="body" sz="quarter" idx="3" hasCustomPrompt="1"/>
          </p:nvPr>
        </p:nvSpPr>
        <p:spPr>
          <a:xfrm>
            <a:off x="6184800" y="799200"/>
            <a:ext cx="5580000" cy="823912"/>
          </a:xfrm>
        </p:spPr>
        <p:txBody>
          <a:bodyPr vert="horz" lIns="91440" tIns="45720" rIns="91440" bIns="45720"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│Click to edit Master text styles</a:t>
            </a:r>
          </a:p>
        </p:txBody>
      </p:sp>
      <p:sp>
        <p:nvSpPr>
          <p:cNvPr id="6" name="Content Placeholder 5"/>
          <p:cNvSpPr>
            <a:spLocks noGrp="1"/>
          </p:cNvSpPr>
          <p:nvPr>
            <p:ph sz="quarter" idx="4" hasCustomPrompt="1"/>
          </p:nvPr>
        </p:nvSpPr>
        <p:spPr>
          <a:xfrm>
            <a:off x="6184800" y="1623112"/>
            <a:ext cx="5580000" cy="3684588"/>
          </a:xfrm>
        </p:spPr>
        <p:txBody>
          <a:bodyPr vert="horz" lIns="91440" tIns="45720" rIns="91440" bIns="45720" rtlCol="0">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1800"/>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US" sz="1800"/>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lang="en-CA" sz="1800"/>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 Click to edit Master text styles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Deuxième</a:t>
            </a:r>
            <a:r>
              <a:rPr lang="en-US"/>
              <a:t> </a:t>
            </a:r>
            <a:r>
              <a:rPr lang="en-US" err="1"/>
              <a:t>niveau</a:t>
            </a:r>
            <a:r>
              <a:rPr lang="en-US"/>
              <a:t> │ 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Troisième</a:t>
            </a:r>
            <a:r>
              <a:rPr lang="en-US"/>
              <a:t> </a:t>
            </a:r>
            <a:r>
              <a:rPr lang="en-US" err="1"/>
              <a:t>niveau</a:t>
            </a:r>
            <a:r>
              <a:rPr lang="en-US"/>
              <a:t> │ 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│Fifth level</a:t>
            </a:r>
          </a:p>
        </p:txBody>
      </p:sp>
      <p:sp>
        <p:nvSpPr>
          <p:cNvPr id="14" name="Slide Number Placeholder 5"/>
          <p:cNvSpPr txBox="1">
            <a:spLocks/>
          </p:cNvSpPr>
          <p:nvPr userDrawn="1"/>
        </p:nvSpPr>
        <p:spPr>
          <a:xfrm>
            <a:off x="11534400" y="6397200"/>
            <a:ext cx="478800"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mtClean="0">
                <a:latin typeface="Arial" panose="020B0604020202020204" pitchFamily="34" charset="0"/>
              </a:rPr>
              <a:pPr/>
              <a:t>‹#›</a:t>
            </a:fld>
            <a:endParaRPr lang="en-CA">
              <a:latin typeface="Arial" panose="020B0604020202020204" pitchFamily="34" charset="0"/>
            </a:endParaRPr>
          </a:p>
        </p:txBody>
      </p:sp>
      <p:sp>
        <p:nvSpPr>
          <p:cNvPr id="9" name="Title 1"/>
          <p:cNvSpPr>
            <a:spLocks noGrp="1"/>
          </p:cNvSpPr>
          <p:nvPr>
            <p:ph type="title" hasCustomPrompt="1"/>
          </p:nvPr>
        </p:nvSpPr>
        <p:spPr>
          <a:xfrm>
            <a:off x="428400" y="143342"/>
            <a:ext cx="11336400" cy="459066"/>
          </a:xfrm>
        </p:spPr>
        <p:txBody>
          <a:bodyPr vert="horz" lIns="91440" tIns="45720" rIns="91440" bIns="45720" rtlCol="0" anchor="t">
            <a:noAutofit/>
          </a:bodyPr>
          <a:lstStyle>
            <a:lvl1pPr>
              <a:defRPr lang="en-CA" dirty="0"/>
            </a:lvl1pPr>
          </a:lstStyle>
          <a:p>
            <a:pPr lvl="0"/>
            <a:r>
              <a:rPr lang="en-US" err="1"/>
              <a:t>Cliquez</a:t>
            </a:r>
            <a:r>
              <a:rPr lang="en-US"/>
              <a:t> pour </a:t>
            </a:r>
            <a:r>
              <a:rPr lang="en-US" err="1"/>
              <a:t>ajouter</a:t>
            </a:r>
            <a:r>
              <a:rPr lang="en-US"/>
              <a:t> le </a:t>
            </a:r>
            <a:r>
              <a:rPr lang="en-US" err="1"/>
              <a:t>titre│Click</a:t>
            </a:r>
            <a:r>
              <a:rPr lang="en-US"/>
              <a:t> to edit Master title style</a:t>
            </a:r>
            <a:endParaRPr lang="en-CA"/>
          </a:p>
        </p:txBody>
      </p:sp>
    </p:spTree>
    <p:extLst>
      <p:ext uri="{BB962C8B-B14F-4D97-AF65-F5344CB8AC3E}">
        <p14:creationId xmlns:p14="http://schemas.microsoft.com/office/powerpoint/2010/main" val="154213791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8420960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and Content Layout 1">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en-US"/>
              <a:t>Click to edit Master title /</a:t>
            </a:r>
            <a:br>
              <a:rPr lang="en-US"/>
            </a:br>
            <a:r>
              <a:rPr lang="en-US" err="1"/>
              <a:t>Cliquez</a:t>
            </a:r>
            <a:r>
              <a:rPr lang="en-US"/>
              <a:t> pour modifier le </a:t>
            </a:r>
            <a:r>
              <a:rPr lang="en-US" err="1"/>
              <a:t>titre</a:t>
            </a:r>
            <a:endParaRPr lang="en-US"/>
          </a:p>
        </p:txBody>
      </p:sp>
      <p:sp>
        <p:nvSpPr>
          <p:cNvPr id="3" name="Content Placeholder 2"/>
          <p:cNvSpPr>
            <a:spLocks noGrp="1"/>
          </p:cNvSpPr>
          <p:nvPr>
            <p:ph idx="1" hasCustomPrompt="1"/>
          </p:nvPr>
        </p:nvSpPr>
        <p:spPr>
          <a:xfrm>
            <a:off x="661251" y="1711573"/>
            <a:ext cx="10895100" cy="4422831"/>
          </a:xfrm>
          <a:prstGeom prst="rect">
            <a:avLst/>
          </a:prstGeom>
        </p:spPr>
        <p:txBody>
          <a:bodyPr>
            <a:normAutofit/>
          </a:bodyPr>
          <a:lst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baseline="0">
                <a:solidFill>
                  <a:schemeClr val="bg1"/>
                </a:solidFill>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text / </a:t>
            </a:r>
            <a:r>
              <a:rPr lang="en-US" err="1"/>
              <a:t>Cliquez</a:t>
            </a:r>
            <a:r>
              <a:rPr lang="en-US"/>
              <a:t> pour modifier le </a:t>
            </a:r>
            <a:r>
              <a:rPr lang="en-US" err="1"/>
              <a:t>texte</a:t>
            </a:r>
            <a:endParaRPr lang="en-US"/>
          </a:p>
          <a:p>
            <a:pPr lvl="0"/>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Second level / </a:t>
            </a:r>
            <a:r>
              <a:rPr lang="en-US" err="1"/>
              <a:t>Deuxième</a:t>
            </a:r>
            <a:r>
              <a:rPr lang="en-US"/>
              <a:t> </a:t>
            </a:r>
            <a:r>
              <a:rPr lang="en-US" err="1"/>
              <a:t>niveau</a:t>
            </a:r>
            <a:endParaRPr lang="en-US"/>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Third level / </a:t>
            </a:r>
            <a:r>
              <a:rPr lang="en-US" err="1"/>
              <a:t>Troisième</a:t>
            </a:r>
            <a:r>
              <a:rPr lang="en-US"/>
              <a:t> </a:t>
            </a:r>
            <a:r>
              <a:rPr lang="en-US" err="1"/>
              <a:t>niveau</a:t>
            </a:r>
            <a:endParaRPr lang="en-US"/>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 Fifth level</a:t>
            </a:r>
          </a:p>
        </p:txBody>
      </p:sp>
      <p:sp>
        <p:nvSpPr>
          <p:cNvPr id="4" name="Rectangle 3">
            <a:extLst>
              <a:ext uri="{FF2B5EF4-FFF2-40B4-BE49-F238E27FC236}">
                <a16:creationId xmlns:a16="http://schemas.microsoft.com/office/drawing/2014/main" id="{3FF0C517-4FF3-4B8D-8C9D-A2DF22A657F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2939071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Option 2">
    <p:spTree>
      <p:nvGrpSpPr>
        <p:cNvPr id="1" name=""/>
        <p:cNvGrpSpPr/>
        <p:nvPr/>
      </p:nvGrpSpPr>
      <p:grpSpPr>
        <a:xfrm>
          <a:off x="0" y="0"/>
          <a:ext cx="0" cy="0"/>
          <a:chOff x="0" y="0"/>
          <a:chExt cx="0" cy="0"/>
        </a:xfrm>
      </p:grpSpPr>
      <p:pic>
        <p:nvPicPr>
          <p:cNvPr id="8" name="Picture 7"/>
          <p:cNvPicPr>
            <a:picLocks noChangeAspect="1"/>
          </p:cNvPicPr>
          <p:nvPr userDrawn="1">
            <p:custDataLst>
              <p:tags r:id="rId1"/>
            </p:custDataLst>
          </p:nvPr>
        </p:nvPicPr>
        <p:blipFill>
          <a:blip r:embed="rId4" cstate="screen">
            <a:extLst>
              <a:ext uri="{28A0092B-C50C-407E-A947-70E740481C1C}">
                <a14:useLocalDpi xmlns:a14="http://schemas.microsoft.com/office/drawing/2010/main"/>
              </a:ext>
            </a:extLst>
          </a:blip>
          <a:stretch>
            <a:fillRect/>
          </a:stretch>
        </p:blipFill>
        <p:spPr bwMode="invGray">
          <a:xfrm>
            <a:off x="0" y="-808"/>
            <a:ext cx="12192000" cy="6858000"/>
          </a:xfrm>
          <a:prstGeom prst="rect">
            <a:avLst/>
          </a:prstGeom>
        </p:spPr>
      </p:pic>
      <p:sp>
        <p:nvSpPr>
          <p:cNvPr id="9" name="Title 1"/>
          <p:cNvSpPr>
            <a:spLocks noGrp="1"/>
          </p:cNvSpPr>
          <p:nvPr>
            <p:ph type="ctrTitle" hasCustomPrompt="1"/>
          </p:nvPr>
        </p:nvSpPr>
        <p:spPr>
          <a:xfrm>
            <a:off x="1280953" y="1071477"/>
            <a:ext cx="7320000" cy="734400"/>
          </a:xfrm>
          <a:prstGeom prst="rect">
            <a:avLst/>
          </a:prstGeom>
        </p:spPr>
        <p:txBody>
          <a:bodyPr vert="horz" lIns="91440" tIns="45720" rIns="91440" bIns="45720" rtlCol="0" anchor="t">
            <a:noAutofit/>
          </a:bodyPr>
          <a:lstStyle>
            <a:lvl1pPr algn="l">
              <a:lnSpc>
                <a:spcPct val="100000"/>
              </a:lnSpc>
              <a:defRPr lang="en-US" sz="3200" b="1" baseline="0" dirty="0">
                <a:solidFill>
                  <a:schemeClr val="bg1"/>
                </a:solidFill>
              </a:defRPr>
            </a:lvl1pPr>
          </a:lstStyle>
          <a:p>
            <a:pPr lvl="0"/>
            <a:r>
              <a:rPr lang="en-US"/>
              <a:t>Click to edit Master title/ </a:t>
            </a:r>
            <a:r>
              <a:rPr lang="en-US" err="1"/>
              <a:t>Cliquez</a:t>
            </a:r>
            <a:r>
              <a:rPr lang="en-US"/>
              <a:t> pour modifier le </a:t>
            </a:r>
            <a:r>
              <a:rPr lang="en-US" err="1"/>
              <a:t>titre</a:t>
            </a:r>
            <a:endParaRPr lang="en-US"/>
          </a:p>
        </p:txBody>
      </p:sp>
      <p:sp>
        <p:nvSpPr>
          <p:cNvPr id="10" name="Subtitle 2"/>
          <p:cNvSpPr>
            <a:spLocks noGrp="1"/>
          </p:cNvSpPr>
          <p:nvPr>
            <p:ph type="subTitle" idx="1" hasCustomPrompt="1"/>
          </p:nvPr>
        </p:nvSpPr>
        <p:spPr>
          <a:xfrm>
            <a:off x="1280956" y="2263655"/>
            <a:ext cx="5586169" cy="1179260"/>
          </a:xfrm>
          <a:prstGeom prst="rect">
            <a:avLst/>
          </a:prstGeom>
        </p:spPr>
        <p:txBody>
          <a:bodyPr anchor="t">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r>
              <a:rPr lang="en-US"/>
              <a:t>Click to edit subheading /</a:t>
            </a:r>
            <a:br>
              <a:rPr lang="en-US"/>
            </a:br>
            <a:r>
              <a:rPr lang="en-US" err="1"/>
              <a:t>Cliquez</a:t>
            </a:r>
            <a:r>
              <a:rPr lang="en-US"/>
              <a:t> pour modifier le sous-</a:t>
            </a:r>
            <a:r>
              <a:rPr lang="en-US" err="1"/>
              <a:t>titre</a:t>
            </a:r>
            <a:endParaRPr lang="en-US"/>
          </a:p>
        </p:txBody>
      </p:sp>
      <p:cxnSp>
        <p:nvCxnSpPr>
          <p:cNvPr id="11" name="Straight Connector 10"/>
          <p:cNvCxnSpPr/>
          <p:nvPr userDrawn="1">
            <p:custDataLst>
              <p:tags r:id="rId2"/>
            </p:custDataLst>
          </p:nvPr>
        </p:nvCxnSpPr>
        <p:spPr>
          <a:xfrm flipH="1">
            <a:off x="-4100679" y="3662327"/>
            <a:ext cx="10101837" cy="0"/>
          </a:xfrm>
          <a:prstGeom prst="line">
            <a:avLst/>
          </a:prstGeom>
          <a:ln>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pic>
        <p:nvPicPr>
          <p:cNvPr id="12" name="Picture 11"/>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bwMode="black">
          <a:xfrm>
            <a:off x="1187945" y="3974944"/>
            <a:ext cx="3074051" cy="436731"/>
          </a:xfrm>
          <a:prstGeom prst="rect">
            <a:avLst/>
          </a:prstGeom>
        </p:spPr>
      </p:pic>
      <p:pic>
        <p:nvPicPr>
          <p:cNvPr id="13" name="Picture 12"/>
          <p:cNvPicPr>
            <a:picLocks/>
          </p:cNvPicPr>
          <p:nvPr userDrawn="1"/>
        </p:nvPicPr>
        <p:blipFill>
          <a:blip r:embed="rId6" cstate="print">
            <a:extLst>
              <a:ext uri="{28A0092B-C50C-407E-A947-70E740481C1C}">
                <a14:useLocalDpi xmlns:a14="http://schemas.microsoft.com/office/drawing/2010/main" val="0"/>
              </a:ext>
            </a:extLst>
          </a:blip>
          <a:stretch>
            <a:fillRect/>
          </a:stretch>
        </p:blipFill>
        <p:spPr bwMode="black">
          <a:xfrm>
            <a:off x="4712241" y="3993497"/>
            <a:ext cx="1288921" cy="304053"/>
          </a:xfrm>
          <a:prstGeom prst="rect">
            <a:avLst/>
          </a:prstGeom>
        </p:spPr>
      </p:pic>
      <p:pic>
        <p:nvPicPr>
          <p:cNvPr id="17" name="Picture 16"/>
          <p:cNvPicPr>
            <a:picLocks/>
          </p:cNvPicPr>
          <p:nvPr userDrawn="1"/>
        </p:nvPicPr>
        <p:blipFill>
          <a:blip r:embed="rId7" cstate="print">
            <a:extLst>
              <a:ext uri="{28A0092B-C50C-407E-A947-70E740481C1C}">
                <a14:useLocalDpi xmlns:a14="http://schemas.microsoft.com/office/drawing/2010/main" val="0"/>
              </a:ext>
            </a:extLst>
          </a:blip>
          <a:stretch>
            <a:fillRect/>
          </a:stretch>
        </p:blipFill>
        <p:spPr>
          <a:xfrm>
            <a:off x="9759773" y="309658"/>
            <a:ext cx="2432227" cy="5207592"/>
          </a:xfrm>
          <a:prstGeom prst="rect">
            <a:avLst/>
          </a:prstGeom>
        </p:spPr>
      </p:pic>
    </p:spTree>
    <p:extLst>
      <p:ext uri="{BB962C8B-B14F-4D97-AF65-F5344CB8AC3E}">
        <p14:creationId xmlns:p14="http://schemas.microsoft.com/office/powerpoint/2010/main" val="151799268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604"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Option 3">
    <p:spTree>
      <p:nvGrpSpPr>
        <p:cNvPr id="1" name=""/>
        <p:cNvGrpSpPr/>
        <p:nvPr/>
      </p:nvGrpSpPr>
      <p:grpSpPr>
        <a:xfrm>
          <a:off x="0" y="0"/>
          <a:ext cx="0" cy="0"/>
          <a:chOff x="0" y="0"/>
          <a:chExt cx="0" cy="0"/>
        </a:xfrm>
      </p:grpSpPr>
      <p:pic>
        <p:nvPicPr>
          <p:cNvPr id="13" name="Picture 12"/>
          <p:cNvPicPr>
            <a:picLocks noChangeAspect="1"/>
          </p:cNvPicPr>
          <p:nvPr userDrawn="1">
            <p:custDataLst>
              <p:tags r:id="rId1"/>
            </p:custDataLst>
          </p:nvPr>
        </p:nvPicPr>
        <p:blipFill>
          <a:blip r:embed="rId4" cstate="screen">
            <a:extLst>
              <a:ext uri="{28A0092B-C50C-407E-A947-70E740481C1C}">
                <a14:useLocalDpi xmlns:a14="http://schemas.microsoft.com/office/drawing/2010/main"/>
              </a:ext>
            </a:extLst>
          </a:blip>
          <a:stretch>
            <a:fillRect/>
          </a:stretch>
        </p:blipFill>
        <p:spPr bwMode="invGray">
          <a:xfrm>
            <a:off x="0" y="0"/>
            <a:ext cx="12192000" cy="6858000"/>
          </a:xfrm>
          <a:prstGeom prst="rect">
            <a:avLst/>
          </a:prstGeom>
        </p:spPr>
      </p:pic>
      <p:sp>
        <p:nvSpPr>
          <p:cNvPr id="14" name="Title 1"/>
          <p:cNvSpPr>
            <a:spLocks noGrp="1"/>
          </p:cNvSpPr>
          <p:nvPr>
            <p:ph type="ctrTitle" hasCustomPrompt="1"/>
          </p:nvPr>
        </p:nvSpPr>
        <p:spPr>
          <a:xfrm>
            <a:off x="1280953" y="1071477"/>
            <a:ext cx="7320000" cy="734400"/>
          </a:xfrm>
          <a:prstGeom prst="rect">
            <a:avLst/>
          </a:prstGeom>
        </p:spPr>
        <p:txBody>
          <a:bodyPr vert="horz" lIns="91440" tIns="45720" rIns="91440" bIns="45720" rtlCol="0" anchor="t">
            <a:noAutofit/>
          </a:bodyPr>
          <a:lstStyle>
            <a:lvl1pPr algn="l">
              <a:lnSpc>
                <a:spcPct val="100000"/>
              </a:lnSpc>
              <a:defRPr lang="en-US" sz="3200" b="1" dirty="0">
                <a:solidFill>
                  <a:schemeClr val="bg1"/>
                </a:solidFill>
              </a:defRPr>
            </a:lvl1pPr>
          </a:lstStyle>
          <a:p>
            <a:pPr lvl="0"/>
            <a:r>
              <a:rPr lang="en-US"/>
              <a:t>Click to edit Master title/ </a:t>
            </a:r>
            <a:r>
              <a:rPr lang="en-US" err="1"/>
              <a:t>Cliquez</a:t>
            </a:r>
            <a:r>
              <a:rPr lang="en-US"/>
              <a:t> pour modifier le </a:t>
            </a:r>
            <a:r>
              <a:rPr lang="en-US" err="1"/>
              <a:t>titre</a:t>
            </a:r>
            <a:endParaRPr lang="en-US"/>
          </a:p>
        </p:txBody>
      </p:sp>
      <p:pic>
        <p:nvPicPr>
          <p:cNvPr id="16" name="Picture 15"/>
          <p:cNvPicPr>
            <a:picLocks/>
          </p:cNvPicPr>
          <p:nvPr userDrawn="1"/>
        </p:nvPicPr>
        <p:blipFill>
          <a:blip r:embed="rId5" cstate="print">
            <a:extLst>
              <a:ext uri="{28A0092B-C50C-407E-A947-70E740481C1C}">
                <a14:useLocalDpi xmlns:a14="http://schemas.microsoft.com/office/drawing/2010/main" val="0"/>
              </a:ext>
            </a:extLst>
          </a:blip>
          <a:stretch>
            <a:fillRect/>
          </a:stretch>
        </p:blipFill>
        <p:spPr bwMode="black">
          <a:xfrm>
            <a:off x="1158762" y="3993497"/>
            <a:ext cx="3074051" cy="436731"/>
          </a:xfrm>
          <a:prstGeom prst="rect">
            <a:avLst/>
          </a:prstGeom>
        </p:spPr>
      </p:pic>
      <p:pic>
        <p:nvPicPr>
          <p:cNvPr id="17" name="Picture 16"/>
          <p:cNvPicPr>
            <a:picLocks/>
          </p:cNvPicPr>
          <p:nvPr userDrawn="1"/>
        </p:nvPicPr>
        <p:blipFill>
          <a:blip r:embed="rId6" cstate="print">
            <a:extLst>
              <a:ext uri="{28A0092B-C50C-407E-A947-70E740481C1C}">
                <a14:useLocalDpi xmlns:a14="http://schemas.microsoft.com/office/drawing/2010/main" val="0"/>
              </a:ext>
            </a:extLst>
          </a:blip>
          <a:stretch>
            <a:fillRect/>
          </a:stretch>
        </p:blipFill>
        <p:spPr bwMode="black">
          <a:xfrm>
            <a:off x="4712241" y="3993497"/>
            <a:ext cx="1288921" cy="304053"/>
          </a:xfrm>
          <a:prstGeom prst="rect">
            <a:avLst/>
          </a:prstGeom>
        </p:spPr>
      </p:pic>
      <p:cxnSp>
        <p:nvCxnSpPr>
          <p:cNvPr id="19" name="Straight Connector 18"/>
          <p:cNvCxnSpPr/>
          <p:nvPr userDrawn="1">
            <p:custDataLst>
              <p:tags r:id="rId2"/>
            </p:custDataLst>
          </p:nvPr>
        </p:nvCxnSpPr>
        <p:spPr>
          <a:xfrm flipH="1">
            <a:off x="-4100679" y="3662327"/>
            <a:ext cx="10101837" cy="0"/>
          </a:xfrm>
          <a:prstGeom prst="line">
            <a:avLst/>
          </a:prstGeom>
          <a:ln>
            <a:solidFill>
              <a:schemeClr val="bg1">
                <a:alpha val="35000"/>
              </a:schemeClr>
            </a:solidFill>
          </a:ln>
        </p:spPr>
        <p:style>
          <a:lnRef idx="1">
            <a:schemeClr val="accent1"/>
          </a:lnRef>
          <a:fillRef idx="0">
            <a:schemeClr val="accent1"/>
          </a:fillRef>
          <a:effectRef idx="0">
            <a:schemeClr val="accent1"/>
          </a:effectRef>
          <a:fontRef idx="minor">
            <a:schemeClr val="tx1"/>
          </a:fontRef>
        </p:style>
      </p:cxnSp>
      <p:sp>
        <p:nvSpPr>
          <p:cNvPr id="8" name="Subtitle 2"/>
          <p:cNvSpPr>
            <a:spLocks noGrp="1"/>
          </p:cNvSpPr>
          <p:nvPr>
            <p:ph type="subTitle" idx="1" hasCustomPrompt="1"/>
          </p:nvPr>
        </p:nvSpPr>
        <p:spPr>
          <a:xfrm>
            <a:off x="1280956" y="2263655"/>
            <a:ext cx="5586169" cy="988428"/>
          </a:xfrm>
          <a:prstGeom prst="rect">
            <a:avLst/>
          </a:prstGeom>
        </p:spPr>
        <p:txBody>
          <a:bodyPr anchor="t">
            <a:normAutofit/>
          </a:bodyPr>
          <a:lstStyle>
            <a:lvl1pPr marL="0" marR="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sz="2000" baseline="0">
                <a:solidFill>
                  <a:schemeClr val="bg1"/>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r>
              <a:rPr lang="en-US"/>
              <a:t>Click to edit subheading /</a:t>
            </a:r>
            <a:br>
              <a:rPr lang="en-US"/>
            </a:br>
            <a:r>
              <a:rPr lang="en-US" err="1"/>
              <a:t>Cliquez</a:t>
            </a:r>
            <a:r>
              <a:rPr lang="en-US"/>
              <a:t> pour modifier le sous-</a:t>
            </a:r>
            <a:r>
              <a:rPr lang="en-US" err="1"/>
              <a:t>titre</a:t>
            </a:r>
            <a:endParaRPr lang="en-US"/>
          </a:p>
          <a:p>
            <a:pPr marL="0" marR="0" lvl="0" indent="0" algn="l" defTabSz="914400" rtl="0" eaLnBrk="1" fontAlgn="auto" latinLnBrk="0" hangingPunct="1">
              <a:lnSpc>
                <a:spcPts val="2500"/>
              </a:lnSpc>
              <a:spcBef>
                <a:spcPts val="1000"/>
              </a:spcBef>
              <a:spcAft>
                <a:spcPts val="0"/>
              </a:spcAft>
              <a:buClrTx/>
              <a:buSzTx/>
              <a:buFont typeface="Arial" panose="020B0604020202020204" pitchFamily="34" charset="0"/>
              <a:buNone/>
              <a:tabLst/>
              <a:defRPr/>
            </a:pPr>
            <a:endParaRPr lang="en-US"/>
          </a:p>
        </p:txBody>
      </p:sp>
    </p:spTree>
    <p:extLst>
      <p:ext uri="{BB962C8B-B14F-4D97-AF65-F5344CB8AC3E}">
        <p14:creationId xmlns:p14="http://schemas.microsoft.com/office/powerpoint/2010/main" val="16967161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Layout 1">
    <p:spTree>
      <p:nvGrpSpPr>
        <p:cNvPr id="1" name=""/>
        <p:cNvGrpSpPr/>
        <p:nvPr/>
      </p:nvGrpSpPr>
      <p:grpSpPr>
        <a:xfrm>
          <a:off x="0" y="0"/>
          <a:ext cx="0" cy="0"/>
          <a:chOff x="0" y="0"/>
          <a:chExt cx="0" cy="0"/>
        </a:xfrm>
      </p:grpSpPr>
      <p:sp>
        <p:nvSpPr>
          <p:cNvPr id="9" name="Title 1"/>
          <p:cNvSpPr>
            <a:spLocks noGrp="1"/>
          </p:cNvSpPr>
          <p:nvPr>
            <p:ph type="title" hasCustomPrompt="1"/>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en-US"/>
              <a:t>Click to edit Master title /</a:t>
            </a:r>
            <a:br>
              <a:rPr lang="en-US"/>
            </a:br>
            <a:r>
              <a:rPr lang="en-US" err="1"/>
              <a:t>Cliquez</a:t>
            </a:r>
            <a:r>
              <a:rPr lang="en-US"/>
              <a:t> pour modifier le </a:t>
            </a:r>
            <a:r>
              <a:rPr lang="en-US" err="1"/>
              <a:t>titre</a:t>
            </a:r>
            <a:endParaRPr lang="en-US"/>
          </a:p>
        </p:txBody>
      </p:sp>
      <p:sp>
        <p:nvSpPr>
          <p:cNvPr id="3" name="Content Placeholder 2"/>
          <p:cNvSpPr>
            <a:spLocks noGrp="1"/>
          </p:cNvSpPr>
          <p:nvPr>
            <p:ph idx="1" hasCustomPrompt="1"/>
          </p:nvPr>
        </p:nvSpPr>
        <p:spPr>
          <a:xfrm>
            <a:off x="661251" y="1711573"/>
            <a:ext cx="10895100" cy="4422831"/>
          </a:xfrm>
          <a:prstGeom prst="rect">
            <a:avLst/>
          </a:prstGeom>
        </p:spPr>
        <p:txBody>
          <a:bodyPr>
            <a:normAutofit/>
          </a:bodyPr>
          <a:lst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baseline="0">
                <a:solidFill>
                  <a:schemeClr val="bg1"/>
                </a:solidFill>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baseline="0">
                <a:solidFill>
                  <a:schemeClr val="bg1"/>
                </a:solidFill>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text / </a:t>
            </a:r>
            <a:r>
              <a:rPr lang="en-US" err="1"/>
              <a:t>Cliquez</a:t>
            </a:r>
            <a:r>
              <a:rPr lang="en-US"/>
              <a:t> pour modifier le </a:t>
            </a:r>
            <a:r>
              <a:rPr lang="en-US" err="1"/>
              <a:t>texte</a:t>
            </a:r>
            <a:endParaRPr lang="en-US"/>
          </a:p>
          <a:p>
            <a:pPr lvl="0"/>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Second level / </a:t>
            </a:r>
            <a:r>
              <a:rPr lang="en-US" err="1"/>
              <a:t>Deuxième</a:t>
            </a:r>
            <a:r>
              <a:rPr lang="en-US"/>
              <a:t> </a:t>
            </a:r>
            <a:r>
              <a:rPr lang="en-US" err="1"/>
              <a:t>niveau</a:t>
            </a:r>
            <a:endParaRPr lang="en-US"/>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Third level / </a:t>
            </a:r>
            <a:r>
              <a:rPr lang="en-US" err="1"/>
              <a:t>Troisième</a:t>
            </a:r>
            <a:r>
              <a:rPr lang="en-US"/>
              <a:t> </a:t>
            </a:r>
            <a:r>
              <a:rPr lang="en-US" err="1"/>
              <a:t>niveau</a:t>
            </a:r>
            <a:endParaRPr lang="en-US"/>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 Fifth level</a:t>
            </a:r>
          </a:p>
        </p:txBody>
      </p:sp>
      <p:sp>
        <p:nvSpPr>
          <p:cNvPr id="4" name="Rectangle 3">
            <a:extLst>
              <a:ext uri="{FF2B5EF4-FFF2-40B4-BE49-F238E27FC236}">
                <a16:creationId xmlns:a16="http://schemas.microsoft.com/office/drawing/2014/main" id="{3FF0C517-4FF3-4B8D-8C9D-A2DF22A657F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29390719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15" name="Title 1"/>
          <p:cNvSpPr>
            <a:spLocks noGrp="1"/>
          </p:cNvSpPr>
          <p:nvPr>
            <p:ph type="title" hasCustomPrompt="1"/>
          </p:nvPr>
        </p:nvSpPr>
        <p:spPr>
          <a:xfrm>
            <a:off x="1625374" y="3000936"/>
            <a:ext cx="8941252" cy="856125"/>
          </a:xfrm>
          <a:prstGeom prst="rect">
            <a:avLst/>
          </a:prstGeom>
        </p:spPr>
        <p:txBody>
          <a:bodyPr>
            <a:noAutofit/>
          </a:bodyPr>
          <a:lstStyle>
            <a:lvl1pPr algn="ctr">
              <a:defRPr sz="3600" b="1" baseline="0">
                <a:solidFill>
                  <a:schemeClr val="bg1"/>
                </a:solidFill>
              </a:defRPr>
            </a:lvl1pPr>
          </a:lstStyle>
          <a:p>
            <a:r>
              <a:rPr lang="en-US"/>
              <a:t>Click to edit Master title /</a:t>
            </a:r>
            <a:br>
              <a:rPr lang="en-US"/>
            </a:br>
            <a:r>
              <a:rPr lang="en-US" err="1"/>
              <a:t>Cliquez</a:t>
            </a:r>
            <a:r>
              <a:rPr lang="en-US"/>
              <a:t> pour modifier le </a:t>
            </a:r>
            <a:r>
              <a:rPr lang="en-US" err="1"/>
              <a:t>titre</a:t>
            </a:r>
            <a:endParaRPr lang="en-US"/>
          </a:p>
        </p:txBody>
      </p:sp>
    </p:spTree>
    <p:extLst>
      <p:ext uri="{BB962C8B-B14F-4D97-AF65-F5344CB8AC3E}">
        <p14:creationId xmlns:p14="http://schemas.microsoft.com/office/powerpoint/2010/main" val="2326774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Layout 4">
    <p:spTree>
      <p:nvGrpSpPr>
        <p:cNvPr id="1" name=""/>
        <p:cNvGrpSpPr/>
        <p:nvPr/>
      </p:nvGrpSpPr>
      <p:grpSpPr>
        <a:xfrm>
          <a:off x="0" y="0"/>
          <a:ext cx="0" cy="0"/>
          <a:chOff x="0" y="0"/>
          <a:chExt cx="0" cy="0"/>
        </a:xfrm>
      </p:grpSpPr>
      <p:sp>
        <p:nvSpPr>
          <p:cNvPr id="7" name="Title 1"/>
          <p:cNvSpPr>
            <a:spLocks noGrp="1"/>
          </p:cNvSpPr>
          <p:nvPr>
            <p:ph type="title" hasCustomPrompt="1"/>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en-US"/>
              <a:t>Click to edit Master title /</a:t>
            </a:r>
            <a:br>
              <a:rPr lang="en-US"/>
            </a:br>
            <a:r>
              <a:rPr lang="en-US" err="1"/>
              <a:t>Cliquez</a:t>
            </a:r>
            <a:r>
              <a:rPr lang="en-US"/>
              <a:t> pour modifier le </a:t>
            </a:r>
            <a:r>
              <a:rPr lang="en-US" err="1"/>
              <a:t>titre</a:t>
            </a:r>
            <a:endParaRPr lang="en-US"/>
          </a:p>
        </p:txBody>
      </p:sp>
      <p:sp>
        <p:nvSpPr>
          <p:cNvPr id="10" name="Content Placeholder 2"/>
          <p:cNvSpPr>
            <a:spLocks noGrp="1"/>
          </p:cNvSpPr>
          <p:nvPr>
            <p:ph idx="11" hasCustomPrompt="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text / </a:t>
            </a:r>
            <a:r>
              <a:rPr lang="en-US" err="1"/>
              <a:t>Cliquez</a:t>
            </a:r>
            <a:r>
              <a:rPr lang="en-US"/>
              <a:t> pour modifier le </a:t>
            </a:r>
            <a:r>
              <a:rPr lang="en-US" err="1"/>
              <a:t>texte</a:t>
            </a:r>
            <a:endParaRPr lang="en-US"/>
          </a:p>
          <a:p>
            <a:pPr lvl="0"/>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Second level / </a:t>
            </a:r>
            <a:r>
              <a:rPr lang="en-US" err="1"/>
              <a:t>Deuxième</a:t>
            </a:r>
            <a:r>
              <a:rPr lang="en-US"/>
              <a:t> </a:t>
            </a:r>
            <a:r>
              <a:rPr lang="en-US" err="1"/>
              <a:t>niveau</a:t>
            </a:r>
            <a:endParaRPr lang="en-US"/>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Third level / </a:t>
            </a:r>
            <a:r>
              <a:rPr lang="en-US" err="1"/>
              <a:t>Troisième</a:t>
            </a:r>
            <a:r>
              <a:rPr lang="en-US"/>
              <a:t> </a:t>
            </a:r>
            <a:r>
              <a:rPr lang="en-US" err="1"/>
              <a:t>niveau</a:t>
            </a:r>
            <a:endParaRPr lang="en-US"/>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 Fifth level</a:t>
            </a:r>
          </a:p>
        </p:txBody>
      </p:sp>
      <p:sp>
        <p:nvSpPr>
          <p:cNvPr id="5" name="Picture Placeholder 4"/>
          <p:cNvSpPr>
            <a:spLocks noGrp="1"/>
          </p:cNvSpPr>
          <p:nvPr>
            <p:ph type="pic" sz="quarter" idx="10" hasCustomPrompt="1"/>
          </p:nvPr>
        </p:nvSpPr>
        <p:spPr>
          <a:xfrm>
            <a:off x="6403197" y="1711573"/>
            <a:ext cx="5376000" cy="4422831"/>
          </a:xfrm>
          <a:prstGeom prst="rect">
            <a:avLst/>
          </a:prstGeom>
        </p:spPr>
        <p:txBody>
          <a:bodyPr>
            <a:normAutofit/>
          </a:bodyPr>
          <a:lstStyle>
            <a:lvl1pPr>
              <a:defRPr sz="2000" b="0">
                <a:latin typeface="Arial" panose="020B0604020202020204" pitchFamily="34" charset="0"/>
                <a:cs typeface="Arial" panose="020B0604020202020204" pitchFamily="34" charset="0"/>
              </a:defRPr>
            </a:lvl1pPr>
          </a:lstStyle>
          <a:p>
            <a:r>
              <a:rPr lang="en-CA"/>
              <a:t>Image / Picture</a:t>
            </a:r>
          </a:p>
        </p:txBody>
      </p:sp>
      <p:sp>
        <p:nvSpPr>
          <p:cNvPr id="6" name="Rectangle 5">
            <a:extLst>
              <a:ext uri="{FF2B5EF4-FFF2-40B4-BE49-F238E27FC236}">
                <a16:creationId xmlns:a16="http://schemas.microsoft.com/office/drawing/2014/main" id="{4493C167-4569-4E37-813D-6BE3D6A04A61}"/>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41647608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Layout 5">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en-US"/>
              <a:t>Click to edit Master title /</a:t>
            </a:r>
            <a:br>
              <a:rPr lang="en-US"/>
            </a:br>
            <a:r>
              <a:rPr lang="en-US" err="1"/>
              <a:t>Cliquez</a:t>
            </a:r>
            <a:r>
              <a:rPr lang="en-US"/>
              <a:t> pour modifier le </a:t>
            </a:r>
            <a:r>
              <a:rPr lang="en-US" err="1"/>
              <a:t>titre</a:t>
            </a:r>
            <a:endParaRPr lang="en-US"/>
          </a:p>
        </p:txBody>
      </p:sp>
      <p:sp>
        <p:nvSpPr>
          <p:cNvPr id="8" name="Content Placeholder 2"/>
          <p:cNvSpPr>
            <a:spLocks noGrp="1"/>
          </p:cNvSpPr>
          <p:nvPr>
            <p:ph idx="11" hasCustomPrompt="1"/>
          </p:nvPr>
        </p:nvSpPr>
        <p:spPr>
          <a:xfrm>
            <a:off x="661253"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text / </a:t>
            </a:r>
            <a:r>
              <a:rPr lang="en-US" err="1"/>
              <a:t>Cliquez</a:t>
            </a:r>
            <a:r>
              <a:rPr lang="en-US"/>
              <a:t> pour modifier le </a:t>
            </a:r>
            <a:r>
              <a:rPr lang="en-US" err="1"/>
              <a:t>texte</a:t>
            </a:r>
            <a:endParaRPr lang="en-US"/>
          </a:p>
          <a:p>
            <a:pPr lvl="0"/>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Second level / </a:t>
            </a:r>
            <a:r>
              <a:rPr lang="en-US" err="1"/>
              <a:t>Deuxième</a:t>
            </a:r>
            <a:r>
              <a:rPr lang="en-US"/>
              <a:t> </a:t>
            </a:r>
            <a:r>
              <a:rPr lang="en-US" err="1"/>
              <a:t>niveau</a:t>
            </a:r>
            <a:endParaRPr lang="en-US"/>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Third level / </a:t>
            </a:r>
            <a:r>
              <a:rPr lang="en-US" err="1"/>
              <a:t>Troisième</a:t>
            </a:r>
            <a:r>
              <a:rPr lang="en-US"/>
              <a:t> </a:t>
            </a:r>
            <a:r>
              <a:rPr lang="en-US" err="1"/>
              <a:t>niveau</a:t>
            </a:r>
            <a:endParaRPr lang="en-US"/>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 Fifth level</a:t>
            </a:r>
          </a:p>
        </p:txBody>
      </p:sp>
      <p:sp>
        <p:nvSpPr>
          <p:cNvPr id="11" name="Content Placeholder 2"/>
          <p:cNvSpPr>
            <a:spLocks noGrp="1"/>
          </p:cNvSpPr>
          <p:nvPr>
            <p:ph idx="12" hasCustomPrompt="1"/>
          </p:nvPr>
        </p:nvSpPr>
        <p:spPr>
          <a:xfrm>
            <a:off x="6345642" y="1711573"/>
            <a:ext cx="5146751" cy="4422831"/>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text / </a:t>
            </a:r>
            <a:r>
              <a:rPr lang="en-US" err="1"/>
              <a:t>Cliquez</a:t>
            </a:r>
            <a:r>
              <a:rPr lang="en-US"/>
              <a:t> pour modifier le </a:t>
            </a:r>
            <a:r>
              <a:rPr lang="en-US" err="1"/>
              <a:t>texte</a:t>
            </a:r>
            <a:endParaRPr lang="en-US"/>
          </a:p>
          <a:p>
            <a:pPr lvl="0"/>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Second level / </a:t>
            </a:r>
            <a:r>
              <a:rPr lang="en-US" err="1"/>
              <a:t>Deuxième</a:t>
            </a:r>
            <a:r>
              <a:rPr lang="en-US"/>
              <a:t> </a:t>
            </a:r>
            <a:r>
              <a:rPr lang="en-US" err="1"/>
              <a:t>niveau</a:t>
            </a:r>
            <a:endParaRPr lang="en-US"/>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Third level / </a:t>
            </a:r>
            <a:r>
              <a:rPr lang="en-US" err="1"/>
              <a:t>Troisième</a:t>
            </a:r>
            <a:r>
              <a:rPr lang="en-US"/>
              <a:t> </a:t>
            </a:r>
            <a:r>
              <a:rPr lang="en-US" err="1"/>
              <a:t>niveau</a:t>
            </a:r>
            <a:endParaRPr lang="en-US"/>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 Fifth level</a:t>
            </a:r>
          </a:p>
        </p:txBody>
      </p:sp>
      <p:sp>
        <p:nvSpPr>
          <p:cNvPr id="5" name="Rectangle 4">
            <a:extLst>
              <a:ext uri="{FF2B5EF4-FFF2-40B4-BE49-F238E27FC236}">
                <a16:creationId xmlns:a16="http://schemas.microsoft.com/office/drawing/2014/main" id="{EA734191-8FE4-4A66-9C0C-81A23F6C356B}"/>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17648826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Layout 6">
    <p:spTree>
      <p:nvGrpSpPr>
        <p:cNvPr id="1" name=""/>
        <p:cNvGrpSpPr/>
        <p:nvPr/>
      </p:nvGrpSpPr>
      <p:grpSpPr>
        <a:xfrm>
          <a:off x="0" y="0"/>
          <a:ext cx="0" cy="0"/>
          <a:chOff x="0" y="0"/>
          <a:chExt cx="0" cy="0"/>
        </a:xfrm>
      </p:grpSpPr>
      <p:sp>
        <p:nvSpPr>
          <p:cNvPr id="8" name="Title 1"/>
          <p:cNvSpPr>
            <a:spLocks noGrp="1"/>
          </p:cNvSpPr>
          <p:nvPr>
            <p:ph type="title" hasCustomPrompt="1"/>
          </p:nvPr>
        </p:nvSpPr>
        <p:spPr>
          <a:xfrm>
            <a:off x="635199" y="451976"/>
            <a:ext cx="8941252" cy="856125"/>
          </a:xfrm>
          <a:prstGeom prst="rect">
            <a:avLst/>
          </a:prstGeom>
        </p:spPr>
        <p:txBody>
          <a:bodyPr>
            <a:noAutofit/>
          </a:bodyPr>
          <a:lstStyle>
            <a:lvl1pPr>
              <a:defRPr sz="3200" b="1" baseline="0">
                <a:solidFill>
                  <a:schemeClr val="bg1"/>
                </a:solidFill>
              </a:defRPr>
            </a:lvl1pPr>
          </a:lstStyle>
          <a:p>
            <a:r>
              <a:rPr lang="en-US"/>
              <a:t>Click to edit Master title /</a:t>
            </a:r>
            <a:br>
              <a:rPr lang="en-US"/>
            </a:br>
            <a:r>
              <a:rPr lang="en-US" err="1"/>
              <a:t>Cliquez</a:t>
            </a:r>
            <a:r>
              <a:rPr lang="en-US"/>
              <a:t> pour modifier le </a:t>
            </a:r>
            <a:r>
              <a:rPr lang="en-US" err="1"/>
              <a:t>titre</a:t>
            </a:r>
            <a:endParaRPr lang="en-US"/>
          </a:p>
        </p:txBody>
      </p:sp>
      <p:sp>
        <p:nvSpPr>
          <p:cNvPr id="16" name="Text Placeholder 2"/>
          <p:cNvSpPr>
            <a:spLocks noGrp="1"/>
          </p:cNvSpPr>
          <p:nvPr>
            <p:ph type="body" idx="13" hasCustomPrompt="1"/>
          </p:nvPr>
        </p:nvSpPr>
        <p:spPr>
          <a:xfrm>
            <a:off x="661251" y="1569430"/>
            <a:ext cx="5146751" cy="683847"/>
          </a:xfrm>
          <a:prstGeom prst="rect">
            <a:avLst/>
          </a:prstGeom>
        </p:spPr>
        <p:txBody>
          <a:bodyPr vert="horz" lIns="91440" tIns="45720" rIns="91440" bIns="45720"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baseline="0">
                <a:latin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text /</a:t>
            </a:r>
            <a:br>
              <a:rPr lang="en-US"/>
            </a:br>
            <a:r>
              <a:rPr lang="en-US" err="1"/>
              <a:t>Cliquez</a:t>
            </a:r>
            <a:r>
              <a:rPr lang="en-US"/>
              <a:t> pour modifier le </a:t>
            </a:r>
            <a:r>
              <a:rPr lang="en-US" err="1"/>
              <a:t>texte</a:t>
            </a:r>
            <a:br>
              <a:rPr lang="en-US"/>
            </a:br>
            <a:endParaRPr lang="en-US"/>
          </a:p>
        </p:txBody>
      </p:sp>
      <p:sp>
        <p:nvSpPr>
          <p:cNvPr id="10" name="Content Placeholder 2"/>
          <p:cNvSpPr>
            <a:spLocks noGrp="1"/>
          </p:cNvSpPr>
          <p:nvPr>
            <p:ph idx="11" hasCustomPrompt="1"/>
          </p:nvPr>
        </p:nvSpPr>
        <p:spPr>
          <a:xfrm>
            <a:off x="661253"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text / </a:t>
            </a:r>
            <a:r>
              <a:rPr lang="en-US" err="1"/>
              <a:t>Cliquez</a:t>
            </a:r>
            <a:r>
              <a:rPr lang="en-US"/>
              <a:t> pour modifier le </a:t>
            </a:r>
            <a:r>
              <a:rPr lang="en-US" err="1"/>
              <a:t>texte</a:t>
            </a:r>
            <a:endParaRPr lang="en-US"/>
          </a:p>
          <a:p>
            <a:pPr lvl="0"/>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Second level / </a:t>
            </a:r>
            <a:r>
              <a:rPr lang="en-US" err="1"/>
              <a:t>Deuxième</a:t>
            </a:r>
            <a:r>
              <a:rPr lang="en-US"/>
              <a:t> </a:t>
            </a:r>
            <a:r>
              <a:rPr lang="en-US" err="1"/>
              <a:t>niveau</a:t>
            </a:r>
            <a:endParaRPr lang="en-US"/>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Third level / </a:t>
            </a:r>
            <a:r>
              <a:rPr lang="en-US" err="1"/>
              <a:t>Troisième</a:t>
            </a:r>
            <a:r>
              <a:rPr lang="en-US"/>
              <a:t> </a:t>
            </a:r>
            <a:r>
              <a:rPr lang="en-US" err="1"/>
              <a:t>niveau</a:t>
            </a:r>
            <a:endParaRPr lang="en-US"/>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 Fifth level</a:t>
            </a:r>
          </a:p>
        </p:txBody>
      </p:sp>
      <p:sp>
        <p:nvSpPr>
          <p:cNvPr id="15" name="Text Placeholder 2"/>
          <p:cNvSpPr>
            <a:spLocks noGrp="1"/>
          </p:cNvSpPr>
          <p:nvPr>
            <p:ph type="body" idx="1" hasCustomPrompt="1"/>
          </p:nvPr>
        </p:nvSpPr>
        <p:spPr>
          <a:xfrm>
            <a:off x="6345641" y="1566985"/>
            <a:ext cx="5146751" cy="683847"/>
          </a:xfrm>
          <a:prstGeom prst="rect">
            <a:avLst/>
          </a:prstGeom>
        </p:spPr>
        <p:txBody>
          <a:bodyPr vert="horz" lIns="91440" tIns="45720" rIns="91440" bIns="45720" rtlCol="0">
            <a:no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lang="en-US" sz="2400" b="0">
                <a:latin typeface="Arial" panose="020B0604020202020204" pitchFamily="34" charset="0"/>
                <a:cs typeface="Arial" panose="020B0604020202020204" pitchFamily="34" charset="0"/>
              </a:defRPr>
            </a:lvl1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text /</a:t>
            </a:r>
            <a:br>
              <a:rPr lang="en-US"/>
            </a:br>
            <a:r>
              <a:rPr lang="en-US" err="1"/>
              <a:t>Cliquez</a:t>
            </a:r>
            <a:r>
              <a:rPr lang="en-US"/>
              <a:t> pour modifier le </a:t>
            </a:r>
            <a:r>
              <a:rPr lang="en-US" err="1"/>
              <a:t>texte</a:t>
            </a:r>
            <a:br>
              <a:rPr lang="en-US"/>
            </a:br>
            <a:endParaRPr lang="en-US"/>
          </a:p>
        </p:txBody>
      </p:sp>
      <p:sp>
        <p:nvSpPr>
          <p:cNvPr id="11" name="Content Placeholder 2"/>
          <p:cNvSpPr>
            <a:spLocks noGrp="1"/>
          </p:cNvSpPr>
          <p:nvPr>
            <p:ph idx="12" hasCustomPrompt="1"/>
          </p:nvPr>
        </p:nvSpPr>
        <p:spPr>
          <a:xfrm>
            <a:off x="6345642" y="2433019"/>
            <a:ext cx="5146751" cy="3701380"/>
          </a:xfrm>
          <a:prstGeom prst="rect">
            <a:avLst/>
          </a:prstGeom>
        </p:spPr>
        <p:txBody>
          <a:bodyPr>
            <a:normAutofit/>
          </a:bodyPr>
          <a:lst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2400" b="0" baseline="0">
                <a:latin typeface="Arial" panose="020B0604020202020204" pitchFamily="34" charset="0"/>
                <a:cs typeface="Arial" panose="020B0604020202020204" pitchFamily="34" charset="0"/>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a:latin typeface="Arial" panose="020B0604020202020204" pitchFamily="34" charset="0"/>
                <a:cs typeface="Arial" panose="020B0604020202020204" pitchFamily="34" charset="0"/>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2000" baseline="0">
                <a:latin typeface="Arial" panose="020B0604020202020204" pitchFamily="34" charset="0"/>
                <a:cs typeface="Arial" panose="020B0604020202020204" pitchFamily="34" charset="0"/>
              </a:defRPr>
            </a:lvl5p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text / </a:t>
            </a:r>
            <a:r>
              <a:rPr lang="en-US" err="1"/>
              <a:t>Cliquez</a:t>
            </a:r>
            <a:r>
              <a:rPr lang="en-US"/>
              <a:t> pour modifier le </a:t>
            </a:r>
            <a:r>
              <a:rPr lang="en-US" err="1"/>
              <a:t>texte</a:t>
            </a:r>
            <a:endParaRPr lang="en-US"/>
          </a:p>
          <a:p>
            <a:pPr lvl="0"/>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Second level / </a:t>
            </a:r>
            <a:r>
              <a:rPr lang="en-US" err="1"/>
              <a:t>Deuxième</a:t>
            </a:r>
            <a:r>
              <a:rPr lang="en-US"/>
              <a:t> </a:t>
            </a:r>
            <a:r>
              <a:rPr lang="en-US" err="1"/>
              <a:t>niveau</a:t>
            </a:r>
            <a:endParaRPr lang="en-US"/>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Third level / </a:t>
            </a:r>
            <a:r>
              <a:rPr lang="en-US" err="1"/>
              <a:t>Troisième</a:t>
            </a:r>
            <a:r>
              <a:rPr lang="en-US"/>
              <a:t> </a:t>
            </a:r>
            <a:r>
              <a:rPr lang="en-US" err="1"/>
              <a:t>niveau</a:t>
            </a:r>
            <a:endParaRPr lang="en-US"/>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a:t>
            </a:r>
            <a:r>
              <a:rPr lang="en-US" err="1"/>
              <a:t>niveau</a:t>
            </a:r>
            <a:r>
              <a:rPr lang="en-US"/>
              <a:t> /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a:t>
            </a:r>
            <a:r>
              <a:rPr lang="en-US" err="1"/>
              <a:t>niveau</a:t>
            </a:r>
            <a:r>
              <a:rPr lang="en-US"/>
              <a:t> / Fifth level</a:t>
            </a:r>
          </a:p>
        </p:txBody>
      </p:sp>
      <p:sp>
        <p:nvSpPr>
          <p:cNvPr id="7" name="Rectangle 6">
            <a:extLst>
              <a:ext uri="{FF2B5EF4-FFF2-40B4-BE49-F238E27FC236}">
                <a16:creationId xmlns:a16="http://schemas.microsoft.com/office/drawing/2014/main" id="{AA75A109-4258-470C-AA26-841E5209B2A5}"/>
              </a:ext>
            </a:extLst>
          </p:cNvPr>
          <p:cNvSpPr/>
          <p:nvPr userDrawn="1">
            <p:custDataLst>
              <p:tags r:id="rId1"/>
            </p:custDataLst>
          </p:nvPr>
        </p:nvSpPr>
        <p:spPr bwMode="hidden">
          <a:xfrm>
            <a:off x="778084" y="1318650"/>
            <a:ext cx="2125984" cy="71033"/>
          </a:xfrm>
          <a:prstGeom prst="rect">
            <a:avLst/>
          </a:prstGeom>
          <a:solidFill>
            <a:srgbClr val="4538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sz="1588">
              <a:solidFill>
                <a:srgbClr val="453897"/>
              </a:solidFill>
              <a:latin typeface="Arial" panose="020B0604020202020204" pitchFamily="34" charset="0"/>
            </a:endParaRPr>
          </a:p>
        </p:txBody>
      </p:sp>
    </p:spTree>
    <p:extLst>
      <p:ext uri="{BB962C8B-B14F-4D97-AF65-F5344CB8AC3E}">
        <p14:creationId xmlns:p14="http://schemas.microsoft.com/office/powerpoint/2010/main" val="912965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Title Slide Option 1">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758685" y="2169676"/>
            <a:ext cx="8747390" cy="733426"/>
          </a:xfrm>
        </p:spPr>
        <p:txBody>
          <a:bodyPr anchor="t">
            <a:noAutofit/>
          </a:bodyPr>
          <a:lstStyle>
            <a:lvl1pPr algn="l">
              <a:defRPr sz="2400" b="1" baseline="0">
                <a:solidFill>
                  <a:schemeClr val="tx1"/>
                </a:solidFill>
                <a:latin typeface="Arial" panose="020B0604020202020204" pitchFamily="34" charset="0"/>
              </a:defRPr>
            </a:lvl1pPr>
          </a:lstStyle>
          <a:p>
            <a:r>
              <a:rPr lang="en-US" err="1"/>
              <a:t>Cliquez</a:t>
            </a:r>
            <a:r>
              <a:rPr lang="en-US"/>
              <a:t> pour </a:t>
            </a:r>
            <a:r>
              <a:rPr lang="en-US" err="1"/>
              <a:t>ajouter</a:t>
            </a:r>
            <a:r>
              <a:rPr lang="en-US"/>
              <a:t> le </a:t>
            </a:r>
            <a:r>
              <a:rPr lang="en-US" err="1"/>
              <a:t>titre│Click</a:t>
            </a:r>
            <a:r>
              <a:rPr lang="en-US"/>
              <a:t> to edit Master title style</a:t>
            </a:r>
            <a:endParaRPr lang="en-CA"/>
          </a:p>
        </p:txBody>
      </p:sp>
      <p:sp>
        <p:nvSpPr>
          <p:cNvPr id="3" name="Subtitle 2"/>
          <p:cNvSpPr>
            <a:spLocks noGrp="1"/>
          </p:cNvSpPr>
          <p:nvPr>
            <p:ph type="subTitle" idx="1" hasCustomPrompt="1"/>
          </p:nvPr>
        </p:nvSpPr>
        <p:spPr>
          <a:xfrm>
            <a:off x="1758685" y="3158162"/>
            <a:ext cx="8747390" cy="675025"/>
          </a:xfrm>
        </p:spPr>
        <p:txBody>
          <a:bodyPr anchor="t">
            <a:noAutofit/>
          </a:bodyPr>
          <a:lstStyle>
            <a:lvl1pPr marL="0" indent="0" algn="l">
              <a:buNone/>
              <a:defRPr sz="1800">
                <a:solidFill>
                  <a:schemeClr val="tx2"/>
                </a:solidFill>
                <a:latin typeface="Arial" panose="020B0604020202020204" pitchFamily="34" charset="0"/>
              </a:defRPr>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en-US" err="1"/>
              <a:t>Cliquez</a:t>
            </a:r>
            <a:r>
              <a:rPr lang="en-US"/>
              <a:t> pour </a:t>
            </a:r>
            <a:r>
              <a:rPr lang="en-US" err="1"/>
              <a:t>ajouter</a:t>
            </a:r>
            <a:r>
              <a:rPr lang="en-US"/>
              <a:t> le </a:t>
            </a:r>
            <a:r>
              <a:rPr lang="en-US" err="1"/>
              <a:t>titre│Click</a:t>
            </a:r>
            <a:r>
              <a:rPr lang="en-US"/>
              <a:t> to edit Master title style</a:t>
            </a:r>
            <a:endParaRPr lang="en-CA"/>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7375" y="2060042"/>
            <a:ext cx="738161" cy="782696"/>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40" y="6065249"/>
            <a:ext cx="12203715" cy="792751"/>
          </a:xfrm>
          <a:prstGeom prst="rect">
            <a:avLst/>
          </a:prstGeom>
        </p:spPr>
      </p:pic>
    </p:spTree>
    <p:extLst>
      <p:ext uri="{BB962C8B-B14F-4D97-AF65-F5344CB8AC3E}">
        <p14:creationId xmlns:p14="http://schemas.microsoft.com/office/powerpoint/2010/main" val="684370000"/>
      </p:ext>
    </p:extLst>
  </p:cSld>
  <p:clrMapOvr>
    <a:masterClrMapping/>
  </p:clrMapOvr>
  <p:extLst>
    <p:ext uri="{DCECCB84-F9BA-43D5-87BE-67443E8EF086}">
      <p15:sldGuideLst xmlns:p15="http://schemas.microsoft.com/office/powerpoint/2012/main">
        <p15:guide id="1" orient="horz" pos="1774">
          <p15:clr>
            <a:srgbClr val="FBAE40"/>
          </p15:clr>
        </p15:guide>
        <p15:guide id="2" pos="370">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theme" Target="../theme/theme2.xml"/><Relationship Id="rId5" Type="http://schemas.openxmlformats.org/officeDocument/2006/relationships/slideLayout" Target="../slideLayouts/slideLayout13.xml"/><Relationship Id="rId10" Type="http://schemas.openxmlformats.org/officeDocument/2006/relationships/slideLayout" Target="../slideLayouts/slideLayout18.xml"/><Relationship Id="rId4" Type="http://schemas.openxmlformats.org/officeDocument/2006/relationships/slideLayout" Target="../slideLayouts/slideLayout12.xml"/><Relationship Id="rId9" Type="http://schemas.openxmlformats.org/officeDocument/2006/relationships/slideLayout" Target="../slideLayouts/slideLayout17.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640409" y="214989"/>
            <a:ext cx="10515600" cy="1325563"/>
          </a:xfrm>
          <a:prstGeom prst="rect">
            <a:avLst/>
          </a:prstGeom>
        </p:spPr>
        <p:txBody>
          <a:bodyPr vert="horz" lIns="91440" tIns="45720" rIns="91440" bIns="45720" rtlCol="0" anchor="ctr">
            <a:normAutofit/>
          </a:bodyPr>
          <a:lstStyle/>
          <a:p>
            <a:r>
              <a:rPr lang="en-US"/>
              <a:t>Click to edit Master title /</a:t>
            </a:r>
            <a:br>
              <a:rPr lang="en-US"/>
            </a:br>
            <a:r>
              <a:rPr lang="en-US" err="1"/>
              <a:t>Cliquez</a:t>
            </a:r>
            <a:r>
              <a:rPr lang="en-US"/>
              <a:t> pour modifier le </a:t>
            </a:r>
            <a:r>
              <a:rPr lang="en-US" err="1"/>
              <a:t>titre</a:t>
            </a:r>
            <a:endParaRPr lang="en-CA"/>
          </a:p>
        </p:txBody>
      </p:sp>
      <p:sp>
        <p:nvSpPr>
          <p:cNvPr id="10" name="Text Placeholder 2"/>
          <p:cNvSpPr>
            <a:spLocks noGrp="1"/>
          </p:cNvSpPr>
          <p:nvPr>
            <p:ph type="body" idx="1"/>
          </p:nvPr>
        </p:nvSpPr>
        <p:spPr>
          <a:xfrm>
            <a:off x="661252" y="1716210"/>
            <a:ext cx="10895101"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Master text styles │ </a:t>
            </a:r>
            <a:r>
              <a:rPr lang="en-US" err="1"/>
              <a:t>Cliquez</a:t>
            </a:r>
            <a:r>
              <a:rPr lang="en-US"/>
              <a:t> pour modifier les styles</a:t>
            </a:r>
          </a:p>
          <a:p>
            <a:pPr lvl="0"/>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Second level / </a:t>
            </a:r>
            <a:r>
              <a:rPr lang="en-US" err="1"/>
              <a:t>Deuxième</a:t>
            </a:r>
            <a:endParaRPr lang="en-US"/>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Third level / </a:t>
            </a:r>
            <a:r>
              <a:rPr lang="en-US" err="1"/>
              <a:t>Troisième</a:t>
            </a:r>
            <a:r>
              <a:rPr lang="en-US"/>
              <a:t> </a:t>
            </a:r>
            <a:r>
              <a:rPr lang="en-US" err="1"/>
              <a:t>niveau</a:t>
            </a:r>
            <a:endParaRPr lang="en-US"/>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Fourth level / </a:t>
            </a:r>
            <a:r>
              <a:rPr lang="en-US" err="1"/>
              <a:t>Quatrième</a:t>
            </a:r>
            <a:r>
              <a:rPr lang="en-US"/>
              <a:t> </a:t>
            </a:r>
            <a:r>
              <a:rPr lang="en-US" err="1"/>
              <a:t>niveau</a:t>
            </a:r>
            <a:endParaRPr lang="en-US"/>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Fifth level / </a:t>
            </a:r>
            <a:r>
              <a:rPr lang="en-US" err="1"/>
              <a:t>Cinquième</a:t>
            </a:r>
            <a:r>
              <a:rPr lang="en-US"/>
              <a:t> </a:t>
            </a:r>
            <a:r>
              <a:rPr lang="en-US" err="1"/>
              <a:t>niveau</a:t>
            </a:r>
            <a:endParaRPr lang="en-US"/>
          </a:p>
        </p:txBody>
      </p:sp>
      <p:sp>
        <p:nvSpPr>
          <p:cNvPr id="4" name="Date Placeholder 3"/>
          <p:cNvSpPr>
            <a:spLocks noGrp="1"/>
          </p:cNvSpPr>
          <p:nvPr>
            <p:ph type="dt" sz="half" idx="2"/>
          </p:nvPr>
        </p:nvSpPr>
        <p:spPr>
          <a:xfrm>
            <a:off x="536005" y="6356356"/>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endParaRPr lang="en-CA"/>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en-CA"/>
              <a:t>View Live Captions Here</a:t>
            </a:r>
          </a:p>
        </p:txBody>
      </p:sp>
      <p:pic>
        <p:nvPicPr>
          <p:cNvPr id="11" name="Picture 10"/>
          <p:cNvPicPr>
            <a:picLocks noChangeAspect="1"/>
          </p:cNvPicPr>
          <p:nvPr userDrawn="1"/>
        </p:nvPicPr>
        <p:blipFill>
          <a:blip r:embed="rId10"/>
          <a:stretch>
            <a:fillRect/>
          </a:stretch>
        </p:blipFill>
        <p:spPr bwMode="invGray">
          <a:xfrm>
            <a:off x="10962380" y="5931768"/>
            <a:ext cx="1273069" cy="949468"/>
          </a:xfrm>
          <a:prstGeom prst="rect">
            <a:avLst/>
          </a:prstGeom>
        </p:spPr>
      </p:pic>
      <p:sp>
        <p:nvSpPr>
          <p:cNvPr id="12" name="Slide Number Placeholder 5"/>
          <p:cNvSpPr txBox="1">
            <a:spLocks/>
          </p:cNvSpPr>
          <p:nvPr userDrawn="1"/>
        </p:nvSpPr>
        <p:spPr>
          <a:xfrm>
            <a:off x="11556351" y="6429007"/>
            <a:ext cx="55019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z="1200" b="1" smtClean="0">
                <a:solidFill>
                  <a:schemeClr val="bg1"/>
                </a:solidFill>
                <a:latin typeface="Arial" panose="020B0604020202020204" pitchFamily="34" charset="0"/>
                <a:cs typeface="Arial" panose="020B0604020202020204" pitchFamily="34" charset="0"/>
              </a:rPr>
              <a:pPr/>
              <a:t>‹#›</a:t>
            </a:fld>
            <a:endParaRPr lang="en-CA" sz="1200" b="1">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9BF567CC-AACF-7442-EAC4-B452E41C2089}"/>
              </a:ext>
            </a:extLst>
          </p:cNvPr>
          <p:cNvSpPr txBox="1"/>
          <p:nvPr userDrawn="1">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1860478830"/>
      </p:ext>
    </p:extLst>
  </p:cSld>
  <p:clrMap bg1="lt1" tx1="dk1" bg2="lt2" tx2="dk2" accent1="accent1" accent2="accent2" accent3="accent3" accent4="accent4" accent5="accent5" accent6="accent6" hlink="hlink" folHlink="folHlink"/>
  <p:sldLayoutIdLst>
    <p:sldLayoutId id="2147483678" r:id="rId1"/>
    <p:sldLayoutId id="2147483661" r:id="rId2"/>
    <p:sldLayoutId id="2147483677" r:id="rId3"/>
    <p:sldLayoutId id="2147483675" r:id="rId4"/>
    <p:sldLayoutId id="2147483666" r:id="rId5"/>
    <p:sldLayoutId id="2147483674" r:id="rId6"/>
    <p:sldLayoutId id="2147483664" r:id="rId7"/>
    <p:sldLayoutId id="2147483665" r:id="rId8"/>
  </p:sldLayoutIdLst>
  <p:hf sldNum="0" hdr="0" dt="0"/>
  <p:txStyles>
    <p:titleStyle>
      <a:lvl1pPr algn="l" defTabSz="914400" rtl="0" eaLnBrk="1" latinLnBrk="0" hangingPunct="1">
        <a:lnSpc>
          <a:spcPct val="90000"/>
        </a:lnSpc>
        <a:spcBef>
          <a:spcPct val="0"/>
        </a:spcBef>
        <a:buNone/>
        <a:defRPr lang="en-US" sz="3200" b="1" kern="1200" dirty="0">
          <a:solidFill>
            <a:schemeClr val="bg1"/>
          </a:solidFill>
          <a:latin typeface="Arial" panose="020B0604020202020204" pitchFamily="34" charset="0"/>
          <a:ea typeface="+mj-ea"/>
          <a:cs typeface="+mj-cs"/>
        </a:defRPr>
      </a:lvl1pPr>
    </p:titleStyle>
    <p:body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kern="1200">
          <a:solidFill>
            <a:schemeClr val="bg1"/>
          </a:solidFill>
          <a:latin typeface="Arial" panose="020B0604020202020204" pitchFamily="34" charset="0"/>
          <a:ea typeface="+mn-ea"/>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Arial" panose="020B0604020202020204" pitchFamily="34" charset="0"/>
          <a:ea typeface="+mn-ea"/>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Arial" panose="020B0604020202020204" pitchFamily="34" charset="0"/>
          <a:ea typeface="+mn-ea"/>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Arial" panose="020B0604020202020204" pitchFamily="34" charset="0"/>
          <a:ea typeface="+mn-ea"/>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9"/>
            <a:ext cx="10515600" cy="1325563"/>
          </a:xfrm>
          <a:prstGeom prst="rect">
            <a:avLst/>
          </a:prstGeom>
        </p:spPr>
        <p:txBody>
          <a:bodyPr vert="horz" lIns="91440" tIns="45720" rIns="91440" bIns="45720" rtlCol="0" anchor="t">
            <a:normAutofit/>
          </a:bodyPr>
          <a:lstStyle/>
          <a:p>
            <a:r>
              <a:rPr lang="en-US" err="1"/>
              <a:t>Cliquez</a:t>
            </a:r>
            <a:r>
              <a:rPr lang="en-US"/>
              <a:t> pour </a:t>
            </a:r>
            <a:r>
              <a:rPr lang="en-US" err="1"/>
              <a:t>ajouter</a:t>
            </a:r>
            <a:r>
              <a:rPr lang="en-US"/>
              <a:t> le </a:t>
            </a:r>
            <a:r>
              <a:rPr lang="en-US" err="1"/>
              <a:t>titre│Click</a:t>
            </a:r>
            <a:r>
              <a:rPr lang="en-US"/>
              <a:t> to edit Master title style</a:t>
            </a:r>
            <a:endParaRPr lang="en-CA"/>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err="1"/>
              <a:t>Cliquez</a:t>
            </a:r>
            <a:r>
              <a:rPr lang="en-US"/>
              <a:t> pour modifier les styles │ Click to edit Master text styles</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Deuxième</a:t>
            </a:r>
            <a:r>
              <a:rPr lang="en-US"/>
              <a:t> niveau │ Second level</a:t>
            </a:r>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Troisième</a:t>
            </a:r>
            <a:r>
              <a:rPr lang="en-US"/>
              <a:t> niveau │ Third level</a:t>
            </a:r>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Quatrième</a:t>
            </a:r>
            <a:r>
              <a:rPr lang="en-US"/>
              <a:t> niveau │Fourth level</a:t>
            </a:r>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err="1"/>
              <a:t>Cinquième</a:t>
            </a:r>
            <a:r>
              <a:rPr lang="en-US"/>
              <a:t> niveau │Fifth level</a:t>
            </a:r>
          </a:p>
        </p:txBody>
      </p:sp>
      <p:sp>
        <p:nvSpPr>
          <p:cNvPr id="4" name="Date Placeholder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2"/>
                </a:solidFill>
                <a:latin typeface="Arial" panose="020B0604020202020204" pitchFamily="34" charset="0"/>
              </a:defRPr>
            </a:lvl1pPr>
          </a:lstStyle>
          <a:p>
            <a:endParaRPr lang="en-CA"/>
          </a:p>
        </p:txBody>
      </p:sp>
      <p:sp>
        <p:nvSpPr>
          <p:cNvPr id="5" name="Footer Placeholder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2"/>
                </a:solidFill>
                <a:latin typeface="Arial" panose="020B0604020202020204" pitchFamily="34" charset="0"/>
              </a:defRPr>
            </a:lvl1pPr>
          </a:lstStyle>
          <a:p>
            <a:r>
              <a:rPr lang="fr-CA"/>
              <a:t>www.translate.it</a:t>
            </a:r>
            <a:endParaRPr lang="en-CA"/>
          </a:p>
        </p:txBody>
      </p:sp>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2"/>
                </a:solidFill>
                <a:latin typeface="Arial" panose="020B0604020202020204" pitchFamily="34" charset="0"/>
              </a:defRPr>
            </a:lvl1pPr>
          </a:lstStyle>
          <a:p>
            <a:fld id="{105822BA-B7AE-4DDB-BAFC-C8E55FB5C986}" type="slidenum">
              <a:rPr lang="en-CA" smtClean="0"/>
              <a:pPr/>
              <a:t>‹#›</a:t>
            </a:fld>
            <a:endParaRPr lang="en-CA"/>
          </a:p>
        </p:txBody>
      </p:sp>
      <p:sp>
        <p:nvSpPr>
          <p:cNvPr id="8" name="TextBox 7">
            <a:extLst>
              <a:ext uri="{FF2B5EF4-FFF2-40B4-BE49-F238E27FC236}">
                <a16:creationId xmlns:a16="http://schemas.microsoft.com/office/drawing/2014/main" id="{D6D89C23-0BA8-993A-CB68-00F688EB4E48}"/>
              </a:ext>
            </a:extLst>
          </p:cNvPr>
          <p:cNvSpPr txBox="1"/>
          <p:nvPr userDrawn="1">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1084760929"/>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Lst>
  <p:hf sldNum="0" hdr="0" dt="0"/>
  <p:txStyles>
    <p:titleStyle>
      <a:lvl1pPr algn="l" defTabSz="914377" rtl="0" eaLnBrk="1" latinLnBrk="0" hangingPunct="1">
        <a:lnSpc>
          <a:spcPct val="90000"/>
        </a:lnSpc>
        <a:spcBef>
          <a:spcPct val="0"/>
        </a:spcBef>
        <a:buNone/>
        <a:defRPr sz="2400" b="1" kern="1200">
          <a:solidFill>
            <a:schemeClr val="tx1"/>
          </a:solidFill>
          <a:latin typeface="Arial" panose="020B0604020202020204" pitchFamily="34" charset="0"/>
          <a:ea typeface="+mj-ea"/>
          <a:cs typeface="+mj-cs"/>
        </a:defRPr>
      </a:lvl1pPr>
    </p:titleStyle>
    <p:bodyStyle>
      <a:lvl1pPr marL="228600" marR="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sz="1800" kern="1200" baseline="0">
          <a:solidFill>
            <a:schemeClr val="tx1"/>
          </a:solidFill>
          <a:latin typeface="Arial" panose="020B0604020202020204" pitchFamily="34" charset="0"/>
          <a:ea typeface="+mn-ea"/>
          <a:cs typeface="+mn-cs"/>
        </a:defRPr>
      </a:lvl1pPr>
      <a:lvl2pPr marL="6858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Arial" panose="020B0604020202020204" pitchFamily="34" charset="0"/>
          <a:ea typeface="+mn-ea"/>
          <a:cs typeface="+mn-cs"/>
        </a:defRPr>
      </a:lvl2pPr>
      <a:lvl3pPr marL="11430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Arial" panose="020B0604020202020204" pitchFamily="34" charset="0"/>
          <a:ea typeface="+mn-ea"/>
          <a:cs typeface="+mn-cs"/>
        </a:defRPr>
      </a:lvl3pPr>
      <a:lvl4pPr marL="16002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Arial" panose="020B0604020202020204" pitchFamily="34" charset="0"/>
          <a:ea typeface="+mn-ea"/>
          <a:cs typeface="+mn-cs"/>
        </a:defRPr>
      </a:lvl4pPr>
      <a:lvl5pPr marL="2057400" marR="0"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sz="1800" kern="1200">
          <a:solidFill>
            <a:schemeClr val="tx1"/>
          </a:solidFill>
          <a:latin typeface="Arial" panose="020B0604020202020204" pitchFamily="34" charset="0"/>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0C002E"/>
        </a:solidFill>
        <a:effectLst/>
      </p:bgPr>
    </p:bg>
    <p:spTree>
      <p:nvGrpSpPr>
        <p:cNvPr id="1" name=""/>
        <p:cNvGrpSpPr/>
        <p:nvPr/>
      </p:nvGrpSpPr>
      <p:grpSpPr>
        <a:xfrm>
          <a:off x="0" y="0"/>
          <a:ext cx="0" cy="0"/>
          <a:chOff x="0" y="0"/>
          <a:chExt cx="0" cy="0"/>
        </a:xfrm>
      </p:grpSpPr>
      <p:sp>
        <p:nvSpPr>
          <p:cNvPr id="3" name="Title Placeholder 2"/>
          <p:cNvSpPr>
            <a:spLocks noGrp="1"/>
          </p:cNvSpPr>
          <p:nvPr>
            <p:ph type="title"/>
          </p:nvPr>
        </p:nvSpPr>
        <p:spPr>
          <a:xfrm>
            <a:off x="640409" y="214989"/>
            <a:ext cx="10515600" cy="1325563"/>
          </a:xfrm>
          <a:prstGeom prst="rect">
            <a:avLst/>
          </a:prstGeom>
        </p:spPr>
        <p:txBody>
          <a:bodyPr vert="horz" lIns="91440" tIns="45720" rIns="91440" bIns="45720" rtlCol="0" anchor="ctr">
            <a:normAutofit/>
          </a:bodyPr>
          <a:lstStyle/>
          <a:p>
            <a:r>
              <a:rPr lang="en-US"/>
              <a:t>Click to edit Master title /</a:t>
            </a:r>
            <a:br>
              <a:rPr lang="en-US"/>
            </a:br>
            <a:r>
              <a:rPr lang="en-US" err="1"/>
              <a:t>Cliquez</a:t>
            </a:r>
            <a:r>
              <a:rPr lang="en-US"/>
              <a:t> pour modifier le </a:t>
            </a:r>
            <a:r>
              <a:rPr lang="en-US" err="1"/>
              <a:t>titre</a:t>
            </a:r>
            <a:endParaRPr lang="en-CA"/>
          </a:p>
        </p:txBody>
      </p:sp>
      <p:sp>
        <p:nvSpPr>
          <p:cNvPr id="10" name="Text Placeholder 2"/>
          <p:cNvSpPr>
            <a:spLocks noGrp="1"/>
          </p:cNvSpPr>
          <p:nvPr>
            <p:ph type="body" idx="1"/>
          </p:nvPr>
        </p:nvSpPr>
        <p:spPr>
          <a:xfrm>
            <a:off x="661252" y="1716210"/>
            <a:ext cx="10895101" cy="4351338"/>
          </a:xfrm>
          <a:prstGeom prst="rect">
            <a:avLst/>
          </a:prstGeom>
        </p:spPr>
        <p:txBody>
          <a:bodyPr vert="horz" lIns="91440" tIns="45720" rIns="91440" bIns="45720" rtlCol="0">
            <a:normAutofit/>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a:t>Click to edit Master text styles │ </a:t>
            </a:r>
            <a:r>
              <a:rPr lang="en-US" err="1"/>
              <a:t>Cliquez</a:t>
            </a:r>
            <a:r>
              <a:rPr lang="en-US"/>
              <a:t> pour modifier les styles</a:t>
            </a:r>
          </a:p>
          <a:p>
            <a:pPr lvl="0"/>
            <a:endParaRPr lang="en-US"/>
          </a:p>
          <a:p>
            <a:pPr marL="685800" marR="0" lvl="1"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Second level / </a:t>
            </a:r>
            <a:r>
              <a:rPr lang="en-US" err="1"/>
              <a:t>Deuxième</a:t>
            </a:r>
            <a:endParaRPr lang="en-US"/>
          </a:p>
          <a:p>
            <a:pPr marL="1143000" marR="0" lvl="2"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Third level / </a:t>
            </a:r>
            <a:r>
              <a:rPr lang="en-US" err="1"/>
              <a:t>Troisièmeniveau</a:t>
            </a:r>
            <a:endParaRPr lang="en-US"/>
          </a:p>
          <a:p>
            <a:pPr marL="1600200" marR="0" lvl="3"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Fourth level / </a:t>
            </a:r>
            <a:r>
              <a:rPr lang="en-US" err="1"/>
              <a:t>Quatrièmeniveau</a:t>
            </a:r>
            <a:endParaRPr lang="en-US"/>
          </a:p>
          <a:p>
            <a:pPr marL="2057400" marR="0" lvl="4" indent="-228600" algn="l" defTabSz="914400" rtl="0" eaLnBrk="1" fontAlgn="auto" latinLnBrk="0" hangingPunct="1">
              <a:lnSpc>
                <a:spcPct val="90000"/>
              </a:lnSpc>
              <a:spcBef>
                <a:spcPts val="500"/>
              </a:spcBef>
              <a:spcAft>
                <a:spcPts val="0"/>
              </a:spcAft>
              <a:buClrTx/>
              <a:buSzTx/>
              <a:buFont typeface="Arial" panose="020B0604020202020204" pitchFamily="34" charset="0"/>
              <a:buChar char="•"/>
              <a:tabLst/>
              <a:defRPr/>
            </a:pPr>
            <a:r>
              <a:rPr lang="en-US"/>
              <a:t>Fifth level / </a:t>
            </a:r>
            <a:r>
              <a:rPr lang="en-US" err="1"/>
              <a:t>Cinquièmeniveau</a:t>
            </a:r>
            <a:endParaRPr lang="en-US"/>
          </a:p>
        </p:txBody>
      </p:sp>
      <p:sp>
        <p:nvSpPr>
          <p:cNvPr id="4" name="Date Placeholder 3"/>
          <p:cNvSpPr>
            <a:spLocks noGrp="1"/>
          </p:cNvSpPr>
          <p:nvPr>
            <p:ph type="dt" sz="half" idx="2"/>
          </p:nvPr>
        </p:nvSpPr>
        <p:spPr>
          <a:xfrm>
            <a:off x="536005" y="6356356"/>
            <a:ext cx="2743200" cy="365125"/>
          </a:xfrm>
          <a:prstGeom prst="rect">
            <a:avLst/>
          </a:prstGeom>
        </p:spPr>
        <p:txBody>
          <a:bodyPr vert="horz" lIns="91440" tIns="45720" rIns="91440" bIns="45720" rtlCol="0" anchor="ctr"/>
          <a:lstStyle>
            <a:lvl1pPr algn="l">
              <a:defRPr sz="1200">
                <a:solidFill>
                  <a:schemeClr val="tx1">
                    <a:tint val="75000"/>
                  </a:schemeClr>
                </a:solidFill>
                <a:latin typeface="Arial" panose="020B0604020202020204" pitchFamily="34" charset="0"/>
                <a:cs typeface="Arial" panose="020B0604020202020204" pitchFamily="34" charset="0"/>
              </a:defRPr>
            </a:lvl1pPr>
          </a:lstStyle>
          <a:p>
            <a:endParaRPr lang="en-CA"/>
          </a:p>
        </p:txBody>
      </p:sp>
      <p:sp>
        <p:nvSpPr>
          <p:cNvPr id="5" name="Footer Placeholder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1200">
                <a:solidFill>
                  <a:schemeClr val="tx1">
                    <a:tint val="75000"/>
                  </a:schemeClr>
                </a:solidFill>
                <a:latin typeface="Arial" panose="020B0604020202020204" pitchFamily="34" charset="0"/>
                <a:cs typeface="Arial" panose="020B0604020202020204" pitchFamily="34" charset="0"/>
              </a:defRPr>
            </a:lvl1pPr>
          </a:lstStyle>
          <a:p>
            <a:r>
              <a:rPr lang="en-CA"/>
              <a:t>View Live Captions Here</a:t>
            </a:r>
          </a:p>
        </p:txBody>
      </p:sp>
      <p:pic>
        <p:nvPicPr>
          <p:cNvPr id="11" name="Picture 10"/>
          <p:cNvPicPr>
            <a:picLocks noChangeAspect="1"/>
          </p:cNvPicPr>
          <p:nvPr userDrawn="1"/>
        </p:nvPicPr>
        <p:blipFill>
          <a:blip r:embed="rId3"/>
          <a:stretch>
            <a:fillRect/>
          </a:stretch>
        </p:blipFill>
        <p:spPr bwMode="invGray">
          <a:xfrm>
            <a:off x="10962380" y="5931768"/>
            <a:ext cx="1273069" cy="949468"/>
          </a:xfrm>
          <a:prstGeom prst="rect">
            <a:avLst/>
          </a:prstGeom>
        </p:spPr>
      </p:pic>
      <p:sp>
        <p:nvSpPr>
          <p:cNvPr id="12" name="Slide Number Placeholder 5"/>
          <p:cNvSpPr txBox="1">
            <a:spLocks/>
          </p:cNvSpPr>
          <p:nvPr userDrawn="1"/>
        </p:nvSpPr>
        <p:spPr>
          <a:xfrm>
            <a:off x="11556351" y="6429007"/>
            <a:ext cx="550191" cy="365125"/>
          </a:xfrm>
          <a:prstGeom prst="rect">
            <a:avLst/>
          </a:prstGeom>
        </p:spPr>
        <p:txBody>
          <a:bodyPr vert="horz" lIns="91440" tIns="45720" rIns="91440" bIns="45720" rtlCol="0" anchor="ctr"/>
          <a:lstStyle>
            <a:defPPr>
              <a:defRPr lang="en-US"/>
            </a:defPPr>
            <a:lvl1pPr marL="0" algn="r" defTabSz="914400" rtl="0" eaLnBrk="1" latinLnBrk="0" hangingPunct="1">
              <a:defRPr sz="1200" kern="1200">
                <a:solidFill>
                  <a:schemeClr val="tx1"/>
                </a:solidFill>
                <a:latin typeface="Corbel" panose="020B0503020204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E640701E-6F3F-4C1C-85F1-A48826A3E1A0}" type="slidenum">
              <a:rPr lang="en-CA" sz="1200" b="1" smtClean="0">
                <a:solidFill>
                  <a:schemeClr val="bg1"/>
                </a:solidFill>
                <a:latin typeface="Arial" panose="020B0604020202020204" pitchFamily="34" charset="0"/>
                <a:cs typeface="Arial" panose="020B0604020202020204" pitchFamily="34" charset="0"/>
              </a:rPr>
              <a:pPr/>
              <a:t>‹#›</a:t>
            </a:fld>
            <a:endParaRPr lang="en-CA" sz="1200" b="1">
              <a:solidFill>
                <a:schemeClr val="bg1"/>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1851C298-699D-ADEB-125B-DC95B9AB665C}"/>
              </a:ext>
            </a:extLst>
          </p:cNvPr>
          <p:cNvSpPr txBox="1"/>
          <p:nvPr userDrawn="1">
            <p:extLst>
              <p:ext uri="{1162E1C5-73C7-4A58-AE30-91384D911F3F}">
                <p184:classification xmlns:p184="http://schemas.microsoft.com/office/powerpoint/2018/4/main" val="hdr"/>
              </p:ext>
            </p:extLst>
          </p:nvPr>
        </p:nvSpPr>
        <p:spPr>
          <a:xfrm>
            <a:off x="10466388" y="63500"/>
            <a:ext cx="1697037" cy="182880"/>
          </a:xfrm>
          <a:prstGeom prst="rect">
            <a:avLst/>
          </a:prstGeom>
        </p:spPr>
        <p:txBody>
          <a:bodyPr horzOverflow="overflow" lIns="0" tIns="0" rIns="0" bIns="0">
            <a:spAutoFit/>
          </a:bodyPr>
          <a:lstStyle/>
          <a:p>
            <a:pPr algn="l"/>
            <a:r>
              <a:rPr lang="en-CA" sz="1200">
                <a:solidFill>
                  <a:srgbClr val="000000"/>
                </a:solidFill>
                <a:latin typeface="Calibri" panose="020F0502020204030204" pitchFamily="34" charset="0"/>
                <a:ea typeface="Calibri" panose="020F0502020204030204" pitchFamily="34" charset="0"/>
                <a:cs typeface="Calibri" panose="020F0502020204030204" pitchFamily="34" charset="0"/>
              </a:rPr>
              <a:t>Unclassified | Non classifié</a:t>
            </a:r>
          </a:p>
        </p:txBody>
      </p:sp>
    </p:spTree>
    <p:extLst>
      <p:ext uri="{BB962C8B-B14F-4D97-AF65-F5344CB8AC3E}">
        <p14:creationId xmlns:p14="http://schemas.microsoft.com/office/powerpoint/2010/main" val="1860478830"/>
      </p:ext>
    </p:extLst>
  </p:cSld>
  <p:clrMap bg1="lt1" tx1="dk1" bg2="lt2" tx2="dk2" accent1="accent1" accent2="accent2" accent3="accent3" accent4="accent4" accent5="accent5" accent6="accent6" hlink="hlink" folHlink="folHlink"/>
  <p:sldLayoutIdLst>
    <p:sldLayoutId id="2147483692" r:id="rId1"/>
  </p:sldLayoutIdLst>
  <p:hf sldNum="0" hdr="0" dt="0"/>
  <p:txStyles>
    <p:titleStyle>
      <a:lvl1pPr algn="l" defTabSz="914400" rtl="0" eaLnBrk="1" latinLnBrk="0" hangingPunct="1">
        <a:lnSpc>
          <a:spcPct val="90000"/>
        </a:lnSpc>
        <a:spcBef>
          <a:spcPct val="0"/>
        </a:spcBef>
        <a:buNone/>
        <a:defRPr lang="en-US" sz="3200" b="1" kern="1200" dirty="0">
          <a:solidFill>
            <a:schemeClr val="bg1"/>
          </a:solidFill>
          <a:latin typeface="Arial" panose="020B0604020202020204" pitchFamily="34" charset="0"/>
          <a:ea typeface="+mj-ea"/>
          <a:cs typeface="+mj-cs"/>
        </a:defRPr>
      </a:lvl1pPr>
    </p:titleStyle>
    <p:bodyStyle>
      <a:lvl1pPr marL="228600" marR="0" indent="-228600" algn="l" defTabSz="914400" rtl="0" eaLnBrk="1" fontAlgn="auto" latinLnBrk="0" hangingPunct="1">
        <a:lnSpc>
          <a:spcPct val="114000"/>
        </a:lnSpc>
        <a:spcBef>
          <a:spcPts val="1000"/>
        </a:spcBef>
        <a:spcAft>
          <a:spcPts val="0"/>
        </a:spcAft>
        <a:buClrTx/>
        <a:buSzTx/>
        <a:buFont typeface="Arial" panose="020B0604020202020204" pitchFamily="34" charset="0"/>
        <a:buChar char="•"/>
        <a:tabLst/>
        <a:defRPr sz="2800" b="0" kern="1200">
          <a:solidFill>
            <a:schemeClr val="bg1"/>
          </a:solidFill>
          <a:latin typeface="Arial" panose="020B0604020202020204" pitchFamily="34" charset="0"/>
          <a:ea typeface="+mn-ea"/>
          <a:cs typeface="Arial" panose="020B0604020202020204" pitchFamily="34" charset="0"/>
        </a:defRPr>
      </a:lvl1pPr>
      <a:lvl2pPr marL="6858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Arial" panose="020B0604020202020204" pitchFamily="34" charset="0"/>
          <a:ea typeface="+mn-ea"/>
          <a:cs typeface="Arial" panose="020B0604020202020204" pitchFamily="34" charset="0"/>
        </a:defRPr>
      </a:lvl2pPr>
      <a:lvl3pPr marL="11430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Arial" panose="020B0604020202020204" pitchFamily="34" charset="0"/>
          <a:ea typeface="+mn-ea"/>
          <a:cs typeface="Arial" panose="020B0604020202020204" pitchFamily="34" charset="0"/>
        </a:defRPr>
      </a:lvl3pPr>
      <a:lvl4pPr marL="16002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Arial" panose="020B0604020202020204" pitchFamily="34" charset="0"/>
          <a:ea typeface="+mn-ea"/>
          <a:cs typeface="Arial" panose="020B0604020202020204" pitchFamily="34" charset="0"/>
        </a:defRPr>
      </a:lvl4pPr>
      <a:lvl5pPr marL="2057400" marR="0" indent="-228600"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sz="2400" kern="1200" baseline="0">
          <a:solidFill>
            <a:schemeClr val="bg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hyperlink" Target="mailto:aaact-aatia@ssc-spc.gc.ca" TargetMode="External"/><Relationship Id="rId2" Type="http://schemas.openxmlformats.org/officeDocument/2006/relationships/notesSlide" Target="../notesSlides/notesSlide14.xml"/><Relationship Id="rId1" Type="http://schemas.openxmlformats.org/officeDocument/2006/relationships/slideLayout" Target="../slideLayouts/slideLayout4.xml"/><Relationship Id="rId4" Type="http://schemas.openxmlformats.org/officeDocument/2006/relationships/hyperlink" Target="https://www.canada.ca/en/shared-services/corporate/aaact-program/how-aaact-help-you.html"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9.xml"/><Relationship Id="rId1" Type="http://schemas.openxmlformats.org/officeDocument/2006/relationships/tags" Target="../tags/tag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66F68-DE5D-43A6-BD19-15477BEE3CC9}"/>
              </a:ext>
            </a:extLst>
          </p:cNvPr>
          <p:cNvSpPr>
            <a:spLocks noGrp="1"/>
          </p:cNvSpPr>
          <p:nvPr>
            <p:ph type="ctrTitle"/>
          </p:nvPr>
        </p:nvSpPr>
        <p:spPr>
          <a:xfrm>
            <a:off x="3271268" y="1321570"/>
            <a:ext cx="7320000" cy="1026214"/>
          </a:xfrm>
        </p:spPr>
        <p:txBody>
          <a:bodyPr/>
          <a:lstStyle/>
          <a:p>
            <a:r>
              <a:rPr lang="en-CA" sz="4400"/>
              <a:t>AAACT’s Lending Library</a:t>
            </a:r>
          </a:p>
        </p:txBody>
      </p:sp>
      <p:sp>
        <p:nvSpPr>
          <p:cNvPr id="3" name="Subtitle 2">
            <a:extLst>
              <a:ext uri="{FF2B5EF4-FFF2-40B4-BE49-F238E27FC236}">
                <a16:creationId xmlns:a16="http://schemas.microsoft.com/office/drawing/2014/main" id="{BC15D020-6FE8-4742-A6B2-D9156628B8A6}"/>
              </a:ext>
            </a:extLst>
          </p:cNvPr>
          <p:cNvSpPr>
            <a:spLocks noGrp="1"/>
          </p:cNvSpPr>
          <p:nvPr>
            <p:ph type="subTitle" idx="1"/>
          </p:nvPr>
        </p:nvSpPr>
        <p:spPr>
          <a:xfrm>
            <a:off x="3271270" y="2513748"/>
            <a:ext cx="5835660" cy="1367372"/>
          </a:xfrm>
        </p:spPr>
        <p:txBody>
          <a:bodyPr>
            <a:normAutofit/>
          </a:bodyPr>
          <a:lstStyle/>
          <a:p>
            <a:r>
              <a:rPr lang="en-CA"/>
              <a:t>Quick access to adaptive technology, accommodation, services, and tools for public service employees with disabilities</a:t>
            </a:r>
          </a:p>
          <a:p>
            <a:r>
              <a:rPr lang="en-CA" sz="900"/>
              <a:t>2024-04</a:t>
            </a:r>
          </a:p>
        </p:txBody>
      </p:sp>
    </p:spTree>
    <p:extLst>
      <p:ext uri="{BB962C8B-B14F-4D97-AF65-F5344CB8AC3E}">
        <p14:creationId xmlns:p14="http://schemas.microsoft.com/office/powerpoint/2010/main" val="38951779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108D88D-E1DE-4B9F-A141-71E9514D6D58}"/>
              </a:ext>
            </a:extLst>
          </p:cNvPr>
          <p:cNvSpPr>
            <a:spLocks noGrp="1"/>
          </p:cNvSpPr>
          <p:nvPr>
            <p:ph type="title"/>
          </p:nvPr>
        </p:nvSpPr>
        <p:spPr>
          <a:xfrm>
            <a:off x="635198" y="451976"/>
            <a:ext cx="9840451" cy="856125"/>
          </a:xfrm>
        </p:spPr>
        <p:txBody>
          <a:bodyPr/>
          <a:lstStyle/>
          <a:p>
            <a:r>
              <a:rPr lang="en-US"/>
              <a:t>AAACT’s Accommodation Process</a:t>
            </a:r>
            <a:endParaRPr lang="en-CA"/>
          </a:p>
        </p:txBody>
      </p:sp>
      <p:sp>
        <p:nvSpPr>
          <p:cNvPr id="5" name="Content Placeholder 4">
            <a:extLst>
              <a:ext uri="{FF2B5EF4-FFF2-40B4-BE49-F238E27FC236}">
                <a16:creationId xmlns:a16="http://schemas.microsoft.com/office/drawing/2014/main" id="{89B5F340-C1CC-4101-99A0-1C54BC3ACC20}"/>
              </a:ext>
            </a:extLst>
          </p:cNvPr>
          <p:cNvSpPr>
            <a:spLocks noGrp="1"/>
          </p:cNvSpPr>
          <p:nvPr>
            <p:ph idx="1"/>
          </p:nvPr>
        </p:nvSpPr>
        <p:spPr>
          <a:xfrm>
            <a:off x="409433" y="1505330"/>
            <a:ext cx="11559654" cy="5549899"/>
          </a:xfrm>
        </p:spPr>
        <p:txBody>
          <a:bodyPr vert="horz" lIns="91440" tIns="45720" rIns="91440" bIns="45720" rtlCol="0" anchor="t">
            <a:normAutofit/>
          </a:bodyPr>
          <a:lstStyle/>
          <a:p>
            <a:pPr marL="0" indent="0">
              <a:buNone/>
            </a:pPr>
            <a:r>
              <a:rPr lang="en-US" sz="3600" b="1">
                <a:solidFill>
                  <a:srgbClr val="FFFF00"/>
                </a:solidFill>
              </a:rPr>
              <a:t>Step 1: Intake Questionnaire</a:t>
            </a:r>
          </a:p>
          <a:p>
            <a:r>
              <a:rPr lang="en-US" sz="2400" b="1"/>
              <a:t> </a:t>
            </a:r>
            <a:r>
              <a:rPr lang="en-US" sz="2400"/>
              <a:t>When you contact AAACT for an Infosession, your student will be matched with a Client Liaison from the Lending Library</a:t>
            </a:r>
          </a:p>
          <a:p>
            <a:r>
              <a:rPr lang="en-US" sz="2400"/>
              <a:t>The Intake Questionnaire is a one-on-one meeting of less than an hour, where the Client Liaison helps the client to identify and discuss their barriers and their daily needs</a:t>
            </a:r>
          </a:p>
          <a:p>
            <a:r>
              <a:rPr lang="en-US" sz="2400"/>
              <a:t>The Client Liaison will summarize the findings of this meeting to distribute to the Adaptive Technology Specialists who will be at the Infosession</a:t>
            </a:r>
          </a:p>
        </p:txBody>
      </p:sp>
    </p:spTree>
    <p:extLst>
      <p:ext uri="{BB962C8B-B14F-4D97-AF65-F5344CB8AC3E}">
        <p14:creationId xmlns:p14="http://schemas.microsoft.com/office/powerpoint/2010/main" val="3799500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B0B25E-CCD7-4DE2-6794-667CF4FAB4D7}"/>
              </a:ext>
            </a:extLst>
          </p:cNvPr>
          <p:cNvSpPr>
            <a:spLocks noGrp="1"/>
          </p:cNvSpPr>
          <p:nvPr>
            <p:ph type="title"/>
          </p:nvPr>
        </p:nvSpPr>
        <p:spPr/>
        <p:txBody>
          <a:bodyPr/>
          <a:lstStyle/>
          <a:p>
            <a:r>
              <a:rPr lang="en-US" sz="3200" b="1">
                <a:solidFill>
                  <a:srgbClr val="FFFF00"/>
                </a:solidFill>
              </a:rPr>
              <a:t>Step 2: Infosession</a:t>
            </a:r>
            <a:endParaRPr lang="en-CA"/>
          </a:p>
        </p:txBody>
      </p:sp>
      <p:sp>
        <p:nvSpPr>
          <p:cNvPr id="3" name="Content Placeholder 2">
            <a:extLst>
              <a:ext uri="{FF2B5EF4-FFF2-40B4-BE49-F238E27FC236}">
                <a16:creationId xmlns:a16="http://schemas.microsoft.com/office/drawing/2014/main" id="{D879B7D1-F7A7-31B8-B8D4-5161672FC02B}"/>
              </a:ext>
            </a:extLst>
          </p:cNvPr>
          <p:cNvSpPr>
            <a:spLocks noGrp="1"/>
          </p:cNvSpPr>
          <p:nvPr>
            <p:ph idx="1"/>
          </p:nvPr>
        </p:nvSpPr>
        <p:spPr/>
        <p:txBody>
          <a:bodyPr>
            <a:normAutofit lnSpcReduction="10000"/>
          </a:bodyPr>
          <a:lstStyle/>
          <a:p>
            <a:r>
              <a:rPr lang="en-US" sz="2400"/>
              <a:t>One-hour, informal meeting where: </a:t>
            </a:r>
          </a:p>
          <a:p>
            <a:pPr lvl="1"/>
            <a:r>
              <a:rPr lang="en-US" sz="1800"/>
              <a:t>We introduce our services</a:t>
            </a:r>
          </a:p>
          <a:p>
            <a:pPr lvl="1"/>
            <a:r>
              <a:rPr lang="en-US" sz="1800"/>
              <a:t>The Client Liaison and your student share the barriers your student identified in their intake questionnaire</a:t>
            </a:r>
          </a:p>
          <a:p>
            <a:pPr lvl="1"/>
            <a:r>
              <a:rPr lang="en-US" sz="1800"/>
              <a:t>The manager describes the tasks and computer tools required by the position</a:t>
            </a:r>
          </a:p>
          <a:p>
            <a:r>
              <a:rPr lang="en-US" sz="2400"/>
              <a:t>AAACT will send all participants a summary document outlining the tools we discussed during this Infosession within the next 3 days</a:t>
            </a:r>
          </a:p>
          <a:p>
            <a:r>
              <a:rPr lang="en-US" sz="2400"/>
              <a:t>AAACT will assign a lead technician who is a subject matter expert in Adaptive Computer Technology to work one-on-one with the client. The lead technician will contact the client to set up an exploratory session and discuss potential solutions</a:t>
            </a:r>
            <a:endParaRPr lang="en-CA" sz="4400"/>
          </a:p>
        </p:txBody>
      </p:sp>
    </p:spTree>
    <p:extLst>
      <p:ext uri="{BB962C8B-B14F-4D97-AF65-F5344CB8AC3E}">
        <p14:creationId xmlns:p14="http://schemas.microsoft.com/office/powerpoint/2010/main" val="7887518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E1FC8A-596D-96B5-0582-4A231C00C97C}"/>
              </a:ext>
            </a:extLst>
          </p:cNvPr>
          <p:cNvSpPr>
            <a:spLocks noGrp="1"/>
          </p:cNvSpPr>
          <p:nvPr>
            <p:ph type="title"/>
          </p:nvPr>
        </p:nvSpPr>
        <p:spPr/>
        <p:txBody>
          <a:bodyPr/>
          <a:lstStyle/>
          <a:p>
            <a:pPr marL="0" indent="0">
              <a:buNone/>
            </a:pPr>
            <a:r>
              <a:rPr lang="en-US" sz="3200" b="1">
                <a:solidFill>
                  <a:srgbClr val="FFFF00"/>
                </a:solidFill>
              </a:rPr>
              <a:t>Step 3: Finding the Right Solution with the Lending Library</a:t>
            </a:r>
          </a:p>
        </p:txBody>
      </p:sp>
      <p:sp>
        <p:nvSpPr>
          <p:cNvPr id="3" name="Content Placeholder 2">
            <a:extLst>
              <a:ext uri="{FF2B5EF4-FFF2-40B4-BE49-F238E27FC236}">
                <a16:creationId xmlns:a16="http://schemas.microsoft.com/office/drawing/2014/main" id="{90B14C40-CE63-580A-7F74-EAC6465AF0C8}"/>
              </a:ext>
            </a:extLst>
          </p:cNvPr>
          <p:cNvSpPr>
            <a:spLocks noGrp="1"/>
          </p:cNvSpPr>
          <p:nvPr>
            <p:ph idx="1"/>
          </p:nvPr>
        </p:nvSpPr>
        <p:spPr>
          <a:xfrm>
            <a:off x="661251" y="1711573"/>
            <a:ext cx="10895100" cy="4694451"/>
          </a:xfrm>
        </p:spPr>
        <p:txBody>
          <a:bodyPr>
            <a:normAutofit fontScale="92500" lnSpcReduction="10000"/>
          </a:bodyPr>
          <a:lstStyle/>
          <a:p>
            <a:r>
              <a:rPr lang="en-CA" sz="2800"/>
              <a:t>Manager/Management Support completes the Client Contact form so that the employee can be added to our system. Please note we can begin providing services in advance of receiving this document back</a:t>
            </a:r>
          </a:p>
          <a:p>
            <a:r>
              <a:rPr lang="en-US" sz="2800"/>
              <a:t>Client identifies the solutions that might work, tries out different tools, and identifies the ones best suited to their needs and their work</a:t>
            </a:r>
          </a:p>
          <a:p>
            <a:r>
              <a:rPr lang="en-US" sz="2800"/>
              <a:t>Manager/Management Support approves loans of equipment and software to the client department</a:t>
            </a:r>
          </a:p>
          <a:p>
            <a:r>
              <a:rPr lang="en-CA" sz="2800"/>
              <a:t>Client reaches out to their lead technician if the equipment is not working, their condition changes, or they want to explore other solutions</a:t>
            </a:r>
          </a:p>
        </p:txBody>
      </p:sp>
    </p:spTree>
    <p:extLst>
      <p:ext uri="{BB962C8B-B14F-4D97-AF65-F5344CB8AC3E}">
        <p14:creationId xmlns:p14="http://schemas.microsoft.com/office/powerpoint/2010/main" val="16632802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848ED1-505D-BA97-4FAC-BE87F98A962D}"/>
              </a:ext>
            </a:extLst>
          </p:cNvPr>
          <p:cNvSpPr>
            <a:spLocks noGrp="1"/>
          </p:cNvSpPr>
          <p:nvPr>
            <p:ph type="title"/>
          </p:nvPr>
        </p:nvSpPr>
        <p:spPr/>
        <p:txBody>
          <a:bodyPr/>
          <a:lstStyle/>
          <a:p>
            <a:r>
              <a:rPr lang="en-CA" sz="3200" b="1">
                <a:solidFill>
                  <a:srgbClr val="FFFF00"/>
                </a:solidFill>
              </a:rPr>
              <a:t>Step 4: Concluding Lending Library Service</a:t>
            </a:r>
            <a:br>
              <a:rPr lang="en-CA" sz="3200" b="1">
                <a:solidFill>
                  <a:srgbClr val="FFFF00"/>
                </a:solidFill>
              </a:rPr>
            </a:br>
            <a:endParaRPr lang="en-CA"/>
          </a:p>
        </p:txBody>
      </p:sp>
      <p:sp>
        <p:nvSpPr>
          <p:cNvPr id="3" name="Content Placeholder 2">
            <a:extLst>
              <a:ext uri="{FF2B5EF4-FFF2-40B4-BE49-F238E27FC236}">
                <a16:creationId xmlns:a16="http://schemas.microsoft.com/office/drawing/2014/main" id="{3E1B521E-CCCA-3552-6CB8-B8CA71F8C849}"/>
              </a:ext>
            </a:extLst>
          </p:cNvPr>
          <p:cNvSpPr>
            <a:spLocks noGrp="1"/>
          </p:cNvSpPr>
          <p:nvPr>
            <p:ph idx="1"/>
          </p:nvPr>
        </p:nvSpPr>
        <p:spPr/>
        <p:txBody>
          <a:bodyPr/>
          <a:lstStyle/>
          <a:p>
            <a:r>
              <a:rPr lang="en-CA" sz="2800"/>
              <a:t>Students keep their equipment for the length of their term</a:t>
            </a:r>
          </a:p>
          <a:p>
            <a:r>
              <a:rPr lang="en-CA" sz="2800"/>
              <a:t>If they are hired to an indeterminate position, they can continue to use their equipment as AAACT will provide resources to help the client department procure replacement stock for the Lending Library. This process avoids work interruptions and the need to reconfigure tools</a:t>
            </a:r>
          </a:p>
          <a:p>
            <a:endParaRPr lang="en-CA"/>
          </a:p>
        </p:txBody>
      </p:sp>
    </p:spTree>
    <p:extLst>
      <p:ext uri="{BB962C8B-B14F-4D97-AF65-F5344CB8AC3E}">
        <p14:creationId xmlns:p14="http://schemas.microsoft.com/office/powerpoint/2010/main" val="3023823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C5AE1E-2A7E-6FF9-D47A-FBBD81A628CB}"/>
              </a:ext>
            </a:extLst>
          </p:cNvPr>
          <p:cNvSpPr>
            <a:spLocks noGrp="1"/>
          </p:cNvSpPr>
          <p:nvPr>
            <p:ph type="title"/>
          </p:nvPr>
        </p:nvSpPr>
        <p:spPr/>
        <p:txBody>
          <a:bodyPr/>
          <a:lstStyle/>
          <a:p>
            <a:r>
              <a:rPr lang="en-US"/>
              <a:t>You’re ready to get started!</a:t>
            </a:r>
            <a:endParaRPr lang="en-CA"/>
          </a:p>
        </p:txBody>
      </p:sp>
      <p:sp>
        <p:nvSpPr>
          <p:cNvPr id="3" name="Content Placeholder 2">
            <a:extLst>
              <a:ext uri="{FF2B5EF4-FFF2-40B4-BE49-F238E27FC236}">
                <a16:creationId xmlns:a16="http://schemas.microsoft.com/office/drawing/2014/main" id="{A7BC0651-E4ED-3479-C5C5-B70921AFB7BF}"/>
              </a:ext>
            </a:extLst>
          </p:cNvPr>
          <p:cNvSpPr>
            <a:spLocks noGrp="1"/>
          </p:cNvSpPr>
          <p:nvPr>
            <p:ph idx="1"/>
          </p:nvPr>
        </p:nvSpPr>
        <p:spPr>
          <a:xfrm>
            <a:off x="661251" y="1711573"/>
            <a:ext cx="10895100" cy="4694451"/>
          </a:xfrm>
        </p:spPr>
        <p:txBody>
          <a:bodyPr>
            <a:normAutofit fontScale="92500"/>
          </a:bodyPr>
          <a:lstStyle/>
          <a:p>
            <a:pPr marL="514350" indent="-514350">
              <a:buFont typeface="+mj-lt"/>
              <a:buAutoNum type="arabicPeriod"/>
            </a:pPr>
            <a:r>
              <a:rPr lang="en-US"/>
              <a:t>Use the GC Accessibility Passport to have a conversation with your student about what accommodations they need</a:t>
            </a:r>
          </a:p>
          <a:p>
            <a:pPr marL="514350" indent="-514350">
              <a:buFont typeface="+mj-lt"/>
              <a:buAutoNum type="arabicPeriod"/>
            </a:pPr>
            <a:r>
              <a:rPr lang="en-US"/>
              <a:t>Email </a:t>
            </a:r>
            <a:r>
              <a:rPr lang="en-US">
                <a:hlinkClick r:id="rId3"/>
              </a:rPr>
              <a:t>aaact-aatia@ssc-spc.gc.ca</a:t>
            </a:r>
            <a:r>
              <a:rPr lang="en-US"/>
              <a:t> and make sure you say you’re contacting us about an EOSD student so we can provide the necessary services and supports</a:t>
            </a:r>
          </a:p>
          <a:p>
            <a:pPr marL="514350" indent="-514350">
              <a:buFont typeface="+mj-lt"/>
              <a:buAutoNum type="arabicPeriod"/>
            </a:pPr>
            <a:r>
              <a:rPr lang="en-US"/>
              <a:t>Attend your student’s Infosession &amp; help them get to work!</a:t>
            </a:r>
          </a:p>
          <a:p>
            <a:pPr marL="514350" indent="-514350">
              <a:buFont typeface="+mj-lt"/>
              <a:buAutoNum type="arabicPeriod"/>
            </a:pPr>
            <a:endParaRPr lang="en-US"/>
          </a:p>
          <a:p>
            <a:pPr marL="0" indent="0" algn="ctr">
              <a:buNone/>
            </a:pPr>
            <a:r>
              <a:rPr lang="en-CA" sz="2400"/>
              <a:t>Visit </a:t>
            </a:r>
            <a:r>
              <a:rPr lang="en-CA" u="sng">
                <a:solidFill>
                  <a:schemeClr val="accent2">
                    <a:lumMod val="40000"/>
                    <a:lumOff val="60000"/>
                  </a:schemeClr>
                </a:solidFill>
                <a:hlinkClick r:id="rId4">
                  <a:extLst>
                    <a:ext uri="{A12FA001-AC4F-418D-AE19-62706E023703}">
                      <ahyp:hlinkClr xmlns:ahyp="http://schemas.microsoft.com/office/drawing/2018/hyperlinkcolor" val="tx"/>
                    </a:ext>
                  </a:extLst>
                </a:hlinkClick>
              </a:rPr>
              <a:t>AAACT’s website</a:t>
            </a:r>
            <a:r>
              <a:rPr lang="en-CA" sz="2400"/>
              <a:t> (</a:t>
            </a:r>
            <a:r>
              <a:rPr lang="en-CA" sz="2400">
                <a:solidFill>
                  <a:schemeClr val="accent2">
                    <a:lumMod val="40000"/>
                    <a:lumOff val="60000"/>
                  </a:schemeClr>
                </a:solidFill>
                <a:hlinkClick r:id="rId4">
                  <a:extLst>
                    <a:ext uri="{A12FA001-AC4F-418D-AE19-62706E023703}">
                      <ahyp:hlinkClr xmlns:ahyp="http://schemas.microsoft.com/office/drawing/2018/hyperlinkcolor" val="tx"/>
                    </a:ext>
                  </a:extLst>
                </a:hlinkClick>
              </a:rPr>
              <a:t>https://www.canada.ca/en/shared-services/corporate/aaact-program/how-aaact-help-you.html</a:t>
            </a:r>
            <a:r>
              <a:rPr lang="en-CA" sz="2400"/>
              <a:t>) for more information about us</a:t>
            </a:r>
          </a:p>
          <a:p>
            <a:pPr marL="514350" indent="-514350">
              <a:buFont typeface="+mj-lt"/>
              <a:buAutoNum type="arabicPeriod"/>
            </a:pPr>
            <a:endParaRPr lang="en-US"/>
          </a:p>
          <a:p>
            <a:pPr marL="514350" indent="-514350">
              <a:buFont typeface="+mj-lt"/>
              <a:buAutoNum type="arabicPeriod"/>
            </a:pPr>
            <a:endParaRPr lang="en-CA"/>
          </a:p>
        </p:txBody>
      </p:sp>
    </p:spTree>
    <p:extLst>
      <p:ext uri="{BB962C8B-B14F-4D97-AF65-F5344CB8AC3E}">
        <p14:creationId xmlns:p14="http://schemas.microsoft.com/office/powerpoint/2010/main" val="15419568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AE7703-5297-4E04-9132-E14614D0379E}"/>
              </a:ext>
            </a:extLst>
          </p:cNvPr>
          <p:cNvSpPr>
            <a:spLocks noGrp="1"/>
          </p:cNvSpPr>
          <p:nvPr>
            <p:ph type="title"/>
          </p:nvPr>
        </p:nvSpPr>
        <p:spPr/>
        <p:txBody>
          <a:bodyPr/>
          <a:lstStyle/>
          <a:p>
            <a:r>
              <a:rPr lang="en-CA"/>
              <a:t>Agenda</a:t>
            </a:r>
          </a:p>
        </p:txBody>
      </p:sp>
      <p:sp>
        <p:nvSpPr>
          <p:cNvPr id="3" name="Content Placeholder 2">
            <a:extLst>
              <a:ext uri="{FF2B5EF4-FFF2-40B4-BE49-F238E27FC236}">
                <a16:creationId xmlns:a16="http://schemas.microsoft.com/office/drawing/2014/main" id="{4FFA94DB-2CB9-4424-BB11-D3D4BEC6F6B4}"/>
              </a:ext>
            </a:extLst>
          </p:cNvPr>
          <p:cNvSpPr>
            <a:spLocks noGrp="1"/>
          </p:cNvSpPr>
          <p:nvPr>
            <p:ph idx="1"/>
          </p:nvPr>
        </p:nvSpPr>
        <p:spPr>
          <a:xfrm>
            <a:off x="661251" y="1711573"/>
            <a:ext cx="10895100" cy="4694451"/>
          </a:xfrm>
        </p:spPr>
        <p:txBody>
          <a:bodyPr>
            <a:normAutofit fontScale="92500" lnSpcReduction="20000"/>
          </a:bodyPr>
          <a:lstStyle/>
          <a:p>
            <a:pPr lvl="0"/>
            <a:r>
              <a:rPr lang="en-US"/>
              <a:t>Overview of AAACT</a:t>
            </a:r>
          </a:p>
          <a:p>
            <a:pPr lvl="0"/>
            <a:r>
              <a:rPr lang="en-US"/>
              <a:t>What is the Lending Library?</a:t>
            </a:r>
          </a:p>
          <a:p>
            <a:pPr lvl="0"/>
            <a:r>
              <a:rPr lang="en-US"/>
              <a:t>Origins of the Lending Library</a:t>
            </a:r>
          </a:p>
          <a:p>
            <a:pPr lvl="0"/>
            <a:r>
              <a:rPr lang="en-US"/>
              <a:t>Current Status of the Lending Library</a:t>
            </a:r>
          </a:p>
          <a:p>
            <a:pPr lvl="0"/>
            <a:r>
              <a:rPr lang="en-CA"/>
              <a:t>How can we help your student employees?</a:t>
            </a:r>
          </a:p>
          <a:p>
            <a:pPr lvl="0"/>
            <a:r>
              <a:rPr lang="en-CA"/>
              <a:t>Hardware and software loans</a:t>
            </a:r>
          </a:p>
          <a:p>
            <a:pPr lvl="0"/>
            <a:r>
              <a:rPr lang="en-US"/>
              <a:t>Client Centric Delivery Model</a:t>
            </a:r>
          </a:p>
          <a:p>
            <a:pPr lvl="0"/>
            <a:r>
              <a:rPr lang="en-US"/>
              <a:t>How does the AAACT Lending Library process work?</a:t>
            </a:r>
          </a:p>
          <a:p>
            <a:pPr lvl="0"/>
            <a:r>
              <a:rPr lang="en-US"/>
              <a:t>You’re ready to get started!</a:t>
            </a:r>
          </a:p>
        </p:txBody>
      </p:sp>
    </p:spTree>
    <p:extLst>
      <p:ext uri="{BB962C8B-B14F-4D97-AF65-F5344CB8AC3E}">
        <p14:creationId xmlns:p14="http://schemas.microsoft.com/office/powerpoint/2010/main" val="2373754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CA"/>
              <a:t>Accessibility, Accommodation &amp; Adaptive Computer Technology (AAACT) Program</a:t>
            </a:r>
            <a:endParaRPr lang="en-CA">
              <a:latin typeface="Arial" panose="020B0604020202020204" pitchFamily="34" charset="0"/>
              <a:cs typeface="Arial" panose="020B0604020202020204" pitchFamily="34" charset="0"/>
            </a:endParaRPr>
          </a:p>
        </p:txBody>
      </p:sp>
      <p:sp>
        <p:nvSpPr>
          <p:cNvPr id="2" name="Content Placeholder 1"/>
          <p:cNvSpPr>
            <a:spLocks noGrp="1"/>
          </p:cNvSpPr>
          <p:nvPr>
            <p:ph idx="1"/>
          </p:nvPr>
        </p:nvSpPr>
        <p:spPr>
          <a:xfrm>
            <a:off x="647999" y="1711573"/>
            <a:ext cx="10895100" cy="4990377"/>
          </a:xfrm>
        </p:spPr>
        <p:txBody>
          <a:bodyPr>
            <a:normAutofit/>
          </a:bodyPr>
          <a:lstStyle/>
          <a:p>
            <a:pPr lvl="0"/>
            <a:r>
              <a:rPr lang="en-CA" sz="2400"/>
              <a:t>A leader in the fields of accessible technology and digital accessibility for over 30 years.</a:t>
            </a:r>
          </a:p>
          <a:p>
            <a:pPr marL="0" lvl="0" indent="0">
              <a:buNone/>
            </a:pPr>
            <a:endParaRPr lang="en-CA" sz="2400"/>
          </a:p>
          <a:p>
            <a:pPr marL="0" lvl="0" indent="0">
              <a:buNone/>
            </a:pPr>
            <a:endParaRPr lang="en-CA" sz="2400"/>
          </a:p>
          <a:p>
            <a:endParaRPr lang="en-CA" sz="2400"/>
          </a:p>
          <a:p>
            <a:endParaRPr lang="en-CA" sz="2400"/>
          </a:p>
          <a:p>
            <a:endParaRPr lang="en-CA" sz="900"/>
          </a:p>
          <a:p>
            <a:r>
              <a:rPr lang="en-CA" sz="2400"/>
              <a:t>Mandate: To provide GC employees with disabilities and managers across Canada with expert advice, training, support services, and adaptive technologies to facilitate access to workplace accommodation.</a:t>
            </a:r>
          </a:p>
        </p:txBody>
      </p:sp>
      <p:sp>
        <p:nvSpPr>
          <p:cNvPr id="13" name="Oval 12">
            <a:extLst>
              <a:ext uri="{FF2B5EF4-FFF2-40B4-BE49-F238E27FC236}">
                <a16:creationId xmlns:a16="http://schemas.microsoft.com/office/drawing/2014/main" id="{481650E7-2D37-E235-12A3-9DAADCA6B5E8}"/>
              </a:ext>
              <a:ext uri="{C183D7F6-B498-43B3-948B-1728B52AA6E4}">
                <adec:decorative xmlns:adec="http://schemas.microsoft.com/office/drawing/2017/decorative" val="1"/>
              </a:ext>
            </a:extLst>
          </p:cNvPr>
          <p:cNvSpPr/>
          <p:nvPr/>
        </p:nvSpPr>
        <p:spPr>
          <a:xfrm>
            <a:off x="4090988" y="2561034"/>
            <a:ext cx="3536155" cy="2506264"/>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Century Gothic" panose="020F0302020204030204"/>
              <a:ea typeface="+mn-ea"/>
              <a:cs typeface="+mn-cs"/>
            </a:endParaRPr>
          </a:p>
        </p:txBody>
      </p:sp>
      <p:sp>
        <p:nvSpPr>
          <p:cNvPr id="14" name="Oval 13">
            <a:extLst>
              <a:ext uri="{FF2B5EF4-FFF2-40B4-BE49-F238E27FC236}">
                <a16:creationId xmlns:a16="http://schemas.microsoft.com/office/drawing/2014/main" id="{681FEBBF-C606-C6B4-1541-82AB338FFE46}"/>
              </a:ext>
              <a:ext uri="{C183D7F6-B498-43B3-948B-1728B52AA6E4}">
                <adec:decorative xmlns:adec="http://schemas.microsoft.com/office/drawing/2017/decorative" val="1"/>
              </a:ext>
            </a:extLst>
          </p:cNvPr>
          <p:cNvSpPr/>
          <p:nvPr/>
        </p:nvSpPr>
        <p:spPr>
          <a:xfrm>
            <a:off x="1083922" y="2561034"/>
            <a:ext cx="3536155" cy="2506264"/>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p:txBody>
      </p:sp>
      <p:sp>
        <p:nvSpPr>
          <p:cNvPr id="15" name="Oval 14">
            <a:extLst>
              <a:ext uri="{FF2B5EF4-FFF2-40B4-BE49-F238E27FC236}">
                <a16:creationId xmlns:a16="http://schemas.microsoft.com/office/drawing/2014/main" id="{9C042606-8359-3DC9-9F5C-5729A583D127}"/>
              </a:ext>
              <a:ext uri="{C183D7F6-B498-43B3-948B-1728B52AA6E4}">
                <adec:decorative xmlns:adec="http://schemas.microsoft.com/office/drawing/2017/decorative" val="1"/>
              </a:ext>
            </a:extLst>
          </p:cNvPr>
          <p:cNvSpPr/>
          <p:nvPr/>
        </p:nvSpPr>
        <p:spPr>
          <a:xfrm>
            <a:off x="7098054" y="2561034"/>
            <a:ext cx="3536155" cy="2506264"/>
          </a:xfrm>
          <a:prstGeom prst="ellipse">
            <a:avLst/>
          </a:prstGeom>
          <a:solidFill>
            <a:schemeClr val="accent1">
              <a:alpha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1" i="0" u="none" strike="noStrike" kern="1200" cap="none" spc="0" normalizeH="0" baseline="0" noProof="0">
              <a:ln>
                <a:noFill/>
              </a:ln>
              <a:solidFill>
                <a:srgbClr val="FFFFFF"/>
              </a:solidFill>
              <a:effectLst/>
              <a:uLnTx/>
              <a:uFillTx/>
              <a:latin typeface="Century Gothic" panose="020F0302020204030204"/>
              <a:ea typeface="+mn-ea"/>
              <a:cs typeface="+mn-cs"/>
            </a:endParaRPr>
          </a:p>
        </p:txBody>
      </p:sp>
      <p:sp>
        <p:nvSpPr>
          <p:cNvPr id="18" name="TextBox 17">
            <a:extLst>
              <a:ext uri="{FF2B5EF4-FFF2-40B4-BE49-F238E27FC236}">
                <a16:creationId xmlns:a16="http://schemas.microsoft.com/office/drawing/2014/main" id="{A5EDCA11-9BA0-4F86-B7FF-5FC0325852B2}"/>
              </a:ext>
            </a:extLst>
          </p:cNvPr>
          <p:cNvSpPr txBox="1"/>
          <p:nvPr/>
        </p:nvSpPr>
        <p:spPr>
          <a:xfrm>
            <a:off x="1347300" y="2842193"/>
            <a:ext cx="2843127" cy="1384995"/>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8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Client Services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Individual, personalized support for persons with disabilities</a:t>
            </a:r>
          </a:p>
        </p:txBody>
      </p:sp>
      <p:sp>
        <p:nvSpPr>
          <p:cNvPr id="11" name="TextBox 10">
            <a:extLst>
              <a:ext uri="{FF2B5EF4-FFF2-40B4-BE49-F238E27FC236}">
                <a16:creationId xmlns:a16="http://schemas.microsoft.com/office/drawing/2014/main" id="{A31B21BC-0E0F-476A-BA3F-FEC7D312B88C}"/>
              </a:ext>
            </a:extLst>
          </p:cNvPr>
          <p:cNvSpPr txBox="1"/>
          <p:nvPr/>
        </p:nvSpPr>
        <p:spPr>
          <a:xfrm>
            <a:off x="4172795" y="2842193"/>
            <a:ext cx="3027421" cy="1877437"/>
          </a:xfrm>
          <a:prstGeom prst="rect">
            <a:avLst/>
          </a:prstGeom>
          <a:noFill/>
        </p:spPr>
        <p:txBody>
          <a:bodyPr wrap="square">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     </a:t>
            </a:r>
            <a:r>
              <a:rPr kumimoji="0" lang="en-CA" sz="18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Training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adaptive technology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digital accessibility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accessible documents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disability awareness</a:t>
            </a:r>
          </a:p>
        </p:txBody>
      </p:sp>
      <p:sp>
        <p:nvSpPr>
          <p:cNvPr id="19" name="TextBox 18">
            <a:extLst>
              <a:ext uri="{FF2B5EF4-FFF2-40B4-BE49-F238E27FC236}">
                <a16:creationId xmlns:a16="http://schemas.microsoft.com/office/drawing/2014/main" id="{37AB122A-5AC2-44C5-887A-05848840F760}"/>
              </a:ext>
            </a:extLst>
          </p:cNvPr>
          <p:cNvSpPr txBox="1"/>
          <p:nvPr/>
        </p:nvSpPr>
        <p:spPr>
          <a:xfrm>
            <a:off x="7335739" y="2843941"/>
            <a:ext cx="3199031" cy="1754326"/>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CA" sz="18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     </a:t>
            </a:r>
            <a:r>
              <a:rPr kumimoji="0" lang="en-CA" sz="1800" b="1" i="0" u="sng"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Research and Testing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CA" sz="10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endParaRP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new products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enterprise software accessibility</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CA" sz="1600" b="1" i="0" u="none" strike="noStrike" kern="1200" cap="none" spc="0" normalizeH="0" baseline="0" noProof="0">
                <a:ln>
                  <a:noFill/>
                </a:ln>
                <a:solidFill>
                  <a:srgbClr val="FFFFFF"/>
                </a:solidFill>
                <a:effectLst/>
                <a:uLnTx/>
                <a:uFillTx/>
                <a:latin typeface="Arial" panose="020B0604020202020204" pitchFamily="34" charset="0"/>
                <a:ea typeface="+mn-ea"/>
                <a:cs typeface="Arial" panose="020B0604020202020204" pitchFamily="34" charset="0"/>
              </a:rPr>
              <a:t>accessible procurement</a:t>
            </a:r>
          </a:p>
        </p:txBody>
      </p:sp>
    </p:spTree>
    <p:custDataLst>
      <p:tags r:id="rId1"/>
    </p:custDataLst>
    <p:extLst>
      <p:ext uri="{BB962C8B-B14F-4D97-AF65-F5344CB8AC3E}">
        <p14:creationId xmlns:p14="http://schemas.microsoft.com/office/powerpoint/2010/main" val="64778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A8B9FD-C211-ECA2-E1A5-7FA8393F3D1B}"/>
              </a:ext>
            </a:extLst>
          </p:cNvPr>
          <p:cNvSpPr>
            <a:spLocks noGrp="1"/>
          </p:cNvSpPr>
          <p:nvPr>
            <p:ph type="title"/>
          </p:nvPr>
        </p:nvSpPr>
        <p:spPr/>
        <p:txBody>
          <a:bodyPr/>
          <a:lstStyle/>
          <a:p>
            <a:r>
              <a:rPr lang="en-CA"/>
              <a:t>What is the Lending Library?</a:t>
            </a:r>
          </a:p>
        </p:txBody>
      </p:sp>
      <p:sp>
        <p:nvSpPr>
          <p:cNvPr id="3" name="Content Placeholder 2">
            <a:extLst>
              <a:ext uri="{FF2B5EF4-FFF2-40B4-BE49-F238E27FC236}">
                <a16:creationId xmlns:a16="http://schemas.microsoft.com/office/drawing/2014/main" id="{451C5C4A-9808-8C87-6701-415746EB3B42}"/>
              </a:ext>
            </a:extLst>
          </p:cNvPr>
          <p:cNvSpPr>
            <a:spLocks noGrp="1"/>
          </p:cNvSpPr>
          <p:nvPr>
            <p:ph idx="1"/>
          </p:nvPr>
        </p:nvSpPr>
        <p:spPr>
          <a:xfrm>
            <a:off x="661251" y="1711573"/>
            <a:ext cx="10895100" cy="4799759"/>
          </a:xfrm>
        </p:spPr>
        <p:txBody>
          <a:bodyPr>
            <a:normAutofit/>
          </a:bodyPr>
          <a:lstStyle/>
          <a:p>
            <a:pPr marL="0" lvl="1" indent="0">
              <a:buNone/>
            </a:pPr>
            <a:r>
              <a:rPr lang="en-US"/>
              <a:t>AAACT’s Lending Library is a fast-tracked accommodation service designed to support employees with disabilities in the Government of Canada.</a:t>
            </a:r>
          </a:p>
          <a:p>
            <a:pPr marL="0" lvl="1" indent="0">
              <a:buNone/>
            </a:pPr>
            <a:endParaRPr lang="en-US"/>
          </a:p>
          <a:p>
            <a:pPr marL="0" lvl="1" indent="0">
              <a:buNone/>
            </a:pPr>
            <a:r>
              <a:rPr lang="en-US"/>
              <a:t>The Lending Library</a:t>
            </a:r>
          </a:p>
          <a:p>
            <a:pPr marL="361950" lvl="1" indent="-361950"/>
            <a:r>
              <a:rPr lang="en-US"/>
              <a:t>provides </a:t>
            </a:r>
            <a:r>
              <a:rPr lang="en-US">
                <a:solidFill>
                  <a:srgbClr val="FFFF00"/>
                </a:solidFill>
              </a:rPr>
              <a:t>expert advice </a:t>
            </a:r>
            <a:r>
              <a:rPr lang="en-US"/>
              <a:t>to address barriers in the workplace</a:t>
            </a:r>
            <a:endParaRPr lang="en-CA"/>
          </a:p>
          <a:p>
            <a:pPr marL="361950" lvl="1" indent="-361950"/>
            <a:r>
              <a:rPr lang="en-US"/>
              <a:t>recommends the </a:t>
            </a:r>
            <a:r>
              <a:rPr lang="en-US">
                <a:solidFill>
                  <a:srgbClr val="FFFF00"/>
                </a:solidFill>
              </a:rPr>
              <a:t>right tools and services </a:t>
            </a:r>
            <a:r>
              <a:rPr lang="en-US"/>
              <a:t>based on needs and environment</a:t>
            </a:r>
            <a:endParaRPr lang="en-CA"/>
          </a:p>
          <a:p>
            <a:pPr marL="361950" lvl="1" indent="-361950"/>
            <a:r>
              <a:rPr lang="en-US"/>
              <a:t>provides at </a:t>
            </a:r>
            <a:r>
              <a:rPr lang="en-US">
                <a:solidFill>
                  <a:srgbClr val="FFFF00"/>
                </a:solidFill>
              </a:rPr>
              <a:t>no cost</a:t>
            </a:r>
            <a:r>
              <a:rPr lang="en-US"/>
              <a:t>:</a:t>
            </a:r>
          </a:p>
          <a:p>
            <a:pPr marL="819150" lvl="3" indent="-361950"/>
            <a:r>
              <a:rPr lang="en-US"/>
              <a:t>Hardware and software loans</a:t>
            </a:r>
          </a:p>
          <a:p>
            <a:pPr marL="819150" lvl="3" indent="-361950"/>
            <a:r>
              <a:rPr lang="en-US"/>
              <a:t>Access to specialized services</a:t>
            </a:r>
            <a:endParaRPr lang="en-CA"/>
          </a:p>
        </p:txBody>
      </p:sp>
    </p:spTree>
    <p:extLst>
      <p:ext uri="{BB962C8B-B14F-4D97-AF65-F5344CB8AC3E}">
        <p14:creationId xmlns:p14="http://schemas.microsoft.com/office/powerpoint/2010/main" val="21376496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F561C-E272-4C4B-B049-3145D6AD38AB}"/>
              </a:ext>
            </a:extLst>
          </p:cNvPr>
          <p:cNvSpPr>
            <a:spLocks noGrp="1"/>
          </p:cNvSpPr>
          <p:nvPr>
            <p:ph type="title"/>
          </p:nvPr>
        </p:nvSpPr>
        <p:spPr/>
        <p:txBody>
          <a:bodyPr/>
          <a:lstStyle/>
          <a:p>
            <a:r>
              <a:rPr lang="en-CA"/>
              <a:t>Origins of the Lending Library Service Pilot</a:t>
            </a:r>
          </a:p>
        </p:txBody>
      </p:sp>
      <p:sp>
        <p:nvSpPr>
          <p:cNvPr id="3" name="Content Placeholder 2">
            <a:extLst>
              <a:ext uri="{FF2B5EF4-FFF2-40B4-BE49-F238E27FC236}">
                <a16:creationId xmlns:a16="http://schemas.microsoft.com/office/drawing/2014/main" id="{397E0C2A-2AC5-480B-BF6B-A075FF68ABB1}"/>
              </a:ext>
            </a:extLst>
          </p:cNvPr>
          <p:cNvSpPr>
            <a:spLocks noGrp="1"/>
          </p:cNvSpPr>
          <p:nvPr>
            <p:ph idx="1"/>
          </p:nvPr>
        </p:nvSpPr>
        <p:spPr>
          <a:xfrm>
            <a:off x="675106" y="1697718"/>
            <a:ext cx="11282432" cy="4813614"/>
          </a:xfrm>
        </p:spPr>
        <p:txBody>
          <a:bodyPr>
            <a:normAutofit fontScale="70000" lnSpcReduction="20000"/>
          </a:bodyPr>
          <a:lstStyle/>
          <a:p>
            <a:pPr marL="0" indent="0">
              <a:buNone/>
            </a:pPr>
            <a:r>
              <a:rPr lang="en-US" sz="5100" baseline="-25000"/>
              <a:t>The Lending Library was created in response to Public Service Employee Survey results and the TBS 2019 Benchmarking Study on Workplace Accommodations, which identified:</a:t>
            </a:r>
          </a:p>
          <a:p>
            <a:r>
              <a:rPr lang="en-US" sz="5100" baseline="-25000"/>
              <a:t>Significant delays in obtaining the tools and measures employees need to succeed at work </a:t>
            </a:r>
            <a:endParaRPr lang="en-CA" sz="5100" baseline="-25000"/>
          </a:p>
          <a:p>
            <a:r>
              <a:rPr lang="en-US" sz="5100" baseline="-25000"/>
              <a:t>Additional challenges for temporary or short-term employees</a:t>
            </a:r>
          </a:p>
          <a:p>
            <a:pPr marL="0" indent="0">
              <a:buNone/>
            </a:pPr>
            <a:r>
              <a:rPr lang="en-US" sz="5100" baseline="-25000"/>
              <a:t>The Lending Library Service Pilot was funded between April 2019 and March 2024 by SSC in partnership with the Centralized Enabling Workplace Fund, a program of The Treasury Board of Canada's Office of Public Service Accessibility.</a:t>
            </a:r>
          </a:p>
          <a:p>
            <a:pPr marL="0" indent="0" algn="ctr">
              <a:buNone/>
            </a:pPr>
            <a:r>
              <a:rPr lang="en-CA" sz="6300" baseline="-25000"/>
              <a:t>We have served over </a:t>
            </a:r>
            <a:r>
              <a:rPr lang="en-CA" sz="6300" baseline="-25000">
                <a:solidFill>
                  <a:srgbClr val="FFFF00"/>
                </a:solidFill>
              </a:rPr>
              <a:t>500 clients </a:t>
            </a:r>
          </a:p>
          <a:p>
            <a:pPr marL="0" indent="0" algn="ctr">
              <a:buNone/>
            </a:pPr>
            <a:r>
              <a:rPr lang="en-CA" sz="6300" baseline="-25000"/>
              <a:t>and loaned more than </a:t>
            </a:r>
            <a:r>
              <a:rPr lang="en-CA" sz="6300" baseline="-25000">
                <a:solidFill>
                  <a:srgbClr val="FFFF00"/>
                </a:solidFill>
              </a:rPr>
              <a:t>1600 adaptive technology tools</a:t>
            </a:r>
          </a:p>
          <a:p>
            <a:endParaRPr lang="en-CA" sz="5100" baseline="-25000"/>
          </a:p>
        </p:txBody>
      </p:sp>
    </p:spTree>
    <p:extLst>
      <p:ext uri="{BB962C8B-B14F-4D97-AF65-F5344CB8AC3E}">
        <p14:creationId xmlns:p14="http://schemas.microsoft.com/office/powerpoint/2010/main" val="7636782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36A932-5EF9-5307-9B8F-3C2B2922E4B3}"/>
              </a:ext>
            </a:extLst>
          </p:cNvPr>
          <p:cNvSpPr>
            <a:spLocks noGrp="1"/>
          </p:cNvSpPr>
          <p:nvPr>
            <p:ph type="title"/>
          </p:nvPr>
        </p:nvSpPr>
        <p:spPr/>
        <p:txBody>
          <a:bodyPr/>
          <a:lstStyle/>
          <a:p>
            <a:r>
              <a:rPr lang="en-US"/>
              <a:t>Current Status of the Lending Library</a:t>
            </a:r>
            <a:endParaRPr lang="en-CA"/>
          </a:p>
        </p:txBody>
      </p:sp>
      <p:sp>
        <p:nvSpPr>
          <p:cNvPr id="3" name="Content Placeholder 2">
            <a:extLst>
              <a:ext uri="{FF2B5EF4-FFF2-40B4-BE49-F238E27FC236}">
                <a16:creationId xmlns:a16="http://schemas.microsoft.com/office/drawing/2014/main" id="{D5B84DC0-6576-3CDD-245D-A8FCBADD929A}"/>
              </a:ext>
            </a:extLst>
          </p:cNvPr>
          <p:cNvSpPr>
            <a:spLocks noGrp="1"/>
          </p:cNvSpPr>
          <p:nvPr>
            <p:ph idx="1"/>
          </p:nvPr>
        </p:nvSpPr>
        <p:spPr/>
        <p:txBody>
          <a:bodyPr/>
          <a:lstStyle/>
          <a:p>
            <a:r>
              <a:rPr lang="en-US" sz="3600">
                <a:effectLst/>
                <a:latin typeface="-apple-system"/>
              </a:rPr>
              <a:t>The Lending Library was such a success that we are now adapting our ways of working for all our clients.</a:t>
            </a:r>
          </a:p>
          <a:p>
            <a:r>
              <a:rPr lang="en-US" sz="3600">
                <a:latin typeface="-apple-system"/>
              </a:rPr>
              <a:t>The Lending Library will now serve all employees with improved timelines for employees of all tenures.</a:t>
            </a:r>
            <a:r>
              <a:rPr lang="en-US" sz="3600">
                <a:effectLst/>
                <a:latin typeface="-apple-system"/>
              </a:rPr>
              <a:t> </a:t>
            </a:r>
          </a:p>
          <a:p>
            <a:endParaRPr lang="en-CA"/>
          </a:p>
        </p:txBody>
      </p:sp>
      <p:sp>
        <p:nvSpPr>
          <p:cNvPr id="5" name="TextBox 4">
            <a:extLst>
              <a:ext uri="{FF2B5EF4-FFF2-40B4-BE49-F238E27FC236}">
                <a16:creationId xmlns:a16="http://schemas.microsoft.com/office/drawing/2014/main" id="{0A3E6080-FD26-CED7-2B51-5EC95C214DF7}"/>
              </a:ext>
            </a:extLst>
          </p:cNvPr>
          <p:cNvSpPr txBox="1"/>
          <p:nvPr/>
        </p:nvSpPr>
        <p:spPr>
          <a:xfrm>
            <a:off x="3057041" y="3255957"/>
            <a:ext cx="6114080" cy="369332"/>
          </a:xfrm>
          <a:prstGeom prst="rect">
            <a:avLst/>
          </a:prstGeom>
          <a:noFill/>
        </p:spPr>
        <p:txBody>
          <a:bodyPr wrap="square">
            <a:spAutoFit/>
          </a:bodyPr>
          <a:lstStyle/>
          <a:p>
            <a:r>
              <a:rPr lang="en-CA"/>
              <a:t>SSC - JA - AAACT Infosession - A-RT</a:t>
            </a:r>
          </a:p>
        </p:txBody>
      </p:sp>
    </p:spTree>
    <p:extLst>
      <p:ext uri="{BB962C8B-B14F-4D97-AF65-F5344CB8AC3E}">
        <p14:creationId xmlns:p14="http://schemas.microsoft.com/office/powerpoint/2010/main" val="198398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0DB088-09CE-AAA7-089B-C280FB9A2638}"/>
              </a:ext>
            </a:extLst>
          </p:cNvPr>
          <p:cNvSpPr>
            <a:spLocks noGrp="1"/>
          </p:cNvSpPr>
          <p:nvPr>
            <p:ph type="title"/>
          </p:nvPr>
        </p:nvSpPr>
        <p:spPr/>
        <p:txBody>
          <a:bodyPr/>
          <a:lstStyle/>
          <a:p>
            <a:r>
              <a:rPr lang="en-US"/>
              <a:t>How can we help your student employees?</a:t>
            </a:r>
            <a:endParaRPr lang="en-CA"/>
          </a:p>
        </p:txBody>
      </p:sp>
      <p:sp>
        <p:nvSpPr>
          <p:cNvPr id="3" name="Content Placeholder 2">
            <a:extLst>
              <a:ext uri="{FF2B5EF4-FFF2-40B4-BE49-F238E27FC236}">
                <a16:creationId xmlns:a16="http://schemas.microsoft.com/office/drawing/2014/main" id="{499D1225-30A3-5BB6-67C9-3E7720FC5B97}"/>
              </a:ext>
            </a:extLst>
          </p:cNvPr>
          <p:cNvSpPr>
            <a:spLocks noGrp="1"/>
          </p:cNvSpPr>
          <p:nvPr>
            <p:ph idx="1"/>
          </p:nvPr>
        </p:nvSpPr>
        <p:spPr/>
        <p:txBody>
          <a:bodyPr>
            <a:normAutofit fontScale="92500" lnSpcReduction="10000"/>
          </a:bodyPr>
          <a:lstStyle/>
          <a:p>
            <a:r>
              <a:rPr lang="en-US"/>
              <a:t>The Lending Library was created to help students with disabilities! </a:t>
            </a:r>
          </a:p>
          <a:p>
            <a:r>
              <a:rPr lang="en-US"/>
              <a:t>We provide assessments and accommodation to students on our fastest timeline</a:t>
            </a:r>
          </a:p>
          <a:p>
            <a:r>
              <a:rPr lang="en-US"/>
              <a:t>Reach out to AAACT as soon as you have a start date for your employee to schedule a first meeting with us</a:t>
            </a:r>
          </a:p>
          <a:p>
            <a:r>
              <a:rPr lang="en-CA"/>
              <a:t>The Lending Library can loan hardware and software as soon as the student’s first day of work</a:t>
            </a:r>
          </a:p>
          <a:p>
            <a:r>
              <a:rPr lang="en-CA"/>
              <a:t>Your student keeps the equipment for the length of their contract</a:t>
            </a:r>
          </a:p>
          <a:p>
            <a:r>
              <a:rPr lang="en-CA"/>
              <a:t>Our service is completely free, including shipping and returns</a:t>
            </a:r>
          </a:p>
        </p:txBody>
      </p:sp>
    </p:spTree>
    <p:extLst>
      <p:ext uri="{BB962C8B-B14F-4D97-AF65-F5344CB8AC3E}">
        <p14:creationId xmlns:p14="http://schemas.microsoft.com/office/powerpoint/2010/main" val="41746609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p:cNvSpPr>
            <a:spLocks noGrp="1"/>
          </p:cNvSpPr>
          <p:nvPr>
            <p:ph type="title"/>
          </p:nvPr>
        </p:nvSpPr>
        <p:spPr>
          <a:xfrm>
            <a:off x="621947" y="438724"/>
            <a:ext cx="8941252" cy="856125"/>
          </a:xfrm>
        </p:spPr>
        <p:txBody>
          <a:bodyPr/>
          <a:lstStyle/>
          <a:p>
            <a:r>
              <a:rPr lang="en-CA">
                <a:cs typeface="Arial" panose="020B0604020202020204" pitchFamily="34" charset="0"/>
              </a:rPr>
              <a:t>Hardware and Software Loans</a:t>
            </a:r>
          </a:p>
        </p:txBody>
      </p:sp>
      <p:sp>
        <p:nvSpPr>
          <p:cNvPr id="3" name="Text"/>
          <p:cNvSpPr>
            <a:spLocks noGrp="1"/>
          </p:cNvSpPr>
          <p:nvPr>
            <p:ph idx="1"/>
          </p:nvPr>
        </p:nvSpPr>
        <p:spPr/>
        <p:txBody>
          <a:bodyPr>
            <a:noAutofit/>
          </a:bodyPr>
          <a:lstStyle/>
          <a:p>
            <a:pPr marL="0" indent="0">
              <a:buNone/>
            </a:pPr>
            <a:r>
              <a:rPr lang="en-CA" sz="4000"/>
              <a:t>AAACT has purchased the most common assistive technology tools to have on-hand for employees with short term accommodation needs:</a:t>
            </a:r>
          </a:p>
          <a:p>
            <a:r>
              <a:rPr lang="en-CA" sz="3600"/>
              <a:t>20+ types of software</a:t>
            </a:r>
          </a:p>
          <a:p>
            <a:r>
              <a:rPr lang="en-CA" sz="3600"/>
              <a:t>500+ types of hardware and ergonomic equipment</a:t>
            </a:r>
          </a:p>
          <a:p>
            <a:pPr marL="0" indent="0">
              <a:buNone/>
            </a:pPr>
            <a:endParaRPr lang="en-CA" sz="3600"/>
          </a:p>
        </p:txBody>
      </p:sp>
    </p:spTree>
    <p:extLst>
      <p:ext uri="{BB962C8B-B14F-4D97-AF65-F5344CB8AC3E}">
        <p14:creationId xmlns:p14="http://schemas.microsoft.com/office/powerpoint/2010/main" val="3113585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9BA21-EDD3-4E4C-8AB8-D045D92C7146}"/>
              </a:ext>
            </a:extLst>
          </p:cNvPr>
          <p:cNvSpPr>
            <a:spLocks noGrp="1"/>
          </p:cNvSpPr>
          <p:nvPr>
            <p:ph type="title"/>
          </p:nvPr>
        </p:nvSpPr>
        <p:spPr>
          <a:xfrm>
            <a:off x="635198" y="451976"/>
            <a:ext cx="9254759" cy="856125"/>
          </a:xfrm>
        </p:spPr>
        <p:txBody>
          <a:bodyPr/>
          <a:lstStyle/>
          <a:p>
            <a:r>
              <a:rPr lang="en-US"/>
              <a:t>Client-Centric Service Delivery</a:t>
            </a:r>
            <a:endParaRPr lang="en-CA"/>
          </a:p>
        </p:txBody>
      </p:sp>
      <p:sp>
        <p:nvSpPr>
          <p:cNvPr id="3" name="Content Placeholder 2">
            <a:extLst>
              <a:ext uri="{FF2B5EF4-FFF2-40B4-BE49-F238E27FC236}">
                <a16:creationId xmlns:a16="http://schemas.microsoft.com/office/drawing/2014/main" id="{5109746D-1118-458F-B667-D36EA7A1C9E8}"/>
              </a:ext>
            </a:extLst>
          </p:cNvPr>
          <p:cNvSpPr>
            <a:spLocks noGrp="1"/>
          </p:cNvSpPr>
          <p:nvPr>
            <p:ph idx="1"/>
          </p:nvPr>
        </p:nvSpPr>
        <p:spPr>
          <a:xfrm>
            <a:off x="661251" y="1711573"/>
            <a:ext cx="10895100" cy="4833606"/>
          </a:xfrm>
        </p:spPr>
        <p:txBody>
          <a:bodyPr vert="horz" lIns="91440" tIns="45720" rIns="91440" bIns="45720" rtlCol="0" anchor="t">
            <a:normAutofit fontScale="85000" lnSpcReduction="10000"/>
          </a:bodyPr>
          <a:lstStyle/>
          <a:p>
            <a:r>
              <a:rPr lang="en-US" b="1">
                <a:solidFill>
                  <a:srgbClr val="FFFF00"/>
                </a:solidFill>
                <a:latin typeface="Arial"/>
                <a:cs typeface="Arial"/>
              </a:rPr>
              <a:t>Client</a:t>
            </a:r>
            <a:r>
              <a:rPr lang="en-US">
                <a:solidFill>
                  <a:srgbClr val="FFFF00"/>
                </a:solidFill>
                <a:latin typeface="Arial"/>
                <a:cs typeface="Arial"/>
              </a:rPr>
              <a:t> </a:t>
            </a:r>
            <a:r>
              <a:rPr lang="en-US">
                <a:latin typeface="Arial"/>
                <a:cs typeface="Arial"/>
              </a:rPr>
              <a:t>is the expert on their needs and the work they do</a:t>
            </a:r>
          </a:p>
          <a:p>
            <a:r>
              <a:rPr lang="en-US" b="1">
                <a:solidFill>
                  <a:srgbClr val="FFFF00"/>
                </a:solidFill>
                <a:latin typeface="Arial"/>
                <a:cs typeface="Arial"/>
              </a:rPr>
              <a:t>Manager</a:t>
            </a:r>
            <a:r>
              <a:rPr lang="en-US">
                <a:latin typeface="Arial"/>
                <a:cs typeface="Arial"/>
              </a:rPr>
              <a:t> and </a:t>
            </a:r>
            <a:r>
              <a:rPr lang="en-US" b="1">
                <a:solidFill>
                  <a:srgbClr val="FFFF00"/>
                </a:solidFill>
                <a:latin typeface="Arial"/>
                <a:cs typeface="Arial"/>
              </a:rPr>
              <a:t>Duty to Accommodate/ Workplace Wellness/ Health &amp; Safety Case Worker </a:t>
            </a:r>
            <a:r>
              <a:rPr lang="en-US">
                <a:latin typeface="Arial"/>
                <a:cs typeface="Arial"/>
              </a:rPr>
              <a:t>reaches out to AAACT to schedule a meeting, provides IT, HR, and Facilities contacts and brings these teams in to support the client</a:t>
            </a:r>
          </a:p>
          <a:p>
            <a:r>
              <a:rPr lang="en-US" b="1">
                <a:solidFill>
                  <a:srgbClr val="FFFF00"/>
                </a:solidFill>
                <a:latin typeface="Arial"/>
                <a:cs typeface="Arial"/>
              </a:rPr>
              <a:t>IT</a:t>
            </a:r>
            <a:r>
              <a:rPr lang="en-US">
                <a:latin typeface="Arial"/>
                <a:cs typeface="Arial"/>
              </a:rPr>
              <a:t> works with AAACT technician to ensure that the tools are working in the client department IT environment </a:t>
            </a:r>
            <a:endParaRPr lang="en-US"/>
          </a:p>
          <a:p>
            <a:r>
              <a:rPr lang="en-US" b="1">
                <a:solidFill>
                  <a:srgbClr val="FFFF00"/>
                </a:solidFill>
                <a:latin typeface="Arial"/>
                <a:cs typeface="Arial"/>
              </a:rPr>
              <a:t>AAACT</a:t>
            </a:r>
            <a:r>
              <a:rPr lang="en-US">
                <a:latin typeface="Arial"/>
                <a:cs typeface="Arial"/>
              </a:rPr>
              <a:t> recommends and loans equipment, hardware and software, then helps the client identify and test potential solutions. We can also make recommendations about other accommodation services (Occupational Therapists, hearing or vision testing, captioning) as appropriate, but cannot liaise on behalf of the client or their department</a:t>
            </a:r>
            <a:endParaRPr lang="en-CA">
              <a:latin typeface="Arial"/>
              <a:cs typeface="Arial"/>
            </a:endParaRPr>
          </a:p>
        </p:txBody>
      </p:sp>
    </p:spTree>
    <p:extLst>
      <p:ext uri="{BB962C8B-B14F-4D97-AF65-F5344CB8AC3E}">
        <p14:creationId xmlns:p14="http://schemas.microsoft.com/office/powerpoint/2010/main" val="4203832353"/>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3421764|-14129459|-10013765|-16738424|-16728873|Shared Services Canada&quot;,&quot;Id&quot;:&quot;663030b74231416a7430fe35&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ags/tag10.xml><?xml version="1.0" encoding="utf-8"?>
<p:tagLst xmlns:a="http://schemas.openxmlformats.org/drawingml/2006/main" xmlns:r="http://schemas.openxmlformats.org/officeDocument/2006/relationships" xmlns:p="http://schemas.openxmlformats.org/presentationml/2006/main">
  <p:tag name="NUM" val="8"/>
</p:tagLst>
</file>

<file path=ppt/tags/tag11.xml><?xml version="1.0" encoding="utf-8"?>
<p:tagLst xmlns:a="http://schemas.openxmlformats.org/drawingml/2006/main" xmlns:r="http://schemas.openxmlformats.org/officeDocument/2006/relationships" xmlns:p="http://schemas.openxmlformats.org/presentationml/2006/main">
  <p:tag name="NUM" val="8"/>
</p:tagLst>
</file>

<file path=ppt/tags/tag12.xml><?xml version="1.0" encoding="utf-8"?>
<p:tagLst xmlns:a="http://schemas.openxmlformats.org/drawingml/2006/main" xmlns:r="http://schemas.openxmlformats.org/officeDocument/2006/relationships" xmlns:p="http://schemas.openxmlformats.org/presentationml/2006/main">
  <p:tag name="NUM" val="8"/>
</p:tagLst>
</file>

<file path=ppt/tags/tag13.xml><?xml version="1.0" encoding="utf-8"?>
<p:tagLst xmlns:a="http://schemas.openxmlformats.org/drawingml/2006/main" xmlns:r="http://schemas.openxmlformats.org/officeDocument/2006/relationships" xmlns:p="http://schemas.openxmlformats.org/presentationml/2006/main">
  <p:tag name="NUM" val="8"/>
</p:tagLst>
</file>

<file path=ppt/tags/tag14.xml><?xml version="1.0" encoding="utf-8"?>
<p:tagLst xmlns:a="http://schemas.openxmlformats.org/drawingml/2006/main" xmlns:r="http://schemas.openxmlformats.org/officeDocument/2006/relationships" xmlns:p="http://schemas.openxmlformats.org/presentationml/2006/main">
  <p:tag name="__MICROSOFT_TRANSLATOR_CLM_SLIDEINFO" val="{&quot;Guid&quot;:&quot;5322e5ce-8f9a-48a0-b0b9-5a6ff164dc58&quot;,&quot;TimeStamp&quot;:&quot;2020-09-17T14:34:07.1889962-04:00&quot;}"/>
</p:tagLst>
</file>

<file path=ppt/tags/tag2.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6"/>
</p:tagLst>
</file>

<file path=ppt/tags/tag4.xml><?xml version="1.0" encoding="utf-8"?>
<p:tagLst xmlns:a="http://schemas.openxmlformats.org/drawingml/2006/main" xmlns:r="http://schemas.openxmlformats.org/officeDocument/2006/relationships" xmlns:p="http://schemas.openxmlformats.org/presentationml/2006/main">
  <p:tag name="NUM" val="7"/>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6"/>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6"/>
</p:tagLst>
</file>

<file path=ppt/tags/tag9.xml><?xml version="1.0" encoding="utf-8"?>
<p:tagLst xmlns:a="http://schemas.openxmlformats.org/drawingml/2006/main" xmlns:r="http://schemas.openxmlformats.org/officeDocument/2006/relationships" xmlns:p="http://schemas.openxmlformats.org/presentationml/2006/main">
  <p:tag name="NUM" val="8"/>
</p:tagLst>
</file>

<file path=ppt/theme/theme1.xml><?xml version="1.0" encoding="utf-8"?>
<a:theme xmlns:a="http://schemas.openxmlformats.org/drawingml/2006/main" name="Office Theme">
  <a:themeElements>
    <a:clrScheme name="SSC colors">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A02AB3"/>
      </a:accent6>
      <a:hlink>
        <a:srgbClr val="2866CD"/>
      </a:hlink>
      <a:folHlink>
        <a:srgbClr val="A02AB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Autofit/>
      </a:bodyPr>
      <a:lstStyle>
        <a:defPPr>
          <a:defRPr dirty="0" smtClean="0"/>
        </a:defPPr>
      </a:lstStyle>
    </a:txDef>
  </a:objectDefaults>
  <a:extraClrSchemeLst/>
  <a:extLst>
    <a:ext uri="{05A4C25C-085E-4340-85A3-A5531E510DB2}">
      <thm15:themeFamily xmlns:thm15="http://schemas.microsoft.com/office/thememl/2012/main" name="Wide-template-dark" id="{984CFFDB-4B98-45DF-A6C8-680DB8E1D39B}" vid="{682BA24B-4151-4A7C-9D48-0BAEF6D9B3F3}"/>
    </a:ext>
  </a:extLst>
</a:theme>
</file>

<file path=ppt/theme/theme2.xml><?xml version="1.0" encoding="utf-8"?>
<a:theme xmlns:a="http://schemas.openxmlformats.org/drawingml/2006/main" name="2_Office Theme">
  <a:themeElements>
    <a:clrScheme name="SSC colors">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A02AB3"/>
      </a:accent6>
      <a:hlink>
        <a:srgbClr val="2866CD"/>
      </a:hlink>
      <a:folHlink>
        <a:srgbClr val="A02AB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fr" id="{7B5449CF-F3D6-43FF-91A4-881539F229F1}" vid="{7A9D6EEA-7FDC-4675-8CC0-65D8AC86676F}"/>
    </a:ext>
  </a:extLst>
</a:theme>
</file>

<file path=ppt/theme/theme3.xml><?xml version="1.0" encoding="utf-8"?>
<a:theme xmlns:a="http://schemas.openxmlformats.org/drawingml/2006/main" name="Office Theme">
  <a:themeElements>
    <a:clrScheme name="SSC colors">
      <a:dk1>
        <a:srgbClr val="33333C"/>
      </a:dk1>
      <a:lt1>
        <a:srgbClr val="FFFFFF"/>
      </a:lt1>
      <a:dk2>
        <a:srgbClr val="52596A"/>
      </a:dk2>
      <a:lt2>
        <a:srgbClr val="D2DAE8"/>
      </a:lt2>
      <a:accent1>
        <a:srgbClr val="2866CD"/>
      </a:accent1>
      <a:accent2>
        <a:srgbClr val="00BCD7"/>
      </a:accent2>
      <a:accent3>
        <a:srgbClr val="009788"/>
      </a:accent3>
      <a:accent4>
        <a:srgbClr val="3D3186"/>
      </a:accent4>
      <a:accent5>
        <a:srgbClr val="6733BB"/>
      </a:accent5>
      <a:accent6>
        <a:srgbClr val="A02AB3"/>
      </a:accent6>
      <a:hlink>
        <a:srgbClr val="2866CD"/>
      </a:hlink>
      <a:folHlink>
        <a:srgbClr val="A02AB3"/>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bodyPr>
        <a:noAutofit/>
      </a:bodyPr>
      <a:lstStyle>
        <a:defPPr>
          <a:defRPr dirty="0" smtClean="0"/>
        </a:defPPr>
      </a:lstStyle>
    </a:txDef>
  </a:objectDefaults>
  <a:extraClrSchemeLst/>
  <a:extLst>
    <a:ext uri="{05A4C25C-085E-4340-85A3-A5531E510DB2}">
      <thm15:themeFamily xmlns:thm15="http://schemas.microsoft.com/office/thememl/2012/main" name="Wide-template-dark" id="{984CFFDB-4B98-45DF-A6C8-680DB8E1D39B}" vid="{682BA24B-4151-4A7C-9D48-0BAEF6D9B3F3}"/>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00da161-9a65-4a84-98f3-ad827201769b" xsi:nil="true"/>
    <lcf76f155ced4ddcb4097134ff3c332f xmlns="4d7eb343-ec84-4e5c-8254-03daeff5061b">
      <Terms xmlns="http://schemas.microsoft.com/office/infopath/2007/PartnerControls"/>
    </lcf76f155ced4ddcb4097134ff3c332f>
    <SharedWithUsers xmlns="500da161-9a65-4a84-98f3-ad827201769b">
      <UserInfo>
        <DisplayName>Collicott, Andrew (SSC/SPC)</DisplayName>
        <AccountId>25</AccountId>
        <AccountType/>
      </UserInfo>
    </SharedWithUser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9A2A66DE08ED114DB7A69E8867E7487E" ma:contentTypeVersion="18" ma:contentTypeDescription="Create a new document." ma:contentTypeScope="" ma:versionID="719d9fb4f327af4e611c5a98a9a2f6e2">
  <xsd:schema xmlns:xsd="http://www.w3.org/2001/XMLSchema" xmlns:xs="http://www.w3.org/2001/XMLSchema" xmlns:p="http://schemas.microsoft.com/office/2006/metadata/properties" xmlns:ns2="500da161-9a65-4a84-98f3-ad827201769b" xmlns:ns3="4d7eb343-ec84-4e5c-8254-03daeff5061b" targetNamespace="http://schemas.microsoft.com/office/2006/metadata/properties" ma:root="true" ma:fieldsID="5fd4d431ed754e71dcd7ef731ab8af6a" ns2:_="" ns3:_="">
    <xsd:import namespace="500da161-9a65-4a84-98f3-ad827201769b"/>
    <xsd:import namespace="4d7eb343-ec84-4e5c-8254-03daeff5061b"/>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2:TaxCatchAll"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00da161-9a65-4a84-98f3-ad827201769b"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115b192-67d1-4c13-84b2-329b94805977}" ma:internalName="TaxCatchAll" ma:showField="CatchAllData" ma:web="500da161-9a65-4a84-98f3-ad827201769b">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4d7eb343-ec84-4e5c-8254-03daeff5061b"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c44945db-1062-49f2-aa89-5404156f6881"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EF0FE86-4925-4684-8A79-F17505F21A7C}">
  <ds:schemaRefs>
    <ds:schemaRef ds:uri="4d7eb343-ec84-4e5c-8254-03daeff5061b"/>
    <ds:schemaRef ds:uri="500da161-9a65-4a84-98f3-ad827201769b"/>
    <ds:schemaRef ds:uri="9118e941-bbf4-4a63-91e6-4ec85e93b0ea"/>
    <ds:schemaRef ds:uri="c9efe450-c026-44c8-94e2-2ab5f0230782"/>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C89EDC87-83F4-4EEE-8097-E2408B54F66D}">
  <ds:schemaRefs>
    <ds:schemaRef ds:uri="http://schemas.microsoft.com/sharepoint/v3/contenttype/forms"/>
  </ds:schemaRefs>
</ds:datastoreItem>
</file>

<file path=customXml/itemProps3.xml><?xml version="1.0" encoding="utf-8"?>
<ds:datastoreItem xmlns:ds="http://schemas.openxmlformats.org/officeDocument/2006/customXml" ds:itemID="{6F515054-E7C1-4A50-A8C2-45E880049CB5}">
  <ds:schemaRefs>
    <ds:schemaRef ds:uri="4d7eb343-ec84-4e5c-8254-03daeff5061b"/>
    <ds:schemaRef ds:uri="500da161-9a65-4a84-98f3-ad827201769b"/>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Wide-template-dark</Template>
  <TotalTime>0</TotalTime>
  <Words>2806</Words>
  <Application>Microsoft Office PowerPoint</Application>
  <PresentationFormat>Widescreen</PresentationFormat>
  <Paragraphs>173</Paragraphs>
  <Slides>14</Slides>
  <Notes>14</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14</vt:i4>
      </vt:variant>
    </vt:vector>
  </HeadingPairs>
  <TitlesOfParts>
    <vt:vector size="22" baseType="lpstr">
      <vt:lpstr>-apple-system</vt:lpstr>
      <vt:lpstr>Arial</vt:lpstr>
      <vt:lpstr>Calibri</vt:lpstr>
      <vt:lpstr>Century Gothic</vt:lpstr>
      <vt:lpstr>Times New Roman</vt:lpstr>
      <vt:lpstr>Office Theme</vt:lpstr>
      <vt:lpstr>2_Office Theme</vt:lpstr>
      <vt:lpstr>Office Theme</vt:lpstr>
      <vt:lpstr>AAACT’s Lending Library</vt:lpstr>
      <vt:lpstr>Agenda</vt:lpstr>
      <vt:lpstr>Accessibility, Accommodation &amp; Adaptive Computer Technology (AAACT) Program</vt:lpstr>
      <vt:lpstr>What is the Lending Library?</vt:lpstr>
      <vt:lpstr>Origins of the Lending Library Service Pilot</vt:lpstr>
      <vt:lpstr>Current Status of the Lending Library</vt:lpstr>
      <vt:lpstr>How can we help your student employees?</vt:lpstr>
      <vt:lpstr>Hardware and Software Loans</vt:lpstr>
      <vt:lpstr>Client-Centric Service Delivery</vt:lpstr>
      <vt:lpstr>AAACT’s Accommodation Process</vt:lpstr>
      <vt:lpstr>Step 2: Infosession</vt:lpstr>
      <vt:lpstr>Step 3: Finding the Right Solution with the Lending Library</vt:lpstr>
      <vt:lpstr>Step 4: Concluding Lending Library Service </vt:lpstr>
      <vt:lpstr>You’re ready to get started!</vt:lpstr>
    </vt:vector>
  </TitlesOfParts>
  <Company>Government of Canada|Gouvernement du Canada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Accommodation &amp; Adaptive Computer Technology (AAACT) Program</dc:title>
  <dc:creator>Dante Falsetto</dc:creator>
  <cp:lastModifiedBy>Camila Das Gupta</cp:lastModifiedBy>
  <cp:revision>1</cp:revision>
  <dcterms:created xsi:type="dcterms:W3CDTF">2020-04-28T14:07:50Z</dcterms:created>
  <dcterms:modified xsi:type="dcterms:W3CDTF">2024-05-01T12:40:00Z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0x0101009A2A66DE08ED114DB7A69E8867E7487E</vt:lpwstr>
  </property>
  <property fmtid="{D5CDD505-2E9C-101B-9397-08002B2CF9AE}" pid="3" name="_NewReviewCycle">
    <vt:lpwstr/>
  </property>
  <property fmtid="{D5CDD505-2E9C-101B-9397-08002B2CF9AE}" pid="4" name="MediaServiceImageTags">
    <vt:lpwstr/>
  </property>
  <property fmtid="{D5CDD505-2E9C-101B-9397-08002B2CF9AE}" pid="5" name="MSIP_Label_8951c139-e885-4e7f-8042-c4c17a61b6ec_Enabled">
    <vt:lpwstr>true</vt:lpwstr>
  </property>
  <property fmtid="{D5CDD505-2E9C-101B-9397-08002B2CF9AE}" pid="6" name="MSIP_Label_8951c139-e885-4e7f-8042-c4c17a61b6ec_SetDate">
    <vt:lpwstr>2024-04-19T14:32:04Z</vt:lpwstr>
  </property>
  <property fmtid="{D5CDD505-2E9C-101B-9397-08002B2CF9AE}" pid="7" name="MSIP_Label_8951c139-e885-4e7f-8042-c4c17a61b6ec_Method">
    <vt:lpwstr>Standard</vt:lpwstr>
  </property>
  <property fmtid="{D5CDD505-2E9C-101B-9397-08002B2CF9AE}" pid="8" name="MSIP_Label_8951c139-e885-4e7f-8042-c4c17a61b6ec_Name">
    <vt:lpwstr>Unclassified</vt:lpwstr>
  </property>
  <property fmtid="{D5CDD505-2E9C-101B-9397-08002B2CF9AE}" pid="9" name="MSIP_Label_8951c139-e885-4e7f-8042-c4c17a61b6ec_SiteId">
    <vt:lpwstr>d05bc194-94bf-4ad6-ae2e-1db0f2e38f5e</vt:lpwstr>
  </property>
  <property fmtid="{D5CDD505-2E9C-101B-9397-08002B2CF9AE}" pid="10" name="MSIP_Label_8951c139-e885-4e7f-8042-c4c17a61b6ec_ActionId">
    <vt:lpwstr>86cab836-67ed-4d6b-b82f-2121d50dba9c</vt:lpwstr>
  </property>
  <property fmtid="{D5CDD505-2E9C-101B-9397-08002B2CF9AE}" pid="11" name="MSIP_Label_8951c139-e885-4e7f-8042-c4c17a61b6ec_ContentBits">
    <vt:lpwstr>1</vt:lpwstr>
  </property>
  <property fmtid="{D5CDD505-2E9C-101B-9397-08002B2CF9AE}" pid="12" name="ClassificationContentMarkingHeaderLocations">
    <vt:lpwstr>Office Theme:6\2_Office Theme:8\Office Theme:6</vt:lpwstr>
  </property>
  <property fmtid="{D5CDD505-2E9C-101B-9397-08002B2CF9AE}" pid="13" name="ClassificationContentMarkingHeaderText">
    <vt:lpwstr>Unclassified | Non classifié</vt:lpwstr>
  </property>
</Properties>
</file>