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catalogue.csps-efpc.gc.ca/product?catalog=COR451&amp;cm_locale=en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catalogue.csps-efpc.gc.ca/product?catalog=COR250&amp;cm_locale=en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catalogue.csps-efpc.gc.ca/product?catalog=COR254&amp;cm_locale=e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mailto:Training-Formation@tribunal.gc.ca" TargetMode="External"/><Relationship Id="rId5" Type="http://schemas.openxmlformats.org/officeDocument/2006/relationships/image" Target="../media/image4.svg"/><Relationship Id="rId15" Type="http://schemas.openxmlformats.org/officeDocument/2006/relationships/hyperlink" Target="https://catalogue.csps-efpc.gc.ca/product?catalog=COR253&amp;cm_locale=en" TargetMode="External"/><Relationship Id="rId10" Type="http://schemas.openxmlformats.org/officeDocument/2006/relationships/hyperlink" Target="https://intranet.atssc-scdata.gc.ca/hr-benefits/forms/employee-arrival-form-en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catalogue.csps-efpc.gc.ca/product?catalog=COR152&amp;cm_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/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/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/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/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/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0553" y="1103429"/>
            <a:ext cx="692949" cy="692949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/>
        </p:nvSpPr>
        <p:spPr>
          <a:xfrm>
            <a:off x="1036963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/>
        </p:nvSpPr>
        <p:spPr>
          <a:xfrm>
            <a:off x="5683289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/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Employee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/>
        </p:nvSpPr>
        <p:spPr>
          <a:xfrm>
            <a:off x="7785505" y="169199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Training Coord.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/>
        </p:nvSpPr>
        <p:spPr>
          <a:xfrm>
            <a:off x="10403468" y="1664262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Finance</a:t>
            </a:r>
            <a:endParaRPr lang="en-US" b="1" dirty="0">
              <a:solidFill>
                <a:srgbClr val="00CCFF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/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/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/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/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/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/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/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/>
        </p:nvSpPr>
        <p:spPr>
          <a:xfrm>
            <a:off x="10872952" y="210977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/>
        </p:nvSpPr>
        <p:spPr>
          <a:xfrm>
            <a:off x="8483795" y="210352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/>
        </p:nvSpPr>
        <p:spPr>
          <a:xfrm>
            <a:off x="6133877" y="207648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/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/>
        </p:nvSpPr>
        <p:spPr>
          <a:xfrm>
            <a:off x="559042" y="2354918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delegated financial signing authority for the employee via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Arrival Form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sending an email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Training-Formation@tribunal.gc.ca</a:t>
            </a:r>
            <a:endParaRPr lang="en-US" sz="1300" dirty="0"/>
          </a:p>
          <a:p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/>
        </p:nvSpPr>
        <p:spPr>
          <a:xfrm>
            <a:off x="2826395" y="2396775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appropriate components of the Authority Delegation Training program</a:t>
            </a:r>
            <a:endParaRPr lang="en-US" sz="1300" dirty="0"/>
          </a:p>
          <a:p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/>
        </p:nvSpPr>
        <p:spPr>
          <a:xfrm>
            <a:off x="5208605" y="2379610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Notify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Mandatory Training coordinator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once all courses have been completed</a:t>
            </a:r>
            <a:endParaRPr lang="en-US" sz="1300" dirty="0"/>
          </a:p>
          <a:p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/>
        </p:nvSpPr>
        <p:spPr>
          <a:xfrm>
            <a:off x="7593565" y="2390792"/>
            <a:ext cx="2049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Forward the request to the Financial Policies team</a:t>
            </a:r>
            <a:endParaRPr lang="en-US" sz="1300" dirty="0"/>
          </a:p>
          <a:p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/>
        </p:nvSpPr>
        <p:spPr>
          <a:xfrm>
            <a:off x="9894832" y="2392951"/>
            <a:ext cx="20495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a specimen signature card (needed to exercise delegation of financial signing authority)</a:t>
            </a:r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/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  <a:endParaRPr lang="en-US" sz="28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374567"/>
              </p:ext>
            </p:extLst>
          </p:nvPr>
        </p:nvGraphicFramePr>
        <p:xfrm>
          <a:off x="997896" y="4981903"/>
          <a:ext cx="4914900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G380 – Authority Delegation Training: Using Public Funds Responsibly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accent2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G381 - Authority Delegation Training: </a:t>
                      </a:r>
                      <a:r>
                        <a:rPr lang="en-US" sz="1100" u="sng" strike="noStrike" dirty="0" err="1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Practising</a:t>
                      </a:r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Responsible Procurement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accent2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 </a:t>
                      </a:r>
                      <a:endParaRPr lang="en-US" sz="1100" b="1" i="0" u="sng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G382 - Authority Delegation Training: Managing People Effectively 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accent2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47703"/>
              </p:ext>
            </p:extLst>
          </p:nvPr>
        </p:nvGraphicFramePr>
        <p:xfrm>
          <a:off x="6333572" y="5021773"/>
          <a:ext cx="4914900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G610 – Authority Delegation Validation Assessment for Executives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G380, G381 and G382 or equivalent)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accent2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G610-1 – Authority Delegation Revalidation Assessment for Executives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G610)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accent2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/>
        </p:nvSpPr>
        <p:spPr>
          <a:xfrm>
            <a:off x="997896" y="457280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Supervisors and Managers</a:t>
            </a:r>
            <a:endParaRPr lang="en-US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/>
        </p:nvSpPr>
        <p:spPr>
          <a:xfrm>
            <a:off x="6327225" y="460643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Executives</a:t>
            </a:r>
            <a:endParaRPr lang="en-US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/>
        </p:nvSpPr>
        <p:spPr>
          <a:xfrm>
            <a:off x="1713182" y="232040"/>
            <a:ext cx="964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Financial Signing Authority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20</cp:revision>
  <dcterms:created xsi:type="dcterms:W3CDTF">2022-02-24T12:07:28Z</dcterms:created>
  <dcterms:modified xsi:type="dcterms:W3CDTF">2022-02-24T15:36:52Z</dcterms:modified>
</cp:coreProperties>
</file>