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78143" autoAdjust="0"/>
  </p:normalViewPr>
  <p:slideViewPr>
    <p:cSldViewPr snapToGrid="0">
      <p:cViewPr varScale="1">
        <p:scale>
          <a:sx n="88" d="100"/>
          <a:sy n="88" d="100"/>
        </p:scale>
        <p:origin x="135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view.officeapps.live.com/op/view.aspx?src=https%3A%2F%2Fwiki.gccollab.ca%2Fimages%2F4%2F4d%2FWTP_-_Signage_-_Retrieval_of_personal_and_business_assets_FR.pptx&amp;wdOrigin=BROWSELINK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7B4991-5680-496C-9BA2-923177F4C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908" y="322561"/>
            <a:ext cx="8896349" cy="83502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Print a set of event day posters for each floor or team. See below for additional set up instructions.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411B1-04C0-4254-9690-4D0A9812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21515"/>
              </p:ext>
            </p:extLst>
          </p:nvPr>
        </p:nvGraphicFramePr>
        <p:xfrm>
          <a:off x="324116" y="1806816"/>
          <a:ext cx="9561540" cy="4427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Poster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IT Equipment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large box for assets and peripherals in a central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station equipped with post-it notes and sharpie markers in a central 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Paper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or on a paper recycling bin.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shredding bins/stations already located within your office.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to accommodate additional stationary.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media items to be destroyed.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Garbage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garbage stations already located within your office.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an area that houses all disinfection supplies and PPE.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FAB998-43CE-465E-9196-502794839DF4}"/>
              </a:ext>
            </a:extLst>
          </p:cNvPr>
          <p:cNvSpPr txBox="1"/>
          <p:nvPr/>
        </p:nvSpPr>
        <p:spPr>
          <a:xfrm>
            <a:off x="5802086" y="6270864"/>
            <a:ext cx="421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French version of this document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: </a:t>
            </a:r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  <a:hlinkClick r:id="rId5"/>
              </a:rPr>
              <a:t>FR version</a:t>
            </a:r>
            <a:endParaRPr lang="en-C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IT EQUIPMENT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Surplus IT equipment and peripherals should be placed here to return to IT.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RETAINED ASSETS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sorted business assets identified for retention. Please label and identify according to the instructions provided in your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DISINFECTING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provided sanitization items to clean all contacted surfaces. PPE is also provided, please wear as advise.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2551289"/>
            <a:ext cx="10874424" cy="28290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Clean-up </a:t>
            </a:r>
            <a:r>
              <a:rPr kumimoji="0" lang="en-CA" altLang="en-US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Captain</a:t>
            </a: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Hub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collect all clean-up materials required. Clean-up Captain can assist with any questions.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Person symbol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SHREDDING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ensure that the material is eligible for shredding.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GARBAGE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garbage from recyclables and place all garbage in the designated bin.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MEDIA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types of CDs, DVDs, etc. that require secure disposal.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RECLAMATION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surplus assets (technology) should be marked and place here. If it is too heavy to relocate, please label accordingly.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PAPER RECYCLING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paper from other materials (i.e. plastic and metal). All secure documents past their retention period should be shredded.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OFFICE SUPPLIES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 surplus office supplies in the designated boxes. This includes pens, notebooks, staplers, rulers, scissors, binders or any other usable office supplies.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SURPLUS FURNITURE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Mark all unused and broken furniture as “surplus” using the labels provided.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7762</TotalTime>
  <Words>429</Words>
  <Application>Microsoft Office PowerPoint</Application>
  <PresentationFormat>Widescreen</PresentationFormat>
  <Paragraphs>70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Georgia</vt:lpstr>
      <vt:lpstr>1_Office Theme</vt:lpstr>
      <vt:lpstr>2_Office Theme</vt:lpstr>
      <vt:lpstr>think-cell Slide</vt:lpstr>
      <vt:lpstr>Print a set of event day posters for each floor or team. See below for additional set up instructions.  </vt:lpstr>
      <vt:lpstr>Clean-up Captain Hub Please collect all clean-up materials required. Clean-up Captain can assist with any questions.  Thank you for participating</vt:lpstr>
      <vt:lpstr>SHREDDING Please ensure that the material is eligible for shredding.  Thank you for participating</vt:lpstr>
      <vt:lpstr>GARBAGE Please separate garbage from recyclables and place all garbage in the designated bin.  Thank you for participating</vt:lpstr>
      <vt:lpstr>MEDIA All types of CDs, DVDs, etc. that require secure disposal.  Thank you for participating</vt:lpstr>
      <vt:lpstr>RECLAMATION All surplus assets (technology) should be marked and place here. If it is too heavy to relocate, please label accordingly.  Thank you for participating</vt:lpstr>
      <vt:lpstr>PAPER RECYCLING Please separate paper from other materials (i.e. plastic and metal). All secure documents past their retention period should be shredded.   Thank you for participating</vt:lpstr>
      <vt:lpstr>OFFICE SUPPLIES Place surplus office supplies in the designated boxes. This includes pens, notebooks, staplers, rulers, scissors, binders or any other usable office supplies.   Thank you for participating</vt:lpstr>
      <vt:lpstr>SURPLUS FURNITURE Mark all unused and broken furniture as “surplus” using the labels provided.   Thank you for participating</vt:lpstr>
      <vt:lpstr>IT EQUIPMENT Surplus IT equipment and peripherals should be placed here to return to IT.  Thank you for participating</vt:lpstr>
      <vt:lpstr>RETAINED ASSETS All sorted business assets identified for retention. Please label and identify according to the instructions provided in your guide.   Thank you for participating</vt:lpstr>
      <vt:lpstr>DISINFECTING Please use the provided sanitization items to clean all contacted surfaces. PPE is also provided, please wear as advise.  Thank you for participating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73</cp:revision>
  <dcterms:created xsi:type="dcterms:W3CDTF">2016-09-22T13:56:19Z</dcterms:created>
  <dcterms:modified xsi:type="dcterms:W3CDTF">2022-08-30T15:38:45Z</dcterms:modified>
</cp:coreProperties>
</file>