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15"/>
  </p:notesMasterIdLst>
  <p:sldIdLst>
    <p:sldId id="265" r:id="rId3"/>
    <p:sldId id="495" r:id="rId4"/>
    <p:sldId id="264" r:id="rId5"/>
    <p:sldId id="475" r:id="rId6"/>
    <p:sldId id="476" r:id="rId7"/>
    <p:sldId id="477" r:id="rId8"/>
    <p:sldId id="478" r:id="rId9"/>
    <p:sldId id="479" r:id="rId10"/>
    <p:sldId id="480" r:id="rId11"/>
    <p:sldId id="481" r:id="rId12"/>
    <p:sldId id="496" r:id="rId13"/>
    <p:sldId id="48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ly Marek" initials="CM" lastIdx="3" clrIdx="0">
    <p:extLst>
      <p:ext uri="{19B8F6BF-5375-455C-9EA6-DF929625EA0E}">
        <p15:presenceInfo xmlns:p15="http://schemas.microsoft.com/office/powerpoint/2012/main" userId="S::Carly.Marek@bgis.com::80d3de50-9a79-4c2a-9250-059360ed4fcf" providerId="AD"/>
      </p:ext>
    </p:extLst>
  </p:cmAuthor>
  <p:cmAuthor id="2" name="Carine Pare" initials="CP" lastIdx="8" clrIdx="1">
    <p:extLst>
      <p:ext uri="{19B8F6BF-5375-455C-9EA6-DF929625EA0E}">
        <p15:presenceInfo xmlns:p15="http://schemas.microsoft.com/office/powerpoint/2012/main" userId="S::Carine.Pare@tpsgc-pwgsc.gc.ca::71f88b2f-db4c-4269-9577-1025f7fc65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CE7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8" autoAdjust="0"/>
    <p:restoredTop sz="78143" autoAdjust="0"/>
  </p:normalViewPr>
  <p:slideViewPr>
    <p:cSldViewPr snapToGrid="0">
      <p:cViewPr varScale="1">
        <p:scale>
          <a:sx n="88" d="100"/>
          <a:sy n="88" d="100"/>
        </p:scale>
        <p:origin x="1356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7754B-DBB1-42E7-94DA-0F9CA7FD7F05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718E7-4186-453C-A82F-0673DEC0A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39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144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8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35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48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4463212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DBF2B2-6E29-804D-BBC2-9BEE5015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306" y="2379518"/>
            <a:ext cx="11101387" cy="1295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33543-1E3F-E44E-9B20-569E29D9DE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307" y="3816351"/>
            <a:ext cx="3502586" cy="67835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CE7A44-3E45-CD44-B3AE-5AEBA351C8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4513" y="4335679"/>
            <a:ext cx="3494087" cy="5269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8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529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AB5CA4C7-9DA8-9349-A7AE-66A5D6A6F64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371849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0BDB9676-2139-3E4A-8902-B788AA4A143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43636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Picture Placeholder 6">
            <a:extLst>
              <a:ext uri="{FF2B5EF4-FFF2-40B4-BE49-F238E27FC236}">
                <a16:creationId xmlns:a16="http://schemas.microsoft.com/office/drawing/2014/main" id="{3AAEAB4E-EA57-5D45-ADBA-C01E02C671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086849" y="1606538"/>
            <a:ext cx="2438028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DDF9A85-81B8-594C-8E42-376FC3678AA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07625D3-4631-D144-A38F-D00BCF2C2126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7A595DD1-B636-EA46-A519-6AA9C65FD62C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3373211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995848D-37D6-C04D-BDF8-0D8718112883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368447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FC0A166-67A0-2340-971A-FD7BAF6FB8CF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225268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0E95A27-B41C-7F48-9F77-4204B73512BE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6220504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D1A0976-12BB-6843-AA08-4891F82E3E12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9077325" y="2878599"/>
            <a:ext cx="2437779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0CE6D17D-6FF8-034C-B243-541C6CC0C0A7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9072561" y="3194688"/>
            <a:ext cx="2442543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37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30838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BD7B9AD-945C-F149-B2DA-39EC98B68E9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47D4007-27E8-6B41-B124-3799DE9D341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5405440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E58BC4C-2568-1D44-AC5F-BB2715C9AD23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47039" y="4307350"/>
            <a:ext cx="526806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961F923-F71F-6342-AF54-96059A45165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242275" y="4601668"/>
            <a:ext cx="5246813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860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F5A1D93D-18EA-B646-9C69-64B68DA7465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343400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B818FFBC-FCFC-9842-8A48-4D05E54A6C5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129589" y="1606538"/>
            <a:ext cx="338551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12EB366-A3C6-464A-BD08-014B0A3C9D0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F62171F-0172-564D-A50B-45829D68B82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599FE3A4-484C-7240-9A03-C0D58B29988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4342039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30028FF-B82F-EC4C-999B-C024355F8F2F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337275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0311FA8-9690-B047-B085-60DB7E39A20E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8141153" y="4307350"/>
            <a:ext cx="337395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19F1970-3114-824F-93E4-D6E3FA50D6C5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8136389" y="4601668"/>
            <a:ext cx="33787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29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F954EBDC-0C0D-8C42-BD84-62A045BA7F6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4004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4" name="Picture Placeholder 6">
            <a:extLst>
              <a:ext uri="{FF2B5EF4-FFF2-40B4-BE49-F238E27FC236}">
                <a16:creationId xmlns:a16="http://schemas.microsoft.com/office/drawing/2014/main" id="{0D95A988-ADA4-2846-979A-FD44F1A4FBE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243639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Picture Placeholder 6">
            <a:extLst>
              <a:ext uri="{FF2B5EF4-FFF2-40B4-BE49-F238E27FC236}">
                <a16:creationId xmlns:a16="http://schemas.microsoft.com/office/drawing/2014/main" id="{6839EE6C-2C09-9949-AA2C-88119F234581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58276" y="1606538"/>
            <a:ext cx="2459757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079E8AD-12D3-6546-968E-72EB672317A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296A8EA-86DB-FC4D-BC77-160A57D989A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2705B1A4-0935-A54C-982E-3DA340F87D4A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3405868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AB80D97-AAE2-2D40-9CC8-0D12B6BEFD34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3401104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55BB-B53E-F143-8DCC-368B651E8333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6236154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4610589-EA76-8540-99A0-FCF68932BE3C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31390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195337D1-2A14-AC46-9E61-C0B6DF09A78E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9055554" y="4307350"/>
            <a:ext cx="247589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4F7C987D-CA92-364A-A879-5D136287E479}"/>
              </a:ext>
            </a:extLst>
          </p:cNvPr>
          <p:cNvSpPr>
            <a:spLocks noGrp="1"/>
          </p:cNvSpPr>
          <p:nvPr>
            <p:ph idx="32"/>
          </p:nvPr>
        </p:nvSpPr>
        <p:spPr>
          <a:xfrm>
            <a:off x="9050791" y="4601668"/>
            <a:ext cx="2464314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265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498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4478665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0" y="655981"/>
            <a:ext cx="12192000" cy="477670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51364" y="5592101"/>
            <a:ext cx="5079103" cy="687513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400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324E0B-F39F-1D43-9422-07A82894B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73260"/>
            <a:ext cx="3484562" cy="4141790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EA26D9-6642-A64C-BE94-B9F7CC25EAE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99857" y="1657350"/>
            <a:ext cx="721524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39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67E1D94-0DDA-C347-B8A1-E074FA2B092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400426" y="1657350"/>
            <a:ext cx="811467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FC81611-5E2D-F944-B5DC-77F0EC084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26463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D5697742-5BFD-E94D-9B39-3F15B43192A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2654801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7401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7D81E4E-2C89-5449-A7CA-1170F511CF0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2324" y="1657350"/>
            <a:ext cx="434278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7222704C-5B0D-8243-A65D-0547A2F0905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553625" y="1995032"/>
            <a:ext cx="44370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2F83407-BFB3-F64E-B383-6B15D587BC0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42511" y="1657350"/>
            <a:ext cx="4451212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2224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C1560E6-0616-1E46-BCD0-77413CEC3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64514" y="1995032"/>
            <a:ext cx="3350590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099CEF0-FDAD-0348-826B-EDF0A6A44E9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53401" y="1657350"/>
            <a:ext cx="3361276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75CC65B-0B09-0840-85B2-DC45DA3AEBB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7344455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1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3622894"/>
            <a:ext cx="11115674" cy="939581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9" y="4573459"/>
            <a:ext cx="5573988" cy="102737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2DCF5F-B937-2640-A4A5-1D021401E3B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8638" y="2085280"/>
            <a:ext cx="11115674" cy="1621662"/>
          </a:xfrm>
        </p:spPr>
        <p:txBody>
          <a:bodyPr anchor="b">
            <a:normAutofit/>
          </a:bodyPr>
          <a:lstStyle>
            <a:lvl1pPr marL="0" indent="0">
              <a:buNone/>
              <a:defRPr sz="66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66708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4FDB926-2E3C-2141-85F9-142126F4F4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8243886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3708FE2-7BD9-6741-AC35-E6D634066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00625" y="1995032"/>
            <a:ext cx="25144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89E29B-5E72-1B47-AC15-183EF5464EE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989512" y="1657350"/>
            <a:ext cx="2522498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238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42D8366-3A72-774E-9DAF-409CBEB5B74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447198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F0A41A3-ADCC-F94C-98D5-4A734296F14B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7172325" y="1995032"/>
            <a:ext cx="43427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3AF3FA9F-C428-6549-9B6A-202E0FD79372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167219" y="1657350"/>
            <a:ext cx="4356629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5798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9785901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54513" y="1714499"/>
            <a:ext cx="7160592" cy="44005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D880A99-4201-3847-86F3-D77C5C2DB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3484562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0879568-7B89-6144-98EF-9A5090B5958B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0743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" y="1714499"/>
            <a:ext cx="7289799" cy="44158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3D605E1-0CFB-CE42-AD97-57E1B5B41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59750" y="1995032"/>
            <a:ext cx="3355354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44D688F-F5DF-2843-BB18-D4261CED213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48636" y="1657350"/>
            <a:ext cx="336605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4770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646C-BC13-433C-AAF5-CDA9E1C7E476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4DA4-2137-4C1A-8AEE-43812BE2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494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646C-BC13-433C-AAF5-CDA9E1C7E476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4DA4-2137-4C1A-8AEE-43812BE2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4082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1098510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DBF2B2-6E29-804D-BBC2-9BEE5015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306" y="2379518"/>
            <a:ext cx="11101387" cy="1295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33543-1E3F-E44E-9B20-569E29D9DE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307" y="3816351"/>
            <a:ext cx="3502586" cy="67835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CE7A44-3E45-CD44-B3AE-5AEBA351C8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4513" y="4335679"/>
            <a:ext cx="3494087" cy="5269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8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5422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9885838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5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DBF2B2-6E29-804D-BBC2-9BEE5015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306" y="2379518"/>
            <a:ext cx="11101387" cy="1295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33543-1E3F-E44E-9B20-569E29D9DE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307" y="3816351"/>
            <a:ext cx="3502586" cy="67835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CE7A44-3E45-CD44-B3AE-5AEBA351C8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4513" y="4335679"/>
            <a:ext cx="3494087" cy="5269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8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89960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3622894"/>
            <a:ext cx="11115674" cy="939581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9" y="4573459"/>
            <a:ext cx="5573988" cy="102737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2DCF5F-B937-2640-A4A5-1D021401E3B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8638" y="2085280"/>
            <a:ext cx="11115674" cy="1621662"/>
          </a:xfrm>
        </p:spPr>
        <p:txBody>
          <a:bodyPr anchor="b">
            <a:normAutofit/>
          </a:bodyPr>
          <a:lstStyle>
            <a:lvl1pPr marL="0" indent="0">
              <a:buNone/>
              <a:defRPr sz="66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72440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6730319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9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1822564"/>
            <a:ext cx="11115674" cy="1247775"/>
          </a:xfrm>
          <a:noFill/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502" y="3900492"/>
            <a:ext cx="2584173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3861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33880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55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6412" y="3900492"/>
            <a:ext cx="2587900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2767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620759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1822564"/>
            <a:ext cx="11115674" cy="1247775"/>
          </a:xfrm>
          <a:noFill/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502" y="3900492"/>
            <a:ext cx="2584173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3861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33880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55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6412" y="3900492"/>
            <a:ext cx="2587900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8536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7380582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3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1C0A461C-0294-B44F-97D5-FC39D0DC404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0"/>
            <a:ext cx="5257800" cy="6857999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3821" y="1000076"/>
            <a:ext cx="5443537" cy="1491404"/>
          </a:xfrm>
          <a:noFill/>
        </p:spPr>
        <p:txBody>
          <a:bodyPr anchor="t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43638" y="219145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43638" y="2491480"/>
            <a:ext cx="2586037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01139" y="2191451"/>
            <a:ext cx="2543174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9101139" y="2491480"/>
            <a:ext cx="2543174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3638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8276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9814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and testimoni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3994FF5-75CA-D542-AE8A-FF290128AD7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3576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08E50E4-226F-9847-9392-FE95E91D60D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1295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07A35C6-3861-BC41-830C-3E0AA84056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768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ECD9F0-E726-484A-BAE6-AEAA3F1F97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63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5E63B64F-6E94-6A41-B8DD-27F9FD1875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15300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38228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A143651-3799-F24B-AEFE-AAAD1187C7A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540544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C0C7668-8CC7-CF4A-8570-FDE604593FB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26267" y="1657350"/>
            <a:ext cx="528883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60" y="550861"/>
            <a:ext cx="11006344" cy="83502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>
            <a:off x="616226" y="1282149"/>
            <a:ext cx="108988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0000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9B164-9C2C-4D48-8696-9484E8FF762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1681171"/>
            <a:ext cx="540067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45142E-614C-1941-A4E8-E24EA5A0D50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6267" y="1681171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76002A2-2BEE-E84D-91F0-54ED39ABA3C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8161" y="1986374"/>
            <a:ext cx="5405440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3047B5C-8C66-DD49-8353-D9A1331573E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26267" y="1986374"/>
            <a:ext cx="5288837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442013"/>
            <a:ext cx="5434841" cy="730804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206997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2"/>
          <p:cNvSpPr>
            <a:spLocks noGrp="1"/>
          </p:cNvSpPr>
          <p:nvPr>
            <p:ph type="body" sz="quarter" idx="19" hasCustomPrompt="1"/>
          </p:nvPr>
        </p:nvSpPr>
        <p:spPr>
          <a:xfrm>
            <a:off x="6227003" y="442015"/>
            <a:ext cx="5327650" cy="73080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782996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0067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BBDF55F-90F0-1C41-908C-56A922379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2EA49D96-8068-0E46-8E04-581AD2DEEBF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9352" y="2878599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7DEAE7C-B91C-3A45-9797-1CA40EEE86F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5405440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CBF5F4D-C8DF-6B40-9757-7862B3F3D01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226267" y="3194688"/>
            <a:ext cx="528883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61947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3495675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29113" y="1606538"/>
            <a:ext cx="352901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30BC5AE0-0A2C-0A47-AED3-72F396E00B9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15301" y="1606538"/>
            <a:ext cx="343030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A9B8C281-38F9-7B4F-9053-E5183E02C72C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4329113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18917B6-ED6E-5247-A016-E8EB5828083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324349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23316C5-42E3-A546-BFAD-685CA83063A4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529998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736DC52-B567-4A40-86E6-A926C985A3C3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525234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E92BD2B-6F22-EA49-83E7-283C14BE4AA6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8117341" y="2878599"/>
            <a:ext cx="339776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47E32C1-C9CF-044C-AA5E-2ED6C83D1E1F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8112577" y="3194688"/>
            <a:ext cx="340252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6375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AB5CA4C7-9DA8-9349-A7AE-66A5D6A6F64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371849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0BDB9676-2139-3E4A-8902-B788AA4A143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43636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Picture Placeholder 6">
            <a:extLst>
              <a:ext uri="{FF2B5EF4-FFF2-40B4-BE49-F238E27FC236}">
                <a16:creationId xmlns:a16="http://schemas.microsoft.com/office/drawing/2014/main" id="{3AAEAB4E-EA57-5D45-ADBA-C01E02C671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086849" y="1606538"/>
            <a:ext cx="2438028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DDF9A85-81B8-594C-8E42-376FC3678AA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07625D3-4631-D144-A38F-D00BCF2C2126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7A595DD1-B636-EA46-A519-6AA9C65FD62C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3373211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995848D-37D6-C04D-BDF8-0D8718112883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368447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FC0A166-67A0-2340-971A-FD7BAF6FB8CF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225268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0E95A27-B41C-7F48-9F77-4204B73512BE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6220504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D1A0976-12BB-6843-AA08-4891F82E3E12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9077325" y="2878599"/>
            <a:ext cx="2437779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0CE6D17D-6FF8-034C-B243-541C6CC0C0A7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9072561" y="3194688"/>
            <a:ext cx="2442543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9850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30838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BD7B9AD-945C-F149-B2DA-39EC98B68E9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47D4007-27E8-6B41-B124-3799DE9D341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5405440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E58BC4C-2568-1D44-AC5F-BB2715C9AD23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47039" y="4307350"/>
            <a:ext cx="526806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961F923-F71F-6342-AF54-96059A45165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242275" y="4601668"/>
            <a:ext cx="5246813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48291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F5A1D93D-18EA-B646-9C69-64B68DA7465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343400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B818FFBC-FCFC-9842-8A48-4D05E54A6C5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129589" y="1606538"/>
            <a:ext cx="338551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12EB366-A3C6-464A-BD08-014B0A3C9D0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F62171F-0172-564D-A50B-45829D68B82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599FE3A4-484C-7240-9A03-C0D58B29988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4342039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30028FF-B82F-EC4C-999B-C024355F8F2F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337275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0311FA8-9690-B047-B085-60DB7E39A20E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8141153" y="4307350"/>
            <a:ext cx="337395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19F1970-3114-824F-93E4-D6E3FA50D6C5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8136389" y="4601668"/>
            <a:ext cx="33787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08534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F954EBDC-0C0D-8C42-BD84-62A045BA7F6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4004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4" name="Picture Placeholder 6">
            <a:extLst>
              <a:ext uri="{FF2B5EF4-FFF2-40B4-BE49-F238E27FC236}">
                <a16:creationId xmlns:a16="http://schemas.microsoft.com/office/drawing/2014/main" id="{0D95A988-ADA4-2846-979A-FD44F1A4FBE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243639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Picture Placeholder 6">
            <a:extLst>
              <a:ext uri="{FF2B5EF4-FFF2-40B4-BE49-F238E27FC236}">
                <a16:creationId xmlns:a16="http://schemas.microsoft.com/office/drawing/2014/main" id="{6839EE6C-2C09-9949-AA2C-88119F234581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58276" y="1606538"/>
            <a:ext cx="2459757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079E8AD-12D3-6546-968E-72EB672317A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296A8EA-86DB-FC4D-BC77-160A57D989A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2705B1A4-0935-A54C-982E-3DA340F87D4A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3405868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AB80D97-AAE2-2D40-9CC8-0D12B6BEFD34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3401104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55BB-B53E-F143-8DCC-368B651E8333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6236154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4610589-EA76-8540-99A0-FCF68932BE3C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31390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195337D1-2A14-AC46-9E61-C0B6DF09A78E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9055554" y="4307350"/>
            <a:ext cx="247589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4F7C987D-CA92-364A-A879-5D136287E479}"/>
              </a:ext>
            </a:extLst>
          </p:cNvPr>
          <p:cNvSpPr>
            <a:spLocks noGrp="1"/>
          </p:cNvSpPr>
          <p:nvPr>
            <p:ph idx="32"/>
          </p:nvPr>
        </p:nvSpPr>
        <p:spPr>
          <a:xfrm>
            <a:off x="9050791" y="4601668"/>
            <a:ext cx="2464314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4446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5475818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1C0A461C-0294-B44F-97D5-FC39D0DC404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0"/>
            <a:ext cx="5257800" cy="6857999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3821" y="1000076"/>
            <a:ext cx="5443537" cy="1491404"/>
          </a:xfrm>
          <a:noFill/>
        </p:spPr>
        <p:txBody>
          <a:bodyPr anchor="t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43638" y="219145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43638" y="2491480"/>
            <a:ext cx="2586037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01139" y="2191451"/>
            <a:ext cx="2543174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9101139" y="2491480"/>
            <a:ext cx="2543174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3638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8276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00509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06111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3566262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7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0" y="655981"/>
            <a:ext cx="12192000" cy="477670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51364" y="5592101"/>
            <a:ext cx="5079103" cy="687513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255786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324E0B-F39F-1D43-9422-07A82894B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73260"/>
            <a:ext cx="3484562" cy="4141790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EA26D9-6642-A64C-BE94-B9F7CC25EAE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99857" y="1657350"/>
            <a:ext cx="721524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2669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67E1D94-0DDA-C347-B8A1-E074FA2B092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400426" y="1657350"/>
            <a:ext cx="811467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FC81611-5E2D-F944-B5DC-77F0EC084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26463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D5697742-5BFD-E94D-9B39-3F15B43192A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2654801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56814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7D81E4E-2C89-5449-A7CA-1170F511CF0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2324" y="1657350"/>
            <a:ext cx="434278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7222704C-5B0D-8243-A65D-0547A2F0905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553625" y="1995032"/>
            <a:ext cx="44370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2F83407-BFB3-F64E-B383-6B15D587BC0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42511" y="1657350"/>
            <a:ext cx="4451212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7811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C1560E6-0616-1E46-BCD0-77413CEC3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64514" y="1995032"/>
            <a:ext cx="3350590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099CEF0-FDAD-0348-826B-EDF0A6A44E9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53401" y="1657350"/>
            <a:ext cx="3361276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75CC65B-0B09-0840-85B2-DC45DA3AEBB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7344455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09803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4FDB926-2E3C-2141-85F9-142126F4F4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8243886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3708FE2-7BD9-6741-AC35-E6D634066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00625" y="1995032"/>
            <a:ext cx="25144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89E29B-5E72-1B47-AC15-183EF5464EE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989512" y="1657350"/>
            <a:ext cx="2522498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996572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42D8366-3A72-774E-9DAF-409CBEB5B74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447198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F0A41A3-ADCC-F94C-98D5-4A734296F14B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7172325" y="1995032"/>
            <a:ext cx="43427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3AF3FA9F-C428-6549-9B6A-202E0FD79372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167219" y="1657350"/>
            <a:ext cx="4356629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674497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999635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1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54513" y="1714499"/>
            <a:ext cx="7160592" cy="44005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D880A99-4201-3847-86F3-D77C5C2DB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3484562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0879568-7B89-6144-98EF-9A5090B5958B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72069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" y="1714499"/>
            <a:ext cx="7289799" cy="44158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3D605E1-0CFB-CE42-AD97-57E1B5B41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59750" y="1995032"/>
            <a:ext cx="3355354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44D688F-F5DF-2843-BB18-D4261CED213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48636" y="1657350"/>
            <a:ext cx="336605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045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and testimoni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3994FF5-75CA-D542-AE8A-FF290128AD7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3576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08E50E4-226F-9847-9392-FE95E91D60D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1295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07A35C6-3861-BC41-830C-3E0AA84056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768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ECD9F0-E726-484A-BAE6-AEAA3F1F97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63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5E63B64F-6E94-6A41-B8DD-27F9FD1875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15300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88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A143651-3799-F24B-AEFE-AAAD1187C7A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540544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C0C7668-8CC7-CF4A-8570-FDE604593FB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26267" y="1657350"/>
            <a:ext cx="528883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60" y="550861"/>
            <a:ext cx="11006344" cy="83502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>
            <a:off x="616226" y="1282149"/>
            <a:ext cx="108988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511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9B164-9C2C-4D48-8696-9484E8FF762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1681171"/>
            <a:ext cx="540067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45142E-614C-1941-A4E8-E24EA5A0D50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6267" y="1681171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76002A2-2BEE-E84D-91F0-54ED39ABA3C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8161" y="1986374"/>
            <a:ext cx="5405440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3047B5C-8C66-DD49-8353-D9A1331573E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26267" y="1986374"/>
            <a:ext cx="5288837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442013"/>
            <a:ext cx="5434841" cy="730804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206997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2"/>
          <p:cNvSpPr>
            <a:spLocks noGrp="1"/>
          </p:cNvSpPr>
          <p:nvPr>
            <p:ph type="body" sz="quarter" idx="19" hasCustomPrompt="1"/>
          </p:nvPr>
        </p:nvSpPr>
        <p:spPr>
          <a:xfrm>
            <a:off x="6227003" y="442015"/>
            <a:ext cx="5327650" cy="73080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941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0067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BBDF55F-90F0-1C41-908C-56A922379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2EA49D96-8068-0E46-8E04-581AD2DEEBF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9352" y="2878599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7DEAE7C-B91C-3A45-9797-1CA40EEE86F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5405440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CBF5F4D-C8DF-6B40-9757-7862B3F3D01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226267" y="3194688"/>
            <a:ext cx="528883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14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3495675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29113" y="1606538"/>
            <a:ext cx="352901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30BC5AE0-0A2C-0A47-AED3-72F396E00B9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15301" y="1606538"/>
            <a:ext cx="343030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A9B8C281-38F9-7B4F-9053-E5183E02C72C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4329113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18917B6-ED6E-5247-A016-E8EB5828083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324349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23316C5-42E3-A546-BFAD-685CA83063A4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529998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736DC52-B567-4A40-86E6-A926C985A3C3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525234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E92BD2B-6F22-EA49-83E7-283C14BE4AA6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8117341" y="2878599"/>
            <a:ext cx="339776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47E32C1-C9CF-044C-AA5E-2ED6C83D1E1F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8112577" y="3194688"/>
            <a:ext cx="340252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88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3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Relationship Id="rId30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slideLayout" Target="../slideLayouts/slideLayout44.xml"/><Relationship Id="rId26" Type="http://schemas.openxmlformats.org/officeDocument/2006/relationships/tags" Target="../tags/tag8.xml"/><Relationship Id="rId3" Type="http://schemas.openxmlformats.org/officeDocument/2006/relationships/slideLayout" Target="../slideLayouts/slideLayout29.xml"/><Relationship Id="rId21" Type="http://schemas.openxmlformats.org/officeDocument/2006/relationships/slideLayout" Target="../slideLayouts/slideLayout47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slideLayout" Target="../slideLayouts/slideLayout43.xml"/><Relationship Id="rId25" Type="http://schemas.openxmlformats.org/officeDocument/2006/relationships/vmlDrawing" Target="../drawings/vmlDrawing8.vml"/><Relationship Id="rId2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42.xml"/><Relationship Id="rId20" Type="http://schemas.openxmlformats.org/officeDocument/2006/relationships/slideLayout" Target="../slideLayouts/slideLayout46.xml"/><Relationship Id="rId29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23" Type="http://schemas.openxmlformats.org/officeDocument/2006/relationships/slideLayout" Target="../slideLayouts/slideLayout49.xml"/><Relationship Id="rId28" Type="http://schemas.openxmlformats.org/officeDocument/2006/relationships/image" Target="../media/image1.emf"/><Relationship Id="rId10" Type="http://schemas.openxmlformats.org/officeDocument/2006/relationships/slideLayout" Target="../slideLayouts/slideLayout36.xml"/><Relationship Id="rId19" Type="http://schemas.openxmlformats.org/officeDocument/2006/relationships/slideLayout" Target="../slideLayouts/slideLayout45.xml"/><Relationship Id="rId31" Type="http://schemas.openxmlformats.org/officeDocument/2006/relationships/image" Target="../media/image3.jpeg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Relationship Id="rId22" Type="http://schemas.openxmlformats.org/officeDocument/2006/relationships/slideLayout" Target="../slideLayouts/slideLayout48.xml"/><Relationship Id="rId27" Type="http://schemas.openxmlformats.org/officeDocument/2006/relationships/oleObject" Target="../embeddings/oleObject8.bin"/><Relationship Id="rId30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9"/>
            </p:custDataLst>
            <p:extLst>
              <p:ext uri="{D42A27DB-BD31-4B8C-83A1-F6EECF244321}">
                <p14:modId xmlns:p14="http://schemas.microsoft.com/office/powerpoint/2010/main" val="345387794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think-cell Slide" r:id="rId30" imgW="473" imgH="473" progId="TCLayout.ActiveDocument.1">
                  <p:embed/>
                </p:oleObj>
              </mc:Choice>
              <mc:Fallback>
                <p:oleObj name="think-cell Slide" r:id="rId30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CD8F89-9FB8-7B4E-9786-63C07B8CC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550861"/>
            <a:ext cx="11091862" cy="835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D4ACC-A397-1E47-B656-2FC4113DC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2449" y="1657350"/>
            <a:ext cx="11091863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Image result for canada wordmark">
            <a:hlinkClick r:id="rId32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 userDrawn="1"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8920" y="6396193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9CA9733-78EF-5F49-81C1-064DE89D5260}"/>
              </a:ext>
            </a:extLst>
          </p:cNvPr>
          <p:cNvPicPr>
            <a:picLocks noChangeAspect="1"/>
          </p:cNvPicPr>
          <p:nvPr userDrawn="1"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450" y="6374859"/>
            <a:ext cx="2036645" cy="25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190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710" r:id="rId24"/>
    <p:sldLayoutId id="2147483711" r:id="rId25"/>
    <p:sldLayoutId id="2147483708" r:id="rId2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ts val="24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6"/>
            </p:custDataLst>
            <p:extLst>
              <p:ext uri="{D42A27DB-BD31-4B8C-83A1-F6EECF244321}">
                <p14:modId xmlns:p14="http://schemas.microsoft.com/office/powerpoint/2010/main" val="175128525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1" name="think-cell Slide" r:id="rId27" imgW="473" imgH="473" progId="TCLayout.ActiveDocument.1">
                  <p:embed/>
                </p:oleObj>
              </mc:Choice>
              <mc:Fallback>
                <p:oleObj name="think-cell Slide" r:id="rId27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CD8F89-9FB8-7B4E-9786-63C07B8CC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550861"/>
            <a:ext cx="11091862" cy="835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D4ACC-A397-1E47-B656-2FC4113DC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2449" y="1657350"/>
            <a:ext cx="11091863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Image result for canada wordmark">
            <a:hlinkClick r:id="rId29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 userDrawn="1"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8920" y="6396193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9CA9733-78EF-5F49-81C1-064DE89D5260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450" y="6374859"/>
            <a:ext cx="2036645" cy="25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0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  <p:sldLayoutId id="2147483704" r:id="rId20"/>
    <p:sldLayoutId id="2147483705" r:id="rId21"/>
    <p:sldLayoutId id="2147483706" r:id="rId22"/>
    <p:sldLayoutId id="2147483707" r:id="rId2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ts val="24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7B4991-5680-496C-9BA2-923177F4C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908" y="322561"/>
            <a:ext cx="8896349" cy="835027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Print a set of event day posters for each floor or team. See below for additional set up instructions.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5411B1-04C0-4254-9690-4D0A9812D4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4116" y="244353"/>
            <a:ext cx="974850" cy="974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00D8FBA-BD9E-4E13-A0AD-B19456A637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68207" y="1977455"/>
            <a:ext cx="2423793" cy="3749996"/>
          </a:xfrm>
          <a:prstGeom prst="rect">
            <a:avLst/>
          </a:prstGeom>
        </p:spPr>
      </p:pic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C93DBE18-8F20-40EE-8C64-637065DB2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821515"/>
              </p:ext>
            </p:extLst>
          </p:nvPr>
        </p:nvGraphicFramePr>
        <p:xfrm>
          <a:off x="324116" y="1806816"/>
          <a:ext cx="9561540" cy="442708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492510">
                  <a:extLst>
                    <a:ext uri="{9D8B030D-6E8A-4147-A177-3AD203B41FA5}">
                      <a16:colId xmlns:a16="http://schemas.microsoft.com/office/drawing/2014/main" val="1553875949"/>
                    </a:ext>
                  </a:extLst>
                </a:gridCol>
                <a:gridCol w="6069030">
                  <a:extLst>
                    <a:ext uri="{9D8B030D-6E8A-4147-A177-3AD203B41FA5}">
                      <a16:colId xmlns:a16="http://schemas.microsoft.com/office/drawing/2014/main" val="848242381"/>
                    </a:ext>
                  </a:extLst>
                </a:gridCol>
              </a:tblGrid>
              <a:tr h="40856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Poster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Location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706422"/>
                  </a:ext>
                </a:extLst>
              </a:tr>
              <a:tr h="40856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Surplus IT Equipment Areas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Place over large box for assets and peripherals in a central area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633375"/>
                  </a:ext>
                </a:extLst>
              </a:tr>
              <a:tr h="570875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Surplus Furniture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Place over a station equipped with post-it notes and sharpie markers in a central area.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963152"/>
                  </a:ext>
                </a:extLst>
              </a:tr>
              <a:tr h="40856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Paper Recycling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Place over or on a paper recycling bin.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102229"/>
                  </a:ext>
                </a:extLst>
              </a:tr>
              <a:tr h="570875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Shredding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Place over shredding bins/stations already located within your office.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600322"/>
                  </a:ext>
                </a:extLst>
              </a:tr>
              <a:tr h="40856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Surplus Office Supplies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Place over a large box to accommodate additional stationary.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272967"/>
                  </a:ext>
                </a:extLst>
              </a:tr>
              <a:tr h="570875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Place over a large box that can accommodate media items to be destroyed.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462344"/>
                  </a:ext>
                </a:extLst>
              </a:tr>
              <a:tr h="40856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Garbage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Place over garbage stations already located within your office.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0785067"/>
                  </a:ext>
                </a:extLst>
              </a:tr>
              <a:tr h="33580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Reclamation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Place over a large box that can accommodate equipment.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0570545"/>
                  </a:ext>
                </a:extLst>
              </a:tr>
              <a:tr h="33580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Disinfection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Place over an area that houses all disinfection supplies and PPE.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72116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8FAB998-43CE-465E-9196-502794839DF4}"/>
              </a:ext>
            </a:extLst>
          </p:cNvPr>
          <p:cNvSpPr txBox="1"/>
          <p:nvPr/>
        </p:nvSpPr>
        <p:spPr>
          <a:xfrm>
            <a:off x="6313715" y="6328417"/>
            <a:ext cx="4212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*</a:t>
            </a:r>
            <a:r>
              <a:rPr lang="fr-CA" sz="1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The French version of this document </a:t>
            </a:r>
            <a:r>
              <a:rPr lang="fr-CA" sz="12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fr-CA" sz="1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r-CA" sz="12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available</a:t>
            </a:r>
            <a:r>
              <a:rPr lang="fr-CA" sz="1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r-CA" sz="12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here</a:t>
            </a:r>
            <a:r>
              <a:rPr lang="fr-CA" sz="1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: </a:t>
            </a:r>
            <a:r>
              <a:rPr lang="fr-CA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FR version</a:t>
            </a:r>
            <a:endParaRPr lang="en-CA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683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8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IT EQUIPMENT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Surplus IT equipment and peripherals should be placed here to return to IT.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for participating</a:t>
            </a:r>
          </a:p>
        </p:txBody>
      </p:sp>
      <p:pic>
        <p:nvPicPr>
          <p:cNvPr id="7" name="Graphic 6" descr="Warning symbol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160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7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RETAINED ASSETS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All sorted business assets identified for retention. Please label and identify according to the instructions provided in your guide.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for participating</a:t>
            </a:r>
          </a:p>
        </p:txBody>
      </p:sp>
      <p:pic>
        <p:nvPicPr>
          <p:cNvPr id="7" name="Graphic 6" descr="Warning symbol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204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6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DISINFECTING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Please use the provided sanitization items to clean all contacted surfaces. PPE is also provided, please wear as advise.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for participating</a:t>
            </a:r>
          </a:p>
        </p:txBody>
      </p:sp>
      <p:pic>
        <p:nvPicPr>
          <p:cNvPr id="7" name="Graphic 6" descr="Warning symbol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833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8788" y="2551289"/>
            <a:ext cx="10874424" cy="2829094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66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Clean-up </a:t>
            </a:r>
            <a:r>
              <a:rPr kumimoji="0" lang="en-CA" altLang="en-US" sz="6600" b="1" i="0" u="none" strike="noStrike" kern="1200" cap="none" spc="0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Captain</a:t>
            </a:r>
            <a:r>
              <a:rPr kumimoji="0" lang="fr-FR" altLang="en-US" sz="66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 Hub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Please collect all clean-up materials required. Clean-up Captain can assist with any questions.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for participating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45DDE6-FF04-4CDF-BBD0-3E30035338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83198" y="2213992"/>
            <a:ext cx="1625601" cy="3887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9" name="Picture 8" descr="Person symbol">
            <a:extLst>
              <a:ext uri="{FF2B5EF4-FFF2-40B4-BE49-F238E27FC236}">
                <a16:creationId xmlns:a16="http://schemas.microsoft.com/office/drawing/2014/main" id="{7C2CAD73-DBCE-45ED-BA27-56AA3F0E1E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2749" y="1231902"/>
            <a:ext cx="1896447" cy="189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787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6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SHREDDING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Please ensure that the material is eligible for shredding.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for participating</a:t>
            </a:r>
          </a:p>
        </p:txBody>
      </p:sp>
      <p:pic>
        <p:nvPicPr>
          <p:cNvPr id="7" name="Graphic 6" descr="Warning symbol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990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6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GARBAGE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Please separate garbage from recyclables and place all garbage in the designated bin.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for participating</a:t>
            </a:r>
          </a:p>
        </p:txBody>
      </p:sp>
      <p:pic>
        <p:nvPicPr>
          <p:cNvPr id="7" name="Graphic 6" descr="Warning symbol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596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6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MEDIA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All types of CDs, DVDs, etc. that require secure disposal.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for participating</a:t>
            </a:r>
          </a:p>
        </p:txBody>
      </p:sp>
      <p:pic>
        <p:nvPicPr>
          <p:cNvPr id="7" name="Graphic 6" descr="Warning symbol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747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6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RECLAMATION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All surplus assets (technology) should be marked and place here. If it is too heavy to relocate, please label accordingly.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for participating</a:t>
            </a:r>
          </a:p>
        </p:txBody>
      </p:sp>
      <p:pic>
        <p:nvPicPr>
          <p:cNvPr id="7" name="Graphic 6" descr="Warning symbol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301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7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PAPER RECYCLING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Please separate paper from other materials (i.e. plastic and metal). All secure documents past their retention period should be shredded.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for participating</a:t>
            </a:r>
          </a:p>
        </p:txBody>
      </p:sp>
      <p:pic>
        <p:nvPicPr>
          <p:cNvPr id="7" name="Graphic 6" descr="Warning symbol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322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80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OFFICE SUPPLIES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Place surplus office supplies in the designated boxes. This includes pens, notebooks, staplers, rulers, scissors, binders or any other usable office supplies.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for participating</a:t>
            </a:r>
          </a:p>
        </p:txBody>
      </p:sp>
      <p:pic>
        <p:nvPicPr>
          <p:cNvPr id="7" name="Graphic 6" descr="Warning symbol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241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66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SURPLUS FURNITURE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Mark all unused and broken furniture as “surplus” using the labels provided.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for participating</a:t>
            </a:r>
          </a:p>
        </p:txBody>
      </p:sp>
      <p:pic>
        <p:nvPicPr>
          <p:cNvPr id="7" name="Graphic 6" descr="Warning symbol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5568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 Theme">
  <a:themeElements>
    <a:clrScheme name="GCworkplace-Color Palette">
      <a:dk1>
        <a:srgbClr val="000000"/>
      </a:dk1>
      <a:lt1>
        <a:srgbClr val="FFFFFF"/>
      </a:lt1>
      <a:dk2>
        <a:srgbClr val="77797C"/>
      </a:dk2>
      <a:lt2>
        <a:srgbClr val="E7E6E6"/>
      </a:lt2>
      <a:accent1>
        <a:srgbClr val="A8CE75"/>
      </a:accent1>
      <a:accent2>
        <a:srgbClr val="4CB6A0"/>
      </a:accent2>
      <a:accent3>
        <a:srgbClr val="18853F"/>
      </a:accent3>
      <a:accent4>
        <a:srgbClr val="F2A920"/>
      </a:accent4>
      <a:accent5>
        <a:srgbClr val="17455C"/>
      </a:accent5>
      <a:accent6>
        <a:srgbClr val="BBBCBF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GCworkplace-Color Palette">
      <a:dk1>
        <a:srgbClr val="000000"/>
      </a:dk1>
      <a:lt1>
        <a:srgbClr val="FFFFFF"/>
      </a:lt1>
      <a:dk2>
        <a:srgbClr val="77797C"/>
      </a:dk2>
      <a:lt2>
        <a:srgbClr val="E7E6E6"/>
      </a:lt2>
      <a:accent1>
        <a:srgbClr val="A8CE75"/>
      </a:accent1>
      <a:accent2>
        <a:srgbClr val="4CB6A0"/>
      </a:accent2>
      <a:accent3>
        <a:srgbClr val="18853F"/>
      </a:accent3>
      <a:accent4>
        <a:srgbClr val="F2A920"/>
      </a:accent4>
      <a:accent5>
        <a:srgbClr val="17455C"/>
      </a:accent5>
      <a:accent6>
        <a:srgbClr val="BBBCBF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7762</TotalTime>
  <Words>429</Words>
  <Application>Microsoft Office PowerPoint</Application>
  <PresentationFormat>Widescreen</PresentationFormat>
  <Paragraphs>70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Arial Black</vt:lpstr>
      <vt:lpstr>Arial Rounded MT Bold</vt:lpstr>
      <vt:lpstr>Calibri</vt:lpstr>
      <vt:lpstr>Calibri Light</vt:lpstr>
      <vt:lpstr>Georgia</vt:lpstr>
      <vt:lpstr>1_Office Theme</vt:lpstr>
      <vt:lpstr>2_Office Theme</vt:lpstr>
      <vt:lpstr>think-cell Slide</vt:lpstr>
      <vt:lpstr>Print a set of event day posters for each floor or team. See below for additional set up instructions.  </vt:lpstr>
      <vt:lpstr>Clean-up Captain Hub Please collect all clean-up materials required. Clean-up Captain can assist with any questions.  Thank you for participating</vt:lpstr>
      <vt:lpstr>SHREDDING Please ensure that the material is eligible for shredding.  Thank you for participating</vt:lpstr>
      <vt:lpstr>GARBAGE Please separate garbage from recyclables and place all garbage in the designated bin.  Thank you for participating</vt:lpstr>
      <vt:lpstr>MEDIA All types of CDs, DVDs, etc. that require secure disposal.  Thank you for participating</vt:lpstr>
      <vt:lpstr>RECLAMATION All surplus assets (technology) should be marked and place here. If it is too heavy to relocate, please label accordingly.  Thank you for participating</vt:lpstr>
      <vt:lpstr>PAPER RECYCLING Please separate paper from other materials (i.e. plastic and metal). All secure documents past their retention period should be shredded.   Thank you for participating</vt:lpstr>
      <vt:lpstr>OFFICE SUPPLIES Place surplus office supplies in the designated boxes. This includes pens, notebooks, staplers, rulers, scissors, binders or any other usable office supplies.   Thank you for participating</vt:lpstr>
      <vt:lpstr>SURPLUS FURNITURE Mark all unused and broken furniture as “surplus” using the labels provided.   Thank you for participating</vt:lpstr>
      <vt:lpstr>IT EQUIPMENT Surplus IT equipment and peripherals should be placed here to return to IT.  Thank you for participating</vt:lpstr>
      <vt:lpstr>RETAINED ASSETS All sorted business assets identified for retention. Please label and identify according to the instructions provided in your guide.   Thank you for participating</vt:lpstr>
      <vt:lpstr>DISINFECTING Please use the provided sanitization items to clean all contacted surfaces. PPE is also provided, please wear as advise.  Thank you for participating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 Package</dc:title>
  <dc:creator>Louise Hamelin-Yavo</dc:creator>
  <cp:lastModifiedBy>Sophie Genereux</cp:lastModifiedBy>
  <cp:revision>72</cp:revision>
  <dcterms:created xsi:type="dcterms:W3CDTF">2016-09-22T13:56:19Z</dcterms:created>
  <dcterms:modified xsi:type="dcterms:W3CDTF">2022-08-30T15:03:09Z</dcterms:modified>
</cp:coreProperties>
</file>