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 autoAdjust="0"/>
    <p:restoredTop sz="96323" autoAdjust="0"/>
  </p:normalViewPr>
  <p:slideViewPr>
    <p:cSldViewPr snapToGrid="0" snapToObjects="1">
      <p:cViewPr varScale="1">
        <p:scale>
          <a:sx n="113" d="100"/>
          <a:sy n="113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8" imgW="473" imgH="473" progId="TCLayout.ActiveDocument.1">
                  <p:embed/>
                </p:oleObj>
              </mc:Choice>
              <mc:Fallback>
                <p:oleObj name="think-cell Slide" r:id="rId28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30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.png"/><Relationship Id="rId5" Type="http://schemas.openxmlformats.org/officeDocument/2006/relationships/image" Target="../media/image5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999917" cy="1587701"/>
          </a:xfrm>
        </p:spPr>
        <p:txBody>
          <a:bodyPr>
            <a:noAutofit/>
          </a:bodyPr>
          <a:lstStyle/>
          <a:p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Activité de dénomination des salles de réunion – À VENIR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Lignes directrices pour les gestionnaires du changement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.png">
            <a:extLst>
              <a:ext uri="{FF2B5EF4-FFF2-40B4-BE49-F238E27FC236}">
                <a16:creationId xmlns:a16="http://schemas.microsoft.com/office/drawing/2014/main" id="{A81ECE90-0E54-042B-F440-054AC21712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3" y="422911"/>
            <a:ext cx="2906818" cy="567491"/>
          </a:xfrm>
          <a:prstGeom prst="rect">
            <a:avLst/>
          </a:prstGeom>
        </p:spPr>
      </p:pic>
      <p:pic>
        <p:nvPicPr>
          <p:cNvPr id="10" name="Picture 9" descr="goc_fip_2c_f.png">
            <a:extLst>
              <a:ext uri="{FF2B5EF4-FFF2-40B4-BE49-F238E27FC236}">
                <a16:creationId xmlns:a16="http://schemas.microsoft.com/office/drawing/2014/main" id="{993B432F-3FF1-F43A-3EF7-D9FB72C120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3A2ECC9-3ACD-61BB-5097-9C6EB8CC4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307" y="4336425"/>
            <a:ext cx="3494087" cy="526957"/>
          </a:xfrm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Date : </a:t>
            </a:r>
            <a:r>
              <a:rPr lang="en-US" sz="1100" dirty="0" err="1">
                <a:solidFill>
                  <a:schemeClr val="bg1"/>
                </a:solidFill>
              </a:rPr>
              <a:t>Février</a:t>
            </a:r>
            <a:r>
              <a:rPr lang="en-US" sz="11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23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Office Theme</vt:lpstr>
      <vt:lpstr>think-cell Slide</vt:lpstr>
      <vt:lpstr>Activité de dénomination des salles de réunion – À 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305</cp:revision>
  <dcterms:created xsi:type="dcterms:W3CDTF">2018-01-23T15:59:12Z</dcterms:created>
  <dcterms:modified xsi:type="dcterms:W3CDTF">2023-02-01T20:20:37Z</dcterms:modified>
</cp:coreProperties>
</file>