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8.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383" r:id="rId2"/>
    <p:sldId id="5071" r:id="rId3"/>
    <p:sldId id="426" r:id="rId4"/>
    <p:sldId id="427" r:id="rId5"/>
    <p:sldId id="5067" r:id="rId6"/>
    <p:sldId id="5060" r:id="rId7"/>
    <p:sldId id="5063" r:id="rId8"/>
    <p:sldId id="5064" r:id="rId9"/>
    <p:sldId id="5065" r:id="rId10"/>
    <p:sldId id="5066" r:id="rId11"/>
    <p:sldId id="5069" r:id="rId12"/>
    <p:sldId id="5061" r:id="rId13"/>
    <p:sldId id="5070" r:id="rId14"/>
    <p:sldId id="5059" r:id="rId15"/>
    <p:sldId id="395" r:id="rId16"/>
    <p:sldId id="5068" r:id="rId17"/>
  </p:sldIdLst>
  <p:sldSz cx="12192000" cy="6858000"/>
  <p:notesSz cx="6858000" cy="91440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M Strategy" id="{06D10689-E41F-446C-A8E6-71808FA35E03}">
          <p14:sldIdLst>
            <p14:sldId id="383"/>
            <p14:sldId id="5071"/>
            <p14:sldId id="426"/>
            <p14:sldId id="427"/>
            <p14:sldId id="5067"/>
            <p14:sldId id="5060"/>
            <p14:sldId id="5063"/>
            <p14:sldId id="5064"/>
            <p14:sldId id="5065"/>
            <p14:sldId id="5066"/>
            <p14:sldId id="5069"/>
            <p14:sldId id="5061"/>
            <p14:sldId id="5070"/>
            <p14:sldId id="5059"/>
          </p14:sldIdLst>
        </p14:section>
        <p14:section name="Annex" id="{6081C9F1-A175-4773-A953-8C7BA52C02B1}">
          <p14:sldIdLst>
            <p14:sldId id="395"/>
            <p14:sldId id="5068"/>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0B58E1D-D7CD-526B-D5DF-113E5B04D636}" name="Chantal Bemeur" initials="CB" userId="S::Chantal.Bemeur@tpsgc-pwgsc.gc.ca::97d9d3ea-19b5-4147-b2f7-c6eb9c5930c3" providerId="AD"/>
  <p188:author id="{B82E8466-83BB-6317-73B9-A51F2FE0BC10}" name="Carine Pare" initials="CP" userId="S::Carine.Pare@tpsgc-pwgsc.gc.ca::71f88b2f-db4c-4269-9577-1025f7fc6543"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Carine Pare" initials="CP" lastIdx="2" clrIdx="6">
    <p:extLst>
      <p:ext uri="{19B8F6BF-5375-455C-9EA6-DF929625EA0E}">
        <p15:presenceInfo xmlns:p15="http://schemas.microsoft.com/office/powerpoint/2012/main" userId="S::Carine.Pare@tpsgc-pwgsc.gc.ca::71f88b2f-db4c-4269-9577-1025f7fc6543" providerId="AD"/>
      </p:ext>
    </p:extLst>
  </p:cmAuthor>
  <p:cmAuthor id="1" name="Microsoft Office User" initials="MOU" lastIdx="4" clrIdx="0"/>
  <p:cmAuthor id="2" name="Jeremy N Gooden" initials="JNG" lastIdx="1" clrIdx="1"/>
  <p:cmAuthor id="3" name="Microsoft Office User" initials="Office [5]" lastIdx="1" clrIdx="2"/>
  <p:cmAuthor id="4" name="Microsoft Office User" initials="Office [3]" lastIdx="1" clrIdx="3"/>
  <p:cmAuthor id="5" name="Microsoft Office User" initials="Office [4]" lastIdx="1" clrIdx="4"/>
  <p:cmAuthor id="6" name="Microsoft Office User" initials="Office" lastIdx="10" clrIdx="5"/>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8CF76"/>
    <a:srgbClr val="6D6E71"/>
    <a:srgbClr val="DCDD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83" autoAdjust="0"/>
    <p:restoredTop sz="91340" autoAdjust="0"/>
  </p:normalViewPr>
  <p:slideViewPr>
    <p:cSldViewPr snapToGrid="0" snapToObjects="1">
      <p:cViewPr varScale="1">
        <p:scale>
          <a:sx n="103" d="100"/>
          <a:sy n="103" d="100"/>
        </p:scale>
        <p:origin x="1392" y="108"/>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66" d="100"/>
          <a:sy n="66" d="100"/>
        </p:scale>
        <p:origin x="313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5FBA0B1-8B5E-6C42-BD6E-E01ECCB0DC63}" type="datetimeFigureOut">
              <a:rPr lang="en-US" smtClean="0"/>
              <a:t>9/12/2022</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B4F169B-D4BC-2D47-B1AD-909F43E50BA5}" type="slidenum">
              <a:rPr lang="en-US" smtClean="0"/>
              <a:t>‹#›</a:t>
            </a:fld>
            <a:endParaRPr lang="en-US" dirty="0"/>
          </a:p>
        </p:txBody>
      </p:sp>
    </p:spTree>
    <p:extLst>
      <p:ext uri="{BB962C8B-B14F-4D97-AF65-F5344CB8AC3E}">
        <p14:creationId xmlns:p14="http://schemas.microsoft.com/office/powerpoint/2010/main" val="3269476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666F0F-F449-CC4B-B881-E7F614156AC6}" type="datetimeFigureOut">
              <a:rPr lang="en-US" smtClean="0"/>
              <a:t>9/12/2022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F9BAFD-0AFE-FC47-B839-C833EEBF7ECA}" type="slidenum">
              <a:rPr lang="en-US" smtClean="0"/>
              <a:t>‹#›</a:t>
            </a:fld>
            <a:endParaRPr lang="en-US" dirty="0"/>
          </a:p>
        </p:txBody>
      </p:sp>
    </p:spTree>
    <p:extLst>
      <p:ext uri="{BB962C8B-B14F-4D97-AF65-F5344CB8AC3E}">
        <p14:creationId xmlns:p14="http://schemas.microsoft.com/office/powerpoint/2010/main" val="2494559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chemeClr val="bg1"/>
              </a:solidFill>
            </a:endParaRPr>
          </a:p>
        </p:txBody>
      </p:sp>
      <p:sp>
        <p:nvSpPr>
          <p:cNvPr id="4" name="Slide Number Placeholder 3"/>
          <p:cNvSpPr>
            <a:spLocks noGrp="1"/>
          </p:cNvSpPr>
          <p:nvPr>
            <p:ph type="sldNum" sz="quarter" idx="10"/>
          </p:nvPr>
        </p:nvSpPr>
        <p:spPr/>
        <p:txBody>
          <a:bodyPr/>
          <a:lstStyle/>
          <a:p>
            <a:fld id="{11F9BAFD-0AFE-FC47-B839-C833EEBF7ECA}" type="slidenum">
              <a:rPr lang="en-US" smtClean="0"/>
              <a:t>1</a:t>
            </a:fld>
            <a:endParaRPr lang="en-US" dirty="0"/>
          </a:p>
        </p:txBody>
      </p:sp>
    </p:spTree>
    <p:extLst>
      <p:ext uri="{BB962C8B-B14F-4D97-AF65-F5344CB8AC3E}">
        <p14:creationId xmlns:p14="http://schemas.microsoft.com/office/powerpoint/2010/main" val="3164595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1F9BAFD-0AFE-FC47-B839-C833EEBF7ECA}" type="slidenum">
              <a:rPr lang="en-US" smtClean="0"/>
              <a:t>4</a:t>
            </a:fld>
            <a:endParaRPr lang="en-US" dirty="0"/>
          </a:p>
        </p:txBody>
      </p:sp>
    </p:spTree>
    <p:extLst>
      <p:ext uri="{BB962C8B-B14F-4D97-AF65-F5344CB8AC3E}">
        <p14:creationId xmlns:p14="http://schemas.microsoft.com/office/powerpoint/2010/main" val="1988587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1F9BAFD-0AFE-FC47-B839-C833EEBF7ECA}" type="slidenum">
              <a:rPr lang="en-US" smtClean="0"/>
              <a:t>5</a:t>
            </a:fld>
            <a:endParaRPr lang="en-US" dirty="0"/>
          </a:p>
        </p:txBody>
      </p:sp>
    </p:spTree>
    <p:extLst>
      <p:ext uri="{BB962C8B-B14F-4D97-AF65-F5344CB8AC3E}">
        <p14:creationId xmlns:p14="http://schemas.microsoft.com/office/powerpoint/2010/main" val="1782004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1F9BAFD-0AFE-FC47-B839-C833EEBF7ECA}" type="slidenum">
              <a:rPr lang="en-US" smtClean="0"/>
              <a:t>6</a:t>
            </a:fld>
            <a:endParaRPr lang="en-US" dirty="0"/>
          </a:p>
        </p:txBody>
      </p:sp>
    </p:spTree>
    <p:extLst>
      <p:ext uri="{BB962C8B-B14F-4D97-AF65-F5344CB8AC3E}">
        <p14:creationId xmlns:p14="http://schemas.microsoft.com/office/powerpoint/2010/main" val="1598939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1F9BAFD-0AFE-FC47-B839-C833EEBF7ECA}" type="slidenum">
              <a:rPr lang="en-US" smtClean="0"/>
              <a:t>13</a:t>
            </a:fld>
            <a:endParaRPr lang="en-US" dirty="0"/>
          </a:p>
        </p:txBody>
      </p:sp>
    </p:spTree>
    <p:extLst>
      <p:ext uri="{BB962C8B-B14F-4D97-AF65-F5344CB8AC3E}">
        <p14:creationId xmlns:p14="http://schemas.microsoft.com/office/powerpoint/2010/main" val="3396049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11F9BAFD-0AFE-FC47-B839-C833EEBF7ECA}" type="slidenum">
              <a:rPr lang="en-US" smtClean="0"/>
              <a:t>14</a:t>
            </a:fld>
            <a:endParaRPr lang="en-US" dirty="0"/>
          </a:p>
        </p:txBody>
      </p:sp>
    </p:spTree>
    <p:extLst>
      <p:ext uri="{BB962C8B-B14F-4D97-AF65-F5344CB8AC3E}">
        <p14:creationId xmlns:p14="http://schemas.microsoft.com/office/powerpoint/2010/main" val="36705073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vmlDrawing" Target="../drawings/vmlDrawing6.v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230297060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144" name="think-cell Slide" r:id="rId4" imgW="473" imgH="473" progId="TCLayout.ActiveDocument.1">
                  <p:embed/>
                </p:oleObj>
              </mc:Choice>
              <mc:Fallback>
                <p:oleObj name="think-cell Slide" r:id="rId4" imgW="473" imgH="473"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F5DBF2B2-6E29-804D-BBC2-9BEE5015365B}"/>
              </a:ext>
            </a:extLst>
          </p:cNvPr>
          <p:cNvSpPr>
            <a:spLocks noGrp="1"/>
          </p:cNvSpPr>
          <p:nvPr>
            <p:ph type="ctrTitle"/>
          </p:nvPr>
        </p:nvSpPr>
        <p:spPr>
          <a:xfrm>
            <a:off x="545306" y="2379518"/>
            <a:ext cx="11101387" cy="1295400"/>
          </a:xfrm>
        </p:spPr>
        <p:txBody>
          <a:bodyPr anchor="b">
            <a:normAutofit/>
          </a:bodyPr>
          <a:lstStyle>
            <a:lvl1pPr algn="l">
              <a:lnSpc>
                <a:spcPct val="100000"/>
              </a:lnSpc>
              <a:defRPr sz="4800"/>
            </a:lvl1pPr>
          </a:lstStyle>
          <a:p>
            <a:r>
              <a:rPr lang="en-US" dirty="0"/>
              <a:t>Click to edit Master title style</a:t>
            </a:r>
          </a:p>
        </p:txBody>
      </p:sp>
      <p:sp>
        <p:nvSpPr>
          <p:cNvPr id="3" name="Subtitle 2">
            <a:extLst>
              <a:ext uri="{FF2B5EF4-FFF2-40B4-BE49-F238E27FC236}">
                <a16:creationId xmlns:a16="http://schemas.microsoft.com/office/drawing/2014/main" id="{32033543-1E3F-E44E-9B20-569E29D9DE80}"/>
              </a:ext>
            </a:extLst>
          </p:cNvPr>
          <p:cNvSpPr>
            <a:spLocks noGrp="1"/>
          </p:cNvSpPr>
          <p:nvPr>
            <p:ph type="subTitle" idx="1" hasCustomPrompt="1"/>
          </p:nvPr>
        </p:nvSpPr>
        <p:spPr>
          <a:xfrm>
            <a:off x="545307" y="3816351"/>
            <a:ext cx="3502586" cy="678352"/>
          </a:xfrm>
        </p:spPr>
        <p:txBody>
          <a:bodyPr>
            <a:normAutofit/>
          </a:bodyPr>
          <a:lstStyle>
            <a:lvl1pPr marL="0" indent="0" algn="l">
              <a:lnSpc>
                <a:spcPct val="100000"/>
              </a:lnSpc>
              <a:buNone/>
              <a:defRPr sz="1400" b="1">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Text Placeholder 10">
            <a:extLst>
              <a:ext uri="{FF2B5EF4-FFF2-40B4-BE49-F238E27FC236}">
                <a16:creationId xmlns:a16="http://schemas.microsoft.com/office/drawing/2014/main" id="{AECE7A44-3E45-CD44-B3AE-5AEBA351C863}"/>
              </a:ext>
            </a:extLst>
          </p:cNvPr>
          <p:cNvSpPr>
            <a:spLocks noGrp="1"/>
          </p:cNvSpPr>
          <p:nvPr>
            <p:ph type="body" sz="quarter" idx="13"/>
          </p:nvPr>
        </p:nvSpPr>
        <p:spPr>
          <a:xfrm>
            <a:off x="544513" y="4335679"/>
            <a:ext cx="3494087" cy="526957"/>
          </a:xfrm>
        </p:spPr>
        <p:txBody>
          <a:bodyPr>
            <a:noAutofit/>
          </a:bodyPr>
          <a:lstStyle>
            <a:lvl1pPr marL="0" indent="0">
              <a:lnSpc>
                <a:spcPct val="100000"/>
              </a:lnSpc>
              <a:buNone/>
              <a:defRPr sz="1000"/>
            </a:lvl1pPr>
            <a:lvl2pPr marL="457200" indent="0">
              <a:buNone/>
              <a:defRPr sz="900"/>
            </a:lvl2pPr>
            <a:lvl3pPr marL="914400" indent="0">
              <a:buNone/>
              <a:defRPr sz="800"/>
            </a:lvl3pPr>
            <a:lvl4pPr marL="1371600" indent="0">
              <a:buNone/>
              <a:defRPr sz="700"/>
            </a:lvl4pPr>
            <a:lvl5pPr marL="1828800" indent="0">
              <a:buNone/>
              <a:defRPr sz="700"/>
            </a:lvl5pPr>
          </a:lstStyle>
          <a:p>
            <a:pPr lvl="0"/>
            <a:r>
              <a:rPr lang="en-US" dirty="0"/>
              <a:t>Edit Master text styles</a:t>
            </a:r>
          </a:p>
        </p:txBody>
      </p:sp>
    </p:spTree>
    <p:extLst>
      <p:ext uri="{BB962C8B-B14F-4D97-AF65-F5344CB8AC3E}">
        <p14:creationId xmlns:p14="http://schemas.microsoft.com/office/powerpoint/2010/main" val="2803169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ll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4" y="1606538"/>
            <a:ext cx="2571751" cy="1085850"/>
          </a:xfrm>
        </p:spPr>
        <p:txBody>
          <a:bodyPr/>
          <a:lstStyle/>
          <a:p>
            <a:endParaRPr lang="en-US" dirty="0"/>
          </a:p>
        </p:txBody>
      </p:sp>
      <p:sp>
        <p:nvSpPr>
          <p:cNvPr id="17" name="Picture Placeholder 6">
            <a:extLst>
              <a:ext uri="{FF2B5EF4-FFF2-40B4-BE49-F238E27FC236}">
                <a16:creationId xmlns:a16="http://schemas.microsoft.com/office/drawing/2014/main" id="{AB5CA4C7-9DA8-9349-A7AE-66A5D6A6F642}"/>
              </a:ext>
            </a:extLst>
          </p:cNvPr>
          <p:cNvSpPr>
            <a:spLocks noGrp="1"/>
          </p:cNvSpPr>
          <p:nvPr>
            <p:ph type="pic" sz="quarter" idx="16"/>
          </p:nvPr>
        </p:nvSpPr>
        <p:spPr>
          <a:xfrm>
            <a:off x="3371849" y="1606538"/>
            <a:ext cx="2571751" cy="1085850"/>
          </a:xfrm>
        </p:spPr>
        <p:txBody>
          <a:bodyPr/>
          <a:lstStyle/>
          <a:p>
            <a:endParaRPr lang="en-US" dirty="0"/>
          </a:p>
        </p:txBody>
      </p:sp>
      <p:sp>
        <p:nvSpPr>
          <p:cNvPr id="20" name="Picture Placeholder 6">
            <a:extLst>
              <a:ext uri="{FF2B5EF4-FFF2-40B4-BE49-F238E27FC236}">
                <a16:creationId xmlns:a16="http://schemas.microsoft.com/office/drawing/2014/main" id="{0BDB9676-2139-3E4A-8902-B788AA4A1430}"/>
              </a:ext>
            </a:extLst>
          </p:cNvPr>
          <p:cNvSpPr>
            <a:spLocks noGrp="1"/>
          </p:cNvSpPr>
          <p:nvPr>
            <p:ph type="pic" sz="quarter" idx="19"/>
          </p:nvPr>
        </p:nvSpPr>
        <p:spPr>
          <a:xfrm>
            <a:off x="6243636" y="1606538"/>
            <a:ext cx="2571751" cy="1085850"/>
          </a:xfrm>
        </p:spPr>
        <p:txBody>
          <a:bodyPr/>
          <a:lstStyle/>
          <a:p>
            <a:endParaRPr lang="en-US" dirty="0"/>
          </a:p>
        </p:txBody>
      </p:sp>
      <p:sp>
        <p:nvSpPr>
          <p:cNvPr id="23" name="Picture Placeholder 6">
            <a:extLst>
              <a:ext uri="{FF2B5EF4-FFF2-40B4-BE49-F238E27FC236}">
                <a16:creationId xmlns:a16="http://schemas.microsoft.com/office/drawing/2014/main" id="{3AAEAB4E-EA57-5D45-ADBA-C01E02C67167}"/>
              </a:ext>
            </a:extLst>
          </p:cNvPr>
          <p:cNvSpPr>
            <a:spLocks noGrp="1"/>
          </p:cNvSpPr>
          <p:nvPr>
            <p:ph type="pic" sz="quarter" idx="22"/>
          </p:nvPr>
        </p:nvSpPr>
        <p:spPr>
          <a:xfrm>
            <a:off x="9086849" y="1606538"/>
            <a:ext cx="2438028" cy="1085850"/>
          </a:xfrm>
        </p:spPr>
        <p:txBody>
          <a:bodyPr/>
          <a:lstStyle/>
          <a:p>
            <a:endParaRPr lang="en-US" dirty="0"/>
          </a:p>
        </p:txBody>
      </p:sp>
      <p:sp>
        <p:nvSpPr>
          <p:cNvPr id="18" name="Text Placeholder 2">
            <a:extLst>
              <a:ext uri="{FF2B5EF4-FFF2-40B4-BE49-F238E27FC236}">
                <a16:creationId xmlns:a16="http://schemas.microsoft.com/office/drawing/2014/main" id="{EDDF9A85-81B8-594C-8E42-376FC3678AA4}"/>
              </a:ext>
            </a:extLst>
          </p:cNvPr>
          <p:cNvSpPr>
            <a:spLocks noGrp="1"/>
          </p:cNvSpPr>
          <p:nvPr>
            <p:ph type="body" idx="1" hasCustomPrompt="1"/>
          </p:nvPr>
        </p:nvSpPr>
        <p:spPr>
          <a:xfrm>
            <a:off x="542925" y="2878599"/>
            <a:ext cx="2588620"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D07625D3-4631-D144-A38F-D00BCF2C2126}"/>
              </a:ext>
            </a:extLst>
          </p:cNvPr>
          <p:cNvSpPr>
            <a:spLocks noGrp="1"/>
          </p:cNvSpPr>
          <p:nvPr>
            <p:ph idx="15"/>
          </p:nvPr>
        </p:nvSpPr>
        <p:spPr>
          <a:xfrm>
            <a:off x="538161" y="3194688"/>
            <a:ext cx="2576514"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 Placeholder 2">
            <a:extLst>
              <a:ext uri="{FF2B5EF4-FFF2-40B4-BE49-F238E27FC236}">
                <a16:creationId xmlns:a16="http://schemas.microsoft.com/office/drawing/2014/main" id="{7A595DD1-B636-EA46-A519-6AA9C65FD62C}"/>
              </a:ext>
            </a:extLst>
          </p:cNvPr>
          <p:cNvSpPr>
            <a:spLocks noGrp="1"/>
          </p:cNvSpPr>
          <p:nvPr>
            <p:ph type="body" idx="23" hasCustomPrompt="1"/>
          </p:nvPr>
        </p:nvSpPr>
        <p:spPr>
          <a:xfrm>
            <a:off x="3373211" y="2878599"/>
            <a:ext cx="2588620"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id="{A995848D-37D6-C04D-BDF8-0D8718112883}"/>
              </a:ext>
            </a:extLst>
          </p:cNvPr>
          <p:cNvSpPr>
            <a:spLocks noGrp="1"/>
          </p:cNvSpPr>
          <p:nvPr>
            <p:ph idx="24"/>
          </p:nvPr>
        </p:nvSpPr>
        <p:spPr>
          <a:xfrm>
            <a:off x="3368447" y="3194688"/>
            <a:ext cx="2576514"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2">
            <a:extLst>
              <a:ext uri="{FF2B5EF4-FFF2-40B4-BE49-F238E27FC236}">
                <a16:creationId xmlns:a16="http://schemas.microsoft.com/office/drawing/2014/main" id="{BFC0A166-67A0-2340-971A-FD7BAF6FB8CF}"/>
              </a:ext>
            </a:extLst>
          </p:cNvPr>
          <p:cNvSpPr>
            <a:spLocks noGrp="1"/>
          </p:cNvSpPr>
          <p:nvPr>
            <p:ph type="body" idx="25" hasCustomPrompt="1"/>
          </p:nvPr>
        </p:nvSpPr>
        <p:spPr>
          <a:xfrm>
            <a:off x="6225268" y="2878599"/>
            <a:ext cx="2588620"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id="{10E95A27-B41C-7F48-9F77-4204B73512BE}"/>
              </a:ext>
            </a:extLst>
          </p:cNvPr>
          <p:cNvSpPr>
            <a:spLocks noGrp="1"/>
          </p:cNvSpPr>
          <p:nvPr>
            <p:ph idx="26"/>
          </p:nvPr>
        </p:nvSpPr>
        <p:spPr>
          <a:xfrm>
            <a:off x="6220504" y="3194688"/>
            <a:ext cx="2576514"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id="{7D1A0976-12BB-6843-AA08-4891F82E3E12}"/>
              </a:ext>
            </a:extLst>
          </p:cNvPr>
          <p:cNvSpPr>
            <a:spLocks noGrp="1"/>
          </p:cNvSpPr>
          <p:nvPr>
            <p:ph type="body" idx="27" hasCustomPrompt="1"/>
          </p:nvPr>
        </p:nvSpPr>
        <p:spPr>
          <a:xfrm>
            <a:off x="9077325" y="2878599"/>
            <a:ext cx="2437779"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7" name="Content Placeholder 2">
            <a:extLst>
              <a:ext uri="{FF2B5EF4-FFF2-40B4-BE49-F238E27FC236}">
                <a16:creationId xmlns:a16="http://schemas.microsoft.com/office/drawing/2014/main" id="{0CE6D17D-6FF8-034C-B243-541C6CC0C0A7}"/>
              </a:ext>
            </a:extLst>
          </p:cNvPr>
          <p:cNvSpPr>
            <a:spLocks noGrp="1"/>
          </p:cNvSpPr>
          <p:nvPr>
            <p:ph idx="28"/>
          </p:nvPr>
        </p:nvSpPr>
        <p:spPr>
          <a:xfrm>
            <a:off x="9072561" y="3194688"/>
            <a:ext cx="2442543"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34" name="Straight Connector 33">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596510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5430838" cy="2522550"/>
          </a:xfr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6243638" y="1606538"/>
            <a:ext cx="5271466" cy="2522550"/>
          </a:xfrm>
        </p:spPr>
        <p:txBody>
          <a:bodyPr/>
          <a:lstStyle/>
          <a:p>
            <a:endParaRPr lang="en-US" dirty="0"/>
          </a:p>
        </p:txBody>
      </p:sp>
      <p:sp>
        <p:nvSpPr>
          <p:cNvPr id="15" name="Text Placeholder 2">
            <a:extLst>
              <a:ext uri="{FF2B5EF4-FFF2-40B4-BE49-F238E27FC236}">
                <a16:creationId xmlns:a16="http://schemas.microsoft.com/office/drawing/2014/main" id="{FBD7B9AD-945C-F149-B2DA-39EC98B68E99}"/>
              </a:ext>
            </a:extLst>
          </p:cNvPr>
          <p:cNvSpPr>
            <a:spLocks noGrp="1"/>
          </p:cNvSpPr>
          <p:nvPr>
            <p:ph type="body" idx="1" hasCustomPrompt="1"/>
          </p:nvPr>
        </p:nvSpPr>
        <p:spPr>
          <a:xfrm>
            <a:off x="542925" y="4307350"/>
            <a:ext cx="5430838"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id="{C47D4007-27E8-6B41-B124-3799DE9D3414}"/>
              </a:ext>
            </a:extLst>
          </p:cNvPr>
          <p:cNvSpPr>
            <a:spLocks noGrp="1"/>
          </p:cNvSpPr>
          <p:nvPr>
            <p:ph idx="15"/>
          </p:nvPr>
        </p:nvSpPr>
        <p:spPr>
          <a:xfrm>
            <a:off x="538161" y="4601668"/>
            <a:ext cx="5405440" cy="1528678"/>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id="{BE58BC4C-2568-1D44-AC5F-BB2715C9AD23}"/>
              </a:ext>
            </a:extLst>
          </p:cNvPr>
          <p:cNvSpPr>
            <a:spLocks noGrp="1"/>
          </p:cNvSpPr>
          <p:nvPr>
            <p:ph type="body" idx="16" hasCustomPrompt="1"/>
          </p:nvPr>
        </p:nvSpPr>
        <p:spPr>
          <a:xfrm>
            <a:off x="6247039" y="4307350"/>
            <a:ext cx="5268065"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8" name="Content Placeholder 2">
            <a:extLst>
              <a:ext uri="{FF2B5EF4-FFF2-40B4-BE49-F238E27FC236}">
                <a16:creationId xmlns:a16="http://schemas.microsoft.com/office/drawing/2014/main" id="{3961F923-F71F-6342-AF54-96059A451659}"/>
              </a:ext>
            </a:extLst>
          </p:cNvPr>
          <p:cNvSpPr>
            <a:spLocks noGrp="1"/>
          </p:cNvSpPr>
          <p:nvPr>
            <p:ph idx="17"/>
          </p:nvPr>
        </p:nvSpPr>
        <p:spPr>
          <a:xfrm>
            <a:off x="6242275" y="4601668"/>
            <a:ext cx="5246813" cy="1528678"/>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22" name="Straight Connector 21">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745257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rge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3495675" cy="2522550"/>
          </a:xfrm>
        </p:spPr>
        <p:txBody>
          <a:bodyPr/>
          <a:lstStyle/>
          <a:p>
            <a:endParaRPr lang="en-US" dirty="0"/>
          </a:p>
        </p:txBody>
      </p:sp>
      <p:sp>
        <p:nvSpPr>
          <p:cNvPr id="15" name="Picture Placeholder 6">
            <a:extLst>
              <a:ext uri="{FF2B5EF4-FFF2-40B4-BE49-F238E27FC236}">
                <a16:creationId xmlns:a16="http://schemas.microsoft.com/office/drawing/2014/main" id="{F5A1D93D-18EA-B646-9C69-64B68DA74652}"/>
              </a:ext>
            </a:extLst>
          </p:cNvPr>
          <p:cNvSpPr>
            <a:spLocks noGrp="1"/>
          </p:cNvSpPr>
          <p:nvPr>
            <p:ph type="pic" sz="quarter" idx="20"/>
          </p:nvPr>
        </p:nvSpPr>
        <p:spPr>
          <a:xfrm>
            <a:off x="4343400" y="1606538"/>
            <a:ext cx="3495675" cy="2522550"/>
          </a:xfrm>
        </p:spPr>
        <p:txBody>
          <a:bodyPr/>
          <a:lstStyle/>
          <a:p>
            <a:endParaRPr lang="en-US" dirty="0"/>
          </a:p>
        </p:txBody>
      </p:sp>
      <p:sp>
        <p:nvSpPr>
          <p:cNvPr id="18" name="Picture Placeholder 6">
            <a:extLst>
              <a:ext uri="{FF2B5EF4-FFF2-40B4-BE49-F238E27FC236}">
                <a16:creationId xmlns:a16="http://schemas.microsoft.com/office/drawing/2014/main" id="{B818FFBC-FCFC-9842-8A48-4D05E54A6C5A}"/>
              </a:ext>
            </a:extLst>
          </p:cNvPr>
          <p:cNvSpPr>
            <a:spLocks noGrp="1"/>
          </p:cNvSpPr>
          <p:nvPr>
            <p:ph type="pic" sz="quarter" idx="23"/>
          </p:nvPr>
        </p:nvSpPr>
        <p:spPr>
          <a:xfrm>
            <a:off x="8129589" y="1606538"/>
            <a:ext cx="3385516" cy="2522550"/>
          </a:xfrm>
        </p:spPr>
        <p:txBody>
          <a:bodyPr/>
          <a:lstStyle/>
          <a:p>
            <a:endParaRPr lang="en-US" dirty="0"/>
          </a:p>
        </p:txBody>
      </p:sp>
      <p:sp>
        <p:nvSpPr>
          <p:cNvPr id="16" name="Text Placeholder 2">
            <a:extLst>
              <a:ext uri="{FF2B5EF4-FFF2-40B4-BE49-F238E27FC236}">
                <a16:creationId xmlns:a16="http://schemas.microsoft.com/office/drawing/2014/main" id="{B12EB366-A3C6-464A-BD08-014B0A3C9D0D}"/>
              </a:ext>
            </a:extLst>
          </p:cNvPr>
          <p:cNvSpPr>
            <a:spLocks noGrp="1"/>
          </p:cNvSpPr>
          <p:nvPr>
            <p:ph type="body" idx="1" hasCustomPrompt="1"/>
          </p:nvPr>
        </p:nvSpPr>
        <p:spPr>
          <a:xfrm>
            <a:off x="542925" y="4307350"/>
            <a:ext cx="3516886"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id="{0F62171F-0172-564D-A50B-45829D68B82F}"/>
              </a:ext>
            </a:extLst>
          </p:cNvPr>
          <p:cNvSpPr>
            <a:spLocks noGrp="1"/>
          </p:cNvSpPr>
          <p:nvPr>
            <p:ph idx="15"/>
          </p:nvPr>
        </p:nvSpPr>
        <p:spPr>
          <a:xfrm>
            <a:off x="538161" y="4601668"/>
            <a:ext cx="3500439"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2">
            <a:extLst>
              <a:ext uri="{FF2B5EF4-FFF2-40B4-BE49-F238E27FC236}">
                <a16:creationId xmlns:a16="http://schemas.microsoft.com/office/drawing/2014/main" id="{599FE3A4-484C-7240-9A03-C0D58B29988D}"/>
              </a:ext>
            </a:extLst>
          </p:cNvPr>
          <p:cNvSpPr>
            <a:spLocks noGrp="1"/>
          </p:cNvSpPr>
          <p:nvPr>
            <p:ph type="body" idx="24" hasCustomPrompt="1"/>
          </p:nvPr>
        </p:nvSpPr>
        <p:spPr>
          <a:xfrm>
            <a:off x="4342039" y="4307350"/>
            <a:ext cx="3516886"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id="{430028FF-B82F-EC4C-999B-C024355F8F2F}"/>
              </a:ext>
            </a:extLst>
          </p:cNvPr>
          <p:cNvSpPr>
            <a:spLocks noGrp="1"/>
          </p:cNvSpPr>
          <p:nvPr>
            <p:ph idx="25"/>
          </p:nvPr>
        </p:nvSpPr>
        <p:spPr>
          <a:xfrm>
            <a:off x="4337275" y="4601668"/>
            <a:ext cx="3500439"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 Placeholder 2">
            <a:extLst>
              <a:ext uri="{FF2B5EF4-FFF2-40B4-BE49-F238E27FC236}">
                <a16:creationId xmlns:a16="http://schemas.microsoft.com/office/drawing/2014/main" id="{30311FA8-9690-B047-B085-60DB7E39A20E}"/>
              </a:ext>
            </a:extLst>
          </p:cNvPr>
          <p:cNvSpPr>
            <a:spLocks noGrp="1"/>
          </p:cNvSpPr>
          <p:nvPr>
            <p:ph type="body" idx="26" hasCustomPrompt="1"/>
          </p:nvPr>
        </p:nvSpPr>
        <p:spPr>
          <a:xfrm>
            <a:off x="8141153" y="4307350"/>
            <a:ext cx="337395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3" name="Content Placeholder 2">
            <a:extLst>
              <a:ext uri="{FF2B5EF4-FFF2-40B4-BE49-F238E27FC236}">
                <a16:creationId xmlns:a16="http://schemas.microsoft.com/office/drawing/2014/main" id="{319F1970-3114-824F-93E4-D6E3FA50D6C5}"/>
              </a:ext>
            </a:extLst>
          </p:cNvPr>
          <p:cNvSpPr>
            <a:spLocks noGrp="1"/>
          </p:cNvSpPr>
          <p:nvPr>
            <p:ph idx="27"/>
          </p:nvPr>
        </p:nvSpPr>
        <p:spPr>
          <a:xfrm>
            <a:off x="8136389" y="4601668"/>
            <a:ext cx="33787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29" name="Straight Connector 28">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10288493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rge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6" y="1606538"/>
            <a:ext cx="2571750" cy="2522550"/>
          </a:xfrm>
        </p:spPr>
        <p:txBody>
          <a:bodyPr/>
          <a:lstStyle/>
          <a:p>
            <a:endParaRPr lang="en-US" dirty="0"/>
          </a:p>
        </p:txBody>
      </p:sp>
      <p:sp>
        <p:nvSpPr>
          <p:cNvPr id="21" name="Picture Placeholder 6">
            <a:extLst>
              <a:ext uri="{FF2B5EF4-FFF2-40B4-BE49-F238E27FC236}">
                <a16:creationId xmlns:a16="http://schemas.microsoft.com/office/drawing/2014/main" id="{F954EBDC-0C0D-8C42-BD84-62A045BA7F66}"/>
              </a:ext>
            </a:extLst>
          </p:cNvPr>
          <p:cNvSpPr>
            <a:spLocks noGrp="1"/>
          </p:cNvSpPr>
          <p:nvPr>
            <p:ph type="pic" sz="quarter" idx="20"/>
          </p:nvPr>
        </p:nvSpPr>
        <p:spPr>
          <a:xfrm>
            <a:off x="3400426" y="1606538"/>
            <a:ext cx="2571750" cy="2522550"/>
          </a:xfrm>
        </p:spPr>
        <p:txBody>
          <a:bodyPr/>
          <a:lstStyle/>
          <a:p>
            <a:endParaRPr lang="en-US" dirty="0"/>
          </a:p>
        </p:txBody>
      </p:sp>
      <p:sp>
        <p:nvSpPr>
          <p:cNvPr id="24" name="Picture Placeholder 6">
            <a:extLst>
              <a:ext uri="{FF2B5EF4-FFF2-40B4-BE49-F238E27FC236}">
                <a16:creationId xmlns:a16="http://schemas.microsoft.com/office/drawing/2014/main" id="{0D95A988-ADA4-2846-979A-FD44F1A4FBEB}"/>
              </a:ext>
            </a:extLst>
          </p:cNvPr>
          <p:cNvSpPr>
            <a:spLocks noGrp="1"/>
          </p:cNvSpPr>
          <p:nvPr>
            <p:ph type="pic" sz="quarter" idx="23"/>
          </p:nvPr>
        </p:nvSpPr>
        <p:spPr>
          <a:xfrm>
            <a:off x="6243639" y="1606538"/>
            <a:ext cx="2571750" cy="2522550"/>
          </a:xfrm>
        </p:spPr>
        <p:txBody>
          <a:bodyPr/>
          <a:lstStyle/>
          <a:p>
            <a:endParaRPr lang="en-US" dirty="0"/>
          </a:p>
        </p:txBody>
      </p:sp>
      <p:sp>
        <p:nvSpPr>
          <p:cNvPr id="27" name="Picture Placeholder 6">
            <a:extLst>
              <a:ext uri="{FF2B5EF4-FFF2-40B4-BE49-F238E27FC236}">
                <a16:creationId xmlns:a16="http://schemas.microsoft.com/office/drawing/2014/main" id="{6839EE6C-2C09-9949-AA2C-88119F234581}"/>
              </a:ext>
            </a:extLst>
          </p:cNvPr>
          <p:cNvSpPr>
            <a:spLocks noGrp="1"/>
          </p:cNvSpPr>
          <p:nvPr>
            <p:ph type="pic" sz="quarter" idx="26"/>
          </p:nvPr>
        </p:nvSpPr>
        <p:spPr>
          <a:xfrm>
            <a:off x="9058276" y="1606538"/>
            <a:ext cx="2459757" cy="2522550"/>
          </a:xfrm>
        </p:spPr>
        <p:txBody>
          <a:bodyPr/>
          <a:lstStyle/>
          <a:p>
            <a:endParaRPr lang="en-US" dirty="0"/>
          </a:p>
        </p:txBody>
      </p:sp>
      <p:sp>
        <p:nvSpPr>
          <p:cNvPr id="18" name="Text Placeholder 2">
            <a:extLst>
              <a:ext uri="{FF2B5EF4-FFF2-40B4-BE49-F238E27FC236}">
                <a16:creationId xmlns:a16="http://schemas.microsoft.com/office/drawing/2014/main" id="{E079E8AD-12D3-6546-968E-72EB672317AA}"/>
              </a:ext>
            </a:extLst>
          </p:cNvPr>
          <p:cNvSpPr>
            <a:spLocks noGrp="1"/>
          </p:cNvSpPr>
          <p:nvPr>
            <p:ph type="body" idx="1" hasCustomPrompt="1"/>
          </p:nvPr>
        </p:nvSpPr>
        <p:spPr>
          <a:xfrm>
            <a:off x="542925" y="4307350"/>
            <a:ext cx="258862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A296A8EA-86DB-FC4D-BC77-160A57D989AF}"/>
              </a:ext>
            </a:extLst>
          </p:cNvPr>
          <p:cNvSpPr>
            <a:spLocks noGrp="1"/>
          </p:cNvSpPr>
          <p:nvPr>
            <p:ph idx="15"/>
          </p:nvPr>
        </p:nvSpPr>
        <p:spPr>
          <a:xfrm>
            <a:off x="538161" y="4601668"/>
            <a:ext cx="25765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id="{2705B1A4-0935-A54C-982E-3DA340F87D4A}"/>
              </a:ext>
            </a:extLst>
          </p:cNvPr>
          <p:cNvSpPr>
            <a:spLocks noGrp="1"/>
          </p:cNvSpPr>
          <p:nvPr>
            <p:ph type="body" idx="27" hasCustomPrompt="1"/>
          </p:nvPr>
        </p:nvSpPr>
        <p:spPr>
          <a:xfrm>
            <a:off x="3405868" y="4307350"/>
            <a:ext cx="258862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id="{CAB80D97-AAE2-2D40-9CC8-0D12B6BEFD34}"/>
              </a:ext>
            </a:extLst>
          </p:cNvPr>
          <p:cNvSpPr>
            <a:spLocks noGrp="1"/>
          </p:cNvSpPr>
          <p:nvPr>
            <p:ph idx="28"/>
          </p:nvPr>
        </p:nvSpPr>
        <p:spPr>
          <a:xfrm>
            <a:off x="3401104" y="4601668"/>
            <a:ext cx="25765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ext Placeholder 2">
            <a:extLst>
              <a:ext uri="{FF2B5EF4-FFF2-40B4-BE49-F238E27FC236}">
                <a16:creationId xmlns:a16="http://schemas.microsoft.com/office/drawing/2014/main" id="{C46255BB-B53E-F143-8DCC-368B651E8333}"/>
              </a:ext>
            </a:extLst>
          </p:cNvPr>
          <p:cNvSpPr>
            <a:spLocks noGrp="1"/>
          </p:cNvSpPr>
          <p:nvPr>
            <p:ph type="body" idx="29" hasCustomPrompt="1"/>
          </p:nvPr>
        </p:nvSpPr>
        <p:spPr>
          <a:xfrm>
            <a:off x="6236154" y="4307350"/>
            <a:ext cx="258862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id="{24610589-EA76-8540-99A0-FCF68932BE3C}"/>
              </a:ext>
            </a:extLst>
          </p:cNvPr>
          <p:cNvSpPr>
            <a:spLocks noGrp="1"/>
          </p:cNvSpPr>
          <p:nvPr>
            <p:ph idx="30"/>
          </p:nvPr>
        </p:nvSpPr>
        <p:spPr>
          <a:xfrm>
            <a:off x="6231390" y="4601668"/>
            <a:ext cx="25765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id="{195337D1-2A14-AC46-9E61-C0B6DF09A78E}"/>
              </a:ext>
            </a:extLst>
          </p:cNvPr>
          <p:cNvSpPr>
            <a:spLocks noGrp="1"/>
          </p:cNvSpPr>
          <p:nvPr>
            <p:ph type="body" idx="31" hasCustomPrompt="1"/>
          </p:nvPr>
        </p:nvSpPr>
        <p:spPr>
          <a:xfrm>
            <a:off x="9055554" y="4307350"/>
            <a:ext cx="2475893"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8" name="Content Placeholder 2">
            <a:extLst>
              <a:ext uri="{FF2B5EF4-FFF2-40B4-BE49-F238E27FC236}">
                <a16:creationId xmlns:a16="http://schemas.microsoft.com/office/drawing/2014/main" id="{4F7C987D-CA92-364A-A879-5D136287E479}"/>
              </a:ext>
            </a:extLst>
          </p:cNvPr>
          <p:cNvSpPr>
            <a:spLocks noGrp="1"/>
          </p:cNvSpPr>
          <p:nvPr>
            <p:ph idx="32"/>
          </p:nvPr>
        </p:nvSpPr>
        <p:spPr>
          <a:xfrm>
            <a:off x="9050791" y="4601668"/>
            <a:ext cx="2464314"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35" name="Straight Connector 34">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1216990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2" name="Straight Connector 11">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17662877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03582338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192" name="think-cell Slide" r:id="rId4" imgW="473" imgH="473" progId="TCLayout.ActiveDocument.1">
                  <p:embed/>
                </p:oleObj>
              </mc:Choice>
              <mc:Fallback>
                <p:oleObj name="think-cell Slide" r:id="rId4" imgW="473" imgH="473"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Picture Placeholder 2"/>
          <p:cNvSpPr>
            <a:spLocks noGrp="1"/>
          </p:cNvSpPr>
          <p:nvPr>
            <p:ph type="pic" sz="quarter" idx="16"/>
          </p:nvPr>
        </p:nvSpPr>
        <p:spPr>
          <a:xfrm>
            <a:off x="0" y="655981"/>
            <a:ext cx="12192000" cy="4776706"/>
          </a:xfrm>
        </p:spPr>
        <p:txBody>
          <a:bodyPr/>
          <a:lstStyle/>
          <a:p>
            <a:endParaRPr lang="en-US" dirty="0"/>
          </a:p>
        </p:txBody>
      </p:sp>
      <p:sp>
        <p:nvSpPr>
          <p:cNvPr id="4" name="Text Placeholder 2">
            <a:extLst>
              <a:ext uri="{FF2B5EF4-FFF2-40B4-BE49-F238E27FC236}">
                <a16:creationId xmlns:a16="http://schemas.microsoft.com/office/drawing/2014/main" id="{6C8741D6-FD00-644A-9F60-65C96E7E86A6}"/>
              </a:ext>
            </a:extLst>
          </p:cNvPr>
          <p:cNvSpPr>
            <a:spLocks noGrp="1"/>
          </p:cNvSpPr>
          <p:nvPr>
            <p:ph type="body" idx="13" hasCustomPrompt="1"/>
          </p:nvPr>
        </p:nvSpPr>
        <p:spPr>
          <a:xfrm>
            <a:off x="451364" y="5592101"/>
            <a:ext cx="5079103" cy="687513"/>
          </a:xfrm>
        </p:spPr>
        <p:txBody>
          <a:bodyPr anchor="t">
            <a:noAutofit/>
          </a:bodyPr>
          <a:lstStyle>
            <a:lvl1pPr marL="0" indent="0">
              <a:lnSpc>
                <a:spcPct val="100000"/>
              </a:lnSpc>
              <a:buNone/>
              <a:defRPr sz="12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5"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10064397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Caption on Left">
    <p:bg>
      <p:bgPr>
        <a:solidFill>
          <a:schemeClr val="bg1"/>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0324E0B-F39F-1D43-9422-07A82894B084}"/>
              </a:ext>
            </a:extLst>
          </p:cNvPr>
          <p:cNvSpPr>
            <a:spLocks noGrp="1"/>
          </p:cNvSpPr>
          <p:nvPr>
            <p:ph type="body" sz="half" idx="2"/>
          </p:nvPr>
        </p:nvSpPr>
        <p:spPr>
          <a:xfrm>
            <a:off x="554039" y="1973260"/>
            <a:ext cx="3484562" cy="4141790"/>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0" name="Text Placeholder 2">
            <a:extLst>
              <a:ext uri="{FF2B5EF4-FFF2-40B4-BE49-F238E27FC236}">
                <a16:creationId xmlns:a16="http://schemas.microsoft.com/office/drawing/2014/main" id="{6C8741D6-FD00-644A-9F60-65C96E7E86A6}"/>
              </a:ext>
            </a:extLst>
          </p:cNvPr>
          <p:cNvSpPr>
            <a:spLocks noGrp="1"/>
          </p:cNvSpPr>
          <p:nvPr>
            <p:ph type="body" idx="13" hasCustomPrompt="1"/>
          </p:nvPr>
        </p:nvSpPr>
        <p:spPr>
          <a:xfrm>
            <a:off x="542925" y="1657350"/>
            <a:ext cx="3495675"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2">
            <a:extLst>
              <a:ext uri="{FF2B5EF4-FFF2-40B4-BE49-F238E27FC236}">
                <a16:creationId xmlns:a16="http://schemas.microsoft.com/office/drawing/2014/main" id="{13EA26D9-6642-A64C-BE94-B9F7CC25EAE9}"/>
              </a:ext>
            </a:extLst>
          </p:cNvPr>
          <p:cNvSpPr>
            <a:spLocks noGrp="1"/>
          </p:cNvSpPr>
          <p:nvPr>
            <p:ph idx="1" hasCustomPrompt="1"/>
          </p:nvPr>
        </p:nvSpPr>
        <p:spPr>
          <a:xfrm>
            <a:off x="4299857" y="1657350"/>
            <a:ext cx="7215247"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7" name="Straight Connector 16">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6430430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Wide content with caption on lef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767E1D94-0DDA-C347-B8A1-E074FA2B0923}"/>
              </a:ext>
            </a:extLst>
          </p:cNvPr>
          <p:cNvSpPr>
            <a:spLocks noGrp="1"/>
          </p:cNvSpPr>
          <p:nvPr>
            <p:ph idx="1" hasCustomPrompt="1"/>
          </p:nvPr>
        </p:nvSpPr>
        <p:spPr>
          <a:xfrm>
            <a:off x="3400426" y="1657350"/>
            <a:ext cx="8114678"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0FC81611-5E2D-F944-B5DC-77F0EC084D11}"/>
              </a:ext>
            </a:extLst>
          </p:cNvPr>
          <p:cNvSpPr>
            <a:spLocks noGrp="1"/>
          </p:cNvSpPr>
          <p:nvPr>
            <p:ph type="body" sz="half" idx="2"/>
          </p:nvPr>
        </p:nvSpPr>
        <p:spPr>
          <a:xfrm>
            <a:off x="554039" y="1995032"/>
            <a:ext cx="2646361"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D5697742-5BFD-E94D-9B39-3F15B43192AC}"/>
              </a:ext>
            </a:extLst>
          </p:cNvPr>
          <p:cNvSpPr>
            <a:spLocks noGrp="1"/>
          </p:cNvSpPr>
          <p:nvPr>
            <p:ph type="body" idx="13" hasCustomPrompt="1"/>
          </p:nvPr>
        </p:nvSpPr>
        <p:spPr>
          <a:xfrm>
            <a:off x="542925" y="1657350"/>
            <a:ext cx="2654801"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10537417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on left">
    <p:bg>
      <p:bgPr>
        <a:solidFill>
          <a:schemeClr val="bg1"/>
        </a:solidFill>
        <a:effectLst/>
      </p:bgPr>
    </p:bg>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07D81E4E-2C89-5449-A7CA-1170F511CF01}"/>
              </a:ext>
            </a:extLst>
          </p:cNvPr>
          <p:cNvSpPr>
            <a:spLocks noGrp="1"/>
          </p:cNvSpPr>
          <p:nvPr>
            <p:ph idx="1" hasCustomPrompt="1"/>
          </p:nvPr>
        </p:nvSpPr>
        <p:spPr>
          <a:xfrm>
            <a:off x="7172324" y="1657350"/>
            <a:ext cx="4342780"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3">
            <a:extLst>
              <a:ext uri="{FF2B5EF4-FFF2-40B4-BE49-F238E27FC236}">
                <a16:creationId xmlns:a16="http://schemas.microsoft.com/office/drawing/2014/main" id="{7222704C-5B0D-8243-A65D-0547A2F09055}"/>
              </a:ext>
            </a:extLst>
          </p:cNvPr>
          <p:cNvSpPr>
            <a:spLocks noGrp="1"/>
          </p:cNvSpPr>
          <p:nvPr>
            <p:ph type="body" sz="half" idx="14"/>
          </p:nvPr>
        </p:nvSpPr>
        <p:spPr>
          <a:xfrm>
            <a:off x="553625" y="1995032"/>
            <a:ext cx="4437061"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5" name="Text Placeholder 2">
            <a:extLst>
              <a:ext uri="{FF2B5EF4-FFF2-40B4-BE49-F238E27FC236}">
                <a16:creationId xmlns:a16="http://schemas.microsoft.com/office/drawing/2014/main" id="{52F83407-BFB3-F64E-B383-6B15D587BC06}"/>
              </a:ext>
            </a:extLst>
          </p:cNvPr>
          <p:cNvSpPr>
            <a:spLocks noGrp="1"/>
          </p:cNvSpPr>
          <p:nvPr>
            <p:ph type="body" idx="15" hasCustomPrompt="1"/>
          </p:nvPr>
        </p:nvSpPr>
        <p:spPr>
          <a:xfrm>
            <a:off x="542511" y="1657350"/>
            <a:ext cx="4451212"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8342002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on Right">
    <p:bg>
      <p:bgPr>
        <a:solidFill>
          <a:schemeClr val="bg1"/>
        </a:solidFill>
        <a:effectLst/>
      </p:bgPr>
    </p:bg>
    <p:spTree>
      <p:nvGrpSpPr>
        <p:cNvPr id="1" name=""/>
        <p:cNvGrpSpPr/>
        <p:nvPr/>
      </p:nvGrpSpPr>
      <p:grpSpPr>
        <a:xfrm>
          <a:off x="0" y="0"/>
          <a:ext cx="0" cy="0"/>
          <a:chOff x="0" y="0"/>
          <a:chExt cx="0" cy="0"/>
        </a:xfrm>
      </p:grpSpPr>
      <p:sp>
        <p:nvSpPr>
          <p:cNvPr id="10" name="Text Placeholder 3">
            <a:extLst>
              <a:ext uri="{FF2B5EF4-FFF2-40B4-BE49-F238E27FC236}">
                <a16:creationId xmlns:a16="http://schemas.microsoft.com/office/drawing/2014/main" id="{4C1560E6-0616-1E46-BCD0-77413CEC3322}"/>
              </a:ext>
            </a:extLst>
          </p:cNvPr>
          <p:cNvSpPr>
            <a:spLocks noGrp="1"/>
          </p:cNvSpPr>
          <p:nvPr>
            <p:ph type="body" sz="half" idx="2"/>
          </p:nvPr>
        </p:nvSpPr>
        <p:spPr>
          <a:xfrm>
            <a:off x="8164514" y="1995032"/>
            <a:ext cx="3350590"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3099CEF0-FDAD-0348-826B-EDF0A6A44E9A}"/>
              </a:ext>
            </a:extLst>
          </p:cNvPr>
          <p:cNvSpPr>
            <a:spLocks noGrp="1"/>
          </p:cNvSpPr>
          <p:nvPr>
            <p:ph type="body" idx="13" hasCustomPrompt="1"/>
          </p:nvPr>
        </p:nvSpPr>
        <p:spPr>
          <a:xfrm>
            <a:off x="8153401" y="1657350"/>
            <a:ext cx="3361276"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2" name="Content Placeholder 2">
            <a:extLst>
              <a:ext uri="{FF2B5EF4-FFF2-40B4-BE49-F238E27FC236}">
                <a16:creationId xmlns:a16="http://schemas.microsoft.com/office/drawing/2014/main" id="{575CC65B-0B09-0840-85B2-DC45DA3AEBBB}"/>
              </a:ext>
            </a:extLst>
          </p:cNvPr>
          <p:cNvSpPr>
            <a:spLocks noGrp="1"/>
          </p:cNvSpPr>
          <p:nvPr>
            <p:ph idx="1" hasCustomPrompt="1"/>
          </p:nvPr>
        </p:nvSpPr>
        <p:spPr>
          <a:xfrm>
            <a:off x="552450" y="1657350"/>
            <a:ext cx="7344455"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452924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528638" y="3622894"/>
            <a:ext cx="11115674" cy="939581"/>
          </a:xfr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9" y="4573459"/>
            <a:ext cx="5573988" cy="1027374"/>
          </a:xfrm>
        </p:spPr>
        <p:txBody>
          <a:bodyPr>
            <a:normAutofit/>
          </a:bodyPr>
          <a:lstStyle>
            <a:lvl1pPr marL="0" indent="0">
              <a:lnSpc>
                <a:spcPct val="100000"/>
              </a:lnSpc>
              <a:buNone/>
              <a:defRPr sz="11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9">
            <a:extLst>
              <a:ext uri="{FF2B5EF4-FFF2-40B4-BE49-F238E27FC236}">
                <a16:creationId xmlns:a16="http://schemas.microsoft.com/office/drawing/2014/main" id="{582DCF5F-B937-2640-A4A5-1D021401E3B1}"/>
              </a:ext>
            </a:extLst>
          </p:cNvPr>
          <p:cNvSpPr>
            <a:spLocks noGrp="1"/>
          </p:cNvSpPr>
          <p:nvPr>
            <p:ph type="body" sz="quarter" idx="16"/>
          </p:nvPr>
        </p:nvSpPr>
        <p:spPr>
          <a:xfrm>
            <a:off x="528638" y="2085280"/>
            <a:ext cx="11115674" cy="1621662"/>
          </a:xfrm>
        </p:spPr>
        <p:txBody>
          <a:bodyPr anchor="b">
            <a:normAutofit/>
          </a:bodyPr>
          <a:lstStyle>
            <a:lvl1pPr marL="0" indent="0">
              <a:buNone/>
              <a:defRPr sz="6600" b="1"/>
            </a:lvl1pPr>
          </a:lstStyle>
          <a:p>
            <a:pPr lvl="0"/>
            <a:r>
              <a:rPr lang="en-US" dirty="0"/>
              <a:t>Edit Master text styles</a:t>
            </a:r>
          </a:p>
        </p:txBody>
      </p:sp>
    </p:spTree>
    <p:extLst>
      <p:ext uri="{BB962C8B-B14F-4D97-AF65-F5344CB8AC3E}">
        <p14:creationId xmlns:p14="http://schemas.microsoft.com/office/powerpoint/2010/main" val="13406723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Wide content with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64FDB926-2E3C-2141-85F9-142126F4F452}"/>
              </a:ext>
            </a:extLst>
          </p:cNvPr>
          <p:cNvSpPr>
            <a:spLocks noGrp="1"/>
          </p:cNvSpPr>
          <p:nvPr>
            <p:ph idx="1" hasCustomPrompt="1"/>
          </p:nvPr>
        </p:nvSpPr>
        <p:spPr>
          <a:xfrm>
            <a:off x="538161" y="1657350"/>
            <a:ext cx="8243886"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33708FE2-7BD9-6741-AC35-E6D6340664EA}"/>
              </a:ext>
            </a:extLst>
          </p:cNvPr>
          <p:cNvSpPr>
            <a:spLocks noGrp="1"/>
          </p:cNvSpPr>
          <p:nvPr>
            <p:ph type="body" sz="half" idx="2"/>
          </p:nvPr>
        </p:nvSpPr>
        <p:spPr>
          <a:xfrm>
            <a:off x="9000625" y="1995032"/>
            <a:ext cx="2514479"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C689E29B-5E72-1B47-AC15-183EF5464EE2}"/>
              </a:ext>
            </a:extLst>
          </p:cNvPr>
          <p:cNvSpPr>
            <a:spLocks noGrp="1"/>
          </p:cNvSpPr>
          <p:nvPr>
            <p:ph type="body" idx="13" hasCustomPrompt="1"/>
          </p:nvPr>
        </p:nvSpPr>
        <p:spPr>
          <a:xfrm>
            <a:off x="8989512" y="1657350"/>
            <a:ext cx="2522498"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9008921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942D8366-3A72-774E-9DAF-409CBEB5B74A}"/>
              </a:ext>
            </a:extLst>
          </p:cNvPr>
          <p:cNvSpPr>
            <a:spLocks noGrp="1"/>
          </p:cNvSpPr>
          <p:nvPr>
            <p:ph idx="1" hasCustomPrompt="1"/>
          </p:nvPr>
        </p:nvSpPr>
        <p:spPr>
          <a:xfrm>
            <a:off x="552450" y="1657350"/>
            <a:ext cx="4471988"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AF0A41A3-ADCC-F94C-98D5-4A734296F14B}"/>
              </a:ext>
            </a:extLst>
          </p:cNvPr>
          <p:cNvSpPr>
            <a:spLocks noGrp="1"/>
          </p:cNvSpPr>
          <p:nvPr>
            <p:ph type="body" sz="half" idx="14"/>
          </p:nvPr>
        </p:nvSpPr>
        <p:spPr>
          <a:xfrm>
            <a:off x="7172325" y="1995032"/>
            <a:ext cx="4342779"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3AF3FA9F-C428-6549-9B6A-202E0FD79372}"/>
              </a:ext>
            </a:extLst>
          </p:cNvPr>
          <p:cNvSpPr>
            <a:spLocks noGrp="1"/>
          </p:cNvSpPr>
          <p:nvPr>
            <p:ph type="body" idx="15" hasCustomPrompt="1"/>
          </p:nvPr>
        </p:nvSpPr>
        <p:spPr>
          <a:xfrm>
            <a:off x="7167219" y="1657350"/>
            <a:ext cx="4356629"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5364751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with Caption on lef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55693839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9304" name="think-cell Slide" r:id="rId4" imgW="473" imgH="473" progId="TCLayout.ActiveDocument.1">
                  <p:embed/>
                </p:oleObj>
              </mc:Choice>
              <mc:Fallback>
                <p:oleObj name="think-cell Slide" r:id="rId4" imgW="473" imgH="473"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Picture Placeholder 2">
            <a:extLst>
              <a:ext uri="{FF2B5EF4-FFF2-40B4-BE49-F238E27FC236}">
                <a16:creationId xmlns:a16="http://schemas.microsoft.com/office/drawing/2014/main" id="{E3C6896E-0613-DC41-9582-A7BB6D35DF20}"/>
              </a:ext>
            </a:extLst>
          </p:cNvPr>
          <p:cNvSpPr>
            <a:spLocks noGrp="1"/>
          </p:cNvSpPr>
          <p:nvPr>
            <p:ph type="pic" idx="1"/>
          </p:nvPr>
        </p:nvSpPr>
        <p:spPr>
          <a:xfrm>
            <a:off x="4354513" y="1714499"/>
            <a:ext cx="7160592" cy="440055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1" name="Text Placeholder 3">
            <a:extLst>
              <a:ext uri="{FF2B5EF4-FFF2-40B4-BE49-F238E27FC236}">
                <a16:creationId xmlns:a16="http://schemas.microsoft.com/office/drawing/2014/main" id="{ED880A99-4201-3847-86F3-D77C5C2DBFFC}"/>
              </a:ext>
            </a:extLst>
          </p:cNvPr>
          <p:cNvSpPr>
            <a:spLocks noGrp="1"/>
          </p:cNvSpPr>
          <p:nvPr>
            <p:ph type="body" sz="half" idx="2"/>
          </p:nvPr>
        </p:nvSpPr>
        <p:spPr>
          <a:xfrm>
            <a:off x="554039" y="1995032"/>
            <a:ext cx="3484562"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20879568-7B89-6144-98EF-9A5090B5958B}"/>
              </a:ext>
            </a:extLst>
          </p:cNvPr>
          <p:cNvSpPr>
            <a:spLocks noGrp="1"/>
          </p:cNvSpPr>
          <p:nvPr>
            <p:ph type="body" idx="13" hasCustomPrompt="1"/>
          </p:nvPr>
        </p:nvSpPr>
        <p:spPr>
          <a:xfrm>
            <a:off x="542925" y="1657350"/>
            <a:ext cx="3495675"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1416720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Picture with Caption on lef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3C6896E-0613-DC41-9582-A7BB6D35DF20}"/>
              </a:ext>
            </a:extLst>
          </p:cNvPr>
          <p:cNvSpPr>
            <a:spLocks noGrp="1"/>
          </p:cNvSpPr>
          <p:nvPr>
            <p:ph type="pic" idx="1"/>
          </p:nvPr>
        </p:nvSpPr>
        <p:spPr>
          <a:xfrm>
            <a:off x="552450" y="1714499"/>
            <a:ext cx="7289799" cy="44158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9"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0" name="Straight Connector 9">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3">
            <a:extLst>
              <a:ext uri="{FF2B5EF4-FFF2-40B4-BE49-F238E27FC236}">
                <a16:creationId xmlns:a16="http://schemas.microsoft.com/office/drawing/2014/main" id="{73D605E1-0CFB-CE42-AD97-57E1B5B41B72}"/>
              </a:ext>
            </a:extLst>
          </p:cNvPr>
          <p:cNvSpPr>
            <a:spLocks noGrp="1"/>
          </p:cNvSpPr>
          <p:nvPr>
            <p:ph type="body" sz="half" idx="2"/>
          </p:nvPr>
        </p:nvSpPr>
        <p:spPr>
          <a:xfrm>
            <a:off x="8159750" y="1995032"/>
            <a:ext cx="3355354"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E44D688F-F5DF-2843-BB18-D4261CED213D}"/>
              </a:ext>
            </a:extLst>
          </p:cNvPr>
          <p:cNvSpPr>
            <a:spLocks noGrp="1"/>
          </p:cNvSpPr>
          <p:nvPr>
            <p:ph type="body" idx="13" hasCustomPrompt="1"/>
          </p:nvPr>
        </p:nvSpPr>
        <p:spPr>
          <a:xfrm>
            <a:off x="8148636" y="1657350"/>
            <a:ext cx="3366055"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2433748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Quotes and testimonial slide">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8" y="5412692"/>
            <a:ext cx="3543300" cy="659495"/>
          </a:xfr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2">
            <a:extLst>
              <a:ext uri="{FF2B5EF4-FFF2-40B4-BE49-F238E27FC236}">
                <a16:creationId xmlns:a16="http://schemas.microsoft.com/office/drawing/2014/main" id="{A3994FF5-75CA-D542-AE8A-FF290128AD76}"/>
              </a:ext>
            </a:extLst>
          </p:cNvPr>
          <p:cNvSpPr>
            <a:spLocks noGrp="1"/>
          </p:cNvSpPr>
          <p:nvPr>
            <p:ph type="body" idx="15" hasCustomPrompt="1"/>
          </p:nvPr>
        </p:nvSpPr>
        <p:spPr>
          <a:xfrm>
            <a:off x="4357688" y="5412692"/>
            <a:ext cx="3543300" cy="659495"/>
          </a:xfr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2">
            <a:extLst>
              <a:ext uri="{FF2B5EF4-FFF2-40B4-BE49-F238E27FC236}">
                <a16:creationId xmlns:a16="http://schemas.microsoft.com/office/drawing/2014/main" id="{408E50E4-226F-9847-9392-FE95E91D60DC}"/>
              </a:ext>
            </a:extLst>
          </p:cNvPr>
          <p:cNvSpPr>
            <a:spLocks noGrp="1"/>
          </p:cNvSpPr>
          <p:nvPr>
            <p:ph type="body" idx="16" hasCustomPrompt="1"/>
          </p:nvPr>
        </p:nvSpPr>
        <p:spPr>
          <a:xfrm>
            <a:off x="8129588" y="5412692"/>
            <a:ext cx="3543300" cy="659495"/>
          </a:xfr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3" name="Text Placeholder 12">
            <a:extLst>
              <a:ext uri="{FF2B5EF4-FFF2-40B4-BE49-F238E27FC236}">
                <a16:creationId xmlns:a16="http://schemas.microsoft.com/office/drawing/2014/main" id="{807A35C6-3861-BC41-830C-3E0AA8405654}"/>
              </a:ext>
            </a:extLst>
          </p:cNvPr>
          <p:cNvSpPr>
            <a:spLocks noGrp="1"/>
          </p:cNvSpPr>
          <p:nvPr>
            <p:ph type="body" sz="quarter" idx="17"/>
          </p:nvPr>
        </p:nvSpPr>
        <p:spPr>
          <a:xfrm>
            <a:off x="4357688" y="1209675"/>
            <a:ext cx="3543300" cy="3976688"/>
          </a:xfr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4" name="Text Placeholder 12">
            <a:extLst>
              <a:ext uri="{FF2B5EF4-FFF2-40B4-BE49-F238E27FC236}">
                <a16:creationId xmlns:a16="http://schemas.microsoft.com/office/drawing/2014/main" id="{94ECD9F0-E726-484A-BAE6-AEAA3F1F9707}"/>
              </a:ext>
            </a:extLst>
          </p:cNvPr>
          <p:cNvSpPr>
            <a:spLocks noGrp="1"/>
          </p:cNvSpPr>
          <p:nvPr>
            <p:ph type="body" sz="quarter" idx="18"/>
          </p:nvPr>
        </p:nvSpPr>
        <p:spPr>
          <a:xfrm>
            <a:off x="528638" y="1209675"/>
            <a:ext cx="3543300" cy="3976688"/>
          </a:xfr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5" name="Text Placeholder 12">
            <a:extLst>
              <a:ext uri="{FF2B5EF4-FFF2-40B4-BE49-F238E27FC236}">
                <a16:creationId xmlns:a16="http://schemas.microsoft.com/office/drawing/2014/main" id="{5E63B64F-6E94-6A41-B8DD-27F9FD187510}"/>
              </a:ext>
            </a:extLst>
          </p:cNvPr>
          <p:cNvSpPr>
            <a:spLocks noGrp="1"/>
          </p:cNvSpPr>
          <p:nvPr>
            <p:ph type="body" sz="quarter" idx="19"/>
          </p:nvPr>
        </p:nvSpPr>
        <p:spPr>
          <a:xfrm>
            <a:off x="8115300" y="1209675"/>
            <a:ext cx="3543300" cy="3976688"/>
          </a:xfr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2" name="Text Placeholder 6">
            <a:extLst>
              <a:ext uri="{FF2B5EF4-FFF2-40B4-BE49-F238E27FC236}">
                <a16:creationId xmlns:a16="http://schemas.microsoft.com/office/drawing/2014/main" id="{B313E449-AF87-2545-978C-35A6F4CF96C4}"/>
              </a:ext>
            </a:extLst>
          </p:cNvPr>
          <p:cNvSpPr>
            <a:spLocks noGrp="1"/>
          </p:cNvSpPr>
          <p:nvPr>
            <p:ph type="body" sz="quarter" idx="14"/>
          </p:nvPr>
        </p:nvSpPr>
        <p:spPr>
          <a:xfrm>
            <a:off x="528638" y="200025"/>
            <a:ext cx="2428875" cy="236533"/>
          </a:xfrm>
        </p:spPr>
        <p:txBody>
          <a:bodyPr>
            <a:normAutofit/>
          </a:bodyPr>
          <a:lstStyle>
            <a:lvl1pPr marL="0" indent="0" algn="l">
              <a:lnSpc>
                <a:spcPct val="100000"/>
              </a:lnSpc>
              <a:buNone/>
              <a:defRPr sz="800"/>
            </a:lvl1pPr>
          </a:lstStyle>
          <a:p>
            <a:pPr lvl="0"/>
            <a:r>
              <a:rPr lang="en-US" dirty="0"/>
              <a:t>Edit Master text styles</a:t>
            </a:r>
          </a:p>
        </p:txBody>
      </p:sp>
      <p:sp>
        <p:nvSpPr>
          <p:cNvPr id="9"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8896825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Large photography or infographic">
    <p:spTree>
      <p:nvGrpSpPr>
        <p:cNvPr id="1" name=""/>
        <p:cNvGrpSpPr/>
        <p:nvPr/>
      </p:nvGrpSpPr>
      <p:grpSpPr>
        <a:xfrm>
          <a:off x="0" y="0"/>
          <a:ext cx="0" cy="0"/>
          <a:chOff x="0" y="0"/>
          <a:chExt cx="0" cy="0"/>
        </a:xfrm>
      </p:grpSpPr>
      <p:sp>
        <p:nvSpPr>
          <p:cNvPr id="3" name="Picture Placeholder 2"/>
          <p:cNvSpPr>
            <a:spLocks noGrp="1"/>
          </p:cNvSpPr>
          <p:nvPr>
            <p:ph type="pic" sz="quarter" idx="16"/>
          </p:nvPr>
        </p:nvSpPr>
        <p:spPr>
          <a:xfrm>
            <a:off x="0" y="655981"/>
            <a:ext cx="12192000" cy="4776706"/>
          </a:xfrm>
        </p:spPr>
        <p:txBody>
          <a:bodyPr/>
          <a:lstStyle/>
          <a:p>
            <a:endParaRPr lang="en-US" dirty="0"/>
          </a:p>
        </p:txBody>
      </p:sp>
      <p:sp>
        <p:nvSpPr>
          <p:cNvPr id="6" name="Text Placeholder 2">
            <a:extLst>
              <a:ext uri="{FF2B5EF4-FFF2-40B4-BE49-F238E27FC236}">
                <a16:creationId xmlns:a16="http://schemas.microsoft.com/office/drawing/2014/main" id="{6C8741D6-FD00-644A-9F60-65C96E7E86A6}"/>
              </a:ext>
            </a:extLst>
          </p:cNvPr>
          <p:cNvSpPr>
            <a:spLocks noGrp="1"/>
          </p:cNvSpPr>
          <p:nvPr>
            <p:ph type="body" idx="13" hasCustomPrompt="1"/>
          </p:nvPr>
        </p:nvSpPr>
        <p:spPr>
          <a:xfrm>
            <a:off x="451364" y="5592101"/>
            <a:ext cx="5079103" cy="687513"/>
          </a:xfrm>
        </p:spPr>
        <p:txBody>
          <a:bodyPr anchor="t">
            <a:noAutofit/>
          </a:bodyPr>
          <a:lstStyle>
            <a:lvl1pPr marL="0" indent="0">
              <a:lnSpc>
                <a:spcPct val="100000"/>
              </a:lnSpc>
              <a:buNone/>
              <a:defRPr sz="12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571591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hank you and contact us slide 1">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354112707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8280" name="think-cell Slide" r:id="rId4" imgW="473" imgH="473" progId="TCLayout.ActiveDocument.1">
                  <p:embed/>
                </p:oleObj>
              </mc:Choice>
              <mc:Fallback>
                <p:oleObj name="think-cell Slide" r:id="rId4" imgW="473" imgH="473"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528638" y="1822564"/>
            <a:ext cx="11115674" cy="1247775"/>
          </a:xfrm>
          <a:noFill/>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8" y="361247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id="{52F2F56F-96CA-6140-8BC2-E01E70245331}"/>
              </a:ext>
            </a:extLst>
          </p:cNvPr>
          <p:cNvSpPr>
            <a:spLocks noGrp="1"/>
          </p:cNvSpPr>
          <p:nvPr>
            <p:ph type="body" sz="half" idx="2"/>
          </p:nvPr>
        </p:nvSpPr>
        <p:spPr>
          <a:xfrm>
            <a:off x="530502" y="3900492"/>
            <a:ext cx="2584173" cy="22298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id="{312EB146-5F86-304E-A51A-295F8092DC06}"/>
              </a:ext>
            </a:extLst>
          </p:cNvPr>
          <p:cNvSpPr>
            <a:spLocks noGrp="1"/>
          </p:cNvSpPr>
          <p:nvPr>
            <p:ph type="body" idx="13" hasCustomPrompt="1"/>
          </p:nvPr>
        </p:nvSpPr>
        <p:spPr>
          <a:xfrm>
            <a:off x="3386138" y="361247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id="{310E9C34-4047-CA46-B1B0-8BF910AA1891}"/>
              </a:ext>
            </a:extLst>
          </p:cNvPr>
          <p:cNvSpPr>
            <a:spLocks noGrp="1"/>
          </p:cNvSpPr>
          <p:nvPr>
            <p:ph type="body" sz="half" idx="14"/>
          </p:nvPr>
        </p:nvSpPr>
        <p:spPr>
          <a:xfrm>
            <a:off x="3388002" y="3900492"/>
            <a:ext cx="2586037" cy="22298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id="{3E53DD7D-0825-6B41-A63F-025B0695B6E7}"/>
              </a:ext>
            </a:extLst>
          </p:cNvPr>
          <p:cNvSpPr>
            <a:spLocks noGrp="1"/>
          </p:cNvSpPr>
          <p:nvPr>
            <p:ph type="body" idx="15" hasCustomPrompt="1"/>
          </p:nvPr>
        </p:nvSpPr>
        <p:spPr>
          <a:xfrm>
            <a:off x="6243638" y="361247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id="{5A9BBC99-B117-F448-8745-97F0D1F9A1C1}"/>
              </a:ext>
            </a:extLst>
          </p:cNvPr>
          <p:cNvSpPr>
            <a:spLocks noGrp="1"/>
          </p:cNvSpPr>
          <p:nvPr>
            <p:ph type="body" sz="half" idx="16"/>
          </p:nvPr>
        </p:nvSpPr>
        <p:spPr>
          <a:xfrm>
            <a:off x="6245502" y="3900492"/>
            <a:ext cx="2586037" cy="22298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F793902F-F09B-D24F-B7B3-22565938FF75}"/>
              </a:ext>
            </a:extLst>
          </p:cNvPr>
          <p:cNvSpPr>
            <a:spLocks noGrp="1"/>
          </p:cNvSpPr>
          <p:nvPr>
            <p:ph type="body" idx="17" hasCustomPrompt="1"/>
          </p:nvPr>
        </p:nvSpPr>
        <p:spPr>
          <a:xfrm>
            <a:off x="9058276" y="361247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id="{E0469521-F16C-7645-BF80-9C30AEA8ECDD}"/>
              </a:ext>
            </a:extLst>
          </p:cNvPr>
          <p:cNvSpPr>
            <a:spLocks noGrp="1"/>
          </p:cNvSpPr>
          <p:nvPr>
            <p:ph type="body" sz="half" idx="18"/>
          </p:nvPr>
        </p:nvSpPr>
        <p:spPr>
          <a:xfrm>
            <a:off x="9056412" y="3900492"/>
            <a:ext cx="2587900" cy="22298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364042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ank you and contact us slide 2">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288628784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239" name="think-cell Slide" r:id="rId4" imgW="473" imgH="473" progId="TCLayout.ActiveDocument.1">
                  <p:embed/>
                </p:oleObj>
              </mc:Choice>
              <mc:Fallback>
                <p:oleObj name="think-cell Slide" r:id="rId4" imgW="473" imgH="473"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3" name="Picture Placeholder 22">
            <a:extLst>
              <a:ext uri="{FF2B5EF4-FFF2-40B4-BE49-F238E27FC236}">
                <a16:creationId xmlns:a16="http://schemas.microsoft.com/office/drawing/2014/main" id="{1C0A461C-0294-B44F-97D5-FC39D0DC404B}"/>
              </a:ext>
            </a:extLst>
          </p:cNvPr>
          <p:cNvSpPr>
            <a:spLocks noGrp="1"/>
          </p:cNvSpPr>
          <p:nvPr>
            <p:ph type="pic" sz="quarter" idx="29"/>
          </p:nvPr>
        </p:nvSpPr>
        <p:spPr>
          <a:xfrm>
            <a:off x="0" y="0"/>
            <a:ext cx="5257800" cy="6857999"/>
          </a:xfrm>
        </p:spPr>
        <p:txBody>
          <a:bodyPr/>
          <a:lstStyle/>
          <a:p>
            <a:endParaRPr lang="en-US" dirty="0"/>
          </a:p>
          <a:p>
            <a:endParaRPr lang="en-US" dirty="0"/>
          </a:p>
          <a:p>
            <a:endParaRPr lang="en-US" dirty="0"/>
          </a:p>
          <a:p>
            <a:endParaRPr lang="en-US" dirty="0"/>
          </a:p>
          <a:p>
            <a:endParaRPr lang="en-US" dirty="0"/>
          </a:p>
          <a:p>
            <a:endParaRPr lang="en-US" dirty="0"/>
          </a:p>
          <a:p>
            <a:endParaRPr lang="en-US" dirty="0"/>
          </a:p>
        </p:txBody>
      </p:sp>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6213821" y="1000076"/>
            <a:ext cx="5443537" cy="1491404"/>
          </a:xfrm>
          <a:noFill/>
        </p:spPr>
        <p:txBody>
          <a:bodyPr anchor="t">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6243638" y="219145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id="{52F2F56F-96CA-6140-8BC2-E01E70245331}"/>
              </a:ext>
            </a:extLst>
          </p:cNvPr>
          <p:cNvSpPr>
            <a:spLocks noGrp="1"/>
          </p:cNvSpPr>
          <p:nvPr>
            <p:ph type="body" sz="half" idx="2"/>
          </p:nvPr>
        </p:nvSpPr>
        <p:spPr>
          <a:xfrm>
            <a:off x="6243638" y="2491480"/>
            <a:ext cx="2586037" cy="1593197"/>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id="{312EB146-5F86-304E-A51A-295F8092DC06}"/>
              </a:ext>
            </a:extLst>
          </p:cNvPr>
          <p:cNvSpPr>
            <a:spLocks noGrp="1"/>
          </p:cNvSpPr>
          <p:nvPr>
            <p:ph type="body" idx="13" hasCustomPrompt="1"/>
          </p:nvPr>
        </p:nvSpPr>
        <p:spPr>
          <a:xfrm>
            <a:off x="9101139" y="2191451"/>
            <a:ext cx="2543174"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id="{310E9C34-4047-CA46-B1B0-8BF910AA1891}"/>
              </a:ext>
            </a:extLst>
          </p:cNvPr>
          <p:cNvSpPr>
            <a:spLocks noGrp="1"/>
          </p:cNvSpPr>
          <p:nvPr>
            <p:ph type="body" sz="half" idx="14"/>
          </p:nvPr>
        </p:nvSpPr>
        <p:spPr>
          <a:xfrm>
            <a:off x="9101139" y="2491480"/>
            <a:ext cx="2543174" cy="1593197"/>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id="{3E53DD7D-0825-6B41-A63F-025B0695B6E7}"/>
              </a:ext>
            </a:extLst>
          </p:cNvPr>
          <p:cNvSpPr>
            <a:spLocks noGrp="1"/>
          </p:cNvSpPr>
          <p:nvPr>
            <p:ph type="body" idx="15" hasCustomPrompt="1"/>
          </p:nvPr>
        </p:nvSpPr>
        <p:spPr>
          <a:xfrm>
            <a:off x="6243638" y="4426163"/>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id="{5A9BBC99-B117-F448-8745-97F0D1F9A1C1}"/>
              </a:ext>
            </a:extLst>
          </p:cNvPr>
          <p:cNvSpPr>
            <a:spLocks noGrp="1"/>
          </p:cNvSpPr>
          <p:nvPr>
            <p:ph type="body" sz="half" idx="16"/>
          </p:nvPr>
        </p:nvSpPr>
        <p:spPr>
          <a:xfrm>
            <a:off x="6243638" y="4726192"/>
            <a:ext cx="2586037" cy="14041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F793902F-F09B-D24F-B7B3-22565938FF75}"/>
              </a:ext>
            </a:extLst>
          </p:cNvPr>
          <p:cNvSpPr>
            <a:spLocks noGrp="1"/>
          </p:cNvSpPr>
          <p:nvPr>
            <p:ph type="body" idx="17" hasCustomPrompt="1"/>
          </p:nvPr>
        </p:nvSpPr>
        <p:spPr>
          <a:xfrm>
            <a:off x="9058276" y="4426163"/>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id="{E0469521-F16C-7645-BF80-9C30AEA8ECDD}"/>
              </a:ext>
            </a:extLst>
          </p:cNvPr>
          <p:cNvSpPr>
            <a:spLocks noGrp="1"/>
          </p:cNvSpPr>
          <p:nvPr>
            <p:ph type="body" sz="half" idx="18"/>
          </p:nvPr>
        </p:nvSpPr>
        <p:spPr>
          <a:xfrm>
            <a:off x="9058276" y="4726192"/>
            <a:ext cx="2586037" cy="14041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Tree>
    <p:extLst>
      <p:ext uri="{BB962C8B-B14F-4D97-AF65-F5344CB8AC3E}">
        <p14:creationId xmlns:p14="http://schemas.microsoft.com/office/powerpoint/2010/main" val="616812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s and testimonial slide">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8" y="5412692"/>
            <a:ext cx="3543300" cy="659495"/>
          </a:xfr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2">
            <a:extLst>
              <a:ext uri="{FF2B5EF4-FFF2-40B4-BE49-F238E27FC236}">
                <a16:creationId xmlns:a16="http://schemas.microsoft.com/office/drawing/2014/main" id="{A3994FF5-75CA-D542-AE8A-FF290128AD76}"/>
              </a:ext>
            </a:extLst>
          </p:cNvPr>
          <p:cNvSpPr>
            <a:spLocks noGrp="1"/>
          </p:cNvSpPr>
          <p:nvPr>
            <p:ph type="body" idx="15" hasCustomPrompt="1"/>
          </p:nvPr>
        </p:nvSpPr>
        <p:spPr>
          <a:xfrm>
            <a:off x="4357688" y="5412692"/>
            <a:ext cx="3543300" cy="659495"/>
          </a:xfr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2">
            <a:extLst>
              <a:ext uri="{FF2B5EF4-FFF2-40B4-BE49-F238E27FC236}">
                <a16:creationId xmlns:a16="http://schemas.microsoft.com/office/drawing/2014/main" id="{408E50E4-226F-9847-9392-FE95E91D60DC}"/>
              </a:ext>
            </a:extLst>
          </p:cNvPr>
          <p:cNvSpPr>
            <a:spLocks noGrp="1"/>
          </p:cNvSpPr>
          <p:nvPr>
            <p:ph type="body" idx="16" hasCustomPrompt="1"/>
          </p:nvPr>
        </p:nvSpPr>
        <p:spPr>
          <a:xfrm>
            <a:off x="8129588" y="5412692"/>
            <a:ext cx="3543300" cy="659495"/>
          </a:xfr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3" name="Text Placeholder 12">
            <a:extLst>
              <a:ext uri="{FF2B5EF4-FFF2-40B4-BE49-F238E27FC236}">
                <a16:creationId xmlns:a16="http://schemas.microsoft.com/office/drawing/2014/main" id="{807A35C6-3861-BC41-830C-3E0AA8405654}"/>
              </a:ext>
            </a:extLst>
          </p:cNvPr>
          <p:cNvSpPr>
            <a:spLocks noGrp="1"/>
          </p:cNvSpPr>
          <p:nvPr>
            <p:ph type="body" sz="quarter" idx="17"/>
          </p:nvPr>
        </p:nvSpPr>
        <p:spPr>
          <a:xfrm>
            <a:off x="4357688" y="1209675"/>
            <a:ext cx="3543300" cy="3976688"/>
          </a:xfr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4" name="Text Placeholder 12">
            <a:extLst>
              <a:ext uri="{FF2B5EF4-FFF2-40B4-BE49-F238E27FC236}">
                <a16:creationId xmlns:a16="http://schemas.microsoft.com/office/drawing/2014/main" id="{94ECD9F0-E726-484A-BAE6-AEAA3F1F9707}"/>
              </a:ext>
            </a:extLst>
          </p:cNvPr>
          <p:cNvSpPr>
            <a:spLocks noGrp="1"/>
          </p:cNvSpPr>
          <p:nvPr>
            <p:ph type="body" sz="quarter" idx="18"/>
          </p:nvPr>
        </p:nvSpPr>
        <p:spPr>
          <a:xfrm>
            <a:off x="528638" y="1209675"/>
            <a:ext cx="3543300" cy="3976688"/>
          </a:xfr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5" name="Text Placeholder 12">
            <a:extLst>
              <a:ext uri="{FF2B5EF4-FFF2-40B4-BE49-F238E27FC236}">
                <a16:creationId xmlns:a16="http://schemas.microsoft.com/office/drawing/2014/main" id="{5E63B64F-6E94-6A41-B8DD-27F9FD187510}"/>
              </a:ext>
            </a:extLst>
          </p:cNvPr>
          <p:cNvSpPr>
            <a:spLocks noGrp="1"/>
          </p:cNvSpPr>
          <p:nvPr>
            <p:ph type="body" sz="quarter" idx="19"/>
          </p:nvPr>
        </p:nvSpPr>
        <p:spPr>
          <a:xfrm>
            <a:off x="8115300" y="1209675"/>
            <a:ext cx="3543300" cy="3976688"/>
          </a:xfr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9"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605922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1A143651-3799-F24B-AEFE-AAAD1187C7AF}"/>
              </a:ext>
            </a:extLst>
          </p:cNvPr>
          <p:cNvSpPr>
            <a:spLocks noGrp="1"/>
          </p:cNvSpPr>
          <p:nvPr>
            <p:ph idx="1" hasCustomPrompt="1"/>
          </p:nvPr>
        </p:nvSpPr>
        <p:spPr>
          <a:xfrm>
            <a:off x="538161" y="1657350"/>
            <a:ext cx="5405440"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id="{3C0C7668-8CC7-CF4A-8570-FDE604593FB0}"/>
              </a:ext>
            </a:extLst>
          </p:cNvPr>
          <p:cNvSpPr>
            <a:spLocks noGrp="1"/>
          </p:cNvSpPr>
          <p:nvPr>
            <p:ph idx="13" hasCustomPrompt="1"/>
          </p:nvPr>
        </p:nvSpPr>
        <p:spPr>
          <a:xfrm>
            <a:off x="6226267" y="1657350"/>
            <a:ext cx="5288837"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274FB544-0753-1E4B-A414-CB8CEF8925D1}"/>
              </a:ext>
            </a:extLst>
          </p:cNvPr>
          <p:cNvSpPr>
            <a:spLocks noGrp="1"/>
          </p:cNvSpPr>
          <p:nvPr>
            <p:ph type="title"/>
          </p:nvPr>
        </p:nvSpPr>
        <p:spPr>
          <a:xfrm>
            <a:off x="508760" y="550861"/>
            <a:ext cx="11006344" cy="835027"/>
          </a:xfrm>
        </p:spPr>
        <p:txBody>
          <a:bodyPr>
            <a:normAutofit/>
          </a:bodyPr>
          <a:lstStyle>
            <a:lvl1pPr>
              <a:defRPr sz="2800"/>
            </a:lvl1pPr>
          </a:lstStyle>
          <a:p>
            <a:r>
              <a:rPr lang="en-US" dirty="0"/>
              <a:t>Click to edit Master title style</a:t>
            </a:r>
          </a:p>
        </p:txBody>
      </p:sp>
      <p:cxnSp>
        <p:nvCxnSpPr>
          <p:cNvPr id="16" name="Straight Connector 15">
            <a:extLst>
              <a:ext uri="{FF2B5EF4-FFF2-40B4-BE49-F238E27FC236}">
                <a16:creationId xmlns:a16="http://schemas.microsoft.com/office/drawing/2014/main" id="{BF354029-E75E-6F47-88D0-33B7164E6319}"/>
              </a:ext>
            </a:extLst>
          </p:cNvPr>
          <p:cNvCxnSpPr/>
          <p:nvPr userDrawn="1"/>
        </p:nvCxnSpPr>
        <p:spPr>
          <a:xfrm>
            <a:off x="616226" y="1282149"/>
            <a:ext cx="108988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148093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9A9B164-9C2C-4D48-8696-9484E8FF7626}"/>
              </a:ext>
            </a:extLst>
          </p:cNvPr>
          <p:cNvSpPr>
            <a:spLocks noGrp="1"/>
          </p:cNvSpPr>
          <p:nvPr>
            <p:ph type="body" idx="1" hasCustomPrompt="1"/>
          </p:nvPr>
        </p:nvSpPr>
        <p:spPr>
          <a:xfrm>
            <a:off x="542925" y="1681171"/>
            <a:ext cx="5400676"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5" name="Text Placeholder 4">
            <a:extLst>
              <a:ext uri="{FF2B5EF4-FFF2-40B4-BE49-F238E27FC236}">
                <a16:creationId xmlns:a16="http://schemas.microsoft.com/office/drawing/2014/main" id="{9A45142E-614C-1941-A4E8-E24EA5A0D501}"/>
              </a:ext>
            </a:extLst>
          </p:cNvPr>
          <p:cNvSpPr>
            <a:spLocks noGrp="1"/>
          </p:cNvSpPr>
          <p:nvPr>
            <p:ph type="body" sz="quarter" idx="3" hasCustomPrompt="1"/>
          </p:nvPr>
        </p:nvSpPr>
        <p:spPr>
          <a:xfrm>
            <a:off x="6226267" y="1681171"/>
            <a:ext cx="5285752"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5" name="Content Placeholder 2">
            <a:extLst>
              <a:ext uri="{FF2B5EF4-FFF2-40B4-BE49-F238E27FC236}">
                <a16:creationId xmlns:a16="http://schemas.microsoft.com/office/drawing/2014/main" id="{A76002A2-2BEE-E84D-91F0-54ED39ABA3CA}"/>
              </a:ext>
            </a:extLst>
          </p:cNvPr>
          <p:cNvSpPr>
            <a:spLocks noGrp="1"/>
          </p:cNvSpPr>
          <p:nvPr>
            <p:ph idx="13"/>
          </p:nvPr>
        </p:nvSpPr>
        <p:spPr>
          <a:xfrm>
            <a:off x="538161" y="1986374"/>
            <a:ext cx="5405440" cy="4143971"/>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a:extLst>
              <a:ext uri="{FF2B5EF4-FFF2-40B4-BE49-F238E27FC236}">
                <a16:creationId xmlns:a16="http://schemas.microsoft.com/office/drawing/2014/main" id="{E3047B5C-8C66-DD49-8353-D9A1331573E0}"/>
              </a:ext>
            </a:extLst>
          </p:cNvPr>
          <p:cNvSpPr>
            <a:spLocks noGrp="1"/>
          </p:cNvSpPr>
          <p:nvPr>
            <p:ph idx="14"/>
          </p:nvPr>
        </p:nvSpPr>
        <p:spPr>
          <a:xfrm>
            <a:off x="6226267" y="1986374"/>
            <a:ext cx="5288837" cy="4143971"/>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itle 1">
            <a:extLst>
              <a:ext uri="{FF2B5EF4-FFF2-40B4-BE49-F238E27FC236}">
                <a16:creationId xmlns:a16="http://schemas.microsoft.com/office/drawing/2014/main" id="{274FB544-0753-1E4B-A414-CB8CEF8925D1}"/>
              </a:ext>
            </a:extLst>
          </p:cNvPr>
          <p:cNvSpPr>
            <a:spLocks noGrp="1"/>
          </p:cNvSpPr>
          <p:nvPr>
            <p:ph type="title"/>
          </p:nvPr>
        </p:nvSpPr>
        <p:spPr>
          <a:xfrm>
            <a:off x="528638" y="442013"/>
            <a:ext cx="5434841" cy="730804"/>
          </a:xfrm>
        </p:spPr>
        <p:txBody>
          <a:bodyPr anchor="b">
            <a:normAutofit/>
          </a:bodyPr>
          <a:lstStyle>
            <a:lvl1pPr>
              <a:defRPr sz="2000"/>
            </a:lvl1pPr>
          </a:lstStyle>
          <a:p>
            <a:r>
              <a:rPr lang="en-US" dirty="0"/>
              <a:t>Click to edit Master title style</a:t>
            </a:r>
          </a:p>
        </p:txBody>
      </p:sp>
      <p:cxnSp>
        <p:nvCxnSpPr>
          <p:cNvPr id="20" name="Straight Connector 19">
            <a:extLst>
              <a:ext uri="{FF2B5EF4-FFF2-40B4-BE49-F238E27FC236}">
                <a16:creationId xmlns:a16="http://schemas.microsoft.com/office/drawing/2014/main" id="{BF354029-E75E-6F47-88D0-33B7164E6319}"/>
              </a:ext>
            </a:extLst>
          </p:cNvPr>
          <p:cNvCxnSpPr/>
          <p:nvPr userDrawn="1"/>
        </p:nvCxnSpPr>
        <p:spPr>
          <a:xfrm flipV="1">
            <a:off x="616226"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F354029-E75E-6F47-88D0-33B7164E6319}"/>
              </a:ext>
            </a:extLst>
          </p:cNvPr>
          <p:cNvCxnSpPr/>
          <p:nvPr userDrawn="1"/>
        </p:nvCxnSpPr>
        <p:spPr>
          <a:xfrm flipV="1">
            <a:off x="6206997"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 Placeholder 22"/>
          <p:cNvSpPr>
            <a:spLocks noGrp="1"/>
          </p:cNvSpPr>
          <p:nvPr>
            <p:ph type="body" sz="quarter" idx="19" hasCustomPrompt="1"/>
          </p:nvPr>
        </p:nvSpPr>
        <p:spPr>
          <a:xfrm>
            <a:off x="6227003" y="442015"/>
            <a:ext cx="5327650" cy="730802"/>
          </a:xfrm>
        </p:spPr>
        <p:txBody>
          <a:bodyPr anchor="b">
            <a:normAutofit/>
          </a:bodyPr>
          <a:lstStyle>
            <a:lvl1pPr marL="0" indent="0">
              <a:buNone/>
              <a:defRPr sz="20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title style</a:t>
            </a:r>
          </a:p>
        </p:txBody>
      </p: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769447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mall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5400676" cy="1085850"/>
          </a:xfr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6243638" y="1606538"/>
            <a:ext cx="5271466" cy="1085850"/>
          </a:xfrm>
        </p:spPr>
        <p:txBody>
          <a:bodyPr/>
          <a:lstStyle/>
          <a:p>
            <a:endParaRPr lang="en-US" dirty="0"/>
          </a:p>
        </p:txBody>
      </p:sp>
      <p:sp>
        <p:nvSpPr>
          <p:cNvPr id="15" name="Text Placeholder 2">
            <a:extLst>
              <a:ext uri="{FF2B5EF4-FFF2-40B4-BE49-F238E27FC236}">
                <a16:creationId xmlns:a16="http://schemas.microsoft.com/office/drawing/2014/main" id="{CBBDF55F-90F0-1C41-908C-56A922379254}"/>
              </a:ext>
            </a:extLst>
          </p:cNvPr>
          <p:cNvSpPr>
            <a:spLocks noGrp="1"/>
          </p:cNvSpPr>
          <p:nvPr>
            <p:ph type="body" idx="1" hasCustomPrompt="1"/>
          </p:nvPr>
        </p:nvSpPr>
        <p:spPr>
          <a:xfrm>
            <a:off x="542925" y="2878599"/>
            <a:ext cx="5430838"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Text Placeholder 4">
            <a:extLst>
              <a:ext uri="{FF2B5EF4-FFF2-40B4-BE49-F238E27FC236}">
                <a16:creationId xmlns:a16="http://schemas.microsoft.com/office/drawing/2014/main" id="{2EA49D96-8068-0E46-8E04-581AD2DEEBF8}"/>
              </a:ext>
            </a:extLst>
          </p:cNvPr>
          <p:cNvSpPr>
            <a:spLocks noGrp="1"/>
          </p:cNvSpPr>
          <p:nvPr>
            <p:ph type="body" sz="quarter" idx="3" hasCustomPrompt="1"/>
          </p:nvPr>
        </p:nvSpPr>
        <p:spPr>
          <a:xfrm>
            <a:off x="6229352" y="2878599"/>
            <a:ext cx="5285752"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id="{37DEAE7C-B91C-3A45-9797-1CA40EEE86FC}"/>
              </a:ext>
            </a:extLst>
          </p:cNvPr>
          <p:cNvSpPr>
            <a:spLocks noGrp="1"/>
          </p:cNvSpPr>
          <p:nvPr>
            <p:ph idx="15"/>
          </p:nvPr>
        </p:nvSpPr>
        <p:spPr>
          <a:xfrm>
            <a:off x="538161" y="3194688"/>
            <a:ext cx="5405440"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a:extLst>
              <a:ext uri="{FF2B5EF4-FFF2-40B4-BE49-F238E27FC236}">
                <a16:creationId xmlns:a16="http://schemas.microsoft.com/office/drawing/2014/main" id="{ACBF5F4D-C8DF-6B40-9757-7862B3F3D013}"/>
              </a:ext>
            </a:extLst>
          </p:cNvPr>
          <p:cNvSpPr>
            <a:spLocks noGrp="1"/>
          </p:cNvSpPr>
          <p:nvPr>
            <p:ph idx="16"/>
          </p:nvPr>
        </p:nvSpPr>
        <p:spPr>
          <a:xfrm>
            <a:off x="6226267" y="3194688"/>
            <a:ext cx="5288837"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23" name="Straight Connector 22">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911306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mall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4" y="1606538"/>
            <a:ext cx="3495675" cy="1085850"/>
          </a:xfr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4329113" y="1606538"/>
            <a:ext cx="3529012" cy="1085850"/>
          </a:xfrm>
        </p:spPr>
        <p:txBody>
          <a:bodyPr/>
          <a:lstStyle/>
          <a:p>
            <a:endParaRPr lang="en-US" dirty="0"/>
          </a:p>
        </p:txBody>
      </p:sp>
      <p:sp>
        <p:nvSpPr>
          <p:cNvPr id="14" name="Picture Placeholder 6">
            <a:extLst>
              <a:ext uri="{FF2B5EF4-FFF2-40B4-BE49-F238E27FC236}">
                <a16:creationId xmlns:a16="http://schemas.microsoft.com/office/drawing/2014/main" id="{30BC5AE0-0A2C-0A47-AED3-72F396E00B93}"/>
              </a:ext>
            </a:extLst>
          </p:cNvPr>
          <p:cNvSpPr>
            <a:spLocks noGrp="1"/>
          </p:cNvSpPr>
          <p:nvPr>
            <p:ph type="pic" sz="quarter" idx="17"/>
          </p:nvPr>
        </p:nvSpPr>
        <p:spPr>
          <a:xfrm>
            <a:off x="8115301" y="1606538"/>
            <a:ext cx="3430302" cy="1085850"/>
          </a:xfrm>
        </p:spPr>
        <p:txBody>
          <a:bodyPr/>
          <a:lstStyle/>
          <a:p>
            <a:endParaRPr lang="en-US" dirty="0"/>
          </a:p>
        </p:txBody>
      </p:sp>
      <p:sp>
        <p:nvSpPr>
          <p:cNvPr id="15" name="Text Placeholder 2">
            <a:extLst>
              <a:ext uri="{FF2B5EF4-FFF2-40B4-BE49-F238E27FC236}">
                <a16:creationId xmlns:a16="http://schemas.microsoft.com/office/drawing/2014/main" id="{A9B8C281-38F9-7B4F-9053-E5183E02C72C}"/>
              </a:ext>
            </a:extLst>
          </p:cNvPr>
          <p:cNvSpPr>
            <a:spLocks noGrp="1"/>
          </p:cNvSpPr>
          <p:nvPr>
            <p:ph type="body" idx="19" hasCustomPrompt="1"/>
          </p:nvPr>
        </p:nvSpPr>
        <p:spPr>
          <a:xfrm>
            <a:off x="4329113" y="2878599"/>
            <a:ext cx="3516885"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id="{C18917B6-ED6E-5247-A016-E8EB5828083B}"/>
              </a:ext>
            </a:extLst>
          </p:cNvPr>
          <p:cNvSpPr>
            <a:spLocks noGrp="1"/>
          </p:cNvSpPr>
          <p:nvPr>
            <p:ph idx="15"/>
          </p:nvPr>
        </p:nvSpPr>
        <p:spPr>
          <a:xfrm>
            <a:off x="4324349" y="3194688"/>
            <a:ext cx="3500438"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id="{E23316C5-42E3-A546-BFAD-685CA83063A4}"/>
              </a:ext>
            </a:extLst>
          </p:cNvPr>
          <p:cNvSpPr>
            <a:spLocks noGrp="1"/>
          </p:cNvSpPr>
          <p:nvPr>
            <p:ph type="body" idx="20" hasCustomPrompt="1"/>
          </p:nvPr>
        </p:nvSpPr>
        <p:spPr>
          <a:xfrm>
            <a:off x="529998" y="2878599"/>
            <a:ext cx="3516885"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7736DC52-B567-4A40-86E6-A926C985A3C3}"/>
              </a:ext>
            </a:extLst>
          </p:cNvPr>
          <p:cNvSpPr>
            <a:spLocks noGrp="1"/>
          </p:cNvSpPr>
          <p:nvPr>
            <p:ph idx="21"/>
          </p:nvPr>
        </p:nvSpPr>
        <p:spPr>
          <a:xfrm>
            <a:off x="525234" y="3194688"/>
            <a:ext cx="3500438"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id="{9E92BD2B-6F22-EA49-83E7-283C14BE4AA6}"/>
              </a:ext>
            </a:extLst>
          </p:cNvPr>
          <p:cNvSpPr>
            <a:spLocks noGrp="1"/>
          </p:cNvSpPr>
          <p:nvPr>
            <p:ph type="body" idx="22" hasCustomPrompt="1"/>
          </p:nvPr>
        </p:nvSpPr>
        <p:spPr>
          <a:xfrm>
            <a:off x="8117341" y="2878599"/>
            <a:ext cx="3397763"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id="{447E32C1-C9CF-044C-AA5E-2ED6C83D1E1F}"/>
              </a:ext>
            </a:extLst>
          </p:cNvPr>
          <p:cNvSpPr>
            <a:spLocks noGrp="1"/>
          </p:cNvSpPr>
          <p:nvPr>
            <p:ph idx="23"/>
          </p:nvPr>
        </p:nvSpPr>
        <p:spPr>
          <a:xfrm>
            <a:off x="8112577" y="3194688"/>
            <a:ext cx="3402527"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28" name="Straight Connector 2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60311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hyperlink" Target="https://www.google.ca/imgres?imgurl=https://s3.ca-central-1.amazonaws.com/vectorinstitute.ai/images/logos/Canada_Wordmark_EN.png&amp;imgrefurl=http://vectorinstitute.ai/&amp;docid=yhgK_zErh6d3aM&amp;tbnid=IIIM82B5TUYATM:&amp;vet=10ahUKEwjuq8nnosTZAhVQQq0KHQN_B-QQMwhPKAkwCQ..i&amp;w=1165&amp;h=303&amp;bih=479&amp;biw=1188&amp;q=canada%20wordmark&amp;ved=0ahUKEwjuq8nnosTZAhVQQq0KHQN_B-QQMwhPKAkwCQ&amp;iact=mrc&amp;uact=8" TargetMode="Externa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vmlDrawing" Target="../drawings/vmlDrawing1.vml"/><Relationship Id="rId30"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8"/>
            </p:custDataLst>
            <p:extLst>
              <p:ext uri="{D42A27DB-BD31-4B8C-83A1-F6EECF244321}">
                <p14:modId xmlns:p14="http://schemas.microsoft.com/office/powerpoint/2010/main" val="12059187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122" name="think-cell Slide" r:id="rId29" imgW="473" imgH="473" progId="TCLayout.ActiveDocument.1">
                  <p:embed/>
                </p:oleObj>
              </mc:Choice>
              <mc:Fallback>
                <p:oleObj name="think-cell Slide" r:id="rId29" imgW="473" imgH="473" progId="TCLayout.ActiveDocument.1">
                  <p:embed/>
                  <p:pic>
                    <p:nvPicPr>
                      <p:cNvPr id="0" name=""/>
                      <p:cNvPicPr/>
                      <p:nvPr/>
                    </p:nvPicPr>
                    <p:blipFill>
                      <a:blip r:embed="rId30"/>
                      <a:stretch>
                        <a:fillRect/>
                      </a:stretch>
                    </p:blipFill>
                    <p:spPr>
                      <a:xfrm>
                        <a:off x="1588" y="1588"/>
                        <a:ext cx="1587" cy="1587"/>
                      </a:xfrm>
                      <a:prstGeom prst="rect">
                        <a:avLst/>
                      </a:prstGeom>
                    </p:spPr>
                  </p:pic>
                </p:oleObj>
              </mc:Fallback>
            </mc:AlternateContent>
          </a:graphicData>
        </a:graphic>
      </p:graphicFrame>
      <p:sp>
        <p:nvSpPr>
          <p:cNvPr id="2" name="Title Placeholder 1">
            <a:extLst>
              <a:ext uri="{FF2B5EF4-FFF2-40B4-BE49-F238E27FC236}">
                <a16:creationId xmlns:a16="http://schemas.microsoft.com/office/drawing/2014/main" id="{06CD8F89-9FB8-7B4E-9786-63C07B8CCA0A}"/>
              </a:ext>
            </a:extLst>
          </p:cNvPr>
          <p:cNvSpPr>
            <a:spLocks noGrp="1"/>
          </p:cNvSpPr>
          <p:nvPr>
            <p:ph type="title"/>
          </p:nvPr>
        </p:nvSpPr>
        <p:spPr>
          <a:xfrm>
            <a:off x="552450" y="550861"/>
            <a:ext cx="11091862" cy="83502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21D4ACC-A397-1E47-B656-2FC4113DC455}"/>
              </a:ext>
            </a:extLst>
          </p:cNvPr>
          <p:cNvSpPr>
            <a:spLocks noGrp="1"/>
          </p:cNvSpPr>
          <p:nvPr>
            <p:ph type="body" idx="1"/>
          </p:nvPr>
        </p:nvSpPr>
        <p:spPr>
          <a:xfrm>
            <a:off x="552449" y="1657350"/>
            <a:ext cx="11091863" cy="44577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descr="Image result for canada wordmark">
            <a:hlinkClick r:id="rId31" invalidUrl="https://www.google.ca/imgres?imgurl=https://s3.ca-central-1.amazonaws.com/vectorinstitute.ai/images/logos/Canada_Wordmark_EN.png&amp;imgrefurl=http://vectorinstitute.ai/&amp;docid=yhgK_zErh6d3aM&amp;tbnid=IIIM82B5TUYATM:&amp;vet=10ahUKEwjuq8nnosTZAhVQQq0KHQN_B-QQMwhPKAkwCQ..i&amp;w=1165&amp;h=303&amp;bih=479&amp;biw=1188&amp;q=canada wordmark&amp;ved=0ahUKEwjuq8nnosTZAhVQQq0KHQN_B-QQMwhPKAkwCQ&amp;iact=mrc&amp;uact=8"/>
          </p:cNvPr>
          <p:cNvPicPr/>
          <p:nvPr userDrawn="1"/>
        </p:nvPicPr>
        <p:blipFill>
          <a:blip r:embed="rId32" cstate="email">
            <a:extLst>
              <a:ext uri="{28A0092B-C50C-407E-A947-70E740481C1C}">
                <a14:useLocalDpi xmlns:a14="http://schemas.microsoft.com/office/drawing/2010/main"/>
              </a:ext>
            </a:extLst>
          </a:blip>
          <a:srcRect/>
          <a:stretch>
            <a:fillRect/>
          </a:stretch>
        </p:blipFill>
        <p:spPr bwMode="auto">
          <a:xfrm>
            <a:off x="10758920" y="6396193"/>
            <a:ext cx="885392" cy="229331"/>
          </a:xfrm>
          <a:prstGeom prst="rect">
            <a:avLst/>
          </a:prstGeom>
          <a:noFill/>
          <a:ln>
            <a:noFill/>
          </a:ln>
        </p:spPr>
      </p:pic>
      <p:pic>
        <p:nvPicPr>
          <p:cNvPr id="8" name="Picture 7">
            <a:extLst>
              <a:ext uri="{FF2B5EF4-FFF2-40B4-BE49-F238E27FC236}">
                <a16:creationId xmlns:a16="http://schemas.microsoft.com/office/drawing/2014/main" id="{89CA9733-78EF-5F49-81C1-064DE89D5260}"/>
              </a:ext>
            </a:extLst>
          </p:cNvPr>
          <p:cNvPicPr>
            <a:picLocks noChangeAspect="1"/>
          </p:cNvPicPr>
          <p:nvPr userDrawn="1"/>
        </p:nvPicPr>
        <p:blipFill>
          <a:blip r:embed="rId33" cstate="email">
            <a:extLst>
              <a:ext uri="{28A0092B-C50C-407E-A947-70E740481C1C}">
                <a14:useLocalDpi xmlns:a14="http://schemas.microsoft.com/office/drawing/2010/main"/>
              </a:ext>
            </a:extLst>
          </a:blip>
          <a:stretch>
            <a:fillRect/>
          </a:stretch>
        </p:blipFill>
        <p:spPr>
          <a:xfrm>
            <a:off x="552450" y="6374859"/>
            <a:ext cx="2036645" cy="250665"/>
          </a:xfrm>
          <a:prstGeom prst="rect">
            <a:avLst/>
          </a:prstGeom>
        </p:spPr>
      </p:pic>
      <p:pic>
        <p:nvPicPr>
          <p:cNvPr id="12" name="Picture 11"/>
          <p:cNvPicPr>
            <a:picLocks noChangeAspect="1"/>
          </p:cNvPicPr>
          <p:nvPr userDrawn="1"/>
        </p:nvPicPr>
        <p:blipFill>
          <a:blip r:embed="rId34" cstate="email">
            <a:extLst>
              <a:ext uri="{28A0092B-C50C-407E-A947-70E740481C1C}">
                <a14:useLocalDpi xmlns:a14="http://schemas.microsoft.com/office/drawing/2010/main"/>
              </a:ext>
            </a:extLst>
          </a:blip>
          <a:stretch>
            <a:fillRect/>
          </a:stretch>
        </p:blipFill>
        <p:spPr>
          <a:xfrm>
            <a:off x="10355854" y="136042"/>
            <a:ext cx="1392143" cy="414819"/>
          </a:xfrm>
          <a:prstGeom prst="rect">
            <a:avLst/>
          </a:prstGeom>
        </p:spPr>
      </p:pic>
    </p:spTree>
    <p:extLst>
      <p:ext uri="{BB962C8B-B14F-4D97-AF65-F5344CB8AC3E}">
        <p14:creationId xmlns:p14="http://schemas.microsoft.com/office/powerpoint/2010/main" val="3601776432"/>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73" r:id="rId3"/>
    <p:sldLayoutId id="2147483674" r:id="rId4"/>
    <p:sldLayoutId id="2147483672" r:id="rId5"/>
    <p:sldLayoutId id="2147483652" r:id="rId6"/>
    <p:sldLayoutId id="2147483653" r:id="rId7"/>
    <p:sldLayoutId id="2147483660" r:id="rId8"/>
    <p:sldLayoutId id="2147483661" r:id="rId9"/>
    <p:sldLayoutId id="2147483662" r:id="rId10"/>
    <p:sldLayoutId id="2147483665" r:id="rId11"/>
    <p:sldLayoutId id="2147483666" r:id="rId12"/>
    <p:sldLayoutId id="2147483667" r:id="rId13"/>
    <p:sldLayoutId id="2147483654" r:id="rId14"/>
    <p:sldLayoutId id="2147483655" r:id="rId15"/>
    <p:sldLayoutId id="2147483656" r:id="rId16"/>
    <p:sldLayoutId id="2147483663" r:id="rId17"/>
    <p:sldLayoutId id="2147483664" r:id="rId18"/>
    <p:sldLayoutId id="2147483668" r:id="rId19"/>
    <p:sldLayoutId id="2147483669" r:id="rId20"/>
    <p:sldLayoutId id="2147483670" r:id="rId21"/>
    <p:sldLayoutId id="2147483657" r:id="rId22"/>
    <p:sldLayoutId id="2147483671" r:id="rId23"/>
    <p:sldLayoutId id="2147483676" r:id="rId24"/>
    <p:sldLayoutId id="2147483677" r:id="rId25"/>
  </p:sldLayoutIdLst>
  <p:hf hdr="0" ftr="0" dt="0"/>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ts val="24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Layout" Target="../slideLayouts/slideLayout1.xml"/><Relationship Id="rId7" Type="http://schemas.openxmlformats.org/officeDocument/2006/relationships/image" Target="../media/image1.emf"/><Relationship Id="rId2" Type="http://schemas.openxmlformats.org/officeDocument/2006/relationships/tags" Target="../tags/tag8.xml"/><Relationship Id="rId1" Type="http://schemas.openxmlformats.org/officeDocument/2006/relationships/vmlDrawing" Target="../drawings/vmlDrawing7.vml"/><Relationship Id="rId6" Type="http://schemas.openxmlformats.org/officeDocument/2006/relationships/oleObject" Target="../embeddings/oleObject7.bin"/><Relationship Id="rId11" Type="http://schemas.openxmlformats.org/officeDocument/2006/relationships/image" Target="../media/image3.jpeg"/><Relationship Id="rId5" Type="http://schemas.openxmlformats.org/officeDocument/2006/relationships/image" Target="../media/image5.jpeg"/><Relationship Id="rId10" Type="http://schemas.openxmlformats.org/officeDocument/2006/relationships/image" Target="../media/image2.png"/><Relationship Id="rId4" Type="http://schemas.openxmlformats.org/officeDocument/2006/relationships/notesSlide" Target="../notesSlides/notesSlide1.xml"/><Relationship Id="rId9" Type="http://schemas.openxmlformats.org/officeDocument/2006/relationships/hyperlink" Target="https://www.google.ca/imgres?imgurl=https://s3.ca-central-1.amazonaws.com/vectorinstitute.ai/images/logos/Canada_Wordmark_EN.png&amp;imgrefurl=http://vectorinstitute.ai/&amp;docid=yhgK_zErh6d3aM&amp;tbnid=IIIM82B5TUYATM:&amp;vet=10ahUKEwjuq8nnosTZAhVQQq0KHQN_B-QQMwhPKAkwCQ..i&amp;w=1165&amp;h=303&amp;bih=479&amp;biw=1188&amp;q=canada%20wordmark&amp;ved=0ahUKEwjuq8nnosTZAhVQQq0KHQN_B-QQMwhPKAkwCQ&amp;iact=mrc&amp;uact=8"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C183D7F6-B498-43B3-948B-1728B52AA6E4}">
                <adec:decorative xmlns:adec="http://schemas.microsoft.com/office/drawing/2017/decorative" val="1"/>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0133" y="0"/>
            <a:ext cx="12189212" cy="6867848"/>
          </a:xfrm>
          <a:prstGeom prst="rect">
            <a:avLst/>
          </a:prstGeom>
        </p:spPr>
      </p:pic>
      <p:graphicFrame>
        <p:nvGraphicFramePr>
          <p:cNvPr id="4" name="Object 3">
            <a:extLst>
              <a:ext uri="{C183D7F6-B498-43B3-948B-1728B52AA6E4}">
                <adec:decorative xmlns:adec="http://schemas.microsoft.com/office/drawing/2017/decorative" val="1"/>
              </a:ext>
            </a:extLst>
          </p:cNvPr>
          <p:cNvGraphicFramePr>
            <a:graphicFrameLocks noChangeAspect="1"/>
          </p:cNvGraphicFramePr>
          <p:nvPr>
            <p:custDataLst>
              <p:tags r:id="rId2"/>
            </p:custDataLst>
            <p:extLst>
              <p:ext uri="{D42A27DB-BD31-4B8C-83A1-F6EECF244321}">
                <p14:modId xmlns:p14="http://schemas.microsoft.com/office/powerpoint/2010/main" val="285302945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335" name="think-cell Slide" r:id="rId6" imgW="473" imgH="473" progId="TCLayout.ActiveDocument.1">
                  <p:embed/>
                </p:oleObj>
              </mc:Choice>
              <mc:Fallback>
                <p:oleObj name="think-cell Slide" r:id="rId6" imgW="473" imgH="473" progId="TCLayout.ActiveDocument.1">
                  <p:embed/>
                  <p:pic>
                    <p:nvPicPr>
                      <p:cNvPr id="4" name="Object 3" hidden="1"/>
                      <p:cNvPicPr/>
                      <p:nvPr/>
                    </p:nvPicPr>
                    <p:blipFill>
                      <a:blip r:embed="rId7"/>
                      <a:stretch>
                        <a:fillRect/>
                      </a:stretch>
                    </p:blipFill>
                    <p:spPr>
                      <a:xfrm>
                        <a:off x="1588" y="1588"/>
                        <a:ext cx="1587" cy="1587"/>
                      </a:xfrm>
                      <a:prstGeom prst="rect">
                        <a:avLst/>
                      </a:prstGeom>
                    </p:spPr>
                  </p:pic>
                </p:oleObj>
              </mc:Fallback>
            </mc:AlternateContent>
          </a:graphicData>
        </a:graphic>
      </p:graphicFrame>
      <p:sp>
        <p:nvSpPr>
          <p:cNvPr id="8" name="Rectangle 7">
            <a:extLst>
              <a:ext uri="{C183D7F6-B498-43B3-948B-1728B52AA6E4}">
                <adec:decorative xmlns:adec="http://schemas.microsoft.com/office/drawing/2017/decorative" val="1"/>
              </a:ext>
            </a:extLst>
          </p:cNvPr>
          <p:cNvSpPr/>
          <p:nvPr/>
        </p:nvSpPr>
        <p:spPr>
          <a:xfrm>
            <a:off x="-3" y="0"/>
            <a:ext cx="5852163" cy="6867848"/>
          </a:xfrm>
          <a:prstGeom prst="rect">
            <a:avLst/>
          </a:prstGeom>
          <a:gradFill flip="none" rotWithShape="1">
            <a:gsLst>
              <a:gs pos="0">
                <a:schemeClr val="tx1">
                  <a:alpha val="65000"/>
                </a:schemeClr>
              </a:gs>
              <a:gs pos="24000">
                <a:schemeClr val="tx1">
                  <a:alpha val="59000"/>
                </a:schemeClr>
              </a:gs>
              <a:gs pos="100000">
                <a:schemeClr val="tx1">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511883" y="1631389"/>
            <a:ext cx="4652545" cy="2043530"/>
          </a:xfrm>
        </p:spPr>
        <p:txBody>
          <a:bodyPr>
            <a:normAutofit fontScale="90000"/>
          </a:bodyPr>
          <a:lstStyle/>
          <a:p>
            <a:r>
              <a:rPr lang="en-US" dirty="0">
                <a:solidFill>
                  <a:schemeClr val="bg1"/>
                </a:solidFill>
              </a:rPr>
              <a:t>Change Management Strategy</a:t>
            </a:r>
            <a:endParaRPr lang="en-US" dirty="0"/>
          </a:p>
        </p:txBody>
      </p:sp>
      <p:sp>
        <p:nvSpPr>
          <p:cNvPr id="3" name="Subtitle 2"/>
          <p:cNvSpPr>
            <a:spLocks noGrp="1"/>
          </p:cNvSpPr>
          <p:nvPr>
            <p:ph type="subTitle" idx="1"/>
          </p:nvPr>
        </p:nvSpPr>
        <p:spPr>
          <a:xfrm>
            <a:off x="545307" y="3657327"/>
            <a:ext cx="2997993" cy="678352"/>
          </a:xfrm>
        </p:spPr>
        <p:txBody>
          <a:bodyPr>
            <a:normAutofit/>
          </a:bodyPr>
          <a:lstStyle/>
          <a:p>
            <a:r>
              <a:rPr lang="en-US" dirty="0">
                <a:solidFill>
                  <a:schemeClr val="accent2"/>
                </a:solidFill>
              </a:rPr>
              <a:t>Template</a:t>
            </a:r>
          </a:p>
        </p:txBody>
      </p:sp>
      <p:sp>
        <p:nvSpPr>
          <p:cNvPr id="5" name="Text Placeholder 4"/>
          <p:cNvSpPr>
            <a:spLocks noGrp="1"/>
          </p:cNvSpPr>
          <p:nvPr>
            <p:ph type="body" sz="quarter" idx="13"/>
          </p:nvPr>
        </p:nvSpPr>
        <p:spPr>
          <a:xfrm>
            <a:off x="544513" y="4335679"/>
            <a:ext cx="3494087" cy="833480"/>
          </a:xfrm>
        </p:spPr>
        <p:txBody>
          <a:bodyPr/>
          <a:lstStyle/>
          <a:p>
            <a:br>
              <a:rPr lang="en-US" dirty="0">
                <a:solidFill>
                  <a:schemeClr val="bg1"/>
                </a:solidFill>
              </a:rPr>
            </a:br>
            <a:r>
              <a:rPr lang="en-US" dirty="0">
                <a:solidFill>
                  <a:schemeClr val="bg1"/>
                </a:solidFill>
              </a:rPr>
              <a:t>VERSION 1</a:t>
            </a:r>
          </a:p>
          <a:p>
            <a:r>
              <a:rPr lang="en-US" dirty="0">
                <a:solidFill>
                  <a:schemeClr val="bg1"/>
                </a:solidFill>
              </a:rPr>
              <a:t>September 2022</a:t>
            </a:r>
          </a:p>
        </p:txBody>
      </p:sp>
      <p:sp>
        <p:nvSpPr>
          <p:cNvPr id="9" name="Rectangle 8">
            <a:extLst>
              <a:ext uri="{C183D7F6-B498-43B3-948B-1728B52AA6E4}">
                <adec:decorative xmlns:adec="http://schemas.microsoft.com/office/drawing/2017/decorative" val="1"/>
              </a:ext>
            </a:extLst>
          </p:cNvPr>
          <p:cNvSpPr/>
          <p:nvPr/>
        </p:nvSpPr>
        <p:spPr>
          <a:xfrm>
            <a:off x="-2" y="6130345"/>
            <a:ext cx="12192002" cy="7375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C183D7F6-B498-43B3-948B-1728B52AA6E4}">
                <adec:decorative xmlns:adec="http://schemas.microsoft.com/office/drawing/2017/decorative" val="1"/>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563399" y="306123"/>
            <a:ext cx="2316367" cy="646913"/>
          </a:xfrm>
          <a:prstGeom prst="rect">
            <a:avLst/>
          </a:prstGeom>
        </p:spPr>
      </p:pic>
      <p:pic>
        <p:nvPicPr>
          <p:cNvPr id="14" name="Picture 13">
            <a:hlinkClick r:id="rId9" invalidUrl="https://www.google.ca/imgres?imgurl=https://s3.ca-central-1.amazonaws.com/vectorinstitute.ai/images/logos/Canada_Wordmark_EN.png&amp;imgrefurl=http://vectorinstitute.ai/&amp;docid=yhgK_zErh6d3aM&amp;tbnid=IIIM82B5TUYATM:&amp;vet=10ahUKEwjuq8nnosTZAhVQQq0KHQN_B-QQMwhPKAkwCQ..i&amp;w=1165&amp;h=303&amp;bih=479&amp;biw=1188&amp;q=canada wordmark&amp;ved=0ahUKEwjuq8nnosTZAhVQQq0KHQN_B-QQMwhPKAkwCQ&amp;iact=mrc&amp;uact=8"/>
            <a:extLst>
              <a:ext uri="{C183D7F6-B498-43B3-948B-1728B52AA6E4}">
                <adec:decorative xmlns:adec="http://schemas.microsoft.com/office/drawing/2017/decorative" val="1"/>
              </a:ext>
            </a:extLst>
          </p:cNvPr>
          <p:cNvPicPr/>
          <p:nvPr/>
        </p:nvPicPr>
        <p:blipFill>
          <a:blip r:embed="rId10" cstate="email">
            <a:extLst>
              <a:ext uri="{28A0092B-C50C-407E-A947-70E740481C1C}">
                <a14:useLocalDpi xmlns:a14="http://schemas.microsoft.com/office/drawing/2010/main"/>
              </a:ext>
            </a:extLst>
          </a:blip>
          <a:srcRect/>
          <a:stretch>
            <a:fillRect/>
          </a:stretch>
        </p:blipFill>
        <p:spPr bwMode="auto">
          <a:xfrm>
            <a:off x="10752888" y="6396331"/>
            <a:ext cx="885392" cy="229331"/>
          </a:xfrm>
          <a:prstGeom prst="rect">
            <a:avLst/>
          </a:prstGeom>
          <a:noFill/>
          <a:ln>
            <a:noFill/>
          </a:ln>
        </p:spPr>
      </p:pic>
      <p:pic>
        <p:nvPicPr>
          <p:cNvPr id="17" name="Picture 16">
            <a:extLst>
              <a:ext uri="{FF2B5EF4-FFF2-40B4-BE49-F238E27FC236}">
                <a16:creationId xmlns:a16="http://schemas.microsoft.com/office/drawing/2014/main" id="{89CA9733-78EF-5F49-81C1-064DE89D5260}"/>
              </a:ext>
              <a:ext uri="{C183D7F6-B498-43B3-948B-1728B52AA6E4}">
                <adec:decorative xmlns:adec="http://schemas.microsoft.com/office/drawing/2017/decorative" val="1"/>
              </a:ext>
            </a:extLst>
          </p:cNvPr>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585681" y="6374997"/>
            <a:ext cx="2036645" cy="250665"/>
          </a:xfrm>
          <a:prstGeom prst="rect">
            <a:avLst/>
          </a:prstGeom>
        </p:spPr>
      </p:pic>
    </p:spTree>
    <p:extLst>
      <p:ext uri="{BB962C8B-B14F-4D97-AF65-F5344CB8AC3E}">
        <p14:creationId xmlns:p14="http://schemas.microsoft.com/office/powerpoint/2010/main" val="3780333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t>Objective 4 - Reinforce</a:t>
            </a:r>
          </a:p>
        </p:txBody>
      </p:sp>
      <p:sp>
        <p:nvSpPr>
          <p:cNvPr id="8" name="TextBox 7">
            <a:extLst>
              <a:ext uri="{FF2B5EF4-FFF2-40B4-BE49-F238E27FC236}">
                <a16:creationId xmlns:a16="http://schemas.microsoft.com/office/drawing/2014/main" id="{FAFE59C0-349C-44E5-A1A8-8C9F5C87EA5F}"/>
              </a:ext>
            </a:extLst>
          </p:cNvPr>
          <p:cNvSpPr txBox="1"/>
          <p:nvPr/>
        </p:nvSpPr>
        <p:spPr>
          <a:xfrm>
            <a:off x="628649" y="1550623"/>
            <a:ext cx="10886453" cy="671915"/>
          </a:xfrm>
          <a:prstGeom prst="rect">
            <a:avLst/>
          </a:prstGeom>
          <a:solidFill>
            <a:schemeClr val="accent2">
              <a:lumMod val="20000"/>
              <a:lumOff val="80000"/>
            </a:schemeClr>
          </a:solidFill>
        </p:spPr>
        <p:txBody>
          <a:bodyPr wrap="square">
            <a:spAutoFit/>
          </a:bodyPr>
          <a:lstStyle/>
          <a:p>
            <a:pPr algn="just" fontAlgn="base">
              <a:lnSpc>
                <a:spcPct val="107000"/>
              </a:lnSpc>
              <a:buClr>
                <a:srgbClr val="000000"/>
              </a:buClr>
              <a:buSzPts val="1100"/>
            </a:pPr>
            <a:r>
              <a:rPr lang="en-CA" b="1"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Reinforce the change through managers and executives, to ensure employees adopt and sustain the new mindset and behaviours.</a:t>
            </a:r>
          </a:p>
        </p:txBody>
      </p:sp>
      <p:sp>
        <p:nvSpPr>
          <p:cNvPr id="16" name="TextBox 15">
            <a:extLst>
              <a:ext uri="{FF2B5EF4-FFF2-40B4-BE49-F238E27FC236}">
                <a16:creationId xmlns:a16="http://schemas.microsoft.com/office/drawing/2014/main" id="{047EAC8C-3DD6-4A0C-A7F5-256B6C762A87}"/>
              </a:ext>
            </a:extLst>
          </p:cNvPr>
          <p:cNvSpPr txBox="1"/>
          <p:nvPr/>
        </p:nvSpPr>
        <p:spPr>
          <a:xfrm>
            <a:off x="628649" y="2284473"/>
            <a:ext cx="10886452" cy="1857368"/>
          </a:xfrm>
          <a:prstGeom prst="rect">
            <a:avLst/>
          </a:prstGeom>
          <a:solidFill>
            <a:schemeClr val="bg2"/>
          </a:solidFill>
        </p:spPr>
        <p:txBody>
          <a:bodyPr wrap="square">
            <a:spAutoFit/>
          </a:bodyPr>
          <a:lstStyle/>
          <a:p>
            <a:pPr marL="742950" lvl="1" indent="-285750" algn="just" fontAlgn="base">
              <a:lnSpc>
                <a:spcPct val="107000"/>
              </a:lnSpc>
              <a:buClr>
                <a:srgbClr val="000000"/>
              </a:buClr>
              <a:buSzPts val="1100"/>
              <a:buFont typeface="Arial" panose="020B0604020202020204" pitchFamily="34" charset="0"/>
              <a:buChar char="•"/>
            </a:pPr>
            <a:r>
              <a:rPr lang="en-CA" b="1"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Communication from Project Sponsor</a:t>
            </a:r>
          </a:p>
          <a:p>
            <a:pPr marL="1200150" lvl="2" indent="-285750" algn="just" fontAlgn="base">
              <a:lnSpc>
                <a:spcPct val="107000"/>
              </a:lnSpc>
              <a:buClr>
                <a:srgbClr val="000000"/>
              </a:buClr>
              <a:buSzPts val="1100"/>
              <a:buFont typeface="Arial" panose="020B0604020202020204" pitchFamily="34" charset="0"/>
              <a:buChar char="•"/>
            </a:pPr>
            <a:r>
              <a:rPr lang="en-CA"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Change sustainment communiques</a:t>
            </a:r>
          </a:p>
          <a:p>
            <a:pPr marL="1200150" lvl="2" indent="-285750" algn="just" fontAlgn="base">
              <a:lnSpc>
                <a:spcPct val="107000"/>
              </a:lnSpc>
              <a:buClr>
                <a:srgbClr val="000000"/>
              </a:buClr>
              <a:buSzPts val="1100"/>
              <a:buFont typeface="Arial" panose="020B0604020202020204" pitchFamily="34" charset="0"/>
              <a:buChar char="•"/>
            </a:pPr>
            <a:r>
              <a:rPr lang="en-CA"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Workplace performance survey</a:t>
            </a:r>
          </a:p>
          <a:p>
            <a:pPr marL="742950" lvl="1" indent="-285750" algn="just" fontAlgn="base">
              <a:lnSpc>
                <a:spcPct val="107000"/>
              </a:lnSpc>
              <a:buClr>
                <a:srgbClr val="000000"/>
              </a:buClr>
              <a:buSzPts val="1100"/>
              <a:buFont typeface="Arial" panose="020B0604020202020204" pitchFamily="34" charset="0"/>
              <a:buChar char="•"/>
            </a:pPr>
            <a:r>
              <a:rPr lang="en-CA" b="1"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Direct communication from manager to employees</a:t>
            </a:r>
          </a:p>
          <a:p>
            <a:pPr marL="1200150" lvl="2" indent="-285750" algn="just" fontAlgn="base">
              <a:lnSpc>
                <a:spcPct val="107000"/>
              </a:lnSpc>
              <a:buClr>
                <a:srgbClr val="000000"/>
              </a:buClr>
              <a:buSzPts val="1100"/>
              <a:buFont typeface="Arial" panose="020B0604020202020204" pitchFamily="34" charset="0"/>
              <a:buChar char="•"/>
            </a:pPr>
            <a:r>
              <a:rPr lang="en-CA"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Manager toolkit</a:t>
            </a:r>
          </a:p>
          <a:p>
            <a:pPr marL="1200150" lvl="2" indent="-285750" algn="just" fontAlgn="base">
              <a:lnSpc>
                <a:spcPct val="107000"/>
              </a:lnSpc>
              <a:buClr>
                <a:srgbClr val="000000"/>
              </a:buClr>
              <a:buSzPts val="1100"/>
              <a:buFont typeface="Arial" panose="020B0604020202020204" pitchFamily="34" charset="0"/>
              <a:buChar char="•"/>
            </a:pPr>
            <a:endParaRPr lang="en-CA"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086234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t>Risks and considerations (1 of 2)</a:t>
            </a:r>
          </a:p>
        </p:txBody>
      </p:sp>
      <p:sp>
        <p:nvSpPr>
          <p:cNvPr id="7" name="Content Placeholder 6">
            <a:extLst>
              <a:ext uri="{FF2B5EF4-FFF2-40B4-BE49-F238E27FC236}">
                <a16:creationId xmlns:a16="http://schemas.microsoft.com/office/drawing/2014/main" id="{2E803C38-94FE-480E-B3BD-3B39B8535837}"/>
              </a:ext>
            </a:extLst>
          </p:cNvPr>
          <p:cNvSpPr>
            <a:spLocks noGrp="1"/>
          </p:cNvSpPr>
          <p:nvPr>
            <p:ph idx="15"/>
          </p:nvPr>
        </p:nvSpPr>
        <p:spPr>
          <a:xfrm>
            <a:off x="606491" y="1597278"/>
            <a:ext cx="11006344" cy="4433201"/>
          </a:xfrm>
          <a:solidFill>
            <a:srgbClr val="FFFF00"/>
          </a:solidFill>
        </p:spPr>
        <p:txBody>
          <a:bodyPr wrap="square">
            <a:spAutoFit/>
          </a:bodyPr>
          <a:lstStyle/>
          <a:p>
            <a:pPr marL="342900" indent="-342900" algn="just" fontAlgn="base">
              <a:lnSpc>
                <a:spcPct val="107000"/>
              </a:lnSpc>
              <a:buClr>
                <a:srgbClr val="000000"/>
              </a:buClr>
              <a:buSzPts val="1100"/>
              <a:buChar char="▪"/>
            </a:pPr>
            <a:r>
              <a:rPr lang="en-US" sz="1400" dirty="0">
                <a:highlight>
                  <a:srgbClr val="FFFF00"/>
                </a:highlight>
                <a:uFill>
                  <a:solidFill>
                    <a:srgbClr val="000000"/>
                  </a:solidFill>
                </a:uFill>
                <a:latin typeface="Calibri" panose="020F0502020204030204" pitchFamily="34" charset="0"/>
                <a:cs typeface="Times New Roman" panose="02020603050405020304" pitchFamily="18" charset="0"/>
              </a:rPr>
              <a:t>Add any of the </a:t>
            </a:r>
            <a:r>
              <a:rPr lang="en-US" sz="1400" b="1" dirty="0">
                <a:highlight>
                  <a:srgbClr val="FFFF00"/>
                </a:highlight>
                <a:uFill>
                  <a:solidFill>
                    <a:srgbClr val="000000"/>
                  </a:solidFill>
                </a:uFill>
                <a:latin typeface="Calibri" panose="020F0502020204030204" pitchFamily="34" charset="0"/>
                <a:cs typeface="Times New Roman" panose="02020603050405020304" pitchFamily="18" charset="0"/>
              </a:rPr>
              <a:t>Project Management Readiness Assessment </a:t>
            </a:r>
            <a:r>
              <a:rPr lang="en-US" sz="1400" dirty="0">
                <a:highlight>
                  <a:srgbClr val="FFFF00"/>
                </a:highlight>
                <a:uFill>
                  <a:solidFill>
                    <a:srgbClr val="000000"/>
                  </a:solidFill>
                </a:uFill>
                <a:latin typeface="Calibri" panose="020F0502020204030204" pitchFamily="34" charset="0"/>
                <a:cs typeface="Times New Roman" panose="02020603050405020304" pitchFamily="18" charset="0"/>
              </a:rPr>
              <a:t>and </a:t>
            </a:r>
            <a:r>
              <a:rPr lang="en-US" sz="1400" b="1" dirty="0">
                <a:highlight>
                  <a:srgbClr val="FFFF00"/>
                </a:highlight>
                <a:uFill>
                  <a:solidFill>
                    <a:srgbClr val="000000"/>
                  </a:solidFill>
                </a:uFill>
                <a:latin typeface="Calibri" panose="020F0502020204030204" pitchFamily="34" charset="0"/>
                <a:cs typeface="Times New Roman" panose="02020603050405020304" pitchFamily="18" charset="0"/>
              </a:rPr>
              <a:t>Change Readiness </a:t>
            </a:r>
            <a:r>
              <a:rPr lang="en-CA" sz="1400" b="1" dirty="0">
                <a:highlight>
                  <a:srgbClr val="FFFF00"/>
                </a:highlight>
                <a:uFill>
                  <a:solidFill>
                    <a:srgbClr val="000000"/>
                  </a:solidFill>
                </a:uFill>
                <a:latin typeface="Calibri" panose="020F0502020204030204" pitchFamily="34" charset="0"/>
                <a:cs typeface="Times New Roman" panose="02020603050405020304" pitchFamily="18" charset="0"/>
              </a:rPr>
              <a:t>statements </a:t>
            </a:r>
            <a:r>
              <a:rPr lang="en-CA" sz="1400" dirty="0">
                <a:highlight>
                  <a:srgbClr val="FFFF00"/>
                </a:highlight>
                <a:uFill>
                  <a:solidFill>
                    <a:srgbClr val="000000"/>
                  </a:solidFill>
                </a:uFill>
                <a:latin typeface="Calibri" panose="020F0502020204030204" pitchFamily="34" charset="0"/>
                <a:cs typeface="Times New Roman" panose="02020603050405020304" pitchFamily="18" charset="0"/>
              </a:rPr>
              <a:t>that are somewhat or not in line with the reality at your organization. Add a small paragraph on how you plan to address the condition(s).</a:t>
            </a:r>
          </a:p>
          <a:p>
            <a:pPr marL="457200" lvl="1" indent="0" algn="just" fontAlgn="base">
              <a:lnSpc>
                <a:spcPct val="107000"/>
              </a:lnSpc>
              <a:buClr>
                <a:srgbClr val="000000"/>
              </a:buClr>
              <a:buSzPts val="1100"/>
              <a:buNone/>
            </a:pPr>
            <a:r>
              <a:rPr lang="en-CA" sz="1400" i="1" u="sng" dirty="0">
                <a:highlight>
                  <a:srgbClr val="FFFF00"/>
                </a:highlight>
                <a:uFill>
                  <a:solidFill>
                    <a:srgbClr val="000000"/>
                  </a:solidFill>
                </a:uFill>
                <a:latin typeface="Calibri" panose="020F0502020204030204" pitchFamily="34" charset="0"/>
                <a:cs typeface="Times New Roman" panose="02020603050405020304" pitchFamily="18" charset="0"/>
              </a:rPr>
              <a:t>EXAMPLE:</a:t>
            </a:r>
            <a:r>
              <a:rPr lang="en-CA" sz="1400" i="1" dirty="0">
                <a:highlight>
                  <a:srgbClr val="FFFF00"/>
                </a:highlight>
                <a:uFill>
                  <a:solidFill>
                    <a:srgbClr val="000000"/>
                  </a:solidFill>
                </a:uFill>
                <a:latin typeface="Calibri" panose="020F0502020204030204" pitchFamily="34" charset="0"/>
                <a:cs typeface="Times New Roman" panose="02020603050405020304" pitchFamily="18" charset="0"/>
              </a:rPr>
              <a:t> Leaders </a:t>
            </a:r>
            <a:r>
              <a:rPr lang="en-CA" sz="1400" b="1" i="1" dirty="0">
                <a:highlight>
                  <a:srgbClr val="FFFF00"/>
                </a:highlight>
                <a:uFill>
                  <a:solidFill>
                    <a:srgbClr val="000000"/>
                  </a:solidFill>
                </a:uFill>
                <a:latin typeface="Calibri" panose="020F0502020204030204" pitchFamily="34" charset="0"/>
                <a:cs typeface="Times New Roman" panose="02020603050405020304" pitchFamily="18" charset="0"/>
              </a:rPr>
              <a:t>are somewhat ready </a:t>
            </a:r>
            <a:r>
              <a:rPr lang="en-CA" sz="1400" i="1" dirty="0">
                <a:highlight>
                  <a:srgbClr val="FFFF00"/>
                </a:highlight>
                <a:uFill>
                  <a:solidFill>
                    <a:srgbClr val="000000"/>
                  </a:solidFill>
                </a:uFill>
                <a:latin typeface="Calibri" panose="020F0502020204030204" pitchFamily="34" charset="0"/>
                <a:cs typeface="Times New Roman" panose="02020603050405020304" pitchFamily="18" charset="0"/>
              </a:rPr>
              <a:t>to communicate this change in the context of other competing priorities and are </a:t>
            </a:r>
            <a:r>
              <a:rPr lang="en-CA" sz="1400" b="1" i="1" dirty="0">
                <a:highlight>
                  <a:srgbClr val="FFFF00"/>
                </a:highlight>
                <a:uFill>
                  <a:solidFill>
                    <a:srgbClr val="000000"/>
                  </a:solidFill>
                </a:uFill>
                <a:latin typeface="Calibri" panose="020F0502020204030204" pitchFamily="34" charset="0"/>
                <a:cs typeface="Times New Roman" panose="02020603050405020304" pitchFamily="18" charset="0"/>
              </a:rPr>
              <a:t>somewhat </a:t>
            </a:r>
            <a:r>
              <a:rPr lang="en-CA" sz="1400" i="1" dirty="0">
                <a:highlight>
                  <a:srgbClr val="FFFF00"/>
                </a:highlight>
                <a:uFill>
                  <a:solidFill>
                    <a:srgbClr val="000000"/>
                  </a:solidFill>
                </a:uFill>
                <a:latin typeface="Calibri" panose="020F0502020204030204" pitchFamily="34" charset="0"/>
                <a:cs typeface="Times New Roman" panose="02020603050405020304" pitchFamily="18" charset="0"/>
              </a:rPr>
              <a:t>willing to walk the talk. In order to ensure our senior leaders are well equipped to manage this change, we will host a mandatory 1h session on how to manage change where the project sponsor will reiterate the priority of this initiative and its success. We will also provide a Leadership toolkit that contains relevant resources to equip the senior leaders.</a:t>
            </a:r>
            <a:r>
              <a:rPr lang="en-US" sz="1400" i="1" dirty="0">
                <a:highlight>
                  <a:srgbClr val="FFFF00"/>
                </a:highlight>
                <a:uFill>
                  <a:solidFill>
                    <a:srgbClr val="000000"/>
                  </a:solidFill>
                </a:uFill>
                <a:latin typeface="Calibri" panose="020F0502020204030204" pitchFamily="34" charset="0"/>
                <a:cs typeface="Times New Roman" panose="02020603050405020304" pitchFamily="18" charset="0"/>
              </a:rPr>
              <a:t> [include additional details as to how you will go about doing this] </a:t>
            </a:r>
            <a:r>
              <a:rPr lang="en-CA" sz="1400" i="1" dirty="0">
                <a:highlight>
                  <a:srgbClr val="FFFF00"/>
                </a:highlight>
                <a:uFill>
                  <a:solidFill>
                    <a:srgbClr val="000000"/>
                  </a:solidFill>
                </a:uFill>
                <a:latin typeface="Calibri" panose="020F0502020204030204" pitchFamily="34" charset="0"/>
                <a:cs typeface="Times New Roman" panose="02020603050405020304" pitchFamily="18" charset="0"/>
              </a:rPr>
              <a:t>	</a:t>
            </a:r>
          </a:p>
          <a:p>
            <a:pPr marL="342900" indent="-342900" algn="just" fontAlgn="base">
              <a:lnSpc>
                <a:spcPct val="107000"/>
              </a:lnSpc>
              <a:buClr>
                <a:srgbClr val="000000"/>
              </a:buClr>
              <a:buSzPts val="1100"/>
              <a:buChar char="▪"/>
            </a:pPr>
            <a:r>
              <a:rPr lang="en-US" sz="1400" dirty="0">
                <a:highlight>
                  <a:srgbClr val="FFFF00"/>
                </a:highlight>
                <a:uFill>
                  <a:solidFill>
                    <a:srgbClr val="000000"/>
                  </a:solidFill>
                </a:uFill>
                <a:latin typeface="Calibri" panose="020F0502020204030204" pitchFamily="34" charset="0"/>
                <a:cs typeface="Times New Roman" panose="02020603050405020304" pitchFamily="18" charset="0"/>
              </a:rPr>
              <a:t>Add any consideration relating to </a:t>
            </a:r>
            <a:r>
              <a:rPr lang="en-US" sz="1400" b="1" dirty="0">
                <a:highlight>
                  <a:srgbClr val="FFFF00"/>
                </a:highlight>
                <a:uFill>
                  <a:solidFill>
                    <a:srgbClr val="000000"/>
                  </a:solidFill>
                </a:uFill>
                <a:latin typeface="Calibri" panose="020F0502020204030204" pitchFamily="34" charset="0"/>
                <a:cs typeface="Times New Roman" panose="02020603050405020304" pitchFamily="18" charset="0"/>
              </a:rPr>
              <a:t>Contributors</a:t>
            </a:r>
            <a:r>
              <a:rPr lang="en-US" sz="1400" dirty="0">
                <a:highlight>
                  <a:srgbClr val="FFFF00"/>
                </a:highlight>
                <a:uFill>
                  <a:solidFill>
                    <a:srgbClr val="000000"/>
                  </a:solidFill>
                </a:uFill>
                <a:latin typeface="Calibri" panose="020F0502020204030204" pitchFamily="34" charset="0"/>
                <a:cs typeface="Times New Roman" panose="02020603050405020304" pitchFamily="18" charset="0"/>
              </a:rPr>
              <a:t>: </a:t>
            </a:r>
          </a:p>
          <a:p>
            <a:pPr marL="800100" lvl="1" indent="-342900" algn="just" fontAlgn="base">
              <a:lnSpc>
                <a:spcPct val="107000"/>
              </a:lnSpc>
              <a:buClr>
                <a:srgbClr val="000000"/>
              </a:buClr>
              <a:buSzPts val="1100"/>
              <a:buFont typeface="Arial" panose="020B0604020202020204" pitchFamily="34" charset="0"/>
              <a:buChar char="▪"/>
            </a:pPr>
            <a:r>
              <a:rPr lang="en-US" sz="1400" dirty="0">
                <a:highlight>
                  <a:srgbClr val="FFFF00"/>
                </a:highlight>
                <a:uFill>
                  <a:solidFill>
                    <a:srgbClr val="000000"/>
                  </a:solidFill>
                </a:uFill>
                <a:latin typeface="Calibri" panose="020F0502020204030204" pitchFamily="34" charset="0"/>
                <a:cs typeface="Times New Roman" panose="02020603050405020304" pitchFamily="18" charset="0"/>
              </a:rPr>
              <a:t>List any </a:t>
            </a:r>
            <a:r>
              <a:rPr lang="en-US" sz="1400" b="1" dirty="0">
                <a:highlight>
                  <a:srgbClr val="FFFF00"/>
                </a:highlight>
                <a:uFill>
                  <a:solidFill>
                    <a:srgbClr val="000000"/>
                  </a:solidFill>
                </a:uFill>
                <a:latin typeface="Calibri" panose="020F0502020204030204" pitchFamily="34" charset="0"/>
                <a:cs typeface="Times New Roman" panose="02020603050405020304" pitchFamily="18" charset="0"/>
              </a:rPr>
              <a:t>Resister groups </a:t>
            </a:r>
            <a:r>
              <a:rPr lang="en-US" sz="1400" dirty="0">
                <a:highlight>
                  <a:srgbClr val="FFFF00"/>
                </a:highlight>
                <a:uFill>
                  <a:solidFill>
                    <a:srgbClr val="000000"/>
                  </a:solidFill>
                </a:uFill>
                <a:latin typeface="Calibri" panose="020F0502020204030204" pitchFamily="34" charset="0"/>
                <a:cs typeface="Times New Roman" panose="02020603050405020304" pitchFamily="18" charset="0"/>
              </a:rPr>
              <a:t>and their challenges and barriers. </a:t>
            </a:r>
            <a:r>
              <a:rPr lang="en-CA" sz="1400" dirty="0">
                <a:highlight>
                  <a:srgbClr val="FFFF00"/>
                </a:highlight>
                <a:uFill>
                  <a:solidFill>
                    <a:srgbClr val="000000"/>
                  </a:solidFill>
                </a:uFill>
                <a:latin typeface="Calibri" panose="020F0502020204030204" pitchFamily="34" charset="0"/>
                <a:cs typeface="Times New Roman" panose="02020603050405020304" pitchFamily="18" charset="0"/>
              </a:rPr>
              <a:t>Add a small paragraph on how you plan to address the condition(s).</a:t>
            </a:r>
          </a:p>
          <a:p>
            <a:pPr marL="457200" lvl="1" indent="0" algn="just" fontAlgn="base">
              <a:lnSpc>
                <a:spcPct val="107000"/>
              </a:lnSpc>
              <a:buClr>
                <a:srgbClr val="000000"/>
              </a:buClr>
              <a:buSzPts val="1100"/>
              <a:buNone/>
            </a:pPr>
            <a:r>
              <a:rPr lang="en-US" sz="1400" i="1" u="sng" dirty="0">
                <a:highlight>
                  <a:srgbClr val="FFFF00"/>
                </a:highlight>
                <a:uFill>
                  <a:solidFill>
                    <a:srgbClr val="000000"/>
                  </a:solidFill>
                </a:uFill>
                <a:latin typeface="Calibri" panose="020F0502020204030204" pitchFamily="34" charset="0"/>
                <a:cs typeface="Times New Roman" panose="02020603050405020304" pitchFamily="18" charset="0"/>
              </a:rPr>
              <a:t>EXAMPLE:</a:t>
            </a:r>
            <a:r>
              <a:rPr lang="en-US" sz="1400" i="1" dirty="0">
                <a:highlight>
                  <a:srgbClr val="FFFF00"/>
                </a:highlight>
                <a:uFill>
                  <a:solidFill>
                    <a:srgbClr val="000000"/>
                  </a:solidFill>
                </a:uFill>
                <a:latin typeface="Calibri" panose="020F0502020204030204" pitchFamily="34" charset="0"/>
                <a:cs typeface="Times New Roman" panose="02020603050405020304" pitchFamily="18" charset="0"/>
              </a:rPr>
              <a:t> Employees from Branch XYZ have shown resistance to the new workplace as the floor being renovated used to be ‘their’ floor and they are not please that it will now be shared with the entire organization. We will equip the managers and senior leaders of the Branch to reinforce key messages such as the ‘Why’ for the change and the ‘What’s in it for me’ for employees. Additional information sessions, question and answer periods as well as Ask Me Anything sessions with senior leaders will be scheduled. [include additional details as to how you will go about doing this]</a:t>
            </a:r>
          </a:p>
          <a:p>
            <a:pPr marL="800100" lvl="1" indent="-342900" algn="just" fontAlgn="base">
              <a:lnSpc>
                <a:spcPct val="107000"/>
              </a:lnSpc>
              <a:buClr>
                <a:srgbClr val="000000"/>
              </a:buClr>
              <a:buSzPts val="1100"/>
              <a:buFont typeface="Arial" panose="020B0604020202020204" pitchFamily="34" charset="0"/>
              <a:buChar char="▪"/>
            </a:pPr>
            <a:r>
              <a:rPr lang="en-US" sz="1400" dirty="0">
                <a:highlight>
                  <a:srgbClr val="FFFF00"/>
                </a:highlight>
                <a:uFill>
                  <a:solidFill>
                    <a:srgbClr val="000000"/>
                  </a:solidFill>
                </a:uFill>
                <a:latin typeface="Calibri" panose="020F0502020204030204" pitchFamily="34" charset="0"/>
                <a:cs typeface="Times New Roman" panose="02020603050405020304" pitchFamily="18" charset="0"/>
              </a:rPr>
              <a:t>List any </a:t>
            </a:r>
            <a:r>
              <a:rPr lang="en-US" sz="1400" b="1" dirty="0">
                <a:highlight>
                  <a:srgbClr val="FFFF00"/>
                </a:highlight>
                <a:uFill>
                  <a:solidFill>
                    <a:srgbClr val="000000"/>
                  </a:solidFill>
                </a:uFill>
                <a:latin typeface="Calibri" panose="020F0502020204030204" pitchFamily="34" charset="0"/>
                <a:cs typeface="Times New Roman" panose="02020603050405020304" pitchFamily="18" charset="0"/>
              </a:rPr>
              <a:t>Enthusiast groups </a:t>
            </a:r>
            <a:r>
              <a:rPr lang="en-US" sz="1400" dirty="0">
                <a:highlight>
                  <a:srgbClr val="FFFF00"/>
                </a:highlight>
                <a:uFill>
                  <a:solidFill>
                    <a:srgbClr val="000000"/>
                  </a:solidFill>
                </a:uFill>
                <a:latin typeface="Calibri" panose="020F0502020204030204" pitchFamily="34" charset="0"/>
                <a:cs typeface="Times New Roman" panose="02020603050405020304" pitchFamily="18" charset="0"/>
              </a:rPr>
              <a:t>with their opportunities. </a:t>
            </a:r>
            <a:r>
              <a:rPr lang="en-CA" sz="1400" dirty="0">
                <a:highlight>
                  <a:srgbClr val="FFFF00"/>
                </a:highlight>
                <a:uFill>
                  <a:solidFill>
                    <a:srgbClr val="000000"/>
                  </a:solidFill>
                </a:uFill>
                <a:latin typeface="Calibri" panose="020F0502020204030204" pitchFamily="34" charset="0"/>
                <a:cs typeface="Times New Roman" panose="02020603050405020304" pitchFamily="18" charset="0"/>
              </a:rPr>
              <a:t>Add a small paragraph on how you plan to use these groups to help in your strategy.</a:t>
            </a:r>
          </a:p>
          <a:p>
            <a:pPr marL="457200" lvl="1" indent="0" algn="just" fontAlgn="base">
              <a:lnSpc>
                <a:spcPct val="107000"/>
              </a:lnSpc>
              <a:buClr>
                <a:srgbClr val="000000"/>
              </a:buClr>
              <a:buSzPts val="1100"/>
              <a:buNone/>
            </a:pPr>
            <a:r>
              <a:rPr lang="en-US" sz="1400" i="1" u="sng" dirty="0">
                <a:highlight>
                  <a:srgbClr val="FFFF00"/>
                </a:highlight>
                <a:uFill>
                  <a:solidFill>
                    <a:srgbClr val="000000"/>
                  </a:solidFill>
                </a:uFill>
                <a:latin typeface="Calibri" panose="020F0502020204030204" pitchFamily="34" charset="0"/>
                <a:cs typeface="Times New Roman" panose="02020603050405020304" pitchFamily="18" charset="0"/>
              </a:rPr>
              <a:t>EXAMPLE:</a:t>
            </a:r>
            <a:r>
              <a:rPr lang="en-US" sz="1400" i="1" dirty="0">
                <a:highlight>
                  <a:srgbClr val="FFFF00"/>
                </a:highlight>
                <a:uFill>
                  <a:solidFill>
                    <a:srgbClr val="000000"/>
                  </a:solidFill>
                </a:uFill>
                <a:latin typeface="Calibri" panose="020F0502020204030204" pitchFamily="34" charset="0"/>
                <a:cs typeface="Times New Roman" panose="02020603050405020304" pitchFamily="18" charset="0"/>
              </a:rPr>
              <a:t> Our organization has been actively engaging with our union(s) and they are strong supporters of the new workplace as it will provide flexibility for employees who choose to work from the office. As such, we will work with the union(s) and their employee representatives to communicate key elements for the new workplace directly to employees. [include additional details as to how you will go about doing this]</a:t>
            </a:r>
          </a:p>
        </p:txBody>
      </p:sp>
      <p:sp>
        <p:nvSpPr>
          <p:cNvPr id="8" name="TextBox 7">
            <a:extLst>
              <a:ext uri="{FF2B5EF4-FFF2-40B4-BE49-F238E27FC236}">
                <a16:creationId xmlns:a16="http://schemas.microsoft.com/office/drawing/2014/main" id="{2AC7BC83-8D2D-43EA-A99B-BDB0CC39E398}"/>
              </a:ext>
            </a:extLst>
          </p:cNvPr>
          <p:cNvSpPr txBox="1"/>
          <p:nvPr/>
        </p:nvSpPr>
        <p:spPr>
          <a:xfrm>
            <a:off x="606492" y="144883"/>
            <a:ext cx="10908612" cy="543162"/>
          </a:xfrm>
          <a:prstGeom prst="rect">
            <a:avLst/>
          </a:prstGeom>
          <a:solidFill>
            <a:srgbClr val="FFFF00"/>
          </a:solidFill>
        </p:spPr>
        <p:txBody>
          <a:bodyPr wrap="square">
            <a:spAutoFit/>
          </a:bodyPr>
          <a:lstStyle/>
          <a:p>
            <a:pPr marL="342900" lvl="0" indent="-342900" algn="just" fontAlgn="base">
              <a:lnSpc>
                <a:spcPct val="107000"/>
              </a:lnSpc>
              <a:buClr>
                <a:srgbClr val="000000"/>
              </a:buClr>
              <a:buSzPts val="1100"/>
              <a:buFont typeface="Arial" panose="020B0604020202020204" pitchFamily="34" charset="0"/>
              <a:buChar char="▪"/>
            </a:pPr>
            <a:r>
              <a:rPr lang="en-CA" sz="1400" b="1" u="none" strike="noStrike" dirty="0">
                <a:effectLst/>
                <a:highlight>
                  <a:srgbClr val="FFFF00"/>
                </a:highligh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Complete this section based on the results of the Readiness </a:t>
            </a:r>
            <a:r>
              <a:rPr lang="en-CA" sz="1400" b="1" dirty="0">
                <a:highlight>
                  <a:srgbClr val="FFFF00"/>
                </a:highligh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a</a:t>
            </a:r>
            <a:r>
              <a:rPr lang="en-CA" sz="1400" b="1" u="none" strike="noStrike" dirty="0">
                <a:effectLst/>
                <a:highlight>
                  <a:srgbClr val="FFFF00"/>
                </a:highligh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ssessments in the PRET and Contributors table in the CM Workbook, as well as the outcome of the CM Kick-off Session.</a:t>
            </a:r>
          </a:p>
        </p:txBody>
      </p:sp>
    </p:spTree>
    <p:extLst>
      <p:ext uri="{BB962C8B-B14F-4D97-AF65-F5344CB8AC3E}">
        <p14:creationId xmlns:p14="http://schemas.microsoft.com/office/powerpoint/2010/main" val="3513197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t>Risks and considerations (2 of 2)</a:t>
            </a:r>
          </a:p>
        </p:txBody>
      </p:sp>
      <p:sp>
        <p:nvSpPr>
          <p:cNvPr id="4" name="Content Placeholder 6">
            <a:extLst>
              <a:ext uri="{FF2B5EF4-FFF2-40B4-BE49-F238E27FC236}">
                <a16:creationId xmlns:a16="http://schemas.microsoft.com/office/drawing/2014/main" id="{5C7D019C-8491-4444-AF4A-A8441C8819F3}"/>
              </a:ext>
            </a:extLst>
          </p:cNvPr>
          <p:cNvSpPr>
            <a:spLocks noGrp="1"/>
          </p:cNvSpPr>
          <p:nvPr>
            <p:ph idx="15"/>
          </p:nvPr>
        </p:nvSpPr>
        <p:spPr>
          <a:xfrm>
            <a:off x="606491" y="1597278"/>
            <a:ext cx="11006344" cy="1759841"/>
          </a:xfrm>
          <a:solidFill>
            <a:srgbClr val="FFFF00"/>
          </a:solidFill>
        </p:spPr>
        <p:txBody>
          <a:bodyPr wrap="square">
            <a:spAutoFit/>
          </a:bodyPr>
          <a:lstStyle/>
          <a:p>
            <a:pPr marL="342900" indent="-342900" algn="just" fontAlgn="base">
              <a:lnSpc>
                <a:spcPct val="107000"/>
              </a:lnSpc>
              <a:buClr>
                <a:srgbClr val="000000"/>
              </a:buClr>
              <a:buSzPts val="1100"/>
              <a:buChar char="▪"/>
            </a:pPr>
            <a:r>
              <a:rPr lang="en-US" sz="1400" dirty="0">
                <a:highlight>
                  <a:srgbClr val="FFFF00"/>
                </a:highlight>
                <a:uFill>
                  <a:solidFill>
                    <a:srgbClr val="000000"/>
                  </a:solidFill>
                </a:uFill>
                <a:latin typeface="Calibri" panose="020F0502020204030204" pitchFamily="34" charset="0"/>
                <a:cs typeface="Times New Roman" panose="02020603050405020304" pitchFamily="18" charset="0"/>
              </a:rPr>
              <a:t>Add any Client enabling initiatives in the </a:t>
            </a:r>
            <a:r>
              <a:rPr lang="en-US" sz="1400" b="1" dirty="0">
                <a:highlight>
                  <a:srgbClr val="FFFF00"/>
                </a:highlight>
                <a:uFill>
                  <a:solidFill>
                    <a:srgbClr val="000000"/>
                  </a:solidFill>
                </a:uFill>
                <a:latin typeface="Calibri" panose="020F0502020204030204" pitchFamily="34" charset="0"/>
                <a:cs typeface="Times New Roman" panose="02020603050405020304" pitchFamily="18" charset="0"/>
              </a:rPr>
              <a:t>Change inventory and impacts </a:t>
            </a:r>
            <a:r>
              <a:rPr lang="en-US" sz="1400" dirty="0">
                <a:highlight>
                  <a:srgbClr val="FFFF00"/>
                </a:highlight>
                <a:uFill>
                  <a:solidFill>
                    <a:srgbClr val="000000"/>
                  </a:solidFill>
                </a:uFill>
                <a:latin typeface="Calibri" panose="020F0502020204030204" pitchFamily="34" charset="0"/>
                <a:cs typeface="Times New Roman" panose="02020603050405020304" pitchFamily="18" charset="0"/>
              </a:rPr>
              <a:t>that have a High/Medium impact that have specific conditions that need to be addressed as part of your strategy.</a:t>
            </a:r>
          </a:p>
          <a:p>
            <a:pPr marL="457200" lvl="1" indent="0" algn="just" fontAlgn="base">
              <a:lnSpc>
                <a:spcPct val="107000"/>
              </a:lnSpc>
              <a:buClr>
                <a:srgbClr val="000000"/>
              </a:buClr>
              <a:buSzPts val="1100"/>
              <a:buNone/>
            </a:pPr>
            <a:r>
              <a:rPr lang="en-US" sz="1400" i="1" dirty="0">
                <a:highlight>
                  <a:srgbClr val="FFFF00"/>
                </a:highlight>
                <a:uFill>
                  <a:solidFill>
                    <a:srgbClr val="000000"/>
                  </a:solidFill>
                </a:uFill>
                <a:latin typeface="Calibri" panose="020F0502020204030204" pitchFamily="34" charset="0"/>
                <a:cs typeface="Times New Roman" panose="02020603050405020304" pitchFamily="18" charset="0"/>
              </a:rPr>
              <a:t>EXAMPLE: The creation of a new interim/telework agreement has taken longer than anticipated. As a result, questions about this are being asked at all our engagements regarding the Workplace Transformation Project. Employees are concerned and confused as to what the future of hybrid will look like in our organization and therefore have a risk of becoming resistant. To address this, we will work with the HR representative on our Integrated project team to see if more frequent communication on the interim/telework agreement can be shared with employees. [include additional details as to how you will go about doing this] </a:t>
            </a:r>
          </a:p>
        </p:txBody>
      </p:sp>
      <p:sp>
        <p:nvSpPr>
          <p:cNvPr id="5" name="TextBox 4">
            <a:extLst>
              <a:ext uri="{FF2B5EF4-FFF2-40B4-BE49-F238E27FC236}">
                <a16:creationId xmlns:a16="http://schemas.microsoft.com/office/drawing/2014/main" id="{A42FB88D-1FC1-4674-BE96-AB4892655B89}"/>
              </a:ext>
            </a:extLst>
          </p:cNvPr>
          <p:cNvSpPr txBox="1"/>
          <p:nvPr/>
        </p:nvSpPr>
        <p:spPr>
          <a:xfrm>
            <a:off x="606492" y="144883"/>
            <a:ext cx="10908612" cy="543162"/>
          </a:xfrm>
          <a:prstGeom prst="rect">
            <a:avLst/>
          </a:prstGeom>
          <a:solidFill>
            <a:srgbClr val="FFFF00"/>
          </a:solidFill>
        </p:spPr>
        <p:txBody>
          <a:bodyPr wrap="square">
            <a:spAutoFit/>
          </a:bodyPr>
          <a:lstStyle/>
          <a:p>
            <a:pPr marL="342900" lvl="0" indent="-342900" algn="just" fontAlgn="base">
              <a:lnSpc>
                <a:spcPct val="107000"/>
              </a:lnSpc>
              <a:buClr>
                <a:srgbClr val="000000"/>
              </a:buClr>
              <a:buSzPts val="1100"/>
              <a:buFont typeface="Arial" panose="020B0604020202020204" pitchFamily="34" charset="0"/>
              <a:buChar char="▪"/>
            </a:pPr>
            <a:r>
              <a:rPr lang="en-CA" sz="1400" b="1" u="none" strike="noStrike" dirty="0">
                <a:effectLst/>
                <a:highlight>
                  <a:srgbClr val="FFFF00"/>
                </a:highligh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Complete this section based on the results of the Readiness </a:t>
            </a:r>
            <a:r>
              <a:rPr lang="en-CA" sz="1400" b="1" dirty="0">
                <a:highlight>
                  <a:srgbClr val="FFFF00"/>
                </a:highligh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a</a:t>
            </a:r>
            <a:r>
              <a:rPr lang="en-CA" sz="1400" b="1" u="none" strike="noStrike" dirty="0">
                <a:effectLst/>
                <a:highlight>
                  <a:srgbClr val="FFFF00"/>
                </a:highligh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ssessments in the PRET and Contributors table in the CM Workbook, as well as the outcome of the CM Kick-off Session.</a:t>
            </a:r>
          </a:p>
        </p:txBody>
      </p:sp>
    </p:spTree>
    <p:extLst>
      <p:ext uri="{BB962C8B-B14F-4D97-AF65-F5344CB8AC3E}">
        <p14:creationId xmlns:p14="http://schemas.microsoft.com/office/powerpoint/2010/main" val="3572699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CF7015DC-AFCD-4051-98A8-EBC441882B0F}"/>
              </a:ext>
            </a:extLst>
          </p:cNvPr>
          <p:cNvSpPr>
            <a:spLocks noGrp="1"/>
          </p:cNvSpPr>
          <p:nvPr>
            <p:ph type="title"/>
          </p:nvPr>
        </p:nvSpPr>
        <p:spPr/>
        <p:txBody>
          <a:bodyPr/>
          <a:lstStyle/>
          <a:p>
            <a:r>
              <a:rPr lang="en-CA" dirty="0"/>
              <a:t>High-Level Change Management Plan</a:t>
            </a:r>
          </a:p>
        </p:txBody>
      </p:sp>
      <p:sp>
        <p:nvSpPr>
          <p:cNvPr id="7" name="TextBox 6">
            <a:extLst>
              <a:ext uri="{FF2B5EF4-FFF2-40B4-BE49-F238E27FC236}">
                <a16:creationId xmlns:a16="http://schemas.microsoft.com/office/drawing/2014/main" id="{90059FE5-43D6-4695-92D1-F87E9EF2511E}"/>
              </a:ext>
            </a:extLst>
          </p:cNvPr>
          <p:cNvSpPr txBox="1"/>
          <p:nvPr/>
        </p:nvSpPr>
        <p:spPr>
          <a:xfrm>
            <a:off x="606492" y="144883"/>
            <a:ext cx="10908612" cy="543162"/>
          </a:xfrm>
          <a:prstGeom prst="rect">
            <a:avLst/>
          </a:prstGeom>
          <a:solidFill>
            <a:srgbClr val="FFFF00"/>
          </a:solidFill>
        </p:spPr>
        <p:txBody>
          <a:bodyPr wrap="square">
            <a:spAutoFit/>
          </a:bodyPr>
          <a:lstStyle/>
          <a:p>
            <a:pPr marL="342900" lvl="0" indent="-342900" algn="just" fontAlgn="base">
              <a:lnSpc>
                <a:spcPct val="107000"/>
              </a:lnSpc>
              <a:buClr>
                <a:srgbClr val="000000"/>
              </a:buClr>
              <a:buSzPts val="1100"/>
              <a:buFont typeface="Arial" panose="020B0604020202020204" pitchFamily="34" charset="0"/>
              <a:buChar char="▪"/>
            </a:pPr>
            <a:r>
              <a:rPr lang="en-CA" sz="1400" b="1" u="none" strike="noStrike" dirty="0">
                <a:effectLst/>
                <a:highlight>
                  <a:srgbClr val="FFFF00"/>
                </a:highligh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Presen</a:t>
            </a:r>
            <a:r>
              <a:rPr lang="en-CA" sz="1400" b="1" dirty="0">
                <a:highlight>
                  <a:srgbClr val="FFFF00"/>
                </a:highligh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t here a high-level CM plan. You can use the Content overview included in the CM Program in-a-box (as shown below) or your own timeline.</a:t>
            </a:r>
            <a:endParaRPr lang="en-CA" sz="1400" b="1" u="none" strike="noStrike" dirty="0">
              <a:effectLst/>
              <a:highlight>
                <a:srgbClr val="FFFF00"/>
              </a:highlight>
              <a:uFill>
                <a:solidFill>
                  <a:srgbClr val="000000"/>
                </a:solidFill>
              </a:uFill>
              <a:latin typeface="Calibri" panose="020F0502020204030204" pitchFamily="34" charset="0"/>
              <a:ea typeface="Arial" panose="020B0604020202020204" pitchFamily="34" charset="0"/>
              <a:cs typeface="Times New Roman" panose="02020603050405020304" pitchFamily="18" charset="0"/>
            </a:endParaRPr>
          </a:p>
        </p:txBody>
      </p:sp>
      <p:pic>
        <p:nvPicPr>
          <p:cNvPr id="3" name="Picture 2" descr="Screen capture of the 'Context Overview' slide that can be found in the CM Program in a box, outlining all the activities proposed in the box separated by project phase.">
            <a:extLst>
              <a:ext uri="{FF2B5EF4-FFF2-40B4-BE49-F238E27FC236}">
                <a16:creationId xmlns:a16="http://schemas.microsoft.com/office/drawing/2014/main" id="{6FBE0713-B5C8-420D-B659-27A9B63430D6}"/>
              </a:ext>
            </a:extLst>
          </p:cNvPr>
          <p:cNvPicPr>
            <a:picLocks noChangeAspect="1"/>
          </p:cNvPicPr>
          <p:nvPr/>
        </p:nvPicPr>
        <p:blipFill>
          <a:blip r:embed="rId3"/>
          <a:stretch>
            <a:fillRect/>
          </a:stretch>
        </p:blipFill>
        <p:spPr>
          <a:xfrm>
            <a:off x="475465" y="1364861"/>
            <a:ext cx="11241069" cy="4744112"/>
          </a:xfrm>
          <a:prstGeom prst="rect">
            <a:avLst/>
          </a:prstGeom>
        </p:spPr>
      </p:pic>
    </p:spTree>
    <p:extLst>
      <p:ext uri="{BB962C8B-B14F-4D97-AF65-F5344CB8AC3E}">
        <p14:creationId xmlns:p14="http://schemas.microsoft.com/office/powerpoint/2010/main" val="4036639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CF7015DC-AFCD-4051-98A8-EBC441882B0F}"/>
              </a:ext>
            </a:extLst>
          </p:cNvPr>
          <p:cNvSpPr>
            <a:spLocks noGrp="1"/>
          </p:cNvSpPr>
          <p:nvPr>
            <p:ph type="title"/>
          </p:nvPr>
        </p:nvSpPr>
        <p:spPr/>
        <p:txBody>
          <a:bodyPr/>
          <a:lstStyle/>
          <a:p>
            <a:r>
              <a:rPr lang="en-CA" dirty="0"/>
              <a:t>Expected outcomes </a:t>
            </a:r>
          </a:p>
        </p:txBody>
      </p:sp>
      <p:sp>
        <p:nvSpPr>
          <p:cNvPr id="4" name="TextBox 3">
            <a:extLst>
              <a:ext uri="{FF2B5EF4-FFF2-40B4-BE49-F238E27FC236}">
                <a16:creationId xmlns:a16="http://schemas.microsoft.com/office/drawing/2014/main" id="{42DF6507-9FF9-49B1-A9CE-2A38EC80CAFF}"/>
              </a:ext>
            </a:extLst>
          </p:cNvPr>
          <p:cNvSpPr txBox="1"/>
          <p:nvPr/>
        </p:nvSpPr>
        <p:spPr>
          <a:xfrm>
            <a:off x="508759" y="1382673"/>
            <a:ext cx="5587241" cy="4160691"/>
          </a:xfrm>
          <a:prstGeom prst="rect">
            <a:avLst/>
          </a:prstGeom>
          <a:noFill/>
        </p:spPr>
        <p:txBody>
          <a:bodyPr wrap="square">
            <a:spAutoFit/>
          </a:bodyPr>
          <a:lstStyle/>
          <a:p>
            <a:pPr lvl="0" algn="just" fontAlgn="base">
              <a:lnSpc>
                <a:spcPct val="105000"/>
              </a:lnSpc>
              <a:buClr>
                <a:srgbClr val="000000"/>
              </a:buClr>
              <a:buSzPts val="1100"/>
            </a:pPr>
            <a:endParaRPr lang="en-CA" sz="1600"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endParaRPr>
          </a:p>
          <a:p>
            <a:pPr marL="342900" indent="-342900" algn="just" fontAlgn="base">
              <a:lnSpc>
                <a:spcPct val="107000"/>
              </a:lnSpc>
              <a:buClr>
                <a:srgbClr val="000000"/>
              </a:buClr>
              <a:buSzPct val="100000"/>
              <a:buFont typeface="+mj-lt"/>
              <a:buAutoNum type="arabicPeriod"/>
            </a:pPr>
            <a:r>
              <a:rPr lang="en-CA" sz="1600" b="1"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Inform</a:t>
            </a:r>
          </a:p>
          <a:p>
            <a:pPr marL="800100" lvl="1" indent="-342900" algn="just" fontAlgn="base">
              <a:lnSpc>
                <a:spcPct val="107000"/>
              </a:lnSpc>
              <a:buClr>
                <a:srgbClr val="000000"/>
              </a:buClr>
              <a:buSzPts val="1100"/>
              <a:buFont typeface="Wingdings" panose="05000000000000000000" pitchFamily="2" charset="2"/>
              <a:buChar char="q"/>
            </a:pPr>
            <a:r>
              <a:rPr lang="en-CA" sz="1400"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Employees are</a:t>
            </a:r>
            <a:r>
              <a:rPr lang="en-CA" sz="1400"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 well informed of the changes that will take place in their workplace</a:t>
            </a:r>
          </a:p>
          <a:p>
            <a:pPr marL="800100" lvl="1" indent="-342900" algn="just" fontAlgn="base">
              <a:lnSpc>
                <a:spcPct val="107000"/>
              </a:lnSpc>
              <a:buClr>
                <a:srgbClr val="000000"/>
              </a:buClr>
              <a:buSzPts val="1100"/>
              <a:buFont typeface="Wingdings" panose="05000000000000000000" pitchFamily="2" charset="2"/>
              <a:buChar char="q"/>
            </a:pPr>
            <a:r>
              <a:rPr lang="en-CA" sz="1400"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Employees </a:t>
            </a:r>
            <a:r>
              <a:rPr lang="en-CA" sz="1400"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understand the reasons for the upcoming changes to their workplace</a:t>
            </a:r>
          </a:p>
          <a:p>
            <a:pPr marL="800100" lvl="1" indent="-342900" algn="just" fontAlgn="base">
              <a:lnSpc>
                <a:spcPct val="107000"/>
              </a:lnSpc>
              <a:buClr>
                <a:srgbClr val="000000"/>
              </a:buClr>
              <a:buSzPts val="1100"/>
              <a:buFont typeface="Wingdings" panose="05000000000000000000" pitchFamily="2" charset="2"/>
              <a:buChar char="q"/>
            </a:pPr>
            <a:r>
              <a:rPr lang="en-CA" sz="1400"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Employees </a:t>
            </a:r>
            <a:r>
              <a:rPr lang="en-CA" sz="1400"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understand the impact of the upcoming changes to their workplace on their day-to-day work activities</a:t>
            </a:r>
          </a:p>
          <a:p>
            <a:pPr marL="342900" indent="-342900" algn="just" fontAlgn="base">
              <a:lnSpc>
                <a:spcPct val="107000"/>
              </a:lnSpc>
              <a:buClr>
                <a:srgbClr val="000000"/>
              </a:buClr>
              <a:buSzPts val="1100"/>
              <a:buFont typeface="+mj-lt"/>
              <a:buAutoNum type="arabicPeriod"/>
            </a:pPr>
            <a:endParaRPr lang="en-CA" sz="1600"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endParaRPr>
          </a:p>
          <a:p>
            <a:pPr marL="342900" indent="-342900" algn="just" fontAlgn="base">
              <a:lnSpc>
                <a:spcPct val="107000"/>
              </a:lnSpc>
              <a:buClr>
                <a:srgbClr val="000000"/>
              </a:buClr>
              <a:buSzPts val="1100"/>
              <a:buFont typeface="+mj-lt"/>
              <a:buAutoNum type="arabicPeriod"/>
            </a:pPr>
            <a:endParaRPr lang="en-CA" sz="1600"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endParaRPr>
          </a:p>
          <a:p>
            <a:pPr marL="342900" indent="-342900" algn="just" fontAlgn="base">
              <a:lnSpc>
                <a:spcPct val="107000"/>
              </a:lnSpc>
              <a:buClr>
                <a:srgbClr val="000000"/>
              </a:buClr>
              <a:buSzPct val="100000"/>
              <a:buFont typeface="+mj-lt"/>
              <a:buAutoNum type="arabicPeriod"/>
            </a:pPr>
            <a:r>
              <a:rPr lang="en-CA" sz="1600" b="1"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Involve</a:t>
            </a:r>
          </a:p>
          <a:p>
            <a:pPr marL="800100" lvl="1" indent="-342900" algn="just" fontAlgn="base">
              <a:lnSpc>
                <a:spcPct val="107000"/>
              </a:lnSpc>
              <a:buClr>
                <a:srgbClr val="000000"/>
              </a:buClr>
              <a:buSzPts val="1100"/>
              <a:buFont typeface="Wingdings" panose="05000000000000000000" pitchFamily="2" charset="2"/>
              <a:buChar char="q"/>
            </a:pPr>
            <a:r>
              <a:rPr lang="en-CA" sz="1400" dirty="0">
                <a:uFill>
                  <a:solidFill>
                    <a:srgbClr val="000000"/>
                  </a:solidFill>
                </a:uFill>
                <a:latin typeface="Calibri" panose="020F0502020204030204" pitchFamily="34" charset="0"/>
                <a:cs typeface="Times New Roman" panose="02020603050405020304" pitchFamily="18" charset="0"/>
              </a:rPr>
              <a:t>People managers, senior leaders and all employees are motivated to be part of the change in their workplace</a:t>
            </a:r>
          </a:p>
          <a:p>
            <a:pPr marL="800100" lvl="1" indent="-342900" algn="just" fontAlgn="base">
              <a:lnSpc>
                <a:spcPct val="107000"/>
              </a:lnSpc>
              <a:buClr>
                <a:srgbClr val="000000"/>
              </a:buClr>
              <a:buSzPts val="1100"/>
              <a:buFont typeface="Wingdings" panose="05000000000000000000" pitchFamily="2" charset="2"/>
              <a:buChar char="q"/>
            </a:pPr>
            <a:r>
              <a:rPr lang="en-CA" sz="1400" dirty="0">
                <a:uFill>
                  <a:solidFill>
                    <a:srgbClr val="000000"/>
                  </a:solidFill>
                </a:uFill>
                <a:latin typeface="Calibri" panose="020F0502020204030204" pitchFamily="34" charset="0"/>
                <a:cs typeface="Times New Roman" panose="02020603050405020304" pitchFamily="18" charset="0"/>
              </a:rPr>
              <a:t>People managers, senior leaders and all employees look forward to the changes to their workplace</a:t>
            </a:r>
          </a:p>
          <a:p>
            <a:pPr marL="800100" lvl="1" indent="-342900" algn="just" fontAlgn="base">
              <a:lnSpc>
                <a:spcPct val="107000"/>
              </a:lnSpc>
              <a:buClr>
                <a:srgbClr val="000000"/>
              </a:buClr>
              <a:buSzPts val="1100"/>
              <a:buFont typeface="Wingdings" panose="05000000000000000000" pitchFamily="2" charset="2"/>
              <a:buChar char="q"/>
            </a:pPr>
            <a:r>
              <a:rPr lang="en-CA" sz="1400" dirty="0">
                <a:uFill>
                  <a:solidFill>
                    <a:srgbClr val="000000"/>
                  </a:solidFill>
                </a:uFill>
                <a:latin typeface="Calibri" panose="020F0502020204030204" pitchFamily="34" charset="0"/>
                <a:cs typeface="Times New Roman" panose="02020603050405020304" pitchFamily="18" charset="0"/>
              </a:rPr>
              <a:t>Employees feel people managers support the change</a:t>
            </a:r>
          </a:p>
          <a:p>
            <a:pPr marL="800100" lvl="1" indent="-342900" algn="just" fontAlgn="base">
              <a:lnSpc>
                <a:spcPct val="107000"/>
              </a:lnSpc>
              <a:buClr>
                <a:srgbClr val="000000"/>
              </a:buClr>
              <a:buSzPts val="1100"/>
              <a:buFont typeface="Wingdings" panose="05000000000000000000" pitchFamily="2" charset="2"/>
              <a:buChar char="q"/>
            </a:pPr>
            <a:r>
              <a:rPr lang="en-CA" sz="1400" dirty="0">
                <a:uFill>
                  <a:solidFill>
                    <a:srgbClr val="000000"/>
                  </a:solidFill>
                </a:uFill>
                <a:latin typeface="Calibri" panose="020F0502020204030204" pitchFamily="34" charset="0"/>
                <a:cs typeface="Times New Roman" panose="02020603050405020304" pitchFamily="18" charset="0"/>
              </a:rPr>
              <a:t>Employees feel senior leaders support the change</a:t>
            </a:r>
          </a:p>
        </p:txBody>
      </p:sp>
      <p:sp>
        <p:nvSpPr>
          <p:cNvPr id="6" name="TextBox 5">
            <a:extLst>
              <a:ext uri="{FF2B5EF4-FFF2-40B4-BE49-F238E27FC236}">
                <a16:creationId xmlns:a16="http://schemas.microsoft.com/office/drawing/2014/main" id="{F51C7044-FDD6-405F-8DCD-FCA1B47710A4}"/>
              </a:ext>
            </a:extLst>
          </p:cNvPr>
          <p:cNvSpPr txBox="1"/>
          <p:nvPr/>
        </p:nvSpPr>
        <p:spPr>
          <a:xfrm>
            <a:off x="6483220" y="1368819"/>
            <a:ext cx="5160957" cy="4165564"/>
          </a:xfrm>
          <a:prstGeom prst="rect">
            <a:avLst/>
          </a:prstGeom>
          <a:noFill/>
        </p:spPr>
        <p:txBody>
          <a:bodyPr wrap="square">
            <a:spAutoFit/>
          </a:bodyPr>
          <a:lstStyle/>
          <a:p>
            <a:pPr lvl="0" algn="just" fontAlgn="base">
              <a:lnSpc>
                <a:spcPct val="107000"/>
              </a:lnSpc>
              <a:buClr>
                <a:srgbClr val="000000"/>
              </a:buClr>
              <a:buSzPts val="1100"/>
            </a:pPr>
            <a:r>
              <a:rPr lang="en-CA"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  </a:t>
            </a:r>
            <a:endParaRPr lang="en-CA" sz="1600"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endParaRPr>
          </a:p>
          <a:p>
            <a:pPr marL="342900" indent="-342900" algn="just" fontAlgn="base">
              <a:lnSpc>
                <a:spcPct val="107000"/>
              </a:lnSpc>
              <a:buClr>
                <a:srgbClr val="000000"/>
              </a:buClr>
              <a:buSzPct val="100000"/>
              <a:buFont typeface="+mj-lt"/>
              <a:buAutoNum type="arabicPeriod" startAt="3"/>
            </a:pPr>
            <a:r>
              <a:rPr lang="en-CA" sz="1600" b="1"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Equip</a:t>
            </a:r>
          </a:p>
          <a:p>
            <a:pPr marL="742950" lvl="1" indent="-285750" algn="just" fontAlgn="base">
              <a:lnSpc>
                <a:spcPct val="107000"/>
              </a:lnSpc>
              <a:buClr>
                <a:srgbClr val="000000"/>
              </a:buClr>
              <a:buSzPts val="1100"/>
              <a:buFont typeface="Wingdings" panose="05000000000000000000" pitchFamily="2" charset="2"/>
              <a:buChar char="q"/>
            </a:pPr>
            <a:r>
              <a:rPr lang="en-CA" sz="1400" dirty="0">
                <a:uFill>
                  <a:solidFill>
                    <a:srgbClr val="000000"/>
                  </a:solidFill>
                </a:uFill>
                <a:latin typeface="Calibri" panose="020F0502020204030204" pitchFamily="34" charset="0"/>
                <a:cs typeface="Times New Roman" panose="02020603050405020304" pitchFamily="18" charset="0"/>
              </a:rPr>
              <a:t>Employees know where to go to get information on the upcoming changes to their workplace</a:t>
            </a:r>
          </a:p>
          <a:p>
            <a:pPr marL="742950" lvl="1" indent="-285750" algn="just" fontAlgn="base">
              <a:lnSpc>
                <a:spcPct val="107000"/>
              </a:lnSpc>
              <a:buClr>
                <a:srgbClr val="000000"/>
              </a:buClr>
              <a:buSzPts val="1100"/>
              <a:buFont typeface="Wingdings" panose="05000000000000000000" pitchFamily="2" charset="2"/>
              <a:buChar char="q"/>
            </a:pPr>
            <a:r>
              <a:rPr lang="en-CA" sz="1400" dirty="0">
                <a:uFill>
                  <a:solidFill>
                    <a:srgbClr val="000000"/>
                  </a:solidFill>
                </a:uFill>
                <a:latin typeface="Calibri" panose="020F0502020204030204" pitchFamily="34" charset="0"/>
                <a:cs typeface="Times New Roman" panose="02020603050405020304" pitchFamily="18" charset="0"/>
              </a:rPr>
              <a:t>Employees have the knowledge to be successful in their new work environment</a:t>
            </a:r>
          </a:p>
          <a:p>
            <a:pPr marL="742950" lvl="1" indent="-285750" algn="just" fontAlgn="base">
              <a:lnSpc>
                <a:spcPct val="107000"/>
              </a:lnSpc>
              <a:buClr>
                <a:srgbClr val="000000"/>
              </a:buClr>
              <a:buSzPts val="1100"/>
              <a:buFont typeface="Wingdings" panose="05000000000000000000" pitchFamily="2" charset="2"/>
              <a:buChar char="q"/>
            </a:pPr>
            <a:r>
              <a:rPr lang="en-CA" sz="1400" dirty="0">
                <a:uFill>
                  <a:solidFill>
                    <a:srgbClr val="000000"/>
                  </a:solidFill>
                </a:uFill>
                <a:latin typeface="Calibri" panose="020F0502020204030204" pitchFamily="34" charset="0"/>
                <a:cs typeface="Times New Roman" panose="02020603050405020304" pitchFamily="18" charset="0"/>
              </a:rPr>
              <a:t>Employees are confident they will be able to perform their activities effectively in their future work environment</a:t>
            </a:r>
          </a:p>
          <a:p>
            <a:pPr marL="742950" lvl="1" indent="-285750" algn="just" fontAlgn="base">
              <a:lnSpc>
                <a:spcPct val="107000"/>
              </a:lnSpc>
              <a:buClr>
                <a:srgbClr val="000000"/>
              </a:buClr>
              <a:buSzPts val="1100"/>
              <a:buFont typeface="Wingdings" panose="05000000000000000000" pitchFamily="2" charset="2"/>
              <a:buChar char="q"/>
            </a:pPr>
            <a:r>
              <a:rPr lang="en-CA" sz="1400" dirty="0">
                <a:uFill>
                  <a:solidFill>
                    <a:srgbClr val="000000"/>
                  </a:solidFill>
                </a:uFill>
                <a:latin typeface="Calibri" panose="020F0502020204030204" pitchFamily="34" charset="0"/>
                <a:cs typeface="Times New Roman" panose="02020603050405020304" pitchFamily="18" charset="0"/>
              </a:rPr>
              <a:t>Employees have access to resources (training/people) to acquire the ability to work effectively in their new work environment</a:t>
            </a:r>
          </a:p>
          <a:p>
            <a:pPr marL="342900" indent="-342900" algn="just" fontAlgn="base">
              <a:lnSpc>
                <a:spcPct val="107000"/>
              </a:lnSpc>
              <a:buClr>
                <a:srgbClr val="000000"/>
              </a:buClr>
              <a:buSzPts val="1100"/>
              <a:buFont typeface="+mj-lt"/>
              <a:buAutoNum type="arabicPeriod" startAt="3"/>
            </a:pPr>
            <a:endParaRPr lang="en-CA" sz="1600" b="1"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endParaRPr>
          </a:p>
          <a:p>
            <a:pPr marL="342900" indent="-342900" algn="just" fontAlgn="base">
              <a:lnSpc>
                <a:spcPct val="107000"/>
              </a:lnSpc>
              <a:buClr>
                <a:srgbClr val="000000"/>
              </a:buClr>
              <a:buSzPct val="100000"/>
              <a:buFont typeface="+mj-lt"/>
              <a:buAutoNum type="arabicPeriod" startAt="3"/>
            </a:pPr>
            <a:r>
              <a:rPr lang="en-CA" sz="1600" b="1"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Reinforce</a:t>
            </a:r>
          </a:p>
          <a:p>
            <a:pPr marL="742950" lvl="1" indent="-285750" algn="just" fontAlgn="base">
              <a:lnSpc>
                <a:spcPct val="107000"/>
              </a:lnSpc>
              <a:buClr>
                <a:srgbClr val="000000"/>
              </a:buClr>
              <a:buSzPts val="1100"/>
              <a:buFont typeface="Wingdings" panose="05000000000000000000" pitchFamily="2" charset="2"/>
              <a:buChar char="q"/>
            </a:pPr>
            <a:r>
              <a:rPr lang="en-CA" sz="1400" dirty="0">
                <a:uFill>
                  <a:solidFill>
                    <a:srgbClr val="000000"/>
                  </a:solidFill>
                </a:uFill>
                <a:latin typeface="Calibri" panose="020F0502020204030204" pitchFamily="34" charset="0"/>
                <a:cs typeface="Times New Roman" panose="02020603050405020304" pitchFamily="18" charset="0"/>
              </a:rPr>
              <a:t>Employees feel the organization is supporting its employees to work in a mobile way</a:t>
            </a:r>
          </a:p>
          <a:p>
            <a:pPr marL="742950" lvl="1" indent="-285750" algn="just" fontAlgn="base">
              <a:lnSpc>
                <a:spcPct val="107000"/>
              </a:lnSpc>
              <a:buClr>
                <a:srgbClr val="000000"/>
              </a:buClr>
              <a:buSzPts val="1100"/>
              <a:buFont typeface="Wingdings" panose="05000000000000000000" pitchFamily="2" charset="2"/>
              <a:buChar char="q"/>
            </a:pPr>
            <a:r>
              <a:rPr lang="en-CA" sz="1400" dirty="0">
                <a:uFill>
                  <a:solidFill>
                    <a:srgbClr val="000000"/>
                  </a:solidFill>
                </a:uFill>
                <a:latin typeface="Calibri" panose="020F0502020204030204" pitchFamily="34" charset="0"/>
                <a:cs typeface="Times New Roman" panose="02020603050405020304" pitchFamily="18" charset="0"/>
              </a:rPr>
              <a:t>Senior leaders are supportive of new ways of working</a:t>
            </a:r>
          </a:p>
          <a:p>
            <a:pPr marL="742950" lvl="1" indent="-285750" algn="just" fontAlgn="base">
              <a:lnSpc>
                <a:spcPct val="107000"/>
              </a:lnSpc>
              <a:buClr>
                <a:srgbClr val="000000"/>
              </a:buClr>
              <a:buSzPts val="1100"/>
              <a:buFont typeface="Wingdings" panose="05000000000000000000" pitchFamily="2" charset="2"/>
              <a:buChar char="q"/>
            </a:pPr>
            <a:r>
              <a:rPr lang="en-CA" sz="1400" dirty="0">
                <a:uFill>
                  <a:solidFill>
                    <a:srgbClr val="000000"/>
                  </a:solidFill>
                </a:uFill>
                <a:latin typeface="Calibri" panose="020F0502020204030204" pitchFamily="34" charset="0"/>
                <a:cs typeface="Times New Roman" panose="02020603050405020304" pitchFamily="18" charset="0"/>
              </a:rPr>
              <a:t>People managers are supportive of new ways of working</a:t>
            </a:r>
          </a:p>
        </p:txBody>
      </p:sp>
      <p:sp>
        <p:nvSpPr>
          <p:cNvPr id="8" name="TextBox 7">
            <a:extLst>
              <a:ext uri="{FF2B5EF4-FFF2-40B4-BE49-F238E27FC236}">
                <a16:creationId xmlns:a16="http://schemas.microsoft.com/office/drawing/2014/main" id="{6684B537-8CDD-4098-8290-33EC570D0647}"/>
              </a:ext>
            </a:extLst>
          </p:cNvPr>
          <p:cNvSpPr txBox="1"/>
          <p:nvPr/>
        </p:nvSpPr>
        <p:spPr>
          <a:xfrm>
            <a:off x="508759" y="236118"/>
            <a:ext cx="11006344" cy="312650"/>
          </a:xfrm>
          <a:prstGeom prst="rect">
            <a:avLst/>
          </a:prstGeom>
          <a:solidFill>
            <a:srgbClr val="FFFF00"/>
          </a:solidFill>
        </p:spPr>
        <p:txBody>
          <a:bodyPr wrap="square">
            <a:spAutoFit/>
          </a:bodyPr>
          <a:lstStyle/>
          <a:p>
            <a:pPr marL="342900" lvl="0" indent="-342900" algn="just" fontAlgn="base">
              <a:lnSpc>
                <a:spcPct val="107000"/>
              </a:lnSpc>
              <a:buClr>
                <a:srgbClr val="000000"/>
              </a:buClr>
              <a:buSzPts val="1100"/>
              <a:buFont typeface="Arial" panose="020B0604020202020204" pitchFamily="34" charset="0"/>
              <a:buChar char="▪"/>
            </a:pPr>
            <a:r>
              <a:rPr lang="en-CA" sz="1400" b="1"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[OPTIONAL] If you added additional objective(s) on the Objectives slide, be sure to include their expected outcomes here.</a:t>
            </a:r>
          </a:p>
        </p:txBody>
      </p:sp>
    </p:spTree>
    <p:extLst>
      <p:ext uri="{BB962C8B-B14F-4D97-AF65-F5344CB8AC3E}">
        <p14:creationId xmlns:p14="http://schemas.microsoft.com/office/powerpoint/2010/main" val="1858667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Change inventory and impact assessment</a:t>
            </a:r>
          </a:p>
        </p:txBody>
      </p:sp>
      <p:pic>
        <p:nvPicPr>
          <p:cNvPr id="6" name="Picture 5" descr="Image of an example of Change Inventory and Impact Assessment results">
            <a:extLst>
              <a:ext uri="{FF2B5EF4-FFF2-40B4-BE49-F238E27FC236}">
                <a16:creationId xmlns:a16="http://schemas.microsoft.com/office/drawing/2014/main" id="{560C09E0-6248-4F63-92FA-A4E4B3C2F93B}"/>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69890" y="1385888"/>
            <a:ext cx="6973514" cy="5080603"/>
          </a:xfrm>
          <a:prstGeom prst="rect">
            <a:avLst/>
          </a:prstGeom>
        </p:spPr>
      </p:pic>
      <p:sp>
        <p:nvSpPr>
          <p:cNvPr id="13" name="TextBox 12">
            <a:extLst>
              <a:ext uri="{FF2B5EF4-FFF2-40B4-BE49-F238E27FC236}">
                <a16:creationId xmlns:a16="http://schemas.microsoft.com/office/drawing/2014/main" id="{C7FD7BFB-E972-49D0-B2F3-C6F15C9A9028}"/>
              </a:ext>
            </a:extLst>
          </p:cNvPr>
          <p:cNvSpPr txBox="1"/>
          <p:nvPr/>
        </p:nvSpPr>
        <p:spPr>
          <a:xfrm rot="20047874">
            <a:off x="4450591" y="3244333"/>
            <a:ext cx="2714625" cy="830997"/>
          </a:xfrm>
          <a:prstGeom prst="rect">
            <a:avLst/>
          </a:prstGeom>
          <a:noFill/>
        </p:spPr>
        <p:txBody>
          <a:bodyPr wrap="square">
            <a:spAutoFit/>
          </a:bodyPr>
          <a:lstStyle/>
          <a:p>
            <a:r>
              <a:rPr lang="en-US" sz="4800" dirty="0">
                <a:highlight>
                  <a:srgbClr val="FFFF00"/>
                </a:highlight>
              </a:rPr>
              <a:t>EXAMPLE</a:t>
            </a:r>
            <a:endParaRPr lang="en-CA" sz="4800" dirty="0">
              <a:highlight>
                <a:srgbClr val="FFFF00"/>
              </a:highlight>
            </a:endParaRPr>
          </a:p>
        </p:txBody>
      </p:sp>
      <p:sp>
        <p:nvSpPr>
          <p:cNvPr id="14" name="TextBox 13">
            <a:extLst>
              <a:ext uri="{FF2B5EF4-FFF2-40B4-BE49-F238E27FC236}">
                <a16:creationId xmlns:a16="http://schemas.microsoft.com/office/drawing/2014/main" id="{E5CCDC82-94EC-43E1-8317-39090BCA8736}"/>
              </a:ext>
            </a:extLst>
          </p:cNvPr>
          <p:cNvSpPr txBox="1"/>
          <p:nvPr/>
        </p:nvSpPr>
        <p:spPr>
          <a:xfrm>
            <a:off x="145197" y="155844"/>
            <a:ext cx="11006344" cy="312650"/>
          </a:xfrm>
          <a:prstGeom prst="rect">
            <a:avLst/>
          </a:prstGeom>
          <a:solidFill>
            <a:srgbClr val="FFFF00"/>
          </a:solidFill>
        </p:spPr>
        <p:txBody>
          <a:bodyPr wrap="square">
            <a:spAutoFit/>
          </a:bodyPr>
          <a:lstStyle/>
          <a:p>
            <a:pPr marL="342900" lvl="0" indent="-342900" algn="just" fontAlgn="base">
              <a:lnSpc>
                <a:spcPct val="107000"/>
              </a:lnSpc>
              <a:buClr>
                <a:srgbClr val="000000"/>
              </a:buClr>
              <a:buSzPts val="1100"/>
              <a:buFont typeface="Arial" panose="020B0604020202020204" pitchFamily="34" charset="0"/>
              <a:buChar char="▪"/>
            </a:pPr>
            <a:r>
              <a:rPr lang="en-CA" sz="1400" b="1"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Include the results of your Change inventory and impact assessment</a:t>
            </a:r>
            <a:endParaRPr lang="en-CA" sz="1400"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703350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Contributors table</a:t>
            </a:r>
          </a:p>
        </p:txBody>
      </p:sp>
      <p:pic>
        <p:nvPicPr>
          <p:cNvPr id="3" name="Picture 2" descr="Image of an example of Contributors table results">
            <a:extLst>
              <a:ext uri="{FF2B5EF4-FFF2-40B4-BE49-F238E27FC236}">
                <a16:creationId xmlns:a16="http://schemas.microsoft.com/office/drawing/2014/main" id="{7D24B743-FAAF-46BB-A7D0-073B8B93D41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735263" y="1446513"/>
            <a:ext cx="8721473" cy="4921251"/>
          </a:xfrm>
          <a:prstGeom prst="rect">
            <a:avLst/>
          </a:prstGeom>
        </p:spPr>
      </p:pic>
      <p:sp>
        <p:nvSpPr>
          <p:cNvPr id="13" name="TextBox 12">
            <a:extLst>
              <a:ext uri="{FF2B5EF4-FFF2-40B4-BE49-F238E27FC236}">
                <a16:creationId xmlns:a16="http://schemas.microsoft.com/office/drawing/2014/main" id="{C7FD7BFB-E972-49D0-B2F3-C6F15C9A9028}"/>
              </a:ext>
            </a:extLst>
          </p:cNvPr>
          <p:cNvSpPr txBox="1"/>
          <p:nvPr/>
        </p:nvSpPr>
        <p:spPr>
          <a:xfrm rot="20047874">
            <a:off x="4450591" y="3244333"/>
            <a:ext cx="2714625" cy="830997"/>
          </a:xfrm>
          <a:prstGeom prst="rect">
            <a:avLst/>
          </a:prstGeom>
          <a:noFill/>
        </p:spPr>
        <p:txBody>
          <a:bodyPr wrap="square">
            <a:spAutoFit/>
          </a:bodyPr>
          <a:lstStyle/>
          <a:p>
            <a:r>
              <a:rPr lang="en-US" sz="4800" dirty="0">
                <a:highlight>
                  <a:srgbClr val="FFFF00"/>
                </a:highlight>
              </a:rPr>
              <a:t>EXAMPLE</a:t>
            </a:r>
            <a:endParaRPr lang="en-CA" sz="4800" dirty="0">
              <a:highlight>
                <a:srgbClr val="FFFF00"/>
              </a:highlight>
            </a:endParaRPr>
          </a:p>
        </p:txBody>
      </p:sp>
      <p:sp>
        <p:nvSpPr>
          <p:cNvPr id="14" name="TextBox 13">
            <a:extLst>
              <a:ext uri="{FF2B5EF4-FFF2-40B4-BE49-F238E27FC236}">
                <a16:creationId xmlns:a16="http://schemas.microsoft.com/office/drawing/2014/main" id="{E5CCDC82-94EC-43E1-8317-39090BCA8736}"/>
              </a:ext>
            </a:extLst>
          </p:cNvPr>
          <p:cNvSpPr txBox="1"/>
          <p:nvPr/>
        </p:nvSpPr>
        <p:spPr>
          <a:xfrm>
            <a:off x="145197" y="155844"/>
            <a:ext cx="11006344" cy="312650"/>
          </a:xfrm>
          <a:prstGeom prst="rect">
            <a:avLst/>
          </a:prstGeom>
          <a:solidFill>
            <a:srgbClr val="FFFF00"/>
          </a:solidFill>
        </p:spPr>
        <p:txBody>
          <a:bodyPr wrap="square">
            <a:spAutoFit/>
          </a:bodyPr>
          <a:lstStyle/>
          <a:p>
            <a:pPr marL="342900" lvl="0" indent="-342900" algn="just" fontAlgn="base">
              <a:lnSpc>
                <a:spcPct val="107000"/>
              </a:lnSpc>
              <a:buClr>
                <a:srgbClr val="000000"/>
              </a:buClr>
              <a:buSzPts val="1100"/>
              <a:buFont typeface="Arial" panose="020B0604020202020204" pitchFamily="34" charset="0"/>
              <a:buChar char="▪"/>
            </a:pPr>
            <a:r>
              <a:rPr lang="en-CA" sz="1400" b="1"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Include the results of your Contributors table </a:t>
            </a:r>
            <a:endParaRPr lang="en-CA" sz="1400"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4007457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9714CF0-D6D1-47C9-A331-9A2C0423FFCE}"/>
              </a:ext>
            </a:extLst>
          </p:cNvPr>
          <p:cNvSpPr>
            <a:spLocks noGrp="1"/>
          </p:cNvSpPr>
          <p:nvPr>
            <p:ph type="title"/>
          </p:nvPr>
        </p:nvSpPr>
        <p:spPr/>
        <p:txBody>
          <a:bodyPr/>
          <a:lstStyle/>
          <a:p>
            <a:r>
              <a:rPr lang="en-CA" dirty="0"/>
              <a:t>How to use this document</a:t>
            </a:r>
          </a:p>
        </p:txBody>
      </p:sp>
      <p:sp>
        <p:nvSpPr>
          <p:cNvPr id="6" name="TextBox 5">
            <a:extLst>
              <a:ext uri="{FF2B5EF4-FFF2-40B4-BE49-F238E27FC236}">
                <a16:creationId xmlns:a16="http://schemas.microsoft.com/office/drawing/2014/main" id="{B070CF94-C053-4ADE-8FC2-F63B047182DD}"/>
              </a:ext>
            </a:extLst>
          </p:cNvPr>
          <p:cNvSpPr txBox="1"/>
          <p:nvPr/>
        </p:nvSpPr>
        <p:spPr>
          <a:xfrm>
            <a:off x="508759" y="1623527"/>
            <a:ext cx="10921241" cy="3416320"/>
          </a:xfrm>
          <a:prstGeom prst="rect">
            <a:avLst/>
          </a:prstGeom>
          <a:noFill/>
        </p:spPr>
        <p:txBody>
          <a:bodyPr wrap="square" rtlCol="0">
            <a:spAutoFit/>
          </a:bodyPr>
          <a:lstStyle/>
          <a:p>
            <a:endParaRPr lang="fr-CA" dirty="0"/>
          </a:p>
          <a:p>
            <a:r>
              <a:rPr lang="en-CA" dirty="0"/>
              <a:t>To use this template, we highly recommend that you complete the first 3 tabs of the CM Workbook: </a:t>
            </a:r>
          </a:p>
          <a:p>
            <a:pPr marL="800100" lvl="1" indent="-342900">
              <a:buFont typeface="+mj-lt"/>
              <a:buAutoNum type="arabicPeriod"/>
            </a:pPr>
            <a:r>
              <a:rPr lang="en-CA" dirty="0"/>
              <a:t>PRET form (Change Readiness Section)</a:t>
            </a:r>
          </a:p>
          <a:p>
            <a:pPr marL="800100" lvl="1" indent="-342900">
              <a:buFont typeface="+mj-lt"/>
              <a:buAutoNum type="arabicPeriod"/>
            </a:pPr>
            <a:r>
              <a:rPr lang="en-CA" dirty="0"/>
              <a:t>Change Inventory and Impact Assessment</a:t>
            </a:r>
          </a:p>
          <a:p>
            <a:pPr marL="800100" lvl="1" indent="-342900">
              <a:buFont typeface="+mj-lt"/>
              <a:buAutoNum type="arabicPeriod"/>
            </a:pPr>
            <a:r>
              <a:rPr lang="en-CA" dirty="0"/>
              <a:t>Contributors Table</a:t>
            </a:r>
          </a:p>
          <a:p>
            <a:r>
              <a:rPr lang="en-CA" dirty="0"/>
              <a:t>The results from these 3 assessment documents will provide you with some insights that will help you to transform this predesigned CM strategy into a strategy that will be adapted to your organization’s needs. </a:t>
            </a:r>
          </a:p>
          <a:p>
            <a:endParaRPr lang="en-CA" dirty="0"/>
          </a:p>
          <a:p>
            <a:r>
              <a:rPr lang="en-CA" dirty="0"/>
              <a:t>Throughout this document, there is guidance and recommendations </a:t>
            </a:r>
            <a:r>
              <a:rPr lang="en-CA" dirty="0">
                <a:highlight>
                  <a:srgbClr val="FFFF00"/>
                </a:highlight>
              </a:rPr>
              <a:t>highlighted in yellow </a:t>
            </a:r>
            <a:r>
              <a:rPr lang="en-CA" dirty="0"/>
              <a:t>on how to adapt each page. </a:t>
            </a:r>
          </a:p>
          <a:p>
            <a:endParaRPr lang="en-CA" dirty="0"/>
          </a:p>
          <a:p>
            <a:endParaRPr lang="en-CA" b="0" i="0" dirty="0">
              <a:effectLst/>
            </a:endParaRPr>
          </a:p>
        </p:txBody>
      </p:sp>
      <p:sp>
        <p:nvSpPr>
          <p:cNvPr id="8" name="TextBox 7">
            <a:extLst>
              <a:ext uri="{FF2B5EF4-FFF2-40B4-BE49-F238E27FC236}">
                <a16:creationId xmlns:a16="http://schemas.microsoft.com/office/drawing/2014/main" id="{5129F9C4-A2E8-4369-AEAE-F6E721E533FE}"/>
              </a:ext>
            </a:extLst>
          </p:cNvPr>
          <p:cNvSpPr txBox="1"/>
          <p:nvPr/>
        </p:nvSpPr>
        <p:spPr>
          <a:xfrm>
            <a:off x="7386969" y="648085"/>
            <a:ext cx="6097772" cy="369332"/>
          </a:xfrm>
          <a:prstGeom prst="rect">
            <a:avLst/>
          </a:prstGeom>
          <a:noFill/>
        </p:spPr>
        <p:txBody>
          <a:bodyPr wrap="square">
            <a:spAutoFit/>
          </a:bodyPr>
          <a:lstStyle/>
          <a:p>
            <a:r>
              <a:rPr lang="en-US" sz="1800" b="1" i="1" dirty="0">
                <a:solidFill>
                  <a:srgbClr val="FF0000"/>
                </a:solidFill>
                <a:latin typeface="+mn-lt"/>
              </a:rPr>
              <a:t>Instructions – Remove this page before use</a:t>
            </a:r>
          </a:p>
        </p:txBody>
      </p:sp>
    </p:spTree>
    <p:extLst>
      <p:ext uri="{BB962C8B-B14F-4D97-AF65-F5344CB8AC3E}">
        <p14:creationId xmlns:p14="http://schemas.microsoft.com/office/powerpoint/2010/main" val="1094067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t>Context: Organizational and Project Vision</a:t>
            </a:r>
          </a:p>
        </p:txBody>
      </p:sp>
      <p:sp>
        <p:nvSpPr>
          <p:cNvPr id="13" name="TextBox 12">
            <a:extLst>
              <a:ext uri="{FF2B5EF4-FFF2-40B4-BE49-F238E27FC236}">
                <a16:creationId xmlns:a16="http://schemas.microsoft.com/office/drawing/2014/main" id="{DC57D075-8405-4843-9F3F-03FBDFA84CF1}"/>
              </a:ext>
            </a:extLst>
          </p:cNvPr>
          <p:cNvSpPr txBox="1"/>
          <p:nvPr/>
        </p:nvSpPr>
        <p:spPr>
          <a:xfrm>
            <a:off x="606489" y="1490925"/>
            <a:ext cx="11006345" cy="3896766"/>
          </a:xfrm>
          <a:prstGeom prst="rect">
            <a:avLst/>
          </a:prstGeom>
          <a:solidFill>
            <a:schemeClr val="accent2">
              <a:lumMod val="40000"/>
              <a:lumOff val="60000"/>
            </a:schemeClr>
          </a:solidFill>
        </p:spPr>
        <p:txBody>
          <a:bodyPr wrap="square">
            <a:noAutofit/>
          </a:bodyPr>
          <a:lstStyle>
            <a:defPPr>
              <a:defRPr lang="en-US"/>
            </a:defPPr>
            <a:lvl1pPr>
              <a:defRPr b="0" i="0" u="none" strike="noStrike">
                <a:solidFill>
                  <a:srgbClr val="000000"/>
                </a:solidFill>
                <a:effectLst/>
                <a:latin typeface="Century Gothic" panose="020B0502020202020204" pitchFamily="34" charset="0"/>
              </a:defRPr>
            </a:lvl1pPr>
          </a:lstStyle>
          <a:p>
            <a:pPr marL="457200"/>
            <a:r>
              <a:rPr lang="en-CA" dirty="0">
                <a:highlight>
                  <a:srgbClr val="FFFF00"/>
                </a:highlight>
                <a:latin typeface="+mn-lt"/>
              </a:rPr>
              <a:t>[EXAMPLE] </a:t>
            </a:r>
          </a:p>
          <a:p>
            <a:pPr marL="457200"/>
            <a:endParaRPr lang="en-CA" dirty="0">
              <a:highlight>
                <a:srgbClr val="FFFF00"/>
              </a:highlight>
              <a:latin typeface="+mn-lt"/>
            </a:endParaRPr>
          </a:p>
          <a:p>
            <a:pPr marL="457200"/>
            <a:r>
              <a:rPr lang="en-CA" sz="1400" i="1" dirty="0">
                <a:solidFill>
                  <a:schemeClr val="tx1"/>
                </a:solidFill>
                <a:effectLst/>
                <a:highlight>
                  <a:srgbClr val="FFFF00"/>
                </a:highlight>
                <a:latin typeface="+mn-lt"/>
                <a:ea typeface="Calibri" panose="020F0502020204030204" pitchFamily="34" charset="0"/>
              </a:rPr>
              <a:t>After working from home for the last two years, it is now time to look to the future and plan our return to the workplace.</a:t>
            </a:r>
            <a:endParaRPr lang="en-CA" sz="1400" dirty="0">
              <a:solidFill>
                <a:schemeClr val="tx1"/>
              </a:solidFill>
              <a:effectLst/>
              <a:highlight>
                <a:srgbClr val="FFFF00"/>
              </a:highlight>
              <a:latin typeface="+mn-lt"/>
              <a:ea typeface="Calibri" panose="020F0502020204030204" pitchFamily="34" charset="0"/>
            </a:endParaRPr>
          </a:p>
          <a:p>
            <a:pPr marL="457200"/>
            <a:r>
              <a:rPr lang="en-CA" sz="1400" b="1" i="1" dirty="0">
                <a:solidFill>
                  <a:schemeClr val="tx1"/>
                </a:solidFill>
                <a:effectLst/>
                <a:highlight>
                  <a:srgbClr val="FFFF00"/>
                </a:highlight>
                <a:latin typeface="+mn-lt"/>
                <a:ea typeface="Calibri" panose="020F0502020204030204" pitchFamily="34" charset="0"/>
              </a:rPr>
              <a:t> </a:t>
            </a:r>
            <a:endParaRPr lang="en-CA" sz="1400" dirty="0">
              <a:solidFill>
                <a:schemeClr val="tx1"/>
              </a:solidFill>
              <a:effectLst/>
              <a:highlight>
                <a:srgbClr val="FFFF00"/>
              </a:highlight>
              <a:latin typeface="+mn-lt"/>
              <a:ea typeface="Calibri" panose="020F0502020204030204" pitchFamily="34" charset="0"/>
            </a:endParaRPr>
          </a:p>
          <a:p>
            <a:pPr marL="457200"/>
            <a:r>
              <a:rPr lang="en-CA" sz="1400" b="1" i="1" dirty="0">
                <a:solidFill>
                  <a:schemeClr val="tx1"/>
                </a:solidFill>
                <a:effectLst/>
                <a:highlight>
                  <a:srgbClr val="FFFF00"/>
                </a:highlight>
                <a:latin typeface="+mn-lt"/>
                <a:ea typeface="Calibri" panose="020F0502020204030204" pitchFamily="34" charset="0"/>
              </a:rPr>
              <a:t>[Organization] </a:t>
            </a:r>
            <a:r>
              <a:rPr lang="en-CA" sz="1400" i="1" dirty="0">
                <a:solidFill>
                  <a:schemeClr val="tx1"/>
                </a:solidFill>
                <a:effectLst/>
                <a:highlight>
                  <a:srgbClr val="FFFF00"/>
                </a:highlight>
                <a:latin typeface="+mn-lt"/>
                <a:ea typeface="Calibri" panose="020F0502020204030204" pitchFamily="34" charset="0"/>
              </a:rPr>
              <a:t>will be taking part in the workplace transformation program, which aims to provide a department wide</a:t>
            </a:r>
            <a:r>
              <a:rPr lang="en-CA" sz="1400" b="1" i="1" dirty="0">
                <a:solidFill>
                  <a:schemeClr val="tx1"/>
                </a:solidFill>
                <a:effectLst/>
                <a:highlight>
                  <a:srgbClr val="FFFF00"/>
                </a:highlight>
                <a:latin typeface="+mn-lt"/>
                <a:ea typeface="Calibri" panose="020F0502020204030204" pitchFamily="34" charset="0"/>
              </a:rPr>
              <a:t> </a:t>
            </a:r>
            <a:r>
              <a:rPr lang="en-CA" sz="1400" i="1" dirty="0">
                <a:solidFill>
                  <a:schemeClr val="tx1"/>
                </a:solidFill>
                <a:effectLst/>
                <a:highlight>
                  <a:srgbClr val="FFFF00"/>
                </a:highlight>
                <a:latin typeface="+mn-lt"/>
                <a:ea typeface="Calibri" panose="020F0502020204030204" pitchFamily="34" charset="0"/>
              </a:rPr>
              <a:t>modernized workplace that will support all employees in a new hybrid work model.</a:t>
            </a:r>
            <a:endParaRPr lang="en-CA" sz="1400" dirty="0">
              <a:solidFill>
                <a:schemeClr val="tx1"/>
              </a:solidFill>
              <a:effectLst/>
              <a:highlight>
                <a:srgbClr val="FFFF00"/>
              </a:highlight>
              <a:latin typeface="+mn-lt"/>
              <a:ea typeface="Calibri" panose="020F0502020204030204" pitchFamily="34" charset="0"/>
            </a:endParaRPr>
          </a:p>
          <a:p>
            <a:pPr marL="457200"/>
            <a:r>
              <a:rPr lang="en-CA" sz="1400" i="1" dirty="0">
                <a:solidFill>
                  <a:schemeClr val="tx1"/>
                </a:solidFill>
                <a:effectLst/>
                <a:highlight>
                  <a:srgbClr val="FFFF00"/>
                </a:highlight>
                <a:latin typeface="+mn-lt"/>
                <a:ea typeface="Calibri" panose="020F0502020204030204" pitchFamily="34" charset="0"/>
              </a:rPr>
              <a:t> </a:t>
            </a:r>
            <a:endParaRPr lang="en-CA" sz="1400" dirty="0">
              <a:solidFill>
                <a:schemeClr val="tx1"/>
              </a:solidFill>
              <a:effectLst/>
              <a:highlight>
                <a:srgbClr val="FFFF00"/>
              </a:highlight>
              <a:latin typeface="+mn-lt"/>
              <a:ea typeface="Calibri" panose="020F0502020204030204" pitchFamily="34" charset="0"/>
            </a:endParaRPr>
          </a:p>
          <a:p>
            <a:pPr marL="457200"/>
            <a:r>
              <a:rPr lang="en-CA" sz="1400" i="1" dirty="0">
                <a:solidFill>
                  <a:schemeClr val="tx1"/>
                </a:solidFill>
                <a:effectLst/>
                <a:highlight>
                  <a:srgbClr val="FFFF00"/>
                </a:highlight>
                <a:latin typeface="+mn-lt"/>
                <a:ea typeface="Calibri" panose="020F0502020204030204" pitchFamily="34" charset="0"/>
              </a:rPr>
              <a:t>The space at </a:t>
            </a:r>
            <a:r>
              <a:rPr lang="en-CA" sz="1400" b="1" i="1" dirty="0">
                <a:solidFill>
                  <a:schemeClr val="tx1"/>
                </a:solidFill>
                <a:effectLst/>
                <a:highlight>
                  <a:srgbClr val="FFFF00"/>
                </a:highlight>
                <a:latin typeface="+mn-lt"/>
                <a:ea typeface="Calibri" panose="020F0502020204030204" pitchFamily="34" charset="0"/>
              </a:rPr>
              <a:t>[Location]</a:t>
            </a:r>
            <a:r>
              <a:rPr lang="en-CA" sz="1400" i="1" dirty="0">
                <a:solidFill>
                  <a:schemeClr val="tx1"/>
                </a:solidFill>
                <a:effectLst/>
                <a:highlight>
                  <a:srgbClr val="FFFF00"/>
                </a:highlight>
                <a:latin typeface="+mn-lt"/>
                <a:ea typeface="Calibri" panose="020F0502020204030204" pitchFamily="34" charset="0"/>
              </a:rPr>
              <a:t> will be designed to foster a culture of innovation and improving digital technology to encourage government wide collaboration, flexibility and efficiency. It will also integrate sustainability and improve the overall health and well-being of employees and ensuring inclusivity for all. </a:t>
            </a:r>
            <a:endParaRPr lang="en-CA" sz="1400" dirty="0">
              <a:solidFill>
                <a:schemeClr val="tx1"/>
              </a:solidFill>
              <a:effectLst/>
              <a:highlight>
                <a:srgbClr val="FFFF00"/>
              </a:highlight>
              <a:latin typeface="+mn-lt"/>
              <a:ea typeface="Calibri" panose="020F0502020204030204" pitchFamily="34" charset="0"/>
            </a:endParaRPr>
          </a:p>
          <a:p>
            <a:pPr marL="457200"/>
            <a:r>
              <a:rPr lang="en-CA" sz="1400" i="1" dirty="0">
                <a:solidFill>
                  <a:schemeClr val="tx1"/>
                </a:solidFill>
                <a:effectLst/>
                <a:highlight>
                  <a:srgbClr val="FFFF00"/>
                </a:highlight>
                <a:latin typeface="+mn-lt"/>
                <a:ea typeface="Calibri" panose="020F0502020204030204" pitchFamily="34" charset="0"/>
              </a:rPr>
              <a:t> </a:t>
            </a:r>
            <a:endParaRPr lang="en-CA" sz="1400" dirty="0">
              <a:solidFill>
                <a:schemeClr val="tx1"/>
              </a:solidFill>
              <a:effectLst/>
              <a:highlight>
                <a:srgbClr val="FFFF00"/>
              </a:highlight>
              <a:latin typeface="+mn-lt"/>
              <a:ea typeface="Calibri" panose="020F0502020204030204" pitchFamily="34" charset="0"/>
            </a:endParaRPr>
          </a:p>
          <a:p>
            <a:pPr marL="457200"/>
            <a:r>
              <a:rPr lang="en-CA" sz="1400" i="1" dirty="0">
                <a:solidFill>
                  <a:schemeClr val="tx1"/>
                </a:solidFill>
                <a:effectLst/>
                <a:highlight>
                  <a:srgbClr val="FFFF00"/>
                </a:highlight>
                <a:latin typeface="+mn-lt"/>
                <a:ea typeface="Calibri" panose="020F0502020204030204" pitchFamily="34" charset="0"/>
              </a:rPr>
              <a:t>As a starting point for our hybrid model, employees will be given the choice to work from the office based on operational requirements, functions or personal preferences. With flexibility in mind, this working model may evolve over time based on employee feedback. </a:t>
            </a:r>
            <a:endParaRPr lang="en-CA" sz="1400" dirty="0">
              <a:solidFill>
                <a:schemeClr val="tx1"/>
              </a:solidFill>
              <a:effectLst/>
              <a:highlight>
                <a:srgbClr val="FFFF00"/>
              </a:highlight>
              <a:latin typeface="+mn-lt"/>
              <a:ea typeface="Calibri" panose="020F0502020204030204" pitchFamily="34" charset="0"/>
            </a:endParaRPr>
          </a:p>
          <a:p>
            <a:pPr marL="457200"/>
            <a:r>
              <a:rPr lang="en-CA" sz="1400" i="1" dirty="0">
                <a:solidFill>
                  <a:schemeClr val="tx1"/>
                </a:solidFill>
                <a:effectLst/>
                <a:highlight>
                  <a:srgbClr val="FFFF00"/>
                </a:highlight>
                <a:latin typeface="+mn-lt"/>
                <a:ea typeface="Calibri" panose="020F0502020204030204" pitchFamily="34" charset="0"/>
              </a:rPr>
              <a:t> </a:t>
            </a:r>
            <a:endParaRPr lang="en-CA" sz="1400" dirty="0">
              <a:solidFill>
                <a:schemeClr val="tx1"/>
              </a:solidFill>
              <a:effectLst/>
              <a:highlight>
                <a:srgbClr val="FFFF00"/>
              </a:highlight>
              <a:latin typeface="+mn-lt"/>
              <a:ea typeface="Calibri" panose="020F0502020204030204" pitchFamily="34" charset="0"/>
            </a:endParaRPr>
          </a:p>
          <a:p>
            <a:pPr marL="457200"/>
            <a:r>
              <a:rPr lang="en-CA" sz="1400" i="1" dirty="0">
                <a:solidFill>
                  <a:schemeClr val="tx1"/>
                </a:solidFill>
                <a:effectLst/>
                <a:highlight>
                  <a:srgbClr val="FFFF00"/>
                </a:highlight>
                <a:latin typeface="+mn-lt"/>
                <a:ea typeface="Calibri" panose="020F0502020204030204" pitchFamily="34" charset="0"/>
              </a:rPr>
              <a:t>We will continue to adapt and offer support to all employees during the course of this modernization project. Together our contributions help shape the future of our organization!</a:t>
            </a:r>
            <a:endParaRPr lang="en-CA" sz="1400" dirty="0">
              <a:solidFill>
                <a:schemeClr val="tx1"/>
              </a:solidFill>
              <a:effectLst/>
              <a:highlight>
                <a:srgbClr val="FFFF00"/>
              </a:highlight>
              <a:latin typeface="+mn-lt"/>
              <a:ea typeface="Calibri" panose="020F0502020204030204" pitchFamily="34" charset="0"/>
            </a:endParaRPr>
          </a:p>
        </p:txBody>
      </p:sp>
      <p:sp>
        <p:nvSpPr>
          <p:cNvPr id="7" name="Content Placeholder 6"/>
          <p:cNvSpPr>
            <a:spLocks noGrp="1"/>
          </p:cNvSpPr>
          <p:nvPr>
            <p:ph idx="15"/>
          </p:nvPr>
        </p:nvSpPr>
        <p:spPr>
          <a:xfrm>
            <a:off x="606490" y="144608"/>
            <a:ext cx="11006345" cy="323502"/>
          </a:xfrm>
        </p:spPr>
        <p:txBody>
          <a:bodyPr>
            <a:noAutofit/>
          </a:bodyPr>
          <a:lstStyle/>
          <a:p>
            <a:pPr marL="0" indent="0">
              <a:buNone/>
            </a:pPr>
            <a:r>
              <a:rPr lang="en-US" sz="1400" b="1" dirty="0">
                <a:highlight>
                  <a:srgbClr val="FFFF00"/>
                </a:highlight>
                <a:latin typeface="+mn-lt"/>
              </a:rPr>
              <a:t>Include the vision developed in collaboration with the PSPC Strategic Workplace Advisory Group (SWAG) and approved by your senior leadership</a:t>
            </a:r>
          </a:p>
        </p:txBody>
      </p:sp>
    </p:spTree>
    <p:extLst>
      <p:ext uri="{BB962C8B-B14F-4D97-AF65-F5344CB8AC3E}">
        <p14:creationId xmlns:p14="http://schemas.microsoft.com/office/powerpoint/2010/main" val="3120767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5"/>
          </p:nvPr>
        </p:nvSpPr>
        <p:spPr>
          <a:xfrm>
            <a:off x="175589" y="133852"/>
            <a:ext cx="11339515" cy="543162"/>
          </a:xfrm>
          <a:solidFill>
            <a:srgbClr val="FFFF00"/>
          </a:solidFill>
        </p:spPr>
        <p:txBody>
          <a:bodyPr wrap="square">
            <a:spAutoFit/>
          </a:bodyPr>
          <a:lstStyle/>
          <a:p>
            <a:pPr marL="0" indent="0" algn="just" fontAlgn="base">
              <a:lnSpc>
                <a:spcPct val="107000"/>
              </a:lnSpc>
              <a:buClr>
                <a:srgbClr val="000000"/>
              </a:buClr>
              <a:buSzPts val="1100"/>
              <a:buNone/>
            </a:pPr>
            <a:r>
              <a:rPr lang="en-US" sz="1400" dirty="0">
                <a:uFill>
                  <a:solidFill>
                    <a:srgbClr val="000000"/>
                  </a:solidFill>
                </a:uFill>
                <a:latin typeface="Calibri" panose="020F0502020204030204" pitchFamily="34" charset="0"/>
                <a:cs typeface="Times New Roman" panose="02020603050405020304" pitchFamily="18" charset="0"/>
              </a:rPr>
              <a:t>These are the 4 </a:t>
            </a:r>
            <a:r>
              <a:rPr lang="en-US" sz="1400" b="1" dirty="0">
                <a:uFill>
                  <a:solidFill>
                    <a:srgbClr val="000000"/>
                  </a:solidFill>
                </a:uFill>
                <a:latin typeface="Calibri" panose="020F0502020204030204" pitchFamily="34" charset="0"/>
                <a:cs typeface="Times New Roman" panose="02020603050405020304" pitchFamily="18" charset="0"/>
              </a:rPr>
              <a:t>Project Management </a:t>
            </a:r>
            <a:r>
              <a:rPr lang="en-US" sz="1400" dirty="0">
                <a:uFill>
                  <a:solidFill>
                    <a:srgbClr val="000000"/>
                  </a:solidFill>
                </a:uFill>
                <a:latin typeface="Calibri" panose="020F0502020204030204" pitchFamily="34" charset="0"/>
                <a:cs typeface="Times New Roman" panose="02020603050405020304" pitchFamily="18" charset="0"/>
              </a:rPr>
              <a:t>Readiness statements included in the PRET. If these are true for your organization, include them here as context. If the statements are somewhat or not in line with the reality at your organization, include them on the Risks and considerations slide. </a:t>
            </a:r>
          </a:p>
        </p:txBody>
      </p:sp>
      <p:sp>
        <p:nvSpPr>
          <p:cNvPr id="11" name="Title 10"/>
          <p:cNvSpPr>
            <a:spLocks noGrp="1"/>
          </p:cNvSpPr>
          <p:nvPr>
            <p:ph type="title"/>
          </p:nvPr>
        </p:nvSpPr>
        <p:spPr/>
        <p:txBody>
          <a:bodyPr/>
          <a:lstStyle/>
          <a:p>
            <a:r>
              <a:rPr lang="en-US" dirty="0"/>
              <a:t>Context: Project Management Readiness</a:t>
            </a:r>
          </a:p>
        </p:txBody>
      </p:sp>
      <p:sp>
        <p:nvSpPr>
          <p:cNvPr id="5" name="TextBox 4">
            <a:extLst>
              <a:ext uri="{FF2B5EF4-FFF2-40B4-BE49-F238E27FC236}">
                <a16:creationId xmlns:a16="http://schemas.microsoft.com/office/drawing/2014/main" id="{E94E8B23-00D5-4C6A-8066-0BF8EA72C6BB}"/>
              </a:ext>
            </a:extLst>
          </p:cNvPr>
          <p:cNvSpPr txBox="1"/>
          <p:nvPr/>
        </p:nvSpPr>
        <p:spPr>
          <a:xfrm>
            <a:off x="511718" y="1488245"/>
            <a:ext cx="11003386" cy="923330"/>
          </a:xfrm>
          <a:prstGeom prst="rect">
            <a:avLst/>
          </a:prstGeom>
          <a:solidFill>
            <a:schemeClr val="accent2">
              <a:lumMod val="40000"/>
              <a:lumOff val="60000"/>
            </a:schemeClr>
          </a:solidFill>
        </p:spPr>
        <p:txBody>
          <a:bodyPr wrap="square">
            <a:spAutoFit/>
          </a:bodyPr>
          <a:lstStyle>
            <a:defPPr>
              <a:defRPr lang="en-US"/>
            </a:defPPr>
            <a:lvl1pPr>
              <a:defRPr b="0" i="0" u="none" strike="noStrike">
                <a:solidFill>
                  <a:srgbClr val="000000"/>
                </a:solidFill>
                <a:effectLst/>
                <a:latin typeface="Century Gothic" panose="020B0502020202020204" pitchFamily="34" charset="0"/>
              </a:defRPr>
            </a:lvl1pPr>
          </a:lstStyle>
          <a:p>
            <a:r>
              <a:rPr lang="en-CA" dirty="0">
                <a:latin typeface="+mn-lt"/>
              </a:rPr>
              <a:t>Our organization's workplace strategy is being supported by a project sponsor that can be active and visible throughout the entire project. The project sponsor has the necessary authority over the people, processes, and systems to authorize and fund the necessary changes. </a:t>
            </a:r>
          </a:p>
        </p:txBody>
      </p:sp>
      <p:sp>
        <p:nvSpPr>
          <p:cNvPr id="8" name="TextBox 7">
            <a:extLst>
              <a:ext uri="{FF2B5EF4-FFF2-40B4-BE49-F238E27FC236}">
                <a16:creationId xmlns:a16="http://schemas.microsoft.com/office/drawing/2014/main" id="{CD0C2F60-245B-4308-891F-253AD3EC420C}"/>
              </a:ext>
            </a:extLst>
          </p:cNvPr>
          <p:cNvSpPr txBox="1"/>
          <p:nvPr/>
        </p:nvSpPr>
        <p:spPr>
          <a:xfrm>
            <a:off x="508758" y="2605989"/>
            <a:ext cx="11006345" cy="646331"/>
          </a:xfrm>
          <a:prstGeom prst="rect">
            <a:avLst/>
          </a:prstGeom>
          <a:solidFill>
            <a:schemeClr val="accent2">
              <a:lumMod val="20000"/>
              <a:lumOff val="80000"/>
            </a:schemeClr>
          </a:solidFill>
        </p:spPr>
        <p:txBody>
          <a:bodyPr wrap="square">
            <a:spAutoFit/>
          </a:bodyPr>
          <a:lstStyle/>
          <a:p>
            <a:r>
              <a:rPr lang="en-CA" sz="1800" b="0" i="0" u="none" strike="noStrike" dirty="0">
                <a:solidFill>
                  <a:srgbClr val="000000"/>
                </a:solidFill>
                <a:effectLst/>
              </a:rPr>
              <a:t>Our organization's leaders have made workplace modernization a priority. Leaders are ready to communicate this change in the context of other competing priorities and are willing to walk the talk.</a:t>
            </a:r>
            <a:r>
              <a:rPr lang="en-CA" dirty="0"/>
              <a:t> </a:t>
            </a:r>
          </a:p>
        </p:txBody>
      </p:sp>
      <p:sp>
        <p:nvSpPr>
          <p:cNvPr id="9" name="TextBox 8">
            <a:extLst>
              <a:ext uri="{FF2B5EF4-FFF2-40B4-BE49-F238E27FC236}">
                <a16:creationId xmlns:a16="http://schemas.microsoft.com/office/drawing/2014/main" id="{2307928C-A0E2-4BF9-8898-F2A02A48BF35}"/>
              </a:ext>
            </a:extLst>
          </p:cNvPr>
          <p:cNvSpPr txBox="1"/>
          <p:nvPr/>
        </p:nvSpPr>
        <p:spPr>
          <a:xfrm>
            <a:off x="508758" y="3444985"/>
            <a:ext cx="11006346" cy="646331"/>
          </a:xfrm>
          <a:prstGeom prst="rect">
            <a:avLst/>
          </a:prstGeom>
          <a:solidFill>
            <a:schemeClr val="accent2">
              <a:lumMod val="20000"/>
              <a:lumOff val="80000"/>
            </a:schemeClr>
          </a:solidFill>
        </p:spPr>
        <p:txBody>
          <a:bodyPr wrap="square">
            <a:spAutoFit/>
          </a:bodyPr>
          <a:lstStyle/>
          <a:p>
            <a:r>
              <a:rPr lang="en-CA" sz="1800" b="0" i="0" u="none" strike="noStrike" dirty="0">
                <a:solidFill>
                  <a:srgbClr val="000000"/>
                </a:solidFill>
                <a:effectLst/>
              </a:rPr>
              <a:t>Our organization has developed a workplace modernization strategy and has the necessary resources to implement the strategy, including project champions,  a project integrator and subject matter experts.</a:t>
            </a:r>
            <a:r>
              <a:rPr lang="en-CA" dirty="0"/>
              <a:t> </a:t>
            </a:r>
          </a:p>
        </p:txBody>
      </p:sp>
      <p:sp>
        <p:nvSpPr>
          <p:cNvPr id="12" name="TextBox 11">
            <a:extLst>
              <a:ext uri="{FF2B5EF4-FFF2-40B4-BE49-F238E27FC236}">
                <a16:creationId xmlns:a16="http://schemas.microsoft.com/office/drawing/2014/main" id="{69745D5F-9FFC-4654-AE04-661DD1657872}"/>
              </a:ext>
            </a:extLst>
          </p:cNvPr>
          <p:cNvSpPr txBox="1"/>
          <p:nvPr/>
        </p:nvSpPr>
        <p:spPr>
          <a:xfrm>
            <a:off x="511718" y="4283981"/>
            <a:ext cx="11003386" cy="923330"/>
          </a:xfrm>
          <a:prstGeom prst="rect">
            <a:avLst/>
          </a:prstGeom>
          <a:solidFill>
            <a:schemeClr val="accent2">
              <a:lumMod val="40000"/>
              <a:lumOff val="60000"/>
            </a:schemeClr>
          </a:solidFill>
        </p:spPr>
        <p:txBody>
          <a:bodyPr wrap="square">
            <a:spAutoFit/>
          </a:bodyPr>
          <a:lstStyle/>
          <a:p>
            <a:r>
              <a:rPr lang="en-CA" sz="1800" b="0" i="0" u="none" strike="noStrike" dirty="0">
                <a:solidFill>
                  <a:srgbClr val="000000"/>
                </a:solidFill>
                <a:effectLst/>
              </a:rPr>
              <a:t>Our organization has a structured change management approach for the project and has identified trained resources for change management. Resources are available to provide communication advice, develop communications products and provide training to employees.</a:t>
            </a:r>
            <a:r>
              <a:rPr lang="en-CA" dirty="0"/>
              <a:t> </a:t>
            </a:r>
          </a:p>
        </p:txBody>
      </p:sp>
    </p:spTree>
    <p:extLst>
      <p:ext uri="{BB962C8B-B14F-4D97-AF65-F5344CB8AC3E}">
        <p14:creationId xmlns:p14="http://schemas.microsoft.com/office/powerpoint/2010/main" val="3175481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5"/>
          </p:nvPr>
        </p:nvSpPr>
        <p:spPr>
          <a:xfrm>
            <a:off x="175589" y="133852"/>
            <a:ext cx="11339515" cy="543162"/>
          </a:xfrm>
          <a:solidFill>
            <a:srgbClr val="FFFF00"/>
          </a:solidFill>
        </p:spPr>
        <p:txBody>
          <a:bodyPr wrap="square">
            <a:spAutoFit/>
          </a:bodyPr>
          <a:lstStyle/>
          <a:p>
            <a:pPr marL="0" indent="0" algn="just" fontAlgn="base">
              <a:lnSpc>
                <a:spcPct val="107000"/>
              </a:lnSpc>
              <a:buClr>
                <a:srgbClr val="000000"/>
              </a:buClr>
              <a:buSzPts val="1100"/>
              <a:buNone/>
            </a:pPr>
            <a:r>
              <a:rPr lang="en-US" sz="1400" dirty="0">
                <a:uFill>
                  <a:solidFill>
                    <a:srgbClr val="000000"/>
                  </a:solidFill>
                </a:uFill>
                <a:latin typeface="Calibri" panose="020F0502020204030204" pitchFamily="34" charset="0"/>
                <a:cs typeface="Times New Roman" panose="02020603050405020304" pitchFamily="18" charset="0"/>
              </a:rPr>
              <a:t>These are the 4 </a:t>
            </a:r>
            <a:r>
              <a:rPr lang="en-US" sz="1400" b="1" dirty="0">
                <a:uFill>
                  <a:solidFill>
                    <a:srgbClr val="000000"/>
                  </a:solidFill>
                </a:uFill>
                <a:latin typeface="Calibri" panose="020F0502020204030204" pitchFamily="34" charset="0"/>
                <a:cs typeface="Times New Roman" panose="02020603050405020304" pitchFamily="18" charset="0"/>
              </a:rPr>
              <a:t>Change Readiness </a:t>
            </a:r>
            <a:r>
              <a:rPr lang="en-US" sz="1400" dirty="0">
                <a:uFill>
                  <a:solidFill>
                    <a:srgbClr val="000000"/>
                  </a:solidFill>
                </a:uFill>
                <a:latin typeface="Calibri" panose="020F0502020204030204" pitchFamily="34" charset="0"/>
                <a:cs typeface="Times New Roman" panose="02020603050405020304" pitchFamily="18" charset="0"/>
              </a:rPr>
              <a:t>statements included in the PRET. If these are true for your organization, include them here as context. If the statements are somewhat or not in line with the reality of your organization, include them on the Risks and considerations slide. </a:t>
            </a:r>
          </a:p>
        </p:txBody>
      </p:sp>
      <p:sp>
        <p:nvSpPr>
          <p:cNvPr id="11" name="Title 10"/>
          <p:cNvSpPr>
            <a:spLocks noGrp="1"/>
          </p:cNvSpPr>
          <p:nvPr>
            <p:ph type="title"/>
          </p:nvPr>
        </p:nvSpPr>
        <p:spPr/>
        <p:txBody>
          <a:bodyPr/>
          <a:lstStyle/>
          <a:p>
            <a:r>
              <a:rPr lang="en-US" dirty="0"/>
              <a:t>Context: Change Readiness</a:t>
            </a:r>
          </a:p>
        </p:txBody>
      </p:sp>
      <p:sp>
        <p:nvSpPr>
          <p:cNvPr id="5" name="TextBox 4">
            <a:extLst>
              <a:ext uri="{FF2B5EF4-FFF2-40B4-BE49-F238E27FC236}">
                <a16:creationId xmlns:a16="http://schemas.microsoft.com/office/drawing/2014/main" id="{E94E8B23-00D5-4C6A-8066-0BF8EA72C6BB}"/>
              </a:ext>
            </a:extLst>
          </p:cNvPr>
          <p:cNvSpPr txBox="1"/>
          <p:nvPr/>
        </p:nvSpPr>
        <p:spPr>
          <a:xfrm>
            <a:off x="511718" y="1488245"/>
            <a:ext cx="11003386" cy="646331"/>
          </a:xfrm>
          <a:prstGeom prst="rect">
            <a:avLst/>
          </a:prstGeom>
          <a:solidFill>
            <a:schemeClr val="accent2">
              <a:lumMod val="40000"/>
              <a:lumOff val="60000"/>
            </a:schemeClr>
          </a:solidFill>
        </p:spPr>
        <p:txBody>
          <a:bodyPr wrap="square">
            <a:spAutoFit/>
          </a:bodyPr>
          <a:lstStyle>
            <a:defPPr>
              <a:defRPr lang="en-US"/>
            </a:defPPr>
            <a:lvl1pPr>
              <a:defRPr b="0" i="0" u="none" strike="noStrike">
                <a:solidFill>
                  <a:srgbClr val="000000"/>
                </a:solidFill>
                <a:effectLst/>
                <a:latin typeface="Century Gothic" panose="020B0502020202020204" pitchFamily="34" charset="0"/>
              </a:defRPr>
            </a:lvl1pPr>
          </a:lstStyle>
          <a:p>
            <a:r>
              <a:rPr lang="en-CA" dirty="0">
                <a:latin typeface="+mn-lt"/>
              </a:rPr>
              <a:t>Our organization's history of change is successful, employees have embraced the past changes and did not revert back to old ways. </a:t>
            </a:r>
          </a:p>
        </p:txBody>
      </p:sp>
      <p:sp>
        <p:nvSpPr>
          <p:cNvPr id="8" name="TextBox 7">
            <a:extLst>
              <a:ext uri="{FF2B5EF4-FFF2-40B4-BE49-F238E27FC236}">
                <a16:creationId xmlns:a16="http://schemas.microsoft.com/office/drawing/2014/main" id="{CD0C2F60-245B-4308-891F-253AD3EC420C}"/>
              </a:ext>
            </a:extLst>
          </p:cNvPr>
          <p:cNvSpPr txBox="1"/>
          <p:nvPr/>
        </p:nvSpPr>
        <p:spPr>
          <a:xfrm>
            <a:off x="508758" y="2383053"/>
            <a:ext cx="11006345" cy="646331"/>
          </a:xfrm>
          <a:prstGeom prst="rect">
            <a:avLst/>
          </a:prstGeom>
          <a:solidFill>
            <a:schemeClr val="accent2">
              <a:lumMod val="20000"/>
              <a:lumOff val="80000"/>
            </a:schemeClr>
          </a:solidFill>
        </p:spPr>
        <p:txBody>
          <a:bodyPr wrap="square">
            <a:spAutoFit/>
          </a:bodyPr>
          <a:lstStyle/>
          <a:p>
            <a:r>
              <a:rPr lang="en-CA" sz="1800" b="0" i="0" u="none" strike="noStrike" dirty="0">
                <a:solidFill>
                  <a:srgbClr val="000000"/>
                </a:solidFill>
                <a:effectLst/>
              </a:rPr>
              <a:t>Our organization is open to new ideas and innovation, employees are rewarded for risk taking and embracing change. </a:t>
            </a:r>
          </a:p>
        </p:txBody>
      </p:sp>
      <p:sp>
        <p:nvSpPr>
          <p:cNvPr id="9" name="TextBox 8">
            <a:extLst>
              <a:ext uri="{FF2B5EF4-FFF2-40B4-BE49-F238E27FC236}">
                <a16:creationId xmlns:a16="http://schemas.microsoft.com/office/drawing/2014/main" id="{2307928C-A0E2-4BF9-8898-F2A02A48BF35}"/>
              </a:ext>
            </a:extLst>
          </p:cNvPr>
          <p:cNvSpPr txBox="1"/>
          <p:nvPr/>
        </p:nvSpPr>
        <p:spPr>
          <a:xfrm>
            <a:off x="508758" y="3222049"/>
            <a:ext cx="11006346" cy="646331"/>
          </a:xfrm>
          <a:prstGeom prst="rect">
            <a:avLst/>
          </a:prstGeom>
          <a:solidFill>
            <a:schemeClr val="accent2">
              <a:lumMod val="20000"/>
              <a:lumOff val="80000"/>
            </a:schemeClr>
          </a:solidFill>
        </p:spPr>
        <p:txBody>
          <a:bodyPr wrap="square">
            <a:spAutoFit/>
          </a:bodyPr>
          <a:lstStyle/>
          <a:p>
            <a:r>
              <a:rPr lang="en-CA" sz="1800" b="0" i="0" u="none" strike="noStrike" dirty="0">
                <a:solidFill>
                  <a:srgbClr val="000000"/>
                </a:solidFill>
                <a:effectLst/>
              </a:rPr>
              <a:t>Senior leaders and managers in our organization are highly skilled at managing change, performance is evaluated based on results and not based on employees’ presence. </a:t>
            </a:r>
          </a:p>
        </p:txBody>
      </p:sp>
      <p:sp>
        <p:nvSpPr>
          <p:cNvPr id="12" name="TextBox 11">
            <a:extLst>
              <a:ext uri="{FF2B5EF4-FFF2-40B4-BE49-F238E27FC236}">
                <a16:creationId xmlns:a16="http://schemas.microsoft.com/office/drawing/2014/main" id="{69745D5F-9FFC-4654-AE04-661DD1657872}"/>
              </a:ext>
            </a:extLst>
          </p:cNvPr>
          <p:cNvSpPr txBox="1"/>
          <p:nvPr/>
        </p:nvSpPr>
        <p:spPr>
          <a:xfrm>
            <a:off x="511718" y="4061045"/>
            <a:ext cx="11003386" cy="923330"/>
          </a:xfrm>
          <a:prstGeom prst="rect">
            <a:avLst/>
          </a:prstGeom>
          <a:solidFill>
            <a:schemeClr val="accent2">
              <a:lumMod val="40000"/>
              <a:lumOff val="60000"/>
            </a:schemeClr>
          </a:solidFill>
        </p:spPr>
        <p:txBody>
          <a:bodyPr wrap="square">
            <a:spAutoFit/>
          </a:bodyPr>
          <a:lstStyle/>
          <a:p>
            <a:r>
              <a:rPr lang="en-CA" sz="1800" b="0" i="0" u="none" strike="noStrike" dirty="0">
                <a:solidFill>
                  <a:srgbClr val="000000"/>
                </a:solidFill>
                <a:effectLst/>
              </a:rPr>
              <a:t>Employees in our organization are encouraged, trusted and empowered to make choices about when, where and how they work based on what makes sense. Remote work (i.e. telework) is supported with policies, agreements and/or other mechanisms. </a:t>
            </a:r>
          </a:p>
        </p:txBody>
      </p:sp>
    </p:spTree>
    <p:extLst>
      <p:ext uri="{BB962C8B-B14F-4D97-AF65-F5344CB8AC3E}">
        <p14:creationId xmlns:p14="http://schemas.microsoft.com/office/powerpoint/2010/main" val="2679641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t>Change Management Strategy Objectives</a:t>
            </a:r>
          </a:p>
        </p:txBody>
      </p:sp>
      <p:sp>
        <p:nvSpPr>
          <p:cNvPr id="8" name="TextBox 7">
            <a:extLst>
              <a:ext uri="{FF2B5EF4-FFF2-40B4-BE49-F238E27FC236}">
                <a16:creationId xmlns:a16="http://schemas.microsoft.com/office/drawing/2014/main" id="{FAFE59C0-349C-44E5-A1A8-8C9F5C87EA5F}"/>
              </a:ext>
            </a:extLst>
          </p:cNvPr>
          <p:cNvSpPr txBox="1"/>
          <p:nvPr/>
        </p:nvSpPr>
        <p:spPr>
          <a:xfrm>
            <a:off x="508760" y="1550623"/>
            <a:ext cx="11006344" cy="3823162"/>
          </a:xfrm>
          <a:prstGeom prst="rect">
            <a:avLst/>
          </a:prstGeom>
          <a:noFill/>
        </p:spPr>
        <p:txBody>
          <a:bodyPr wrap="square">
            <a:spAutoFit/>
          </a:bodyPr>
          <a:lstStyle/>
          <a:p>
            <a:pPr lvl="0" algn="just" fontAlgn="base">
              <a:lnSpc>
                <a:spcPct val="107000"/>
              </a:lnSpc>
              <a:buClr>
                <a:srgbClr val="000000"/>
              </a:buClr>
              <a:buSzPts val="1100"/>
            </a:pPr>
            <a:r>
              <a:rPr lang="en-CA" b="1"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Inform</a:t>
            </a:r>
            <a:r>
              <a:rPr lang="en-CA"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 </a:t>
            </a:r>
            <a:r>
              <a:rPr lang="en-CA" b="1"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involve</a:t>
            </a:r>
            <a:r>
              <a:rPr lang="en-CA"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 and </a:t>
            </a:r>
            <a:r>
              <a:rPr lang="en-CA" b="1"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equip</a:t>
            </a:r>
            <a:r>
              <a:rPr lang="en-CA"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 impacted employees towards the change and </a:t>
            </a:r>
            <a:r>
              <a:rPr lang="en-CA" b="1"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reinforce</a:t>
            </a:r>
            <a:r>
              <a:rPr lang="en-CA"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 new mindsets and behaviours for the future.</a:t>
            </a:r>
          </a:p>
          <a:p>
            <a:pPr lvl="0" algn="just" fontAlgn="base">
              <a:lnSpc>
                <a:spcPct val="105000"/>
              </a:lnSpc>
              <a:buClr>
                <a:srgbClr val="000000"/>
              </a:buClr>
              <a:buSzPts val="1100"/>
            </a:pPr>
            <a:endParaRPr lang="en-CA" sz="1600"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endParaRPr>
          </a:p>
          <a:p>
            <a:pPr marL="800100" lvl="1" indent="-342900" algn="just" fontAlgn="base">
              <a:lnSpc>
                <a:spcPct val="107000"/>
              </a:lnSpc>
              <a:buClr>
                <a:srgbClr val="000000"/>
              </a:buClr>
              <a:buSzPct val="100000"/>
              <a:buFont typeface="+mj-lt"/>
              <a:buAutoNum type="arabicPeriod"/>
            </a:pPr>
            <a:r>
              <a:rPr lang="en-CA" sz="1600"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Ensure employees feel informed and supported while the change is occurring, demonstrating the need for change, the impacts and the benefits </a:t>
            </a:r>
            <a:r>
              <a:rPr lang="en-CA" sz="1600"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the </a:t>
            </a:r>
            <a:r>
              <a:rPr lang="en-CA" sz="1600"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new ways of working will have on their daily work activities. </a:t>
            </a:r>
          </a:p>
          <a:p>
            <a:pPr marL="800100" lvl="1" indent="-342900" algn="just" fontAlgn="base">
              <a:lnSpc>
                <a:spcPct val="107000"/>
              </a:lnSpc>
              <a:buClr>
                <a:srgbClr val="000000"/>
              </a:buClr>
              <a:buSzPct val="100000"/>
              <a:buFont typeface="+mj-lt"/>
              <a:buAutoNum type="arabicPeriod"/>
            </a:pPr>
            <a:endParaRPr lang="en-CA" sz="1600"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endParaRPr>
          </a:p>
          <a:p>
            <a:pPr marL="800100" lvl="1" indent="-342900" algn="just" fontAlgn="base">
              <a:lnSpc>
                <a:spcPct val="107000"/>
              </a:lnSpc>
              <a:buClr>
                <a:srgbClr val="000000"/>
              </a:buClr>
              <a:buSzPct val="100000"/>
              <a:buFont typeface="+mj-lt"/>
              <a:buAutoNum type="arabicPeriod"/>
            </a:pPr>
            <a:r>
              <a:rPr lang="en-CA" sz="1600"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Build desire among people managers, senior leaders and all employees to actively participate in the change impacting their workplace, to develop a sense of ownership that will ensure a new mindset and behaviours are sustained. </a:t>
            </a:r>
          </a:p>
          <a:p>
            <a:pPr marL="800100" lvl="1" indent="-342900" algn="just" fontAlgn="base">
              <a:lnSpc>
                <a:spcPct val="106000"/>
              </a:lnSpc>
              <a:buClr>
                <a:srgbClr val="000000"/>
              </a:buClr>
              <a:buSzPct val="100000"/>
              <a:buFont typeface="+mj-lt"/>
              <a:buAutoNum type="arabicPeriod"/>
            </a:pPr>
            <a:endParaRPr lang="en-CA" sz="1600"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endParaRPr>
          </a:p>
          <a:p>
            <a:pPr marL="800100" lvl="1" indent="-342900" algn="just" fontAlgn="base">
              <a:lnSpc>
                <a:spcPct val="107000"/>
              </a:lnSpc>
              <a:buClr>
                <a:srgbClr val="000000"/>
              </a:buClr>
              <a:buSzPct val="100000"/>
              <a:buFont typeface="+mj-lt"/>
              <a:buAutoNum type="arabicPeriod"/>
            </a:pPr>
            <a:r>
              <a:rPr lang="en-CA" sz="1600"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Equip employees with the necessary resources, training and tools on how to change the way they work and their behaviours, to ensure they are confident to perform to work efficiently and productively in the new space.</a:t>
            </a:r>
          </a:p>
          <a:p>
            <a:pPr marL="800100" lvl="1" indent="-342900" algn="just" fontAlgn="base">
              <a:lnSpc>
                <a:spcPct val="107000"/>
              </a:lnSpc>
              <a:buClr>
                <a:srgbClr val="000000"/>
              </a:buClr>
              <a:buSzPct val="100000"/>
              <a:buFont typeface="+mj-lt"/>
              <a:buAutoNum type="arabicPeriod"/>
            </a:pPr>
            <a:endParaRPr lang="en-CA" sz="1600"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endParaRPr>
          </a:p>
          <a:p>
            <a:pPr marL="800100" lvl="1" indent="-342900" algn="just" fontAlgn="base">
              <a:lnSpc>
                <a:spcPct val="106000"/>
              </a:lnSpc>
              <a:spcAft>
                <a:spcPts val="800"/>
              </a:spcAft>
              <a:buClr>
                <a:srgbClr val="000000"/>
              </a:buClr>
              <a:buSzPct val="100000"/>
              <a:buFont typeface="+mj-lt"/>
              <a:buAutoNum type="arabicPeriod"/>
            </a:pPr>
            <a:r>
              <a:rPr lang="en-CA" sz="1600"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Reinforce the change through people managers and senior leaders, to ensure employees adopt and sustain the new mindset and behaviours.</a:t>
            </a:r>
          </a:p>
        </p:txBody>
      </p:sp>
      <p:sp>
        <p:nvSpPr>
          <p:cNvPr id="10" name="TextBox 9">
            <a:extLst>
              <a:ext uri="{FF2B5EF4-FFF2-40B4-BE49-F238E27FC236}">
                <a16:creationId xmlns:a16="http://schemas.microsoft.com/office/drawing/2014/main" id="{25CFE93E-8130-4F92-AFD4-1446252E65E8}"/>
              </a:ext>
            </a:extLst>
          </p:cNvPr>
          <p:cNvSpPr txBox="1"/>
          <p:nvPr/>
        </p:nvSpPr>
        <p:spPr>
          <a:xfrm>
            <a:off x="508759" y="222048"/>
            <a:ext cx="11006344" cy="312650"/>
          </a:xfrm>
          <a:prstGeom prst="rect">
            <a:avLst/>
          </a:prstGeom>
          <a:solidFill>
            <a:srgbClr val="FFFF00"/>
          </a:solidFill>
        </p:spPr>
        <p:txBody>
          <a:bodyPr wrap="square">
            <a:spAutoFit/>
          </a:bodyPr>
          <a:lstStyle/>
          <a:p>
            <a:pPr marL="342900" lvl="0" indent="-342900" algn="just" fontAlgn="base">
              <a:lnSpc>
                <a:spcPct val="107000"/>
              </a:lnSpc>
              <a:buClr>
                <a:srgbClr val="000000"/>
              </a:buClr>
              <a:buSzPts val="1100"/>
              <a:buFont typeface="Arial" panose="020B0604020202020204" pitchFamily="34" charset="0"/>
              <a:buChar char="▪"/>
            </a:pPr>
            <a:r>
              <a:rPr lang="en-CA" sz="1400" b="1"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[OPTIONAL] Add additional objective(s) based on Readiness Assessments and outcomes of the CM Kick-off Session.</a:t>
            </a:r>
          </a:p>
        </p:txBody>
      </p:sp>
    </p:spTree>
    <p:extLst>
      <p:ext uri="{BB962C8B-B14F-4D97-AF65-F5344CB8AC3E}">
        <p14:creationId xmlns:p14="http://schemas.microsoft.com/office/powerpoint/2010/main" val="3424531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FBBA4D89-40A8-4D25-A68D-FFF331F7D5A6}"/>
              </a:ext>
            </a:extLst>
          </p:cNvPr>
          <p:cNvSpPr txBox="1"/>
          <p:nvPr/>
        </p:nvSpPr>
        <p:spPr>
          <a:xfrm>
            <a:off x="145197" y="155844"/>
            <a:ext cx="11006344" cy="543162"/>
          </a:xfrm>
          <a:prstGeom prst="rect">
            <a:avLst/>
          </a:prstGeom>
          <a:solidFill>
            <a:srgbClr val="FFFF00"/>
          </a:solidFill>
        </p:spPr>
        <p:txBody>
          <a:bodyPr wrap="square">
            <a:spAutoFit/>
          </a:bodyPr>
          <a:lstStyle/>
          <a:p>
            <a:pPr marL="342900" lvl="0" indent="-342900" algn="just" fontAlgn="base">
              <a:lnSpc>
                <a:spcPct val="107000"/>
              </a:lnSpc>
              <a:buClr>
                <a:srgbClr val="000000"/>
              </a:buClr>
              <a:buSzPts val="1100"/>
              <a:buFont typeface="Arial" panose="020B0604020202020204" pitchFamily="34" charset="0"/>
              <a:buChar char="▪"/>
            </a:pPr>
            <a:r>
              <a:rPr lang="en-CA" sz="1400" b="1"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If you are presenting your strategy to a senior audience, we recommend not including the next 4 slides as the information presented is too detailed. You can use Slide 13 High-Level CM Plan as an overview for that audience. </a:t>
            </a:r>
            <a:endParaRPr lang="en-CA" sz="1400"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endParaRPr>
          </a:p>
        </p:txBody>
      </p:sp>
      <p:sp>
        <p:nvSpPr>
          <p:cNvPr id="11" name="Title 10"/>
          <p:cNvSpPr>
            <a:spLocks noGrp="1"/>
          </p:cNvSpPr>
          <p:nvPr>
            <p:ph type="title"/>
          </p:nvPr>
        </p:nvSpPr>
        <p:spPr/>
        <p:txBody>
          <a:bodyPr/>
          <a:lstStyle/>
          <a:p>
            <a:r>
              <a:rPr lang="en-US" dirty="0"/>
              <a:t>Objective 1 - Inform</a:t>
            </a:r>
          </a:p>
        </p:txBody>
      </p:sp>
      <p:sp>
        <p:nvSpPr>
          <p:cNvPr id="8" name="TextBox 7">
            <a:extLst>
              <a:ext uri="{FF2B5EF4-FFF2-40B4-BE49-F238E27FC236}">
                <a16:creationId xmlns:a16="http://schemas.microsoft.com/office/drawing/2014/main" id="{FAFE59C0-349C-44E5-A1A8-8C9F5C87EA5F}"/>
              </a:ext>
            </a:extLst>
          </p:cNvPr>
          <p:cNvSpPr txBox="1"/>
          <p:nvPr/>
        </p:nvSpPr>
        <p:spPr>
          <a:xfrm>
            <a:off x="628649" y="1550623"/>
            <a:ext cx="10886453" cy="671915"/>
          </a:xfrm>
          <a:prstGeom prst="rect">
            <a:avLst/>
          </a:prstGeom>
          <a:solidFill>
            <a:schemeClr val="accent2">
              <a:lumMod val="20000"/>
              <a:lumOff val="80000"/>
            </a:schemeClr>
          </a:solidFill>
        </p:spPr>
        <p:txBody>
          <a:bodyPr wrap="square">
            <a:spAutoFit/>
          </a:bodyPr>
          <a:lstStyle/>
          <a:p>
            <a:pPr algn="just" fontAlgn="base">
              <a:lnSpc>
                <a:spcPct val="107000"/>
              </a:lnSpc>
              <a:buClr>
                <a:srgbClr val="000000"/>
              </a:buClr>
              <a:buSzPts val="1100"/>
            </a:pPr>
            <a:r>
              <a:rPr lang="en-CA" b="1"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Ensure employees feel informed and supported while the change is occurring, demonstrating the need for change, the impacts and the benefits the new ways of working will have on their daily work activities. </a:t>
            </a:r>
          </a:p>
        </p:txBody>
      </p:sp>
      <p:sp>
        <p:nvSpPr>
          <p:cNvPr id="16" name="TextBox 15">
            <a:extLst>
              <a:ext uri="{FF2B5EF4-FFF2-40B4-BE49-F238E27FC236}">
                <a16:creationId xmlns:a16="http://schemas.microsoft.com/office/drawing/2014/main" id="{047EAC8C-3DD6-4A0C-A7F5-256B6C762A87}"/>
              </a:ext>
            </a:extLst>
          </p:cNvPr>
          <p:cNvSpPr txBox="1"/>
          <p:nvPr/>
        </p:nvSpPr>
        <p:spPr>
          <a:xfrm>
            <a:off x="628649" y="2302666"/>
            <a:ext cx="10863558" cy="3339184"/>
          </a:xfrm>
          <a:prstGeom prst="rect">
            <a:avLst/>
          </a:prstGeom>
          <a:solidFill>
            <a:schemeClr val="bg2"/>
          </a:solidFill>
        </p:spPr>
        <p:txBody>
          <a:bodyPr wrap="square">
            <a:spAutoFit/>
          </a:bodyPr>
          <a:lstStyle/>
          <a:p>
            <a:pPr marL="742950" lvl="1" indent="-285750" algn="just" fontAlgn="base">
              <a:lnSpc>
                <a:spcPct val="107000"/>
              </a:lnSpc>
              <a:buClr>
                <a:srgbClr val="000000"/>
              </a:buClr>
              <a:buSzPts val="1100"/>
              <a:buFont typeface="Arial" panose="020B0604020202020204" pitchFamily="34" charset="0"/>
              <a:buChar char="•"/>
            </a:pPr>
            <a:r>
              <a:rPr lang="en-CA" b="1"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Announcements from the project sponsor</a:t>
            </a:r>
          </a:p>
          <a:p>
            <a:pPr marL="1200150" lvl="2" indent="-285750" algn="just" fontAlgn="base">
              <a:lnSpc>
                <a:spcPct val="107000"/>
              </a:lnSpc>
              <a:buClr>
                <a:srgbClr val="000000"/>
              </a:buClr>
              <a:buSzPts val="1100"/>
              <a:buFont typeface="Arial" panose="020B0604020202020204" pitchFamily="34" charset="0"/>
              <a:buChar char="•"/>
            </a:pPr>
            <a:r>
              <a:rPr lang="en-CA"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Project announcement</a:t>
            </a:r>
          </a:p>
          <a:p>
            <a:pPr marL="1200150" lvl="2" indent="-285750" algn="just" fontAlgn="base">
              <a:lnSpc>
                <a:spcPct val="107000"/>
              </a:lnSpc>
              <a:buClr>
                <a:srgbClr val="000000"/>
              </a:buClr>
              <a:buSzPts val="1100"/>
              <a:buFont typeface="Arial" panose="020B0604020202020204" pitchFamily="34" charset="0"/>
              <a:buChar char="•"/>
            </a:pPr>
            <a:r>
              <a:rPr lang="en-CA"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Floor </a:t>
            </a:r>
            <a:r>
              <a:rPr lang="en-CA"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plan announcement</a:t>
            </a:r>
          </a:p>
          <a:p>
            <a:pPr marL="1200150" lvl="2" indent="-285750" algn="just" fontAlgn="base">
              <a:lnSpc>
                <a:spcPct val="107000"/>
              </a:lnSpc>
              <a:buClr>
                <a:srgbClr val="000000"/>
              </a:buClr>
              <a:buSzPts val="1100"/>
              <a:buFont typeface="Arial" panose="020B0604020202020204" pitchFamily="34" charset="0"/>
              <a:buChar char="•"/>
            </a:pPr>
            <a:r>
              <a:rPr lang="en-CA"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Pre-opening announcements</a:t>
            </a:r>
          </a:p>
          <a:p>
            <a:pPr marL="742950" lvl="1" indent="-285750" algn="just" fontAlgn="base">
              <a:lnSpc>
                <a:spcPct val="107000"/>
              </a:lnSpc>
              <a:buClr>
                <a:srgbClr val="000000"/>
              </a:buClr>
              <a:buSzPts val="1100"/>
              <a:buFont typeface="Arial" panose="020B0604020202020204" pitchFamily="34" charset="0"/>
              <a:buChar char="•"/>
            </a:pPr>
            <a:r>
              <a:rPr lang="en-CA" b="1"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Communication channel(s) and content (intranet, newsletter and/or MS Teams channel)</a:t>
            </a:r>
          </a:p>
          <a:p>
            <a:pPr marL="1200150" lvl="2" indent="-285750" algn="just" fontAlgn="base">
              <a:lnSpc>
                <a:spcPct val="107000"/>
              </a:lnSpc>
              <a:buClr>
                <a:srgbClr val="000000"/>
              </a:buClr>
              <a:buSzPts val="1100"/>
              <a:buFont typeface="Arial" panose="020B0604020202020204" pitchFamily="34" charset="0"/>
              <a:buChar char="•"/>
            </a:pPr>
            <a:r>
              <a:rPr lang="en-CA"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Commonly asked questions</a:t>
            </a:r>
          </a:p>
          <a:p>
            <a:pPr marL="1200150" lvl="2" indent="-285750" algn="just" fontAlgn="base">
              <a:lnSpc>
                <a:spcPct val="107000"/>
              </a:lnSpc>
              <a:buClr>
                <a:srgbClr val="000000"/>
              </a:buClr>
              <a:buSzPts val="1100"/>
              <a:buFont typeface="Arial" panose="020B0604020202020204" pitchFamily="34" charset="0"/>
              <a:buChar char="•"/>
            </a:pPr>
            <a:r>
              <a:rPr lang="en-CA"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Key messages</a:t>
            </a:r>
          </a:p>
          <a:p>
            <a:pPr marL="1200150" lvl="2" indent="-285750" algn="just" fontAlgn="base">
              <a:lnSpc>
                <a:spcPct val="107000"/>
              </a:lnSpc>
              <a:buClr>
                <a:srgbClr val="000000"/>
              </a:buClr>
              <a:buSzPts val="1100"/>
              <a:buFont typeface="Arial" panose="020B0604020202020204" pitchFamily="34" charset="0"/>
              <a:buChar char="•"/>
            </a:pPr>
            <a:r>
              <a:rPr lang="en-CA"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PSPC Project Story Collection</a:t>
            </a:r>
          </a:p>
          <a:p>
            <a:pPr marL="742950" lvl="1" indent="-285750" algn="just" fontAlgn="base">
              <a:lnSpc>
                <a:spcPct val="107000"/>
              </a:lnSpc>
              <a:buClr>
                <a:srgbClr val="000000"/>
              </a:buClr>
              <a:buSzPts val="1100"/>
              <a:buFont typeface="Arial" panose="020B0604020202020204" pitchFamily="34" charset="0"/>
              <a:buChar char="•"/>
            </a:pPr>
            <a:r>
              <a:rPr lang="en-CA" b="1"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Direct communication from people manager to employees</a:t>
            </a:r>
          </a:p>
          <a:p>
            <a:pPr marL="1200150" lvl="2" indent="-285750" algn="just" fontAlgn="base">
              <a:lnSpc>
                <a:spcPct val="107000"/>
              </a:lnSpc>
              <a:buClr>
                <a:srgbClr val="000000"/>
              </a:buClr>
              <a:buSzPts val="1100"/>
              <a:buFont typeface="Arial" panose="020B0604020202020204" pitchFamily="34" charset="0"/>
              <a:buChar char="•"/>
            </a:pPr>
            <a:r>
              <a:rPr lang="en-CA"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Manager toolkit</a:t>
            </a:r>
          </a:p>
          <a:p>
            <a:pPr marL="1200150" lvl="2" indent="-285750" algn="just" fontAlgn="base">
              <a:lnSpc>
                <a:spcPct val="107000"/>
              </a:lnSpc>
              <a:buClr>
                <a:srgbClr val="000000"/>
              </a:buClr>
              <a:buSzPts val="1100"/>
              <a:buFont typeface="Arial" panose="020B0604020202020204" pitchFamily="34" charset="0"/>
              <a:buChar char="•"/>
            </a:pPr>
            <a:endParaRPr lang="en-CA"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555691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t>Objective 2 - Involve</a:t>
            </a:r>
          </a:p>
        </p:txBody>
      </p:sp>
      <p:sp>
        <p:nvSpPr>
          <p:cNvPr id="8" name="TextBox 7">
            <a:extLst>
              <a:ext uri="{FF2B5EF4-FFF2-40B4-BE49-F238E27FC236}">
                <a16:creationId xmlns:a16="http://schemas.microsoft.com/office/drawing/2014/main" id="{FAFE59C0-349C-44E5-A1A8-8C9F5C87EA5F}"/>
              </a:ext>
            </a:extLst>
          </p:cNvPr>
          <p:cNvSpPr txBox="1"/>
          <p:nvPr/>
        </p:nvSpPr>
        <p:spPr>
          <a:xfrm>
            <a:off x="628649" y="1550623"/>
            <a:ext cx="10886453" cy="671915"/>
          </a:xfrm>
          <a:prstGeom prst="rect">
            <a:avLst/>
          </a:prstGeom>
          <a:solidFill>
            <a:schemeClr val="accent2">
              <a:lumMod val="20000"/>
              <a:lumOff val="80000"/>
            </a:schemeClr>
          </a:solidFill>
        </p:spPr>
        <p:txBody>
          <a:bodyPr wrap="square">
            <a:spAutoFit/>
          </a:bodyPr>
          <a:lstStyle/>
          <a:p>
            <a:pPr algn="just" fontAlgn="base">
              <a:lnSpc>
                <a:spcPct val="107000"/>
              </a:lnSpc>
              <a:buClr>
                <a:srgbClr val="000000"/>
              </a:buClr>
              <a:buSzPts val="1100"/>
            </a:pPr>
            <a:r>
              <a:rPr lang="en-CA" b="1"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Build desire among managers, executives and all employees to actively participate in the change impacting their workplace, to develop a sense of ownership that will ensure a new mindset and behaviours are sustained. </a:t>
            </a:r>
          </a:p>
        </p:txBody>
      </p:sp>
      <p:sp>
        <p:nvSpPr>
          <p:cNvPr id="16" name="TextBox 15">
            <a:extLst>
              <a:ext uri="{FF2B5EF4-FFF2-40B4-BE49-F238E27FC236}">
                <a16:creationId xmlns:a16="http://schemas.microsoft.com/office/drawing/2014/main" id="{047EAC8C-3DD6-4A0C-A7F5-256B6C762A87}"/>
              </a:ext>
            </a:extLst>
          </p:cNvPr>
          <p:cNvSpPr txBox="1"/>
          <p:nvPr/>
        </p:nvSpPr>
        <p:spPr>
          <a:xfrm>
            <a:off x="628649" y="2284473"/>
            <a:ext cx="10863558" cy="3931910"/>
          </a:xfrm>
          <a:prstGeom prst="rect">
            <a:avLst/>
          </a:prstGeom>
          <a:solidFill>
            <a:schemeClr val="bg2"/>
          </a:solidFill>
        </p:spPr>
        <p:txBody>
          <a:bodyPr wrap="square">
            <a:spAutoFit/>
          </a:bodyPr>
          <a:lstStyle/>
          <a:p>
            <a:pPr marL="742950" lvl="1" indent="-285750" algn="just" fontAlgn="base">
              <a:lnSpc>
                <a:spcPct val="107000"/>
              </a:lnSpc>
              <a:buClr>
                <a:srgbClr val="000000"/>
              </a:buClr>
              <a:buSzPts val="1100"/>
              <a:buFont typeface="Arial" panose="020B0604020202020204" pitchFamily="34" charset="0"/>
              <a:buChar char="•"/>
            </a:pPr>
            <a:r>
              <a:rPr lang="en-CA" b="1"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Townhalls and events</a:t>
            </a:r>
          </a:p>
          <a:p>
            <a:pPr marL="1200150" lvl="2" indent="-285750" algn="just" fontAlgn="base">
              <a:lnSpc>
                <a:spcPct val="107000"/>
              </a:lnSpc>
              <a:buClr>
                <a:srgbClr val="000000"/>
              </a:buClr>
              <a:buSzPts val="1100"/>
              <a:buFont typeface="Arial" panose="020B0604020202020204" pitchFamily="34" charset="0"/>
              <a:buChar char="•"/>
            </a:pPr>
            <a:r>
              <a:rPr lang="en-CA"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Project announcement townhall</a:t>
            </a:r>
          </a:p>
          <a:p>
            <a:pPr marL="1200150" lvl="2" indent="-285750" algn="just" fontAlgn="base">
              <a:lnSpc>
                <a:spcPct val="107000"/>
              </a:lnSpc>
              <a:buClr>
                <a:srgbClr val="000000"/>
              </a:buClr>
              <a:buSzPts val="1100"/>
              <a:buFont typeface="Arial" panose="020B0604020202020204" pitchFamily="34" charset="0"/>
              <a:buChar char="•"/>
            </a:pPr>
            <a:r>
              <a:rPr lang="en-CA"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Pre-opening townhall</a:t>
            </a:r>
          </a:p>
          <a:p>
            <a:pPr marL="1200150" lvl="2" indent="-285750" algn="just" fontAlgn="base">
              <a:lnSpc>
                <a:spcPct val="107000"/>
              </a:lnSpc>
              <a:buClr>
                <a:srgbClr val="000000"/>
              </a:buClr>
              <a:buSzPts val="1100"/>
              <a:buFont typeface="Arial" panose="020B0604020202020204" pitchFamily="34" charset="0"/>
              <a:buChar char="•"/>
            </a:pPr>
            <a:r>
              <a:rPr lang="en-CA"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Tour of the new workspace</a:t>
            </a:r>
          </a:p>
          <a:p>
            <a:pPr marL="1200150" lvl="2" indent="-285750" algn="just" fontAlgn="base">
              <a:lnSpc>
                <a:spcPct val="107000"/>
              </a:lnSpc>
              <a:buClr>
                <a:srgbClr val="000000"/>
              </a:buClr>
              <a:buSzPts val="1100"/>
              <a:buFont typeface="Arial" panose="020B0604020202020204" pitchFamily="34" charset="0"/>
              <a:buChar char="•"/>
            </a:pPr>
            <a:r>
              <a:rPr lang="en-CA"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Hybrid opening ceremony</a:t>
            </a:r>
          </a:p>
          <a:p>
            <a:pPr marL="742950" lvl="1" indent="-285750" algn="just" fontAlgn="base">
              <a:lnSpc>
                <a:spcPct val="107000"/>
              </a:lnSpc>
              <a:buClr>
                <a:srgbClr val="000000"/>
              </a:buClr>
              <a:buSzPts val="1100"/>
              <a:buFont typeface="Arial" panose="020B0604020202020204" pitchFamily="34" charset="0"/>
              <a:buChar char="•"/>
            </a:pPr>
            <a:r>
              <a:rPr lang="en-CA" b="1"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Project engagement activities</a:t>
            </a:r>
          </a:p>
          <a:p>
            <a:pPr marL="1200150" lvl="2" indent="-285750" algn="just" fontAlgn="base">
              <a:lnSpc>
                <a:spcPct val="107000"/>
              </a:lnSpc>
              <a:buClr>
                <a:srgbClr val="000000"/>
              </a:buClr>
              <a:buSzPts val="1100"/>
              <a:buFont typeface="Arial" panose="020B0604020202020204" pitchFamily="34" charset="0"/>
              <a:buChar char="•"/>
            </a:pPr>
            <a:r>
              <a:rPr lang="en-CA"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Design survey</a:t>
            </a:r>
          </a:p>
          <a:p>
            <a:pPr marL="1200150" lvl="2" indent="-285750" algn="just" fontAlgn="base">
              <a:lnSpc>
                <a:spcPct val="107000"/>
              </a:lnSpc>
              <a:buClr>
                <a:srgbClr val="000000"/>
              </a:buClr>
              <a:buSzPts val="1100"/>
              <a:buFont typeface="Arial" panose="020B0604020202020204" pitchFamily="34" charset="0"/>
              <a:buChar char="•"/>
            </a:pPr>
            <a:r>
              <a:rPr lang="en-CA"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Removal of personal &amp; business assets</a:t>
            </a:r>
          </a:p>
          <a:p>
            <a:pPr marL="1200150" lvl="2" indent="-285750" algn="just" fontAlgn="base">
              <a:lnSpc>
                <a:spcPct val="107000"/>
              </a:lnSpc>
              <a:buClr>
                <a:srgbClr val="000000"/>
              </a:buClr>
              <a:buSzPts val="1100"/>
              <a:buFont typeface="Arial" panose="020B0604020202020204" pitchFamily="34" charset="0"/>
              <a:buChar char="•"/>
            </a:pPr>
            <a:r>
              <a:rPr lang="en-CA"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Boardroom naming</a:t>
            </a:r>
          </a:p>
          <a:p>
            <a:pPr marL="742950" lvl="1" indent="-285750" algn="just" fontAlgn="base">
              <a:lnSpc>
                <a:spcPct val="107000"/>
              </a:lnSpc>
              <a:buClr>
                <a:srgbClr val="000000"/>
              </a:buClr>
              <a:buSzPts val="1100"/>
              <a:buFont typeface="Arial" panose="020B0604020202020204" pitchFamily="34" charset="0"/>
              <a:buChar char="•"/>
            </a:pPr>
            <a:r>
              <a:rPr lang="en-CA" b="1"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New ways of working</a:t>
            </a:r>
          </a:p>
          <a:p>
            <a:pPr marL="1200150" lvl="2" indent="-285750" algn="just" fontAlgn="base">
              <a:lnSpc>
                <a:spcPct val="107000"/>
              </a:lnSpc>
              <a:buClr>
                <a:srgbClr val="000000"/>
              </a:buClr>
              <a:buSzPts val="1100"/>
              <a:buFont typeface="Arial" panose="020B0604020202020204" pitchFamily="34" charset="0"/>
              <a:buChar char="•"/>
            </a:pPr>
            <a:r>
              <a:rPr lang="en-CA"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Community norms (etiquette)</a:t>
            </a:r>
          </a:p>
          <a:p>
            <a:pPr marL="1200150" lvl="2" indent="-285750" algn="just" fontAlgn="base">
              <a:lnSpc>
                <a:spcPct val="107000"/>
              </a:lnSpc>
              <a:buClr>
                <a:srgbClr val="000000"/>
              </a:buClr>
              <a:buSzPts val="1100"/>
              <a:buFont typeface="Arial" panose="020B0604020202020204" pitchFamily="34" charset="0"/>
              <a:buChar char="•"/>
            </a:pPr>
            <a:r>
              <a:rPr lang="en-CA"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Team charters</a:t>
            </a:r>
          </a:p>
          <a:p>
            <a:pPr marL="742950" lvl="1" indent="-285750" algn="just" fontAlgn="base">
              <a:lnSpc>
                <a:spcPct val="107000"/>
              </a:lnSpc>
              <a:buClr>
                <a:srgbClr val="000000"/>
              </a:buClr>
              <a:buSzPts val="1100"/>
              <a:buFont typeface="Arial" panose="020B0604020202020204" pitchFamily="34" charset="0"/>
              <a:buChar char="•"/>
            </a:pPr>
            <a:r>
              <a:rPr lang="en-CA" b="1"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Change Agent Network</a:t>
            </a:r>
          </a:p>
        </p:txBody>
      </p:sp>
    </p:spTree>
    <p:extLst>
      <p:ext uri="{BB962C8B-B14F-4D97-AF65-F5344CB8AC3E}">
        <p14:creationId xmlns:p14="http://schemas.microsoft.com/office/powerpoint/2010/main" val="2138607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a:t>Objective 3 - Equip</a:t>
            </a:r>
          </a:p>
        </p:txBody>
      </p:sp>
      <p:sp>
        <p:nvSpPr>
          <p:cNvPr id="8" name="TextBox 7">
            <a:extLst>
              <a:ext uri="{FF2B5EF4-FFF2-40B4-BE49-F238E27FC236}">
                <a16:creationId xmlns:a16="http://schemas.microsoft.com/office/drawing/2014/main" id="{FAFE59C0-349C-44E5-A1A8-8C9F5C87EA5F}"/>
              </a:ext>
            </a:extLst>
          </p:cNvPr>
          <p:cNvSpPr txBox="1"/>
          <p:nvPr/>
        </p:nvSpPr>
        <p:spPr>
          <a:xfrm>
            <a:off x="628649" y="1550623"/>
            <a:ext cx="10886453" cy="671915"/>
          </a:xfrm>
          <a:prstGeom prst="rect">
            <a:avLst/>
          </a:prstGeom>
          <a:solidFill>
            <a:schemeClr val="accent2">
              <a:lumMod val="20000"/>
              <a:lumOff val="80000"/>
            </a:schemeClr>
          </a:solidFill>
        </p:spPr>
        <p:txBody>
          <a:bodyPr wrap="square">
            <a:spAutoFit/>
          </a:bodyPr>
          <a:lstStyle/>
          <a:p>
            <a:pPr algn="just" fontAlgn="base">
              <a:lnSpc>
                <a:spcPct val="107000"/>
              </a:lnSpc>
              <a:buClr>
                <a:srgbClr val="000000"/>
              </a:buClr>
              <a:buSzPts val="1100"/>
            </a:pPr>
            <a:r>
              <a:rPr lang="en-CA" b="1"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Equip employees with the necessary resources, training and tools on how to change the way they work and their behaviours, to ensure they are confident to perform to work efficiently and productively in the new space.</a:t>
            </a:r>
          </a:p>
        </p:txBody>
      </p:sp>
      <p:sp>
        <p:nvSpPr>
          <p:cNvPr id="16" name="TextBox 15">
            <a:extLst>
              <a:ext uri="{FF2B5EF4-FFF2-40B4-BE49-F238E27FC236}">
                <a16:creationId xmlns:a16="http://schemas.microsoft.com/office/drawing/2014/main" id="{047EAC8C-3DD6-4A0C-A7F5-256B6C762A87}"/>
              </a:ext>
            </a:extLst>
          </p:cNvPr>
          <p:cNvSpPr txBox="1"/>
          <p:nvPr/>
        </p:nvSpPr>
        <p:spPr>
          <a:xfrm>
            <a:off x="628648" y="2284473"/>
            <a:ext cx="10886453" cy="2153731"/>
          </a:xfrm>
          <a:prstGeom prst="rect">
            <a:avLst/>
          </a:prstGeom>
          <a:solidFill>
            <a:schemeClr val="bg2"/>
          </a:solidFill>
        </p:spPr>
        <p:txBody>
          <a:bodyPr wrap="square">
            <a:spAutoFit/>
          </a:bodyPr>
          <a:lstStyle/>
          <a:p>
            <a:pPr marL="742950" lvl="1" indent="-285750" algn="just" fontAlgn="base">
              <a:lnSpc>
                <a:spcPct val="107000"/>
              </a:lnSpc>
              <a:buClr>
                <a:srgbClr val="000000"/>
              </a:buClr>
              <a:buSzPts val="1100"/>
              <a:buFont typeface="Arial" panose="020B0604020202020204" pitchFamily="34" charset="0"/>
              <a:buChar char="•"/>
            </a:pPr>
            <a:r>
              <a:rPr lang="en-CA" b="1"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Toolkits/User guides</a:t>
            </a:r>
          </a:p>
          <a:p>
            <a:pPr marL="1200150" lvl="2" indent="-285750" algn="just" fontAlgn="base">
              <a:lnSpc>
                <a:spcPct val="107000"/>
              </a:lnSpc>
              <a:buClr>
                <a:srgbClr val="000000"/>
              </a:buClr>
              <a:buSzPts val="1100"/>
              <a:buFont typeface="Arial" panose="020B0604020202020204" pitchFamily="34" charset="0"/>
              <a:buChar char="•"/>
            </a:pPr>
            <a:r>
              <a:rPr lang="en-CA"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Managers</a:t>
            </a:r>
          </a:p>
          <a:p>
            <a:pPr marL="1200150" lvl="2" indent="-285750" algn="just" fontAlgn="base">
              <a:lnSpc>
                <a:spcPct val="107000"/>
              </a:lnSpc>
              <a:buClr>
                <a:srgbClr val="000000"/>
              </a:buClr>
              <a:buSzPts val="1100"/>
              <a:buFont typeface="Arial" panose="020B0604020202020204" pitchFamily="34" charset="0"/>
              <a:buChar char="•"/>
            </a:pPr>
            <a:r>
              <a:rPr lang="en-CA"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Employees</a:t>
            </a:r>
          </a:p>
          <a:p>
            <a:pPr marL="742950" lvl="1" indent="-285750" algn="just" fontAlgn="base">
              <a:lnSpc>
                <a:spcPct val="107000"/>
              </a:lnSpc>
              <a:buClr>
                <a:srgbClr val="000000"/>
              </a:buClr>
              <a:buSzPts val="1100"/>
              <a:buFont typeface="Arial" panose="020B0604020202020204" pitchFamily="34" charset="0"/>
              <a:buChar char="•"/>
            </a:pPr>
            <a:r>
              <a:rPr lang="en-CA" b="1"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Training</a:t>
            </a:r>
          </a:p>
          <a:p>
            <a:pPr marL="1200150" lvl="2" indent="-285750" algn="just" fontAlgn="base">
              <a:lnSpc>
                <a:spcPct val="107000"/>
              </a:lnSpc>
              <a:buClr>
                <a:srgbClr val="000000"/>
              </a:buClr>
              <a:buSzPts val="1100"/>
              <a:buFont typeface="Arial" panose="020B0604020202020204" pitchFamily="34" charset="0"/>
              <a:buChar char="•"/>
            </a:pPr>
            <a:r>
              <a:rPr lang="en-CA"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A day in the life presentation</a:t>
            </a:r>
          </a:p>
          <a:p>
            <a:pPr marL="1200150" lvl="2" indent="-285750" algn="just" fontAlgn="base">
              <a:lnSpc>
                <a:spcPct val="107000"/>
              </a:lnSpc>
              <a:buClr>
                <a:srgbClr val="000000"/>
              </a:buClr>
              <a:buSzPts val="1100"/>
              <a:buFont typeface="Arial" panose="020B0604020202020204" pitchFamily="34" charset="0"/>
              <a:buChar char="•"/>
            </a:pPr>
            <a:r>
              <a:rPr lang="en-CA" dirty="0">
                <a:uFill>
                  <a:solidFill>
                    <a:srgbClr val="000000"/>
                  </a:solidFill>
                </a:uFill>
                <a:latin typeface="Calibri" panose="020F0502020204030204" pitchFamily="34" charset="0"/>
                <a:ea typeface="Arial" panose="020B0604020202020204" pitchFamily="34" charset="0"/>
                <a:cs typeface="Times New Roman" panose="02020603050405020304" pitchFamily="18" charset="0"/>
              </a:rPr>
              <a:t>Training content</a:t>
            </a:r>
          </a:p>
          <a:p>
            <a:pPr marL="1200150" lvl="2" indent="-285750" algn="just" fontAlgn="base">
              <a:lnSpc>
                <a:spcPct val="107000"/>
              </a:lnSpc>
              <a:buClr>
                <a:srgbClr val="000000"/>
              </a:buClr>
              <a:buSzPts val="1100"/>
              <a:buFont typeface="Arial" panose="020B0604020202020204" pitchFamily="34" charset="0"/>
              <a:buChar char="•"/>
            </a:pPr>
            <a:endParaRPr lang="en-CA" u="none" strike="noStrike" dirty="0">
              <a:effectLst/>
              <a:uFill>
                <a:solidFill>
                  <a:srgbClr val="000000"/>
                </a:solidFill>
              </a:uFill>
              <a:latin typeface="Calibri" panose="020F0502020204030204" pitchFamily="34"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6599794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ENGAGE" val="{&quot;SavedSwatch&quot;:&quot;-13737390|-5389529|-10807215|-8355712|-16724839|PSPC&quot;,&quot;Id&quot;:&quot;5f0610354345311ba073c1de&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GCworkplace-Color Palette">
      <a:dk1>
        <a:srgbClr val="000000"/>
      </a:dk1>
      <a:lt1>
        <a:srgbClr val="FFFFFF"/>
      </a:lt1>
      <a:dk2>
        <a:srgbClr val="77797C"/>
      </a:dk2>
      <a:lt2>
        <a:srgbClr val="E7E6E6"/>
      </a:lt2>
      <a:accent1>
        <a:srgbClr val="A8CE75"/>
      </a:accent1>
      <a:accent2>
        <a:srgbClr val="4CB6A0"/>
      </a:accent2>
      <a:accent3>
        <a:srgbClr val="18853F"/>
      </a:accent3>
      <a:accent4>
        <a:srgbClr val="F2A920"/>
      </a:accent4>
      <a:accent5>
        <a:srgbClr val="17455C"/>
      </a:accent5>
      <a:accent6>
        <a:srgbClr val="BBBCBF"/>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22386</TotalTime>
  <Words>2103</Words>
  <Application>Microsoft Office PowerPoint</Application>
  <PresentationFormat>Widescreen</PresentationFormat>
  <Paragraphs>145</Paragraphs>
  <Slides>16</Slides>
  <Notes>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Arial</vt:lpstr>
      <vt:lpstr>Calibri</vt:lpstr>
      <vt:lpstr>Georgia</vt:lpstr>
      <vt:lpstr>Wingdings</vt:lpstr>
      <vt:lpstr>Office Theme</vt:lpstr>
      <vt:lpstr>think-cell Slide</vt:lpstr>
      <vt:lpstr>Change Management Strategy</vt:lpstr>
      <vt:lpstr>How to use this document</vt:lpstr>
      <vt:lpstr>Context: Organizational and Project Vision</vt:lpstr>
      <vt:lpstr>Context: Project Management Readiness</vt:lpstr>
      <vt:lpstr>Context: Change Readiness</vt:lpstr>
      <vt:lpstr>Change Management Strategy Objectives</vt:lpstr>
      <vt:lpstr>Objective 1 - Inform</vt:lpstr>
      <vt:lpstr>Objective 2 - Involve</vt:lpstr>
      <vt:lpstr>Objective 3 - Equip</vt:lpstr>
      <vt:lpstr>Objective 4 - Reinforce</vt:lpstr>
      <vt:lpstr>Risks and considerations (1 of 2)</vt:lpstr>
      <vt:lpstr>Risks and considerations (2 of 2)</vt:lpstr>
      <vt:lpstr>High-Level Change Management Plan</vt:lpstr>
      <vt:lpstr>Expected outcomes </vt:lpstr>
      <vt:lpstr>Change inventory and impact assessment</vt:lpstr>
      <vt:lpstr>Contributors table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Tu</dc:creator>
  <cp:lastModifiedBy>Sophie Genereux</cp:lastModifiedBy>
  <cp:revision>339</cp:revision>
  <dcterms:created xsi:type="dcterms:W3CDTF">2018-01-23T15:59:12Z</dcterms:created>
  <dcterms:modified xsi:type="dcterms:W3CDTF">2022-09-12T11:57:47Z</dcterms:modified>
</cp:coreProperties>
</file>