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65ED-2864-4E1A-83D5-324EF6CE9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94FDA-CC3E-4EEC-B3A0-94BD67721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94F20-787A-4FDF-ADC8-AA1CE6F9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327E9-0B5D-429D-9A76-305247A6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0A95F-36E2-4A55-B34D-63A7105F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718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1BCD-6FC4-4550-B5A2-10A50810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F5B7B-E4DA-4DB7-9DAA-2E6D1ED3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111F4-144C-4CBA-8BCF-A845B40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A42F-CFD7-4681-8511-EA8F3B82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9CE8C-038A-4171-B3D7-CDF66621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02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EE57D-A949-4958-8D39-3E7427351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5902B-BC0C-4945-8A4A-423FAAA7B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C3CAB-2692-4099-A27F-98743128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61A0C-776D-41C6-9FEA-0FC8D445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15241-FC75-4169-98C8-1B0BB1FF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77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B04C-6542-4F3A-9D2A-95AA98D7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3770-437C-49AD-AB16-AA9FE2112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F5A6-BA0A-4C56-9CDD-81540FED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09E22-BE7C-4D3D-AB12-5FCF6FA8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E4B4-7280-41C3-9A4D-B823DD6F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2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22ED-2BE5-4D33-B776-B27801CF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56B46-F78A-4566-95FE-DC87E194D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3F46D-B764-4BC3-BC91-0E07FF86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C44E5-04A0-4AB4-A255-238BEF71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4D732-BE17-47A9-85BA-42CE7CDA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90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AB52-A886-4822-95BF-91CB52599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239D2-A59F-4486-A1C0-D68FAF0A6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E269D-03B2-4624-BE77-053E902F4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B8269-CF82-43A7-BE48-96E4AC02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49A5F-83C2-4D06-92D8-E7297DFD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4FD06-0608-448D-96B7-AE9C04E7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02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5E41-2C3B-4BA2-AB5B-D63643CD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AE923-D5D9-4332-AE16-7DDFFA8B8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BF78C-FF79-405D-B685-8D44B9AC9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FEC6F-EEF9-49B5-B1D0-D44D59357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B332EF-62B5-4877-9342-891AF7295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2645B-78B5-4553-84CF-B4087F03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CFDBFD-F1DB-453D-9D12-2181237A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35E7F0-C84E-419A-B430-5012874C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07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9CFC-1A49-45E0-B774-B8EB1710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C3C1A-7BF7-416E-8DEF-B1BF0D79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34785-2A46-4526-BB71-853BA562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825B0-B0DF-401E-8CAE-C288F1D1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05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2DC49-4C6A-4AE2-ABCF-F65A7EEF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6EB19-6054-488E-97FD-AA62A769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885F8-1F21-4F05-844A-4B4FB4FD6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960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3C3C-9E71-4FC9-B641-E7A48A9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4AE5-8B8E-4248-9393-AB7709E15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4493E-AD70-4435-B581-99A83197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7B5A1-0ECB-4B54-A796-059B56B1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2E22C-3F30-4424-A4C3-4066EBA1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9AFE3-3916-40A0-B609-C770A77F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08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18EF-3126-4B3A-A10B-8FA8D98D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C6711-4649-4E59-A547-1B41ACD64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E9BEC-4F0A-4FCD-BEEF-313C80DD0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06990-E880-4B44-8440-0BA764882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C7D95-560F-4683-A28D-410BACDD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E81C7-5ADC-4F13-8933-E49E55118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7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3A991-A318-4BEA-B9F7-76A39A652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74B48-4BA3-486B-BDC8-AD21BA64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5F6E8-5475-47AB-A639-48401C04F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1CD9-3EE4-461C-8A17-F209B3DB193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DC5C-84FB-44CF-AA4F-0401C97B7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900C9-2E29-4BED-9579-F09D709B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F3FEC-C935-45DC-B1F8-034A9D5BFD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5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White rectangle">
            <a:extLst>
              <a:ext uri="{FF2B5EF4-FFF2-40B4-BE49-F238E27FC236}">
                <a16:creationId xmlns:a16="http://schemas.microsoft.com/office/drawing/2014/main" id="{9866DFA1-841F-4086-9938-5DF98505BD34}"/>
              </a:ext>
            </a:extLst>
          </p:cNvPr>
          <p:cNvSpPr/>
          <p:nvPr/>
        </p:nvSpPr>
        <p:spPr>
          <a:xfrm>
            <a:off x="0" y="6139788"/>
            <a:ext cx="12192000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rgbClr val="FFFFFF"/>
              </a:solidFill>
            </a:endParaRPr>
          </a:p>
        </p:txBody>
      </p:sp>
      <p:pic>
        <p:nvPicPr>
          <p:cNvPr id="6" name="Picture 5" descr="Image result for canada wordmark">
            <a:hlinkClick r:id="rId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  <a:extLst>
              <a:ext uri="{FF2B5EF4-FFF2-40B4-BE49-F238E27FC236}">
                <a16:creationId xmlns:a16="http://schemas.microsoft.com/office/drawing/2014/main" id="{FF8D4447-F38E-4FFD-8137-03C152AE8C7B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90" y="6396332"/>
            <a:ext cx="885392" cy="22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overnment of Canada">
            <a:extLst>
              <a:ext uri="{FF2B5EF4-FFF2-40B4-BE49-F238E27FC236}">
                <a16:creationId xmlns:a16="http://schemas.microsoft.com/office/drawing/2014/main" id="{F3EB9EDF-6B82-4F5F-A36E-D5B6662F9B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3" y="6374999"/>
            <a:ext cx="2036645" cy="250665"/>
          </a:xfrm>
          <a:prstGeom prst="rect">
            <a:avLst/>
          </a:prstGeom>
        </p:spPr>
      </p:pic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FD0DFEF-FE88-4555-9574-F12F34C87C38}"/>
              </a:ext>
            </a:extLst>
          </p:cNvPr>
          <p:cNvSpPr txBox="1">
            <a:spLocks/>
          </p:cNvSpPr>
          <p:nvPr/>
        </p:nvSpPr>
        <p:spPr>
          <a:xfrm>
            <a:off x="5640720" y="2716429"/>
            <a:ext cx="5997562" cy="737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7200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CM </a:t>
            </a:r>
            <a:r>
              <a:rPr lang="fr-CA" sz="7200" b="1" dirty="0" err="1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Strategy</a:t>
            </a:r>
            <a:endParaRPr lang="en-CA" sz="6000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D3E044-C7B6-4C9F-A362-D627D2BC7B1E}"/>
              </a:ext>
            </a:extLst>
          </p:cNvPr>
          <p:cNvSpPr txBox="1"/>
          <p:nvPr/>
        </p:nvSpPr>
        <p:spPr>
          <a:xfrm rot="20945064">
            <a:off x="9552579" y="3933594"/>
            <a:ext cx="2400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CA" sz="2400" dirty="0" err="1">
                <a:solidFill>
                  <a:schemeClr val="accent4"/>
                </a:solidFill>
                <a:latin typeface="Modern Love Grunge" panose="020B0604020202020204" pitchFamily="82" charset="0"/>
              </a:rPr>
              <a:t>Coming</a:t>
            </a:r>
            <a:r>
              <a:rPr lang="fr-CA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 </a:t>
            </a:r>
            <a:r>
              <a:rPr lang="fr-CA" sz="2400" dirty="0" err="1">
                <a:solidFill>
                  <a:schemeClr val="accent4"/>
                </a:solidFill>
                <a:latin typeface="Modern Love Grunge" panose="020B0604020202020204" pitchFamily="82" charset="0"/>
              </a:rPr>
              <a:t>soon</a:t>
            </a:r>
            <a:r>
              <a:rPr lang="fr-CA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!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odern Love Grunge" panose="020B0604020202020204" pitchFamily="82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777C1F1-B400-4EA6-9A3D-399802D8D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089" y="137576"/>
            <a:ext cx="1774993" cy="4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6CB817-B09A-447F-9763-2729A6CB4D4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8" t="13800" r="6466" b="11945"/>
          <a:stretch/>
        </p:blipFill>
        <p:spPr>
          <a:xfrm>
            <a:off x="1190625" y="1037960"/>
            <a:ext cx="42291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Modern Love Grunge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Genereux</dc:creator>
  <cp:lastModifiedBy>Sophie Genereux</cp:lastModifiedBy>
  <cp:revision>2</cp:revision>
  <dcterms:created xsi:type="dcterms:W3CDTF">2022-09-08T15:38:23Z</dcterms:created>
  <dcterms:modified xsi:type="dcterms:W3CDTF">2022-09-09T02:16:10Z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2022-09-08T15:38:23Z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6fa4250b-1841-4221-8c34-92d2d7d19e4e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