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2" r:id="rId7"/>
    <p:sldMasterId id="2147483684" r:id="rId8"/>
  </p:sldMasterIdLst>
  <p:notesMasterIdLst>
    <p:notesMasterId r:id="rId255"/>
  </p:notesMasterIdLst>
  <p:sldIdLst>
    <p:sldId id="526" r:id="rId9"/>
    <p:sldId id="527" r:id="rId10"/>
    <p:sldId id="258" r:id="rId11"/>
    <p:sldId id="259" r:id="rId12"/>
    <p:sldId id="260" r:id="rId13"/>
    <p:sldId id="261" r:id="rId14"/>
    <p:sldId id="262" r:id="rId15"/>
    <p:sldId id="263" r:id="rId16"/>
    <p:sldId id="264" r:id="rId17"/>
    <p:sldId id="265" r:id="rId18"/>
    <p:sldId id="266" r:id="rId19"/>
    <p:sldId id="267" r:id="rId20"/>
    <p:sldId id="271" r:id="rId21"/>
    <p:sldId id="494" r:id="rId22"/>
    <p:sldId id="490" r:id="rId23"/>
    <p:sldId id="491" r:id="rId24"/>
    <p:sldId id="492" r:id="rId25"/>
    <p:sldId id="272" r:id="rId26"/>
    <p:sldId id="273" r:id="rId27"/>
    <p:sldId id="275" r:id="rId28"/>
    <p:sldId id="276" r:id="rId29"/>
    <p:sldId id="277" r:id="rId30"/>
    <p:sldId id="282" r:id="rId31"/>
    <p:sldId id="283" r:id="rId32"/>
    <p:sldId id="278" r:id="rId33"/>
    <p:sldId id="279" r:id="rId34"/>
    <p:sldId id="284" r:id="rId35"/>
    <p:sldId id="285" r:id="rId36"/>
    <p:sldId id="280" r:id="rId37"/>
    <p:sldId id="281" r:id="rId38"/>
    <p:sldId id="286" r:id="rId39"/>
    <p:sldId id="287" r:id="rId40"/>
    <p:sldId id="288" r:id="rId41"/>
    <p:sldId id="289" r:id="rId42"/>
    <p:sldId id="290" r:id="rId43"/>
    <p:sldId id="291" r:id="rId44"/>
    <p:sldId id="292" r:id="rId45"/>
    <p:sldId id="293" r:id="rId46"/>
    <p:sldId id="294" r:id="rId47"/>
    <p:sldId id="295" r:id="rId48"/>
    <p:sldId id="296" r:id="rId49"/>
    <p:sldId id="480" r:id="rId50"/>
    <p:sldId id="482" r:id="rId51"/>
    <p:sldId id="525" r:id="rId52"/>
    <p:sldId id="298" r:id="rId53"/>
    <p:sldId id="300" r:id="rId54"/>
    <p:sldId id="301" r:id="rId55"/>
    <p:sldId id="302" r:id="rId56"/>
    <p:sldId id="303" r:id="rId57"/>
    <p:sldId id="304" r:id="rId58"/>
    <p:sldId id="305" r:id="rId59"/>
    <p:sldId id="483" r:id="rId60"/>
    <p:sldId id="484" r:id="rId61"/>
    <p:sldId id="306" r:id="rId62"/>
    <p:sldId id="307" r:id="rId63"/>
    <p:sldId id="308" r:id="rId64"/>
    <p:sldId id="485" r:id="rId65"/>
    <p:sldId id="486" r:id="rId66"/>
    <p:sldId id="309" r:id="rId67"/>
    <p:sldId id="310" r:id="rId68"/>
    <p:sldId id="311" r:id="rId69"/>
    <p:sldId id="528"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7" r:id="rId84"/>
    <p:sldId id="328" r:id="rId85"/>
    <p:sldId id="329" r:id="rId86"/>
    <p:sldId id="330" r:id="rId87"/>
    <p:sldId id="331" r:id="rId88"/>
    <p:sldId id="332" r:id="rId89"/>
    <p:sldId id="335" r:id="rId90"/>
    <p:sldId id="336" r:id="rId91"/>
    <p:sldId id="337" r:id="rId92"/>
    <p:sldId id="338" r:id="rId93"/>
    <p:sldId id="339" r:id="rId94"/>
    <p:sldId id="341" r:id="rId95"/>
    <p:sldId id="342" r:id="rId96"/>
    <p:sldId id="343"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487" r:id="rId113"/>
    <p:sldId id="488" r:id="rId114"/>
    <p:sldId id="489" r:id="rId115"/>
    <p:sldId id="360" r:id="rId116"/>
    <p:sldId id="361" r:id="rId117"/>
    <p:sldId id="362" r:id="rId118"/>
    <p:sldId id="363" r:id="rId119"/>
    <p:sldId id="364" r:id="rId120"/>
    <p:sldId id="365" r:id="rId121"/>
    <p:sldId id="369" r:id="rId122"/>
    <p:sldId id="366" r:id="rId123"/>
    <p:sldId id="367" r:id="rId124"/>
    <p:sldId id="368" r:id="rId125"/>
    <p:sldId id="370" r:id="rId126"/>
    <p:sldId id="371" r:id="rId127"/>
    <p:sldId id="372"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93" r:id="rId156"/>
    <p:sldId id="404" r:id="rId157"/>
    <p:sldId id="405" r:id="rId158"/>
    <p:sldId id="406" r:id="rId159"/>
    <p:sldId id="407" r:id="rId160"/>
    <p:sldId id="408" r:id="rId161"/>
    <p:sldId id="409" r:id="rId162"/>
    <p:sldId id="410" r:id="rId163"/>
    <p:sldId id="411" r:id="rId164"/>
    <p:sldId id="529" r:id="rId165"/>
    <p:sldId id="413" r:id="rId166"/>
    <p:sldId id="414" r:id="rId167"/>
    <p:sldId id="561" r:id="rId168"/>
    <p:sldId id="416" r:id="rId169"/>
    <p:sldId id="418" r:id="rId170"/>
    <p:sldId id="562" r:id="rId171"/>
    <p:sldId id="563" r:id="rId172"/>
    <p:sldId id="496" r:id="rId173"/>
    <p:sldId id="564" r:id="rId174"/>
    <p:sldId id="420" r:id="rId175"/>
    <p:sldId id="424" r:id="rId176"/>
    <p:sldId id="421" r:id="rId177"/>
    <p:sldId id="422" r:id="rId178"/>
    <p:sldId id="423" r:id="rId179"/>
    <p:sldId id="425" r:id="rId180"/>
    <p:sldId id="498" r:id="rId181"/>
    <p:sldId id="426" r:id="rId182"/>
    <p:sldId id="556" r:id="rId183"/>
    <p:sldId id="478" r:id="rId184"/>
    <p:sldId id="428" r:id="rId185"/>
    <p:sldId id="557" r:id="rId186"/>
    <p:sldId id="499" r:id="rId187"/>
    <p:sldId id="500" r:id="rId188"/>
    <p:sldId id="558" r:id="rId189"/>
    <p:sldId id="530" r:id="rId190"/>
    <p:sldId id="559" r:id="rId191"/>
    <p:sldId id="560" r:id="rId192"/>
    <p:sldId id="429" r:id="rId193"/>
    <p:sldId id="430" r:id="rId194"/>
    <p:sldId id="431" r:id="rId195"/>
    <p:sldId id="432" r:id="rId196"/>
    <p:sldId id="433" r:id="rId197"/>
    <p:sldId id="434" r:id="rId198"/>
    <p:sldId id="435" r:id="rId199"/>
    <p:sldId id="436" r:id="rId200"/>
    <p:sldId id="437" r:id="rId201"/>
    <p:sldId id="438" r:id="rId202"/>
    <p:sldId id="439" r:id="rId203"/>
    <p:sldId id="442" r:id="rId204"/>
    <p:sldId id="443" r:id="rId205"/>
    <p:sldId id="444" r:id="rId206"/>
    <p:sldId id="445" r:id="rId207"/>
    <p:sldId id="446" r:id="rId208"/>
    <p:sldId id="501" r:id="rId209"/>
    <p:sldId id="502" r:id="rId210"/>
    <p:sldId id="503" r:id="rId211"/>
    <p:sldId id="504" r:id="rId212"/>
    <p:sldId id="505" r:id="rId213"/>
    <p:sldId id="506" r:id="rId214"/>
    <p:sldId id="447" r:id="rId215"/>
    <p:sldId id="507" r:id="rId216"/>
    <p:sldId id="508" r:id="rId217"/>
    <p:sldId id="509" r:id="rId218"/>
    <p:sldId id="510" r:id="rId219"/>
    <p:sldId id="511" r:id="rId220"/>
    <p:sldId id="512" r:id="rId221"/>
    <p:sldId id="448" r:id="rId222"/>
    <p:sldId id="449" r:id="rId223"/>
    <p:sldId id="450" r:id="rId224"/>
    <p:sldId id="451" r:id="rId225"/>
    <p:sldId id="452" r:id="rId226"/>
    <p:sldId id="453" r:id="rId227"/>
    <p:sldId id="454" r:id="rId228"/>
    <p:sldId id="455" r:id="rId229"/>
    <p:sldId id="513" r:id="rId230"/>
    <p:sldId id="456" r:id="rId231"/>
    <p:sldId id="457" r:id="rId232"/>
    <p:sldId id="458" r:id="rId233"/>
    <p:sldId id="515" r:id="rId234"/>
    <p:sldId id="517" r:id="rId235"/>
    <p:sldId id="462" r:id="rId236"/>
    <p:sldId id="463" r:id="rId237"/>
    <p:sldId id="519" r:id="rId238"/>
    <p:sldId id="520" r:id="rId239"/>
    <p:sldId id="464" r:id="rId240"/>
    <p:sldId id="521" r:id="rId241"/>
    <p:sldId id="565" r:id="rId242"/>
    <p:sldId id="466" r:id="rId243"/>
    <p:sldId id="467" r:id="rId244"/>
    <p:sldId id="468" r:id="rId245"/>
    <p:sldId id="469" r:id="rId246"/>
    <p:sldId id="470" r:id="rId247"/>
    <p:sldId id="523" r:id="rId248"/>
    <p:sldId id="524" r:id="rId249"/>
    <p:sldId id="473" r:id="rId250"/>
    <p:sldId id="474" r:id="rId251"/>
    <p:sldId id="475" r:id="rId252"/>
    <p:sldId id="476" r:id="rId253"/>
    <p:sldId id="477" r:id="rId2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EABBCD-CDB5-44CD-B6A1-14394F4E8B2D}">
          <p14:sldIdLst>
            <p14:sldId id="526"/>
            <p14:sldId id="527"/>
            <p14:sldId id="258"/>
            <p14:sldId id="259"/>
            <p14:sldId id="260"/>
            <p14:sldId id="261"/>
            <p14:sldId id="262"/>
            <p14:sldId id="263"/>
            <p14:sldId id="264"/>
            <p14:sldId id="265"/>
            <p14:sldId id="266"/>
            <p14:sldId id="267"/>
            <p14:sldId id="271"/>
            <p14:sldId id="494"/>
            <p14:sldId id="490"/>
            <p14:sldId id="491"/>
            <p14:sldId id="492"/>
            <p14:sldId id="272"/>
            <p14:sldId id="273"/>
            <p14:sldId id="275"/>
            <p14:sldId id="276"/>
            <p14:sldId id="277"/>
            <p14:sldId id="282"/>
            <p14:sldId id="283"/>
            <p14:sldId id="278"/>
            <p14:sldId id="279"/>
            <p14:sldId id="284"/>
            <p14:sldId id="285"/>
            <p14:sldId id="280"/>
            <p14:sldId id="281"/>
            <p14:sldId id="286"/>
            <p14:sldId id="287"/>
            <p14:sldId id="288"/>
            <p14:sldId id="289"/>
            <p14:sldId id="290"/>
            <p14:sldId id="291"/>
            <p14:sldId id="292"/>
            <p14:sldId id="293"/>
            <p14:sldId id="294"/>
            <p14:sldId id="295"/>
            <p14:sldId id="296"/>
            <p14:sldId id="480"/>
            <p14:sldId id="482"/>
            <p14:sldId id="525"/>
            <p14:sldId id="298"/>
            <p14:sldId id="300"/>
            <p14:sldId id="301"/>
            <p14:sldId id="302"/>
            <p14:sldId id="303"/>
            <p14:sldId id="304"/>
            <p14:sldId id="305"/>
            <p14:sldId id="483"/>
            <p14:sldId id="484"/>
            <p14:sldId id="306"/>
            <p14:sldId id="307"/>
            <p14:sldId id="308"/>
            <p14:sldId id="485"/>
            <p14:sldId id="486"/>
            <p14:sldId id="309"/>
            <p14:sldId id="310"/>
            <p14:sldId id="311"/>
            <p14:sldId id="528"/>
            <p14:sldId id="313"/>
            <p14:sldId id="314"/>
            <p14:sldId id="315"/>
            <p14:sldId id="316"/>
            <p14:sldId id="317"/>
            <p14:sldId id="318"/>
            <p14:sldId id="319"/>
            <p14:sldId id="320"/>
            <p14:sldId id="321"/>
            <p14:sldId id="322"/>
            <p14:sldId id="323"/>
            <p14:sldId id="324"/>
            <p14:sldId id="325"/>
            <p14:sldId id="327"/>
            <p14:sldId id="328"/>
            <p14:sldId id="329"/>
            <p14:sldId id="330"/>
            <p14:sldId id="331"/>
            <p14:sldId id="332"/>
            <p14:sldId id="335"/>
            <p14:sldId id="336"/>
            <p14:sldId id="337"/>
            <p14:sldId id="338"/>
            <p14:sldId id="339"/>
            <p14:sldId id="341"/>
            <p14:sldId id="342"/>
            <p14:sldId id="343"/>
            <p14:sldId id="345"/>
            <p14:sldId id="346"/>
            <p14:sldId id="347"/>
            <p14:sldId id="348"/>
            <p14:sldId id="349"/>
            <p14:sldId id="350"/>
            <p14:sldId id="351"/>
            <p14:sldId id="352"/>
            <p14:sldId id="353"/>
            <p14:sldId id="354"/>
            <p14:sldId id="355"/>
            <p14:sldId id="356"/>
            <p14:sldId id="357"/>
            <p14:sldId id="358"/>
            <p14:sldId id="359"/>
            <p14:sldId id="487"/>
            <p14:sldId id="488"/>
            <p14:sldId id="489"/>
            <p14:sldId id="360"/>
            <p14:sldId id="361"/>
            <p14:sldId id="362"/>
            <p14:sldId id="363"/>
            <p14:sldId id="364"/>
            <p14:sldId id="365"/>
            <p14:sldId id="369"/>
            <p14:sldId id="366"/>
            <p14:sldId id="367"/>
            <p14:sldId id="368"/>
            <p14:sldId id="370"/>
            <p14:sldId id="371"/>
            <p14:sldId id="372"/>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93"/>
            <p14:sldId id="404"/>
            <p14:sldId id="405"/>
            <p14:sldId id="406"/>
            <p14:sldId id="407"/>
            <p14:sldId id="408"/>
            <p14:sldId id="409"/>
            <p14:sldId id="410"/>
            <p14:sldId id="411"/>
            <p14:sldId id="529"/>
            <p14:sldId id="413"/>
            <p14:sldId id="414"/>
            <p14:sldId id="561"/>
            <p14:sldId id="416"/>
            <p14:sldId id="418"/>
            <p14:sldId id="562"/>
            <p14:sldId id="563"/>
            <p14:sldId id="496"/>
            <p14:sldId id="564"/>
            <p14:sldId id="420"/>
            <p14:sldId id="424"/>
            <p14:sldId id="421"/>
            <p14:sldId id="422"/>
            <p14:sldId id="423"/>
            <p14:sldId id="425"/>
            <p14:sldId id="498"/>
            <p14:sldId id="426"/>
            <p14:sldId id="556"/>
            <p14:sldId id="478"/>
            <p14:sldId id="428"/>
            <p14:sldId id="557"/>
            <p14:sldId id="499"/>
            <p14:sldId id="500"/>
            <p14:sldId id="558"/>
            <p14:sldId id="530"/>
            <p14:sldId id="559"/>
            <p14:sldId id="560"/>
            <p14:sldId id="429"/>
            <p14:sldId id="430"/>
            <p14:sldId id="431"/>
            <p14:sldId id="432"/>
            <p14:sldId id="433"/>
            <p14:sldId id="434"/>
            <p14:sldId id="435"/>
            <p14:sldId id="436"/>
            <p14:sldId id="437"/>
            <p14:sldId id="438"/>
            <p14:sldId id="439"/>
            <p14:sldId id="442"/>
            <p14:sldId id="443"/>
            <p14:sldId id="444"/>
            <p14:sldId id="445"/>
            <p14:sldId id="446"/>
            <p14:sldId id="501"/>
            <p14:sldId id="502"/>
            <p14:sldId id="503"/>
            <p14:sldId id="504"/>
            <p14:sldId id="505"/>
            <p14:sldId id="506"/>
            <p14:sldId id="447"/>
            <p14:sldId id="507"/>
            <p14:sldId id="508"/>
            <p14:sldId id="509"/>
            <p14:sldId id="510"/>
            <p14:sldId id="511"/>
            <p14:sldId id="512"/>
            <p14:sldId id="448"/>
            <p14:sldId id="449"/>
            <p14:sldId id="450"/>
            <p14:sldId id="451"/>
            <p14:sldId id="452"/>
            <p14:sldId id="453"/>
            <p14:sldId id="454"/>
            <p14:sldId id="455"/>
            <p14:sldId id="513"/>
            <p14:sldId id="456"/>
            <p14:sldId id="457"/>
            <p14:sldId id="458"/>
            <p14:sldId id="515"/>
            <p14:sldId id="517"/>
            <p14:sldId id="462"/>
            <p14:sldId id="463"/>
            <p14:sldId id="519"/>
            <p14:sldId id="520"/>
            <p14:sldId id="464"/>
            <p14:sldId id="521"/>
            <p14:sldId id="565"/>
            <p14:sldId id="466"/>
            <p14:sldId id="467"/>
            <p14:sldId id="468"/>
            <p14:sldId id="469"/>
            <p14:sldId id="470"/>
            <p14:sldId id="523"/>
            <p14:sldId id="524"/>
            <p14:sldId id="473"/>
            <p14:sldId id="474"/>
            <p14:sldId id="475"/>
            <p14:sldId id="476"/>
            <p14:sldId id="4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Gauthier" initials="JG" lastIdx="130" clrIdx="0">
    <p:extLst>
      <p:ext uri="{19B8F6BF-5375-455C-9EA6-DF929625EA0E}">
        <p15:presenceInfo xmlns:p15="http://schemas.microsoft.com/office/powerpoint/2012/main" userId="506ab6f5bdfb3508" providerId="Windows Live"/>
      </p:ext>
    </p:extLst>
  </p:cmAuthor>
  <p:cmAuthor id="2" name="Daniel Paradis" initials="DP" lastIdx="53" clrIdx="1">
    <p:extLst>
      <p:ext uri="{19B8F6BF-5375-455C-9EA6-DF929625EA0E}">
        <p15:presenceInfo xmlns:p15="http://schemas.microsoft.com/office/powerpoint/2012/main" userId="93f32eb927b20ede" providerId="Windows Live"/>
      </p:ext>
    </p:extLst>
  </p:cmAuthor>
  <p:cmAuthor id="3" name="Julie Gauthier" initials="JG [2]" lastIdx="18" clrIdx="2">
    <p:extLst>
      <p:ext uri="{19B8F6BF-5375-455C-9EA6-DF929625EA0E}">
        <p15:presenceInfo xmlns:p15="http://schemas.microsoft.com/office/powerpoint/2012/main" userId="S-1-5-21-1889449228-2147381795-1107287866-1191" providerId="AD"/>
      </p:ext>
    </p:extLst>
  </p:cmAuthor>
  <p:cmAuthor id="4" name="Bernard Bérubé" initials="BB" lastIdx="6" clrIdx="3">
    <p:extLst>
      <p:ext uri="{19B8F6BF-5375-455C-9EA6-DF929625EA0E}">
        <p15:presenceInfo xmlns:p15="http://schemas.microsoft.com/office/powerpoint/2012/main" userId="ed5198658931eb7d" providerId="Windows Live"/>
      </p:ext>
    </p:extLst>
  </p:cmAuthor>
  <p:cmAuthor id="5" name="Utilisateur invité" initials="Ui" lastIdx="1" clrIdx="4">
    <p:extLst>
      <p:ext uri="{19B8F6BF-5375-455C-9EA6-DF929625EA0E}">
        <p15:presenceInfo xmlns:p15="http://schemas.microsoft.com/office/powerpoint/2012/main" userId="562e23f453436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6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9A120-B9C3-4996-9E21-7278F81283E8}" v="41" dt="2020-05-04T21:37:21.645"/>
    <p1510:client id="{99B6CD61-84DD-478F-858C-5C7FB6AEB9D7}" v="1907" dt="2020-05-04T15:29:41.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openxmlformats.org/officeDocument/2006/relationships/slide" Target="slides/slide183.xml"/><Relationship Id="rId205" Type="http://schemas.openxmlformats.org/officeDocument/2006/relationships/slide" Target="slides/slide197.xml"/><Relationship Id="rId226" Type="http://schemas.openxmlformats.org/officeDocument/2006/relationships/slide" Target="slides/slide218.xml"/><Relationship Id="rId247" Type="http://schemas.openxmlformats.org/officeDocument/2006/relationships/slide" Target="slides/slide239.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customXml" Target="../customXml/item5.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16" Type="http://schemas.openxmlformats.org/officeDocument/2006/relationships/slide" Target="slides/slide208.xml"/><Relationship Id="rId237" Type="http://schemas.openxmlformats.org/officeDocument/2006/relationships/slide" Target="slides/slide229.xml"/><Relationship Id="rId258" Type="http://schemas.openxmlformats.org/officeDocument/2006/relationships/viewProps" Target="viewProps.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92" Type="http://schemas.openxmlformats.org/officeDocument/2006/relationships/slide" Target="slides/slide184.xml"/><Relationship Id="rId206" Type="http://schemas.openxmlformats.org/officeDocument/2006/relationships/slide" Target="slides/slide198.xml"/><Relationship Id="rId227" Type="http://schemas.openxmlformats.org/officeDocument/2006/relationships/slide" Target="slides/slide219.xml"/><Relationship Id="rId248" Type="http://schemas.openxmlformats.org/officeDocument/2006/relationships/slide" Target="slides/slide240.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217" Type="http://schemas.openxmlformats.org/officeDocument/2006/relationships/slide" Target="slides/slide209.xml"/><Relationship Id="rId1" Type="http://schemas.openxmlformats.org/officeDocument/2006/relationships/customXml" Target="../customXml/item1.xml"/><Relationship Id="rId6" Type="http://schemas.openxmlformats.org/officeDocument/2006/relationships/slideMaster" Target="slideMasters/slideMaster1.xml"/><Relationship Id="rId212" Type="http://schemas.openxmlformats.org/officeDocument/2006/relationships/slide" Target="slides/slide204.xml"/><Relationship Id="rId233" Type="http://schemas.openxmlformats.org/officeDocument/2006/relationships/slide" Target="slides/slide225.xml"/><Relationship Id="rId238" Type="http://schemas.openxmlformats.org/officeDocument/2006/relationships/slide" Target="slides/slide230.xml"/><Relationship Id="rId254" Type="http://schemas.openxmlformats.org/officeDocument/2006/relationships/slide" Target="slides/slide246.xml"/><Relationship Id="rId259" Type="http://schemas.openxmlformats.org/officeDocument/2006/relationships/theme" Target="theme/theme1.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172" Type="http://schemas.openxmlformats.org/officeDocument/2006/relationships/slide" Target="slides/slide164.xml"/><Relationship Id="rId193" Type="http://schemas.openxmlformats.org/officeDocument/2006/relationships/slide" Target="slides/slide185.xml"/><Relationship Id="rId202" Type="http://schemas.openxmlformats.org/officeDocument/2006/relationships/slide" Target="slides/slide194.xml"/><Relationship Id="rId207" Type="http://schemas.openxmlformats.org/officeDocument/2006/relationships/slide" Target="slides/slide199.xml"/><Relationship Id="rId223" Type="http://schemas.openxmlformats.org/officeDocument/2006/relationships/slide" Target="slides/slide215.xml"/><Relationship Id="rId228" Type="http://schemas.openxmlformats.org/officeDocument/2006/relationships/slide" Target="slides/slide220.xml"/><Relationship Id="rId244" Type="http://schemas.openxmlformats.org/officeDocument/2006/relationships/slide" Target="slides/slide236.xml"/><Relationship Id="rId249" Type="http://schemas.openxmlformats.org/officeDocument/2006/relationships/slide" Target="slides/slide24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260" Type="http://schemas.openxmlformats.org/officeDocument/2006/relationships/tableStyles" Target="tableStyle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7" Type="http://schemas.openxmlformats.org/officeDocument/2006/relationships/slideMaster" Target="slideMasters/slideMaster2.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13" Type="http://schemas.openxmlformats.org/officeDocument/2006/relationships/slide" Target="slides/slide205.xml"/><Relationship Id="rId218" Type="http://schemas.openxmlformats.org/officeDocument/2006/relationships/slide" Target="slides/slide210.xml"/><Relationship Id="rId234" Type="http://schemas.openxmlformats.org/officeDocument/2006/relationships/slide" Target="slides/slide226.xml"/><Relationship Id="rId239" Type="http://schemas.openxmlformats.org/officeDocument/2006/relationships/slide" Target="slides/slide231.xml"/><Relationship Id="rId2" Type="http://schemas.openxmlformats.org/officeDocument/2006/relationships/customXml" Target="../customXml/item2.xml"/><Relationship Id="rId29" Type="http://schemas.openxmlformats.org/officeDocument/2006/relationships/slide" Target="slides/slide21.xml"/><Relationship Id="rId250" Type="http://schemas.openxmlformats.org/officeDocument/2006/relationships/slide" Target="slides/slide242.xml"/><Relationship Id="rId255" Type="http://schemas.openxmlformats.org/officeDocument/2006/relationships/notesMaster" Target="notesMasters/notesMaster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slide" Target="slides/slide186.xml"/><Relationship Id="rId199" Type="http://schemas.openxmlformats.org/officeDocument/2006/relationships/slide" Target="slides/slide191.xml"/><Relationship Id="rId203" Type="http://schemas.openxmlformats.org/officeDocument/2006/relationships/slide" Target="slides/slide195.xml"/><Relationship Id="rId208" Type="http://schemas.openxmlformats.org/officeDocument/2006/relationships/slide" Target="slides/slide200.xml"/><Relationship Id="rId229" Type="http://schemas.openxmlformats.org/officeDocument/2006/relationships/slide" Target="slides/slide221.xml"/><Relationship Id="rId19" Type="http://schemas.openxmlformats.org/officeDocument/2006/relationships/slide" Target="slides/slide11.xml"/><Relationship Id="rId224" Type="http://schemas.openxmlformats.org/officeDocument/2006/relationships/slide" Target="slides/slide216.xml"/><Relationship Id="rId240" Type="http://schemas.openxmlformats.org/officeDocument/2006/relationships/slide" Target="slides/slide232.xml"/><Relationship Id="rId245" Type="http://schemas.openxmlformats.org/officeDocument/2006/relationships/slide" Target="slides/slide237.xml"/><Relationship Id="rId261" Type="http://schemas.microsoft.com/office/2016/11/relationships/changesInfo" Target="changesInfos/changesInfo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3.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slide" Target="slides/slide181.xml"/><Relationship Id="rId219" Type="http://schemas.openxmlformats.org/officeDocument/2006/relationships/slide" Target="slides/slide211.xml"/><Relationship Id="rId3" Type="http://schemas.openxmlformats.org/officeDocument/2006/relationships/customXml" Target="../customXml/item3.xml"/><Relationship Id="rId214" Type="http://schemas.openxmlformats.org/officeDocument/2006/relationships/slide" Target="slides/slide206.xml"/><Relationship Id="rId230" Type="http://schemas.openxmlformats.org/officeDocument/2006/relationships/slide" Target="slides/slide222.xml"/><Relationship Id="rId235" Type="http://schemas.openxmlformats.org/officeDocument/2006/relationships/slide" Target="slides/slide227.xml"/><Relationship Id="rId251" Type="http://schemas.openxmlformats.org/officeDocument/2006/relationships/slide" Target="slides/slide243.xml"/><Relationship Id="rId256" Type="http://schemas.openxmlformats.org/officeDocument/2006/relationships/commentAuthors" Target="commentAuthors.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5" Type="http://schemas.openxmlformats.org/officeDocument/2006/relationships/slide" Target="slides/slide187.xml"/><Relationship Id="rId209" Type="http://schemas.openxmlformats.org/officeDocument/2006/relationships/slide" Target="slides/slide201.xml"/><Relationship Id="rId190" Type="http://schemas.openxmlformats.org/officeDocument/2006/relationships/slide" Target="slides/slide182.xml"/><Relationship Id="rId204" Type="http://schemas.openxmlformats.org/officeDocument/2006/relationships/slide" Target="slides/slide196.xml"/><Relationship Id="rId220" Type="http://schemas.openxmlformats.org/officeDocument/2006/relationships/slide" Target="slides/slide212.xml"/><Relationship Id="rId225" Type="http://schemas.openxmlformats.org/officeDocument/2006/relationships/slide" Target="slides/slide217.xml"/><Relationship Id="rId241" Type="http://schemas.openxmlformats.org/officeDocument/2006/relationships/slide" Target="slides/slide233.xml"/><Relationship Id="rId246" Type="http://schemas.openxmlformats.org/officeDocument/2006/relationships/slide" Target="slides/slide238.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262"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slide" Target="slides/slide177.xml"/><Relationship Id="rId4" Type="http://schemas.openxmlformats.org/officeDocument/2006/relationships/customXml" Target="../customXml/item4.xml"/><Relationship Id="rId9" Type="http://schemas.openxmlformats.org/officeDocument/2006/relationships/slide" Target="slides/slide1.xml"/><Relationship Id="rId180" Type="http://schemas.openxmlformats.org/officeDocument/2006/relationships/slide" Target="slides/slide172.xml"/><Relationship Id="rId210" Type="http://schemas.openxmlformats.org/officeDocument/2006/relationships/slide" Target="slides/slide202.xml"/><Relationship Id="rId215" Type="http://schemas.openxmlformats.org/officeDocument/2006/relationships/slide" Target="slides/slide207.xml"/><Relationship Id="rId236" Type="http://schemas.openxmlformats.org/officeDocument/2006/relationships/slide" Target="slides/slide228.xml"/><Relationship Id="rId257" Type="http://schemas.openxmlformats.org/officeDocument/2006/relationships/presProps" Target="presProps.xml"/><Relationship Id="rId26" Type="http://schemas.openxmlformats.org/officeDocument/2006/relationships/slide" Target="slides/slide18.xml"/><Relationship Id="rId231" Type="http://schemas.openxmlformats.org/officeDocument/2006/relationships/slide" Target="slides/slide223.xml"/><Relationship Id="rId252" Type="http://schemas.openxmlformats.org/officeDocument/2006/relationships/slide" Target="slides/slide244.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96" Type="http://schemas.openxmlformats.org/officeDocument/2006/relationships/slide" Target="slides/slide188.xml"/><Relationship Id="rId200" Type="http://schemas.openxmlformats.org/officeDocument/2006/relationships/slide" Target="slides/slide192.xml"/><Relationship Id="rId16" Type="http://schemas.openxmlformats.org/officeDocument/2006/relationships/slide" Target="slides/slide8.xml"/><Relationship Id="rId221" Type="http://schemas.openxmlformats.org/officeDocument/2006/relationships/slide" Target="slides/slide213.xml"/><Relationship Id="rId242" Type="http://schemas.openxmlformats.org/officeDocument/2006/relationships/slide" Target="slides/slide234.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211" Type="http://schemas.openxmlformats.org/officeDocument/2006/relationships/slide" Target="slides/slide203.xml"/><Relationship Id="rId232" Type="http://schemas.openxmlformats.org/officeDocument/2006/relationships/slide" Target="slides/slide224.xml"/><Relationship Id="rId253" Type="http://schemas.openxmlformats.org/officeDocument/2006/relationships/slide" Target="slides/slide245.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97" Type="http://schemas.openxmlformats.org/officeDocument/2006/relationships/slide" Target="slides/slide189.xml"/><Relationship Id="rId201" Type="http://schemas.openxmlformats.org/officeDocument/2006/relationships/slide" Target="slides/slide193.xml"/><Relationship Id="rId222" Type="http://schemas.openxmlformats.org/officeDocument/2006/relationships/slide" Target="slides/slide214.xml"/><Relationship Id="rId243" Type="http://schemas.openxmlformats.org/officeDocument/2006/relationships/slide" Target="slides/slide235.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562e23f453436962" providerId="Windows Live" clId="Web-{3CB28942-E666-45C6-90BB-88F35C406FA9}"/>
    <pc:docChg chg="modSld">
      <pc:chgData name="Utilisateur invité" userId="562e23f453436962" providerId="Windows Live" clId="Web-{3CB28942-E666-45C6-90BB-88F35C406FA9}" dt="2020-04-24T16:06:38.287" v="5" actId="1076"/>
      <pc:docMkLst>
        <pc:docMk/>
      </pc:docMkLst>
      <pc:sldChg chg="addSp modSp">
        <pc:chgData name="Utilisateur invité" userId="562e23f453436962" providerId="Windows Live" clId="Web-{3CB28942-E666-45C6-90BB-88F35C406FA9}" dt="2020-04-24T16:06:38.287" v="5" actId="1076"/>
        <pc:sldMkLst>
          <pc:docMk/>
          <pc:sldMk cId="3683640044" sldId="474"/>
        </pc:sldMkLst>
        <pc:picChg chg="add mod">
          <ac:chgData name="Utilisateur invité" userId="562e23f453436962" providerId="Windows Live" clId="Web-{3CB28942-E666-45C6-90BB-88F35C406FA9}" dt="2020-04-24T16:06:38.287" v="5" actId="1076"/>
          <ac:picMkLst>
            <pc:docMk/>
            <pc:sldMk cId="3683640044" sldId="474"/>
            <ac:picMk id="3" creationId="{A974D080-8EDA-4E4F-A0C5-911326905418}"/>
          </ac:picMkLst>
        </pc:picChg>
      </pc:sldChg>
    </pc:docChg>
  </pc:docChgLst>
  <pc:docChgLst>
    <pc:chgData name="Julie Gauthier" userId="506ab6f5bdfb3508" providerId="Windows Live" clId="Web-{7124343C-7A65-4D76-95E6-28883871028F}"/>
    <pc:docChg chg="modSld">
      <pc:chgData name="Julie Gauthier" userId="506ab6f5bdfb3508" providerId="Windows Live" clId="Web-{7124343C-7A65-4D76-95E6-28883871028F}" dt="2020-04-23T14:55:16.114" v="9"/>
      <pc:docMkLst>
        <pc:docMk/>
      </pc:docMkLst>
      <pc:sldChg chg="addSp delSp modSp">
        <pc:chgData name="Julie Gauthier" userId="506ab6f5bdfb3508" providerId="Windows Live" clId="Web-{7124343C-7A65-4D76-95E6-28883871028F}" dt="2020-04-23T14:55:16.114" v="9"/>
        <pc:sldMkLst>
          <pc:docMk/>
          <pc:sldMk cId="3029784788" sldId="561"/>
        </pc:sldMkLst>
        <pc:spChg chg="del">
          <ac:chgData name="Julie Gauthier" userId="506ab6f5bdfb3508" providerId="Windows Live" clId="Web-{7124343C-7A65-4D76-95E6-28883871028F}" dt="2020-04-23T14:55:08.364" v="7"/>
          <ac:spMkLst>
            <pc:docMk/>
            <pc:sldMk cId="3029784788" sldId="561"/>
            <ac:spMk id="11" creationId="{DDC06D40-BA3D-4D92-8779-E0E3BA3C27C2}"/>
          </ac:spMkLst>
        </pc:spChg>
        <pc:spChg chg="del">
          <ac:chgData name="Julie Gauthier" userId="506ab6f5bdfb3508" providerId="Windows Live" clId="Web-{7124343C-7A65-4D76-95E6-28883871028F}" dt="2020-04-23T14:55:10.895" v="8"/>
          <ac:spMkLst>
            <pc:docMk/>
            <pc:sldMk cId="3029784788" sldId="561"/>
            <ac:spMk id="12" creationId="{CE7C6434-3311-4269-8964-983A718444D5}"/>
          </ac:spMkLst>
        </pc:spChg>
        <pc:spChg chg="del">
          <ac:chgData name="Julie Gauthier" userId="506ab6f5bdfb3508" providerId="Windows Live" clId="Web-{7124343C-7A65-4D76-95E6-28883871028F}" dt="2020-04-23T14:55:08.348" v="6"/>
          <ac:spMkLst>
            <pc:docMk/>
            <pc:sldMk cId="3029784788" sldId="561"/>
            <ac:spMk id="13" creationId="{B6463FD6-2753-4A3F-B301-C99DFFA0CA80}"/>
          </ac:spMkLst>
        </pc:spChg>
        <pc:picChg chg="add mod">
          <ac:chgData name="Julie Gauthier" userId="506ab6f5bdfb3508" providerId="Windows Live" clId="Web-{7124343C-7A65-4D76-95E6-28883871028F}" dt="2020-04-23T14:55:16.114" v="9"/>
          <ac:picMkLst>
            <pc:docMk/>
            <pc:sldMk cId="3029784788" sldId="561"/>
            <ac:picMk id="2" creationId="{A3B36233-9345-4543-AA64-5178156F89AC}"/>
          </ac:picMkLst>
        </pc:picChg>
        <pc:picChg chg="del mod">
          <ac:chgData name="Julie Gauthier" userId="506ab6f5bdfb3508" providerId="Windows Live" clId="Web-{7124343C-7A65-4D76-95E6-28883871028F}" dt="2020-04-23T14:54:58.864" v="3"/>
          <ac:picMkLst>
            <pc:docMk/>
            <pc:sldMk cId="3029784788" sldId="561"/>
            <ac:picMk id="3" creationId="{00000000-0000-0000-0000-000000000000}"/>
          </ac:picMkLst>
        </pc:picChg>
        <pc:picChg chg="del mod">
          <ac:chgData name="Julie Gauthier" userId="506ab6f5bdfb3508" providerId="Windows Live" clId="Web-{7124343C-7A65-4D76-95E6-28883871028F}" dt="2020-04-23T14:55:04.926" v="5"/>
          <ac:picMkLst>
            <pc:docMk/>
            <pc:sldMk cId="3029784788" sldId="561"/>
            <ac:picMk id="9" creationId="{3222AB67-6DF8-4E97-9B63-9B11B9329D28}"/>
          </ac:picMkLst>
        </pc:picChg>
      </pc:sldChg>
    </pc:docChg>
  </pc:docChgLst>
  <pc:docChgLst>
    <pc:chgData name="Utilisateur invité" providerId="Windows Live" clId="Web-{CA96CAF4-D9A0-43DF-B029-488EE4CB3694}"/>
    <pc:docChg chg="modSld">
      <pc:chgData name="Utilisateur invité" userId="" providerId="Windows Live" clId="Web-{CA96CAF4-D9A0-43DF-B029-488EE4CB3694}" dt="2020-04-27T20:04:36.790" v="90" actId="20577"/>
      <pc:docMkLst>
        <pc:docMk/>
      </pc:docMkLst>
      <pc:sldChg chg="modSp">
        <pc:chgData name="Utilisateur invité" userId="" providerId="Windows Live" clId="Web-{CA96CAF4-D9A0-43DF-B029-488EE4CB3694}" dt="2020-04-27T20:02:35.821" v="57" actId="20577"/>
        <pc:sldMkLst>
          <pc:docMk/>
          <pc:sldMk cId="3300155579" sldId="437"/>
        </pc:sldMkLst>
        <pc:spChg chg="mod">
          <ac:chgData name="Utilisateur invité" userId="" providerId="Windows Live" clId="Web-{CA96CAF4-D9A0-43DF-B029-488EE4CB3694}" dt="2020-04-27T20:02:35.821" v="57" actId="20577"/>
          <ac:spMkLst>
            <pc:docMk/>
            <pc:sldMk cId="3300155579" sldId="437"/>
            <ac:spMk id="3" creationId="{00000000-0000-0000-0000-000000000000}"/>
          </ac:spMkLst>
        </pc:spChg>
      </pc:sldChg>
      <pc:sldChg chg="modSp">
        <pc:chgData name="Utilisateur invité" userId="" providerId="Windows Live" clId="Web-{CA96CAF4-D9A0-43DF-B029-488EE4CB3694}" dt="2020-04-27T20:02:48.493" v="61" actId="20577"/>
        <pc:sldMkLst>
          <pc:docMk/>
          <pc:sldMk cId="4175094582" sldId="445"/>
        </pc:sldMkLst>
        <pc:spChg chg="mod">
          <ac:chgData name="Utilisateur invité" userId="" providerId="Windows Live" clId="Web-{CA96CAF4-D9A0-43DF-B029-488EE4CB3694}" dt="2020-04-27T20:02:48.493" v="61" actId="20577"/>
          <ac:spMkLst>
            <pc:docMk/>
            <pc:sldMk cId="4175094582" sldId="445"/>
            <ac:spMk id="3" creationId="{00000000-0000-0000-0000-000000000000}"/>
          </ac:spMkLst>
        </pc:spChg>
      </pc:sldChg>
      <pc:sldChg chg="modSp">
        <pc:chgData name="Utilisateur invité" userId="" providerId="Windows Live" clId="Web-{CA96CAF4-D9A0-43DF-B029-488EE4CB3694}" dt="2020-04-27T20:04:36.774" v="89" actId="20577"/>
        <pc:sldMkLst>
          <pc:docMk/>
          <pc:sldMk cId="2841326820" sldId="449"/>
        </pc:sldMkLst>
        <pc:spChg chg="mod">
          <ac:chgData name="Utilisateur invité" userId="" providerId="Windows Live" clId="Web-{CA96CAF4-D9A0-43DF-B029-488EE4CB3694}" dt="2020-04-27T20:04:36.774" v="89" actId="20577"/>
          <ac:spMkLst>
            <pc:docMk/>
            <pc:sldMk cId="2841326820" sldId="449"/>
            <ac:spMk id="3" creationId="{00000000-0000-0000-0000-000000000000}"/>
          </ac:spMkLst>
        </pc:spChg>
      </pc:sldChg>
      <pc:sldChg chg="modSp">
        <pc:chgData name="Utilisateur invité" userId="" providerId="Windows Live" clId="Web-{CA96CAF4-D9A0-43DF-B029-488EE4CB3694}" dt="2020-04-27T18:45:15.018" v="2" actId="20577"/>
        <pc:sldMkLst>
          <pc:docMk/>
          <pc:sldMk cId="4252000979" sldId="499"/>
        </pc:sldMkLst>
        <pc:spChg chg="mod">
          <ac:chgData name="Utilisateur invité" userId="" providerId="Windows Live" clId="Web-{CA96CAF4-D9A0-43DF-B029-488EE4CB3694}" dt="2020-04-27T18:45:15.018" v="2" actId="20577"/>
          <ac:spMkLst>
            <pc:docMk/>
            <pc:sldMk cId="4252000979" sldId="499"/>
            <ac:spMk id="3" creationId="{00000000-0000-0000-0000-000000000000}"/>
          </ac:spMkLst>
        </pc:spChg>
      </pc:sldChg>
      <pc:sldChg chg="modSp">
        <pc:chgData name="Utilisateur invité" userId="" providerId="Windows Live" clId="Web-{CA96CAF4-D9A0-43DF-B029-488EE4CB3694}" dt="2020-04-27T18:45:15.190" v="6" actId="20577"/>
        <pc:sldMkLst>
          <pc:docMk/>
          <pc:sldMk cId="1333027112" sldId="559"/>
        </pc:sldMkLst>
        <pc:spChg chg="mod">
          <ac:chgData name="Utilisateur invité" userId="" providerId="Windows Live" clId="Web-{CA96CAF4-D9A0-43DF-B029-488EE4CB3694}" dt="2020-04-27T18:45:15.190" v="6" actId="20577"/>
          <ac:spMkLst>
            <pc:docMk/>
            <pc:sldMk cId="1333027112" sldId="559"/>
            <ac:spMk id="360450" creationId="{00000000-0000-0000-0000-000000000000}"/>
          </ac:spMkLst>
        </pc:spChg>
      </pc:sldChg>
      <pc:sldChg chg="modSp">
        <pc:chgData name="Utilisateur invité" userId="" providerId="Windows Live" clId="Web-{CA96CAF4-D9A0-43DF-B029-488EE4CB3694}" dt="2020-04-27T18:46:36.864" v="18" actId="20577"/>
        <pc:sldMkLst>
          <pc:docMk/>
          <pc:sldMk cId="151548353" sldId="560"/>
        </pc:sldMkLst>
        <pc:spChg chg="mod">
          <ac:chgData name="Utilisateur invité" userId="" providerId="Windows Live" clId="Web-{CA96CAF4-D9A0-43DF-B029-488EE4CB3694}" dt="2020-04-27T18:46:36.864" v="18" actId="20577"/>
          <ac:spMkLst>
            <pc:docMk/>
            <pc:sldMk cId="151548353" sldId="560"/>
            <ac:spMk id="3" creationId="{00000000-0000-0000-0000-000000000000}"/>
          </ac:spMkLst>
        </pc:spChg>
      </pc:sldChg>
    </pc:docChg>
  </pc:docChgLst>
  <pc:docChgLst>
    <pc:chgData name="Utilisateur invité" userId="562e23f453436962" providerId="Windows Live" clId="Web-{42141BE1-E44C-44A2-9AF4-D7F04024E1F3}"/>
    <pc:docChg chg="modSld">
      <pc:chgData name="Utilisateur invité" userId="562e23f453436962" providerId="Windows Live" clId="Web-{42141BE1-E44C-44A2-9AF4-D7F04024E1F3}" dt="2020-04-29T23:25:56.680" v="16" actId="1076"/>
      <pc:docMkLst>
        <pc:docMk/>
      </pc:docMkLst>
      <pc:sldChg chg="addSp delSp modSp">
        <pc:chgData name="Utilisateur invité" userId="562e23f453436962" providerId="Windows Live" clId="Web-{42141BE1-E44C-44A2-9AF4-D7F04024E1F3}" dt="2020-04-29T23:18:51.836" v="9" actId="1076"/>
        <pc:sldMkLst>
          <pc:docMk/>
          <pc:sldMk cId="3596426587" sldId="519"/>
        </pc:sldMkLst>
        <pc:spChg chg="del mod">
          <ac:chgData name="Utilisateur invité" userId="562e23f453436962" providerId="Windows Live" clId="Web-{42141BE1-E44C-44A2-9AF4-D7F04024E1F3}" dt="2020-04-29T23:18:46.961" v="8"/>
          <ac:spMkLst>
            <pc:docMk/>
            <pc:sldMk cId="3596426587" sldId="519"/>
            <ac:spMk id="6" creationId="{95E3B1F2-9479-460D-B0E0-F91E3A42162E}"/>
          </ac:spMkLst>
        </pc:spChg>
        <pc:spChg chg="add mod">
          <ac:chgData name="Utilisateur invité" userId="562e23f453436962" providerId="Windows Live" clId="Web-{42141BE1-E44C-44A2-9AF4-D7F04024E1F3}" dt="2020-04-29T23:18:51.836" v="9" actId="1076"/>
          <ac:spMkLst>
            <pc:docMk/>
            <pc:sldMk cId="3596426587" sldId="519"/>
            <ac:spMk id="8" creationId="{EA0A43A4-647C-4522-A108-D1C2AA528A14}"/>
          </ac:spMkLst>
        </pc:spChg>
        <pc:picChg chg="del">
          <ac:chgData name="Utilisateur invité" userId="562e23f453436962" providerId="Windows Live" clId="Web-{42141BE1-E44C-44A2-9AF4-D7F04024E1F3}" dt="2020-04-29T23:17:39.695" v="0"/>
          <ac:picMkLst>
            <pc:docMk/>
            <pc:sldMk cId="3596426587" sldId="519"/>
            <ac:picMk id="4" creationId="{6C2A615C-7DEA-42AD-83F1-5BD6B49EBDD8}"/>
          </ac:picMkLst>
        </pc:picChg>
        <pc:picChg chg="add mod">
          <ac:chgData name="Utilisateur invité" userId="562e23f453436962" providerId="Windows Live" clId="Web-{42141BE1-E44C-44A2-9AF4-D7F04024E1F3}" dt="2020-04-29T23:18:41.570" v="6" actId="14100"/>
          <ac:picMkLst>
            <pc:docMk/>
            <pc:sldMk cId="3596426587" sldId="519"/>
            <ac:picMk id="5" creationId="{E6CFA39C-032E-4988-8B80-8C7E0A9EB3C6}"/>
          </ac:picMkLst>
        </pc:picChg>
      </pc:sldChg>
      <pc:sldChg chg="addSp delSp modSp">
        <pc:chgData name="Utilisateur invité" userId="562e23f453436962" providerId="Windows Live" clId="Web-{42141BE1-E44C-44A2-9AF4-D7F04024E1F3}" dt="2020-04-29T23:25:56.680" v="16" actId="1076"/>
        <pc:sldMkLst>
          <pc:docMk/>
          <pc:sldMk cId="2007152773" sldId="565"/>
        </pc:sldMkLst>
        <pc:picChg chg="add mod">
          <ac:chgData name="Utilisateur invité" userId="562e23f453436962" providerId="Windows Live" clId="Web-{42141BE1-E44C-44A2-9AF4-D7F04024E1F3}" dt="2020-04-29T23:25:56.680" v="16" actId="1076"/>
          <ac:picMkLst>
            <pc:docMk/>
            <pc:sldMk cId="2007152773" sldId="565"/>
            <ac:picMk id="2" creationId="{00AC0D2C-1347-439C-924D-F11C8D50A081}"/>
          </ac:picMkLst>
        </pc:picChg>
        <pc:picChg chg="del">
          <ac:chgData name="Utilisateur invité" userId="562e23f453436962" providerId="Windows Live" clId="Web-{42141BE1-E44C-44A2-9AF4-D7F04024E1F3}" dt="2020-04-29T23:24:42.492" v="10"/>
          <ac:picMkLst>
            <pc:docMk/>
            <pc:sldMk cId="2007152773" sldId="565"/>
            <ac:picMk id="6" creationId="{D056E01C-A7ED-4E29-B6F5-138F2ECC5A19}"/>
          </ac:picMkLst>
        </pc:picChg>
      </pc:sldChg>
    </pc:docChg>
  </pc:docChgLst>
  <pc:docChgLst>
    <pc:chgData name="Utilisateur invité" userId="562e23f453436962" providerId="Windows Live" clId="Web-{C1C7A692-AB54-49DE-9574-3806EC909DCB}"/>
    <pc:docChg chg="modSld">
      <pc:chgData name="Utilisateur invité" userId="562e23f453436962" providerId="Windows Live" clId="Web-{C1C7A692-AB54-49DE-9574-3806EC909DCB}" dt="2020-04-25T00:37:20.963" v="67" actId="20577"/>
      <pc:docMkLst>
        <pc:docMk/>
      </pc:docMkLst>
      <pc:sldChg chg="modSp">
        <pc:chgData name="Utilisateur invité" userId="562e23f453436962" providerId="Windows Live" clId="Web-{C1C7A692-AB54-49DE-9574-3806EC909DCB}" dt="2020-04-25T00:37:20.963" v="67" actId="20577"/>
        <pc:sldMkLst>
          <pc:docMk/>
          <pc:sldMk cId="1453119463" sldId="298"/>
        </pc:sldMkLst>
        <pc:spChg chg="mod">
          <ac:chgData name="Utilisateur invité" userId="562e23f453436962" providerId="Windows Live" clId="Web-{C1C7A692-AB54-49DE-9574-3806EC909DCB}" dt="2020-04-25T00:37:20.963" v="67" actId="20577"/>
          <ac:spMkLst>
            <pc:docMk/>
            <pc:sldMk cId="1453119463" sldId="298"/>
            <ac:spMk id="2" creationId="{00000000-0000-0000-0000-000000000000}"/>
          </ac:spMkLst>
        </pc:spChg>
      </pc:sldChg>
    </pc:docChg>
  </pc:docChgLst>
  <pc:docChgLst>
    <pc:chgData name="Julie Gauthier" userId="506ab6f5bdfb3508" providerId="Windows Live" clId="Web-{6ABC6997-D041-4EAB-958E-BF111EEBD8F4}"/>
    <pc:docChg chg="modSld">
      <pc:chgData name="Julie Gauthier" userId="506ab6f5bdfb3508" providerId="Windows Live" clId="Web-{6ABC6997-D041-4EAB-958E-BF111EEBD8F4}" dt="2020-04-24T21:39:14.398" v="181"/>
      <pc:docMkLst>
        <pc:docMk/>
      </pc:docMkLst>
      <pc:sldChg chg="addSp delSp modSp delCm">
        <pc:chgData name="Julie Gauthier" userId="506ab6f5bdfb3508" providerId="Windows Live" clId="Web-{6ABC6997-D041-4EAB-958E-BF111EEBD8F4}" dt="2020-04-24T21:39:14.398" v="181"/>
        <pc:sldMkLst>
          <pc:docMk/>
          <pc:sldMk cId="764121404" sldId="451"/>
        </pc:sldMkLst>
        <pc:picChg chg="add mod">
          <ac:chgData name="Julie Gauthier" userId="506ab6f5bdfb3508" providerId="Windows Live" clId="Web-{6ABC6997-D041-4EAB-958E-BF111EEBD8F4}" dt="2020-04-24T21:39:09.586" v="180"/>
          <ac:picMkLst>
            <pc:docMk/>
            <pc:sldMk cId="764121404" sldId="451"/>
            <ac:picMk id="2" creationId="{A3D4F8DA-796C-49A1-AFA2-A8CC54777292}"/>
          </ac:picMkLst>
        </pc:picChg>
        <pc:picChg chg="del">
          <ac:chgData name="Julie Gauthier" userId="506ab6f5bdfb3508" providerId="Windows Live" clId="Web-{6ABC6997-D041-4EAB-958E-BF111EEBD8F4}" dt="2020-04-24T21:38:52.711" v="174"/>
          <ac:picMkLst>
            <pc:docMk/>
            <pc:sldMk cId="764121404" sldId="451"/>
            <ac:picMk id="1030" creationId="{00000000-0000-0000-0000-000000000000}"/>
          </ac:picMkLst>
        </pc:picChg>
      </pc:sldChg>
      <pc:sldChg chg="addSp delSp modSp addCm delCm">
        <pc:chgData name="Julie Gauthier" userId="506ab6f5bdfb3508" providerId="Windows Live" clId="Web-{6ABC6997-D041-4EAB-958E-BF111EEBD8F4}" dt="2020-04-24T21:35:49.884" v="173"/>
        <pc:sldMkLst>
          <pc:docMk/>
          <pc:sldMk cId="3157117162" sldId="454"/>
        </pc:sldMkLst>
        <pc:picChg chg="add mod">
          <ac:chgData name="Julie Gauthier" userId="506ab6f5bdfb3508" providerId="Windows Live" clId="Web-{6ABC6997-D041-4EAB-958E-BF111EEBD8F4}" dt="2020-04-24T21:32:43.462" v="170"/>
          <ac:picMkLst>
            <pc:docMk/>
            <pc:sldMk cId="3157117162" sldId="454"/>
            <ac:picMk id="2" creationId="{E962C034-8BFB-4B09-A223-9FB6DAC53C15}"/>
          </ac:picMkLst>
        </pc:picChg>
        <pc:picChg chg="del">
          <ac:chgData name="Julie Gauthier" userId="506ab6f5bdfb3508" providerId="Windows Live" clId="Web-{6ABC6997-D041-4EAB-958E-BF111EEBD8F4}" dt="2020-04-24T21:32:19.509" v="165"/>
          <ac:picMkLst>
            <pc:docMk/>
            <pc:sldMk cId="3157117162" sldId="454"/>
            <ac:picMk id="8" creationId="{00000000-0000-0000-0000-000000000000}"/>
          </ac:picMkLst>
        </pc:picChg>
      </pc:sldChg>
      <pc:sldChg chg="addSp delSp modSp delCm">
        <pc:chgData name="Julie Gauthier" userId="506ab6f5bdfb3508" providerId="Windows Live" clId="Web-{6ABC6997-D041-4EAB-958E-BF111EEBD8F4}" dt="2020-04-24T21:22:06.995" v="163"/>
        <pc:sldMkLst>
          <pc:docMk/>
          <pc:sldMk cId="2986413444" sldId="463"/>
        </pc:sldMkLst>
        <pc:picChg chg="del">
          <ac:chgData name="Julie Gauthier" userId="506ab6f5bdfb3508" providerId="Windows Live" clId="Web-{6ABC6997-D041-4EAB-958E-BF111EEBD8F4}" dt="2020-04-24T21:21:44.417" v="157"/>
          <ac:picMkLst>
            <pc:docMk/>
            <pc:sldMk cId="2986413444" sldId="463"/>
            <ac:picMk id="2" creationId="{00000000-0000-0000-0000-000000000000}"/>
          </ac:picMkLst>
        </pc:picChg>
        <pc:picChg chg="add mod">
          <ac:chgData name="Julie Gauthier" userId="506ab6f5bdfb3508" providerId="Windows Live" clId="Web-{6ABC6997-D041-4EAB-958E-BF111EEBD8F4}" dt="2020-04-24T21:22:02.402" v="162" actId="1076"/>
          <ac:picMkLst>
            <pc:docMk/>
            <pc:sldMk cId="2986413444" sldId="463"/>
            <ac:picMk id="3" creationId="{BBC33AAC-040B-43BB-AD44-A37EA5F950EB}"/>
          </ac:picMkLst>
        </pc:picChg>
      </pc:sldChg>
      <pc:sldChg chg="addSp delSp modSp delCm">
        <pc:chgData name="Julie Gauthier" userId="506ab6f5bdfb3508" providerId="Windows Live" clId="Web-{6ABC6997-D041-4EAB-958E-BF111EEBD8F4}" dt="2020-04-24T21:08:57.685" v="7"/>
        <pc:sldMkLst>
          <pc:docMk/>
          <pc:sldMk cId="1205184158" sldId="498"/>
        </pc:sldMkLst>
        <pc:picChg chg="add mod">
          <ac:chgData name="Julie Gauthier" userId="506ab6f5bdfb3508" providerId="Windows Live" clId="Web-{6ABC6997-D041-4EAB-958E-BF111EEBD8F4}" dt="2020-04-24T21:07:23.998" v="6" actId="1076"/>
          <ac:picMkLst>
            <pc:docMk/>
            <pc:sldMk cId="1205184158" sldId="498"/>
            <ac:picMk id="2" creationId="{D0FF0B9C-97BC-4DC6-8D06-BC6F60F2FBB3}"/>
          </ac:picMkLst>
        </pc:picChg>
        <pc:picChg chg="del">
          <ac:chgData name="Julie Gauthier" userId="506ab6f5bdfb3508" providerId="Windows Live" clId="Web-{6ABC6997-D041-4EAB-958E-BF111EEBD8F4}" dt="2020-04-24T21:07:04.326" v="0"/>
          <ac:picMkLst>
            <pc:docMk/>
            <pc:sldMk cId="1205184158" sldId="498"/>
            <ac:picMk id="8" creationId="{A0F3BCA9-34F8-477D-A873-8DC102166DB1}"/>
          </ac:picMkLst>
        </pc:picChg>
      </pc:sldChg>
      <pc:sldChg chg="delCm modNotes">
        <pc:chgData name="Julie Gauthier" userId="506ab6f5bdfb3508" providerId="Windows Live" clId="Web-{6ABC6997-D041-4EAB-958E-BF111EEBD8F4}" dt="2020-04-24T21:10:47.091" v="145"/>
        <pc:sldMkLst>
          <pc:docMk/>
          <pc:sldMk cId="3048617062" sldId="500"/>
        </pc:sldMkLst>
      </pc:sldChg>
      <pc:sldChg chg="modCm">
        <pc:chgData name="Julie Gauthier" userId="506ab6f5bdfb3508" providerId="Windows Live" clId="Web-{6ABC6997-D041-4EAB-958E-BF111EEBD8F4}" dt="2020-04-24T21:13:14.841" v="146"/>
        <pc:sldMkLst>
          <pc:docMk/>
          <pc:sldMk cId="2652915207" sldId="512"/>
        </pc:sldMkLst>
      </pc:sldChg>
      <pc:sldChg chg="addSp delSp modSp delCm">
        <pc:chgData name="Julie Gauthier" userId="506ab6f5bdfb3508" providerId="Windows Live" clId="Web-{6ABC6997-D041-4EAB-958E-BF111EEBD8F4}" dt="2020-04-24T21:22:37.011" v="164"/>
        <pc:sldMkLst>
          <pc:docMk/>
          <pc:sldMk cId="953475459" sldId="517"/>
        </pc:sldMkLst>
        <pc:picChg chg="del">
          <ac:chgData name="Julie Gauthier" userId="506ab6f5bdfb3508" providerId="Windows Live" clId="Web-{6ABC6997-D041-4EAB-958E-BF111EEBD8F4}" dt="2020-04-24T21:14:56.809" v="147"/>
          <ac:picMkLst>
            <pc:docMk/>
            <pc:sldMk cId="953475459" sldId="517"/>
            <ac:picMk id="4" creationId="{00000000-0000-0000-0000-000000000000}"/>
          </ac:picMkLst>
        </pc:picChg>
        <pc:picChg chg="add del mod">
          <ac:chgData name="Julie Gauthier" userId="506ab6f5bdfb3508" providerId="Windows Live" clId="Web-{6ABC6997-D041-4EAB-958E-BF111EEBD8F4}" dt="2020-04-24T21:15:39.325" v="152"/>
          <ac:picMkLst>
            <pc:docMk/>
            <pc:sldMk cId="953475459" sldId="517"/>
            <ac:picMk id="5" creationId="{ECD2C493-B803-4DEE-8CBF-6E4F4A24F618}"/>
          </ac:picMkLst>
        </pc:picChg>
        <pc:picChg chg="add mod">
          <ac:chgData name="Julie Gauthier" userId="506ab6f5bdfb3508" providerId="Windows Live" clId="Web-{6ABC6997-D041-4EAB-958E-BF111EEBD8F4}" dt="2020-04-24T21:15:51.934" v="156"/>
          <ac:picMkLst>
            <pc:docMk/>
            <pc:sldMk cId="953475459" sldId="517"/>
            <ac:picMk id="7" creationId="{03A0032A-9B68-463F-9CC3-3266972E758E}"/>
          </ac:picMkLst>
        </pc:picChg>
      </pc:sldChg>
    </pc:docChg>
  </pc:docChgLst>
  <pc:docChgLst>
    <pc:chgData name="Utilisateur invité" userId="562e23f453436962" providerId="Windows Live" clId="Web-{9F07DE6C-C636-4376-A323-140EDE3C329C}"/>
    <pc:docChg chg="modSld">
      <pc:chgData name="Utilisateur invité" userId="562e23f453436962" providerId="Windows Live" clId="Web-{9F07DE6C-C636-4376-A323-140EDE3C329C}" dt="2020-04-22T12:28:04.409" v="151" actId="20577"/>
      <pc:docMkLst>
        <pc:docMk/>
      </pc:docMkLst>
      <pc:sldChg chg="modSp">
        <pc:chgData name="Utilisateur invité" userId="562e23f453436962" providerId="Windows Live" clId="Web-{9F07DE6C-C636-4376-A323-140EDE3C329C}" dt="2020-04-22T12:22:37.492" v="4" actId="20577"/>
        <pc:sldMkLst>
          <pc:docMk/>
          <pc:sldMk cId="80832132" sldId="501"/>
        </pc:sldMkLst>
        <pc:spChg chg="mod">
          <ac:chgData name="Utilisateur invité" userId="562e23f453436962" providerId="Windows Live" clId="Web-{9F07DE6C-C636-4376-A323-140EDE3C329C}" dt="2020-04-22T12:22:37.492" v="4" actId="20577"/>
          <ac:spMkLst>
            <pc:docMk/>
            <pc:sldMk cId="80832132" sldId="501"/>
            <ac:spMk id="3" creationId="{00000000-0000-0000-0000-000000000000}"/>
          </ac:spMkLst>
        </pc:spChg>
      </pc:sldChg>
      <pc:sldChg chg="modSp">
        <pc:chgData name="Utilisateur invité" userId="562e23f453436962" providerId="Windows Live" clId="Web-{9F07DE6C-C636-4376-A323-140EDE3C329C}" dt="2020-04-22T12:23:35.244" v="34" actId="20577"/>
        <pc:sldMkLst>
          <pc:docMk/>
          <pc:sldMk cId="2127607358" sldId="503"/>
        </pc:sldMkLst>
        <pc:spChg chg="mod">
          <ac:chgData name="Utilisateur invité" userId="562e23f453436962" providerId="Windows Live" clId="Web-{9F07DE6C-C636-4376-A323-140EDE3C329C}" dt="2020-04-22T12:23:35.244" v="34" actId="20577"/>
          <ac:spMkLst>
            <pc:docMk/>
            <pc:sldMk cId="2127607358" sldId="503"/>
            <ac:spMk id="3" creationId="{00000000-0000-0000-0000-000000000000}"/>
          </ac:spMkLst>
        </pc:spChg>
      </pc:sldChg>
      <pc:sldChg chg="modSp">
        <pc:chgData name="Utilisateur invité" userId="562e23f453436962" providerId="Windows Live" clId="Web-{9F07DE6C-C636-4376-A323-140EDE3C329C}" dt="2020-04-22T12:25:22.154" v="72" actId="20577"/>
        <pc:sldMkLst>
          <pc:docMk/>
          <pc:sldMk cId="2854262805" sldId="505"/>
        </pc:sldMkLst>
        <pc:spChg chg="mod">
          <ac:chgData name="Utilisateur invité" userId="562e23f453436962" providerId="Windows Live" clId="Web-{9F07DE6C-C636-4376-A323-140EDE3C329C}" dt="2020-04-22T12:25:22.154" v="72" actId="20577"/>
          <ac:spMkLst>
            <pc:docMk/>
            <pc:sldMk cId="2854262805" sldId="505"/>
            <ac:spMk id="3" creationId="{00000000-0000-0000-0000-000000000000}"/>
          </ac:spMkLst>
        </pc:spChg>
      </pc:sldChg>
      <pc:sldChg chg="modSp">
        <pc:chgData name="Utilisateur invité" userId="562e23f453436962" providerId="Windows Live" clId="Web-{9F07DE6C-C636-4376-A323-140EDE3C329C}" dt="2020-04-22T12:26:06.187" v="92" actId="20577"/>
        <pc:sldMkLst>
          <pc:docMk/>
          <pc:sldMk cId="3417047467" sldId="506"/>
        </pc:sldMkLst>
        <pc:spChg chg="mod">
          <ac:chgData name="Utilisateur invité" userId="562e23f453436962" providerId="Windows Live" clId="Web-{9F07DE6C-C636-4376-A323-140EDE3C329C}" dt="2020-04-22T12:26:06.187" v="92" actId="20577"/>
          <ac:spMkLst>
            <pc:docMk/>
            <pc:sldMk cId="3417047467" sldId="506"/>
            <ac:spMk id="3" creationId="{00000000-0000-0000-0000-000000000000}"/>
          </ac:spMkLst>
        </pc:spChg>
      </pc:sldChg>
      <pc:sldChg chg="modSp">
        <pc:chgData name="Utilisateur invité" userId="562e23f453436962" providerId="Windows Live" clId="Web-{9F07DE6C-C636-4376-A323-140EDE3C329C}" dt="2020-04-22T12:26:31.656" v="106" actId="20577"/>
        <pc:sldMkLst>
          <pc:docMk/>
          <pc:sldMk cId="3610983095" sldId="508"/>
        </pc:sldMkLst>
        <pc:spChg chg="mod">
          <ac:chgData name="Utilisateur invité" userId="562e23f453436962" providerId="Windows Live" clId="Web-{9F07DE6C-C636-4376-A323-140EDE3C329C}" dt="2020-04-22T12:26:31.656" v="106" actId="20577"/>
          <ac:spMkLst>
            <pc:docMk/>
            <pc:sldMk cId="3610983095" sldId="508"/>
            <ac:spMk id="3" creationId="{00000000-0000-0000-0000-000000000000}"/>
          </ac:spMkLst>
        </pc:spChg>
      </pc:sldChg>
      <pc:sldChg chg="modSp">
        <pc:chgData name="Utilisateur invité" userId="562e23f453436962" providerId="Windows Live" clId="Web-{9F07DE6C-C636-4376-A323-140EDE3C329C}" dt="2020-04-22T12:27:22.767" v="126" actId="20577"/>
        <pc:sldMkLst>
          <pc:docMk/>
          <pc:sldMk cId="4163475491" sldId="509"/>
        </pc:sldMkLst>
        <pc:spChg chg="mod">
          <ac:chgData name="Utilisateur invité" userId="562e23f453436962" providerId="Windows Live" clId="Web-{9F07DE6C-C636-4376-A323-140EDE3C329C}" dt="2020-04-22T12:27:22.767" v="126" actId="20577"/>
          <ac:spMkLst>
            <pc:docMk/>
            <pc:sldMk cId="4163475491" sldId="509"/>
            <ac:spMk id="3" creationId="{00000000-0000-0000-0000-000000000000}"/>
          </ac:spMkLst>
        </pc:spChg>
      </pc:sldChg>
      <pc:sldChg chg="modSp">
        <pc:chgData name="Utilisateur invité" userId="562e23f453436962" providerId="Windows Live" clId="Web-{9F07DE6C-C636-4376-A323-140EDE3C329C}" dt="2020-04-22T12:28:04.394" v="150" actId="20577"/>
        <pc:sldMkLst>
          <pc:docMk/>
          <pc:sldMk cId="3825416568" sldId="510"/>
        </pc:sldMkLst>
        <pc:spChg chg="mod">
          <ac:chgData name="Utilisateur invité" userId="562e23f453436962" providerId="Windows Live" clId="Web-{9F07DE6C-C636-4376-A323-140EDE3C329C}" dt="2020-04-22T12:28:04.394" v="150" actId="20577"/>
          <ac:spMkLst>
            <pc:docMk/>
            <pc:sldMk cId="3825416568" sldId="510"/>
            <ac:spMk id="3" creationId="{00000000-0000-0000-0000-000000000000}"/>
          </ac:spMkLst>
        </pc:spChg>
      </pc:sldChg>
    </pc:docChg>
  </pc:docChgLst>
  <pc:docChgLst>
    <pc:chgData name="Julie Gauthier" userId="506ab6f5bdfb3508" providerId="Windows Live" clId="Web-{4AF3F291-7845-4ACF-A7FD-A165EE060187}"/>
    <pc:docChg chg="modSld">
      <pc:chgData name="Julie Gauthier" userId="506ab6f5bdfb3508" providerId="Windows Live" clId="Web-{4AF3F291-7845-4ACF-A7FD-A165EE060187}" dt="2020-04-24T01:56:45.496" v="22"/>
      <pc:docMkLst>
        <pc:docMk/>
      </pc:docMkLst>
      <pc:sldChg chg="addCm">
        <pc:chgData name="Julie Gauthier" userId="506ab6f5bdfb3508" providerId="Windows Live" clId="Web-{4AF3F291-7845-4ACF-A7FD-A165EE060187}" dt="2020-04-24T01:47:23.712" v="9"/>
        <pc:sldMkLst>
          <pc:docMk/>
          <pc:sldMk cId="764121404" sldId="451"/>
        </pc:sldMkLst>
      </pc:sldChg>
      <pc:sldChg chg="addCm">
        <pc:chgData name="Julie Gauthier" userId="506ab6f5bdfb3508" providerId="Windows Live" clId="Web-{4AF3F291-7845-4ACF-A7FD-A165EE060187}" dt="2020-04-24T01:48:06.103" v="10"/>
        <pc:sldMkLst>
          <pc:docMk/>
          <pc:sldMk cId="3157117162" sldId="454"/>
        </pc:sldMkLst>
      </pc:sldChg>
      <pc:sldChg chg="addCm">
        <pc:chgData name="Julie Gauthier" userId="506ab6f5bdfb3508" providerId="Windows Live" clId="Web-{4AF3F291-7845-4ACF-A7FD-A165EE060187}" dt="2020-04-24T01:46:23.102" v="8"/>
        <pc:sldMkLst>
          <pc:docMk/>
          <pc:sldMk cId="514953947" sldId="458"/>
        </pc:sldMkLst>
      </pc:sldChg>
      <pc:sldChg chg="addSp delSp modSp addCm">
        <pc:chgData name="Julie Gauthier" userId="506ab6f5bdfb3508" providerId="Windows Live" clId="Web-{4AF3F291-7845-4ACF-A7FD-A165EE060187}" dt="2020-04-24T01:44:57.320" v="7"/>
        <pc:sldMkLst>
          <pc:docMk/>
          <pc:sldMk cId="2103600356" sldId="470"/>
        </pc:sldMkLst>
        <pc:picChg chg="add mod">
          <ac:chgData name="Julie Gauthier" userId="506ab6f5bdfb3508" providerId="Windows Live" clId="Web-{4AF3F291-7845-4ACF-A7FD-A165EE060187}" dt="2020-04-24T01:44:50.695" v="6"/>
          <ac:picMkLst>
            <pc:docMk/>
            <pc:sldMk cId="2103600356" sldId="470"/>
            <ac:picMk id="2" creationId="{D32B2CE7-1A02-452E-AF2E-33C19B85E089}"/>
          </ac:picMkLst>
        </pc:picChg>
        <pc:picChg chg="del">
          <ac:chgData name="Julie Gauthier" userId="506ab6f5bdfb3508" providerId="Windows Live" clId="Web-{4AF3F291-7845-4ACF-A7FD-A165EE060187}" dt="2020-04-24T01:44:30.820" v="0"/>
          <ac:picMkLst>
            <pc:docMk/>
            <pc:sldMk cId="2103600356" sldId="470"/>
            <ac:picMk id="2050" creationId="{00000000-0000-0000-0000-000000000000}"/>
          </ac:picMkLst>
        </pc:picChg>
      </pc:sldChg>
      <pc:sldChg chg="addSp delSp modSp">
        <pc:chgData name="Julie Gauthier" userId="506ab6f5bdfb3508" providerId="Windows Live" clId="Web-{4AF3F291-7845-4ACF-A7FD-A165EE060187}" dt="2020-04-24T01:56:45.496" v="22"/>
        <pc:sldMkLst>
          <pc:docMk/>
          <pc:sldMk cId="1205184158" sldId="498"/>
        </pc:sldMkLst>
        <pc:picChg chg="add del mod">
          <ac:chgData name="Julie Gauthier" userId="506ab6f5bdfb3508" providerId="Windows Live" clId="Web-{4AF3F291-7845-4ACF-A7FD-A165EE060187}" dt="2020-04-24T01:56:32.293" v="18"/>
          <ac:picMkLst>
            <pc:docMk/>
            <pc:sldMk cId="1205184158" sldId="498"/>
            <ac:picMk id="2" creationId="{F1383642-FF96-4E93-A631-BF9AEBE590D5}"/>
          </ac:picMkLst>
        </pc:picChg>
        <pc:picChg chg="del">
          <ac:chgData name="Julie Gauthier" userId="506ab6f5bdfb3508" providerId="Windows Live" clId="Web-{4AF3F291-7845-4ACF-A7FD-A165EE060187}" dt="2020-04-24T01:53:48.808" v="12"/>
          <ac:picMkLst>
            <pc:docMk/>
            <pc:sldMk cId="1205184158" sldId="498"/>
            <ac:picMk id="3" creationId="{36B627FA-3B5E-4F1E-89D0-CD0B08AC9401}"/>
          </ac:picMkLst>
        </pc:picChg>
        <pc:picChg chg="add mod">
          <ac:chgData name="Julie Gauthier" userId="506ab6f5bdfb3508" providerId="Windows Live" clId="Web-{4AF3F291-7845-4ACF-A7FD-A165EE060187}" dt="2020-04-24T01:56:45.496" v="22"/>
          <ac:picMkLst>
            <pc:docMk/>
            <pc:sldMk cId="1205184158" sldId="498"/>
            <ac:picMk id="8" creationId="{A0F3BCA9-34F8-477D-A873-8DC102166DB1}"/>
          </ac:picMkLst>
        </pc:picChg>
      </pc:sldChg>
    </pc:docChg>
  </pc:docChgLst>
  <pc:docChgLst>
    <pc:chgData name="Utilisateur invité" providerId="Windows Live" clId="Web-{D19FF624-6FFF-4D48-967D-545133350E67}"/>
    <pc:docChg chg="modSld">
      <pc:chgData name="Utilisateur invité" userId="" providerId="Windows Live" clId="Web-{D19FF624-6FFF-4D48-967D-545133350E67}" dt="2020-04-20T15:31:58.463" v="10"/>
      <pc:docMkLst>
        <pc:docMk/>
      </pc:docMkLst>
      <pc:sldChg chg="addSp delSp modSp">
        <pc:chgData name="Utilisateur invité" userId="" providerId="Windows Live" clId="Web-{D19FF624-6FFF-4D48-967D-545133350E67}" dt="2020-04-20T15:31:58.463" v="10"/>
        <pc:sldMkLst>
          <pc:docMk/>
          <pc:sldMk cId="3158243461" sldId="455"/>
        </pc:sldMkLst>
        <pc:spChg chg="del">
          <ac:chgData name="Utilisateur invité" userId="" providerId="Windows Live" clId="Web-{D19FF624-6FFF-4D48-967D-545133350E67}" dt="2020-04-20T15:31:58.463" v="10"/>
          <ac:spMkLst>
            <pc:docMk/>
            <pc:sldMk cId="3158243461" sldId="455"/>
            <ac:spMk id="6" creationId="{61A899A6-EE4E-49EE-AF7C-0BC83FC9D5D2}"/>
          </ac:spMkLst>
        </pc:spChg>
        <pc:spChg chg="add mod">
          <ac:chgData name="Utilisateur invité" userId="" providerId="Windows Live" clId="Web-{D19FF624-6FFF-4D48-967D-545133350E67}" dt="2020-04-20T15:31:55.994" v="9" actId="14100"/>
          <ac:spMkLst>
            <pc:docMk/>
            <pc:sldMk cId="3158243461" sldId="455"/>
            <ac:spMk id="11" creationId="{61FDAC9E-98D6-438F-97C9-35BA64DBFE91}"/>
          </ac:spMkLst>
        </pc:spChg>
        <pc:picChg chg="add del mod">
          <ac:chgData name="Utilisateur invité" userId="" providerId="Windows Live" clId="Web-{D19FF624-6FFF-4D48-967D-545133350E67}" dt="2020-04-20T15:31:19.244" v="3"/>
          <ac:picMkLst>
            <pc:docMk/>
            <pc:sldMk cId="3158243461" sldId="455"/>
            <ac:picMk id="2" creationId="{753B3D51-8D15-4C4F-BF13-9ADE825F4EF3}"/>
          </ac:picMkLst>
        </pc:picChg>
        <pc:picChg chg="add mod">
          <ac:chgData name="Utilisateur invité" userId="" providerId="Windows Live" clId="Web-{D19FF624-6FFF-4D48-967D-545133350E67}" dt="2020-04-20T15:31:35.338" v="6" actId="14100"/>
          <ac:picMkLst>
            <pc:docMk/>
            <pc:sldMk cId="3158243461" sldId="455"/>
            <ac:picMk id="7" creationId="{560D68EF-A230-43C3-A49B-0E8DCF429353}"/>
          </ac:picMkLst>
        </pc:picChg>
        <pc:picChg chg="del">
          <ac:chgData name="Utilisateur invité" userId="" providerId="Windows Live" clId="Web-{D19FF624-6FFF-4D48-967D-545133350E67}" dt="2020-04-20T15:17:02.148" v="0"/>
          <ac:picMkLst>
            <pc:docMk/>
            <pc:sldMk cId="3158243461" sldId="455"/>
            <ac:picMk id="10" creationId="{366443CB-03C3-49B9-A446-F9DAB207F4DB}"/>
          </ac:picMkLst>
        </pc:picChg>
      </pc:sldChg>
    </pc:docChg>
  </pc:docChgLst>
  <pc:docChgLst>
    <pc:chgData name="Bernard Bérubé" userId="ed5198658931eb7d" providerId="Windows Live" clId="Web-{21A2A325-2D4D-437E-8B9E-9BB9135EE07C}"/>
    <pc:docChg chg="modSld">
      <pc:chgData name="Bernard Bérubé" userId="ed5198658931eb7d" providerId="Windows Live" clId="Web-{21A2A325-2D4D-437E-8B9E-9BB9135EE07C}" dt="2020-04-30T20:08:14.865" v="11" actId="14100"/>
      <pc:docMkLst>
        <pc:docMk/>
      </pc:docMkLst>
      <pc:sldChg chg="addSp delSp modSp">
        <pc:chgData name="Bernard Bérubé" userId="ed5198658931eb7d" providerId="Windows Live" clId="Web-{21A2A325-2D4D-437E-8B9E-9BB9135EE07C}" dt="2020-04-30T20:08:14.865" v="11" actId="14100"/>
        <pc:sldMkLst>
          <pc:docMk/>
          <pc:sldMk cId="2260694673" sldId="452"/>
        </pc:sldMkLst>
        <pc:spChg chg="add mod">
          <ac:chgData name="Bernard Bérubé" userId="ed5198658931eb7d" providerId="Windows Live" clId="Web-{21A2A325-2D4D-437E-8B9E-9BB9135EE07C}" dt="2020-04-30T20:08:14.865" v="11" actId="14100"/>
          <ac:spMkLst>
            <pc:docMk/>
            <pc:sldMk cId="2260694673" sldId="452"/>
            <ac:spMk id="7" creationId="{62A04D3B-E561-416E-AF26-558203C5F997}"/>
          </ac:spMkLst>
        </pc:spChg>
        <pc:picChg chg="add mod">
          <ac:chgData name="Bernard Bérubé" userId="ed5198658931eb7d" providerId="Windows Live" clId="Web-{21A2A325-2D4D-437E-8B9E-9BB9135EE07C}" dt="2020-04-30T20:07:44.348" v="5" actId="1076"/>
          <ac:picMkLst>
            <pc:docMk/>
            <pc:sldMk cId="2260694673" sldId="452"/>
            <ac:picMk id="2" creationId="{947E4098-51EC-48F1-8313-F199EDA8E03A}"/>
          </ac:picMkLst>
        </pc:picChg>
        <pc:picChg chg="del">
          <ac:chgData name="Bernard Bérubé" userId="ed5198658931eb7d" providerId="Windows Live" clId="Web-{21A2A325-2D4D-437E-8B9E-9BB9135EE07C}" dt="2020-04-30T20:07:15.347" v="0"/>
          <ac:picMkLst>
            <pc:docMk/>
            <pc:sldMk cId="2260694673" sldId="452"/>
            <ac:picMk id="3" creationId="{00000000-0000-0000-0000-000000000000}"/>
          </ac:picMkLst>
        </pc:picChg>
      </pc:sldChg>
    </pc:docChg>
  </pc:docChgLst>
  <pc:docChgLst>
    <pc:chgData name="Utilisateur invité" providerId="Windows Live" clId="Web-{87242FD4-B3FA-41B1-BAA8-AA5BC0331CC1}"/>
    <pc:docChg chg="modSld">
      <pc:chgData name="Utilisateur invité" userId="" providerId="Windows Live" clId="Web-{87242FD4-B3FA-41B1-BAA8-AA5BC0331CC1}" dt="2020-04-20T14:58:09.106" v="95"/>
      <pc:docMkLst>
        <pc:docMk/>
      </pc:docMkLst>
      <pc:sldChg chg="modSp">
        <pc:chgData name="Utilisateur invité" userId="" providerId="Windows Live" clId="Web-{87242FD4-B3FA-41B1-BAA8-AA5BC0331CC1}" dt="2020-04-20T13:35:28.912" v="4" actId="20577"/>
        <pc:sldMkLst>
          <pc:docMk/>
          <pc:sldMk cId="4045152937" sldId="319"/>
        </pc:sldMkLst>
        <pc:spChg chg="mod">
          <ac:chgData name="Utilisateur invité" userId="" providerId="Windows Live" clId="Web-{87242FD4-B3FA-41B1-BAA8-AA5BC0331CC1}" dt="2020-04-20T13:35:28.912" v="4" actId="20577"/>
          <ac:spMkLst>
            <pc:docMk/>
            <pc:sldMk cId="4045152937" sldId="319"/>
            <ac:spMk id="3" creationId="{00000000-0000-0000-0000-000000000000}"/>
          </ac:spMkLst>
        </pc:spChg>
      </pc:sldChg>
      <pc:sldChg chg="modSp">
        <pc:chgData name="Utilisateur invité" userId="" providerId="Windows Live" clId="Web-{87242FD4-B3FA-41B1-BAA8-AA5BC0331CC1}" dt="2020-04-20T13:40:20.663" v="45" actId="20577"/>
        <pc:sldMkLst>
          <pc:docMk/>
          <pc:sldMk cId="2478230162" sldId="322"/>
        </pc:sldMkLst>
        <pc:spChg chg="mod">
          <ac:chgData name="Utilisateur invité" userId="" providerId="Windows Live" clId="Web-{87242FD4-B3FA-41B1-BAA8-AA5BC0331CC1}" dt="2020-04-20T13:40:20.663" v="45" actId="20577"/>
          <ac:spMkLst>
            <pc:docMk/>
            <pc:sldMk cId="2478230162" sldId="322"/>
            <ac:spMk id="3" creationId="{00000000-0000-0000-0000-000000000000}"/>
          </ac:spMkLst>
        </pc:spChg>
        <pc:picChg chg="mod">
          <ac:chgData name="Utilisateur invité" userId="" providerId="Windows Live" clId="Web-{87242FD4-B3FA-41B1-BAA8-AA5BC0331CC1}" dt="2020-04-20T13:39:09.460" v="17" actId="1076"/>
          <ac:picMkLst>
            <pc:docMk/>
            <pc:sldMk cId="2478230162" sldId="322"/>
            <ac:picMk id="8" creationId="{00000000-0000-0000-0000-000000000000}"/>
          </ac:picMkLst>
        </pc:picChg>
        <pc:cxnChg chg="mod">
          <ac:chgData name="Utilisateur invité" userId="" providerId="Windows Live" clId="Web-{87242FD4-B3FA-41B1-BAA8-AA5BC0331CC1}" dt="2020-04-20T13:39:09.460" v="17" actId="1076"/>
          <ac:cxnSpMkLst>
            <pc:docMk/>
            <pc:sldMk cId="2478230162" sldId="322"/>
            <ac:cxnSpMk id="10" creationId="{70C2DF01-B3D0-4451-B42B-D8FE772B7ED3}"/>
          </ac:cxnSpMkLst>
        </pc:cxnChg>
        <pc:cxnChg chg="mod">
          <ac:chgData name="Utilisateur invité" userId="" providerId="Windows Live" clId="Web-{87242FD4-B3FA-41B1-BAA8-AA5BC0331CC1}" dt="2020-04-20T13:39:09.460" v="17" actId="1076"/>
          <ac:cxnSpMkLst>
            <pc:docMk/>
            <pc:sldMk cId="2478230162" sldId="322"/>
            <ac:cxnSpMk id="16" creationId="{A910C889-C93C-46C7-AC82-7ADF62C6F058}"/>
          </ac:cxnSpMkLst>
        </pc:cxnChg>
        <pc:cxnChg chg="mod">
          <ac:chgData name="Utilisateur invité" userId="" providerId="Windows Live" clId="Web-{87242FD4-B3FA-41B1-BAA8-AA5BC0331CC1}" dt="2020-04-20T13:39:09.460" v="17" actId="1076"/>
          <ac:cxnSpMkLst>
            <pc:docMk/>
            <pc:sldMk cId="2478230162" sldId="322"/>
            <ac:cxnSpMk id="17" creationId="{EEBB2487-DA21-4703-9C6B-6259AEBEF40B}"/>
          </ac:cxnSpMkLst>
        </pc:cxnChg>
      </pc:sldChg>
      <pc:sldChg chg="modSp">
        <pc:chgData name="Utilisateur invité" userId="" providerId="Windows Live" clId="Web-{87242FD4-B3FA-41B1-BAA8-AA5BC0331CC1}" dt="2020-04-20T13:44:34.992" v="48" actId="20577"/>
        <pc:sldMkLst>
          <pc:docMk/>
          <pc:sldMk cId="436526675" sldId="380"/>
        </pc:sldMkLst>
        <pc:spChg chg="mod">
          <ac:chgData name="Utilisateur invité" userId="" providerId="Windows Live" clId="Web-{87242FD4-B3FA-41B1-BAA8-AA5BC0331CC1}" dt="2020-04-20T13:44:34.992" v="48" actId="20577"/>
          <ac:spMkLst>
            <pc:docMk/>
            <pc:sldMk cId="436526675" sldId="380"/>
            <ac:spMk id="16" creationId="{00000000-0000-0000-0000-000000000000}"/>
          </ac:spMkLst>
        </pc:spChg>
      </pc:sldChg>
      <pc:sldChg chg="modSp">
        <pc:chgData name="Utilisateur invité" userId="" providerId="Windows Live" clId="Web-{87242FD4-B3FA-41B1-BAA8-AA5BC0331CC1}" dt="2020-04-20T14:45:39.837" v="89" actId="1076"/>
        <pc:sldMkLst>
          <pc:docMk/>
          <pc:sldMk cId="3157117162" sldId="454"/>
        </pc:sldMkLst>
        <pc:picChg chg="mod">
          <ac:chgData name="Utilisateur invité" userId="" providerId="Windows Live" clId="Web-{87242FD4-B3FA-41B1-BAA8-AA5BC0331CC1}" dt="2020-04-20T14:45:39.837" v="89" actId="1076"/>
          <ac:picMkLst>
            <pc:docMk/>
            <pc:sldMk cId="3157117162" sldId="454"/>
            <ac:picMk id="8" creationId="{00000000-0000-0000-0000-000000000000}"/>
          </ac:picMkLst>
        </pc:picChg>
      </pc:sldChg>
      <pc:sldChg chg="addSp delSp modSp">
        <pc:chgData name="Utilisateur invité" userId="" providerId="Windows Live" clId="Web-{87242FD4-B3FA-41B1-BAA8-AA5BC0331CC1}" dt="2020-04-20T14:58:09.106" v="95"/>
        <pc:sldMkLst>
          <pc:docMk/>
          <pc:sldMk cId="3158243461" sldId="455"/>
        </pc:sldMkLst>
        <pc:spChg chg="add mod">
          <ac:chgData name="Utilisateur invité" userId="" providerId="Windows Live" clId="Web-{87242FD4-B3FA-41B1-BAA8-AA5BC0331CC1}" dt="2020-04-20T14:49:35.807" v="91" actId="1076"/>
          <ac:spMkLst>
            <pc:docMk/>
            <pc:sldMk cId="3158243461" sldId="455"/>
            <ac:spMk id="6" creationId="{61A899A6-EE4E-49EE-AF7C-0BC83FC9D5D2}"/>
          </ac:spMkLst>
        </pc:spChg>
        <pc:picChg chg="add del mod">
          <ac:chgData name="Utilisateur invité" userId="" providerId="Windows Live" clId="Web-{87242FD4-B3FA-41B1-BAA8-AA5BC0331CC1}" dt="2020-04-20T14:49:33.338" v="90"/>
          <ac:picMkLst>
            <pc:docMk/>
            <pc:sldMk cId="3158243461" sldId="455"/>
            <ac:picMk id="2" creationId="{A331E7B9-EBA3-4B75-8D27-95147F55FCF0}"/>
          </ac:picMkLst>
        </pc:picChg>
        <pc:picChg chg="add del mod">
          <ac:chgData name="Utilisateur invité" userId="" providerId="Windows Live" clId="Web-{87242FD4-B3FA-41B1-BAA8-AA5BC0331CC1}" dt="2020-04-20T14:49:56.010" v="93"/>
          <ac:picMkLst>
            <pc:docMk/>
            <pc:sldMk cId="3158243461" sldId="455"/>
            <ac:picMk id="7" creationId="{2F3FB803-C44C-40D7-A437-268B9D88589F}"/>
          </ac:picMkLst>
        </pc:picChg>
        <pc:picChg chg="add del mod">
          <ac:chgData name="Utilisateur invité" userId="" providerId="Windows Live" clId="Web-{87242FD4-B3FA-41B1-BAA8-AA5BC0331CC1}" dt="2020-04-20T14:58:09.106" v="95"/>
          <ac:picMkLst>
            <pc:docMk/>
            <pc:sldMk cId="3158243461" sldId="455"/>
            <ac:picMk id="10" creationId="{38DDA421-B987-4BB2-AE5B-198CFFCA7D03}"/>
          </ac:picMkLst>
        </pc:picChg>
        <pc:picChg chg="del">
          <ac:chgData name="Utilisateur invité" userId="" providerId="Windows Live" clId="Web-{87242FD4-B3FA-41B1-BAA8-AA5BC0331CC1}" dt="2020-04-20T14:30:06.989" v="71"/>
          <ac:picMkLst>
            <pc:docMk/>
            <pc:sldMk cId="3158243461" sldId="455"/>
            <ac:picMk id="3074" creationId="{00000000-0000-0000-0000-000000000000}"/>
          </ac:picMkLst>
        </pc:picChg>
      </pc:sldChg>
      <pc:sldChg chg="modSp">
        <pc:chgData name="Utilisateur invité" userId="" providerId="Windows Live" clId="Web-{87242FD4-B3FA-41B1-BAA8-AA5BC0331CC1}" dt="2020-04-20T14:00:40.309" v="63" actId="20577"/>
        <pc:sldMkLst>
          <pc:docMk/>
          <pc:sldMk cId="3417047467" sldId="506"/>
        </pc:sldMkLst>
        <pc:spChg chg="mod">
          <ac:chgData name="Utilisateur invité" userId="" providerId="Windows Live" clId="Web-{87242FD4-B3FA-41B1-BAA8-AA5BC0331CC1}" dt="2020-04-20T14:00:40.309" v="63" actId="20577"/>
          <ac:spMkLst>
            <pc:docMk/>
            <pc:sldMk cId="3417047467" sldId="506"/>
            <ac:spMk id="3" creationId="{00000000-0000-0000-0000-000000000000}"/>
          </ac:spMkLst>
        </pc:spChg>
      </pc:sldChg>
      <pc:sldChg chg="modSp">
        <pc:chgData name="Utilisateur invité" userId="" providerId="Windows Live" clId="Web-{87242FD4-B3FA-41B1-BAA8-AA5BC0331CC1}" dt="2020-04-20T14:01:37.544" v="69" actId="20577"/>
        <pc:sldMkLst>
          <pc:docMk/>
          <pc:sldMk cId="4163475491" sldId="509"/>
        </pc:sldMkLst>
        <pc:spChg chg="mod">
          <ac:chgData name="Utilisateur invité" userId="" providerId="Windows Live" clId="Web-{87242FD4-B3FA-41B1-BAA8-AA5BC0331CC1}" dt="2020-04-20T14:01:37.544" v="69" actId="20577"/>
          <ac:spMkLst>
            <pc:docMk/>
            <pc:sldMk cId="4163475491" sldId="509"/>
            <ac:spMk id="3" creationId="{00000000-0000-0000-0000-000000000000}"/>
          </ac:spMkLst>
        </pc:spChg>
      </pc:sldChg>
      <pc:sldChg chg="modSp">
        <pc:chgData name="Utilisateur invité" userId="" providerId="Windows Live" clId="Web-{87242FD4-B3FA-41B1-BAA8-AA5BC0331CC1}" dt="2020-04-20T14:45:30.181" v="88" actId="1076"/>
        <pc:sldMkLst>
          <pc:docMk/>
          <pc:sldMk cId="1257028684" sldId="513"/>
        </pc:sldMkLst>
        <pc:picChg chg="mod">
          <ac:chgData name="Utilisateur invité" userId="" providerId="Windows Live" clId="Web-{87242FD4-B3FA-41B1-BAA8-AA5BC0331CC1}" dt="2020-04-20T14:45:30.181" v="88" actId="1076"/>
          <ac:picMkLst>
            <pc:docMk/>
            <pc:sldMk cId="1257028684" sldId="513"/>
            <ac:picMk id="4098" creationId="{00000000-0000-0000-0000-000000000000}"/>
          </ac:picMkLst>
        </pc:picChg>
      </pc:sldChg>
    </pc:docChg>
  </pc:docChgLst>
  <pc:docChgLst>
    <pc:chgData name="Julie Gauthier" userId="506ab6f5bdfb3508" providerId="Windows Live" clId="Web-{2D13766F-DE12-4ADA-8428-C19F16360F5F}"/>
    <pc:docChg chg="addSld modSld modSection">
      <pc:chgData name="Julie Gauthier" userId="506ab6f5bdfb3508" providerId="Windows Live" clId="Web-{2D13766F-DE12-4ADA-8428-C19F16360F5F}" dt="2020-04-21T20:51:13.951" v="265" actId="14100"/>
      <pc:docMkLst>
        <pc:docMk/>
      </pc:docMkLst>
      <pc:sldChg chg="addSp delSp modSp">
        <pc:chgData name="Julie Gauthier" userId="506ab6f5bdfb3508" providerId="Windows Live" clId="Web-{2D13766F-DE12-4ADA-8428-C19F16360F5F}" dt="2020-04-21T17:52:35.492" v="5" actId="14100"/>
        <pc:sldMkLst>
          <pc:docMk/>
          <pc:sldMk cId="3419635116" sldId="399"/>
        </pc:sldMkLst>
        <pc:picChg chg="add mod">
          <ac:chgData name="Julie Gauthier" userId="506ab6f5bdfb3508" providerId="Windows Live" clId="Web-{2D13766F-DE12-4ADA-8428-C19F16360F5F}" dt="2020-04-21T17:52:35.492" v="5" actId="14100"/>
          <ac:picMkLst>
            <pc:docMk/>
            <pc:sldMk cId="3419635116" sldId="399"/>
            <ac:picMk id="2" creationId="{C9B8270D-18B9-41DB-9266-8A3AADC5681A}"/>
          </ac:picMkLst>
        </pc:picChg>
        <pc:picChg chg="del mod">
          <ac:chgData name="Julie Gauthier" userId="506ab6f5bdfb3508" providerId="Windows Live" clId="Web-{2D13766F-DE12-4ADA-8428-C19F16360F5F}" dt="2020-04-21T17:52:25.445" v="3"/>
          <ac:picMkLst>
            <pc:docMk/>
            <pc:sldMk cId="3419635116" sldId="399"/>
            <ac:picMk id="8" creationId="{00000000-0000-0000-0000-000000000000}"/>
          </ac:picMkLst>
        </pc:picChg>
      </pc:sldChg>
      <pc:sldChg chg="modSp delCm">
        <pc:chgData name="Julie Gauthier" userId="506ab6f5bdfb3508" providerId="Windows Live" clId="Web-{2D13766F-DE12-4ADA-8428-C19F16360F5F}" dt="2020-04-21T20:03:08.264" v="235"/>
        <pc:sldMkLst>
          <pc:docMk/>
          <pc:sldMk cId="756221635" sldId="413"/>
        </pc:sldMkLst>
        <pc:spChg chg="mod">
          <ac:chgData name="Julie Gauthier" userId="506ab6f5bdfb3508" providerId="Windows Live" clId="Web-{2D13766F-DE12-4ADA-8428-C19F16360F5F}" dt="2020-04-21T20:03:03.920" v="233" actId="20577"/>
          <ac:spMkLst>
            <pc:docMk/>
            <pc:sldMk cId="756221635" sldId="413"/>
            <ac:spMk id="3" creationId="{00000000-0000-0000-0000-000000000000}"/>
          </ac:spMkLst>
        </pc:spChg>
      </pc:sldChg>
      <pc:sldChg chg="addSp delSp modSp delCm">
        <pc:chgData name="Julie Gauthier" userId="506ab6f5bdfb3508" providerId="Windows Live" clId="Web-{2D13766F-DE12-4ADA-8428-C19F16360F5F}" dt="2020-04-21T20:14:00.068" v="243"/>
        <pc:sldMkLst>
          <pc:docMk/>
          <pc:sldMk cId="3447178083" sldId="415"/>
        </pc:sldMkLst>
        <pc:picChg chg="add mod">
          <ac:chgData name="Julie Gauthier" userId="506ab6f5bdfb3508" providerId="Windows Live" clId="Web-{2D13766F-DE12-4ADA-8428-C19F16360F5F}" dt="2020-04-21T20:13:56.208" v="242" actId="1076"/>
          <ac:picMkLst>
            <pc:docMk/>
            <pc:sldMk cId="3447178083" sldId="415"/>
            <ac:picMk id="2" creationId="{0F4DBE39-9460-4CB4-AFDC-818AFCDBB080}"/>
          </ac:picMkLst>
        </pc:picChg>
        <pc:picChg chg="del">
          <ac:chgData name="Julie Gauthier" userId="506ab6f5bdfb3508" providerId="Windows Live" clId="Web-{2D13766F-DE12-4ADA-8428-C19F16360F5F}" dt="2020-04-21T20:13:42.740" v="238"/>
          <ac:picMkLst>
            <pc:docMk/>
            <pc:sldMk cId="3447178083" sldId="415"/>
            <ac:picMk id="3" creationId="{00000000-0000-0000-0000-000000000000}"/>
          </ac:picMkLst>
        </pc:picChg>
      </pc:sldChg>
      <pc:sldChg chg="addSp modSp delCm">
        <pc:chgData name="Julie Gauthier" userId="506ab6f5bdfb3508" providerId="Windows Live" clId="Web-{2D13766F-DE12-4ADA-8428-C19F16360F5F}" dt="2020-04-21T20:29:59.718" v="258"/>
        <pc:sldMkLst>
          <pc:docMk/>
          <pc:sldMk cId="3130134933" sldId="416"/>
        </pc:sldMkLst>
        <pc:spChg chg="add mod">
          <ac:chgData name="Julie Gauthier" userId="506ab6f5bdfb3508" providerId="Windows Live" clId="Web-{2D13766F-DE12-4ADA-8428-C19F16360F5F}" dt="2020-04-21T20:29:16.952" v="253" actId="14100"/>
          <ac:spMkLst>
            <pc:docMk/>
            <pc:sldMk cId="3130134933" sldId="416"/>
            <ac:spMk id="2" creationId="{1ED82EAC-F7BC-4593-A35F-71A25016ECA5}"/>
          </ac:spMkLst>
        </pc:spChg>
        <pc:spChg chg="add mod">
          <ac:chgData name="Julie Gauthier" userId="506ab6f5bdfb3508" providerId="Windows Live" clId="Web-{2D13766F-DE12-4ADA-8428-C19F16360F5F}" dt="2020-04-21T20:29:38.890" v="255" actId="1076"/>
          <ac:spMkLst>
            <pc:docMk/>
            <pc:sldMk cId="3130134933" sldId="416"/>
            <ac:spMk id="8" creationId="{4EA9B2A4-12B1-4F8A-8390-AAB678328A4A}"/>
          </ac:spMkLst>
        </pc:spChg>
        <pc:spChg chg="add mod">
          <ac:chgData name="Julie Gauthier" userId="506ab6f5bdfb3508" providerId="Windows Live" clId="Web-{2D13766F-DE12-4ADA-8428-C19F16360F5F}" dt="2020-04-21T20:29:55.187" v="257" actId="1076"/>
          <ac:spMkLst>
            <pc:docMk/>
            <pc:sldMk cId="3130134933" sldId="416"/>
            <ac:spMk id="10" creationId="{5E332C14-DDB2-422E-B0E1-AE460B1C2D0F}"/>
          </ac:spMkLst>
        </pc:spChg>
      </pc:sldChg>
      <pc:sldChg chg="modSp delCm">
        <pc:chgData name="Julie Gauthier" userId="506ab6f5bdfb3508" providerId="Windows Live" clId="Web-{2D13766F-DE12-4ADA-8428-C19F16360F5F}" dt="2020-04-21T20:00:32.388" v="11" actId="1076"/>
        <pc:sldMkLst>
          <pc:docMk/>
          <pc:sldMk cId="3142419794" sldId="493"/>
        </pc:sldMkLst>
        <pc:spChg chg="mod">
          <ac:chgData name="Julie Gauthier" userId="506ab6f5bdfb3508" providerId="Windows Live" clId="Web-{2D13766F-DE12-4ADA-8428-C19F16360F5F}" dt="2020-04-21T19:59:55.215" v="9" actId="1076"/>
          <ac:spMkLst>
            <pc:docMk/>
            <pc:sldMk cId="3142419794" sldId="493"/>
            <ac:spMk id="11" creationId="{C341EFF9-9A19-4B9A-AC49-8ABEE9684A87}"/>
          </ac:spMkLst>
        </pc:spChg>
        <pc:picChg chg="mod">
          <ac:chgData name="Julie Gauthier" userId="506ab6f5bdfb3508" providerId="Windows Live" clId="Web-{2D13766F-DE12-4ADA-8428-C19F16360F5F}" dt="2020-04-21T20:00:32.388" v="11" actId="1076"/>
          <ac:picMkLst>
            <pc:docMk/>
            <pc:sldMk cId="3142419794" sldId="493"/>
            <ac:picMk id="15" creationId="{56DA0DBA-0C75-4EBB-B2D6-5369C2182D66}"/>
          </ac:picMkLst>
        </pc:picChg>
      </pc:sldChg>
      <pc:sldChg chg="addSp modSp addCm">
        <pc:chgData name="Julie Gauthier" userId="506ab6f5bdfb3508" providerId="Windows Live" clId="Web-{2D13766F-DE12-4ADA-8428-C19F16360F5F}" dt="2020-04-21T20:51:13.951" v="265" actId="14100"/>
        <pc:sldMkLst>
          <pc:docMk/>
          <pc:sldMk cId="1205184158" sldId="498"/>
        </pc:sldMkLst>
        <pc:picChg chg="add mod">
          <ac:chgData name="Julie Gauthier" userId="506ab6f5bdfb3508" providerId="Windows Live" clId="Web-{2D13766F-DE12-4ADA-8428-C19F16360F5F}" dt="2020-04-21T20:51:13.951" v="265" actId="14100"/>
          <ac:picMkLst>
            <pc:docMk/>
            <pc:sldMk cId="1205184158" sldId="498"/>
            <ac:picMk id="2" creationId="{D8AB0A6F-4041-47F9-ADAE-EA4BF0123139}"/>
          </ac:picMkLst>
        </pc:picChg>
      </pc:sldChg>
      <pc:sldChg chg="add replId">
        <pc:chgData name="Julie Gauthier" userId="506ab6f5bdfb3508" providerId="Windows Live" clId="Web-{2D13766F-DE12-4ADA-8428-C19F16360F5F}" dt="2020-04-21T20:04:38.390" v="237"/>
        <pc:sldMkLst>
          <pc:docMk/>
          <pc:sldMk cId="3029784788" sldId="561"/>
        </pc:sldMkLst>
      </pc:sldChg>
    </pc:docChg>
  </pc:docChgLst>
  <pc:docChgLst>
    <pc:chgData name="Julie Gauthier" userId="506ab6f5bdfb3508" providerId="Windows Live" clId="Web-{1A19383D-89DD-4091-9F95-B196D767D78B}"/>
    <pc:docChg chg="delSld modSld modSection">
      <pc:chgData name="Julie Gauthier" userId="506ab6f5bdfb3508" providerId="Windows Live" clId="Web-{1A19383D-89DD-4091-9F95-B196D767D78B}" dt="2020-04-24T00:45:43.990" v="89" actId="20577"/>
      <pc:docMkLst>
        <pc:docMk/>
      </pc:docMkLst>
      <pc:sldChg chg="modSp">
        <pc:chgData name="Julie Gauthier" userId="506ab6f5bdfb3508" providerId="Windows Live" clId="Web-{1A19383D-89DD-4091-9F95-B196D767D78B}" dt="2020-04-24T00:03:35.704" v="2" actId="20577"/>
        <pc:sldMkLst>
          <pc:docMk/>
          <pc:sldMk cId="875134417" sldId="280"/>
        </pc:sldMkLst>
        <pc:spChg chg="mod">
          <ac:chgData name="Julie Gauthier" userId="506ab6f5bdfb3508" providerId="Windows Live" clId="Web-{1A19383D-89DD-4091-9F95-B196D767D78B}" dt="2020-04-24T00:03:35.704" v="2" actId="20577"/>
          <ac:spMkLst>
            <pc:docMk/>
            <pc:sldMk cId="875134417" sldId="280"/>
            <ac:spMk id="2" creationId="{00000000-0000-0000-0000-000000000000}"/>
          </ac:spMkLst>
        </pc:spChg>
      </pc:sldChg>
      <pc:sldChg chg="addCm">
        <pc:chgData name="Julie Gauthier" userId="506ab6f5bdfb3508" providerId="Windows Live" clId="Web-{1A19383D-89DD-4091-9F95-B196D767D78B}" dt="2020-04-24T00:03:24.625" v="1"/>
        <pc:sldMkLst>
          <pc:docMk/>
          <pc:sldMk cId="2079172960" sldId="285"/>
        </pc:sldMkLst>
      </pc:sldChg>
      <pc:sldChg chg="addSp delSp modSp">
        <pc:chgData name="Julie Gauthier" userId="506ab6f5bdfb3508" providerId="Windows Live" clId="Web-{1A19383D-89DD-4091-9F95-B196D767D78B}" dt="2020-04-24T00:12:45.252" v="55"/>
        <pc:sldMkLst>
          <pc:docMk/>
          <pc:sldMk cId="1453119463" sldId="298"/>
        </pc:sldMkLst>
        <pc:spChg chg="add del mod">
          <ac:chgData name="Julie Gauthier" userId="506ab6f5bdfb3508" providerId="Windows Live" clId="Web-{1A19383D-89DD-4091-9F95-B196D767D78B}" dt="2020-04-24T00:12:45.252" v="55"/>
          <ac:spMkLst>
            <pc:docMk/>
            <pc:sldMk cId="1453119463" sldId="298"/>
            <ac:spMk id="6" creationId="{D1949FEC-4A96-4ED2-AD48-EDF25FCAFD03}"/>
          </ac:spMkLst>
        </pc:spChg>
        <pc:picChg chg="add mod ord">
          <ac:chgData name="Julie Gauthier" userId="506ab6f5bdfb3508" providerId="Windows Live" clId="Web-{1A19383D-89DD-4091-9F95-B196D767D78B}" dt="2020-04-24T00:12:45.252" v="55"/>
          <ac:picMkLst>
            <pc:docMk/>
            <pc:sldMk cId="1453119463" sldId="298"/>
            <ac:picMk id="7" creationId="{062977AD-39E8-46A5-968C-1008A7EBFE1C}"/>
          </ac:picMkLst>
        </pc:picChg>
        <pc:picChg chg="del">
          <ac:chgData name="Julie Gauthier" userId="506ab6f5bdfb3508" providerId="Windows Live" clId="Web-{1A19383D-89DD-4091-9F95-B196D767D78B}" dt="2020-04-24T00:12:43.252" v="54"/>
          <ac:picMkLst>
            <pc:docMk/>
            <pc:sldMk cId="1453119463" sldId="298"/>
            <ac:picMk id="5122" creationId="{09AB6616-FC9D-4189-84B6-E714A278D3D2}"/>
          </ac:picMkLst>
        </pc:picChg>
      </pc:sldChg>
      <pc:sldChg chg="addSp delSp modSp mod modShow addCm delCm">
        <pc:chgData name="Julie Gauthier" userId="506ab6f5bdfb3508" providerId="Windows Live" clId="Web-{1A19383D-89DD-4091-9F95-B196D767D78B}" dt="2020-04-24T00:12:34.830" v="51" actId="20577"/>
        <pc:sldMkLst>
          <pc:docMk/>
          <pc:sldMk cId="738510676" sldId="299"/>
        </pc:sldMkLst>
        <pc:spChg chg="mod">
          <ac:chgData name="Julie Gauthier" userId="506ab6f5bdfb3508" providerId="Windows Live" clId="Web-{1A19383D-89DD-4091-9F95-B196D767D78B}" dt="2020-04-24T00:12:34.830" v="51" actId="20577"/>
          <ac:spMkLst>
            <pc:docMk/>
            <pc:sldMk cId="738510676" sldId="299"/>
            <ac:spMk id="2" creationId="{00000000-0000-0000-0000-000000000000}"/>
          </ac:spMkLst>
        </pc:spChg>
        <pc:spChg chg="add del mod">
          <ac:chgData name="Julie Gauthier" userId="506ab6f5bdfb3508" providerId="Windows Live" clId="Web-{1A19383D-89DD-4091-9F95-B196D767D78B}" dt="2020-04-24T00:12:10.502" v="47"/>
          <ac:spMkLst>
            <pc:docMk/>
            <pc:sldMk cId="738510676" sldId="299"/>
            <ac:spMk id="8" creationId="{CED84741-BC62-4E86-96F5-605AD9C9C551}"/>
          </ac:spMkLst>
        </pc:spChg>
        <pc:picChg chg="add del mod">
          <ac:chgData name="Julie Gauthier" userId="506ab6f5bdfb3508" providerId="Windows Live" clId="Web-{1A19383D-89DD-4091-9F95-B196D767D78B}" dt="2020-04-24T00:12:20.502" v="48"/>
          <ac:picMkLst>
            <pc:docMk/>
            <pc:sldMk cId="738510676" sldId="299"/>
            <ac:picMk id="3" creationId="{70251A8C-25E5-4D36-A9EF-2781FA98D935}"/>
          </ac:picMkLst>
        </pc:picChg>
        <pc:picChg chg="add del">
          <ac:chgData name="Julie Gauthier" userId="506ab6f5bdfb3508" providerId="Windows Live" clId="Web-{1A19383D-89DD-4091-9F95-B196D767D78B}" dt="2020-04-24T00:12:10.502" v="47"/>
          <ac:picMkLst>
            <pc:docMk/>
            <pc:sldMk cId="738510676" sldId="299"/>
            <ac:picMk id="4100" creationId="{1D9575A8-E257-47F8-AEB7-2CB8753596DD}"/>
          </ac:picMkLst>
        </pc:picChg>
      </pc:sldChg>
      <pc:sldChg chg="del">
        <pc:chgData name="Julie Gauthier" userId="506ab6f5bdfb3508" providerId="Windows Live" clId="Web-{1A19383D-89DD-4091-9F95-B196D767D78B}" dt="2020-04-24T00:22:01.159" v="69"/>
        <pc:sldMkLst>
          <pc:docMk/>
          <pc:sldMk cId="3447178083" sldId="415"/>
        </pc:sldMkLst>
      </pc:sldChg>
      <pc:sldChg chg="modSp">
        <pc:chgData name="Julie Gauthier" userId="506ab6f5bdfb3508" providerId="Windows Live" clId="Web-{1A19383D-89DD-4091-9F95-B196D767D78B}" dt="2020-04-24T00:45:43.990" v="88" actId="20577"/>
        <pc:sldMkLst>
          <pc:docMk/>
          <pc:sldMk cId="997836556" sldId="478"/>
        </pc:sldMkLst>
        <pc:spChg chg="mod">
          <ac:chgData name="Julie Gauthier" userId="506ab6f5bdfb3508" providerId="Windows Live" clId="Web-{1A19383D-89DD-4091-9F95-B196D767D78B}" dt="2020-04-24T00:45:43.990" v="88" actId="20577"/>
          <ac:spMkLst>
            <pc:docMk/>
            <pc:sldMk cId="997836556" sldId="478"/>
            <ac:spMk id="3" creationId="{00000000-0000-0000-0000-000000000000}"/>
          </ac:spMkLst>
        </pc:spChg>
      </pc:sldChg>
      <pc:sldChg chg="modSp">
        <pc:chgData name="Julie Gauthier" userId="506ab6f5bdfb3508" providerId="Windows Live" clId="Web-{1A19383D-89DD-4091-9F95-B196D767D78B}" dt="2020-04-24T00:18:12.924" v="63" actId="1076"/>
        <pc:sldMkLst>
          <pc:docMk/>
          <pc:sldMk cId="3142419794" sldId="493"/>
        </pc:sldMkLst>
        <pc:spChg chg="mod">
          <ac:chgData name="Julie Gauthier" userId="506ab6f5bdfb3508" providerId="Windows Live" clId="Web-{1A19383D-89DD-4091-9F95-B196D767D78B}" dt="2020-04-24T00:18:12.924" v="63" actId="1076"/>
          <ac:spMkLst>
            <pc:docMk/>
            <pc:sldMk cId="3142419794" sldId="493"/>
            <ac:spMk id="11" creationId="{C341EFF9-9A19-4B9A-AC49-8ABEE9684A87}"/>
          </ac:spMkLst>
        </pc:spChg>
        <pc:spChg chg="mod">
          <ac:chgData name="Julie Gauthier" userId="506ab6f5bdfb3508" providerId="Windows Live" clId="Web-{1A19383D-89DD-4091-9F95-B196D767D78B}" dt="2020-04-24T00:18:08.330" v="62" actId="1076"/>
          <ac:spMkLst>
            <pc:docMk/>
            <pc:sldMk cId="3142419794" sldId="493"/>
            <ac:spMk id="12" creationId="{862040C8-5A49-40F5-AA12-A226220311D7}"/>
          </ac:spMkLst>
        </pc:spChg>
        <pc:picChg chg="mod">
          <ac:chgData name="Julie Gauthier" userId="506ab6f5bdfb3508" providerId="Windows Live" clId="Web-{1A19383D-89DD-4091-9F95-B196D767D78B}" dt="2020-04-24T00:16:59.158" v="57" actId="1076"/>
          <ac:picMkLst>
            <pc:docMk/>
            <pc:sldMk cId="3142419794" sldId="493"/>
            <ac:picMk id="15" creationId="{56DA0DBA-0C75-4EBB-B2D6-5369C2182D66}"/>
          </ac:picMkLst>
        </pc:picChg>
      </pc:sldChg>
      <pc:sldChg chg="addSp delSp modSp">
        <pc:chgData name="Julie Gauthier" userId="506ab6f5bdfb3508" providerId="Windows Live" clId="Web-{1A19383D-89DD-4091-9F95-B196D767D78B}" dt="2020-04-24T00:45:18.740" v="85"/>
        <pc:sldMkLst>
          <pc:docMk/>
          <pc:sldMk cId="1205184158" sldId="498"/>
        </pc:sldMkLst>
        <pc:picChg chg="del">
          <ac:chgData name="Julie Gauthier" userId="506ab6f5bdfb3508" providerId="Windows Live" clId="Web-{1A19383D-89DD-4091-9F95-B196D767D78B}" dt="2020-04-24T00:32:36.254" v="75"/>
          <ac:picMkLst>
            <pc:docMk/>
            <pc:sldMk cId="1205184158" sldId="498"/>
            <ac:picMk id="2" creationId="{D8AB0A6F-4041-47F9-ADAE-EA4BF0123139}"/>
          </ac:picMkLst>
        </pc:picChg>
        <pc:picChg chg="add mod">
          <ac:chgData name="Julie Gauthier" userId="506ab6f5bdfb3508" providerId="Windows Live" clId="Web-{1A19383D-89DD-4091-9F95-B196D767D78B}" dt="2020-04-24T00:45:18.740" v="85"/>
          <ac:picMkLst>
            <pc:docMk/>
            <pc:sldMk cId="1205184158" sldId="498"/>
            <ac:picMk id="3" creationId="{36B627FA-3B5E-4F1E-89D0-CD0B08AC9401}"/>
          </ac:picMkLst>
        </pc:picChg>
      </pc:sldChg>
      <pc:sldChg chg="addSp delSp modSp delCm">
        <pc:chgData name="Julie Gauthier" userId="506ab6f5bdfb3508" providerId="Windows Live" clId="Web-{1A19383D-89DD-4091-9F95-B196D767D78B}" dt="2020-04-24T00:22:59.769" v="74"/>
        <pc:sldMkLst>
          <pc:docMk/>
          <pc:sldMk cId="3029784788" sldId="561"/>
        </pc:sldMkLst>
        <pc:picChg chg="del mod">
          <ac:chgData name="Julie Gauthier" userId="506ab6f5bdfb3508" providerId="Windows Live" clId="Web-{1A19383D-89DD-4091-9F95-B196D767D78B}" dt="2020-04-24T00:22:24.534" v="70"/>
          <ac:picMkLst>
            <pc:docMk/>
            <pc:sldMk cId="3029784788" sldId="561"/>
            <ac:picMk id="2" creationId="{A3B36233-9345-4543-AA64-5178156F89AC}"/>
          </ac:picMkLst>
        </pc:picChg>
        <pc:picChg chg="add mod">
          <ac:chgData name="Julie Gauthier" userId="506ab6f5bdfb3508" providerId="Windows Live" clId="Web-{1A19383D-89DD-4091-9F95-B196D767D78B}" dt="2020-04-24T00:22:35.284" v="73" actId="14100"/>
          <ac:picMkLst>
            <pc:docMk/>
            <pc:sldMk cId="3029784788" sldId="561"/>
            <ac:picMk id="3" creationId="{B1A3F631-3288-4E7B-BF45-BD1BCAD2BE9E}"/>
          </ac:picMkLst>
        </pc:picChg>
      </pc:sldChg>
    </pc:docChg>
  </pc:docChgLst>
  <pc:docChgLst>
    <pc:chgData name="Bernard Bérubé" userId="ed5198658931eb7d" providerId="Windows Live" clId="Web-{3C95E184-FCCB-4997-B626-BB96906AC939}"/>
    <pc:docChg chg="modSld">
      <pc:chgData name="Bernard Bérubé" userId="ed5198658931eb7d" providerId="Windows Live" clId="Web-{3C95E184-FCCB-4997-B626-BB96906AC939}" dt="2020-04-21T18:52:13.963" v="71"/>
      <pc:docMkLst>
        <pc:docMk/>
      </pc:docMkLst>
      <pc:sldChg chg="addSp delSp modSp addCm">
        <pc:chgData name="Bernard Bérubé" userId="ed5198658931eb7d" providerId="Windows Live" clId="Web-{3C95E184-FCCB-4997-B626-BB96906AC939}" dt="2020-04-21T18:52:13.963" v="71"/>
        <pc:sldMkLst>
          <pc:docMk/>
          <pc:sldMk cId="3130134933" sldId="416"/>
        </pc:sldMkLst>
        <pc:spChg chg="add del mod">
          <ac:chgData name="Bernard Bérubé" userId="ed5198658931eb7d" providerId="Windows Live" clId="Web-{3C95E184-FCCB-4997-B626-BB96906AC939}" dt="2020-04-21T18:52:13.963" v="71"/>
          <ac:spMkLst>
            <pc:docMk/>
            <pc:sldMk cId="3130134933" sldId="416"/>
            <ac:spMk id="12" creationId="{D3B04959-1678-46BC-BC24-519D91DB1C3E}"/>
          </ac:spMkLst>
        </pc:spChg>
        <pc:picChg chg="add del mod">
          <ac:chgData name="Bernard Bérubé" userId="ed5198658931eb7d" providerId="Windows Live" clId="Web-{3C95E184-FCCB-4997-B626-BB96906AC939}" dt="2020-04-21T18:48:18.315" v="58"/>
          <ac:picMkLst>
            <pc:docMk/>
            <pc:sldMk cId="3130134933" sldId="416"/>
            <ac:picMk id="2" creationId="{18482EAD-7E9E-4298-8178-CEE08109022B}"/>
          </ac:picMkLst>
        </pc:picChg>
        <pc:picChg chg="del mod">
          <ac:chgData name="Bernard Bérubé" userId="ed5198658931eb7d" providerId="Windows Live" clId="Web-{3C95E184-FCCB-4997-B626-BB96906AC939}" dt="2020-04-21T18:51:48.743" v="69"/>
          <ac:picMkLst>
            <pc:docMk/>
            <pc:sldMk cId="3130134933" sldId="416"/>
            <ac:picMk id="6" creationId="{00000000-0000-0000-0000-000000000000}"/>
          </ac:picMkLst>
        </pc:picChg>
        <pc:picChg chg="add mod">
          <ac:chgData name="Bernard Bérubé" userId="ed5198658931eb7d" providerId="Windows Live" clId="Web-{3C95E184-FCCB-4997-B626-BB96906AC939}" dt="2020-04-21T18:51:41.118" v="68"/>
          <ac:picMkLst>
            <pc:docMk/>
            <pc:sldMk cId="3130134933" sldId="416"/>
            <ac:picMk id="7" creationId="{2D7511EE-7210-4656-99ED-6E8F5C095E81}"/>
          </ac:picMkLst>
        </pc:picChg>
        <pc:picChg chg="add mod">
          <ac:chgData name="Bernard Bérubé" userId="ed5198658931eb7d" providerId="Windows Live" clId="Web-{3C95E184-FCCB-4997-B626-BB96906AC939}" dt="2020-04-21T18:51:34.852" v="67"/>
          <ac:picMkLst>
            <pc:docMk/>
            <pc:sldMk cId="3130134933" sldId="416"/>
            <ac:picMk id="9" creationId="{8424F972-77A8-400F-AF2D-BA68D2AA7DBC}"/>
          </ac:picMkLst>
        </pc:picChg>
      </pc:sldChg>
      <pc:sldChg chg="addSp delSp modSp">
        <pc:chgData name="Bernard Bérubé" userId="ed5198658931eb7d" providerId="Windows Live" clId="Web-{3C95E184-FCCB-4997-B626-BB96906AC939}" dt="2020-04-21T18:30:56.783" v="51" actId="14100"/>
        <pc:sldMkLst>
          <pc:docMk/>
          <pc:sldMk cId="3142419794" sldId="493"/>
        </pc:sldMkLst>
        <pc:spChg chg="add mod">
          <ac:chgData name="Bernard Bérubé" userId="ed5198658931eb7d" providerId="Windows Live" clId="Web-{3C95E184-FCCB-4997-B626-BB96906AC939}" dt="2020-04-21T18:27:57.543" v="39" actId="1076"/>
          <ac:spMkLst>
            <pc:docMk/>
            <pc:sldMk cId="3142419794" sldId="493"/>
            <ac:spMk id="11" creationId="{C341EFF9-9A19-4B9A-AC49-8ABEE9684A87}"/>
          </ac:spMkLst>
        </pc:spChg>
        <pc:spChg chg="add mod">
          <ac:chgData name="Bernard Bérubé" userId="ed5198658931eb7d" providerId="Windows Live" clId="Web-{3C95E184-FCCB-4997-B626-BB96906AC939}" dt="2020-04-21T18:30:56.783" v="51" actId="14100"/>
          <ac:spMkLst>
            <pc:docMk/>
            <pc:sldMk cId="3142419794" sldId="493"/>
            <ac:spMk id="12" creationId="{862040C8-5A49-40F5-AA12-A226220311D7}"/>
          </ac:spMkLst>
        </pc:spChg>
        <pc:picChg chg="add del mod ord">
          <ac:chgData name="Bernard Bérubé" userId="ed5198658931eb7d" providerId="Windows Live" clId="Web-{3C95E184-FCCB-4997-B626-BB96906AC939}" dt="2020-04-21T18:27:36.183" v="34"/>
          <ac:picMkLst>
            <pc:docMk/>
            <pc:sldMk cId="3142419794" sldId="493"/>
            <ac:picMk id="2" creationId="{D26D47B7-A130-4D69-AB61-45F1B3B8435E}"/>
          </ac:picMkLst>
        </pc:picChg>
        <pc:picChg chg="del mod ord">
          <ac:chgData name="Bernard Bérubé" userId="ed5198658931eb7d" providerId="Windows Live" clId="Web-{3C95E184-FCCB-4997-B626-BB96906AC939}" dt="2020-04-21T18:28:24.200" v="40"/>
          <ac:picMkLst>
            <pc:docMk/>
            <pc:sldMk cId="3142419794" sldId="493"/>
            <ac:picMk id="8" creationId="{00000000-0000-0000-0000-000000000000}"/>
          </ac:picMkLst>
        </pc:picChg>
        <pc:picChg chg="del">
          <ac:chgData name="Bernard Bérubé" userId="ed5198658931eb7d" providerId="Windows Live" clId="Web-{3C95E184-FCCB-4997-B626-BB96906AC939}" dt="2020-04-21T18:29:51.031" v="42"/>
          <ac:picMkLst>
            <pc:docMk/>
            <pc:sldMk cId="3142419794" sldId="493"/>
            <ac:picMk id="9" creationId="{00000000-0000-0000-0000-000000000000}"/>
          </ac:picMkLst>
        </pc:picChg>
        <pc:picChg chg="add mod ord">
          <ac:chgData name="Bernard Bérubé" userId="ed5198658931eb7d" providerId="Windows Live" clId="Web-{3C95E184-FCCB-4997-B626-BB96906AC939}" dt="2020-04-21T18:28:37.544" v="41"/>
          <ac:picMkLst>
            <pc:docMk/>
            <pc:sldMk cId="3142419794" sldId="493"/>
            <ac:picMk id="13" creationId="{4A80DB5F-01BB-4A9D-B35B-13784B48A7F6}"/>
          </ac:picMkLst>
        </pc:picChg>
        <pc:picChg chg="add mod">
          <ac:chgData name="Bernard Bérubé" userId="ed5198658931eb7d" providerId="Windows Live" clId="Web-{3C95E184-FCCB-4997-B626-BB96906AC939}" dt="2020-04-21T18:30:25.549" v="50"/>
          <ac:picMkLst>
            <pc:docMk/>
            <pc:sldMk cId="3142419794" sldId="493"/>
            <ac:picMk id="15" creationId="{56DA0DBA-0C75-4EBB-B2D6-5369C2182D66}"/>
          </ac:picMkLst>
        </pc:picChg>
      </pc:sldChg>
    </pc:docChg>
  </pc:docChgLst>
  <pc:docChgLst>
    <pc:chgData name="Julie Gauthier" userId="506ab6f5bdfb3508" providerId="Windows Live" clId="Web-{F7F713C3-50D2-410B-824A-99A04F5A54C5}"/>
    <pc:docChg chg="modSld">
      <pc:chgData name="Julie Gauthier" userId="506ab6f5bdfb3508" providerId="Windows Live" clId="Web-{F7F713C3-50D2-410B-824A-99A04F5A54C5}" dt="2020-04-30T13:00:55.661" v="25" actId="20577"/>
      <pc:docMkLst>
        <pc:docMk/>
      </pc:docMkLst>
      <pc:sldChg chg="modSp">
        <pc:chgData name="Julie Gauthier" userId="506ab6f5bdfb3508" providerId="Windows Live" clId="Web-{F7F713C3-50D2-410B-824A-99A04F5A54C5}" dt="2020-04-30T12:51:31.945" v="2" actId="20577"/>
        <pc:sldMkLst>
          <pc:docMk/>
          <pc:sldMk cId="1199561035" sldId="386"/>
        </pc:sldMkLst>
        <pc:spChg chg="mod">
          <ac:chgData name="Julie Gauthier" userId="506ab6f5bdfb3508" providerId="Windows Live" clId="Web-{F7F713C3-50D2-410B-824A-99A04F5A54C5}" dt="2020-04-30T12:51:31.945" v="2" actId="20577"/>
          <ac:spMkLst>
            <pc:docMk/>
            <pc:sldMk cId="1199561035" sldId="386"/>
            <ac:spMk id="6" creationId="{00000000-0000-0000-0000-000000000000}"/>
          </ac:spMkLst>
        </pc:spChg>
      </pc:sldChg>
      <pc:sldChg chg="delCm">
        <pc:chgData name="Julie Gauthier" userId="506ab6f5bdfb3508" providerId="Windows Live" clId="Web-{F7F713C3-50D2-410B-824A-99A04F5A54C5}" dt="2020-04-30T12:53:39.576" v="4"/>
        <pc:sldMkLst>
          <pc:docMk/>
          <pc:sldMk cId="3828642250" sldId="418"/>
        </pc:sldMkLst>
      </pc:sldChg>
      <pc:sldChg chg="modSp">
        <pc:chgData name="Julie Gauthier" userId="506ab6f5bdfb3508" providerId="Windows Live" clId="Web-{F7F713C3-50D2-410B-824A-99A04F5A54C5}" dt="2020-04-30T13:00:55.661" v="24" actId="20577"/>
        <pc:sldMkLst>
          <pc:docMk/>
          <pc:sldMk cId="3300155579" sldId="437"/>
        </pc:sldMkLst>
        <pc:spChg chg="mod">
          <ac:chgData name="Julie Gauthier" userId="506ab6f5bdfb3508" providerId="Windows Live" clId="Web-{F7F713C3-50D2-410B-824A-99A04F5A54C5}" dt="2020-04-30T13:00:55.661" v="24" actId="20577"/>
          <ac:spMkLst>
            <pc:docMk/>
            <pc:sldMk cId="3300155579" sldId="437"/>
            <ac:spMk id="3" creationId="{00000000-0000-0000-0000-000000000000}"/>
          </ac:spMkLst>
        </pc:spChg>
      </pc:sldChg>
      <pc:sldChg chg="addCm">
        <pc:chgData name="Julie Gauthier" userId="506ab6f5bdfb3508" providerId="Windows Live" clId="Web-{F7F713C3-50D2-410B-824A-99A04F5A54C5}" dt="2020-04-30T12:48:55.015" v="0"/>
        <pc:sldMkLst>
          <pc:docMk/>
          <pc:sldMk cId="3026250875" sldId="476"/>
        </pc:sldMkLst>
      </pc:sldChg>
      <pc:sldChg chg="delCm">
        <pc:chgData name="Julie Gauthier" userId="506ab6f5bdfb3508" providerId="Windows Live" clId="Web-{F7F713C3-50D2-410B-824A-99A04F5A54C5}" dt="2020-04-30T12:53:20.091" v="3"/>
        <pc:sldMkLst>
          <pc:docMk/>
          <pc:sldMk cId="997836556" sldId="478"/>
        </pc:sldMkLst>
      </pc:sldChg>
      <pc:sldChg chg="modSp">
        <pc:chgData name="Julie Gauthier" userId="506ab6f5bdfb3508" providerId="Windows Live" clId="Web-{F7F713C3-50D2-410B-824A-99A04F5A54C5}" dt="2020-04-30T12:54:07.249" v="7" actId="20577"/>
        <pc:sldMkLst>
          <pc:docMk/>
          <pc:sldMk cId="1308844377" sldId="496"/>
        </pc:sldMkLst>
        <pc:spChg chg="mod">
          <ac:chgData name="Julie Gauthier" userId="506ab6f5bdfb3508" providerId="Windows Live" clId="Web-{F7F713C3-50D2-410B-824A-99A04F5A54C5}" dt="2020-04-30T12:54:07.249" v="7" actId="20577"/>
          <ac:spMkLst>
            <pc:docMk/>
            <pc:sldMk cId="1308844377" sldId="496"/>
            <ac:spMk id="3" creationId="{00000000-0000-0000-0000-000000000000}"/>
          </ac:spMkLst>
        </pc:spChg>
      </pc:sldChg>
      <pc:sldChg chg="addCm">
        <pc:chgData name="Julie Gauthier" userId="506ab6f5bdfb3508" providerId="Windows Live" clId="Web-{F7F713C3-50D2-410B-824A-99A04F5A54C5}" dt="2020-04-30T12:55:52.630" v="9"/>
        <pc:sldMkLst>
          <pc:docMk/>
          <pc:sldMk cId="3029784788" sldId="561"/>
        </pc:sldMkLst>
      </pc:sldChg>
    </pc:docChg>
  </pc:docChgLst>
  <pc:docChgLst>
    <pc:chgData name="Julie Gauthier" userId="506ab6f5bdfb3508" providerId="Windows Live" clId="Web-{6C09A120-B9C3-4996-9E21-7278F81283E8}"/>
    <pc:docChg chg="modSld">
      <pc:chgData name="Julie Gauthier" userId="506ab6f5bdfb3508" providerId="Windows Live" clId="Web-{6C09A120-B9C3-4996-9E21-7278F81283E8}" dt="2020-05-04T21:37:21.645" v="40"/>
      <pc:docMkLst>
        <pc:docMk/>
      </pc:docMkLst>
      <pc:sldChg chg="addSp delSp modSp">
        <pc:chgData name="Julie Gauthier" userId="506ab6f5bdfb3508" providerId="Windows Live" clId="Web-{6C09A120-B9C3-4996-9E21-7278F81283E8}" dt="2020-05-04T20:42:32.610" v="14" actId="14100"/>
        <pc:sldMkLst>
          <pc:docMk/>
          <pc:sldMk cId="3915463664" sldId="425"/>
        </pc:sldMkLst>
        <pc:picChg chg="add mod">
          <ac:chgData name="Julie Gauthier" userId="506ab6f5bdfb3508" providerId="Windows Live" clId="Web-{6C09A120-B9C3-4996-9E21-7278F81283E8}" dt="2020-05-04T20:42:32.610" v="14" actId="14100"/>
          <ac:picMkLst>
            <pc:docMk/>
            <pc:sldMk cId="3915463664" sldId="425"/>
            <ac:picMk id="2" creationId="{45F0BE90-5926-4833-8226-0B7FE1B181C3}"/>
          </ac:picMkLst>
        </pc:picChg>
        <pc:picChg chg="del">
          <ac:chgData name="Julie Gauthier" userId="506ab6f5bdfb3508" providerId="Windows Live" clId="Web-{6C09A120-B9C3-4996-9E21-7278F81283E8}" dt="2020-05-04T20:42:24.173" v="12"/>
          <ac:picMkLst>
            <pc:docMk/>
            <pc:sldMk cId="3915463664" sldId="425"/>
            <ac:picMk id="3" creationId="{00000000-0000-0000-0000-000000000000}"/>
          </ac:picMkLst>
        </pc:picChg>
      </pc:sldChg>
      <pc:sldChg chg="delCm">
        <pc:chgData name="Julie Gauthier" userId="506ab6f5bdfb3508" providerId="Windows Live" clId="Web-{6C09A120-B9C3-4996-9E21-7278F81283E8}" dt="2020-05-04T20:43:43.142" v="16"/>
        <pc:sldMkLst>
          <pc:docMk/>
          <pc:sldMk cId="1323207248" sldId="466"/>
        </pc:sldMkLst>
      </pc:sldChg>
      <pc:sldChg chg="addSp delSp modSp">
        <pc:chgData name="Julie Gauthier" userId="506ab6f5bdfb3508" providerId="Windows Live" clId="Web-{6C09A120-B9C3-4996-9E21-7278F81283E8}" dt="2020-05-04T20:54:48.583" v="27"/>
        <pc:sldMkLst>
          <pc:docMk/>
          <pc:sldMk cId="2103600356" sldId="470"/>
        </pc:sldMkLst>
        <pc:picChg chg="del">
          <ac:chgData name="Julie Gauthier" userId="506ab6f5bdfb3508" providerId="Windows Live" clId="Web-{6C09A120-B9C3-4996-9E21-7278F81283E8}" dt="2020-05-04T20:54:20.599" v="21"/>
          <ac:picMkLst>
            <pc:docMk/>
            <pc:sldMk cId="2103600356" sldId="470"/>
            <ac:picMk id="2" creationId="{D32B2CE7-1A02-452E-AF2E-33C19B85E089}"/>
          </ac:picMkLst>
        </pc:picChg>
        <pc:picChg chg="add mod">
          <ac:chgData name="Julie Gauthier" userId="506ab6f5bdfb3508" providerId="Windows Live" clId="Web-{6C09A120-B9C3-4996-9E21-7278F81283E8}" dt="2020-05-04T20:54:48.583" v="27"/>
          <ac:picMkLst>
            <pc:docMk/>
            <pc:sldMk cId="2103600356" sldId="470"/>
            <ac:picMk id="3" creationId="{39891AE8-2D90-4F0E-9D80-28C966CF5FD4}"/>
          </ac:picMkLst>
        </pc:picChg>
      </pc:sldChg>
      <pc:sldChg chg="addSp delSp modSp">
        <pc:chgData name="Julie Gauthier" userId="506ab6f5bdfb3508" providerId="Windows Live" clId="Web-{6C09A120-B9C3-4996-9E21-7278F81283E8}" dt="2020-05-04T21:37:21.645" v="40"/>
        <pc:sldMkLst>
          <pc:docMk/>
          <pc:sldMk cId="838533301" sldId="475"/>
        </pc:sldMkLst>
        <pc:picChg chg="add mod">
          <ac:chgData name="Julie Gauthier" userId="506ab6f5bdfb3508" providerId="Windows Live" clId="Web-{6C09A120-B9C3-4996-9E21-7278F81283E8}" dt="2020-05-04T21:37:21.645" v="40"/>
          <ac:picMkLst>
            <pc:docMk/>
            <pc:sldMk cId="838533301" sldId="475"/>
            <ac:picMk id="2" creationId="{BE3021EE-BDA6-430D-B5CB-F9B4188B454A}"/>
          </ac:picMkLst>
        </pc:picChg>
        <pc:picChg chg="del">
          <ac:chgData name="Julie Gauthier" userId="506ab6f5bdfb3508" providerId="Windows Live" clId="Web-{6C09A120-B9C3-4996-9E21-7278F81283E8}" dt="2020-05-04T21:36:57.473" v="34"/>
          <ac:picMkLst>
            <pc:docMk/>
            <pc:sldMk cId="838533301" sldId="475"/>
            <ac:picMk id="3" creationId="{00000000-0000-0000-0000-000000000000}"/>
          </ac:picMkLst>
        </pc:picChg>
      </pc:sldChg>
      <pc:sldChg chg="addSp delSp modSp delCm">
        <pc:chgData name="Julie Gauthier" userId="506ab6f5bdfb3508" providerId="Windows Live" clId="Web-{6C09A120-B9C3-4996-9E21-7278F81283E8}" dt="2020-05-04T21:27:49.642" v="33"/>
        <pc:sldMkLst>
          <pc:docMk/>
          <pc:sldMk cId="3026250875" sldId="476"/>
        </pc:sldMkLst>
        <pc:picChg chg="add mod">
          <ac:chgData name="Julie Gauthier" userId="506ab6f5bdfb3508" providerId="Windows Live" clId="Web-{6C09A120-B9C3-4996-9E21-7278F81283E8}" dt="2020-05-04T21:14:33.122" v="32"/>
          <ac:picMkLst>
            <pc:docMk/>
            <pc:sldMk cId="3026250875" sldId="476"/>
            <ac:picMk id="2" creationId="{C819F288-4DBC-4E7B-8A9D-324934CCF081}"/>
          </ac:picMkLst>
        </pc:picChg>
        <pc:picChg chg="del">
          <ac:chgData name="Julie Gauthier" userId="506ab6f5bdfb3508" providerId="Windows Live" clId="Web-{6C09A120-B9C3-4996-9E21-7278F81283E8}" dt="2020-05-04T21:06:55.541" v="28"/>
          <ac:picMkLst>
            <pc:docMk/>
            <pc:sldMk cId="3026250875" sldId="476"/>
            <ac:picMk id="4098" creationId="{00000000-0000-0000-0000-000000000000}"/>
          </ac:picMkLst>
        </pc:picChg>
      </pc:sldChg>
      <pc:sldChg chg="delCm">
        <pc:chgData name="Julie Gauthier" userId="506ab6f5bdfb3508" providerId="Windows Live" clId="Web-{6C09A120-B9C3-4996-9E21-7278F81283E8}" dt="2020-05-04T20:43:16.329" v="15"/>
        <pc:sldMkLst>
          <pc:docMk/>
          <pc:sldMk cId="2652915207" sldId="512"/>
        </pc:sldMkLst>
      </pc:sldChg>
      <pc:sldChg chg="modSp">
        <pc:chgData name="Julie Gauthier" userId="506ab6f5bdfb3508" providerId="Windows Live" clId="Web-{6C09A120-B9C3-4996-9E21-7278F81283E8}" dt="2020-05-04T20:18:29.056" v="2" actId="20577"/>
        <pc:sldMkLst>
          <pc:docMk/>
          <pc:sldMk cId="4261181570" sldId="526"/>
        </pc:sldMkLst>
        <pc:spChg chg="mod">
          <ac:chgData name="Julie Gauthier" userId="506ab6f5bdfb3508" providerId="Windows Live" clId="Web-{6C09A120-B9C3-4996-9E21-7278F81283E8}" dt="2020-05-04T20:18:29.056" v="2" actId="20577"/>
          <ac:spMkLst>
            <pc:docMk/>
            <pc:sldMk cId="4261181570" sldId="526"/>
            <ac:spMk id="3" creationId="{00000000-0000-0000-0000-000000000000}"/>
          </ac:spMkLst>
        </pc:spChg>
      </pc:sldChg>
      <pc:sldChg chg="addSp delSp modSp delCm">
        <pc:chgData name="Julie Gauthier" userId="506ab6f5bdfb3508" providerId="Windows Live" clId="Web-{6C09A120-B9C3-4996-9E21-7278F81283E8}" dt="2020-05-04T20:40:17.672" v="10"/>
        <pc:sldMkLst>
          <pc:docMk/>
          <pc:sldMk cId="3029784788" sldId="561"/>
        </pc:sldMkLst>
        <pc:picChg chg="add mod">
          <ac:chgData name="Julie Gauthier" userId="506ab6f5bdfb3508" providerId="Windows Live" clId="Web-{6C09A120-B9C3-4996-9E21-7278F81283E8}" dt="2020-05-04T20:40:05.312" v="9" actId="1076"/>
          <ac:picMkLst>
            <pc:docMk/>
            <pc:sldMk cId="3029784788" sldId="561"/>
            <ac:picMk id="2" creationId="{AFABA6B9-24B4-459E-A1DB-EFE498581CE7}"/>
          </ac:picMkLst>
        </pc:picChg>
        <pc:picChg chg="del">
          <ac:chgData name="Julie Gauthier" userId="506ab6f5bdfb3508" providerId="Windows Live" clId="Web-{6C09A120-B9C3-4996-9E21-7278F81283E8}" dt="2020-05-04T20:40:00.203" v="8"/>
          <ac:picMkLst>
            <pc:docMk/>
            <pc:sldMk cId="3029784788" sldId="561"/>
            <ac:picMk id="3" creationId="{B1A3F631-3288-4E7B-BF45-BD1BCAD2BE9E}"/>
          </ac:picMkLst>
        </pc:picChg>
      </pc:sldChg>
    </pc:docChg>
  </pc:docChgLst>
  <pc:docChgLst>
    <pc:chgData name="Bernard Bérubé" userId="ed5198658931eb7d" providerId="Windows Live" clId="Web-{43BA6D17-85A1-41EC-A9EC-25A38E327316}"/>
    <pc:docChg chg="">
      <pc:chgData name="Bernard Bérubé" userId="ed5198658931eb7d" providerId="Windows Live" clId="Web-{43BA6D17-85A1-41EC-A9EC-25A38E327316}" dt="2020-05-01T18:34:26.897" v="0"/>
      <pc:docMkLst>
        <pc:docMk/>
      </pc:docMkLst>
      <pc:sldChg chg="addCm">
        <pc:chgData name="Bernard Bérubé" userId="ed5198658931eb7d" providerId="Windows Live" clId="Web-{43BA6D17-85A1-41EC-A9EC-25A38E327316}" dt="2020-05-01T18:34:26.897" v="0"/>
        <pc:sldMkLst>
          <pc:docMk/>
          <pc:sldMk cId="3026250875" sldId="476"/>
        </pc:sldMkLst>
      </pc:sldChg>
    </pc:docChg>
  </pc:docChgLst>
  <pc:docChgLst>
    <pc:chgData name="Julie Gauthier" userId="506ab6f5bdfb3508" providerId="Windows Live" clId="Web-{FAF8356E-EEA5-4D6A-AE97-BAB43C74AFBE}"/>
    <pc:docChg chg="modSld">
      <pc:chgData name="Julie Gauthier" userId="506ab6f5bdfb3508" providerId="Windows Live" clId="Web-{FAF8356E-EEA5-4D6A-AE97-BAB43C74AFBE}" dt="2020-03-23T19:32:56.031" v="27"/>
      <pc:docMkLst>
        <pc:docMk/>
      </pc:docMkLst>
      <pc:sldChg chg="delSp modSp">
        <pc:chgData name="Julie Gauthier" userId="506ab6f5bdfb3508" providerId="Windows Live" clId="Web-{FAF8356E-EEA5-4D6A-AE97-BAB43C74AFBE}" dt="2020-03-23T19:32:56.031" v="27"/>
        <pc:sldMkLst>
          <pc:docMk/>
          <pc:sldMk cId="288175750" sldId="256"/>
        </pc:sldMkLst>
        <pc:spChg chg="mod">
          <ac:chgData name="Julie Gauthier" userId="506ab6f5bdfb3508" providerId="Windows Live" clId="Web-{FAF8356E-EEA5-4D6A-AE97-BAB43C74AFBE}" dt="2020-03-23T19:32:54.718" v="25" actId="20577"/>
          <ac:spMkLst>
            <pc:docMk/>
            <pc:sldMk cId="288175750" sldId="256"/>
            <ac:spMk id="8" creationId="{00000000-0000-0000-0000-000000000000}"/>
          </ac:spMkLst>
        </pc:spChg>
        <pc:picChg chg="del">
          <ac:chgData name="Julie Gauthier" userId="506ab6f5bdfb3508" providerId="Windows Live" clId="Web-{FAF8356E-EEA5-4D6A-AE97-BAB43C74AFBE}" dt="2020-03-23T19:32:56.031" v="27"/>
          <ac:picMkLst>
            <pc:docMk/>
            <pc:sldMk cId="288175750" sldId="256"/>
            <ac:picMk id="4" creationId="{00000000-0000-0000-0000-000000000000}"/>
          </ac:picMkLst>
        </pc:picChg>
      </pc:sldChg>
    </pc:docChg>
  </pc:docChgLst>
  <pc:docChgLst>
    <pc:chgData name="Bernard Bérubé" userId="ed5198658931eb7d" providerId="Windows Live" clId="Web-{76835808-D162-48C0-937F-FAFC9CF05B2B}"/>
    <pc:docChg chg="modSld">
      <pc:chgData name="Bernard Bérubé" userId="ed5198658931eb7d" providerId="Windows Live" clId="Web-{76835808-D162-48C0-937F-FAFC9CF05B2B}" dt="2020-04-23T14:26:06.298" v="36"/>
      <pc:docMkLst>
        <pc:docMk/>
      </pc:docMkLst>
      <pc:sldChg chg="addSp delSp modSp addCm">
        <pc:chgData name="Bernard Bérubé" userId="ed5198658931eb7d" providerId="Windows Live" clId="Web-{76835808-D162-48C0-937F-FAFC9CF05B2B}" dt="2020-04-23T14:26:06.298" v="36"/>
        <pc:sldMkLst>
          <pc:docMk/>
          <pc:sldMk cId="3029784788" sldId="561"/>
        </pc:sldMkLst>
        <pc:spChg chg="del mod">
          <ac:chgData name="Bernard Bérubé" userId="ed5198658931eb7d" providerId="Windows Live" clId="Web-{76835808-D162-48C0-937F-FAFC9CF05B2B}" dt="2020-04-23T14:24:05.063" v="35"/>
          <ac:spMkLst>
            <pc:docMk/>
            <pc:sldMk cId="3029784788" sldId="561"/>
            <ac:spMk id="4" creationId="{00000000-0000-0000-0000-000000000000}"/>
          </ac:spMkLst>
        </pc:spChg>
        <pc:spChg chg="add mod">
          <ac:chgData name="Bernard Bérubé" userId="ed5198658931eb7d" providerId="Windows Live" clId="Web-{76835808-D162-48C0-937F-FAFC9CF05B2B}" dt="2020-04-23T14:23:02.781" v="28" actId="1076"/>
          <ac:spMkLst>
            <pc:docMk/>
            <pc:sldMk cId="3029784788" sldId="561"/>
            <ac:spMk id="11" creationId="{DDC06D40-BA3D-4D92-8779-E0E3BA3C27C2}"/>
          </ac:spMkLst>
        </pc:spChg>
        <pc:spChg chg="add mod">
          <ac:chgData name="Bernard Bérubé" userId="ed5198658931eb7d" providerId="Windows Live" clId="Web-{76835808-D162-48C0-937F-FAFC9CF05B2B}" dt="2020-04-23T14:22:52.956" v="26" actId="1076"/>
          <ac:spMkLst>
            <pc:docMk/>
            <pc:sldMk cId="3029784788" sldId="561"/>
            <ac:spMk id="12" creationId="{CE7C6434-3311-4269-8964-983A718444D5}"/>
          </ac:spMkLst>
        </pc:spChg>
        <pc:spChg chg="add mod">
          <ac:chgData name="Bernard Bérubé" userId="ed5198658931eb7d" providerId="Windows Live" clId="Web-{76835808-D162-48C0-937F-FAFC9CF05B2B}" dt="2020-04-23T14:23:19.313" v="33" actId="14100"/>
          <ac:spMkLst>
            <pc:docMk/>
            <pc:sldMk cId="3029784788" sldId="561"/>
            <ac:spMk id="13" creationId="{B6463FD6-2753-4A3F-B301-C99DFFA0CA80}"/>
          </ac:spMkLst>
        </pc:spChg>
        <pc:picChg chg="add del mod">
          <ac:chgData name="Bernard Bérubé" userId="ed5198658931eb7d" providerId="Windows Live" clId="Web-{76835808-D162-48C0-937F-FAFC9CF05B2B}" dt="2020-04-23T14:12:58.764" v="5"/>
          <ac:picMkLst>
            <pc:docMk/>
            <pc:sldMk cId="3029784788" sldId="561"/>
            <ac:picMk id="2" creationId="{CC3180A4-DEED-49BB-BFE1-7A9AF8F8453D}"/>
          </ac:picMkLst>
        </pc:picChg>
        <pc:picChg chg="mod ord">
          <ac:chgData name="Bernard Bérubé" userId="ed5198658931eb7d" providerId="Windows Live" clId="Web-{76835808-D162-48C0-937F-FAFC9CF05B2B}" dt="2020-04-23T14:22:05.797" v="17"/>
          <ac:picMkLst>
            <pc:docMk/>
            <pc:sldMk cId="3029784788" sldId="561"/>
            <ac:picMk id="3" creationId="{00000000-0000-0000-0000-000000000000}"/>
          </ac:picMkLst>
        </pc:picChg>
        <pc:picChg chg="add del mod">
          <ac:chgData name="Bernard Bérubé" userId="ed5198658931eb7d" providerId="Windows Live" clId="Web-{76835808-D162-48C0-937F-FAFC9CF05B2B}" dt="2020-04-23T14:19:49.188" v="9"/>
          <ac:picMkLst>
            <pc:docMk/>
            <pc:sldMk cId="3029784788" sldId="561"/>
            <ac:picMk id="7" creationId="{FD60D3C1-8C1A-4170-B9F0-878D74AC9E39}"/>
          </ac:picMkLst>
        </pc:picChg>
        <pc:picChg chg="add mod ord">
          <ac:chgData name="Bernard Bérubé" userId="ed5198658931eb7d" providerId="Windows Live" clId="Web-{76835808-D162-48C0-937F-FAFC9CF05B2B}" dt="2020-04-23T14:21:54.156" v="15"/>
          <ac:picMkLst>
            <pc:docMk/>
            <pc:sldMk cId="3029784788" sldId="561"/>
            <ac:picMk id="9" creationId="{3222AB67-6DF8-4E97-9B63-9B11B9329D28}"/>
          </ac:picMkLst>
        </pc:picChg>
      </pc:sldChg>
    </pc:docChg>
  </pc:docChgLst>
  <pc:docChgLst>
    <pc:chgData name="Utilisateur invité" userId="562e23f453436962" providerId="Windows Live" clId="Web-{3A247569-7322-4CD2-81A5-BA34F4C8BBD6}"/>
    <pc:docChg chg="modSld">
      <pc:chgData name="Utilisateur invité" userId="562e23f453436962" providerId="Windows Live" clId="Web-{3A247569-7322-4CD2-81A5-BA34F4C8BBD6}" dt="2020-05-01T16:08:40.554" v="11" actId="20577"/>
      <pc:docMkLst>
        <pc:docMk/>
      </pc:docMkLst>
      <pc:sldChg chg="modSp">
        <pc:chgData name="Utilisateur invité" userId="562e23f453436962" providerId="Windows Live" clId="Web-{3A247569-7322-4CD2-81A5-BA34F4C8BBD6}" dt="2020-05-01T16:08:40.554" v="10" actId="20577"/>
        <pc:sldMkLst>
          <pc:docMk/>
          <pc:sldMk cId="1702874793" sldId="381"/>
        </pc:sldMkLst>
        <pc:spChg chg="mod">
          <ac:chgData name="Utilisateur invité" userId="562e23f453436962" providerId="Windows Live" clId="Web-{3A247569-7322-4CD2-81A5-BA34F4C8BBD6}" dt="2020-05-01T16:08:40.554" v="10" actId="20577"/>
          <ac:spMkLst>
            <pc:docMk/>
            <pc:sldMk cId="1702874793" sldId="381"/>
            <ac:spMk id="3" creationId="{00000000-0000-0000-0000-000000000000}"/>
          </ac:spMkLst>
        </pc:spChg>
      </pc:sldChg>
    </pc:docChg>
  </pc:docChgLst>
  <pc:docChgLst>
    <pc:chgData name="Daniel Paradis" userId="93f32eb927b20ede" providerId="LiveId" clId="{99B6CD61-84DD-478F-858C-5C7FB6AEB9D7}"/>
    <pc:docChg chg="undo redo custSel mod addSld delSld modSld sldOrd modSection">
      <pc:chgData name="Daniel Paradis" userId="93f32eb927b20ede" providerId="LiveId" clId="{99B6CD61-84DD-478F-858C-5C7FB6AEB9D7}" dt="2020-05-05T00:33:26.224" v="8272" actId="47"/>
      <pc:docMkLst>
        <pc:docMk/>
      </pc:docMkLst>
      <pc:sldChg chg="modSp del mod">
        <pc:chgData name="Daniel Paradis" userId="93f32eb927b20ede" providerId="LiveId" clId="{99B6CD61-84DD-478F-858C-5C7FB6AEB9D7}" dt="2020-04-17T17:38:28.190" v="2711" actId="47"/>
        <pc:sldMkLst>
          <pc:docMk/>
          <pc:sldMk cId="2602462143" sldId="257"/>
        </pc:sldMkLst>
        <pc:spChg chg="mod">
          <ac:chgData name="Daniel Paradis" userId="93f32eb927b20ede" providerId="LiveId" clId="{99B6CD61-84DD-478F-858C-5C7FB6AEB9D7}" dt="2020-04-17T13:57:49.248" v="1180" actId="20577"/>
          <ac:spMkLst>
            <pc:docMk/>
            <pc:sldMk cId="2602462143" sldId="257"/>
            <ac:spMk id="8" creationId="{00000000-0000-0000-0000-000000000000}"/>
          </ac:spMkLst>
        </pc:spChg>
      </pc:sldChg>
      <pc:sldChg chg="modSp mod delCm">
        <pc:chgData name="Daniel Paradis" userId="93f32eb927b20ede" providerId="LiveId" clId="{99B6CD61-84DD-478F-858C-5C7FB6AEB9D7}" dt="2020-03-31T14:11:28.132" v="3" actId="1592"/>
        <pc:sldMkLst>
          <pc:docMk/>
          <pc:sldMk cId="3875376088" sldId="258"/>
        </pc:sldMkLst>
        <pc:spChg chg="mod">
          <ac:chgData name="Daniel Paradis" userId="93f32eb927b20ede" providerId="LiveId" clId="{99B6CD61-84DD-478F-858C-5C7FB6AEB9D7}" dt="2020-03-31T14:11:23.988" v="2" actId="1076"/>
          <ac:spMkLst>
            <pc:docMk/>
            <pc:sldMk cId="3875376088" sldId="258"/>
            <ac:spMk id="3" creationId="{00000000-0000-0000-0000-000000000000}"/>
          </ac:spMkLst>
        </pc:spChg>
        <pc:spChg chg="mod">
          <ac:chgData name="Daniel Paradis" userId="93f32eb927b20ede" providerId="LiveId" clId="{99B6CD61-84DD-478F-858C-5C7FB6AEB9D7}" dt="2020-03-31T14:11:12.724" v="1" actId="1076"/>
          <ac:spMkLst>
            <pc:docMk/>
            <pc:sldMk cId="3875376088" sldId="258"/>
            <ac:spMk id="6" creationId="{00000000-0000-0000-0000-000000000000}"/>
          </ac:spMkLst>
        </pc:spChg>
      </pc:sldChg>
      <pc:sldChg chg="add del">
        <pc:chgData name="Daniel Paradis" userId="93f32eb927b20ede" providerId="LiveId" clId="{99B6CD61-84DD-478F-858C-5C7FB6AEB9D7}" dt="2020-04-17T13:52:44.936" v="1148" actId="47"/>
        <pc:sldMkLst>
          <pc:docMk/>
          <pc:sldMk cId="1332005023" sldId="261"/>
        </pc:sldMkLst>
      </pc:sldChg>
      <pc:sldChg chg="modSp mod">
        <pc:chgData name="Daniel Paradis" userId="93f32eb927b20ede" providerId="LiveId" clId="{99B6CD61-84DD-478F-858C-5C7FB6AEB9D7}" dt="2020-04-17T14:17:13.406" v="1242" actId="313"/>
        <pc:sldMkLst>
          <pc:docMk/>
          <pc:sldMk cId="1175125086" sldId="262"/>
        </pc:sldMkLst>
        <pc:spChg chg="mod">
          <ac:chgData name="Daniel Paradis" userId="93f32eb927b20ede" providerId="LiveId" clId="{99B6CD61-84DD-478F-858C-5C7FB6AEB9D7}" dt="2020-04-17T14:17:13.406" v="1242" actId="313"/>
          <ac:spMkLst>
            <pc:docMk/>
            <pc:sldMk cId="1175125086" sldId="262"/>
            <ac:spMk id="3" creationId="{00000000-0000-0000-0000-000000000000}"/>
          </ac:spMkLst>
        </pc:spChg>
      </pc:sldChg>
      <pc:sldChg chg="modSp mod">
        <pc:chgData name="Daniel Paradis" userId="93f32eb927b20ede" providerId="LiveId" clId="{99B6CD61-84DD-478F-858C-5C7FB6AEB9D7}" dt="2020-04-17T14:17:16.533" v="1244" actId="313"/>
        <pc:sldMkLst>
          <pc:docMk/>
          <pc:sldMk cId="1303993711" sldId="263"/>
        </pc:sldMkLst>
        <pc:spChg chg="mod">
          <ac:chgData name="Daniel Paradis" userId="93f32eb927b20ede" providerId="LiveId" clId="{99B6CD61-84DD-478F-858C-5C7FB6AEB9D7}" dt="2020-04-17T14:17:16.533" v="1244" actId="313"/>
          <ac:spMkLst>
            <pc:docMk/>
            <pc:sldMk cId="1303993711" sldId="263"/>
            <ac:spMk id="3" creationId="{00000000-0000-0000-0000-000000000000}"/>
          </ac:spMkLst>
        </pc:spChg>
      </pc:sldChg>
      <pc:sldChg chg="modSp mod">
        <pc:chgData name="Daniel Paradis" userId="93f32eb927b20ede" providerId="LiveId" clId="{99B6CD61-84DD-478F-858C-5C7FB6AEB9D7}" dt="2020-04-17T14:17:19.490" v="1246" actId="313"/>
        <pc:sldMkLst>
          <pc:docMk/>
          <pc:sldMk cId="1400963383" sldId="264"/>
        </pc:sldMkLst>
        <pc:spChg chg="mod">
          <ac:chgData name="Daniel Paradis" userId="93f32eb927b20ede" providerId="LiveId" clId="{99B6CD61-84DD-478F-858C-5C7FB6AEB9D7}" dt="2020-04-17T14:17:19.490" v="1246" actId="313"/>
          <ac:spMkLst>
            <pc:docMk/>
            <pc:sldMk cId="1400963383" sldId="264"/>
            <ac:spMk id="3" creationId="{00000000-0000-0000-0000-000000000000}"/>
          </ac:spMkLst>
        </pc:spChg>
      </pc:sldChg>
      <pc:sldChg chg="modSp mod modShow">
        <pc:chgData name="Daniel Paradis" userId="93f32eb927b20ede" providerId="LiveId" clId="{99B6CD61-84DD-478F-858C-5C7FB6AEB9D7}" dt="2020-03-31T14:16:57.647" v="5" actId="729"/>
        <pc:sldMkLst>
          <pc:docMk/>
          <pc:sldMk cId="3737537705" sldId="268"/>
        </pc:sldMkLst>
        <pc:spChg chg="mod">
          <ac:chgData name="Daniel Paradis" userId="93f32eb927b20ede" providerId="LiveId" clId="{99B6CD61-84DD-478F-858C-5C7FB6AEB9D7}" dt="2020-03-31T14:13:54.247" v="4" actId="6549"/>
          <ac:spMkLst>
            <pc:docMk/>
            <pc:sldMk cId="3737537705" sldId="268"/>
            <ac:spMk id="7" creationId="{00000000-0000-0000-0000-000000000000}"/>
          </ac:spMkLst>
        </pc:spChg>
      </pc:sldChg>
      <pc:sldChg chg="mod modShow">
        <pc:chgData name="Daniel Paradis" userId="93f32eb927b20ede" providerId="LiveId" clId="{99B6CD61-84DD-478F-858C-5C7FB6AEB9D7}" dt="2020-03-31T14:17:01.419" v="6" actId="729"/>
        <pc:sldMkLst>
          <pc:docMk/>
          <pc:sldMk cId="3625158080" sldId="269"/>
        </pc:sldMkLst>
      </pc:sldChg>
      <pc:sldChg chg="mod modShow">
        <pc:chgData name="Daniel Paradis" userId="93f32eb927b20ede" providerId="LiveId" clId="{99B6CD61-84DD-478F-858C-5C7FB6AEB9D7}" dt="2020-03-31T14:22:57.084" v="7" actId="729"/>
        <pc:sldMkLst>
          <pc:docMk/>
          <pc:sldMk cId="2275095560" sldId="270"/>
        </pc:sldMkLst>
      </pc:sldChg>
      <pc:sldChg chg="modSp mod addCm delCm">
        <pc:chgData name="Daniel Paradis" userId="93f32eb927b20ede" providerId="LiveId" clId="{99B6CD61-84DD-478F-858C-5C7FB6AEB9D7}" dt="2020-04-17T14:19:07.121" v="1263" actId="139"/>
        <pc:sldMkLst>
          <pc:docMk/>
          <pc:sldMk cId="2197015316" sldId="271"/>
        </pc:sldMkLst>
        <pc:spChg chg="mod">
          <ac:chgData name="Daniel Paradis" userId="93f32eb927b20ede" providerId="LiveId" clId="{99B6CD61-84DD-478F-858C-5C7FB6AEB9D7}" dt="2020-04-17T14:19:07.121" v="1263" actId="139"/>
          <ac:spMkLst>
            <pc:docMk/>
            <pc:sldMk cId="2197015316" sldId="271"/>
            <ac:spMk id="3" creationId="{00000000-0000-0000-0000-000000000000}"/>
          </ac:spMkLst>
        </pc:spChg>
      </pc:sldChg>
      <pc:sldChg chg="modSp mod">
        <pc:chgData name="Daniel Paradis" userId="93f32eb927b20ede" providerId="LiveId" clId="{99B6CD61-84DD-478F-858C-5C7FB6AEB9D7}" dt="2020-04-18T18:07:43.375" v="3423" actId="20577"/>
        <pc:sldMkLst>
          <pc:docMk/>
          <pc:sldMk cId="1613947845" sldId="272"/>
        </pc:sldMkLst>
        <pc:spChg chg="mod">
          <ac:chgData name="Daniel Paradis" userId="93f32eb927b20ede" providerId="LiveId" clId="{99B6CD61-84DD-478F-858C-5C7FB6AEB9D7}" dt="2020-04-18T18:07:43.375" v="3423" actId="20577"/>
          <ac:spMkLst>
            <pc:docMk/>
            <pc:sldMk cId="1613947845" sldId="272"/>
            <ac:spMk id="3" creationId="{00000000-0000-0000-0000-000000000000}"/>
          </ac:spMkLst>
        </pc:spChg>
      </pc:sldChg>
      <pc:sldChg chg="mod modShow">
        <pc:chgData name="Daniel Paradis" userId="93f32eb927b20ede" providerId="LiveId" clId="{99B6CD61-84DD-478F-858C-5C7FB6AEB9D7}" dt="2020-03-31T14:31:11.922" v="164" actId="729"/>
        <pc:sldMkLst>
          <pc:docMk/>
          <pc:sldMk cId="3524304936" sldId="274"/>
        </pc:sldMkLst>
      </pc:sldChg>
      <pc:sldChg chg="modSp mod">
        <pc:chgData name="Daniel Paradis" userId="93f32eb927b20ede" providerId="LiveId" clId="{99B6CD61-84DD-478F-858C-5C7FB6AEB9D7}" dt="2020-03-31T14:31:50.527" v="178" actId="20577"/>
        <pc:sldMkLst>
          <pc:docMk/>
          <pc:sldMk cId="1690154243" sldId="276"/>
        </pc:sldMkLst>
        <pc:spChg chg="mod">
          <ac:chgData name="Daniel Paradis" userId="93f32eb927b20ede" providerId="LiveId" clId="{99B6CD61-84DD-478F-858C-5C7FB6AEB9D7}" dt="2020-03-31T14:31:50.527" v="178" actId="20577"/>
          <ac:spMkLst>
            <pc:docMk/>
            <pc:sldMk cId="1690154243" sldId="276"/>
            <ac:spMk id="3" creationId="{00000000-0000-0000-0000-000000000000}"/>
          </ac:spMkLst>
        </pc:spChg>
      </pc:sldChg>
      <pc:sldChg chg="addCm delCm modCm">
        <pc:chgData name="Daniel Paradis" userId="93f32eb927b20ede" providerId="LiveId" clId="{99B6CD61-84DD-478F-858C-5C7FB6AEB9D7}" dt="2020-04-16T19:00:16.567" v="970" actId="1592"/>
        <pc:sldMkLst>
          <pc:docMk/>
          <pc:sldMk cId="293312063" sldId="277"/>
        </pc:sldMkLst>
      </pc:sldChg>
      <pc:sldChg chg="modSp mod">
        <pc:chgData name="Daniel Paradis" userId="93f32eb927b20ede" providerId="LiveId" clId="{99B6CD61-84DD-478F-858C-5C7FB6AEB9D7}" dt="2020-04-17T14:29:03.520" v="1331" actId="20577"/>
        <pc:sldMkLst>
          <pc:docMk/>
          <pc:sldMk cId="1310016239" sldId="278"/>
        </pc:sldMkLst>
        <pc:spChg chg="mod">
          <ac:chgData name="Daniel Paradis" userId="93f32eb927b20ede" providerId="LiveId" clId="{99B6CD61-84DD-478F-858C-5C7FB6AEB9D7}" dt="2020-04-17T14:29:03.520" v="1331" actId="20577"/>
          <ac:spMkLst>
            <pc:docMk/>
            <pc:sldMk cId="1310016239" sldId="278"/>
            <ac:spMk id="3" creationId="{00000000-0000-0000-0000-000000000000}"/>
          </ac:spMkLst>
        </pc:spChg>
      </pc:sldChg>
      <pc:sldChg chg="modSp mod">
        <pc:chgData name="Daniel Paradis" userId="93f32eb927b20ede" providerId="LiveId" clId="{99B6CD61-84DD-478F-858C-5C7FB6AEB9D7}" dt="2020-04-25T15:25:27.095" v="6106" actId="20577"/>
        <pc:sldMkLst>
          <pc:docMk/>
          <pc:sldMk cId="2970350703" sldId="279"/>
        </pc:sldMkLst>
        <pc:spChg chg="mod">
          <ac:chgData name="Daniel Paradis" userId="93f32eb927b20ede" providerId="LiveId" clId="{99B6CD61-84DD-478F-858C-5C7FB6AEB9D7}" dt="2020-04-25T15:25:27.095" v="6106" actId="20577"/>
          <ac:spMkLst>
            <pc:docMk/>
            <pc:sldMk cId="2970350703" sldId="279"/>
            <ac:spMk id="2" creationId="{00000000-0000-0000-0000-000000000000}"/>
          </ac:spMkLst>
        </pc:spChg>
        <pc:spChg chg="mod">
          <ac:chgData name="Daniel Paradis" userId="93f32eb927b20ede" providerId="LiveId" clId="{99B6CD61-84DD-478F-858C-5C7FB6AEB9D7}" dt="2020-03-31T14:50:43.097" v="201" actId="20577"/>
          <ac:spMkLst>
            <pc:docMk/>
            <pc:sldMk cId="2970350703" sldId="279"/>
            <ac:spMk id="3" creationId="{00000000-0000-0000-0000-000000000000}"/>
          </ac:spMkLst>
        </pc:spChg>
      </pc:sldChg>
      <pc:sldChg chg="modSp mod">
        <pc:chgData name="Daniel Paradis" userId="93f32eb927b20ede" providerId="LiveId" clId="{99B6CD61-84DD-478F-858C-5C7FB6AEB9D7}" dt="2020-04-17T14:31:47.834" v="1350" actId="20577"/>
        <pc:sldMkLst>
          <pc:docMk/>
          <pc:sldMk cId="875134417" sldId="280"/>
        </pc:sldMkLst>
        <pc:spChg chg="mod">
          <ac:chgData name="Daniel Paradis" userId="93f32eb927b20ede" providerId="LiveId" clId="{99B6CD61-84DD-478F-858C-5C7FB6AEB9D7}" dt="2020-04-17T14:31:47.834" v="1350" actId="20577"/>
          <ac:spMkLst>
            <pc:docMk/>
            <pc:sldMk cId="875134417" sldId="280"/>
            <ac:spMk id="3" creationId="{00000000-0000-0000-0000-000000000000}"/>
          </ac:spMkLst>
        </pc:spChg>
      </pc:sldChg>
      <pc:sldChg chg="modSp mod">
        <pc:chgData name="Daniel Paradis" userId="93f32eb927b20ede" providerId="LiveId" clId="{99B6CD61-84DD-478F-858C-5C7FB6AEB9D7}" dt="2020-04-17T14:17:23.789" v="1248" actId="313"/>
        <pc:sldMkLst>
          <pc:docMk/>
          <pc:sldMk cId="1141234860" sldId="281"/>
        </pc:sldMkLst>
        <pc:spChg chg="mod">
          <ac:chgData name="Daniel Paradis" userId="93f32eb927b20ede" providerId="LiveId" clId="{99B6CD61-84DD-478F-858C-5C7FB6AEB9D7}" dt="2020-04-17T14:17:23.789" v="1248" actId="313"/>
          <ac:spMkLst>
            <pc:docMk/>
            <pc:sldMk cId="1141234860" sldId="281"/>
            <ac:spMk id="3" creationId="{00000000-0000-0000-0000-000000000000}"/>
          </ac:spMkLst>
        </pc:spChg>
      </pc:sldChg>
      <pc:sldChg chg="modSp mod">
        <pc:chgData name="Daniel Paradis" userId="93f32eb927b20ede" providerId="LiveId" clId="{99B6CD61-84DD-478F-858C-5C7FB6AEB9D7}" dt="2020-04-27T16:54:54.441" v="7894" actId="20577"/>
        <pc:sldMkLst>
          <pc:docMk/>
          <pc:sldMk cId="1132248364" sldId="282"/>
        </pc:sldMkLst>
        <pc:spChg chg="mod">
          <ac:chgData name="Daniel Paradis" userId="93f32eb927b20ede" providerId="LiveId" clId="{99B6CD61-84DD-478F-858C-5C7FB6AEB9D7}" dt="2020-04-27T16:54:54.441" v="7894" actId="20577"/>
          <ac:spMkLst>
            <pc:docMk/>
            <pc:sldMk cId="1132248364" sldId="282"/>
            <ac:spMk id="3" creationId="{00000000-0000-0000-0000-000000000000}"/>
          </ac:spMkLst>
        </pc:spChg>
      </pc:sldChg>
      <pc:sldChg chg="modSp mod addCm modCm">
        <pc:chgData name="Daniel Paradis" userId="93f32eb927b20ede" providerId="LiveId" clId="{99B6CD61-84DD-478F-858C-5C7FB6AEB9D7}" dt="2020-04-17T14:28:03.712" v="1292" actId="20577"/>
        <pc:sldMkLst>
          <pc:docMk/>
          <pc:sldMk cId="2532205036" sldId="283"/>
        </pc:sldMkLst>
        <pc:spChg chg="mod">
          <ac:chgData name="Daniel Paradis" userId="93f32eb927b20ede" providerId="LiveId" clId="{99B6CD61-84DD-478F-858C-5C7FB6AEB9D7}" dt="2020-04-17T14:28:03.712" v="1292" actId="20577"/>
          <ac:spMkLst>
            <pc:docMk/>
            <pc:sldMk cId="2532205036" sldId="283"/>
            <ac:spMk id="3" creationId="{00000000-0000-0000-0000-000000000000}"/>
          </ac:spMkLst>
        </pc:spChg>
      </pc:sldChg>
      <pc:sldChg chg="modSp mod delCm">
        <pc:chgData name="Daniel Paradis" userId="93f32eb927b20ede" providerId="LiveId" clId="{99B6CD61-84DD-478F-858C-5C7FB6AEB9D7}" dt="2020-04-29T01:07:33.198" v="8054"/>
        <pc:sldMkLst>
          <pc:docMk/>
          <pc:sldMk cId="2148702956" sldId="284"/>
        </pc:sldMkLst>
        <pc:spChg chg="mod">
          <ac:chgData name="Daniel Paradis" userId="93f32eb927b20ede" providerId="LiveId" clId="{99B6CD61-84DD-478F-858C-5C7FB6AEB9D7}" dt="2020-04-29T01:07:33.198" v="8054"/>
          <ac:spMkLst>
            <pc:docMk/>
            <pc:sldMk cId="2148702956" sldId="284"/>
            <ac:spMk id="3" creationId="{00000000-0000-0000-0000-000000000000}"/>
          </ac:spMkLst>
        </pc:spChg>
      </pc:sldChg>
      <pc:sldChg chg="modSp mod delCm">
        <pc:chgData name="Daniel Paradis" userId="93f32eb927b20ede" providerId="LiveId" clId="{99B6CD61-84DD-478F-858C-5C7FB6AEB9D7}" dt="2020-04-24T18:07:58.146" v="4883" actId="1592"/>
        <pc:sldMkLst>
          <pc:docMk/>
          <pc:sldMk cId="2079172960" sldId="285"/>
        </pc:sldMkLst>
        <pc:spChg chg="mod">
          <ac:chgData name="Daniel Paradis" userId="93f32eb927b20ede" providerId="LiveId" clId="{99B6CD61-84DD-478F-858C-5C7FB6AEB9D7}" dt="2020-04-24T18:07:44.967" v="4882" actId="20577"/>
          <ac:spMkLst>
            <pc:docMk/>
            <pc:sldMk cId="2079172960" sldId="285"/>
            <ac:spMk id="3" creationId="{00000000-0000-0000-0000-000000000000}"/>
          </ac:spMkLst>
        </pc:spChg>
      </pc:sldChg>
      <pc:sldChg chg="modSp mod">
        <pc:chgData name="Daniel Paradis" userId="93f32eb927b20ede" providerId="LiveId" clId="{99B6CD61-84DD-478F-858C-5C7FB6AEB9D7}" dt="2020-03-31T15:00:37.454" v="207" actId="6549"/>
        <pc:sldMkLst>
          <pc:docMk/>
          <pc:sldMk cId="1514960424" sldId="286"/>
        </pc:sldMkLst>
        <pc:spChg chg="mod">
          <ac:chgData name="Daniel Paradis" userId="93f32eb927b20ede" providerId="LiveId" clId="{99B6CD61-84DD-478F-858C-5C7FB6AEB9D7}" dt="2020-03-31T15:00:37.454" v="207" actId="6549"/>
          <ac:spMkLst>
            <pc:docMk/>
            <pc:sldMk cId="1514960424" sldId="286"/>
            <ac:spMk id="2" creationId="{00000000-0000-0000-0000-000000000000}"/>
          </ac:spMkLst>
        </pc:spChg>
        <pc:picChg chg="mod">
          <ac:chgData name="Daniel Paradis" userId="93f32eb927b20ede" providerId="LiveId" clId="{99B6CD61-84DD-478F-858C-5C7FB6AEB9D7}" dt="2020-03-31T15:00:34.198" v="204" actId="1076"/>
          <ac:picMkLst>
            <pc:docMk/>
            <pc:sldMk cId="1514960424" sldId="286"/>
            <ac:picMk id="7" creationId="{00000000-0000-0000-0000-000000000000}"/>
          </ac:picMkLst>
        </pc:picChg>
      </pc:sldChg>
      <pc:sldChg chg="modSp mod">
        <pc:chgData name="Daniel Paradis" userId="93f32eb927b20ede" providerId="LiveId" clId="{99B6CD61-84DD-478F-858C-5C7FB6AEB9D7}" dt="2020-04-27T16:56:09.448" v="7972" actId="20577"/>
        <pc:sldMkLst>
          <pc:docMk/>
          <pc:sldMk cId="1060987550" sldId="287"/>
        </pc:sldMkLst>
        <pc:spChg chg="mod">
          <ac:chgData name="Daniel Paradis" userId="93f32eb927b20ede" providerId="LiveId" clId="{99B6CD61-84DD-478F-858C-5C7FB6AEB9D7}" dt="2020-04-27T16:56:09.448" v="7972" actId="20577"/>
          <ac:spMkLst>
            <pc:docMk/>
            <pc:sldMk cId="1060987550" sldId="287"/>
            <ac:spMk id="3" creationId="{00000000-0000-0000-0000-000000000000}"/>
          </ac:spMkLst>
        </pc:spChg>
      </pc:sldChg>
      <pc:sldChg chg="addSp delSp modSp mod delCm">
        <pc:chgData name="Daniel Paradis" userId="93f32eb927b20ede" providerId="LiveId" clId="{99B6CD61-84DD-478F-858C-5C7FB6AEB9D7}" dt="2020-04-24T19:03:07.109" v="4989" actId="1076"/>
        <pc:sldMkLst>
          <pc:docMk/>
          <pc:sldMk cId="448896413" sldId="288"/>
        </pc:sldMkLst>
        <pc:spChg chg="mod">
          <ac:chgData name="Daniel Paradis" userId="93f32eb927b20ede" providerId="LiveId" clId="{99B6CD61-84DD-478F-858C-5C7FB6AEB9D7}" dt="2020-04-24T18:13:23.401" v="4895" actId="20577"/>
          <ac:spMkLst>
            <pc:docMk/>
            <pc:sldMk cId="448896413" sldId="288"/>
            <ac:spMk id="2" creationId="{00000000-0000-0000-0000-000000000000}"/>
          </ac:spMkLst>
        </pc:spChg>
        <pc:spChg chg="add del mod">
          <ac:chgData name="Daniel Paradis" userId="93f32eb927b20ede" providerId="LiveId" clId="{99B6CD61-84DD-478F-858C-5C7FB6AEB9D7}" dt="2020-04-24T18:13:30.719" v="4898" actId="478"/>
          <ac:spMkLst>
            <pc:docMk/>
            <pc:sldMk cId="448896413" sldId="288"/>
            <ac:spMk id="7" creationId="{AE69C0BD-3ACB-4BBF-B88D-F028AAB360B0}"/>
          </ac:spMkLst>
        </pc:spChg>
        <pc:picChg chg="add mod">
          <ac:chgData name="Daniel Paradis" userId="93f32eb927b20ede" providerId="LiveId" clId="{99B6CD61-84DD-478F-858C-5C7FB6AEB9D7}" dt="2020-04-24T19:03:07.109" v="4989" actId="1076"/>
          <ac:picMkLst>
            <pc:docMk/>
            <pc:sldMk cId="448896413" sldId="288"/>
            <ac:picMk id="3" creationId="{97D2CEED-984F-440B-9FFB-320E539760EB}"/>
          </ac:picMkLst>
        </pc:picChg>
        <pc:picChg chg="del">
          <ac:chgData name="Daniel Paradis" userId="93f32eb927b20ede" providerId="LiveId" clId="{99B6CD61-84DD-478F-858C-5C7FB6AEB9D7}" dt="2020-04-24T18:13:25.519" v="4896" actId="478"/>
          <ac:picMkLst>
            <pc:docMk/>
            <pc:sldMk cId="448896413" sldId="288"/>
            <ac:picMk id="6" creationId="{00000000-0000-0000-0000-000000000000}"/>
          </ac:picMkLst>
        </pc:picChg>
        <pc:picChg chg="add del mod">
          <ac:chgData name="Daniel Paradis" userId="93f32eb927b20ede" providerId="LiveId" clId="{99B6CD61-84DD-478F-858C-5C7FB6AEB9D7}" dt="2020-04-24T19:02:56.934" v="4987" actId="478"/>
          <ac:picMkLst>
            <pc:docMk/>
            <pc:sldMk cId="448896413" sldId="288"/>
            <ac:picMk id="8" creationId="{2222A028-EDCC-4AA4-9982-60FD1099D105}"/>
          </ac:picMkLst>
        </pc:picChg>
      </pc:sldChg>
      <pc:sldChg chg="modSp mod addCm delCm modCm">
        <pc:chgData name="Daniel Paradis" userId="93f32eb927b20ede" providerId="LiveId" clId="{99B6CD61-84DD-478F-858C-5C7FB6AEB9D7}" dt="2020-05-04T14:10:52.242" v="8112" actId="1592"/>
        <pc:sldMkLst>
          <pc:docMk/>
          <pc:sldMk cId="1189032976" sldId="289"/>
        </pc:sldMkLst>
        <pc:spChg chg="mod">
          <ac:chgData name="Daniel Paradis" userId="93f32eb927b20ede" providerId="LiveId" clId="{99B6CD61-84DD-478F-858C-5C7FB6AEB9D7}" dt="2020-04-25T15:37:53.193" v="6264"/>
          <ac:spMkLst>
            <pc:docMk/>
            <pc:sldMk cId="1189032976" sldId="289"/>
            <ac:spMk id="3" creationId="{00000000-0000-0000-0000-000000000000}"/>
          </ac:spMkLst>
        </pc:spChg>
      </pc:sldChg>
      <pc:sldChg chg="delCm">
        <pc:chgData name="Daniel Paradis" userId="93f32eb927b20ede" providerId="LiveId" clId="{99B6CD61-84DD-478F-858C-5C7FB6AEB9D7}" dt="2020-05-05T00:30:18.071" v="8248" actId="1592"/>
        <pc:sldMkLst>
          <pc:docMk/>
          <pc:sldMk cId="4212136636" sldId="290"/>
        </pc:sldMkLst>
      </pc:sldChg>
      <pc:sldChg chg="delCm">
        <pc:chgData name="Daniel Paradis" userId="93f32eb927b20ede" providerId="LiveId" clId="{99B6CD61-84DD-478F-858C-5C7FB6AEB9D7}" dt="2020-05-05T00:30:18.071" v="8249" actId="1592"/>
        <pc:sldMkLst>
          <pc:docMk/>
          <pc:sldMk cId="3527180141" sldId="291"/>
        </pc:sldMkLst>
      </pc:sldChg>
      <pc:sldChg chg="delCm">
        <pc:chgData name="Daniel Paradis" userId="93f32eb927b20ede" providerId="LiveId" clId="{99B6CD61-84DD-478F-858C-5C7FB6AEB9D7}" dt="2020-05-05T00:30:18.071" v="8250" actId="1592"/>
        <pc:sldMkLst>
          <pc:docMk/>
          <pc:sldMk cId="3632837401" sldId="292"/>
        </pc:sldMkLst>
      </pc:sldChg>
      <pc:sldChg chg="delCm">
        <pc:chgData name="Daniel Paradis" userId="93f32eb927b20ede" providerId="LiveId" clId="{99B6CD61-84DD-478F-858C-5C7FB6AEB9D7}" dt="2020-05-05T00:30:18.071" v="8251" actId="1592"/>
        <pc:sldMkLst>
          <pc:docMk/>
          <pc:sldMk cId="399798594" sldId="293"/>
        </pc:sldMkLst>
      </pc:sldChg>
      <pc:sldChg chg="modSp mod addCm delCm modCm">
        <pc:chgData name="Daniel Paradis" userId="93f32eb927b20ede" providerId="LiveId" clId="{99B6CD61-84DD-478F-858C-5C7FB6AEB9D7}" dt="2020-05-04T14:11:51.598" v="8117" actId="1592"/>
        <pc:sldMkLst>
          <pc:docMk/>
          <pc:sldMk cId="2824387598" sldId="294"/>
        </pc:sldMkLst>
        <pc:spChg chg="mod">
          <ac:chgData name="Daniel Paradis" userId="93f32eb927b20ede" providerId="LiveId" clId="{99B6CD61-84DD-478F-858C-5C7FB6AEB9D7}" dt="2020-05-04T14:11:29.875" v="8113"/>
          <ac:spMkLst>
            <pc:docMk/>
            <pc:sldMk cId="2824387598" sldId="294"/>
            <ac:spMk id="2" creationId="{00000000-0000-0000-0000-000000000000}"/>
          </ac:spMkLst>
        </pc:spChg>
        <pc:spChg chg="mod">
          <ac:chgData name="Daniel Paradis" userId="93f32eb927b20ede" providerId="LiveId" clId="{99B6CD61-84DD-478F-858C-5C7FB6AEB9D7}" dt="2020-05-04T14:11:47.334" v="8116" actId="20577"/>
          <ac:spMkLst>
            <pc:docMk/>
            <pc:sldMk cId="2824387598" sldId="294"/>
            <ac:spMk id="3" creationId="{00000000-0000-0000-0000-000000000000}"/>
          </ac:spMkLst>
        </pc:spChg>
        <pc:spChg chg="mod">
          <ac:chgData name="Daniel Paradis" userId="93f32eb927b20ede" providerId="LiveId" clId="{99B6CD61-84DD-478F-858C-5C7FB6AEB9D7}" dt="2020-05-04T14:11:29.875" v="8113"/>
          <ac:spMkLst>
            <pc:docMk/>
            <pc:sldMk cId="2824387598" sldId="294"/>
            <ac:spMk id="4" creationId="{00000000-0000-0000-0000-000000000000}"/>
          </ac:spMkLst>
        </pc:spChg>
        <pc:spChg chg="mod">
          <ac:chgData name="Daniel Paradis" userId="93f32eb927b20ede" providerId="LiveId" clId="{99B6CD61-84DD-478F-858C-5C7FB6AEB9D7}" dt="2020-05-04T14:11:29.875" v="8113"/>
          <ac:spMkLst>
            <pc:docMk/>
            <pc:sldMk cId="2824387598" sldId="294"/>
            <ac:spMk id="5" creationId="{00000000-0000-0000-0000-000000000000}"/>
          </ac:spMkLst>
        </pc:spChg>
      </pc:sldChg>
      <pc:sldChg chg="modSp mod addCm delCm">
        <pc:chgData name="Daniel Paradis" userId="93f32eb927b20ede" providerId="LiveId" clId="{99B6CD61-84DD-478F-858C-5C7FB6AEB9D7}" dt="2020-04-16T19:13:29.229" v="1027" actId="1076"/>
        <pc:sldMkLst>
          <pc:docMk/>
          <pc:sldMk cId="3290053037" sldId="295"/>
        </pc:sldMkLst>
        <pc:spChg chg="mod">
          <ac:chgData name="Daniel Paradis" userId="93f32eb927b20ede" providerId="LiveId" clId="{99B6CD61-84DD-478F-858C-5C7FB6AEB9D7}" dt="2020-03-31T15:16:22.441" v="242" actId="20577"/>
          <ac:spMkLst>
            <pc:docMk/>
            <pc:sldMk cId="3290053037" sldId="295"/>
            <ac:spMk id="2" creationId="{00000000-0000-0000-0000-000000000000}"/>
          </ac:spMkLst>
        </pc:spChg>
        <pc:spChg chg="mod">
          <ac:chgData name="Daniel Paradis" userId="93f32eb927b20ede" providerId="LiveId" clId="{99B6CD61-84DD-478F-858C-5C7FB6AEB9D7}" dt="2020-03-31T15:16:30.721" v="264" actId="20577"/>
          <ac:spMkLst>
            <pc:docMk/>
            <pc:sldMk cId="3290053037" sldId="295"/>
            <ac:spMk id="3" creationId="{00000000-0000-0000-0000-000000000000}"/>
          </ac:spMkLst>
        </pc:spChg>
        <pc:graphicFrameChg chg="mod">
          <ac:chgData name="Daniel Paradis" userId="93f32eb927b20ede" providerId="LiveId" clId="{99B6CD61-84DD-478F-858C-5C7FB6AEB9D7}" dt="2020-04-16T19:13:29.229" v="1027" actId="1076"/>
          <ac:graphicFrameMkLst>
            <pc:docMk/>
            <pc:sldMk cId="3290053037" sldId="295"/>
            <ac:graphicFrameMk id="9" creationId="{00000000-0000-0000-0000-000000000000}"/>
          </ac:graphicFrameMkLst>
        </pc:graphicFrameChg>
      </pc:sldChg>
      <pc:sldChg chg="modSp mod delCm modNotesTx">
        <pc:chgData name="Daniel Paradis" userId="93f32eb927b20ede" providerId="LiveId" clId="{99B6CD61-84DD-478F-858C-5C7FB6AEB9D7}" dt="2020-05-05T00:30:18.071" v="8252" actId="1592"/>
        <pc:sldMkLst>
          <pc:docMk/>
          <pc:sldMk cId="443146238" sldId="296"/>
        </pc:sldMkLst>
        <pc:spChg chg="mod">
          <ac:chgData name="Daniel Paradis" userId="93f32eb927b20ede" providerId="LiveId" clId="{99B6CD61-84DD-478F-858C-5C7FB6AEB9D7}" dt="2020-03-31T15:16:39.784" v="281" actId="20577"/>
          <ac:spMkLst>
            <pc:docMk/>
            <pc:sldMk cId="443146238" sldId="296"/>
            <ac:spMk id="2" creationId="{00000000-0000-0000-0000-000000000000}"/>
          </ac:spMkLst>
        </pc:spChg>
      </pc:sldChg>
      <pc:sldChg chg="del">
        <pc:chgData name="Daniel Paradis" userId="93f32eb927b20ede" providerId="LiveId" clId="{99B6CD61-84DD-478F-858C-5C7FB6AEB9D7}" dt="2020-04-16T19:17:14.563" v="1059" actId="47"/>
        <pc:sldMkLst>
          <pc:docMk/>
          <pc:sldMk cId="2723257611" sldId="297"/>
        </pc:sldMkLst>
      </pc:sldChg>
      <pc:sldChg chg="modSp mod addCm delCm modCm">
        <pc:chgData name="Daniel Paradis" userId="93f32eb927b20ede" providerId="LiveId" clId="{99B6CD61-84DD-478F-858C-5C7FB6AEB9D7}" dt="2020-05-05T00:30:18.071" v="8256" actId="1592"/>
        <pc:sldMkLst>
          <pc:docMk/>
          <pc:sldMk cId="1453119463" sldId="298"/>
        </pc:sldMkLst>
        <pc:spChg chg="mod">
          <ac:chgData name="Daniel Paradis" userId="93f32eb927b20ede" providerId="LiveId" clId="{99B6CD61-84DD-478F-858C-5C7FB6AEB9D7}" dt="2020-05-04T14:14:01.064" v="8148"/>
          <ac:spMkLst>
            <pc:docMk/>
            <pc:sldMk cId="1453119463" sldId="298"/>
            <ac:spMk id="2" creationId="{00000000-0000-0000-0000-000000000000}"/>
          </ac:spMkLst>
        </pc:spChg>
      </pc:sldChg>
      <pc:sldChg chg="modSp del mod modShow delCm">
        <pc:chgData name="Daniel Paradis" userId="93f32eb927b20ede" providerId="LiveId" clId="{99B6CD61-84DD-478F-858C-5C7FB6AEB9D7}" dt="2020-05-05T00:31:46.054" v="8265" actId="47"/>
        <pc:sldMkLst>
          <pc:docMk/>
          <pc:sldMk cId="738510676" sldId="299"/>
        </pc:sldMkLst>
        <pc:spChg chg="mod">
          <ac:chgData name="Daniel Paradis" userId="93f32eb927b20ede" providerId="LiveId" clId="{99B6CD61-84DD-478F-858C-5C7FB6AEB9D7}" dt="2020-05-04T14:12:30.491" v="8126" actId="20577"/>
          <ac:spMkLst>
            <pc:docMk/>
            <pc:sldMk cId="738510676" sldId="299"/>
            <ac:spMk id="2" creationId="{00000000-0000-0000-0000-000000000000}"/>
          </ac:spMkLst>
        </pc:spChg>
      </pc:sldChg>
      <pc:sldChg chg="addSp delSp modSp mod setBg addCm delCm modCm">
        <pc:chgData name="Daniel Paradis" userId="93f32eb927b20ede" providerId="LiveId" clId="{99B6CD61-84DD-478F-858C-5C7FB6AEB9D7}" dt="2020-04-29T01:29:24.671" v="8096"/>
        <pc:sldMkLst>
          <pc:docMk/>
          <pc:sldMk cId="2742660253" sldId="300"/>
        </pc:sldMkLst>
        <pc:spChg chg="mod">
          <ac:chgData name="Daniel Paradis" userId="93f32eb927b20ede" providerId="LiveId" clId="{99B6CD61-84DD-478F-858C-5C7FB6AEB9D7}" dt="2020-04-25T14:14:10.466" v="5044" actId="26606"/>
          <ac:spMkLst>
            <pc:docMk/>
            <pc:sldMk cId="2742660253" sldId="300"/>
            <ac:spMk id="2" creationId="{00000000-0000-0000-0000-000000000000}"/>
          </ac:spMkLst>
        </pc:spChg>
        <pc:spChg chg="mod ord">
          <ac:chgData name="Daniel Paradis" userId="93f32eb927b20ede" providerId="LiveId" clId="{99B6CD61-84DD-478F-858C-5C7FB6AEB9D7}" dt="2020-04-29T01:29:24.671" v="8096"/>
          <ac:spMkLst>
            <pc:docMk/>
            <pc:sldMk cId="2742660253" sldId="300"/>
            <ac:spMk id="3" creationId="{00000000-0000-0000-0000-000000000000}"/>
          </ac:spMkLst>
        </pc:spChg>
        <pc:spChg chg="mod">
          <ac:chgData name="Daniel Paradis" userId="93f32eb927b20ede" providerId="LiveId" clId="{99B6CD61-84DD-478F-858C-5C7FB6AEB9D7}" dt="2020-04-25T14:14:10.466" v="5044" actId="26606"/>
          <ac:spMkLst>
            <pc:docMk/>
            <pc:sldMk cId="2742660253" sldId="300"/>
            <ac:spMk id="4" creationId="{00000000-0000-0000-0000-000000000000}"/>
          </ac:spMkLst>
        </pc:spChg>
        <pc:spChg chg="mod">
          <ac:chgData name="Daniel Paradis" userId="93f32eb927b20ede" providerId="LiveId" clId="{99B6CD61-84DD-478F-858C-5C7FB6AEB9D7}" dt="2020-04-25T14:14:10.466" v="5044" actId="26606"/>
          <ac:spMkLst>
            <pc:docMk/>
            <pc:sldMk cId="2742660253" sldId="300"/>
            <ac:spMk id="5" creationId="{00000000-0000-0000-0000-000000000000}"/>
          </ac:spMkLst>
        </pc:spChg>
        <pc:spChg chg="add del">
          <ac:chgData name="Daniel Paradis" userId="93f32eb927b20ede" providerId="LiveId" clId="{99B6CD61-84DD-478F-858C-5C7FB6AEB9D7}" dt="2020-04-25T14:14:10.466" v="5044" actId="26606"/>
          <ac:spMkLst>
            <pc:docMk/>
            <pc:sldMk cId="2742660253" sldId="300"/>
            <ac:spMk id="13" creationId="{4038CB10-1F5C-4D54-9DF7-12586DE5B007}"/>
          </ac:spMkLst>
        </pc:spChg>
        <pc:spChg chg="add del">
          <ac:chgData name="Daniel Paradis" userId="93f32eb927b20ede" providerId="LiveId" clId="{99B6CD61-84DD-478F-858C-5C7FB6AEB9D7}" dt="2020-04-25T14:14:10.466" v="5044" actId="26606"/>
          <ac:spMkLst>
            <pc:docMk/>
            <pc:sldMk cId="2742660253" sldId="300"/>
            <ac:spMk id="15" creationId="{73ED6512-6858-4552-B699-9A97FE9A4EA2}"/>
          </ac:spMkLst>
        </pc:spChg>
        <pc:picChg chg="del mod ord">
          <ac:chgData name="Daniel Paradis" userId="93f32eb927b20ede" providerId="LiveId" clId="{99B6CD61-84DD-478F-858C-5C7FB6AEB9D7}" dt="2020-04-25T14:14:27.069" v="5046" actId="478"/>
          <ac:picMkLst>
            <pc:docMk/>
            <pc:sldMk cId="2742660253" sldId="300"/>
            <ac:picMk id="8" creationId="{00000000-0000-0000-0000-000000000000}"/>
          </ac:picMkLst>
        </pc:picChg>
      </pc:sldChg>
      <pc:sldChg chg="modSp mod">
        <pc:chgData name="Daniel Paradis" userId="93f32eb927b20ede" providerId="LiveId" clId="{99B6CD61-84DD-478F-858C-5C7FB6AEB9D7}" dt="2020-03-31T15:37:40.275" v="332" actId="20577"/>
        <pc:sldMkLst>
          <pc:docMk/>
          <pc:sldMk cId="1134746159" sldId="301"/>
        </pc:sldMkLst>
        <pc:spChg chg="mod">
          <ac:chgData name="Daniel Paradis" userId="93f32eb927b20ede" providerId="LiveId" clId="{99B6CD61-84DD-478F-858C-5C7FB6AEB9D7}" dt="2020-03-31T15:37:40.275" v="332" actId="20577"/>
          <ac:spMkLst>
            <pc:docMk/>
            <pc:sldMk cId="1134746159" sldId="301"/>
            <ac:spMk id="3" creationId="{00000000-0000-0000-0000-000000000000}"/>
          </ac:spMkLst>
        </pc:spChg>
      </pc:sldChg>
      <pc:sldChg chg="modSp mod">
        <pc:chgData name="Daniel Paradis" userId="93f32eb927b20ede" providerId="LiveId" clId="{99B6CD61-84DD-478F-858C-5C7FB6AEB9D7}" dt="2020-04-17T14:39:05.518" v="1369" actId="20577"/>
        <pc:sldMkLst>
          <pc:docMk/>
          <pc:sldMk cId="105835460" sldId="302"/>
        </pc:sldMkLst>
        <pc:spChg chg="mod">
          <ac:chgData name="Daniel Paradis" userId="93f32eb927b20ede" providerId="LiveId" clId="{99B6CD61-84DD-478F-858C-5C7FB6AEB9D7}" dt="2020-03-31T15:32:13.779" v="288" actId="20577"/>
          <ac:spMkLst>
            <pc:docMk/>
            <pc:sldMk cId="105835460" sldId="302"/>
            <ac:spMk id="2" creationId="{00000000-0000-0000-0000-000000000000}"/>
          </ac:spMkLst>
        </pc:spChg>
        <pc:spChg chg="mod">
          <ac:chgData name="Daniel Paradis" userId="93f32eb927b20ede" providerId="LiveId" clId="{99B6CD61-84DD-478F-858C-5C7FB6AEB9D7}" dt="2020-04-17T14:39:05.518" v="1369" actId="20577"/>
          <ac:spMkLst>
            <pc:docMk/>
            <pc:sldMk cId="105835460" sldId="302"/>
            <ac:spMk id="3" creationId="{00000000-0000-0000-0000-000000000000}"/>
          </ac:spMkLst>
        </pc:spChg>
      </pc:sldChg>
      <pc:sldChg chg="modSp mod">
        <pc:chgData name="Daniel Paradis" userId="93f32eb927b20ede" providerId="LiveId" clId="{99B6CD61-84DD-478F-858C-5C7FB6AEB9D7}" dt="2020-04-17T14:39:07.694" v="1370" actId="20577"/>
        <pc:sldMkLst>
          <pc:docMk/>
          <pc:sldMk cId="2633496945" sldId="303"/>
        </pc:sldMkLst>
        <pc:spChg chg="mod">
          <ac:chgData name="Daniel Paradis" userId="93f32eb927b20ede" providerId="LiveId" clId="{99B6CD61-84DD-478F-858C-5C7FB6AEB9D7}" dt="2020-03-31T15:32:45.333" v="291" actId="313"/>
          <ac:spMkLst>
            <pc:docMk/>
            <pc:sldMk cId="2633496945" sldId="303"/>
            <ac:spMk id="2" creationId="{00000000-0000-0000-0000-000000000000}"/>
          </ac:spMkLst>
        </pc:spChg>
        <pc:spChg chg="mod">
          <ac:chgData name="Daniel Paradis" userId="93f32eb927b20ede" providerId="LiveId" clId="{99B6CD61-84DD-478F-858C-5C7FB6AEB9D7}" dt="2020-04-17T14:39:07.694" v="1370" actId="20577"/>
          <ac:spMkLst>
            <pc:docMk/>
            <pc:sldMk cId="2633496945" sldId="303"/>
            <ac:spMk id="3" creationId="{00000000-0000-0000-0000-000000000000}"/>
          </ac:spMkLst>
        </pc:spChg>
      </pc:sldChg>
      <pc:sldChg chg="modSp mod">
        <pc:chgData name="Daniel Paradis" userId="93f32eb927b20ede" providerId="LiveId" clId="{99B6CD61-84DD-478F-858C-5C7FB6AEB9D7}" dt="2020-04-25T15:42:40.260" v="6289" actId="179"/>
        <pc:sldMkLst>
          <pc:docMk/>
          <pc:sldMk cId="2840550736" sldId="304"/>
        </pc:sldMkLst>
        <pc:spChg chg="mod">
          <ac:chgData name="Daniel Paradis" userId="93f32eb927b20ede" providerId="LiveId" clId="{99B6CD61-84DD-478F-858C-5C7FB6AEB9D7}" dt="2020-03-31T15:32:51.368" v="292" actId="313"/>
          <ac:spMkLst>
            <pc:docMk/>
            <pc:sldMk cId="2840550736" sldId="304"/>
            <ac:spMk id="2" creationId="{00000000-0000-0000-0000-000000000000}"/>
          </ac:spMkLst>
        </pc:spChg>
        <pc:spChg chg="mod">
          <ac:chgData name="Daniel Paradis" userId="93f32eb927b20ede" providerId="LiveId" clId="{99B6CD61-84DD-478F-858C-5C7FB6AEB9D7}" dt="2020-04-25T15:42:40.260" v="6289" actId="179"/>
          <ac:spMkLst>
            <pc:docMk/>
            <pc:sldMk cId="2840550736" sldId="304"/>
            <ac:spMk id="3" creationId="{00000000-0000-0000-0000-000000000000}"/>
          </ac:spMkLst>
        </pc:spChg>
      </pc:sldChg>
      <pc:sldChg chg="modSp mod">
        <pc:chgData name="Daniel Paradis" userId="93f32eb927b20ede" providerId="LiveId" clId="{99B6CD61-84DD-478F-858C-5C7FB6AEB9D7}" dt="2020-03-31T15:32:52.671" v="293" actId="313"/>
        <pc:sldMkLst>
          <pc:docMk/>
          <pc:sldMk cId="3651050873" sldId="305"/>
        </pc:sldMkLst>
        <pc:spChg chg="mod">
          <ac:chgData name="Daniel Paradis" userId="93f32eb927b20ede" providerId="LiveId" clId="{99B6CD61-84DD-478F-858C-5C7FB6AEB9D7}" dt="2020-03-31T15:32:52.671" v="293" actId="313"/>
          <ac:spMkLst>
            <pc:docMk/>
            <pc:sldMk cId="3651050873" sldId="305"/>
            <ac:spMk id="2" creationId="{00000000-0000-0000-0000-000000000000}"/>
          </ac:spMkLst>
        </pc:spChg>
      </pc:sldChg>
      <pc:sldChg chg="modSp mod">
        <pc:chgData name="Daniel Paradis" userId="93f32eb927b20ede" providerId="LiveId" clId="{99B6CD61-84DD-478F-858C-5C7FB6AEB9D7}" dt="2020-04-17T14:39:31.205" v="1371" actId="20577"/>
        <pc:sldMkLst>
          <pc:docMk/>
          <pc:sldMk cId="1272065898" sldId="306"/>
        </pc:sldMkLst>
        <pc:spChg chg="mod">
          <ac:chgData name="Daniel Paradis" userId="93f32eb927b20ede" providerId="LiveId" clId="{99B6CD61-84DD-478F-858C-5C7FB6AEB9D7}" dt="2020-04-17T14:39:31.205" v="1371" actId="20577"/>
          <ac:spMkLst>
            <pc:docMk/>
            <pc:sldMk cId="1272065898" sldId="306"/>
            <ac:spMk id="3" creationId="{00000000-0000-0000-0000-000000000000}"/>
          </ac:spMkLst>
        </pc:spChg>
      </pc:sldChg>
      <pc:sldChg chg="modSp mod">
        <pc:chgData name="Daniel Paradis" userId="93f32eb927b20ede" providerId="LiveId" clId="{99B6CD61-84DD-478F-858C-5C7FB6AEB9D7}" dt="2020-04-17T14:40:01.685" v="1372" actId="20577"/>
        <pc:sldMkLst>
          <pc:docMk/>
          <pc:sldMk cId="4293701843" sldId="307"/>
        </pc:sldMkLst>
        <pc:spChg chg="mod">
          <ac:chgData name="Daniel Paradis" userId="93f32eb927b20ede" providerId="LiveId" clId="{99B6CD61-84DD-478F-858C-5C7FB6AEB9D7}" dt="2020-04-17T14:40:01.685" v="1372" actId="20577"/>
          <ac:spMkLst>
            <pc:docMk/>
            <pc:sldMk cId="4293701843" sldId="307"/>
            <ac:spMk id="3" creationId="{00000000-0000-0000-0000-000000000000}"/>
          </ac:spMkLst>
        </pc:spChg>
      </pc:sldChg>
      <pc:sldChg chg="modSp mod">
        <pc:chgData name="Daniel Paradis" userId="93f32eb927b20ede" providerId="LiveId" clId="{99B6CD61-84DD-478F-858C-5C7FB6AEB9D7}" dt="2020-05-04T14:59:37.964" v="8214" actId="20577"/>
        <pc:sldMkLst>
          <pc:docMk/>
          <pc:sldMk cId="3008244969" sldId="308"/>
        </pc:sldMkLst>
        <pc:spChg chg="mod">
          <ac:chgData name="Daniel Paradis" userId="93f32eb927b20ede" providerId="LiveId" clId="{99B6CD61-84DD-478F-858C-5C7FB6AEB9D7}" dt="2020-05-04T14:59:37.964" v="8214" actId="20577"/>
          <ac:spMkLst>
            <pc:docMk/>
            <pc:sldMk cId="3008244969" sldId="308"/>
            <ac:spMk id="3" creationId="{00000000-0000-0000-0000-000000000000}"/>
          </ac:spMkLst>
        </pc:spChg>
      </pc:sldChg>
      <pc:sldChg chg="modSp mod">
        <pc:chgData name="Daniel Paradis" userId="93f32eb927b20ede" providerId="LiveId" clId="{99B6CD61-84DD-478F-858C-5C7FB6AEB9D7}" dt="2020-04-17T14:42:43.358" v="1479" actId="20577"/>
        <pc:sldMkLst>
          <pc:docMk/>
          <pc:sldMk cId="979090201" sldId="309"/>
        </pc:sldMkLst>
        <pc:spChg chg="mod">
          <ac:chgData name="Daniel Paradis" userId="93f32eb927b20ede" providerId="LiveId" clId="{99B6CD61-84DD-478F-858C-5C7FB6AEB9D7}" dt="2020-03-31T15:37:51.389" v="333" actId="313"/>
          <ac:spMkLst>
            <pc:docMk/>
            <pc:sldMk cId="979090201" sldId="309"/>
            <ac:spMk id="2" creationId="{00000000-0000-0000-0000-000000000000}"/>
          </ac:spMkLst>
        </pc:spChg>
        <pc:spChg chg="mod">
          <ac:chgData name="Daniel Paradis" userId="93f32eb927b20ede" providerId="LiveId" clId="{99B6CD61-84DD-478F-858C-5C7FB6AEB9D7}" dt="2020-04-17T14:42:43.358" v="1479" actId="20577"/>
          <ac:spMkLst>
            <pc:docMk/>
            <pc:sldMk cId="979090201" sldId="309"/>
            <ac:spMk id="3" creationId="{00000000-0000-0000-0000-000000000000}"/>
          </ac:spMkLst>
        </pc:spChg>
      </pc:sldChg>
      <pc:sldChg chg="modSp mod">
        <pc:chgData name="Daniel Paradis" userId="93f32eb927b20ede" providerId="LiveId" clId="{99B6CD61-84DD-478F-858C-5C7FB6AEB9D7}" dt="2020-04-17T14:48:33.996" v="1541" actId="14100"/>
        <pc:sldMkLst>
          <pc:docMk/>
          <pc:sldMk cId="890934908" sldId="310"/>
        </pc:sldMkLst>
        <pc:spChg chg="mod">
          <ac:chgData name="Daniel Paradis" userId="93f32eb927b20ede" providerId="LiveId" clId="{99B6CD61-84DD-478F-858C-5C7FB6AEB9D7}" dt="2020-03-31T15:36:33.819" v="311" actId="20577"/>
          <ac:spMkLst>
            <pc:docMk/>
            <pc:sldMk cId="890934908" sldId="310"/>
            <ac:spMk id="2" creationId="{00000000-0000-0000-0000-000000000000}"/>
          </ac:spMkLst>
        </pc:spChg>
        <pc:spChg chg="mod">
          <ac:chgData name="Daniel Paradis" userId="93f32eb927b20ede" providerId="LiveId" clId="{99B6CD61-84DD-478F-858C-5C7FB6AEB9D7}" dt="2020-04-17T14:46:57.363" v="1519" actId="20577"/>
          <ac:spMkLst>
            <pc:docMk/>
            <pc:sldMk cId="890934908" sldId="310"/>
            <ac:spMk id="3" creationId="{79055262-0452-4BE4-B51E-CB3DB8EDE27B}"/>
          </ac:spMkLst>
        </pc:spChg>
        <pc:spChg chg="mod">
          <ac:chgData name="Daniel Paradis" userId="93f32eb927b20ede" providerId="LiveId" clId="{99B6CD61-84DD-478F-858C-5C7FB6AEB9D7}" dt="2020-04-17T14:47:46.331" v="1536" actId="179"/>
          <ac:spMkLst>
            <pc:docMk/>
            <pc:sldMk cId="890934908" sldId="310"/>
            <ac:spMk id="10" creationId="{B21560EE-862E-4F12-895B-FEA2AD82C4E2}"/>
          </ac:spMkLst>
        </pc:spChg>
        <pc:cxnChg chg="mod">
          <ac:chgData name="Daniel Paradis" userId="93f32eb927b20ede" providerId="LiveId" clId="{99B6CD61-84DD-478F-858C-5C7FB6AEB9D7}" dt="2020-04-17T14:48:23.019" v="1539" actId="14100"/>
          <ac:cxnSpMkLst>
            <pc:docMk/>
            <pc:sldMk cId="890934908" sldId="310"/>
            <ac:cxnSpMk id="7" creationId="{00000000-0000-0000-0000-000000000000}"/>
          </ac:cxnSpMkLst>
        </pc:cxnChg>
        <pc:cxnChg chg="mod">
          <ac:chgData name="Daniel Paradis" userId="93f32eb927b20ede" providerId="LiveId" clId="{99B6CD61-84DD-478F-858C-5C7FB6AEB9D7}" dt="2020-04-17T14:48:33.996" v="1541" actId="14100"/>
          <ac:cxnSpMkLst>
            <pc:docMk/>
            <pc:sldMk cId="890934908" sldId="310"/>
            <ac:cxnSpMk id="9" creationId="{00000000-0000-0000-0000-000000000000}"/>
          </ac:cxnSpMkLst>
        </pc:cxnChg>
      </pc:sldChg>
      <pc:sldChg chg="modSp mod">
        <pc:chgData name="Daniel Paradis" userId="93f32eb927b20ede" providerId="LiveId" clId="{99B6CD61-84DD-478F-858C-5C7FB6AEB9D7}" dt="2020-04-17T14:54:54.959" v="1591" actId="1076"/>
        <pc:sldMkLst>
          <pc:docMk/>
          <pc:sldMk cId="3056139897" sldId="311"/>
        </pc:sldMkLst>
        <pc:spChg chg="mod">
          <ac:chgData name="Daniel Paradis" userId="93f32eb927b20ede" providerId="LiveId" clId="{99B6CD61-84DD-478F-858C-5C7FB6AEB9D7}" dt="2020-03-31T15:36:50.101" v="312" actId="313"/>
          <ac:spMkLst>
            <pc:docMk/>
            <pc:sldMk cId="3056139897" sldId="311"/>
            <ac:spMk id="2" creationId="{00000000-0000-0000-0000-000000000000}"/>
          </ac:spMkLst>
        </pc:spChg>
        <pc:spChg chg="mod">
          <ac:chgData name="Daniel Paradis" userId="93f32eb927b20ede" providerId="LiveId" clId="{99B6CD61-84DD-478F-858C-5C7FB6AEB9D7}" dt="2020-04-17T14:53:40.588" v="1579" actId="179"/>
          <ac:spMkLst>
            <pc:docMk/>
            <pc:sldMk cId="3056139897" sldId="311"/>
            <ac:spMk id="12" creationId="{750F8E33-7258-4079-9EBA-462F354279E2}"/>
          </ac:spMkLst>
        </pc:spChg>
        <pc:spChg chg="mod">
          <ac:chgData name="Daniel Paradis" userId="93f32eb927b20ede" providerId="LiveId" clId="{99B6CD61-84DD-478F-858C-5C7FB6AEB9D7}" dt="2020-04-17T14:54:22.460" v="1588" actId="20577"/>
          <ac:spMkLst>
            <pc:docMk/>
            <pc:sldMk cId="3056139897" sldId="311"/>
            <ac:spMk id="13" creationId="{D3CF678E-3396-4105-A444-7DCE0137621F}"/>
          </ac:spMkLst>
        </pc:spChg>
        <pc:picChg chg="mod">
          <ac:chgData name="Daniel Paradis" userId="93f32eb927b20ede" providerId="LiveId" clId="{99B6CD61-84DD-478F-858C-5C7FB6AEB9D7}" dt="2020-04-17T14:54:54.959" v="1591" actId="1076"/>
          <ac:picMkLst>
            <pc:docMk/>
            <pc:sldMk cId="3056139897" sldId="311"/>
            <ac:picMk id="14" creationId="{00000000-0000-0000-0000-000000000000}"/>
          </ac:picMkLst>
        </pc:picChg>
        <pc:cxnChg chg="mod">
          <ac:chgData name="Daniel Paradis" userId="93f32eb927b20ede" providerId="LiveId" clId="{99B6CD61-84DD-478F-858C-5C7FB6AEB9D7}" dt="2020-04-17T14:54:51.846" v="1590" actId="14100"/>
          <ac:cxnSpMkLst>
            <pc:docMk/>
            <pc:sldMk cId="3056139897" sldId="311"/>
            <ac:cxnSpMk id="8" creationId="{00000000-0000-0000-0000-000000000000}"/>
          </ac:cxnSpMkLst>
        </pc:cxnChg>
      </pc:sldChg>
      <pc:sldChg chg="modSp del mod">
        <pc:chgData name="Daniel Paradis" userId="93f32eb927b20ede" providerId="LiveId" clId="{99B6CD61-84DD-478F-858C-5C7FB6AEB9D7}" dt="2020-04-17T14:52:13.110" v="1565" actId="47"/>
        <pc:sldMkLst>
          <pc:docMk/>
          <pc:sldMk cId="3587381285" sldId="312"/>
        </pc:sldMkLst>
        <pc:spChg chg="mod">
          <ac:chgData name="Daniel Paradis" userId="93f32eb927b20ede" providerId="LiveId" clId="{99B6CD61-84DD-478F-858C-5C7FB6AEB9D7}" dt="2020-03-31T15:36:51.063" v="313" actId="313"/>
          <ac:spMkLst>
            <pc:docMk/>
            <pc:sldMk cId="3587381285" sldId="312"/>
            <ac:spMk id="2" creationId="{00000000-0000-0000-0000-000000000000}"/>
          </ac:spMkLst>
        </pc:spChg>
      </pc:sldChg>
      <pc:sldChg chg="modSp mod">
        <pc:chgData name="Daniel Paradis" userId="93f32eb927b20ede" providerId="LiveId" clId="{99B6CD61-84DD-478F-858C-5C7FB6AEB9D7}" dt="2020-03-31T15:39:00.049" v="340" actId="20577"/>
        <pc:sldMkLst>
          <pc:docMk/>
          <pc:sldMk cId="1443774910" sldId="313"/>
        </pc:sldMkLst>
        <pc:spChg chg="mod">
          <ac:chgData name="Daniel Paradis" userId="93f32eb927b20ede" providerId="LiveId" clId="{99B6CD61-84DD-478F-858C-5C7FB6AEB9D7}" dt="2020-03-31T15:36:51.782" v="314" actId="313"/>
          <ac:spMkLst>
            <pc:docMk/>
            <pc:sldMk cId="1443774910" sldId="313"/>
            <ac:spMk id="2" creationId="{00000000-0000-0000-0000-000000000000}"/>
          </ac:spMkLst>
        </pc:spChg>
        <pc:spChg chg="mod">
          <ac:chgData name="Daniel Paradis" userId="93f32eb927b20ede" providerId="LiveId" clId="{99B6CD61-84DD-478F-858C-5C7FB6AEB9D7}" dt="2020-03-31T15:39:00.049" v="340" actId="20577"/>
          <ac:spMkLst>
            <pc:docMk/>
            <pc:sldMk cId="1443774910" sldId="313"/>
            <ac:spMk id="3" creationId="{00000000-0000-0000-0000-000000000000}"/>
          </ac:spMkLst>
        </pc:spChg>
      </pc:sldChg>
      <pc:sldChg chg="modSp mod">
        <pc:chgData name="Daniel Paradis" userId="93f32eb927b20ede" providerId="LiveId" clId="{99B6CD61-84DD-478F-858C-5C7FB6AEB9D7}" dt="2020-03-31T15:39:03.586" v="341" actId="20577"/>
        <pc:sldMkLst>
          <pc:docMk/>
          <pc:sldMk cId="3154233333" sldId="314"/>
        </pc:sldMkLst>
        <pc:spChg chg="mod">
          <ac:chgData name="Daniel Paradis" userId="93f32eb927b20ede" providerId="LiveId" clId="{99B6CD61-84DD-478F-858C-5C7FB6AEB9D7}" dt="2020-03-31T15:36:56.581" v="316" actId="313"/>
          <ac:spMkLst>
            <pc:docMk/>
            <pc:sldMk cId="3154233333" sldId="314"/>
            <ac:spMk id="2" creationId="{00000000-0000-0000-0000-000000000000}"/>
          </ac:spMkLst>
        </pc:spChg>
        <pc:spChg chg="mod">
          <ac:chgData name="Daniel Paradis" userId="93f32eb927b20ede" providerId="LiveId" clId="{99B6CD61-84DD-478F-858C-5C7FB6AEB9D7}" dt="2020-03-31T15:39:03.586" v="341" actId="20577"/>
          <ac:spMkLst>
            <pc:docMk/>
            <pc:sldMk cId="3154233333" sldId="314"/>
            <ac:spMk id="3" creationId="{00000000-0000-0000-0000-000000000000}"/>
          </ac:spMkLst>
        </pc:spChg>
      </pc:sldChg>
      <pc:sldChg chg="modSp mod">
        <pc:chgData name="Daniel Paradis" userId="93f32eb927b20ede" providerId="LiveId" clId="{99B6CD61-84DD-478F-858C-5C7FB6AEB9D7}" dt="2020-03-31T15:39:20.468" v="345" actId="313"/>
        <pc:sldMkLst>
          <pc:docMk/>
          <pc:sldMk cId="581517394" sldId="315"/>
        </pc:sldMkLst>
        <pc:spChg chg="mod">
          <ac:chgData name="Daniel Paradis" userId="93f32eb927b20ede" providerId="LiveId" clId="{99B6CD61-84DD-478F-858C-5C7FB6AEB9D7}" dt="2020-03-31T15:36:57.581" v="317" actId="313"/>
          <ac:spMkLst>
            <pc:docMk/>
            <pc:sldMk cId="581517394" sldId="315"/>
            <ac:spMk id="2" creationId="{00000000-0000-0000-0000-000000000000}"/>
          </ac:spMkLst>
        </pc:spChg>
        <pc:spChg chg="mod">
          <ac:chgData name="Daniel Paradis" userId="93f32eb927b20ede" providerId="LiveId" clId="{99B6CD61-84DD-478F-858C-5C7FB6AEB9D7}" dt="2020-03-31T15:39:20.468" v="345" actId="313"/>
          <ac:spMkLst>
            <pc:docMk/>
            <pc:sldMk cId="581517394" sldId="315"/>
            <ac:spMk id="3" creationId="{00000000-0000-0000-0000-000000000000}"/>
          </ac:spMkLst>
        </pc:spChg>
      </pc:sldChg>
      <pc:sldChg chg="modSp mod">
        <pc:chgData name="Daniel Paradis" userId="93f32eb927b20ede" providerId="LiveId" clId="{99B6CD61-84DD-478F-858C-5C7FB6AEB9D7}" dt="2020-04-17T14:57:12.593" v="1606" actId="14100"/>
        <pc:sldMkLst>
          <pc:docMk/>
          <pc:sldMk cId="3337665632" sldId="316"/>
        </pc:sldMkLst>
        <pc:spChg chg="mod">
          <ac:chgData name="Daniel Paradis" userId="93f32eb927b20ede" providerId="LiveId" clId="{99B6CD61-84DD-478F-858C-5C7FB6AEB9D7}" dt="2020-04-17T14:57:12.593" v="1606" actId="14100"/>
          <ac:spMkLst>
            <pc:docMk/>
            <pc:sldMk cId="3337665632" sldId="316"/>
            <ac:spMk id="3" creationId="{00000000-0000-0000-0000-000000000000}"/>
          </ac:spMkLst>
        </pc:spChg>
      </pc:sldChg>
      <pc:sldChg chg="modSp mod">
        <pc:chgData name="Daniel Paradis" userId="93f32eb927b20ede" providerId="LiveId" clId="{99B6CD61-84DD-478F-858C-5C7FB6AEB9D7}" dt="2020-04-17T14:59:42.858" v="1617" actId="20577"/>
        <pc:sldMkLst>
          <pc:docMk/>
          <pc:sldMk cId="250923980" sldId="317"/>
        </pc:sldMkLst>
        <pc:spChg chg="mod">
          <ac:chgData name="Daniel Paradis" userId="93f32eb927b20ede" providerId="LiveId" clId="{99B6CD61-84DD-478F-858C-5C7FB6AEB9D7}" dt="2020-04-17T14:59:42.858" v="1617" actId="20577"/>
          <ac:spMkLst>
            <pc:docMk/>
            <pc:sldMk cId="250923980" sldId="317"/>
            <ac:spMk id="2" creationId="{00000000-0000-0000-0000-000000000000}"/>
          </ac:spMkLst>
        </pc:spChg>
      </pc:sldChg>
      <pc:sldChg chg="modSp mod">
        <pc:chgData name="Daniel Paradis" userId="93f32eb927b20ede" providerId="LiveId" clId="{99B6CD61-84DD-478F-858C-5C7FB6AEB9D7}" dt="2020-04-17T14:59:51.642" v="1619"/>
        <pc:sldMkLst>
          <pc:docMk/>
          <pc:sldMk cId="816850837" sldId="318"/>
        </pc:sldMkLst>
        <pc:spChg chg="mod">
          <ac:chgData name="Daniel Paradis" userId="93f32eb927b20ede" providerId="LiveId" clId="{99B6CD61-84DD-478F-858C-5C7FB6AEB9D7}" dt="2020-04-17T14:59:51.642" v="1619"/>
          <ac:spMkLst>
            <pc:docMk/>
            <pc:sldMk cId="816850837" sldId="318"/>
            <ac:spMk id="2" creationId="{00000000-0000-0000-0000-000000000000}"/>
          </ac:spMkLst>
        </pc:spChg>
        <pc:spChg chg="mod">
          <ac:chgData name="Daniel Paradis" userId="93f32eb927b20ede" providerId="LiveId" clId="{99B6CD61-84DD-478F-858C-5C7FB6AEB9D7}" dt="2020-04-17T14:58:53.022" v="1609" actId="20577"/>
          <ac:spMkLst>
            <pc:docMk/>
            <pc:sldMk cId="816850837" sldId="318"/>
            <ac:spMk id="3" creationId="{00000000-0000-0000-0000-000000000000}"/>
          </ac:spMkLst>
        </pc:spChg>
      </pc:sldChg>
      <pc:sldChg chg="modSp mod">
        <pc:chgData name="Daniel Paradis" userId="93f32eb927b20ede" providerId="LiveId" clId="{99B6CD61-84DD-478F-858C-5C7FB6AEB9D7}" dt="2020-04-17T15:00:20.969" v="1623" actId="2711"/>
        <pc:sldMkLst>
          <pc:docMk/>
          <pc:sldMk cId="4045152937" sldId="319"/>
        </pc:sldMkLst>
        <pc:spChg chg="mod">
          <ac:chgData name="Daniel Paradis" userId="93f32eb927b20ede" providerId="LiveId" clId="{99B6CD61-84DD-478F-858C-5C7FB6AEB9D7}" dt="2020-04-17T15:00:20.969" v="1623" actId="2711"/>
          <ac:spMkLst>
            <pc:docMk/>
            <pc:sldMk cId="4045152937" sldId="319"/>
            <ac:spMk id="2" creationId="{00000000-0000-0000-0000-000000000000}"/>
          </ac:spMkLst>
        </pc:spChg>
      </pc:sldChg>
      <pc:sldChg chg="modSp mod">
        <pc:chgData name="Daniel Paradis" userId="93f32eb927b20ede" providerId="LiveId" clId="{99B6CD61-84DD-478F-858C-5C7FB6AEB9D7}" dt="2020-04-17T15:00:30.784" v="1624" actId="2711"/>
        <pc:sldMkLst>
          <pc:docMk/>
          <pc:sldMk cId="1245743087" sldId="320"/>
        </pc:sldMkLst>
        <pc:spChg chg="mod">
          <ac:chgData name="Daniel Paradis" userId="93f32eb927b20ede" providerId="LiveId" clId="{99B6CD61-84DD-478F-858C-5C7FB6AEB9D7}" dt="2020-04-17T15:00:30.784" v="1624" actId="2711"/>
          <ac:spMkLst>
            <pc:docMk/>
            <pc:sldMk cId="1245743087" sldId="320"/>
            <ac:spMk id="2" creationId="{00000000-0000-0000-0000-000000000000}"/>
          </ac:spMkLst>
        </pc:spChg>
      </pc:sldChg>
      <pc:sldChg chg="modSp mod">
        <pc:chgData name="Daniel Paradis" userId="93f32eb927b20ede" providerId="LiveId" clId="{99B6CD61-84DD-478F-858C-5C7FB6AEB9D7}" dt="2020-04-27T16:58:03.383" v="7992" actId="20577"/>
        <pc:sldMkLst>
          <pc:docMk/>
          <pc:sldMk cId="1937916639" sldId="321"/>
        </pc:sldMkLst>
        <pc:spChg chg="mod">
          <ac:chgData name="Daniel Paradis" userId="93f32eb927b20ede" providerId="LiveId" clId="{99B6CD61-84DD-478F-858C-5C7FB6AEB9D7}" dt="2020-04-17T15:00:43.334" v="1625" actId="2711"/>
          <ac:spMkLst>
            <pc:docMk/>
            <pc:sldMk cId="1937916639" sldId="321"/>
            <ac:spMk id="2" creationId="{00000000-0000-0000-0000-000000000000}"/>
          </ac:spMkLst>
        </pc:spChg>
        <pc:spChg chg="mod">
          <ac:chgData name="Daniel Paradis" userId="93f32eb927b20ede" providerId="LiveId" clId="{99B6CD61-84DD-478F-858C-5C7FB6AEB9D7}" dt="2020-04-27T16:58:03.383" v="7992" actId="20577"/>
          <ac:spMkLst>
            <pc:docMk/>
            <pc:sldMk cId="1937916639" sldId="321"/>
            <ac:spMk id="3" creationId="{00000000-0000-0000-0000-000000000000}"/>
          </ac:spMkLst>
        </pc:spChg>
      </pc:sldChg>
      <pc:sldChg chg="addSp delSp modSp mod">
        <pc:chgData name="Daniel Paradis" userId="93f32eb927b20ede" providerId="LiveId" clId="{99B6CD61-84DD-478F-858C-5C7FB6AEB9D7}" dt="2020-04-25T15:48:47.484" v="6312" actId="208"/>
        <pc:sldMkLst>
          <pc:docMk/>
          <pc:sldMk cId="2478230162" sldId="322"/>
        </pc:sldMkLst>
        <pc:spChg chg="mod">
          <ac:chgData name="Daniel Paradis" userId="93f32eb927b20ede" providerId="LiveId" clId="{99B6CD61-84DD-478F-858C-5C7FB6AEB9D7}" dt="2020-04-25T14:48:37.408" v="5466"/>
          <ac:spMkLst>
            <pc:docMk/>
            <pc:sldMk cId="2478230162" sldId="322"/>
            <ac:spMk id="3" creationId="{00000000-0000-0000-0000-000000000000}"/>
          </ac:spMkLst>
        </pc:spChg>
        <pc:spChg chg="add del mod">
          <ac:chgData name="Daniel Paradis" userId="93f32eb927b20ede" providerId="LiveId" clId="{99B6CD61-84DD-478F-858C-5C7FB6AEB9D7}" dt="2020-04-25T14:49:50.360" v="5479"/>
          <ac:spMkLst>
            <pc:docMk/>
            <pc:sldMk cId="2478230162" sldId="322"/>
            <ac:spMk id="9" creationId="{A98068FB-5967-411A-9777-A48D222C3C9B}"/>
          </ac:spMkLst>
        </pc:spChg>
        <pc:spChg chg="add mod">
          <ac:chgData name="Daniel Paradis" userId="93f32eb927b20ede" providerId="LiveId" clId="{99B6CD61-84DD-478F-858C-5C7FB6AEB9D7}" dt="2020-04-25T14:51:57.872" v="5517" actId="1076"/>
          <ac:spMkLst>
            <pc:docMk/>
            <pc:sldMk cId="2478230162" sldId="322"/>
            <ac:spMk id="19" creationId="{F2E35EB9-5A64-4FB5-A6F4-28FFE9FDB083}"/>
          </ac:spMkLst>
        </pc:spChg>
        <pc:picChg chg="del mod">
          <ac:chgData name="Daniel Paradis" userId="93f32eb927b20ede" providerId="LiveId" clId="{99B6CD61-84DD-478F-858C-5C7FB6AEB9D7}" dt="2020-04-25T14:50:54.679" v="5506" actId="478"/>
          <ac:picMkLst>
            <pc:docMk/>
            <pc:sldMk cId="2478230162" sldId="322"/>
            <ac:picMk id="8" creationId="{00000000-0000-0000-0000-000000000000}"/>
          </ac:picMkLst>
        </pc:picChg>
        <pc:picChg chg="del">
          <ac:chgData name="Daniel Paradis" userId="93f32eb927b20ede" providerId="LiveId" clId="{99B6CD61-84DD-478F-858C-5C7FB6AEB9D7}" dt="2020-04-17T15:01:27.874" v="1628" actId="478"/>
          <ac:picMkLst>
            <pc:docMk/>
            <pc:sldMk cId="2478230162" sldId="322"/>
            <ac:picMk id="13" creationId="{BD75D0A4-415A-42F8-B592-38E123460852}"/>
          </ac:picMkLst>
        </pc:picChg>
        <pc:picChg chg="del">
          <ac:chgData name="Daniel Paradis" userId="93f32eb927b20ede" providerId="LiveId" clId="{99B6CD61-84DD-478F-858C-5C7FB6AEB9D7}" dt="2020-04-17T15:01:26.953" v="1627" actId="478"/>
          <ac:picMkLst>
            <pc:docMk/>
            <pc:sldMk cId="2478230162" sldId="322"/>
            <ac:picMk id="14" creationId="{0F12E4E9-04C0-4924-8475-F6B475D22811}"/>
          </ac:picMkLst>
        </pc:picChg>
        <pc:picChg chg="del">
          <ac:chgData name="Daniel Paradis" userId="93f32eb927b20ede" providerId="LiveId" clId="{99B6CD61-84DD-478F-858C-5C7FB6AEB9D7}" dt="2020-04-17T15:01:25.530" v="1626" actId="478"/>
          <ac:picMkLst>
            <pc:docMk/>
            <pc:sldMk cId="2478230162" sldId="322"/>
            <ac:picMk id="15" creationId="{A76ECD77-9676-4145-9FA2-B17B2FE1D165}"/>
          </ac:picMkLst>
        </pc:picChg>
        <pc:picChg chg="add del mod">
          <ac:chgData name="Daniel Paradis" userId="93f32eb927b20ede" providerId="LiveId" clId="{99B6CD61-84DD-478F-858C-5C7FB6AEB9D7}" dt="2020-04-25T14:50:47.159" v="5504" actId="478"/>
          <ac:picMkLst>
            <pc:docMk/>
            <pc:sldMk cId="2478230162" sldId="322"/>
            <ac:picMk id="18" creationId="{F705D646-92AD-4823-A0D8-75691FBCED18}"/>
          </ac:picMkLst>
        </pc:picChg>
        <pc:cxnChg chg="mod">
          <ac:chgData name="Daniel Paradis" userId="93f32eb927b20ede" providerId="LiveId" clId="{99B6CD61-84DD-478F-858C-5C7FB6AEB9D7}" dt="2020-04-25T15:48:47.484" v="6312" actId="208"/>
          <ac:cxnSpMkLst>
            <pc:docMk/>
            <pc:sldMk cId="2478230162" sldId="322"/>
            <ac:cxnSpMk id="6" creationId="{64460BEC-AE3D-4B93-83D3-7E60C39D0EB6}"/>
          </ac:cxnSpMkLst>
        </pc:cxnChg>
        <pc:cxnChg chg="mod">
          <ac:chgData name="Daniel Paradis" userId="93f32eb927b20ede" providerId="LiveId" clId="{99B6CD61-84DD-478F-858C-5C7FB6AEB9D7}" dt="2020-04-25T15:48:40.669" v="6311" actId="208"/>
          <ac:cxnSpMkLst>
            <pc:docMk/>
            <pc:sldMk cId="2478230162" sldId="322"/>
            <ac:cxnSpMk id="7" creationId="{47A62A3C-40D9-4C96-9F13-EB91FAF13AD9}"/>
          </ac:cxnSpMkLst>
        </pc:cxnChg>
        <pc:cxnChg chg="add mod">
          <ac:chgData name="Daniel Paradis" userId="93f32eb927b20ede" providerId="LiveId" clId="{99B6CD61-84DD-478F-858C-5C7FB6AEB9D7}" dt="2020-04-25T14:50:54.679" v="5506" actId="478"/>
          <ac:cxnSpMkLst>
            <pc:docMk/>
            <pc:sldMk cId="2478230162" sldId="322"/>
            <ac:cxnSpMk id="10" creationId="{70C2DF01-B3D0-4451-B42B-D8FE772B7ED3}"/>
          </ac:cxnSpMkLst>
        </pc:cxnChg>
        <pc:cxnChg chg="mod">
          <ac:chgData name="Daniel Paradis" userId="93f32eb927b20ede" providerId="LiveId" clId="{99B6CD61-84DD-478F-858C-5C7FB6AEB9D7}" dt="2020-04-25T15:48:33.449" v="6310" actId="208"/>
          <ac:cxnSpMkLst>
            <pc:docMk/>
            <pc:sldMk cId="2478230162" sldId="322"/>
            <ac:cxnSpMk id="12" creationId="{AB3DEB96-83C5-44F5-B2EC-B16A533C1E2A}"/>
          </ac:cxnSpMkLst>
        </pc:cxnChg>
        <pc:cxnChg chg="add mod">
          <ac:chgData name="Daniel Paradis" userId="93f32eb927b20ede" providerId="LiveId" clId="{99B6CD61-84DD-478F-858C-5C7FB6AEB9D7}" dt="2020-04-25T14:50:54.679" v="5506" actId="478"/>
          <ac:cxnSpMkLst>
            <pc:docMk/>
            <pc:sldMk cId="2478230162" sldId="322"/>
            <ac:cxnSpMk id="16" creationId="{A910C889-C93C-46C7-AC82-7ADF62C6F058}"/>
          </ac:cxnSpMkLst>
        </pc:cxnChg>
        <pc:cxnChg chg="add mod">
          <ac:chgData name="Daniel Paradis" userId="93f32eb927b20ede" providerId="LiveId" clId="{99B6CD61-84DD-478F-858C-5C7FB6AEB9D7}" dt="2020-04-25T14:50:54.679" v="5506" actId="478"/>
          <ac:cxnSpMkLst>
            <pc:docMk/>
            <pc:sldMk cId="2478230162" sldId="322"/>
            <ac:cxnSpMk id="17" creationId="{EEBB2487-DA21-4703-9C6B-6259AEBEF40B}"/>
          </ac:cxnSpMkLst>
        </pc:cxnChg>
      </pc:sldChg>
      <pc:sldChg chg="addSp delSp modSp mod addCm delCm modCm">
        <pc:chgData name="Daniel Paradis" userId="93f32eb927b20ede" providerId="LiveId" clId="{99B6CD61-84DD-478F-858C-5C7FB6AEB9D7}" dt="2020-04-22T13:42:16.945" v="4848" actId="115"/>
        <pc:sldMkLst>
          <pc:docMk/>
          <pc:sldMk cId="818696329" sldId="324"/>
        </pc:sldMkLst>
        <pc:spChg chg="mod">
          <ac:chgData name="Daniel Paradis" userId="93f32eb927b20ede" providerId="LiveId" clId="{99B6CD61-84DD-478F-858C-5C7FB6AEB9D7}" dt="2020-04-22T13:40:59.087" v="4790" actId="14100"/>
          <ac:spMkLst>
            <pc:docMk/>
            <pc:sldMk cId="818696329" sldId="324"/>
            <ac:spMk id="3" creationId="{00000000-0000-0000-0000-000000000000}"/>
          </ac:spMkLst>
        </pc:spChg>
        <pc:spChg chg="add mod">
          <ac:chgData name="Daniel Paradis" userId="93f32eb927b20ede" providerId="LiveId" clId="{99B6CD61-84DD-478F-858C-5C7FB6AEB9D7}" dt="2020-04-22T13:42:16.945" v="4848" actId="115"/>
          <ac:spMkLst>
            <pc:docMk/>
            <pc:sldMk cId="818696329" sldId="324"/>
            <ac:spMk id="20" creationId="{E008AECC-AE01-4870-A505-AEE2FD82FC4E}"/>
          </ac:spMkLst>
        </pc:spChg>
        <pc:picChg chg="add del mod">
          <ac:chgData name="Daniel Paradis" userId="93f32eb927b20ede" providerId="LiveId" clId="{99B6CD61-84DD-478F-858C-5C7FB6AEB9D7}" dt="2020-04-22T13:35:11.809" v="4760" actId="478"/>
          <ac:picMkLst>
            <pc:docMk/>
            <pc:sldMk cId="818696329" sldId="324"/>
            <ac:picMk id="6" creationId="{AEE4A308-36C7-4FDE-A9B7-8723B49DD89A}"/>
          </ac:picMkLst>
        </pc:picChg>
        <pc:picChg chg="add mod">
          <ac:chgData name="Daniel Paradis" userId="93f32eb927b20ede" providerId="LiveId" clId="{99B6CD61-84DD-478F-858C-5C7FB6AEB9D7}" dt="2020-04-22T13:41:41.577" v="4845" actId="1036"/>
          <ac:picMkLst>
            <pc:docMk/>
            <pc:sldMk cId="818696329" sldId="324"/>
            <ac:picMk id="7" creationId="{04676A18-475B-43FB-BE28-BEE89CB5325B}"/>
          </ac:picMkLst>
        </pc:picChg>
        <pc:cxnChg chg="add del">
          <ac:chgData name="Daniel Paradis" userId="93f32eb927b20ede" providerId="LiveId" clId="{99B6CD61-84DD-478F-858C-5C7FB6AEB9D7}" dt="2020-04-22T13:36:11.901" v="4768" actId="11529"/>
          <ac:cxnSpMkLst>
            <pc:docMk/>
            <pc:sldMk cId="818696329" sldId="324"/>
            <ac:cxnSpMk id="9" creationId="{AC326A40-38D3-48B5-BED1-7B8C037C7B73}"/>
          </ac:cxnSpMkLst>
        </pc:cxnChg>
        <pc:cxnChg chg="add mod">
          <ac:chgData name="Daniel Paradis" userId="93f32eb927b20ede" providerId="LiveId" clId="{99B6CD61-84DD-478F-858C-5C7FB6AEB9D7}" dt="2020-04-22T13:41:41.577" v="4845" actId="1036"/>
          <ac:cxnSpMkLst>
            <pc:docMk/>
            <pc:sldMk cId="818696329" sldId="324"/>
            <ac:cxnSpMk id="11" creationId="{39E4D59B-072A-4BA2-9D10-696D01A44F1D}"/>
          </ac:cxnSpMkLst>
        </pc:cxnChg>
        <pc:cxnChg chg="add mod">
          <ac:chgData name="Daniel Paradis" userId="93f32eb927b20ede" providerId="LiveId" clId="{99B6CD61-84DD-478F-858C-5C7FB6AEB9D7}" dt="2020-04-22T13:41:41.577" v="4845" actId="1036"/>
          <ac:cxnSpMkLst>
            <pc:docMk/>
            <pc:sldMk cId="818696329" sldId="324"/>
            <ac:cxnSpMk id="12" creationId="{19999624-D435-4D6F-BF1C-77035DBDCBF4}"/>
          </ac:cxnSpMkLst>
        </pc:cxnChg>
      </pc:sldChg>
      <pc:sldChg chg="modSp mod delCm">
        <pc:chgData name="Daniel Paradis" userId="93f32eb927b20ede" providerId="LiveId" clId="{99B6CD61-84DD-478F-858C-5C7FB6AEB9D7}" dt="2020-03-31T16:00:35.563" v="559" actId="20577"/>
        <pc:sldMkLst>
          <pc:docMk/>
          <pc:sldMk cId="583235493" sldId="325"/>
        </pc:sldMkLst>
        <pc:spChg chg="mod">
          <ac:chgData name="Daniel Paradis" userId="93f32eb927b20ede" providerId="LiveId" clId="{99B6CD61-84DD-478F-858C-5C7FB6AEB9D7}" dt="2020-03-31T15:57:05.660" v="461" actId="20577"/>
          <ac:spMkLst>
            <pc:docMk/>
            <pc:sldMk cId="583235493" sldId="325"/>
            <ac:spMk id="2" creationId="{00000000-0000-0000-0000-000000000000}"/>
          </ac:spMkLst>
        </pc:spChg>
        <pc:spChg chg="mod">
          <ac:chgData name="Daniel Paradis" userId="93f32eb927b20ede" providerId="LiveId" clId="{99B6CD61-84DD-478F-858C-5C7FB6AEB9D7}" dt="2020-03-31T16:00:35.563" v="559" actId="20577"/>
          <ac:spMkLst>
            <pc:docMk/>
            <pc:sldMk cId="583235493" sldId="325"/>
            <ac:spMk id="3" creationId="{00000000-0000-0000-0000-000000000000}"/>
          </ac:spMkLst>
        </pc:spChg>
      </pc:sldChg>
      <pc:sldChg chg="del mod modShow delCm">
        <pc:chgData name="Daniel Paradis" userId="93f32eb927b20ede" providerId="LiveId" clId="{99B6CD61-84DD-478F-858C-5C7FB6AEB9D7}" dt="2020-05-05T00:32:20.551" v="8266" actId="47"/>
        <pc:sldMkLst>
          <pc:docMk/>
          <pc:sldMk cId="3155905346" sldId="326"/>
        </pc:sldMkLst>
      </pc:sldChg>
      <pc:sldChg chg="modSp mod">
        <pc:chgData name="Daniel Paradis" userId="93f32eb927b20ede" providerId="LiveId" clId="{99B6CD61-84DD-478F-858C-5C7FB6AEB9D7}" dt="2020-04-03T14:20:37.680" v="649" actId="20577"/>
        <pc:sldMkLst>
          <pc:docMk/>
          <pc:sldMk cId="3158418930" sldId="327"/>
        </pc:sldMkLst>
        <pc:spChg chg="mod">
          <ac:chgData name="Daniel Paradis" userId="93f32eb927b20ede" providerId="LiveId" clId="{99B6CD61-84DD-478F-858C-5C7FB6AEB9D7}" dt="2020-04-03T14:20:37.680" v="649" actId="20577"/>
          <ac:spMkLst>
            <pc:docMk/>
            <pc:sldMk cId="3158418930" sldId="327"/>
            <ac:spMk id="3" creationId="{00000000-0000-0000-0000-000000000000}"/>
          </ac:spMkLst>
        </pc:spChg>
      </pc:sldChg>
      <pc:sldChg chg="modSp mod addCm delCm">
        <pc:chgData name="Daniel Paradis" userId="93f32eb927b20ede" providerId="LiveId" clId="{99B6CD61-84DD-478F-858C-5C7FB6AEB9D7}" dt="2020-04-17T15:04:30.961" v="1649" actId="1592"/>
        <pc:sldMkLst>
          <pc:docMk/>
          <pc:sldMk cId="3077227166" sldId="328"/>
        </pc:sldMkLst>
        <pc:spChg chg="mod">
          <ac:chgData name="Daniel Paradis" userId="93f32eb927b20ede" providerId="LiveId" clId="{99B6CD61-84DD-478F-858C-5C7FB6AEB9D7}" dt="2020-04-17T15:04:28.657" v="1648" actId="20577"/>
          <ac:spMkLst>
            <pc:docMk/>
            <pc:sldMk cId="3077227166" sldId="328"/>
            <ac:spMk id="3" creationId="{00000000-0000-0000-0000-000000000000}"/>
          </ac:spMkLst>
        </pc:spChg>
      </pc:sldChg>
      <pc:sldChg chg="modSp mod addCm delCm modCm">
        <pc:chgData name="Daniel Paradis" userId="93f32eb927b20ede" providerId="LiveId" clId="{99B6CD61-84DD-478F-858C-5C7FB6AEB9D7}" dt="2020-05-04T14:14:39.256" v="8152" actId="1592"/>
        <pc:sldMkLst>
          <pc:docMk/>
          <pc:sldMk cId="3637679043" sldId="329"/>
        </pc:sldMkLst>
        <pc:spChg chg="mod">
          <ac:chgData name="Daniel Paradis" userId="93f32eb927b20ede" providerId="LiveId" clId="{99B6CD61-84DD-478F-858C-5C7FB6AEB9D7}" dt="2020-04-25T16:17:40.253" v="6704" actId="20577"/>
          <ac:spMkLst>
            <pc:docMk/>
            <pc:sldMk cId="3637679043" sldId="329"/>
            <ac:spMk id="3" creationId="{00000000-0000-0000-0000-000000000000}"/>
          </ac:spMkLst>
        </pc:spChg>
      </pc:sldChg>
      <pc:sldChg chg="modSp mod addCm delCm modCm">
        <pc:chgData name="Daniel Paradis" userId="93f32eb927b20ede" providerId="LiveId" clId="{99B6CD61-84DD-478F-858C-5C7FB6AEB9D7}" dt="2020-04-25T16:19:44.284" v="6711" actId="179"/>
        <pc:sldMkLst>
          <pc:docMk/>
          <pc:sldMk cId="3579252592" sldId="330"/>
        </pc:sldMkLst>
        <pc:spChg chg="mod">
          <ac:chgData name="Daniel Paradis" userId="93f32eb927b20ede" providerId="LiveId" clId="{99B6CD61-84DD-478F-858C-5C7FB6AEB9D7}" dt="2020-04-25T16:19:44.284" v="6711" actId="179"/>
          <ac:spMkLst>
            <pc:docMk/>
            <pc:sldMk cId="3579252592" sldId="330"/>
            <ac:spMk id="3" creationId="{00000000-0000-0000-0000-000000000000}"/>
          </ac:spMkLst>
        </pc:spChg>
      </pc:sldChg>
      <pc:sldChg chg="modSp mod">
        <pc:chgData name="Daniel Paradis" userId="93f32eb927b20ede" providerId="LiveId" clId="{99B6CD61-84DD-478F-858C-5C7FB6AEB9D7}" dt="2020-04-25T15:51:28.915" v="6321" actId="403"/>
        <pc:sldMkLst>
          <pc:docMk/>
          <pc:sldMk cId="308646209" sldId="331"/>
        </pc:sldMkLst>
        <pc:spChg chg="mod">
          <ac:chgData name="Daniel Paradis" userId="93f32eb927b20ede" providerId="LiveId" clId="{99B6CD61-84DD-478F-858C-5C7FB6AEB9D7}" dt="2020-04-25T15:51:28.915" v="6321" actId="403"/>
          <ac:spMkLst>
            <pc:docMk/>
            <pc:sldMk cId="308646209" sldId="331"/>
            <ac:spMk id="3" creationId="{00000000-0000-0000-0000-000000000000}"/>
          </ac:spMkLst>
        </pc:spChg>
      </pc:sldChg>
      <pc:sldChg chg="modSp mod">
        <pc:chgData name="Daniel Paradis" userId="93f32eb927b20ede" providerId="LiveId" clId="{99B6CD61-84DD-478F-858C-5C7FB6AEB9D7}" dt="2020-04-03T14:46:18.328" v="862" actId="20577"/>
        <pc:sldMkLst>
          <pc:docMk/>
          <pc:sldMk cId="3072021061" sldId="332"/>
        </pc:sldMkLst>
        <pc:spChg chg="mod">
          <ac:chgData name="Daniel Paradis" userId="93f32eb927b20ede" providerId="LiveId" clId="{99B6CD61-84DD-478F-858C-5C7FB6AEB9D7}" dt="2020-04-03T14:46:18.328" v="862" actId="20577"/>
          <ac:spMkLst>
            <pc:docMk/>
            <pc:sldMk cId="3072021061" sldId="332"/>
            <ac:spMk id="3" creationId="{00000000-0000-0000-0000-000000000000}"/>
          </ac:spMkLst>
        </pc:spChg>
      </pc:sldChg>
      <pc:sldChg chg="del mod modShow delCm">
        <pc:chgData name="Daniel Paradis" userId="93f32eb927b20ede" providerId="LiveId" clId="{99B6CD61-84DD-478F-858C-5C7FB6AEB9D7}" dt="2020-05-05T00:32:26.753" v="8267" actId="47"/>
        <pc:sldMkLst>
          <pc:docMk/>
          <pc:sldMk cId="1907928570" sldId="333"/>
        </pc:sldMkLst>
      </pc:sldChg>
      <pc:sldChg chg="del mod modShow">
        <pc:chgData name="Daniel Paradis" userId="93f32eb927b20ede" providerId="LiveId" clId="{99B6CD61-84DD-478F-858C-5C7FB6AEB9D7}" dt="2020-05-05T00:32:26.753" v="8267" actId="47"/>
        <pc:sldMkLst>
          <pc:docMk/>
          <pc:sldMk cId="824305332" sldId="334"/>
        </pc:sldMkLst>
      </pc:sldChg>
      <pc:sldChg chg="modSp mod">
        <pc:chgData name="Daniel Paradis" userId="93f32eb927b20ede" providerId="LiveId" clId="{99B6CD61-84DD-478F-858C-5C7FB6AEB9D7}" dt="2020-04-17T15:05:29.200" v="1660" actId="20577"/>
        <pc:sldMkLst>
          <pc:docMk/>
          <pc:sldMk cId="1733276720" sldId="335"/>
        </pc:sldMkLst>
        <pc:spChg chg="mod">
          <ac:chgData name="Daniel Paradis" userId="93f32eb927b20ede" providerId="LiveId" clId="{99B6CD61-84DD-478F-858C-5C7FB6AEB9D7}" dt="2020-04-17T15:05:29.200" v="1660" actId="20577"/>
          <ac:spMkLst>
            <pc:docMk/>
            <pc:sldMk cId="1733276720" sldId="335"/>
            <ac:spMk id="3" creationId="{00000000-0000-0000-0000-000000000000}"/>
          </ac:spMkLst>
        </pc:spChg>
      </pc:sldChg>
      <pc:sldChg chg="modSp mod delCm">
        <pc:chgData name="Daniel Paradis" userId="93f32eb927b20ede" providerId="LiveId" clId="{99B6CD61-84DD-478F-858C-5C7FB6AEB9D7}" dt="2020-04-25T15:52:14.626" v="6327" actId="20577"/>
        <pc:sldMkLst>
          <pc:docMk/>
          <pc:sldMk cId="1706703270" sldId="336"/>
        </pc:sldMkLst>
        <pc:spChg chg="mod">
          <ac:chgData name="Daniel Paradis" userId="93f32eb927b20ede" providerId="LiveId" clId="{99B6CD61-84DD-478F-858C-5C7FB6AEB9D7}" dt="2020-04-25T15:52:14.626" v="6327" actId="20577"/>
          <ac:spMkLst>
            <pc:docMk/>
            <pc:sldMk cId="1706703270" sldId="336"/>
            <ac:spMk id="3" creationId="{00000000-0000-0000-0000-000000000000}"/>
          </ac:spMkLst>
        </pc:spChg>
      </pc:sldChg>
      <pc:sldChg chg="modSp mod addCm delCm modCm">
        <pc:chgData name="Daniel Paradis" userId="93f32eb927b20ede" providerId="LiveId" clId="{99B6CD61-84DD-478F-858C-5C7FB6AEB9D7}" dt="2020-05-05T00:30:18.071" v="8257" actId="1592"/>
        <pc:sldMkLst>
          <pc:docMk/>
          <pc:sldMk cId="2425307536" sldId="337"/>
        </pc:sldMkLst>
        <pc:spChg chg="mod">
          <ac:chgData name="Daniel Paradis" userId="93f32eb927b20ede" providerId="LiveId" clId="{99B6CD61-84DD-478F-858C-5C7FB6AEB9D7}" dt="2020-04-25T15:55:21.769" v="6334" actId="20577"/>
          <ac:spMkLst>
            <pc:docMk/>
            <pc:sldMk cId="2425307536" sldId="337"/>
            <ac:spMk id="3" creationId="{00000000-0000-0000-0000-000000000000}"/>
          </ac:spMkLst>
        </pc:spChg>
        <pc:picChg chg="mod">
          <ac:chgData name="Daniel Paradis" userId="93f32eb927b20ede" providerId="LiveId" clId="{99B6CD61-84DD-478F-858C-5C7FB6AEB9D7}" dt="2020-04-25T15:55:18.041" v="6332" actId="1076"/>
          <ac:picMkLst>
            <pc:docMk/>
            <pc:sldMk cId="2425307536" sldId="337"/>
            <ac:picMk id="6" creationId="{00000000-0000-0000-0000-000000000000}"/>
          </ac:picMkLst>
        </pc:picChg>
      </pc:sldChg>
      <pc:sldChg chg="addSp delSp modSp mod addCm delCm modCm">
        <pc:chgData name="Daniel Paradis" userId="93f32eb927b20ede" providerId="LiveId" clId="{99B6CD61-84DD-478F-858C-5C7FB6AEB9D7}" dt="2020-04-20T20:25:59.738" v="3528" actId="1592"/>
        <pc:sldMkLst>
          <pc:docMk/>
          <pc:sldMk cId="2294490292" sldId="338"/>
        </pc:sldMkLst>
        <pc:spChg chg="mod">
          <ac:chgData name="Daniel Paradis" userId="93f32eb927b20ede" providerId="LiveId" clId="{99B6CD61-84DD-478F-858C-5C7FB6AEB9D7}" dt="2020-04-20T20:25:55.999" v="3526" actId="20577"/>
          <ac:spMkLst>
            <pc:docMk/>
            <pc:sldMk cId="2294490292" sldId="338"/>
            <ac:spMk id="3" creationId="{00000000-0000-0000-0000-000000000000}"/>
          </ac:spMkLst>
        </pc:spChg>
        <pc:picChg chg="add del">
          <ac:chgData name="Daniel Paradis" userId="93f32eb927b20ede" providerId="LiveId" clId="{99B6CD61-84DD-478F-858C-5C7FB6AEB9D7}" dt="2020-04-20T20:25:05.246" v="3492" actId="478"/>
          <ac:picMkLst>
            <pc:docMk/>
            <pc:sldMk cId="2294490292" sldId="338"/>
            <ac:picMk id="6" creationId="{00000000-0000-0000-0000-000000000000}"/>
          </ac:picMkLst>
        </pc:picChg>
        <pc:picChg chg="add del mod">
          <ac:chgData name="Daniel Paradis" userId="93f32eb927b20ede" providerId="LiveId" clId="{99B6CD61-84DD-478F-858C-5C7FB6AEB9D7}" dt="2020-04-20T20:24:22.734" v="3490"/>
          <ac:picMkLst>
            <pc:docMk/>
            <pc:sldMk cId="2294490292" sldId="338"/>
            <ac:picMk id="7" creationId="{4155D764-FFE5-4A7E-903B-336922CA6F25}"/>
          </ac:picMkLst>
        </pc:picChg>
        <pc:picChg chg="add mod">
          <ac:chgData name="Daniel Paradis" userId="93f32eb927b20ede" providerId="LiveId" clId="{99B6CD61-84DD-478F-858C-5C7FB6AEB9D7}" dt="2020-04-20T20:25:26.056" v="3495" actId="692"/>
          <ac:picMkLst>
            <pc:docMk/>
            <pc:sldMk cId="2294490292" sldId="338"/>
            <ac:picMk id="8" creationId="{C79C5F22-6E61-43AB-8691-38A2434E5BB7}"/>
          </ac:picMkLst>
        </pc:picChg>
      </pc:sldChg>
      <pc:sldChg chg="modSp mod delCm">
        <pc:chgData name="Daniel Paradis" userId="93f32eb927b20ede" providerId="LiveId" clId="{99B6CD61-84DD-478F-858C-5C7FB6AEB9D7}" dt="2020-05-04T15:00:21.524" v="8215" actId="20577"/>
        <pc:sldMkLst>
          <pc:docMk/>
          <pc:sldMk cId="3842120388" sldId="339"/>
        </pc:sldMkLst>
        <pc:spChg chg="mod">
          <ac:chgData name="Daniel Paradis" userId="93f32eb927b20ede" providerId="LiveId" clId="{99B6CD61-84DD-478F-858C-5C7FB6AEB9D7}" dt="2020-05-04T15:00:21.524" v="8215" actId="20577"/>
          <ac:spMkLst>
            <pc:docMk/>
            <pc:sldMk cId="3842120388" sldId="339"/>
            <ac:spMk id="3" creationId="{00000000-0000-0000-0000-000000000000}"/>
          </ac:spMkLst>
        </pc:spChg>
      </pc:sldChg>
      <pc:sldChg chg="del mod modShow delCm">
        <pc:chgData name="Daniel Paradis" userId="93f32eb927b20ede" providerId="LiveId" clId="{99B6CD61-84DD-478F-858C-5C7FB6AEB9D7}" dt="2020-05-05T00:32:31.174" v="8268" actId="47"/>
        <pc:sldMkLst>
          <pc:docMk/>
          <pc:sldMk cId="22867726" sldId="340"/>
        </pc:sldMkLst>
      </pc:sldChg>
      <pc:sldChg chg="modSp mod">
        <pc:chgData name="Daniel Paradis" userId="93f32eb927b20ede" providerId="LiveId" clId="{99B6CD61-84DD-478F-858C-5C7FB6AEB9D7}" dt="2020-04-03T14:58:35.837" v="936" actId="20577"/>
        <pc:sldMkLst>
          <pc:docMk/>
          <pc:sldMk cId="3514038378" sldId="341"/>
        </pc:sldMkLst>
        <pc:spChg chg="mod">
          <ac:chgData name="Daniel Paradis" userId="93f32eb927b20ede" providerId="LiveId" clId="{99B6CD61-84DD-478F-858C-5C7FB6AEB9D7}" dt="2020-04-03T14:58:35.837" v="936" actId="20577"/>
          <ac:spMkLst>
            <pc:docMk/>
            <pc:sldMk cId="3514038378" sldId="341"/>
            <ac:spMk id="3" creationId="{00000000-0000-0000-0000-000000000000}"/>
          </ac:spMkLst>
        </pc:spChg>
      </pc:sldChg>
      <pc:sldChg chg="modSp mod delCm">
        <pc:chgData name="Daniel Paradis" userId="93f32eb927b20ede" providerId="LiveId" clId="{99B6CD61-84DD-478F-858C-5C7FB6AEB9D7}" dt="2020-04-25T15:58:15.329" v="6339" actId="2711"/>
        <pc:sldMkLst>
          <pc:docMk/>
          <pc:sldMk cId="3983904270" sldId="342"/>
        </pc:sldMkLst>
        <pc:spChg chg="mod">
          <ac:chgData name="Daniel Paradis" userId="93f32eb927b20ede" providerId="LiveId" clId="{99B6CD61-84DD-478F-858C-5C7FB6AEB9D7}" dt="2020-04-25T15:58:15.329" v="6339" actId="2711"/>
          <ac:spMkLst>
            <pc:docMk/>
            <pc:sldMk cId="3983904270" sldId="342"/>
            <ac:spMk id="2" creationId="{00000000-0000-0000-0000-000000000000}"/>
          </ac:spMkLst>
        </pc:spChg>
        <pc:spChg chg="mod">
          <ac:chgData name="Daniel Paradis" userId="93f32eb927b20ede" providerId="LiveId" clId="{99B6CD61-84DD-478F-858C-5C7FB6AEB9D7}" dt="2020-04-17T15:06:57.617" v="1662" actId="20577"/>
          <ac:spMkLst>
            <pc:docMk/>
            <pc:sldMk cId="3983904270" sldId="342"/>
            <ac:spMk id="3" creationId="{00000000-0000-0000-0000-000000000000}"/>
          </ac:spMkLst>
        </pc:spChg>
      </pc:sldChg>
      <pc:sldChg chg="modSp mod">
        <pc:chgData name="Daniel Paradis" userId="93f32eb927b20ede" providerId="LiveId" clId="{99B6CD61-84DD-478F-858C-5C7FB6AEB9D7}" dt="2020-04-17T15:07:49.920" v="1679" actId="20577"/>
        <pc:sldMkLst>
          <pc:docMk/>
          <pc:sldMk cId="777070452" sldId="343"/>
        </pc:sldMkLst>
        <pc:spChg chg="mod">
          <ac:chgData name="Daniel Paradis" userId="93f32eb927b20ede" providerId="LiveId" clId="{99B6CD61-84DD-478F-858C-5C7FB6AEB9D7}" dt="2020-04-17T15:07:49.920" v="1679" actId="20577"/>
          <ac:spMkLst>
            <pc:docMk/>
            <pc:sldMk cId="777070452" sldId="343"/>
            <ac:spMk id="3" creationId="{00000000-0000-0000-0000-000000000000}"/>
          </ac:spMkLst>
        </pc:spChg>
      </pc:sldChg>
      <pc:sldChg chg="addSp delSp modSp mod">
        <pc:chgData name="Daniel Paradis" userId="93f32eb927b20ede" providerId="LiveId" clId="{99B6CD61-84DD-478F-858C-5C7FB6AEB9D7}" dt="2020-04-26T20:13:17.841" v="7811" actId="1076"/>
        <pc:sldMkLst>
          <pc:docMk/>
          <pc:sldMk cId="3546214476" sldId="345"/>
        </pc:sldMkLst>
        <pc:spChg chg="add mod">
          <ac:chgData name="Daniel Paradis" userId="93f32eb927b20ede" providerId="LiveId" clId="{99B6CD61-84DD-478F-858C-5C7FB6AEB9D7}" dt="2020-04-26T20:10:32.329" v="7738" actId="1076"/>
          <ac:spMkLst>
            <pc:docMk/>
            <pc:sldMk cId="3546214476" sldId="345"/>
            <ac:spMk id="6" creationId="{2328943D-492E-47A8-B329-74B58576E480}"/>
          </ac:spMkLst>
        </pc:spChg>
        <pc:spChg chg="add mod">
          <ac:chgData name="Daniel Paradis" userId="93f32eb927b20ede" providerId="LiveId" clId="{99B6CD61-84DD-478F-858C-5C7FB6AEB9D7}" dt="2020-04-26T20:11:10.665" v="7750" actId="1076"/>
          <ac:spMkLst>
            <pc:docMk/>
            <pc:sldMk cId="3546214476" sldId="345"/>
            <ac:spMk id="21" creationId="{636C9346-E194-454E-B84C-40CBB122A6D3}"/>
          </ac:spMkLst>
        </pc:spChg>
        <pc:spChg chg="add mod">
          <ac:chgData name="Daniel Paradis" userId="93f32eb927b20ede" providerId="LiveId" clId="{99B6CD61-84DD-478F-858C-5C7FB6AEB9D7}" dt="2020-04-26T20:11:35.849" v="7765" actId="1076"/>
          <ac:spMkLst>
            <pc:docMk/>
            <pc:sldMk cId="3546214476" sldId="345"/>
            <ac:spMk id="24" creationId="{7BD6118C-0D79-413F-9CFD-B8D9A88EED43}"/>
          </ac:spMkLst>
        </pc:spChg>
        <pc:spChg chg="add mod">
          <ac:chgData name="Daniel Paradis" userId="93f32eb927b20ede" providerId="LiveId" clId="{99B6CD61-84DD-478F-858C-5C7FB6AEB9D7}" dt="2020-04-26T20:12:16.393" v="7786" actId="1076"/>
          <ac:spMkLst>
            <pc:docMk/>
            <pc:sldMk cId="3546214476" sldId="345"/>
            <ac:spMk id="26" creationId="{72D10F9D-90AA-44F1-BA24-A2070B086C7B}"/>
          </ac:spMkLst>
        </pc:spChg>
        <pc:spChg chg="add mod">
          <ac:chgData name="Daniel Paradis" userId="93f32eb927b20ede" providerId="LiveId" clId="{99B6CD61-84DD-478F-858C-5C7FB6AEB9D7}" dt="2020-04-26T20:12:50.952" v="7797" actId="1076"/>
          <ac:spMkLst>
            <pc:docMk/>
            <pc:sldMk cId="3546214476" sldId="345"/>
            <ac:spMk id="30" creationId="{52E05B11-FB04-4C84-B50F-4BC93BC82BE5}"/>
          </ac:spMkLst>
        </pc:spChg>
        <pc:spChg chg="add mod">
          <ac:chgData name="Daniel Paradis" userId="93f32eb927b20ede" providerId="LiveId" clId="{99B6CD61-84DD-478F-858C-5C7FB6AEB9D7}" dt="2020-04-26T20:13:17.841" v="7811" actId="1076"/>
          <ac:spMkLst>
            <pc:docMk/>
            <pc:sldMk cId="3546214476" sldId="345"/>
            <ac:spMk id="33" creationId="{7D34193A-1BD9-49B1-9CEE-0F8B25F57162}"/>
          </ac:spMkLst>
        </pc:spChg>
        <pc:picChg chg="del">
          <ac:chgData name="Daniel Paradis" userId="93f32eb927b20ede" providerId="LiveId" clId="{99B6CD61-84DD-478F-858C-5C7FB6AEB9D7}" dt="2020-04-26T20:11:29.257" v="7764" actId="478"/>
          <ac:picMkLst>
            <pc:docMk/>
            <pc:sldMk cId="3546214476" sldId="345"/>
            <ac:picMk id="16" creationId="{00000000-0000-0000-0000-000000000000}"/>
          </ac:picMkLst>
        </pc:picChg>
        <pc:picChg chg="del">
          <ac:chgData name="Daniel Paradis" userId="93f32eb927b20ede" providerId="LiveId" clId="{99B6CD61-84DD-478F-858C-5C7FB6AEB9D7}" dt="2020-04-26T20:10:16.529" v="7735" actId="478"/>
          <ac:picMkLst>
            <pc:docMk/>
            <pc:sldMk cId="3546214476" sldId="345"/>
            <ac:picMk id="17" creationId="{00000000-0000-0000-0000-000000000000}"/>
          </ac:picMkLst>
        </pc:picChg>
        <pc:picChg chg="del">
          <ac:chgData name="Daniel Paradis" userId="93f32eb927b20ede" providerId="LiveId" clId="{99B6CD61-84DD-478F-858C-5C7FB6AEB9D7}" dt="2020-04-26T20:12:06.785" v="7785" actId="478"/>
          <ac:picMkLst>
            <pc:docMk/>
            <pc:sldMk cId="3546214476" sldId="345"/>
            <ac:picMk id="20" creationId="{00000000-0000-0000-0000-000000000000}"/>
          </ac:picMkLst>
        </pc:picChg>
        <pc:picChg chg="del">
          <ac:chgData name="Daniel Paradis" userId="93f32eb927b20ede" providerId="LiveId" clId="{99B6CD61-84DD-478F-858C-5C7FB6AEB9D7}" dt="2020-04-26T20:13:05.465" v="7809" actId="478"/>
          <ac:picMkLst>
            <pc:docMk/>
            <pc:sldMk cId="3546214476" sldId="345"/>
            <ac:picMk id="23" creationId="{00000000-0000-0000-0000-000000000000}"/>
          </ac:picMkLst>
        </pc:picChg>
        <pc:picChg chg="del">
          <ac:chgData name="Daniel Paradis" userId="93f32eb927b20ede" providerId="LiveId" clId="{99B6CD61-84DD-478F-858C-5C7FB6AEB9D7}" dt="2020-04-26T20:11:00.961" v="7749" actId="478"/>
          <ac:picMkLst>
            <pc:docMk/>
            <pc:sldMk cId="3546214476" sldId="345"/>
            <ac:picMk id="29" creationId="{00000000-0000-0000-0000-000000000000}"/>
          </ac:picMkLst>
        </pc:picChg>
        <pc:picChg chg="del">
          <ac:chgData name="Daniel Paradis" userId="93f32eb927b20ede" providerId="LiveId" clId="{99B6CD61-84DD-478F-858C-5C7FB6AEB9D7}" dt="2020-04-26T20:12:44.740" v="7796" actId="478"/>
          <ac:picMkLst>
            <pc:docMk/>
            <pc:sldMk cId="3546214476" sldId="345"/>
            <ac:picMk id="32" creationId="{00000000-0000-0000-0000-000000000000}"/>
          </ac:picMkLst>
        </pc:picChg>
        <pc:cxnChg chg="mod">
          <ac:chgData name="Daniel Paradis" userId="93f32eb927b20ede" providerId="LiveId" clId="{99B6CD61-84DD-478F-858C-5C7FB6AEB9D7}" dt="2020-04-26T20:12:06.785" v="7785" actId="478"/>
          <ac:cxnSpMkLst>
            <pc:docMk/>
            <pc:sldMk cId="3546214476" sldId="345"/>
            <ac:cxnSpMk id="22" creationId="{00000000-0000-0000-0000-000000000000}"/>
          </ac:cxnSpMkLst>
        </pc:cxnChg>
      </pc:sldChg>
      <pc:sldChg chg="modSp mod">
        <pc:chgData name="Daniel Paradis" userId="93f32eb927b20ede" providerId="LiveId" clId="{99B6CD61-84DD-478F-858C-5C7FB6AEB9D7}" dt="2020-04-17T15:09:15.080" v="1681" actId="255"/>
        <pc:sldMkLst>
          <pc:docMk/>
          <pc:sldMk cId="1056448333" sldId="346"/>
        </pc:sldMkLst>
        <pc:spChg chg="mod">
          <ac:chgData name="Daniel Paradis" userId="93f32eb927b20ede" providerId="LiveId" clId="{99B6CD61-84DD-478F-858C-5C7FB6AEB9D7}" dt="2020-04-17T15:09:15.080" v="1681" actId="255"/>
          <ac:spMkLst>
            <pc:docMk/>
            <pc:sldMk cId="1056448333" sldId="346"/>
            <ac:spMk id="3" creationId="{00000000-0000-0000-0000-000000000000}"/>
          </ac:spMkLst>
        </pc:spChg>
      </pc:sldChg>
      <pc:sldChg chg="modSp mod delCm">
        <pc:chgData name="Daniel Paradis" userId="93f32eb927b20ede" providerId="LiveId" clId="{99B6CD61-84DD-478F-858C-5C7FB6AEB9D7}" dt="2020-04-03T15:06:08.539" v="952" actId="20577"/>
        <pc:sldMkLst>
          <pc:docMk/>
          <pc:sldMk cId="1256483034" sldId="348"/>
        </pc:sldMkLst>
        <pc:spChg chg="mod">
          <ac:chgData name="Daniel Paradis" userId="93f32eb927b20ede" providerId="LiveId" clId="{99B6CD61-84DD-478F-858C-5C7FB6AEB9D7}" dt="2020-04-03T15:06:08.539" v="952" actId="20577"/>
          <ac:spMkLst>
            <pc:docMk/>
            <pc:sldMk cId="1256483034" sldId="348"/>
            <ac:spMk id="2" creationId="{00000000-0000-0000-0000-000000000000}"/>
          </ac:spMkLst>
        </pc:spChg>
      </pc:sldChg>
      <pc:sldChg chg="modSp mod">
        <pc:chgData name="Daniel Paradis" userId="93f32eb927b20ede" providerId="LiveId" clId="{99B6CD61-84DD-478F-858C-5C7FB6AEB9D7}" dt="2020-04-17T15:16:54.590" v="1827" actId="20577"/>
        <pc:sldMkLst>
          <pc:docMk/>
          <pc:sldMk cId="562522328" sldId="349"/>
        </pc:sldMkLst>
        <pc:spChg chg="mod">
          <ac:chgData name="Daniel Paradis" userId="93f32eb927b20ede" providerId="LiveId" clId="{99B6CD61-84DD-478F-858C-5C7FB6AEB9D7}" dt="2020-04-17T15:16:54.590" v="1827" actId="20577"/>
          <ac:spMkLst>
            <pc:docMk/>
            <pc:sldMk cId="562522328" sldId="349"/>
            <ac:spMk id="3" creationId="{00000000-0000-0000-0000-000000000000}"/>
          </ac:spMkLst>
        </pc:spChg>
      </pc:sldChg>
      <pc:sldChg chg="addSp modSp mod modAnim">
        <pc:chgData name="Daniel Paradis" userId="93f32eb927b20ede" providerId="LiveId" clId="{99B6CD61-84DD-478F-858C-5C7FB6AEB9D7}" dt="2020-04-26T20:16:09.859" v="7813"/>
        <pc:sldMkLst>
          <pc:docMk/>
          <pc:sldMk cId="1959285659" sldId="350"/>
        </pc:sldMkLst>
        <pc:spChg chg="mod">
          <ac:chgData name="Daniel Paradis" userId="93f32eb927b20ede" providerId="LiveId" clId="{99B6CD61-84DD-478F-858C-5C7FB6AEB9D7}" dt="2020-04-17T15:18:08.325" v="1841" actId="20577"/>
          <ac:spMkLst>
            <pc:docMk/>
            <pc:sldMk cId="1959285659" sldId="350"/>
            <ac:spMk id="2" creationId="{00000000-0000-0000-0000-000000000000}"/>
          </ac:spMkLst>
        </pc:spChg>
        <pc:spChg chg="mod">
          <ac:chgData name="Daniel Paradis" userId="93f32eb927b20ede" providerId="LiveId" clId="{99B6CD61-84DD-478F-858C-5C7FB6AEB9D7}" dt="2020-04-17T15:20:05.480" v="1885" actId="6549"/>
          <ac:spMkLst>
            <pc:docMk/>
            <pc:sldMk cId="1959285659" sldId="350"/>
            <ac:spMk id="3" creationId="{00000000-0000-0000-0000-000000000000}"/>
          </ac:spMkLst>
        </pc:spChg>
        <pc:spChg chg="add mod">
          <ac:chgData name="Daniel Paradis" userId="93f32eb927b20ede" providerId="LiveId" clId="{99B6CD61-84DD-478F-858C-5C7FB6AEB9D7}" dt="2020-04-17T15:19:41.406" v="1879" actId="122"/>
          <ac:spMkLst>
            <pc:docMk/>
            <pc:sldMk cId="1959285659" sldId="350"/>
            <ac:spMk id="6" creationId="{DD5D8520-6794-437A-98FD-1518642E1269}"/>
          </ac:spMkLst>
        </pc:spChg>
        <pc:cxnChg chg="mod">
          <ac:chgData name="Daniel Paradis" userId="93f32eb927b20ede" providerId="LiveId" clId="{99B6CD61-84DD-478F-858C-5C7FB6AEB9D7}" dt="2020-04-17T15:19:58.212" v="1881" actId="1076"/>
          <ac:cxnSpMkLst>
            <pc:docMk/>
            <pc:sldMk cId="1959285659" sldId="350"/>
            <ac:cxnSpMk id="7" creationId="{00000000-0000-0000-0000-000000000000}"/>
          </ac:cxnSpMkLst>
        </pc:cxnChg>
        <pc:cxnChg chg="mod">
          <ac:chgData name="Daniel Paradis" userId="93f32eb927b20ede" providerId="LiveId" clId="{99B6CD61-84DD-478F-858C-5C7FB6AEB9D7}" dt="2020-04-17T15:19:55.992" v="1880" actId="1076"/>
          <ac:cxnSpMkLst>
            <pc:docMk/>
            <pc:sldMk cId="1959285659" sldId="350"/>
            <ac:cxnSpMk id="9" creationId="{00000000-0000-0000-0000-000000000000}"/>
          </ac:cxnSpMkLst>
        </pc:cxnChg>
      </pc:sldChg>
      <pc:sldChg chg="addSp delSp modSp mod modAnim">
        <pc:chgData name="Daniel Paradis" userId="93f32eb927b20ede" providerId="LiveId" clId="{99B6CD61-84DD-478F-858C-5C7FB6AEB9D7}" dt="2020-04-26T20:16:29.931" v="7814"/>
        <pc:sldMkLst>
          <pc:docMk/>
          <pc:sldMk cId="2964313343" sldId="351"/>
        </pc:sldMkLst>
        <pc:spChg chg="mod">
          <ac:chgData name="Daniel Paradis" userId="93f32eb927b20ede" providerId="LiveId" clId="{99B6CD61-84DD-478F-858C-5C7FB6AEB9D7}" dt="2020-04-17T15:22:26.537" v="1956" actId="27636"/>
          <ac:spMkLst>
            <pc:docMk/>
            <pc:sldMk cId="2964313343" sldId="351"/>
            <ac:spMk id="3" creationId="{00000000-0000-0000-0000-000000000000}"/>
          </ac:spMkLst>
        </pc:spChg>
        <pc:spChg chg="add del mod">
          <ac:chgData name="Daniel Paradis" userId="93f32eb927b20ede" providerId="LiveId" clId="{99B6CD61-84DD-478F-858C-5C7FB6AEB9D7}" dt="2020-04-17T15:20:27.364" v="1890"/>
          <ac:spMkLst>
            <pc:docMk/>
            <pc:sldMk cId="2964313343" sldId="351"/>
            <ac:spMk id="6" creationId="{9C88CF5B-44EA-453A-9DA8-196219E447DB}"/>
          </ac:spMkLst>
        </pc:spChg>
        <pc:spChg chg="add mod">
          <ac:chgData name="Daniel Paradis" userId="93f32eb927b20ede" providerId="LiveId" clId="{99B6CD61-84DD-478F-858C-5C7FB6AEB9D7}" dt="2020-04-17T15:22:46.308" v="1975" actId="20577"/>
          <ac:spMkLst>
            <pc:docMk/>
            <pc:sldMk cId="2964313343" sldId="351"/>
            <ac:spMk id="7" creationId="{0A82986D-2DA6-4840-B7E7-F224FA1F81AA}"/>
          </ac:spMkLst>
        </pc:spChg>
      </pc:sldChg>
      <pc:sldChg chg="addSp modSp mod modAnim">
        <pc:chgData name="Daniel Paradis" userId="93f32eb927b20ede" providerId="LiveId" clId="{99B6CD61-84DD-478F-858C-5C7FB6AEB9D7}" dt="2020-04-26T20:15:51.803" v="7812"/>
        <pc:sldMkLst>
          <pc:docMk/>
          <pc:sldMk cId="2269402143" sldId="352"/>
        </pc:sldMkLst>
        <pc:spChg chg="mod">
          <ac:chgData name="Daniel Paradis" userId="93f32eb927b20ede" providerId="LiveId" clId="{99B6CD61-84DD-478F-858C-5C7FB6AEB9D7}" dt="2020-04-17T15:26:12.082" v="2079" actId="14100"/>
          <ac:spMkLst>
            <pc:docMk/>
            <pc:sldMk cId="2269402143" sldId="352"/>
            <ac:spMk id="3" creationId="{00000000-0000-0000-0000-000000000000}"/>
          </ac:spMkLst>
        </pc:spChg>
        <pc:spChg chg="add mod">
          <ac:chgData name="Daniel Paradis" userId="93f32eb927b20ede" providerId="LiveId" clId="{99B6CD61-84DD-478F-858C-5C7FB6AEB9D7}" dt="2020-04-17T15:27:03.363" v="2092" actId="20577"/>
          <ac:spMkLst>
            <pc:docMk/>
            <pc:sldMk cId="2269402143" sldId="352"/>
            <ac:spMk id="6" creationId="{EBEEE031-1032-4B6B-9EBC-50744D5515F7}"/>
          </ac:spMkLst>
        </pc:spChg>
        <pc:cxnChg chg="mod">
          <ac:chgData name="Daniel Paradis" userId="93f32eb927b20ede" providerId="LiveId" clId="{99B6CD61-84DD-478F-858C-5C7FB6AEB9D7}" dt="2020-04-17T15:26:57.538" v="2090" actId="1076"/>
          <ac:cxnSpMkLst>
            <pc:docMk/>
            <pc:sldMk cId="2269402143" sldId="352"/>
            <ac:cxnSpMk id="11" creationId="{00000000-0000-0000-0000-000000000000}"/>
          </ac:cxnSpMkLst>
        </pc:cxnChg>
        <pc:cxnChg chg="mod">
          <ac:chgData name="Daniel Paradis" userId="93f32eb927b20ede" providerId="LiveId" clId="{99B6CD61-84DD-478F-858C-5C7FB6AEB9D7}" dt="2020-04-17T15:27:01.330" v="2091" actId="1076"/>
          <ac:cxnSpMkLst>
            <pc:docMk/>
            <pc:sldMk cId="2269402143" sldId="352"/>
            <ac:cxnSpMk id="13" creationId="{00000000-0000-0000-0000-000000000000}"/>
          </ac:cxnSpMkLst>
        </pc:cxnChg>
      </pc:sldChg>
      <pc:sldChg chg="addSp modSp mod modAnim">
        <pc:chgData name="Daniel Paradis" userId="93f32eb927b20ede" providerId="LiveId" clId="{99B6CD61-84DD-478F-858C-5C7FB6AEB9D7}" dt="2020-04-26T20:17:37.483" v="7815"/>
        <pc:sldMkLst>
          <pc:docMk/>
          <pc:sldMk cId="1276734280" sldId="353"/>
        </pc:sldMkLst>
        <pc:spChg chg="mod">
          <ac:chgData name="Daniel Paradis" userId="93f32eb927b20ede" providerId="LiveId" clId="{99B6CD61-84DD-478F-858C-5C7FB6AEB9D7}" dt="2020-04-17T15:27:58.791" v="2143" actId="20577"/>
          <ac:spMkLst>
            <pc:docMk/>
            <pc:sldMk cId="1276734280" sldId="353"/>
            <ac:spMk id="3" creationId="{00000000-0000-0000-0000-000000000000}"/>
          </ac:spMkLst>
        </pc:spChg>
        <pc:spChg chg="add mod">
          <ac:chgData name="Daniel Paradis" userId="93f32eb927b20ede" providerId="LiveId" clId="{99B6CD61-84DD-478F-858C-5C7FB6AEB9D7}" dt="2020-04-17T15:28:08.603" v="2146" actId="20577"/>
          <ac:spMkLst>
            <pc:docMk/>
            <pc:sldMk cId="1276734280" sldId="353"/>
            <ac:spMk id="6" creationId="{8C9697FC-E2E1-4B80-9044-53FCCCA9BB40}"/>
          </ac:spMkLst>
        </pc:spChg>
      </pc:sldChg>
      <pc:sldChg chg="addSp delSp modSp mod delAnim modAnim addCm delCm modCm">
        <pc:chgData name="Daniel Paradis" userId="93f32eb927b20ede" providerId="LiveId" clId="{99B6CD61-84DD-478F-858C-5C7FB6AEB9D7}" dt="2020-04-17T17:40:28.895" v="2726" actId="20577"/>
        <pc:sldMkLst>
          <pc:docMk/>
          <pc:sldMk cId="4246851865" sldId="355"/>
        </pc:sldMkLst>
        <pc:spChg chg="mod">
          <ac:chgData name="Daniel Paradis" userId="93f32eb927b20ede" providerId="LiveId" clId="{99B6CD61-84DD-478F-858C-5C7FB6AEB9D7}" dt="2020-04-17T17:40:28.895" v="2726" actId="20577"/>
          <ac:spMkLst>
            <pc:docMk/>
            <pc:sldMk cId="4246851865" sldId="355"/>
            <ac:spMk id="3" creationId="{00000000-0000-0000-0000-000000000000}"/>
          </ac:spMkLst>
        </pc:spChg>
        <pc:spChg chg="mod">
          <ac:chgData name="Daniel Paradis" userId="93f32eb927b20ede" providerId="LiveId" clId="{99B6CD61-84DD-478F-858C-5C7FB6AEB9D7}" dt="2020-04-17T15:32:21.029" v="2190" actId="14100"/>
          <ac:spMkLst>
            <pc:docMk/>
            <pc:sldMk cId="4246851865" sldId="355"/>
            <ac:spMk id="8" creationId="{CBA4747D-0EE6-43B5-AA1E-6A135132AF62}"/>
          </ac:spMkLst>
        </pc:spChg>
        <pc:cxnChg chg="del">
          <ac:chgData name="Daniel Paradis" userId="93f32eb927b20ede" providerId="LiveId" clId="{99B6CD61-84DD-478F-858C-5C7FB6AEB9D7}" dt="2020-04-17T15:31:39.824" v="2187" actId="21"/>
          <ac:cxnSpMkLst>
            <pc:docMk/>
            <pc:sldMk cId="4246851865" sldId="355"/>
            <ac:cxnSpMk id="7" creationId="{4FB3A6CA-4686-46B6-8125-DA0A0461BE72}"/>
          </ac:cxnSpMkLst>
        </pc:cxnChg>
        <pc:cxnChg chg="add">
          <ac:chgData name="Daniel Paradis" userId="93f32eb927b20ede" providerId="LiveId" clId="{99B6CD61-84DD-478F-858C-5C7FB6AEB9D7}" dt="2020-04-17T15:31:42.900" v="2189"/>
          <ac:cxnSpMkLst>
            <pc:docMk/>
            <pc:sldMk cId="4246851865" sldId="355"/>
            <ac:cxnSpMk id="9" creationId="{B65D6EC7-9F28-4E1D-B20F-4A10AE739ABA}"/>
          </ac:cxnSpMkLst>
        </pc:cxnChg>
      </pc:sldChg>
      <pc:sldChg chg="addSp modSp mod modAnim">
        <pc:chgData name="Daniel Paradis" userId="93f32eb927b20ede" providerId="LiveId" clId="{99B6CD61-84DD-478F-858C-5C7FB6AEB9D7}" dt="2020-04-17T15:38:09.322" v="2241"/>
        <pc:sldMkLst>
          <pc:docMk/>
          <pc:sldMk cId="1351882377" sldId="357"/>
        </pc:sldMkLst>
        <pc:spChg chg="mod">
          <ac:chgData name="Daniel Paradis" userId="93f32eb927b20ede" providerId="LiveId" clId="{99B6CD61-84DD-478F-858C-5C7FB6AEB9D7}" dt="2020-04-17T15:32:35.505" v="2191" actId="20577"/>
          <ac:spMkLst>
            <pc:docMk/>
            <pc:sldMk cId="1351882377" sldId="357"/>
            <ac:spMk id="3" creationId="{00000000-0000-0000-0000-000000000000}"/>
          </ac:spMkLst>
        </pc:spChg>
        <pc:spChg chg="add mod">
          <ac:chgData name="Daniel Paradis" userId="93f32eb927b20ede" providerId="LiveId" clId="{99B6CD61-84DD-478F-858C-5C7FB6AEB9D7}" dt="2020-04-17T15:32:47.225" v="2196" actId="14100"/>
          <ac:spMkLst>
            <pc:docMk/>
            <pc:sldMk cId="1351882377" sldId="357"/>
            <ac:spMk id="6" creationId="{5FD657BE-54C3-4800-9E84-D438FAB0BDBE}"/>
          </ac:spMkLst>
        </pc:spChg>
        <pc:cxnChg chg="add mod">
          <ac:chgData name="Daniel Paradis" userId="93f32eb927b20ede" providerId="LiveId" clId="{99B6CD61-84DD-478F-858C-5C7FB6AEB9D7}" dt="2020-04-17T15:32:47.225" v="2196" actId="14100"/>
          <ac:cxnSpMkLst>
            <pc:docMk/>
            <pc:sldMk cId="1351882377" sldId="357"/>
            <ac:cxnSpMk id="7" creationId="{F4B2C605-F840-4234-A397-7C9557E935A1}"/>
          </ac:cxnSpMkLst>
        </pc:cxnChg>
      </pc:sldChg>
      <pc:sldChg chg="addSp delSp modSp mod delAnim modAnim">
        <pc:chgData name="Daniel Paradis" userId="93f32eb927b20ede" providerId="LiveId" clId="{99B6CD61-84DD-478F-858C-5C7FB6AEB9D7}" dt="2020-04-26T20:19:10.394" v="7828" actId="20577"/>
        <pc:sldMkLst>
          <pc:docMk/>
          <pc:sldMk cId="1622341406" sldId="358"/>
        </pc:sldMkLst>
        <pc:spChg chg="mod">
          <ac:chgData name="Daniel Paradis" userId="93f32eb927b20ede" providerId="LiveId" clId="{99B6CD61-84DD-478F-858C-5C7FB6AEB9D7}" dt="2020-04-26T20:19:10.394" v="7828" actId="20577"/>
          <ac:spMkLst>
            <pc:docMk/>
            <pc:sldMk cId="1622341406" sldId="358"/>
            <ac:spMk id="3" creationId="{00000000-0000-0000-0000-000000000000}"/>
          </ac:spMkLst>
        </pc:spChg>
        <pc:spChg chg="add mod">
          <ac:chgData name="Daniel Paradis" userId="93f32eb927b20ede" providerId="LiveId" clId="{99B6CD61-84DD-478F-858C-5C7FB6AEB9D7}" dt="2020-04-17T15:33:25.129" v="2203" actId="1076"/>
          <ac:spMkLst>
            <pc:docMk/>
            <pc:sldMk cId="1622341406" sldId="358"/>
            <ac:spMk id="7" creationId="{66148490-5A23-4E42-8709-E7F321E0D67B}"/>
          </ac:spMkLst>
        </pc:spChg>
        <pc:picChg chg="del">
          <ac:chgData name="Daniel Paradis" userId="93f32eb927b20ede" providerId="LiveId" clId="{99B6CD61-84DD-478F-858C-5C7FB6AEB9D7}" dt="2020-04-17T15:33:10.187" v="2197" actId="478"/>
          <ac:picMkLst>
            <pc:docMk/>
            <pc:sldMk cId="1622341406" sldId="358"/>
            <ac:picMk id="8" creationId="{00000000-0000-0000-0000-000000000000}"/>
          </ac:picMkLst>
        </pc:picChg>
        <pc:cxnChg chg="add mod">
          <ac:chgData name="Daniel Paradis" userId="93f32eb927b20ede" providerId="LiveId" clId="{99B6CD61-84DD-478F-858C-5C7FB6AEB9D7}" dt="2020-04-17T15:33:25.129" v="2203" actId="1076"/>
          <ac:cxnSpMkLst>
            <pc:docMk/>
            <pc:sldMk cId="1622341406" sldId="358"/>
            <ac:cxnSpMk id="9" creationId="{5CF7C0C0-3072-4478-88E8-18F41BBC3AD8}"/>
          </ac:cxnSpMkLst>
        </pc:cxnChg>
      </pc:sldChg>
      <pc:sldChg chg="addSp delSp modSp mod addAnim delAnim modAnim">
        <pc:chgData name="Daniel Paradis" userId="93f32eb927b20ede" providerId="LiveId" clId="{99B6CD61-84DD-478F-858C-5C7FB6AEB9D7}" dt="2020-04-17T15:38:24.905" v="2245"/>
        <pc:sldMkLst>
          <pc:docMk/>
          <pc:sldMk cId="3267530178" sldId="359"/>
        </pc:sldMkLst>
        <pc:spChg chg="del">
          <ac:chgData name="Daniel Paradis" userId="93f32eb927b20ede" providerId="LiveId" clId="{99B6CD61-84DD-478F-858C-5C7FB6AEB9D7}" dt="2020-04-17T15:33:48.405" v="2204" actId="478"/>
          <ac:spMkLst>
            <pc:docMk/>
            <pc:sldMk cId="3267530178" sldId="359"/>
            <ac:spMk id="6" creationId="{3E4D08B7-D808-4109-9A7F-023550FF2AE6}"/>
          </ac:spMkLst>
        </pc:spChg>
        <pc:spChg chg="add del mod">
          <ac:chgData name="Daniel Paradis" userId="93f32eb927b20ede" providerId="LiveId" clId="{99B6CD61-84DD-478F-858C-5C7FB6AEB9D7}" dt="2020-04-17T15:34:31.630" v="2216" actId="478"/>
          <ac:spMkLst>
            <pc:docMk/>
            <pc:sldMk cId="3267530178" sldId="359"/>
            <ac:spMk id="7" creationId="{C0C8E5D2-E1EE-4F88-BD46-39F4F9C1313D}"/>
          </ac:spMkLst>
        </pc:spChg>
        <pc:spChg chg="add mod">
          <ac:chgData name="Daniel Paradis" userId="93f32eb927b20ede" providerId="LiveId" clId="{99B6CD61-84DD-478F-858C-5C7FB6AEB9D7}" dt="2020-04-17T15:34:35.601" v="2218" actId="1076"/>
          <ac:spMkLst>
            <pc:docMk/>
            <pc:sldMk cId="3267530178" sldId="359"/>
            <ac:spMk id="9" creationId="{8CD1E73C-845C-4286-891E-C9A6146BB614}"/>
          </ac:spMkLst>
        </pc:spChg>
        <pc:spChg chg="add del">
          <ac:chgData name="Daniel Paradis" userId="93f32eb927b20ede" providerId="LiveId" clId="{99B6CD61-84DD-478F-858C-5C7FB6AEB9D7}" dt="2020-04-17T15:34:23.753" v="2214" actId="478"/>
          <ac:spMkLst>
            <pc:docMk/>
            <pc:sldMk cId="3267530178" sldId="359"/>
            <ac:spMk id="11" creationId="{00000000-0000-0000-0000-000000000000}"/>
          </ac:spMkLst>
        </pc:spChg>
        <pc:spChg chg="add mod">
          <ac:chgData name="Daniel Paradis" userId="93f32eb927b20ede" providerId="LiveId" clId="{99B6CD61-84DD-478F-858C-5C7FB6AEB9D7}" dt="2020-04-17T15:35:17.792" v="2238" actId="20577"/>
          <ac:spMkLst>
            <pc:docMk/>
            <pc:sldMk cId="3267530178" sldId="359"/>
            <ac:spMk id="12" creationId="{645F593F-6572-4F15-8332-09785F51D868}"/>
          </ac:spMkLst>
        </pc:spChg>
        <pc:cxnChg chg="add mod">
          <ac:chgData name="Daniel Paradis" userId="93f32eb927b20ede" providerId="LiveId" clId="{99B6CD61-84DD-478F-858C-5C7FB6AEB9D7}" dt="2020-04-17T15:34:35.601" v="2218" actId="1076"/>
          <ac:cxnSpMkLst>
            <pc:docMk/>
            <pc:sldMk cId="3267530178" sldId="359"/>
            <ac:cxnSpMk id="10" creationId="{1DB7AD7C-DCC3-416F-8B26-BD11F72AB569}"/>
          </ac:cxnSpMkLst>
        </pc:cxnChg>
        <pc:cxnChg chg="add mod">
          <ac:chgData name="Daniel Paradis" userId="93f32eb927b20ede" providerId="LiveId" clId="{99B6CD61-84DD-478F-858C-5C7FB6AEB9D7}" dt="2020-04-17T15:35:04.665" v="2221" actId="1076"/>
          <ac:cxnSpMkLst>
            <pc:docMk/>
            <pc:sldMk cId="3267530178" sldId="359"/>
            <ac:cxnSpMk id="13" creationId="{5B24089E-B593-4418-914D-ED36C68B7184}"/>
          </ac:cxnSpMkLst>
        </pc:cxnChg>
      </pc:sldChg>
      <pc:sldChg chg="addSp modSp mod">
        <pc:chgData name="Daniel Paradis" userId="93f32eb927b20ede" providerId="LiveId" clId="{99B6CD61-84DD-478F-858C-5C7FB6AEB9D7}" dt="2020-04-17T15:46:26.123" v="2298" actId="6549"/>
        <pc:sldMkLst>
          <pc:docMk/>
          <pc:sldMk cId="206728387" sldId="360"/>
        </pc:sldMkLst>
        <pc:spChg chg="mod">
          <ac:chgData name="Daniel Paradis" userId="93f32eb927b20ede" providerId="LiveId" clId="{99B6CD61-84DD-478F-858C-5C7FB6AEB9D7}" dt="2020-04-17T15:45:57.724" v="2289" actId="6549"/>
          <ac:spMkLst>
            <pc:docMk/>
            <pc:sldMk cId="206728387" sldId="360"/>
            <ac:spMk id="3" creationId="{00000000-0000-0000-0000-000000000000}"/>
          </ac:spMkLst>
        </pc:spChg>
        <pc:spChg chg="add mod">
          <ac:chgData name="Daniel Paradis" userId="93f32eb927b20ede" providerId="LiveId" clId="{99B6CD61-84DD-478F-858C-5C7FB6AEB9D7}" dt="2020-04-17T15:46:26.123" v="2298" actId="6549"/>
          <ac:spMkLst>
            <pc:docMk/>
            <pc:sldMk cId="206728387" sldId="360"/>
            <ac:spMk id="6" creationId="{D4791A51-5DF1-4C93-963E-2B58FAD8094D}"/>
          </ac:spMkLst>
        </pc:spChg>
      </pc:sldChg>
      <pc:sldChg chg="addSp modSp mod">
        <pc:chgData name="Daniel Paradis" userId="93f32eb927b20ede" providerId="LiveId" clId="{99B6CD61-84DD-478F-858C-5C7FB6AEB9D7}" dt="2020-04-17T15:47:30.562" v="2329" actId="20577"/>
        <pc:sldMkLst>
          <pc:docMk/>
          <pc:sldMk cId="1840938082" sldId="361"/>
        </pc:sldMkLst>
        <pc:spChg chg="mod">
          <ac:chgData name="Daniel Paradis" userId="93f32eb927b20ede" providerId="LiveId" clId="{99B6CD61-84DD-478F-858C-5C7FB6AEB9D7}" dt="2020-04-17T15:46:40.065" v="2303" actId="20577"/>
          <ac:spMkLst>
            <pc:docMk/>
            <pc:sldMk cId="1840938082" sldId="361"/>
            <ac:spMk id="2" creationId="{00000000-0000-0000-0000-000000000000}"/>
          </ac:spMkLst>
        </pc:spChg>
        <pc:spChg chg="mod">
          <ac:chgData name="Daniel Paradis" userId="93f32eb927b20ede" providerId="LiveId" clId="{99B6CD61-84DD-478F-858C-5C7FB6AEB9D7}" dt="2020-04-17T15:46:36.781" v="2300" actId="6549"/>
          <ac:spMkLst>
            <pc:docMk/>
            <pc:sldMk cId="1840938082" sldId="361"/>
            <ac:spMk id="3" creationId="{00000000-0000-0000-0000-000000000000}"/>
          </ac:spMkLst>
        </pc:spChg>
        <pc:spChg chg="add mod">
          <ac:chgData name="Daniel Paradis" userId="93f32eb927b20ede" providerId="LiveId" clId="{99B6CD61-84DD-478F-858C-5C7FB6AEB9D7}" dt="2020-04-17T15:47:30.562" v="2329" actId="20577"/>
          <ac:spMkLst>
            <pc:docMk/>
            <pc:sldMk cId="1840938082" sldId="361"/>
            <ac:spMk id="7" creationId="{004A5383-E7D9-4DFD-A95D-82CF85B85888}"/>
          </ac:spMkLst>
        </pc:spChg>
      </pc:sldChg>
      <pc:sldChg chg="modSp mod">
        <pc:chgData name="Daniel Paradis" userId="93f32eb927b20ede" providerId="LiveId" clId="{99B6CD61-84DD-478F-858C-5C7FB6AEB9D7}" dt="2020-04-25T16:07:42.433" v="6465" actId="313"/>
        <pc:sldMkLst>
          <pc:docMk/>
          <pc:sldMk cId="2611601816" sldId="364"/>
        </pc:sldMkLst>
        <pc:spChg chg="mod">
          <ac:chgData name="Daniel Paradis" userId="93f32eb927b20ede" providerId="LiveId" clId="{99B6CD61-84DD-478F-858C-5C7FB6AEB9D7}" dt="2020-04-25T16:07:42.433" v="6465" actId="313"/>
          <ac:spMkLst>
            <pc:docMk/>
            <pc:sldMk cId="2611601816" sldId="364"/>
            <ac:spMk id="2" creationId="{00000000-0000-0000-0000-000000000000}"/>
          </ac:spMkLst>
        </pc:spChg>
      </pc:sldChg>
      <pc:sldChg chg="modSp mod">
        <pc:chgData name="Daniel Paradis" userId="93f32eb927b20ede" providerId="LiveId" clId="{99B6CD61-84DD-478F-858C-5C7FB6AEB9D7}" dt="2020-04-25T16:07:46.704" v="6466" actId="313"/>
        <pc:sldMkLst>
          <pc:docMk/>
          <pc:sldMk cId="1212815737" sldId="365"/>
        </pc:sldMkLst>
        <pc:spChg chg="mod">
          <ac:chgData name="Daniel Paradis" userId="93f32eb927b20ede" providerId="LiveId" clId="{99B6CD61-84DD-478F-858C-5C7FB6AEB9D7}" dt="2020-04-25T16:07:46.704" v="6466" actId="313"/>
          <ac:spMkLst>
            <pc:docMk/>
            <pc:sldMk cId="1212815737" sldId="365"/>
            <ac:spMk id="2" creationId="{00000000-0000-0000-0000-000000000000}"/>
          </ac:spMkLst>
        </pc:spChg>
      </pc:sldChg>
      <pc:sldChg chg="modSp mod">
        <pc:chgData name="Daniel Paradis" userId="93f32eb927b20ede" providerId="LiveId" clId="{99B6CD61-84DD-478F-858C-5C7FB6AEB9D7}" dt="2020-04-26T20:20:21.285" v="7829" actId="6549"/>
        <pc:sldMkLst>
          <pc:docMk/>
          <pc:sldMk cId="1386788976" sldId="366"/>
        </pc:sldMkLst>
        <pc:spChg chg="mod">
          <ac:chgData name="Daniel Paradis" userId="93f32eb927b20ede" providerId="LiveId" clId="{99B6CD61-84DD-478F-858C-5C7FB6AEB9D7}" dt="2020-04-25T16:07:48.391" v="6468" actId="313"/>
          <ac:spMkLst>
            <pc:docMk/>
            <pc:sldMk cId="1386788976" sldId="366"/>
            <ac:spMk id="2" creationId="{00000000-0000-0000-0000-000000000000}"/>
          </ac:spMkLst>
        </pc:spChg>
        <pc:spChg chg="mod">
          <ac:chgData name="Daniel Paradis" userId="93f32eb927b20ede" providerId="LiveId" clId="{99B6CD61-84DD-478F-858C-5C7FB6AEB9D7}" dt="2020-04-26T20:20:21.285" v="7829" actId="6549"/>
          <ac:spMkLst>
            <pc:docMk/>
            <pc:sldMk cId="1386788976" sldId="366"/>
            <ac:spMk id="3" creationId="{00000000-0000-0000-0000-000000000000}"/>
          </ac:spMkLst>
        </pc:spChg>
      </pc:sldChg>
      <pc:sldChg chg="modSp mod">
        <pc:chgData name="Daniel Paradis" userId="93f32eb927b20ede" providerId="LiveId" clId="{99B6CD61-84DD-478F-858C-5C7FB6AEB9D7}" dt="2020-04-17T15:49:08.095" v="2341" actId="20577"/>
        <pc:sldMkLst>
          <pc:docMk/>
          <pc:sldMk cId="3093948291" sldId="367"/>
        </pc:sldMkLst>
        <pc:spChg chg="mod">
          <ac:chgData name="Daniel Paradis" userId="93f32eb927b20ede" providerId="LiveId" clId="{99B6CD61-84DD-478F-858C-5C7FB6AEB9D7}" dt="2020-04-17T15:49:08.095" v="2341" actId="20577"/>
          <ac:spMkLst>
            <pc:docMk/>
            <pc:sldMk cId="3093948291" sldId="367"/>
            <ac:spMk id="3" creationId="{00000000-0000-0000-0000-000000000000}"/>
          </ac:spMkLst>
        </pc:spChg>
      </pc:sldChg>
      <pc:sldChg chg="modSp mod">
        <pc:chgData name="Daniel Paradis" userId="93f32eb927b20ede" providerId="LiveId" clId="{99B6CD61-84DD-478F-858C-5C7FB6AEB9D7}" dt="2020-04-25T16:07:47.616" v="6467" actId="313"/>
        <pc:sldMkLst>
          <pc:docMk/>
          <pc:sldMk cId="3878233215" sldId="369"/>
        </pc:sldMkLst>
        <pc:spChg chg="mod">
          <ac:chgData name="Daniel Paradis" userId="93f32eb927b20ede" providerId="LiveId" clId="{99B6CD61-84DD-478F-858C-5C7FB6AEB9D7}" dt="2020-04-25T16:05:18.648" v="6464" actId="6549"/>
          <ac:spMkLst>
            <pc:docMk/>
            <pc:sldMk cId="3878233215" sldId="369"/>
            <ac:spMk id="3" creationId="{00000000-0000-0000-0000-000000000000}"/>
          </ac:spMkLst>
        </pc:spChg>
        <pc:spChg chg="mod">
          <ac:chgData name="Daniel Paradis" userId="93f32eb927b20ede" providerId="LiveId" clId="{99B6CD61-84DD-478F-858C-5C7FB6AEB9D7}" dt="2020-04-25T16:07:47.616" v="6467" actId="313"/>
          <ac:spMkLst>
            <pc:docMk/>
            <pc:sldMk cId="3878233215" sldId="369"/>
            <ac:spMk id="54" creationId="{00000000-0000-0000-0000-000000000000}"/>
          </ac:spMkLst>
        </pc:spChg>
      </pc:sldChg>
      <pc:sldChg chg="modSp mod">
        <pc:chgData name="Daniel Paradis" userId="93f32eb927b20ede" providerId="LiveId" clId="{99B6CD61-84DD-478F-858C-5C7FB6AEB9D7}" dt="2020-04-25T16:04:32.320" v="6416" actId="20577"/>
        <pc:sldMkLst>
          <pc:docMk/>
          <pc:sldMk cId="1502290955" sldId="370"/>
        </pc:sldMkLst>
        <pc:spChg chg="mod">
          <ac:chgData name="Daniel Paradis" userId="93f32eb927b20ede" providerId="LiveId" clId="{99B6CD61-84DD-478F-858C-5C7FB6AEB9D7}" dt="2020-04-25T16:04:32.320" v="6416" actId="20577"/>
          <ac:spMkLst>
            <pc:docMk/>
            <pc:sldMk cId="1502290955" sldId="370"/>
            <ac:spMk id="11" creationId="{00000000-0000-0000-0000-000000000000}"/>
          </ac:spMkLst>
        </pc:spChg>
        <pc:spChg chg="mod">
          <ac:chgData name="Daniel Paradis" userId="93f32eb927b20ede" providerId="LiveId" clId="{99B6CD61-84DD-478F-858C-5C7FB6AEB9D7}" dt="2020-04-25T16:03:22.936" v="6389" actId="404"/>
          <ac:spMkLst>
            <pc:docMk/>
            <pc:sldMk cId="1502290955" sldId="370"/>
            <ac:spMk id="12" creationId="{00000000-0000-0000-0000-000000000000}"/>
          </ac:spMkLst>
        </pc:spChg>
        <pc:spChg chg="mod">
          <ac:chgData name="Daniel Paradis" userId="93f32eb927b20ede" providerId="LiveId" clId="{99B6CD61-84DD-478F-858C-5C7FB6AEB9D7}" dt="2020-04-25T16:03:37.825" v="6390" actId="404"/>
          <ac:spMkLst>
            <pc:docMk/>
            <pc:sldMk cId="1502290955" sldId="370"/>
            <ac:spMk id="13" creationId="{00000000-0000-0000-0000-000000000000}"/>
          </ac:spMkLst>
        </pc:spChg>
      </pc:sldChg>
      <pc:sldChg chg="modSp del mod">
        <pc:chgData name="Daniel Paradis" userId="93f32eb927b20ede" providerId="LiveId" clId="{99B6CD61-84DD-478F-858C-5C7FB6AEB9D7}" dt="2020-04-17T16:01:06.870" v="2453" actId="47"/>
        <pc:sldMkLst>
          <pc:docMk/>
          <pc:sldMk cId="4121857090" sldId="373"/>
        </pc:sldMkLst>
        <pc:spChg chg="mod">
          <ac:chgData name="Daniel Paradis" userId="93f32eb927b20ede" providerId="LiveId" clId="{99B6CD61-84DD-478F-858C-5C7FB6AEB9D7}" dt="2020-04-17T15:50:42.173" v="2362" actId="20577"/>
          <ac:spMkLst>
            <pc:docMk/>
            <pc:sldMk cId="4121857090" sldId="373"/>
            <ac:spMk id="11" creationId="{00000000-0000-0000-0000-000000000000}"/>
          </ac:spMkLst>
        </pc:spChg>
        <pc:spChg chg="mod">
          <ac:chgData name="Daniel Paradis" userId="93f32eb927b20ede" providerId="LiveId" clId="{99B6CD61-84DD-478F-858C-5C7FB6AEB9D7}" dt="2020-04-17T15:50:49.453" v="2365" actId="20577"/>
          <ac:spMkLst>
            <pc:docMk/>
            <pc:sldMk cId="4121857090" sldId="373"/>
            <ac:spMk id="12" creationId="{00000000-0000-0000-0000-000000000000}"/>
          </ac:spMkLst>
        </pc:spChg>
        <pc:spChg chg="mod">
          <ac:chgData name="Daniel Paradis" userId="93f32eb927b20ede" providerId="LiveId" clId="{99B6CD61-84DD-478F-858C-5C7FB6AEB9D7}" dt="2020-04-17T15:50:28.497" v="2346" actId="20577"/>
          <ac:spMkLst>
            <pc:docMk/>
            <pc:sldMk cId="4121857090" sldId="373"/>
            <ac:spMk id="13" creationId="{00000000-0000-0000-0000-000000000000}"/>
          </ac:spMkLst>
        </pc:spChg>
        <pc:spChg chg="mod">
          <ac:chgData name="Daniel Paradis" userId="93f32eb927b20ede" providerId="LiveId" clId="{99B6CD61-84DD-478F-858C-5C7FB6AEB9D7}" dt="2020-04-17T15:50:34.956" v="2359" actId="20577"/>
          <ac:spMkLst>
            <pc:docMk/>
            <pc:sldMk cId="4121857090" sldId="373"/>
            <ac:spMk id="14" creationId="{00000000-0000-0000-0000-000000000000}"/>
          </ac:spMkLst>
        </pc:spChg>
      </pc:sldChg>
      <pc:sldChg chg="del">
        <pc:chgData name="Daniel Paradis" userId="93f32eb927b20ede" providerId="LiveId" clId="{99B6CD61-84DD-478F-858C-5C7FB6AEB9D7}" dt="2020-04-17T16:01:03.232" v="2450" actId="47"/>
        <pc:sldMkLst>
          <pc:docMk/>
          <pc:sldMk cId="3748162329" sldId="374"/>
        </pc:sldMkLst>
      </pc:sldChg>
      <pc:sldChg chg="del">
        <pc:chgData name="Daniel Paradis" userId="93f32eb927b20ede" providerId="LiveId" clId="{99B6CD61-84DD-478F-858C-5C7FB6AEB9D7}" dt="2020-04-17T16:01:03.489" v="2451" actId="47"/>
        <pc:sldMkLst>
          <pc:docMk/>
          <pc:sldMk cId="181514318" sldId="375"/>
        </pc:sldMkLst>
      </pc:sldChg>
      <pc:sldChg chg="modSp del mod">
        <pc:chgData name="Daniel Paradis" userId="93f32eb927b20ede" providerId="LiveId" clId="{99B6CD61-84DD-478F-858C-5C7FB6AEB9D7}" dt="2020-04-17T16:01:05.531" v="2452" actId="47"/>
        <pc:sldMkLst>
          <pc:docMk/>
          <pc:sldMk cId="1203867016" sldId="376"/>
        </pc:sldMkLst>
        <pc:spChg chg="mod">
          <ac:chgData name="Daniel Paradis" userId="93f32eb927b20ede" providerId="LiveId" clId="{99B6CD61-84DD-478F-858C-5C7FB6AEB9D7}" dt="2020-04-17T15:53:12.165" v="2373" actId="20577"/>
          <ac:spMkLst>
            <pc:docMk/>
            <pc:sldMk cId="1203867016" sldId="376"/>
            <ac:spMk id="12" creationId="{00000000-0000-0000-0000-000000000000}"/>
          </ac:spMkLst>
        </pc:spChg>
      </pc:sldChg>
      <pc:sldChg chg="modSp mod">
        <pc:chgData name="Daniel Paradis" userId="93f32eb927b20ede" providerId="LiveId" clId="{99B6CD61-84DD-478F-858C-5C7FB6AEB9D7}" dt="2020-04-17T15:58:57.980" v="2449" actId="6549"/>
        <pc:sldMkLst>
          <pc:docMk/>
          <pc:sldMk cId="3919944869" sldId="377"/>
        </pc:sldMkLst>
        <pc:spChg chg="mod">
          <ac:chgData name="Daniel Paradis" userId="93f32eb927b20ede" providerId="LiveId" clId="{99B6CD61-84DD-478F-858C-5C7FB6AEB9D7}" dt="2020-04-17T15:55:26.173" v="2387" actId="20577"/>
          <ac:spMkLst>
            <pc:docMk/>
            <pc:sldMk cId="3919944869" sldId="377"/>
            <ac:spMk id="8" creationId="{00000000-0000-0000-0000-000000000000}"/>
          </ac:spMkLst>
        </pc:spChg>
        <pc:spChg chg="mod">
          <ac:chgData name="Daniel Paradis" userId="93f32eb927b20ede" providerId="LiveId" clId="{99B6CD61-84DD-478F-858C-5C7FB6AEB9D7}" dt="2020-04-17T15:56:36.501" v="2428" actId="20577"/>
          <ac:spMkLst>
            <pc:docMk/>
            <pc:sldMk cId="3919944869" sldId="377"/>
            <ac:spMk id="9" creationId="{00000000-0000-0000-0000-000000000000}"/>
          </ac:spMkLst>
        </pc:spChg>
        <pc:spChg chg="mod">
          <ac:chgData name="Daniel Paradis" userId="93f32eb927b20ede" providerId="LiveId" clId="{99B6CD61-84DD-478F-858C-5C7FB6AEB9D7}" dt="2020-04-17T15:55:37.149" v="2404" actId="20577"/>
          <ac:spMkLst>
            <pc:docMk/>
            <pc:sldMk cId="3919944869" sldId="377"/>
            <ac:spMk id="10" creationId="{00000000-0000-0000-0000-000000000000}"/>
          </ac:spMkLst>
        </pc:spChg>
        <pc:spChg chg="mod">
          <ac:chgData name="Daniel Paradis" userId="93f32eb927b20ede" providerId="LiveId" clId="{99B6CD61-84DD-478F-858C-5C7FB6AEB9D7}" dt="2020-04-17T15:58:57.980" v="2449" actId="6549"/>
          <ac:spMkLst>
            <pc:docMk/>
            <pc:sldMk cId="3919944869" sldId="377"/>
            <ac:spMk id="11" creationId="{00000000-0000-0000-0000-000000000000}"/>
          </ac:spMkLst>
        </pc:spChg>
      </pc:sldChg>
      <pc:sldChg chg="modSp mod">
        <pc:chgData name="Daniel Paradis" userId="93f32eb927b20ede" providerId="LiveId" clId="{99B6CD61-84DD-478F-858C-5C7FB6AEB9D7}" dt="2020-04-17T16:06:07.184" v="2518" actId="20577"/>
        <pc:sldMkLst>
          <pc:docMk/>
          <pc:sldMk cId="979103695" sldId="379"/>
        </pc:sldMkLst>
        <pc:spChg chg="mod">
          <ac:chgData name="Daniel Paradis" userId="93f32eb927b20ede" providerId="LiveId" clId="{99B6CD61-84DD-478F-858C-5C7FB6AEB9D7}" dt="2020-04-17T16:06:07.184" v="2518" actId="20577"/>
          <ac:spMkLst>
            <pc:docMk/>
            <pc:sldMk cId="979103695" sldId="379"/>
            <ac:spMk id="3" creationId="{00000000-0000-0000-0000-000000000000}"/>
          </ac:spMkLst>
        </pc:spChg>
      </pc:sldChg>
      <pc:sldChg chg="modSp mod">
        <pc:chgData name="Daniel Paradis" userId="93f32eb927b20ede" providerId="LiveId" clId="{99B6CD61-84DD-478F-858C-5C7FB6AEB9D7}" dt="2020-04-17T16:03:48.599" v="2485" actId="20577"/>
        <pc:sldMkLst>
          <pc:docMk/>
          <pc:sldMk cId="436526675" sldId="380"/>
        </pc:sldMkLst>
        <pc:spChg chg="mod">
          <ac:chgData name="Daniel Paradis" userId="93f32eb927b20ede" providerId="LiveId" clId="{99B6CD61-84DD-478F-858C-5C7FB6AEB9D7}" dt="2020-04-17T16:02:46.971" v="2473" actId="20577"/>
          <ac:spMkLst>
            <pc:docMk/>
            <pc:sldMk cId="436526675" sldId="380"/>
            <ac:spMk id="2" creationId="{00000000-0000-0000-0000-000000000000}"/>
          </ac:spMkLst>
        </pc:spChg>
        <pc:spChg chg="mod">
          <ac:chgData name="Daniel Paradis" userId="93f32eb927b20ede" providerId="LiveId" clId="{99B6CD61-84DD-478F-858C-5C7FB6AEB9D7}" dt="2020-04-17T16:02:59.698" v="2474" actId="20577"/>
          <ac:spMkLst>
            <pc:docMk/>
            <pc:sldMk cId="436526675" sldId="380"/>
            <ac:spMk id="15" creationId="{00000000-0000-0000-0000-000000000000}"/>
          </ac:spMkLst>
        </pc:spChg>
        <pc:spChg chg="mod">
          <ac:chgData name="Daniel Paradis" userId="93f32eb927b20ede" providerId="LiveId" clId="{99B6CD61-84DD-478F-858C-5C7FB6AEB9D7}" dt="2020-04-17T16:03:48.599" v="2485" actId="20577"/>
          <ac:spMkLst>
            <pc:docMk/>
            <pc:sldMk cId="436526675" sldId="380"/>
            <ac:spMk id="19" creationId="{00000000-0000-0000-0000-000000000000}"/>
          </ac:spMkLst>
        </pc:spChg>
      </pc:sldChg>
      <pc:sldChg chg="modSp mod">
        <pc:chgData name="Daniel Paradis" userId="93f32eb927b20ede" providerId="LiveId" clId="{99B6CD61-84DD-478F-858C-5C7FB6AEB9D7}" dt="2020-04-17T16:05:35.011" v="2506" actId="20577"/>
        <pc:sldMkLst>
          <pc:docMk/>
          <pc:sldMk cId="1702874793" sldId="381"/>
        </pc:sldMkLst>
        <pc:spChg chg="mod">
          <ac:chgData name="Daniel Paradis" userId="93f32eb927b20ede" providerId="LiveId" clId="{99B6CD61-84DD-478F-858C-5C7FB6AEB9D7}" dt="2020-04-17T16:05:25.075" v="2505" actId="2711"/>
          <ac:spMkLst>
            <pc:docMk/>
            <pc:sldMk cId="1702874793" sldId="381"/>
            <ac:spMk id="2" creationId="{00000000-0000-0000-0000-000000000000}"/>
          </ac:spMkLst>
        </pc:spChg>
        <pc:spChg chg="mod">
          <ac:chgData name="Daniel Paradis" userId="93f32eb927b20ede" providerId="LiveId" clId="{99B6CD61-84DD-478F-858C-5C7FB6AEB9D7}" dt="2020-04-17T16:05:35.011" v="2506" actId="20577"/>
          <ac:spMkLst>
            <pc:docMk/>
            <pc:sldMk cId="1702874793" sldId="381"/>
            <ac:spMk id="3" creationId="{00000000-0000-0000-0000-000000000000}"/>
          </ac:spMkLst>
        </pc:spChg>
      </pc:sldChg>
      <pc:sldChg chg="modSp mod">
        <pc:chgData name="Daniel Paradis" userId="93f32eb927b20ede" providerId="LiveId" clId="{99B6CD61-84DD-478F-858C-5C7FB6AEB9D7}" dt="2020-04-17T16:06:23.466" v="2535" actId="6549"/>
        <pc:sldMkLst>
          <pc:docMk/>
          <pc:sldMk cId="464770828" sldId="382"/>
        </pc:sldMkLst>
        <pc:spChg chg="mod">
          <ac:chgData name="Daniel Paradis" userId="93f32eb927b20ede" providerId="LiveId" clId="{99B6CD61-84DD-478F-858C-5C7FB6AEB9D7}" dt="2020-04-17T16:06:23.466" v="2535" actId="6549"/>
          <ac:spMkLst>
            <pc:docMk/>
            <pc:sldMk cId="464770828" sldId="382"/>
            <ac:spMk id="3" creationId="{00000000-0000-0000-0000-000000000000}"/>
          </ac:spMkLst>
        </pc:spChg>
      </pc:sldChg>
      <pc:sldChg chg="modSp mod">
        <pc:chgData name="Daniel Paradis" userId="93f32eb927b20ede" providerId="LiveId" clId="{99B6CD61-84DD-478F-858C-5C7FB6AEB9D7}" dt="2020-04-17T16:04:55.576" v="2498" actId="20577"/>
        <pc:sldMkLst>
          <pc:docMk/>
          <pc:sldMk cId="3346227214" sldId="383"/>
        </pc:sldMkLst>
        <pc:spChg chg="mod">
          <ac:chgData name="Daniel Paradis" userId="93f32eb927b20ede" providerId="LiveId" clId="{99B6CD61-84DD-478F-858C-5C7FB6AEB9D7}" dt="2020-04-17T16:04:18.012" v="2496" actId="6549"/>
          <ac:spMkLst>
            <pc:docMk/>
            <pc:sldMk cId="3346227214" sldId="383"/>
            <ac:spMk id="2" creationId="{00000000-0000-0000-0000-000000000000}"/>
          </ac:spMkLst>
        </pc:spChg>
        <pc:spChg chg="mod">
          <ac:chgData name="Daniel Paradis" userId="93f32eb927b20ede" providerId="LiveId" clId="{99B6CD61-84DD-478F-858C-5C7FB6AEB9D7}" dt="2020-04-17T16:04:55.576" v="2498" actId="20577"/>
          <ac:spMkLst>
            <pc:docMk/>
            <pc:sldMk cId="3346227214" sldId="383"/>
            <ac:spMk id="12" creationId="{00000000-0000-0000-0000-000000000000}"/>
          </ac:spMkLst>
        </pc:spChg>
      </pc:sldChg>
      <pc:sldChg chg="modSp mod">
        <pc:chgData name="Daniel Paradis" userId="93f32eb927b20ede" providerId="LiveId" clId="{99B6CD61-84DD-478F-858C-5C7FB6AEB9D7}" dt="2020-04-17T16:06:51.951" v="2538" actId="20577"/>
        <pc:sldMkLst>
          <pc:docMk/>
          <pc:sldMk cId="3148416172" sldId="384"/>
        </pc:sldMkLst>
        <pc:spChg chg="mod">
          <ac:chgData name="Daniel Paradis" userId="93f32eb927b20ede" providerId="LiveId" clId="{99B6CD61-84DD-478F-858C-5C7FB6AEB9D7}" dt="2020-04-17T16:06:42.435" v="2537"/>
          <ac:spMkLst>
            <pc:docMk/>
            <pc:sldMk cId="3148416172" sldId="384"/>
            <ac:spMk id="2" creationId="{00000000-0000-0000-0000-000000000000}"/>
          </ac:spMkLst>
        </pc:spChg>
        <pc:spChg chg="mod">
          <ac:chgData name="Daniel Paradis" userId="93f32eb927b20ede" providerId="LiveId" clId="{99B6CD61-84DD-478F-858C-5C7FB6AEB9D7}" dt="2020-04-17T16:06:51.951" v="2538" actId="20577"/>
          <ac:spMkLst>
            <pc:docMk/>
            <pc:sldMk cId="3148416172" sldId="384"/>
            <ac:spMk id="3" creationId="{00000000-0000-0000-0000-000000000000}"/>
          </ac:spMkLst>
        </pc:spChg>
      </pc:sldChg>
      <pc:sldChg chg="modSp mod">
        <pc:chgData name="Daniel Paradis" userId="93f32eb927b20ede" providerId="LiveId" clId="{99B6CD61-84DD-478F-858C-5C7FB6AEB9D7}" dt="2020-04-17T16:08:10.622" v="2557" actId="20577"/>
        <pc:sldMkLst>
          <pc:docMk/>
          <pc:sldMk cId="1199561035" sldId="386"/>
        </pc:sldMkLst>
        <pc:spChg chg="mod">
          <ac:chgData name="Daniel Paradis" userId="93f32eb927b20ede" providerId="LiveId" clId="{99B6CD61-84DD-478F-858C-5C7FB6AEB9D7}" dt="2020-04-17T16:08:10.622" v="2557" actId="20577"/>
          <ac:spMkLst>
            <pc:docMk/>
            <pc:sldMk cId="1199561035" sldId="386"/>
            <ac:spMk id="6" creationId="{00000000-0000-0000-0000-000000000000}"/>
          </ac:spMkLst>
        </pc:spChg>
        <pc:spChg chg="mod">
          <ac:chgData name="Daniel Paradis" userId="93f32eb927b20ede" providerId="LiveId" clId="{99B6CD61-84DD-478F-858C-5C7FB6AEB9D7}" dt="2020-04-17T16:08:05.045" v="2555" actId="20577"/>
          <ac:spMkLst>
            <pc:docMk/>
            <pc:sldMk cId="1199561035" sldId="386"/>
            <ac:spMk id="7" creationId="{00000000-0000-0000-0000-000000000000}"/>
          </ac:spMkLst>
        </pc:spChg>
      </pc:sldChg>
      <pc:sldChg chg="delCm modNotesTx">
        <pc:chgData name="Daniel Paradis" userId="93f32eb927b20ede" providerId="LiveId" clId="{99B6CD61-84DD-478F-858C-5C7FB6AEB9D7}" dt="2020-04-17T17:43:16.199" v="2727" actId="1592"/>
        <pc:sldMkLst>
          <pc:docMk/>
          <pc:sldMk cId="1352359405" sldId="387"/>
        </pc:sldMkLst>
      </pc:sldChg>
      <pc:sldChg chg="modSp mod">
        <pc:chgData name="Daniel Paradis" userId="93f32eb927b20ede" providerId="LiveId" clId="{99B6CD61-84DD-478F-858C-5C7FB6AEB9D7}" dt="2020-04-17T14:17:25.357" v="1249" actId="313"/>
        <pc:sldMkLst>
          <pc:docMk/>
          <pc:sldMk cId="2591428003" sldId="390"/>
        </pc:sldMkLst>
        <pc:spChg chg="mod">
          <ac:chgData name="Daniel Paradis" userId="93f32eb927b20ede" providerId="LiveId" clId="{99B6CD61-84DD-478F-858C-5C7FB6AEB9D7}" dt="2020-04-17T14:17:25.357" v="1249" actId="313"/>
          <ac:spMkLst>
            <pc:docMk/>
            <pc:sldMk cId="2591428003" sldId="390"/>
            <ac:spMk id="3" creationId="{00000000-0000-0000-0000-000000000000}"/>
          </ac:spMkLst>
        </pc:spChg>
      </pc:sldChg>
      <pc:sldChg chg="modSp mod">
        <pc:chgData name="Daniel Paradis" userId="93f32eb927b20ede" providerId="LiveId" clId="{99B6CD61-84DD-478F-858C-5C7FB6AEB9D7}" dt="2020-04-17T16:10:57.949" v="2572" actId="20577"/>
        <pc:sldMkLst>
          <pc:docMk/>
          <pc:sldMk cId="196883628" sldId="391"/>
        </pc:sldMkLst>
        <pc:spChg chg="mod">
          <ac:chgData name="Daniel Paradis" userId="93f32eb927b20ede" providerId="LiveId" clId="{99B6CD61-84DD-478F-858C-5C7FB6AEB9D7}" dt="2020-04-17T16:10:57.949" v="2572" actId="20577"/>
          <ac:spMkLst>
            <pc:docMk/>
            <pc:sldMk cId="196883628" sldId="391"/>
            <ac:spMk id="3" creationId="{00000000-0000-0000-0000-000000000000}"/>
          </ac:spMkLst>
        </pc:spChg>
      </pc:sldChg>
      <pc:sldChg chg="modSp mod">
        <pc:chgData name="Daniel Paradis" userId="93f32eb927b20ede" providerId="LiveId" clId="{99B6CD61-84DD-478F-858C-5C7FB6AEB9D7}" dt="2020-04-17T16:11:35.420" v="2589" actId="20577"/>
        <pc:sldMkLst>
          <pc:docMk/>
          <pc:sldMk cId="2307893476" sldId="392"/>
        </pc:sldMkLst>
        <pc:spChg chg="mod">
          <ac:chgData name="Daniel Paradis" userId="93f32eb927b20ede" providerId="LiveId" clId="{99B6CD61-84DD-478F-858C-5C7FB6AEB9D7}" dt="2020-04-17T16:11:35.420" v="2589" actId="20577"/>
          <ac:spMkLst>
            <pc:docMk/>
            <pc:sldMk cId="2307893476" sldId="392"/>
            <ac:spMk id="3" creationId="{00000000-0000-0000-0000-000000000000}"/>
          </ac:spMkLst>
        </pc:spChg>
      </pc:sldChg>
      <pc:sldChg chg="modSp mod">
        <pc:chgData name="Daniel Paradis" userId="93f32eb927b20ede" providerId="LiveId" clId="{99B6CD61-84DD-478F-858C-5C7FB6AEB9D7}" dt="2020-04-17T16:11:51.856" v="2602" actId="20577"/>
        <pc:sldMkLst>
          <pc:docMk/>
          <pc:sldMk cId="868444538" sldId="393"/>
        </pc:sldMkLst>
        <pc:spChg chg="mod">
          <ac:chgData name="Daniel Paradis" userId="93f32eb927b20ede" providerId="LiveId" clId="{99B6CD61-84DD-478F-858C-5C7FB6AEB9D7}" dt="2020-04-17T16:11:51.856" v="2602" actId="20577"/>
          <ac:spMkLst>
            <pc:docMk/>
            <pc:sldMk cId="868444538" sldId="393"/>
            <ac:spMk id="3" creationId="{00000000-0000-0000-0000-000000000000}"/>
          </ac:spMkLst>
        </pc:spChg>
      </pc:sldChg>
      <pc:sldChg chg="modSp mod">
        <pc:chgData name="Daniel Paradis" userId="93f32eb927b20ede" providerId="LiveId" clId="{99B6CD61-84DD-478F-858C-5C7FB6AEB9D7}" dt="2020-04-17T16:12:21.858" v="2619" actId="20577"/>
        <pc:sldMkLst>
          <pc:docMk/>
          <pc:sldMk cId="564313023" sldId="394"/>
        </pc:sldMkLst>
        <pc:spChg chg="mod">
          <ac:chgData name="Daniel Paradis" userId="93f32eb927b20ede" providerId="LiveId" clId="{99B6CD61-84DD-478F-858C-5C7FB6AEB9D7}" dt="2020-04-17T16:12:21.858" v="2619" actId="20577"/>
          <ac:spMkLst>
            <pc:docMk/>
            <pc:sldMk cId="564313023" sldId="394"/>
            <ac:spMk id="3" creationId="{00000000-0000-0000-0000-000000000000}"/>
          </ac:spMkLst>
        </pc:spChg>
      </pc:sldChg>
      <pc:sldChg chg="delCm">
        <pc:chgData name="Daniel Paradis" userId="93f32eb927b20ede" providerId="LiveId" clId="{99B6CD61-84DD-478F-858C-5C7FB6AEB9D7}" dt="2020-04-03T15:20:24.005" v="960" actId="1592"/>
        <pc:sldMkLst>
          <pc:docMk/>
          <pc:sldMk cId="4023766639" sldId="395"/>
        </pc:sldMkLst>
      </pc:sldChg>
      <pc:sldChg chg="modSp mod">
        <pc:chgData name="Daniel Paradis" userId="93f32eb927b20ede" providerId="LiveId" clId="{99B6CD61-84DD-478F-858C-5C7FB6AEB9D7}" dt="2020-04-25T16:10:11.744" v="6473" actId="20577"/>
        <pc:sldMkLst>
          <pc:docMk/>
          <pc:sldMk cId="1459993768" sldId="396"/>
        </pc:sldMkLst>
        <pc:spChg chg="mod">
          <ac:chgData name="Daniel Paradis" userId="93f32eb927b20ede" providerId="LiveId" clId="{99B6CD61-84DD-478F-858C-5C7FB6AEB9D7}" dt="2020-04-25T16:10:11.744" v="6473" actId="20577"/>
          <ac:spMkLst>
            <pc:docMk/>
            <pc:sldMk cId="1459993768" sldId="396"/>
            <ac:spMk id="3" creationId="{00000000-0000-0000-0000-000000000000}"/>
          </ac:spMkLst>
        </pc:spChg>
      </pc:sldChg>
      <pc:sldChg chg="delCm">
        <pc:chgData name="Daniel Paradis" userId="93f32eb927b20ede" providerId="LiveId" clId="{99B6CD61-84DD-478F-858C-5C7FB6AEB9D7}" dt="2020-04-24T18:24:04.158" v="4908" actId="1592"/>
        <pc:sldMkLst>
          <pc:docMk/>
          <pc:sldMk cId="3419635116" sldId="399"/>
        </pc:sldMkLst>
      </pc:sldChg>
      <pc:sldChg chg="modSp mod">
        <pc:chgData name="Daniel Paradis" userId="93f32eb927b20ede" providerId="LiveId" clId="{99B6CD61-84DD-478F-858C-5C7FB6AEB9D7}" dt="2020-04-17T16:14:27.480" v="2649" actId="20577"/>
        <pc:sldMkLst>
          <pc:docMk/>
          <pc:sldMk cId="3351671831" sldId="404"/>
        </pc:sldMkLst>
        <pc:spChg chg="mod">
          <ac:chgData name="Daniel Paradis" userId="93f32eb927b20ede" providerId="LiveId" clId="{99B6CD61-84DD-478F-858C-5C7FB6AEB9D7}" dt="2020-04-17T16:14:27.480" v="2649" actId="20577"/>
          <ac:spMkLst>
            <pc:docMk/>
            <pc:sldMk cId="3351671831" sldId="404"/>
            <ac:spMk id="3" creationId="{00000000-0000-0000-0000-000000000000}"/>
          </ac:spMkLst>
        </pc:spChg>
      </pc:sldChg>
      <pc:sldChg chg="modSp mod">
        <pc:chgData name="Daniel Paradis" userId="93f32eb927b20ede" providerId="LiveId" clId="{99B6CD61-84DD-478F-858C-5C7FB6AEB9D7}" dt="2020-04-17T16:16:21.775" v="2655" actId="20577"/>
        <pc:sldMkLst>
          <pc:docMk/>
          <pc:sldMk cId="3523427583" sldId="406"/>
        </pc:sldMkLst>
        <pc:spChg chg="mod">
          <ac:chgData name="Daniel Paradis" userId="93f32eb927b20ede" providerId="LiveId" clId="{99B6CD61-84DD-478F-858C-5C7FB6AEB9D7}" dt="2020-04-17T16:16:21.775" v="2655" actId="20577"/>
          <ac:spMkLst>
            <pc:docMk/>
            <pc:sldMk cId="3523427583" sldId="406"/>
            <ac:spMk id="3" creationId="{00000000-0000-0000-0000-000000000000}"/>
          </ac:spMkLst>
        </pc:spChg>
      </pc:sldChg>
      <pc:sldChg chg="del addCm">
        <pc:chgData name="Daniel Paradis" userId="93f32eb927b20ede" providerId="LiveId" clId="{99B6CD61-84DD-478F-858C-5C7FB6AEB9D7}" dt="2020-04-17T19:58:54.223" v="3377" actId="47"/>
        <pc:sldMkLst>
          <pc:docMk/>
          <pc:sldMk cId="3782021965" sldId="412"/>
        </pc:sldMkLst>
      </pc:sldChg>
      <pc:sldChg chg="modSp mod addCm delCm modCm">
        <pc:chgData name="Daniel Paradis" userId="93f32eb927b20ede" providerId="LiveId" clId="{99B6CD61-84DD-478F-858C-5C7FB6AEB9D7}" dt="2020-04-17T17:49:31.724" v="2738" actId="14100"/>
        <pc:sldMkLst>
          <pc:docMk/>
          <pc:sldMk cId="756221635" sldId="413"/>
        </pc:sldMkLst>
        <pc:spChg chg="mod">
          <ac:chgData name="Daniel Paradis" userId="93f32eb927b20ede" providerId="LiveId" clId="{99B6CD61-84DD-478F-858C-5C7FB6AEB9D7}" dt="2020-04-17T17:49:31.724" v="2738" actId="14100"/>
          <ac:spMkLst>
            <pc:docMk/>
            <pc:sldMk cId="756221635" sldId="413"/>
            <ac:spMk id="3" creationId="{00000000-0000-0000-0000-000000000000}"/>
          </ac:spMkLst>
        </pc:spChg>
      </pc:sldChg>
      <pc:sldChg chg="del mod modShow delCm">
        <pc:chgData name="Daniel Paradis" userId="93f32eb927b20ede" providerId="LiveId" clId="{99B6CD61-84DD-478F-858C-5C7FB6AEB9D7}" dt="2020-05-05T00:32:59.522" v="8269" actId="47"/>
        <pc:sldMkLst>
          <pc:docMk/>
          <pc:sldMk cId="1586834170" sldId="417"/>
        </pc:sldMkLst>
      </pc:sldChg>
      <pc:sldChg chg="modSp mod addCm delCm modCm">
        <pc:chgData name="Daniel Paradis" userId="93f32eb927b20ede" providerId="LiveId" clId="{99B6CD61-84DD-478F-858C-5C7FB6AEB9D7}" dt="2020-04-27T16:59:42.414" v="7996" actId="20577"/>
        <pc:sldMkLst>
          <pc:docMk/>
          <pc:sldMk cId="3828642250" sldId="418"/>
        </pc:sldMkLst>
        <pc:spChg chg="mod">
          <ac:chgData name="Daniel Paradis" userId="93f32eb927b20ede" providerId="LiveId" clId="{99B6CD61-84DD-478F-858C-5C7FB6AEB9D7}" dt="2020-04-27T16:59:42.414" v="7996" actId="20577"/>
          <ac:spMkLst>
            <pc:docMk/>
            <pc:sldMk cId="3828642250" sldId="418"/>
            <ac:spMk id="3" creationId="{00000000-0000-0000-0000-000000000000}"/>
          </ac:spMkLst>
        </pc:spChg>
      </pc:sldChg>
      <pc:sldChg chg="del">
        <pc:chgData name="Daniel Paradis" userId="93f32eb927b20ede" providerId="LiveId" clId="{99B6CD61-84DD-478F-858C-5C7FB6AEB9D7}" dt="2020-04-25T16:27:51.855" v="6739" actId="47"/>
        <pc:sldMkLst>
          <pc:docMk/>
          <pc:sldMk cId="2397982347" sldId="419"/>
        </pc:sldMkLst>
      </pc:sldChg>
      <pc:sldChg chg="modSp mod">
        <pc:chgData name="Daniel Paradis" userId="93f32eb927b20ede" providerId="LiveId" clId="{99B6CD61-84DD-478F-858C-5C7FB6AEB9D7}" dt="2020-04-26T20:24:30.722" v="7849"/>
        <pc:sldMkLst>
          <pc:docMk/>
          <pc:sldMk cId="3184156769" sldId="420"/>
        </pc:sldMkLst>
        <pc:spChg chg="mod">
          <ac:chgData name="Daniel Paradis" userId="93f32eb927b20ede" providerId="LiveId" clId="{99B6CD61-84DD-478F-858C-5C7FB6AEB9D7}" dt="2020-04-26T20:24:30.722" v="7849"/>
          <ac:spMkLst>
            <pc:docMk/>
            <pc:sldMk cId="3184156769" sldId="420"/>
            <ac:spMk id="3" creationId="{00000000-0000-0000-0000-000000000000}"/>
          </ac:spMkLst>
        </pc:spChg>
      </pc:sldChg>
      <pc:sldChg chg="modSp mod">
        <pc:chgData name="Daniel Paradis" userId="93f32eb927b20ede" providerId="LiveId" clId="{99B6CD61-84DD-478F-858C-5C7FB6AEB9D7}" dt="2020-04-25T17:05:45.219" v="7428" actId="403"/>
        <pc:sldMkLst>
          <pc:docMk/>
          <pc:sldMk cId="2724396163" sldId="421"/>
        </pc:sldMkLst>
        <pc:spChg chg="mod">
          <ac:chgData name="Daniel Paradis" userId="93f32eb927b20ede" providerId="LiveId" clId="{99B6CD61-84DD-478F-858C-5C7FB6AEB9D7}" dt="2020-04-25T17:05:45.219" v="7428" actId="403"/>
          <ac:spMkLst>
            <pc:docMk/>
            <pc:sldMk cId="2724396163" sldId="421"/>
            <ac:spMk id="3" creationId="{00000000-0000-0000-0000-000000000000}"/>
          </ac:spMkLst>
        </pc:spChg>
      </pc:sldChg>
      <pc:sldChg chg="modSp mod">
        <pc:chgData name="Daniel Paradis" userId="93f32eb927b20ede" providerId="LiveId" clId="{99B6CD61-84DD-478F-858C-5C7FB6AEB9D7}" dt="2020-04-25T17:05:56.707" v="7429" actId="403"/>
        <pc:sldMkLst>
          <pc:docMk/>
          <pc:sldMk cId="3919476530" sldId="422"/>
        </pc:sldMkLst>
        <pc:spChg chg="mod">
          <ac:chgData name="Daniel Paradis" userId="93f32eb927b20ede" providerId="LiveId" clId="{99B6CD61-84DD-478F-858C-5C7FB6AEB9D7}" dt="2020-04-25T17:05:56.707" v="7429" actId="403"/>
          <ac:spMkLst>
            <pc:docMk/>
            <pc:sldMk cId="3919476530" sldId="422"/>
            <ac:spMk id="3" creationId="{00000000-0000-0000-0000-000000000000}"/>
          </ac:spMkLst>
        </pc:spChg>
      </pc:sldChg>
      <pc:sldChg chg="modSp mod delCm">
        <pc:chgData name="Daniel Paradis" userId="93f32eb927b20ede" providerId="LiveId" clId="{99B6CD61-84DD-478F-858C-5C7FB6AEB9D7}" dt="2020-04-25T17:06:32.289" v="7446" actId="20577"/>
        <pc:sldMkLst>
          <pc:docMk/>
          <pc:sldMk cId="3125567762" sldId="424"/>
        </pc:sldMkLst>
        <pc:spChg chg="mod">
          <ac:chgData name="Daniel Paradis" userId="93f32eb927b20ede" providerId="LiveId" clId="{99B6CD61-84DD-478F-858C-5C7FB6AEB9D7}" dt="2020-04-25T17:06:32.289" v="7446" actId="20577"/>
          <ac:spMkLst>
            <pc:docMk/>
            <pc:sldMk cId="3125567762" sldId="424"/>
            <ac:spMk id="6" creationId="{00000000-0000-0000-0000-000000000000}"/>
          </ac:spMkLst>
        </pc:spChg>
      </pc:sldChg>
      <pc:sldChg chg="modSp mod addCm delCm modCm">
        <pc:chgData name="Daniel Paradis" userId="93f32eb927b20ede" providerId="LiveId" clId="{99B6CD61-84DD-478F-858C-5C7FB6AEB9D7}" dt="2020-04-20T22:25:01.918" v="3887" actId="20577"/>
        <pc:sldMkLst>
          <pc:docMk/>
          <pc:sldMk cId="1660420202" sldId="426"/>
        </pc:sldMkLst>
        <pc:spChg chg="mod">
          <ac:chgData name="Daniel Paradis" userId="93f32eb927b20ede" providerId="LiveId" clId="{99B6CD61-84DD-478F-858C-5C7FB6AEB9D7}" dt="2020-04-20T22:25:01.918" v="3887" actId="20577"/>
          <ac:spMkLst>
            <pc:docMk/>
            <pc:sldMk cId="1660420202" sldId="426"/>
            <ac:spMk id="3" creationId="{00000000-0000-0000-0000-000000000000}"/>
          </ac:spMkLst>
        </pc:spChg>
      </pc:sldChg>
      <pc:sldChg chg="addCm">
        <pc:chgData name="Daniel Paradis" userId="93f32eb927b20ede" providerId="LiveId" clId="{99B6CD61-84DD-478F-858C-5C7FB6AEB9D7}" dt="2020-04-17T17:56:54.776" v="2741" actId="1589"/>
        <pc:sldMkLst>
          <pc:docMk/>
          <pc:sldMk cId="713841654" sldId="428"/>
        </pc:sldMkLst>
      </pc:sldChg>
      <pc:sldChg chg="modSp mod">
        <pc:chgData name="Daniel Paradis" userId="93f32eb927b20ede" providerId="LiveId" clId="{99B6CD61-84DD-478F-858C-5C7FB6AEB9D7}" dt="2020-04-21T14:53:47.511" v="4578" actId="20577"/>
        <pc:sldMkLst>
          <pc:docMk/>
          <pc:sldMk cId="224928321" sldId="429"/>
        </pc:sldMkLst>
        <pc:spChg chg="mod">
          <ac:chgData name="Daniel Paradis" userId="93f32eb927b20ede" providerId="LiveId" clId="{99B6CD61-84DD-478F-858C-5C7FB6AEB9D7}" dt="2020-04-21T14:53:47.511" v="4578" actId="20577"/>
          <ac:spMkLst>
            <pc:docMk/>
            <pc:sldMk cId="224928321" sldId="429"/>
            <ac:spMk id="3" creationId="{00000000-0000-0000-0000-000000000000}"/>
          </ac:spMkLst>
        </pc:spChg>
      </pc:sldChg>
      <pc:sldChg chg="modSp mod">
        <pc:chgData name="Daniel Paradis" userId="93f32eb927b20ede" providerId="LiveId" clId="{99B6CD61-84DD-478F-858C-5C7FB6AEB9D7}" dt="2020-04-21T14:54:33.214" v="4582" actId="6549"/>
        <pc:sldMkLst>
          <pc:docMk/>
          <pc:sldMk cId="2718326006" sldId="432"/>
        </pc:sldMkLst>
        <pc:spChg chg="mod">
          <ac:chgData name="Daniel Paradis" userId="93f32eb927b20ede" providerId="LiveId" clId="{99B6CD61-84DD-478F-858C-5C7FB6AEB9D7}" dt="2020-04-21T14:54:33.214" v="4582" actId="6549"/>
          <ac:spMkLst>
            <pc:docMk/>
            <pc:sldMk cId="2718326006" sldId="432"/>
            <ac:spMk id="3" creationId="{00000000-0000-0000-0000-000000000000}"/>
          </ac:spMkLst>
        </pc:spChg>
      </pc:sldChg>
      <pc:sldChg chg="modSp mod">
        <pc:chgData name="Daniel Paradis" userId="93f32eb927b20ede" providerId="LiveId" clId="{99B6CD61-84DD-478F-858C-5C7FB6AEB9D7}" dt="2020-04-21T14:57:39.126" v="4616" actId="6549"/>
        <pc:sldMkLst>
          <pc:docMk/>
          <pc:sldMk cId="3486857666" sldId="433"/>
        </pc:sldMkLst>
        <pc:spChg chg="mod">
          <ac:chgData name="Daniel Paradis" userId="93f32eb927b20ede" providerId="LiveId" clId="{99B6CD61-84DD-478F-858C-5C7FB6AEB9D7}" dt="2020-04-21T14:57:39.126" v="4616" actId="6549"/>
          <ac:spMkLst>
            <pc:docMk/>
            <pc:sldMk cId="3486857666" sldId="433"/>
            <ac:spMk id="3" creationId="{00000000-0000-0000-0000-000000000000}"/>
          </ac:spMkLst>
        </pc:spChg>
      </pc:sldChg>
      <pc:sldChg chg="modSp mod delCm">
        <pc:chgData name="Daniel Paradis" userId="93f32eb927b20ede" providerId="LiveId" clId="{99B6CD61-84DD-478F-858C-5C7FB6AEB9D7}" dt="2020-04-21T14:58:14.374" v="4625"/>
        <pc:sldMkLst>
          <pc:docMk/>
          <pc:sldMk cId="1461961566" sldId="434"/>
        </pc:sldMkLst>
        <pc:spChg chg="mod">
          <ac:chgData name="Daniel Paradis" userId="93f32eb927b20ede" providerId="LiveId" clId="{99B6CD61-84DD-478F-858C-5C7FB6AEB9D7}" dt="2020-04-21T14:58:14.374" v="4625"/>
          <ac:spMkLst>
            <pc:docMk/>
            <pc:sldMk cId="1461961566" sldId="434"/>
            <ac:spMk id="3" creationId="{00000000-0000-0000-0000-000000000000}"/>
          </ac:spMkLst>
        </pc:spChg>
      </pc:sldChg>
      <pc:sldChg chg="modSp mod delCm">
        <pc:chgData name="Daniel Paradis" userId="93f32eb927b20ede" providerId="LiveId" clId="{99B6CD61-84DD-478F-858C-5C7FB6AEB9D7}" dt="2020-04-21T14:59:41.706" v="4626" actId="1592"/>
        <pc:sldMkLst>
          <pc:docMk/>
          <pc:sldMk cId="1878698498" sldId="435"/>
        </pc:sldMkLst>
        <pc:spChg chg="mod">
          <ac:chgData name="Daniel Paradis" userId="93f32eb927b20ede" providerId="LiveId" clId="{99B6CD61-84DD-478F-858C-5C7FB6AEB9D7}" dt="2020-04-17T18:16:33.019" v="2932" actId="6549"/>
          <ac:spMkLst>
            <pc:docMk/>
            <pc:sldMk cId="1878698498" sldId="435"/>
            <ac:spMk id="3" creationId="{00000000-0000-0000-0000-000000000000}"/>
          </ac:spMkLst>
        </pc:spChg>
      </pc:sldChg>
      <pc:sldChg chg="modSp mod delCm">
        <pc:chgData name="Daniel Paradis" userId="93f32eb927b20ede" providerId="LiveId" clId="{99B6CD61-84DD-478F-858C-5C7FB6AEB9D7}" dt="2020-04-24T18:34:05.162" v="4965" actId="1592"/>
        <pc:sldMkLst>
          <pc:docMk/>
          <pc:sldMk cId="3452706346" sldId="436"/>
        </pc:sldMkLst>
        <pc:spChg chg="mod">
          <ac:chgData name="Daniel Paradis" userId="93f32eb927b20ede" providerId="LiveId" clId="{99B6CD61-84DD-478F-858C-5C7FB6AEB9D7}" dt="2020-04-24T18:34:01.901" v="4964" actId="20577"/>
          <ac:spMkLst>
            <pc:docMk/>
            <pc:sldMk cId="3452706346" sldId="436"/>
            <ac:spMk id="3" creationId="{00000000-0000-0000-0000-000000000000}"/>
          </ac:spMkLst>
        </pc:spChg>
      </pc:sldChg>
      <pc:sldChg chg="modSp mod">
        <pc:chgData name="Daniel Paradis" userId="93f32eb927b20ede" providerId="LiveId" clId="{99B6CD61-84DD-478F-858C-5C7FB6AEB9D7}" dt="2020-04-25T17:11:42.840" v="7453" actId="20577"/>
        <pc:sldMkLst>
          <pc:docMk/>
          <pc:sldMk cId="1686618805" sldId="439"/>
        </pc:sldMkLst>
        <pc:spChg chg="mod">
          <ac:chgData name="Daniel Paradis" userId="93f32eb927b20ede" providerId="LiveId" clId="{99B6CD61-84DD-478F-858C-5C7FB6AEB9D7}" dt="2020-04-25T17:11:42.840" v="7453" actId="20577"/>
          <ac:spMkLst>
            <pc:docMk/>
            <pc:sldMk cId="1686618805" sldId="439"/>
            <ac:spMk id="3" creationId="{00000000-0000-0000-0000-000000000000}"/>
          </ac:spMkLst>
        </pc:spChg>
      </pc:sldChg>
      <pc:sldChg chg="addSp delSp modSp mod addCm delCm">
        <pc:chgData name="Daniel Paradis" userId="93f32eb927b20ede" providerId="LiveId" clId="{99B6CD61-84DD-478F-858C-5C7FB6AEB9D7}" dt="2020-04-17T20:12:30.612" v="3385" actId="692"/>
        <pc:sldMkLst>
          <pc:docMk/>
          <pc:sldMk cId="706234157" sldId="443"/>
        </pc:sldMkLst>
        <pc:spChg chg="add del mod">
          <ac:chgData name="Daniel Paradis" userId="93f32eb927b20ede" providerId="LiveId" clId="{99B6CD61-84DD-478F-858C-5C7FB6AEB9D7}" dt="2020-04-17T20:12:07.139" v="3380" actId="478"/>
          <ac:spMkLst>
            <pc:docMk/>
            <pc:sldMk cId="706234157" sldId="443"/>
            <ac:spMk id="3" creationId="{64532D3D-044F-4ABC-8907-439B2F1EFB27}"/>
          </ac:spMkLst>
        </pc:spChg>
        <pc:picChg chg="del">
          <ac:chgData name="Daniel Paradis" userId="93f32eb927b20ede" providerId="LiveId" clId="{99B6CD61-84DD-478F-858C-5C7FB6AEB9D7}" dt="2020-04-17T20:12:04.143" v="3379" actId="478"/>
          <ac:picMkLst>
            <pc:docMk/>
            <pc:sldMk cId="706234157" sldId="443"/>
            <ac:picMk id="6" creationId="{00000000-0000-0000-0000-000000000000}"/>
          </ac:picMkLst>
        </pc:picChg>
        <pc:picChg chg="add mod">
          <ac:chgData name="Daniel Paradis" userId="93f32eb927b20ede" providerId="LiveId" clId="{99B6CD61-84DD-478F-858C-5C7FB6AEB9D7}" dt="2020-04-17T20:12:30.612" v="3385" actId="692"/>
          <ac:picMkLst>
            <pc:docMk/>
            <pc:sldMk cId="706234157" sldId="443"/>
            <ac:picMk id="7" creationId="{1A3037B2-06C4-4D58-9070-1B816CEB060E}"/>
          </ac:picMkLst>
        </pc:picChg>
      </pc:sldChg>
      <pc:sldChg chg="modSp mod">
        <pc:chgData name="Daniel Paradis" userId="93f32eb927b20ede" providerId="LiveId" clId="{99B6CD61-84DD-478F-858C-5C7FB6AEB9D7}" dt="2020-04-27T17:38:36.566" v="8001" actId="313"/>
        <pc:sldMkLst>
          <pc:docMk/>
          <pc:sldMk cId="680806420" sldId="444"/>
        </pc:sldMkLst>
        <pc:spChg chg="mod">
          <ac:chgData name="Daniel Paradis" userId="93f32eb927b20ede" providerId="LiveId" clId="{99B6CD61-84DD-478F-858C-5C7FB6AEB9D7}" dt="2020-04-27T17:38:36.566" v="8001" actId="313"/>
          <ac:spMkLst>
            <pc:docMk/>
            <pc:sldMk cId="680806420" sldId="444"/>
            <ac:spMk id="3" creationId="{00000000-0000-0000-0000-000000000000}"/>
          </ac:spMkLst>
        </pc:spChg>
      </pc:sldChg>
      <pc:sldChg chg="modSp mod">
        <pc:chgData name="Daniel Paradis" userId="93f32eb927b20ede" providerId="LiveId" clId="{99B6CD61-84DD-478F-858C-5C7FB6AEB9D7}" dt="2020-04-25T17:12:37.911" v="7458" actId="20577"/>
        <pc:sldMkLst>
          <pc:docMk/>
          <pc:sldMk cId="4175094582" sldId="445"/>
        </pc:sldMkLst>
        <pc:spChg chg="mod">
          <ac:chgData name="Daniel Paradis" userId="93f32eb927b20ede" providerId="LiveId" clId="{99B6CD61-84DD-478F-858C-5C7FB6AEB9D7}" dt="2020-04-25T17:12:37.911" v="7458" actId="20577"/>
          <ac:spMkLst>
            <pc:docMk/>
            <pc:sldMk cId="4175094582" sldId="445"/>
            <ac:spMk id="3" creationId="{00000000-0000-0000-0000-000000000000}"/>
          </ac:spMkLst>
        </pc:spChg>
      </pc:sldChg>
      <pc:sldChg chg="modSp mod">
        <pc:chgData name="Daniel Paradis" userId="93f32eb927b20ede" providerId="LiveId" clId="{99B6CD61-84DD-478F-858C-5C7FB6AEB9D7}" dt="2020-04-27T17:38:40.975" v="8002" actId="313"/>
        <pc:sldMkLst>
          <pc:docMk/>
          <pc:sldMk cId="1392772324" sldId="447"/>
        </pc:sldMkLst>
        <pc:spChg chg="mod">
          <ac:chgData name="Daniel Paradis" userId="93f32eb927b20ede" providerId="LiveId" clId="{99B6CD61-84DD-478F-858C-5C7FB6AEB9D7}" dt="2020-03-31T15:37:16.724" v="321" actId="313"/>
          <ac:spMkLst>
            <pc:docMk/>
            <pc:sldMk cId="1392772324" sldId="447"/>
            <ac:spMk id="2" creationId="{00000000-0000-0000-0000-000000000000}"/>
          </ac:spMkLst>
        </pc:spChg>
        <pc:spChg chg="mod">
          <ac:chgData name="Daniel Paradis" userId="93f32eb927b20ede" providerId="LiveId" clId="{99B6CD61-84DD-478F-858C-5C7FB6AEB9D7}" dt="2020-04-27T17:38:40.975" v="8002" actId="313"/>
          <ac:spMkLst>
            <pc:docMk/>
            <pc:sldMk cId="1392772324" sldId="447"/>
            <ac:spMk id="3" creationId="{00000000-0000-0000-0000-000000000000}"/>
          </ac:spMkLst>
        </pc:spChg>
      </pc:sldChg>
      <pc:sldChg chg="modSp mod">
        <pc:chgData name="Daniel Paradis" userId="93f32eb927b20ede" providerId="LiveId" clId="{99B6CD61-84DD-478F-858C-5C7FB6AEB9D7}" dt="2020-04-27T17:48:56.861" v="8027" actId="20577"/>
        <pc:sldMkLst>
          <pc:docMk/>
          <pc:sldMk cId="3366013482" sldId="448"/>
        </pc:sldMkLst>
        <pc:spChg chg="mod">
          <ac:chgData name="Daniel Paradis" userId="93f32eb927b20ede" providerId="LiveId" clId="{99B6CD61-84DD-478F-858C-5C7FB6AEB9D7}" dt="2020-03-31T15:37:19.406" v="322" actId="313"/>
          <ac:spMkLst>
            <pc:docMk/>
            <pc:sldMk cId="3366013482" sldId="448"/>
            <ac:spMk id="2" creationId="{00000000-0000-0000-0000-000000000000}"/>
          </ac:spMkLst>
        </pc:spChg>
        <pc:spChg chg="mod">
          <ac:chgData name="Daniel Paradis" userId="93f32eb927b20ede" providerId="LiveId" clId="{99B6CD61-84DD-478F-858C-5C7FB6AEB9D7}" dt="2020-04-27T17:48:56.861" v="8027" actId="20577"/>
          <ac:spMkLst>
            <pc:docMk/>
            <pc:sldMk cId="3366013482" sldId="448"/>
            <ac:spMk id="3" creationId="{00000000-0000-0000-0000-000000000000}"/>
          </ac:spMkLst>
        </pc:spChg>
      </pc:sldChg>
      <pc:sldChg chg="modSp mod">
        <pc:chgData name="Daniel Paradis" userId="93f32eb927b20ede" providerId="LiveId" clId="{99B6CD61-84DD-478F-858C-5C7FB6AEB9D7}" dt="2020-04-27T17:53:12.084" v="8050" actId="20577"/>
        <pc:sldMkLst>
          <pc:docMk/>
          <pc:sldMk cId="2841326820" sldId="449"/>
        </pc:sldMkLst>
        <pc:spChg chg="mod">
          <ac:chgData name="Daniel Paradis" userId="93f32eb927b20ede" providerId="LiveId" clId="{99B6CD61-84DD-478F-858C-5C7FB6AEB9D7}" dt="2020-03-31T15:37:21.182" v="323" actId="313"/>
          <ac:spMkLst>
            <pc:docMk/>
            <pc:sldMk cId="2841326820" sldId="449"/>
            <ac:spMk id="2" creationId="{00000000-0000-0000-0000-000000000000}"/>
          </ac:spMkLst>
        </pc:spChg>
        <pc:spChg chg="mod">
          <ac:chgData name="Daniel Paradis" userId="93f32eb927b20ede" providerId="LiveId" clId="{99B6CD61-84DD-478F-858C-5C7FB6AEB9D7}" dt="2020-04-27T17:53:12.084" v="8050" actId="20577"/>
          <ac:spMkLst>
            <pc:docMk/>
            <pc:sldMk cId="2841326820" sldId="449"/>
            <ac:spMk id="3" creationId="{00000000-0000-0000-0000-000000000000}"/>
          </ac:spMkLst>
        </pc:spChg>
      </pc:sldChg>
      <pc:sldChg chg="modSp mod delCm modCm">
        <pc:chgData name="Daniel Paradis" userId="93f32eb927b20ede" providerId="LiveId" clId="{99B6CD61-84DD-478F-858C-5C7FB6AEB9D7}" dt="2020-04-25T17:29:33.428" v="7599" actId="20577"/>
        <pc:sldMkLst>
          <pc:docMk/>
          <pc:sldMk cId="2464735606" sldId="450"/>
        </pc:sldMkLst>
        <pc:spChg chg="mod">
          <ac:chgData name="Daniel Paradis" userId="93f32eb927b20ede" providerId="LiveId" clId="{99B6CD61-84DD-478F-858C-5C7FB6AEB9D7}" dt="2020-03-31T15:37:21.885" v="324" actId="313"/>
          <ac:spMkLst>
            <pc:docMk/>
            <pc:sldMk cId="2464735606" sldId="450"/>
            <ac:spMk id="2" creationId="{00000000-0000-0000-0000-000000000000}"/>
          </ac:spMkLst>
        </pc:spChg>
        <pc:spChg chg="mod">
          <ac:chgData name="Daniel Paradis" userId="93f32eb927b20ede" providerId="LiveId" clId="{99B6CD61-84DD-478F-858C-5C7FB6AEB9D7}" dt="2020-04-25T17:29:33.428" v="7599" actId="20577"/>
          <ac:spMkLst>
            <pc:docMk/>
            <pc:sldMk cId="2464735606" sldId="450"/>
            <ac:spMk id="3" creationId="{00000000-0000-0000-0000-000000000000}"/>
          </ac:spMkLst>
        </pc:spChg>
      </pc:sldChg>
      <pc:sldChg chg="modSp mod">
        <pc:chgData name="Daniel Paradis" userId="93f32eb927b20ede" providerId="LiveId" clId="{99B6CD61-84DD-478F-858C-5C7FB6AEB9D7}" dt="2020-04-25T17:30:21.419" v="7603" actId="1076"/>
        <pc:sldMkLst>
          <pc:docMk/>
          <pc:sldMk cId="764121404" sldId="451"/>
        </pc:sldMkLst>
        <pc:picChg chg="mod">
          <ac:chgData name="Daniel Paradis" userId="93f32eb927b20ede" providerId="LiveId" clId="{99B6CD61-84DD-478F-858C-5C7FB6AEB9D7}" dt="2020-04-25T17:30:21.419" v="7603" actId="1076"/>
          <ac:picMkLst>
            <pc:docMk/>
            <pc:sldMk cId="764121404" sldId="451"/>
            <ac:picMk id="2" creationId="{A3D4F8DA-796C-49A1-AFA2-A8CC54777292}"/>
          </ac:picMkLst>
        </pc:picChg>
      </pc:sldChg>
      <pc:sldChg chg="modSp mod">
        <pc:chgData name="Daniel Paradis" userId="93f32eb927b20ede" providerId="LiveId" clId="{99B6CD61-84DD-478F-858C-5C7FB6AEB9D7}" dt="2020-04-25T17:30:28.347" v="7605" actId="1076"/>
        <pc:sldMkLst>
          <pc:docMk/>
          <pc:sldMk cId="2260694673" sldId="452"/>
        </pc:sldMkLst>
        <pc:picChg chg="mod">
          <ac:chgData name="Daniel Paradis" userId="93f32eb927b20ede" providerId="LiveId" clId="{99B6CD61-84DD-478F-858C-5C7FB6AEB9D7}" dt="2020-04-25T17:30:28.347" v="7605" actId="1076"/>
          <ac:picMkLst>
            <pc:docMk/>
            <pc:sldMk cId="2260694673" sldId="452"/>
            <ac:picMk id="3" creationId="{00000000-0000-0000-0000-000000000000}"/>
          </ac:picMkLst>
        </pc:picChg>
      </pc:sldChg>
      <pc:sldChg chg="addSp delSp modSp mod">
        <pc:chgData name="Daniel Paradis" userId="93f32eb927b20ede" providerId="LiveId" clId="{99B6CD61-84DD-478F-858C-5C7FB6AEB9D7}" dt="2020-04-20T15:18:08.655" v="3471" actId="1076"/>
        <pc:sldMkLst>
          <pc:docMk/>
          <pc:sldMk cId="3158243461" sldId="455"/>
        </pc:sldMkLst>
        <pc:picChg chg="mod">
          <ac:chgData name="Daniel Paradis" userId="93f32eb927b20ede" providerId="LiveId" clId="{99B6CD61-84DD-478F-858C-5C7FB6AEB9D7}" dt="2020-04-20T15:18:08.655" v="3471" actId="1076"/>
          <ac:picMkLst>
            <pc:docMk/>
            <pc:sldMk cId="3158243461" sldId="455"/>
            <ac:picMk id="2" creationId="{753B3D51-8D15-4C4F-BF13-9ADE825F4EF3}"/>
          </ac:picMkLst>
        </pc:picChg>
        <pc:picChg chg="mod">
          <ac:chgData name="Daniel Paradis" userId="93f32eb927b20ede" providerId="LiveId" clId="{99B6CD61-84DD-478F-858C-5C7FB6AEB9D7}" dt="2020-04-20T14:43:03.971" v="3436" actId="14100"/>
          <ac:picMkLst>
            <pc:docMk/>
            <pc:sldMk cId="3158243461" sldId="455"/>
            <ac:picMk id="2" creationId="{A331E7B9-EBA3-4B75-8D27-95147F55FCF0}"/>
          </ac:picMkLst>
        </pc:picChg>
        <pc:picChg chg="add del mod">
          <ac:chgData name="Daniel Paradis" userId="93f32eb927b20ede" providerId="LiveId" clId="{99B6CD61-84DD-478F-858C-5C7FB6AEB9D7}" dt="2020-04-20T14:54:28.492" v="3440"/>
          <ac:picMkLst>
            <pc:docMk/>
            <pc:sldMk cId="3158243461" sldId="455"/>
            <ac:picMk id="8" creationId="{77B59280-3B32-41B1-B744-24E7F578579F}"/>
          </ac:picMkLst>
        </pc:picChg>
        <pc:picChg chg="add del">
          <ac:chgData name="Daniel Paradis" userId="93f32eb927b20ede" providerId="LiveId" clId="{99B6CD61-84DD-478F-858C-5C7FB6AEB9D7}" dt="2020-04-20T14:55:43.899" v="3442"/>
          <ac:picMkLst>
            <pc:docMk/>
            <pc:sldMk cId="3158243461" sldId="455"/>
            <ac:picMk id="9" creationId="{40682FDE-9FEA-477F-8DBE-549EC232DF1A}"/>
          </ac:picMkLst>
        </pc:picChg>
        <pc:picChg chg="add del mod">
          <ac:chgData name="Daniel Paradis" userId="93f32eb927b20ede" providerId="LiveId" clId="{99B6CD61-84DD-478F-858C-5C7FB6AEB9D7}" dt="2020-04-20T15:17:06.437" v="3466" actId="478"/>
          <ac:picMkLst>
            <pc:docMk/>
            <pc:sldMk cId="3158243461" sldId="455"/>
            <ac:picMk id="10" creationId="{366443CB-03C3-49B9-A446-F9DAB207F4DB}"/>
          </ac:picMkLst>
        </pc:picChg>
      </pc:sldChg>
      <pc:sldChg chg="modSp mod">
        <pc:chgData name="Daniel Paradis" userId="93f32eb927b20ede" providerId="LiveId" clId="{99B6CD61-84DD-478F-858C-5C7FB6AEB9D7}" dt="2020-04-25T17:31:43.106" v="7609" actId="1076"/>
        <pc:sldMkLst>
          <pc:docMk/>
          <pc:sldMk cId="2312648221" sldId="456"/>
        </pc:sldMkLst>
        <pc:picChg chg="mod">
          <ac:chgData name="Daniel Paradis" userId="93f32eb927b20ede" providerId="LiveId" clId="{99B6CD61-84DD-478F-858C-5C7FB6AEB9D7}" dt="2020-04-25T17:31:43.106" v="7609" actId="1076"/>
          <ac:picMkLst>
            <pc:docMk/>
            <pc:sldMk cId="2312648221" sldId="456"/>
            <ac:picMk id="7" creationId="{5BFB3ED6-5E43-4E4D-B75F-9E07DA3CE260}"/>
          </ac:picMkLst>
        </pc:picChg>
      </pc:sldChg>
      <pc:sldChg chg="addSp delSp modSp mod addCm delCm modCm">
        <pc:chgData name="Daniel Paradis" userId="93f32eb927b20ede" providerId="LiveId" clId="{99B6CD61-84DD-478F-858C-5C7FB6AEB9D7}" dt="2020-05-04T15:10:52.276" v="8230" actId="1038"/>
        <pc:sldMkLst>
          <pc:docMk/>
          <pc:sldMk cId="514953947" sldId="458"/>
        </pc:sldMkLst>
        <pc:spChg chg="mod">
          <ac:chgData name="Daniel Paradis" userId="93f32eb927b20ede" providerId="LiveId" clId="{99B6CD61-84DD-478F-858C-5C7FB6AEB9D7}" dt="2020-05-04T15:10:52.276" v="8230" actId="1038"/>
          <ac:spMkLst>
            <pc:docMk/>
            <pc:sldMk cId="514953947" sldId="458"/>
            <ac:spMk id="10" creationId="{08D9D7E7-A533-4430-AD79-4160CC39A908}"/>
          </ac:spMkLst>
        </pc:spChg>
        <pc:picChg chg="del mod">
          <ac:chgData name="Daniel Paradis" userId="93f32eb927b20ede" providerId="LiveId" clId="{99B6CD61-84DD-478F-858C-5C7FB6AEB9D7}" dt="2020-05-04T15:09:50.368" v="8216" actId="478"/>
          <ac:picMkLst>
            <pc:docMk/>
            <pc:sldMk cId="514953947" sldId="458"/>
            <ac:picMk id="2" creationId="{B2BD5B93-D03B-4E74-899E-C5E61A26D23A}"/>
          </ac:picMkLst>
        </pc:picChg>
        <pc:picChg chg="add mod ord">
          <ac:chgData name="Daniel Paradis" userId="93f32eb927b20ede" providerId="LiveId" clId="{99B6CD61-84DD-478F-858C-5C7FB6AEB9D7}" dt="2020-05-04T15:10:10.003" v="8222" actId="1076"/>
          <ac:picMkLst>
            <pc:docMk/>
            <pc:sldMk cId="514953947" sldId="458"/>
            <ac:picMk id="3" creationId="{AE1DC978-0742-4848-8316-B3F220CD28D1}"/>
          </ac:picMkLst>
        </pc:picChg>
      </pc:sldChg>
      <pc:sldChg chg="del">
        <pc:chgData name="Daniel Paradis" userId="93f32eb927b20ede" providerId="LiveId" clId="{99B6CD61-84DD-478F-858C-5C7FB6AEB9D7}" dt="2020-04-17T18:31:19.746" v="3012" actId="47"/>
        <pc:sldMkLst>
          <pc:docMk/>
          <pc:sldMk cId="415988572" sldId="459"/>
        </pc:sldMkLst>
      </pc:sldChg>
      <pc:sldChg chg="delCm">
        <pc:chgData name="Daniel Paradis" userId="93f32eb927b20ede" providerId="LiveId" clId="{99B6CD61-84DD-478F-858C-5C7FB6AEB9D7}" dt="2020-04-24T18:38:37.145" v="4985" actId="1592"/>
        <pc:sldMkLst>
          <pc:docMk/>
          <pc:sldMk cId="3295981265" sldId="462"/>
        </pc:sldMkLst>
      </pc:sldChg>
      <pc:sldChg chg="addCm">
        <pc:chgData name="Daniel Paradis" userId="93f32eb927b20ede" providerId="LiveId" clId="{99B6CD61-84DD-478F-858C-5C7FB6AEB9D7}" dt="2020-04-17T18:50:54.786" v="3016" actId="1589"/>
        <pc:sldMkLst>
          <pc:docMk/>
          <pc:sldMk cId="2986413444" sldId="463"/>
        </pc:sldMkLst>
      </pc:sldChg>
      <pc:sldChg chg="addSp delSp modSp mod addCm delCm modCm">
        <pc:chgData name="Daniel Paradis" userId="93f32eb927b20ede" providerId="LiveId" clId="{99B6CD61-84DD-478F-858C-5C7FB6AEB9D7}" dt="2020-05-04T15:29:41.626" v="8247"/>
        <pc:sldMkLst>
          <pc:docMk/>
          <pc:sldMk cId="1323207248" sldId="466"/>
        </pc:sldMkLst>
        <pc:spChg chg="add del mod">
          <ac:chgData name="Daniel Paradis" userId="93f32eb927b20ede" providerId="LiveId" clId="{99B6CD61-84DD-478F-858C-5C7FB6AEB9D7}" dt="2020-04-17T20:44:14.485" v="3398" actId="478"/>
          <ac:spMkLst>
            <pc:docMk/>
            <pc:sldMk cId="1323207248" sldId="466"/>
            <ac:spMk id="3" creationId="{5F6BB9E9-B918-42F5-BA02-53AA439931AF}"/>
          </ac:spMkLst>
        </pc:spChg>
        <pc:spChg chg="add mod">
          <ac:chgData name="Daniel Paradis" userId="93f32eb927b20ede" providerId="LiveId" clId="{99B6CD61-84DD-478F-858C-5C7FB6AEB9D7}" dt="2020-05-04T15:29:23.431" v="8245" actId="14100"/>
          <ac:spMkLst>
            <pc:docMk/>
            <pc:sldMk cId="1323207248" sldId="466"/>
            <ac:spMk id="6" creationId="{53993742-6CA6-4B60-BC37-AA9EE7828746}"/>
          </ac:spMkLst>
        </pc:spChg>
        <pc:picChg chg="add mod">
          <ac:chgData name="Daniel Paradis" userId="93f32eb927b20ede" providerId="LiveId" clId="{99B6CD61-84DD-478F-858C-5C7FB6AEB9D7}" dt="2020-05-04T15:29:19.783" v="8244" actId="14100"/>
          <ac:picMkLst>
            <pc:docMk/>
            <pc:sldMk cId="1323207248" sldId="466"/>
            <ac:picMk id="2" creationId="{9AA919E6-049A-40E2-BB04-AB1E35048586}"/>
          </ac:picMkLst>
        </pc:picChg>
        <pc:picChg chg="del mod">
          <ac:chgData name="Daniel Paradis" userId="93f32eb927b20ede" providerId="LiveId" clId="{99B6CD61-84DD-478F-858C-5C7FB6AEB9D7}" dt="2020-04-17T20:44:09.906" v="3396" actId="478"/>
          <ac:picMkLst>
            <pc:docMk/>
            <pc:sldMk cId="1323207248" sldId="466"/>
            <ac:picMk id="6" creationId="{00000000-0000-0000-0000-000000000000}"/>
          </ac:picMkLst>
        </pc:picChg>
        <pc:picChg chg="add del mod">
          <ac:chgData name="Daniel Paradis" userId="93f32eb927b20ede" providerId="LiveId" clId="{99B6CD61-84DD-478F-858C-5C7FB6AEB9D7}" dt="2020-05-04T15:28:31.887" v="8233" actId="478"/>
          <ac:picMkLst>
            <pc:docMk/>
            <pc:sldMk cId="1323207248" sldId="466"/>
            <ac:picMk id="7" creationId="{6392AD21-4AE4-4276-8AAE-B1BDFEB9D3D2}"/>
          </ac:picMkLst>
        </pc:picChg>
      </pc:sldChg>
      <pc:sldChg chg="modSp mod">
        <pc:chgData name="Daniel Paradis" userId="93f32eb927b20ede" providerId="LiveId" clId="{99B6CD61-84DD-478F-858C-5C7FB6AEB9D7}" dt="2020-04-27T18:30:44.090" v="8053" actId="20577"/>
        <pc:sldMkLst>
          <pc:docMk/>
          <pc:sldMk cId="2691165708" sldId="467"/>
        </pc:sldMkLst>
        <pc:spChg chg="mod">
          <ac:chgData name="Daniel Paradis" userId="93f32eb927b20ede" providerId="LiveId" clId="{99B6CD61-84DD-478F-858C-5C7FB6AEB9D7}" dt="2020-04-27T18:30:44.090" v="8053" actId="20577"/>
          <ac:spMkLst>
            <pc:docMk/>
            <pc:sldMk cId="2691165708" sldId="467"/>
            <ac:spMk id="3" creationId="{00000000-0000-0000-0000-000000000000}"/>
          </ac:spMkLst>
        </pc:spChg>
      </pc:sldChg>
      <pc:sldChg chg="modSp mod">
        <pc:chgData name="Daniel Paradis" userId="93f32eb927b20ede" providerId="LiveId" clId="{99B6CD61-84DD-478F-858C-5C7FB6AEB9D7}" dt="2020-04-25T17:39:41.067" v="7664" actId="179"/>
        <pc:sldMkLst>
          <pc:docMk/>
          <pc:sldMk cId="3348676293" sldId="468"/>
        </pc:sldMkLst>
        <pc:spChg chg="mod">
          <ac:chgData name="Daniel Paradis" userId="93f32eb927b20ede" providerId="LiveId" clId="{99B6CD61-84DD-478F-858C-5C7FB6AEB9D7}" dt="2020-04-25T17:39:41.067" v="7664" actId="179"/>
          <ac:spMkLst>
            <pc:docMk/>
            <pc:sldMk cId="3348676293" sldId="468"/>
            <ac:spMk id="3" creationId="{00000000-0000-0000-0000-000000000000}"/>
          </ac:spMkLst>
        </pc:spChg>
      </pc:sldChg>
      <pc:sldChg chg="modSp mod">
        <pc:chgData name="Daniel Paradis" userId="93f32eb927b20ede" providerId="LiveId" clId="{99B6CD61-84DD-478F-858C-5C7FB6AEB9D7}" dt="2020-04-25T17:39:59.578" v="7670" actId="20577"/>
        <pc:sldMkLst>
          <pc:docMk/>
          <pc:sldMk cId="1925429528" sldId="469"/>
        </pc:sldMkLst>
        <pc:spChg chg="mod">
          <ac:chgData name="Daniel Paradis" userId="93f32eb927b20ede" providerId="LiveId" clId="{99B6CD61-84DD-478F-858C-5C7FB6AEB9D7}" dt="2020-04-25T17:39:59.578" v="7670" actId="20577"/>
          <ac:spMkLst>
            <pc:docMk/>
            <pc:sldMk cId="1925429528" sldId="469"/>
            <ac:spMk id="3" creationId="{00000000-0000-0000-0000-000000000000}"/>
          </ac:spMkLst>
        </pc:spChg>
      </pc:sldChg>
      <pc:sldChg chg="addCm delCm">
        <pc:chgData name="Daniel Paradis" userId="93f32eb927b20ede" providerId="LiveId" clId="{99B6CD61-84DD-478F-858C-5C7FB6AEB9D7}" dt="2020-04-24T18:39:25.366" v="4986" actId="1592"/>
        <pc:sldMkLst>
          <pc:docMk/>
          <pc:sldMk cId="2103600356" sldId="470"/>
        </pc:sldMkLst>
      </pc:sldChg>
      <pc:sldChg chg="modSp mod addCm modCm modNotesTx">
        <pc:chgData name="Daniel Paradis" userId="93f32eb927b20ede" providerId="LiveId" clId="{99B6CD61-84DD-478F-858C-5C7FB6AEB9D7}" dt="2020-04-25T17:07:39.945" v="7448"/>
        <pc:sldMkLst>
          <pc:docMk/>
          <pc:sldMk cId="997836556" sldId="478"/>
        </pc:sldMkLst>
        <pc:spChg chg="mod">
          <ac:chgData name="Daniel Paradis" userId="93f32eb927b20ede" providerId="LiveId" clId="{99B6CD61-84DD-478F-858C-5C7FB6AEB9D7}" dt="2020-04-20T22:54:42.305" v="4545" actId="20577"/>
          <ac:spMkLst>
            <pc:docMk/>
            <pc:sldMk cId="997836556" sldId="478"/>
            <ac:spMk id="3" creationId="{00000000-0000-0000-0000-000000000000}"/>
          </ac:spMkLst>
        </pc:spChg>
      </pc:sldChg>
      <pc:sldChg chg="modSp del mod delCm">
        <pc:chgData name="Daniel Paradis" userId="93f32eb927b20ede" providerId="LiveId" clId="{99B6CD61-84DD-478F-858C-5C7FB6AEB9D7}" dt="2020-04-17T17:38:21.985" v="2710" actId="47"/>
        <pc:sldMkLst>
          <pc:docMk/>
          <pc:sldMk cId="659156404" sldId="479"/>
        </pc:sldMkLst>
        <pc:spChg chg="mod">
          <ac:chgData name="Daniel Paradis" userId="93f32eb927b20ede" providerId="LiveId" clId="{99B6CD61-84DD-478F-858C-5C7FB6AEB9D7}" dt="2020-04-09T17:29:47.941" v="966" actId="255"/>
          <ac:spMkLst>
            <pc:docMk/>
            <pc:sldMk cId="659156404" sldId="479"/>
            <ac:spMk id="3" creationId="{00000000-0000-0000-0000-000000000000}"/>
          </ac:spMkLst>
        </pc:spChg>
      </pc:sldChg>
      <pc:sldChg chg="delCm">
        <pc:chgData name="Daniel Paradis" userId="93f32eb927b20ede" providerId="LiveId" clId="{99B6CD61-84DD-478F-858C-5C7FB6AEB9D7}" dt="2020-05-05T00:30:18.071" v="8253" actId="1592"/>
        <pc:sldMkLst>
          <pc:docMk/>
          <pc:sldMk cId="907393532" sldId="480"/>
        </pc:sldMkLst>
      </pc:sldChg>
      <pc:sldChg chg="delCm">
        <pc:chgData name="Daniel Paradis" userId="93f32eb927b20ede" providerId="LiveId" clId="{99B6CD61-84DD-478F-858C-5C7FB6AEB9D7}" dt="2020-05-05T00:30:18.071" v="8254" actId="1592"/>
        <pc:sldMkLst>
          <pc:docMk/>
          <pc:sldMk cId="4133970043" sldId="482"/>
        </pc:sldMkLst>
      </pc:sldChg>
      <pc:sldChg chg="modSp mod">
        <pc:chgData name="Daniel Paradis" userId="93f32eb927b20ede" providerId="LiveId" clId="{99B6CD61-84DD-478F-858C-5C7FB6AEB9D7}" dt="2020-03-31T15:33:35.206" v="300" actId="313"/>
        <pc:sldMkLst>
          <pc:docMk/>
          <pc:sldMk cId="1362105800" sldId="483"/>
        </pc:sldMkLst>
        <pc:spChg chg="mod">
          <ac:chgData name="Daniel Paradis" userId="93f32eb927b20ede" providerId="LiveId" clId="{99B6CD61-84DD-478F-858C-5C7FB6AEB9D7}" dt="2020-03-31T15:32:53.719" v="294" actId="313"/>
          <ac:spMkLst>
            <pc:docMk/>
            <pc:sldMk cId="1362105800" sldId="483"/>
            <ac:spMk id="2" creationId="{4297288C-A167-4F91-A7F7-3969C98400A4}"/>
          </ac:spMkLst>
        </pc:spChg>
        <pc:spChg chg="mod">
          <ac:chgData name="Daniel Paradis" userId="93f32eb927b20ede" providerId="LiveId" clId="{99B6CD61-84DD-478F-858C-5C7FB6AEB9D7}" dt="2020-03-31T15:33:35.206" v="300" actId="313"/>
          <ac:spMkLst>
            <pc:docMk/>
            <pc:sldMk cId="1362105800" sldId="483"/>
            <ac:spMk id="3" creationId="{94B1072A-45B8-49CC-B94A-FA4A1867E2B3}"/>
          </ac:spMkLst>
        </pc:spChg>
      </pc:sldChg>
      <pc:sldChg chg="modSp mod">
        <pc:chgData name="Daniel Paradis" userId="93f32eb927b20ede" providerId="LiveId" clId="{99B6CD61-84DD-478F-858C-5C7FB6AEB9D7}" dt="2020-03-31T15:32:54.399" v="295" actId="313"/>
        <pc:sldMkLst>
          <pc:docMk/>
          <pc:sldMk cId="1412956990" sldId="484"/>
        </pc:sldMkLst>
        <pc:spChg chg="mod">
          <ac:chgData name="Daniel Paradis" userId="93f32eb927b20ede" providerId="LiveId" clId="{99B6CD61-84DD-478F-858C-5C7FB6AEB9D7}" dt="2020-03-31T15:32:54.399" v="295" actId="313"/>
          <ac:spMkLst>
            <pc:docMk/>
            <pc:sldMk cId="1412956990" sldId="484"/>
            <ac:spMk id="2" creationId="{0C8769C4-9F4C-438F-86F9-F1078B23BA70}"/>
          </ac:spMkLst>
        </pc:spChg>
      </pc:sldChg>
      <pc:sldChg chg="modSp mod">
        <pc:chgData name="Daniel Paradis" userId="93f32eb927b20ede" providerId="LiveId" clId="{99B6CD61-84DD-478F-858C-5C7FB6AEB9D7}" dt="2020-04-17T14:40:52.191" v="1385" actId="404"/>
        <pc:sldMkLst>
          <pc:docMk/>
          <pc:sldMk cId="2402723211" sldId="485"/>
        </pc:sldMkLst>
        <pc:spChg chg="mod">
          <ac:chgData name="Daniel Paradis" userId="93f32eb927b20ede" providerId="LiveId" clId="{99B6CD61-84DD-478F-858C-5C7FB6AEB9D7}" dt="2020-04-17T14:40:52.191" v="1385" actId="404"/>
          <ac:spMkLst>
            <pc:docMk/>
            <pc:sldMk cId="2402723211" sldId="485"/>
            <ac:spMk id="2" creationId="{CAA6479D-5636-4967-99FE-5745684526AF}"/>
          </ac:spMkLst>
        </pc:spChg>
        <pc:spChg chg="mod">
          <ac:chgData name="Daniel Paradis" userId="93f32eb927b20ede" providerId="LiveId" clId="{99B6CD61-84DD-478F-858C-5C7FB6AEB9D7}" dt="2020-04-17T14:40:41.768" v="1384" actId="20577"/>
          <ac:spMkLst>
            <pc:docMk/>
            <pc:sldMk cId="2402723211" sldId="485"/>
            <ac:spMk id="3" creationId="{8EB64CBA-F814-4E90-A62A-B9035340A96F}"/>
          </ac:spMkLst>
        </pc:spChg>
      </pc:sldChg>
      <pc:sldChg chg="modSp mod delCm">
        <pc:chgData name="Daniel Paradis" userId="93f32eb927b20ede" providerId="LiveId" clId="{99B6CD61-84DD-478F-858C-5C7FB6AEB9D7}" dt="2020-04-26T20:03:34.524" v="7702" actId="20577"/>
        <pc:sldMkLst>
          <pc:docMk/>
          <pc:sldMk cId="44185220" sldId="486"/>
        </pc:sldMkLst>
        <pc:spChg chg="mod">
          <ac:chgData name="Daniel Paradis" userId="93f32eb927b20ede" providerId="LiveId" clId="{99B6CD61-84DD-478F-858C-5C7FB6AEB9D7}" dt="2020-04-17T14:41:05.533" v="1386" actId="404"/>
          <ac:spMkLst>
            <pc:docMk/>
            <pc:sldMk cId="44185220" sldId="486"/>
            <ac:spMk id="2" creationId="{7163B644-8A0A-41E6-9D33-26C71A112098}"/>
          </ac:spMkLst>
        </pc:spChg>
        <pc:spChg chg="mod">
          <ac:chgData name="Daniel Paradis" userId="93f32eb927b20ede" providerId="LiveId" clId="{99B6CD61-84DD-478F-858C-5C7FB6AEB9D7}" dt="2020-04-26T20:03:34.524" v="7702" actId="20577"/>
          <ac:spMkLst>
            <pc:docMk/>
            <pc:sldMk cId="44185220" sldId="486"/>
            <ac:spMk id="3" creationId="{B829AD26-AC86-4992-9B0F-06A5191E7DC4}"/>
          </ac:spMkLst>
        </pc:spChg>
      </pc:sldChg>
      <pc:sldChg chg="modSp mod">
        <pc:chgData name="Daniel Paradis" userId="93f32eb927b20ede" providerId="LiveId" clId="{99B6CD61-84DD-478F-858C-5C7FB6AEB9D7}" dt="2020-04-25T15:59:58.921" v="6340" actId="6549"/>
        <pc:sldMkLst>
          <pc:docMk/>
          <pc:sldMk cId="3605530262" sldId="489"/>
        </pc:sldMkLst>
        <pc:spChg chg="mod">
          <ac:chgData name="Daniel Paradis" userId="93f32eb927b20ede" providerId="LiveId" clId="{99B6CD61-84DD-478F-858C-5C7FB6AEB9D7}" dt="2020-04-25T15:59:58.921" v="6340" actId="6549"/>
          <ac:spMkLst>
            <pc:docMk/>
            <pc:sldMk cId="3605530262" sldId="489"/>
            <ac:spMk id="3" creationId="{7391F2C2-CD80-41B4-80D3-8C58D1985553}"/>
          </ac:spMkLst>
        </pc:spChg>
      </pc:sldChg>
      <pc:sldChg chg="modSp mod delCm">
        <pc:chgData name="Daniel Paradis" userId="93f32eb927b20ede" providerId="LiveId" clId="{99B6CD61-84DD-478F-858C-5C7FB6AEB9D7}" dt="2020-04-25T15:23:15.897" v="6096" actId="179"/>
        <pc:sldMkLst>
          <pc:docMk/>
          <pc:sldMk cId="918787805" sldId="490"/>
        </pc:sldMkLst>
        <pc:spChg chg="mod">
          <ac:chgData name="Daniel Paradis" userId="93f32eb927b20ede" providerId="LiveId" clId="{99B6CD61-84DD-478F-858C-5C7FB6AEB9D7}" dt="2020-04-25T15:23:15.897" v="6096" actId="179"/>
          <ac:spMkLst>
            <pc:docMk/>
            <pc:sldMk cId="918787805" sldId="490"/>
            <ac:spMk id="3" creationId="{17BB6021-B6E7-4831-BE0A-48252C037983}"/>
          </ac:spMkLst>
        </pc:spChg>
      </pc:sldChg>
      <pc:sldChg chg="modSp mod">
        <pc:chgData name="Daniel Paradis" userId="93f32eb927b20ede" providerId="LiveId" clId="{99B6CD61-84DD-478F-858C-5C7FB6AEB9D7}" dt="2020-04-03T14:15:59.107" v="567" actId="27636"/>
        <pc:sldMkLst>
          <pc:docMk/>
          <pc:sldMk cId="2233697970" sldId="491"/>
        </pc:sldMkLst>
        <pc:spChg chg="mod">
          <ac:chgData name="Daniel Paradis" userId="93f32eb927b20ede" providerId="LiveId" clId="{99B6CD61-84DD-478F-858C-5C7FB6AEB9D7}" dt="2020-04-03T14:15:59.107" v="567" actId="27636"/>
          <ac:spMkLst>
            <pc:docMk/>
            <pc:sldMk cId="2233697970" sldId="491"/>
            <ac:spMk id="3" creationId="{17BB6021-B6E7-4831-BE0A-48252C037983}"/>
          </ac:spMkLst>
        </pc:spChg>
      </pc:sldChg>
      <pc:sldChg chg="modSp mod">
        <pc:chgData name="Daniel Paradis" userId="93f32eb927b20ede" providerId="LiveId" clId="{99B6CD61-84DD-478F-858C-5C7FB6AEB9D7}" dt="2020-04-17T14:27:27.570" v="1281" actId="20577"/>
        <pc:sldMkLst>
          <pc:docMk/>
          <pc:sldMk cId="885281498" sldId="492"/>
        </pc:sldMkLst>
        <pc:spChg chg="mod">
          <ac:chgData name="Daniel Paradis" userId="93f32eb927b20ede" providerId="LiveId" clId="{99B6CD61-84DD-478F-858C-5C7FB6AEB9D7}" dt="2020-04-17T14:27:27.570" v="1281" actId="20577"/>
          <ac:spMkLst>
            <pc:docMk/>
            <pc:sldMk cId="885281498" sldId="492"/>
            <ac:spMk id="3" creationId="{17BB6021-B6E7-4831-BE0A-48252C037983}"/>
          </ac:spMkLst>
        </pc:spChg>
      </pc:sldChg>
      <pc:sldChg chg="addSp delSp modSp add del mod">
        <pc:chgData name="Daniel Paradis" userId="93f32eb927b20ede" providerId="LiveId" clId="{99B6CD61-84DD-478F-858C-5C7FB6AEB9D7}" dt="2020-04-03T15:20:51.879" v="961" actId="47"/>
        <pc:sldMkLst>
          <pc:docMk/>
          <pc:sldMk cId="1350631019" sldId="493"/>
        </pc:sldMkLst>
        <pc:spChg chg="del">
          <ac:chgData name="Daniel Paradis" userId="93f32eb927b20ede" providerId="LiveId" clId="{99B6CD61-84DD-478F-858C-5C7FB6AEB9D7}" dt="2020-04-03T15:17:41.618" v="954"/>
          <ac:spMkLst>
            <pc:docMk/>
            <pc:sldMk cId="1350631019" sldId="493"/>
            <ac:spMk id="3" creationId="{58155B9D-14BE-4B41-865C-A6BCF9FD3AA7}"/>
          </ac:spMkLst>
        </pc:spChg>
        <pc:picChg chg="add mod">
          <ac:chgData name="Daniel Paradis" userId="93f32eb927b20ede" providerId="LiveId" clId="{99B6CD61-84DD-478F-858C-5C7FB6AEB9D7}" dt="2020-04-03T15:17:46.183" v="956" actId="1076"/>
          <ac:picMkLst>
            <pc:docMk/>
            <pc:sldMk cId="1350631019" sldId="493"/>
            <ac:picMk id="6" creationId="{3FB3D426-A2ED-40A2-B6F8-12D690296680}"/>
          </ac:picMkLst>
        </pc:picChg>
        <pc:picChg chg="add mod">
          <ac:chgData name="Daniel Paradis" userId="93f32eb927b20ede" providerId="LiveId" clId="{99B6CD61-84DD-478F-858C-5C7FB6AEB9D7}" dt="2020-04-03T15:19:06.992" v="959" actId="1076"/>
          <ac:picMkLst>
            <pc:docMk/>
            <pc:sldMk cId="1350631019" sldId="493"/>
            <ac:picMk id="7" creationId="{A65E0C9C-9B20-4BD7-9497-2AEADB0FE338}"/>
          </ac:picMkLst>
        </pc:picChg>
      </pc:sldChg>
      <pc:sldChg chg="modSp mod">
        <pc:chgData name="Daniel Paradis" userId="93f32eb927b20ede" providerId="LiveId" clId="{99B6CD61-84DD-478F-858C-5C7FB6AEB9D7}" dt="2020-04-17T14:21:36.775" v="1277" actId="20577"/>
        <pc:sldMkLst>
          <pc:docMk/>
          <pc:sldMk cId="3657600691" sldId="494"/>
        </pc:sldMkLst>
        <pc:spChg chg="mod">
          <ac:chgData name="Daniel Paradis" userId="93f32eb927b20ede" providerId="LiveId" clId="{99B6CD61-84DD-478F-858C-5C7FB6AEB9D7}" dt="2020-04-17T14:20:19.870" v="1265" actId="122"/>
          <ac:spMkLst>
            <pc:docMk/>
            <pc:sldMk cId="3657600691" sldId="494"/>
            <ac:spMk id="5" creationId="{00000000-0000-0000-0000-000000000000}"/>
          </ac:spMkLst>
        </pc:spChg>
        <pc:spChg chg="mod">
          <ac:chgData name="Daniel Paradis" userId="93f32eb927b20ede" providerId="LiveId" clId="{99B6CD61-84DD-478F-858C-5C7FB6AEB9D7}" dt="2020-04-17T14:20:51.989" v="1268" actId="122"/>
          <ac:spMkLst>
            <pc:docMk/>
            <pc:sldMk cId="3657600691" sldId="494"/>
            <ac:spMk id="9" creationId="{00000000-0000-0000-0000-000000000000}"/>
          </ac:spMkLst>
        </pc:spChg>
        <pc:spChg chg="mod">
          <ac:chgData name="Daniel Paradis" userId="93f32eb927b20ede" providerId="LiveId" clId="{99B6CD61-84DD-478F-858C-5C7FB6AEB9D7}" dt="2020-04-17T14:20:47.102" v="1267" actId="122"/>
          <ac:spMkLst>
            <pc:docMk/>
            <pc:sldMk cId="3657600691" sldId="494"/>
            <ac:spMk id="10" creationId="{00000000-0000-0000-0000-000000000000}"/>
          </ac:spMkLst>
        </pc:spChg>
        <pc:spChg chg="mod">
          <ac:chgData name="Daniel Paradis" userId="93f32eb927b20ede" providerId="LiveId" clId="{99B6CD61-84DD-478F-858C-5C7FB6AEB9D7}" dt="2020-04-17T14:21:36.775" v="1277" actId="20577"/>
          <ac:spMkLst>
            <pc:docMk/>
            <pc:sldMk cId="3657600691" sldId="494"/>
            <ac:spMk id="12" creationId="{00000000-0000-0000-0000-000000000000}"/>
          </ac:spMkLst>
        </pc:spChg>
        <pc:spChg chg="mod">
          <ac:chgData name="Daniel Paradis" userId="93f32eb927b20ede" providerId="LiveId" clId="{99B6CD61-84DD-478F-858C-5C7FB6AEB9D7}" dt="2020-04-17T14:21:18.939" v="1272" actId="403"/>
          <ac:spMkLst>
            <pc:docMk/>
            <pc:sldMk cId="3657600691" sldId="494"/>
            <ac:spMk id="14" creationId="{00000000-0000-0000-0000-000000000000}"/>
          </ac:spMkLst>
        </pc:spChg>
        <pc:spChg chg="mod">
          <ac:chgData name="Daniel Paradis" userId="93f32eb927b20ede" providerId="LiveId" clId="{99B6CD61-84DD-478F-858C-5C7FB6AEB9D7}" dt="2020-04-17T14:21:27.571" v="1274" actId="6549"/>
          <ac:spMkLst>
            <pc:docMk/>
            <pc:sldMk cId="3657600691" sldId="494"/>
            <ac:spMk id="59" creationId="{00000000-0000-0000-0000-000000000000}"/>
          </ac:spMkLst>
        </pc:spChg>
      </pc:sldChg>
      <pc:sldChg chg="del delCm">
        <pc:chgData name="Daniel Paradis" userId="93f32eb927b20ede" providerId="LiveId" clId="{99B6CD61-84DD-478F-858C-5C7FB6AEB9D7}" dt="2020-04-25T17:04:02.420" v="7418" actId="47"/>
        <pc:sldMkLst>
          <pc:docMk/>
          <pc:sldMk cId="1743985487" sldId="497"/>
        </pc:sldMkLst>
      </pc:sldChg>
      <pc:sldChg chg="addCm delCm">
        <pc:chgData name="Daniel Paradis" userId="93f32eb927b20ede" providerId="LiveId" clId="{99B6CD61-84DD-478F-858C-5C7FB6AEB9D7}" dt="2020-05-05T00:30:18.071" v="8262" actId="1592"/>
        <pc:sldMkLst>
          <pc:docMk/>
          <pc:sldMk cId="1205184158" sldId="498"/>
        </pc:sldMkLst>
      </pc:sldChg>
      <pc:sldChg chg="modSp mod addCm delCm modCm">
        <pc:chgData name="Daniel Paradis" userId="93f32eb927b20ede" providerId="LiveId" clId="{99B6CD61-84DD-478F-858C-5C7FB6AEB9D7}" dt="2020-04-22T15:59:54.993" v="4870" actId="1592"/>
        <pc:sldMkLst>
          <pc:docMk/>
          <pc:sldMk cId="4252000979" sldId="499"/>
        </pc:sldMkLst>
        <pc:spChg chg="mod">
          <ac:chgData name="Daniel Paradis" userId="93f32eb927b20ede" providerId="LiveId" clId="{99B6CD61-84DD-478F-858C-5C7FB6AEB9D7}" dt="2020-04-22T15:59:52.703" v="4869" actId="20577"/>
          <ac:spMkLst>
            <pc:docMk/>
            <pc:sldMk cId="4252000979" sldId="499"/>
            <ac:spMk id="3" creationId="{00000000-0000-0000-0000-000000000000}"/>
          </ac:spMkLst>
        </pc:spChg>
      </pc:sldChg>
      <pc:sldChg chg="addCm">
        <pc:chgData name="Daniel Paradis" userId="93f32eb927b20ede" providerId="LiveId" clId="{99B6CD61-84DD-478F-858C-5C7FB6AEB9D7}" dt="2020-04-24T18:27:29.875" v="4912" actId="1589"/>
        <pc:sldMkLst>
          <pc:docMk/>
          <pc:sldMk cId="3048617062" sldId="500"/>
        </pc:sldMkLst>
      </pc:sldChg>
      <pc:sldChg chg="modSp mod">
        <pc:chgData name="Daniel Paradis" userId="93f32eb927b20ede" providerId="LiveId" clId="{99B6CD61-84DD-478F-858C-5C7FB6AEB9D7}" dt="2020-04-25T17:17:02.511" v="7461" actId="20577"/>
        <pc:sldMkLst>
          <pc:docMk/>
          <pc:sldMk cId="80832132" sldId="501"/>
        </pc:sldMkLst>
        <pc:spChg chg="mod">
          <ac:chgData name="Daniel Paradis" userId="93f32eb927b20ede" providerId="LiveId" clId="{99B6CD61-84DD-478F-858C-5C7FB6AEB9D7}" dt="2020-04-25T17:17:02.511" v="7461" actId="20577"/>
          <ac:spMkLst>
            <pc:docMk/>
            <pc:sldMk cId="80832132" sldId="501"/>
            <ac:spMk id="3" creationId="{00000000-0000-0000-0000-000000000000}"/>
          </ac:spMkLst>
        </pc:spChg>
      </pc:sldChg>
      <pc:sldChg chg="modSp mod">
        <pc:chgData name="Daniel Paradis" userId="93f32eb927b20ede" providerId="LiveId" clId="{99B6CD61-84DD-478F-858C-5C7FB6AEB9D7}" dt="2020-04-25T17:18:30.707" v="7463" actId="6549"/>
        <pc:sldMkLst>
          <pc:docMk/>
          <pc:sldMk cId="2127607358" sldId="503"/>
        </pc:sldMkLst>
        <pc:spChg chg="mod">
          <ac:chgData name="Daniel Paradis" userId="93f32eb927b20ede" providerId="LiveId" clId="{99B6CD61-84DD-478F-858C-5C7FB6AEB9D7}" dt="2020-04-25T17:18:30.707" v="7463" actId="6549"/>
          <ac:spMkLst>
            <pc:docMk/>
            <pc:sldMk cId="2127607358" sldId="503"/>
            <ac:spMk id="3" creationId="{00000000-0000-0000-0000-000000000000}"/>
          </ac:spMkLst>
        </pc:spChg>
      </pc:sldChg>
      <pc:sldChg chg="modSp mod">
        <pc:chgData name="Daniel Paradis" userId="93f32eb927b20ede" providerId="LiveId" clId="{99B6CD61-84DD-478F-858C-5C7FB6AEB9D7}" dt="2020-04-25T17:18:35.862" v="7467" actId="20577"/>
        <pc:sldMkLst>
          <pc:docMk/>
          <pc:sldMk cId="1478290117" sldId="504"/>
        </pc:sldMkLst>
        <pc:spChg chg="mod">
          <ac:chgData name="Daniel Paradis" userId="93f32eb927b20ede" providerId="LiveId" clId="{99B6CD61-84DD-478F-858C-5C7FB6AEB9D7}" dt="2020-04-25T17:18:35.862" v="7467" actId="20577"/>
          <ac:spMkLst>
            <pc:docMk/>
            <pc:sldMk cId="1478290117" sldId="504"/>
            <ac:spMk id="3" creationId="{00000000-0000-0000-0000-000000000000}"/>
          </ac:spMkLst>
        </pc:spChg>
      </pc:sldChg>
      <pc:sldChg chg="modSp mod">
        <pc:chgData name="Daniel Paradis" userId="93f32eb927b20ede" providerId="LiveId" clId="{99B6CD61-84DD-478F-858C-5C7FB6AEB9D7}" dt="2020-04-25T17:19:54.031" v="7471" actId="20577"/>
        <pc:sldMkLst>
          <pc:docMk/>
          <pc:sldMk cId="2854262805" sldId="505"/>
        </pc:sldMkLst>
        <pc:spChg chg="mod">
          <ac:chgData name="Daniel Paradis" userId="93f32eb927b20ede" providerId="LiveId" clId="{99B6CD61-84DD-478F-858C-5C7FB6AEB9D7}" dt="2020-04-25T17:19:54.031" v="7471" actId="20577"/>
          <ac:spMkLst>
            <pc:docMk/>
            <pc:sldMk cId="2854262805" sldId="505"/>
            <ac:spMk id="3" creationId="{00000000-0000-0000-0000-000000000000}"/>
          </ac:spMkLst>
        </pc:spChg>
      </pc:sldChg>
      <pc:sldChg chg="modSp mod">
        <pc:chgData name="Daniel Paradis" userId="93f32eb927b20ede" providerId="LiveId" clId="{99B6CD61-84DD-478F-858C-5C7FB6AEB9D7}" dt="2020-04-25T17:20:57.045" v="7492" actId="1035"/>
        <pc:sldMkLst>
          <pc:docMk/>
          <pc:sldMk cId="3417047467" sldId="506"/>
        </pc:sldMkLst>
        <pc:spChg chg="mod">
          <ac:chgData name="Daniel Paradis" userId="93f32eb927b20ede" providerId="LiveId" clId="{99B6CD61-84DD-478F-858C-5C7FB6AEB9D7}" dt="2020-04-25T17:20:47.855" v="7485" actId="20577"/>
          <ac:spMkLst>
            <pc:docMk/>
            <pc:sldMk cId="3417047467" sldId="506"/>
            <ac:spMk id="3" creationId="{00000000-0000-0000-0000-000000000000}"/>
          </ac:spMkLst>
        </pc:spChg>
        <pc:spChg chg="mod">
          <ac:chgData name="Daniel Paradis" userId="93f32eb927b20ede" providerId="LiveId" clId="{99B6CD61-84DD-478F-858C-5C7FB6AEB9D7}" dt="2020-04-25T17:20:57.045" v="7492" actId="1035"/>
          <ac:spMkLst>
            <pc:docMk/>
            <pc:sldMk cId="3417047467" sldId="506"/>
            <ac:spMk id="6" creationId="{00000000-0000-0000-0000-000000000000}"/>
          </ac:spMkLst>
        </pc:spChg>
      </pc:sldChg>
      <pc:sldChg chg="modSp mod">
        <pc:chgData name="Daniel Paradis" userId="93f32eb927b20ede" providerId="LiveId" clId="{99B6CD61-84DD-478F-858C-5C7FB6AEB9D7}" dt="2020-04-25T17:21:30.037" v="7503" actId="20577"/>
        <pc:sldMkLst>
          <pc:docMk/>
          <pc:sldMk cId="48230430" sldId="507"/>
        </pc:sldMkLst>
        <pc:spChg chg="mod">
          <ac:chgData name="Daniel Paradis" userId="93f32eb927b20ede" providerId="LiveId" clId="{99B6CD61-84DD-478F-858C-5C7FB6AEB9D7}" dt="2020-04-25T17:21:30.037" v="7503" actId="20577"/>
          <ac:spMkLst>
            <pc:docMk/>
            <pc:sldMk cId="48230430" sldId="507"/>
            <ac:spMk id="3" creationId="{00000000-0000-0000-0000-000000000000}"/>
          </ac:spMkLst>
        </pc:spChg>
      </pc:sldChg>
      <pc:sldChg chg="modSp mod addCm delCm">
        <pc:chgData name="Daniel Paradis" userId="93f32eb927b20ede" providerId="LiveId" clId="{99B6CD61-84DD-478F-858C-5C7FB6AEB9D7}" dt="2020-04-27T17:47:21.147" v="8012" actId="20577"/>
        <pc:sldMkLst>
          <pc:docMk/>
          <pc:sldMk cId="3610983095" sldId="508"/>
        </pc:sldMkLst>
        <pc:spChg chg="mod">
          <ac:chgData name="Daniel Paradis" userId="93f32eb927b20ede" providerId="LiveId" clId="{99B6CD61-84DD-478F-858C-5C7FB6AEB9D7}" dt="2020-04-27T17:47:21.147" v="8012" actId="20577"/>
          <ac:spMkLst>
            <pc:docMk/>
            <pc:sldMk cId="3610983095" sldId="508"/>
            <ac:spMk id="3" creationId="{00000000-0000-0000-0000-000000000000}"/>
          </ac:spMkLst>
        </pc:spChg>
      </pc:sldChg>
      <pc:sldChg chg="modSp mod">
        <pc:chgData name="Daniel Paradis" userId="93f32eb927b20ede" providerId="LiveId" clId="{99B6CD61-84DD-478F-858C-5C7FB6AEB9D7}" dt="2020-04-27T17:48:42.986" v="8017" actId="20577"/>
        <pc:sldMkLst>
          <pc:docMk/>
          <pc:sldMk cId="4163475491" sldId="509"/>
        </pc:sldMkLst>
        <pc:spChg chg="mod">
          <ac:chgData name="Daniel Paradis" userId="93f32eb927b20ede" providerId="LiveId" clId="{99B6CD61-84DD-478F-858C-5C7FB6AEB9D7}" dt="2020-04-27T17:48:42.986" v="8017" actId="20577"/>
          <ac:spMkLst>
            <pc:docMk/>
            <pc:sldMk cId="4163475491" sldId="509"/>
            <ac:spMk id="3" creationId="{00000000-0000-0000-0000-000000000000}"/>
          </ac:spMkLst>
        </pc:spChg>
      </pc:sldChg>
      <pc:sldChg chg="modSp mod">
        <pc:chgData name="Daniel Paradis" userId="93f32eb927b20ede" providerId="LiveId" clId="{99B6CD61-84DD-478F-858C-5C7FB6AEB9D7}" dt="2020-04-27T17:49:40.379" v="8036" actId="20577"/>
        <pc:sldMkLst>
          <pc:docMk/>
          <pc:sldMk cId="3825416568" sldId="510"/>
        </pc:sldMkLst>
        <pc:spChg chg="mod">
          <ac:chgData name="Daniel Paradis" userId="93f32eb927b20ede" providerId="LiveId" clId="{99B6CD61-84DD-478F-858C-5C7FB6AEB9D7}" dt="2020-04-27T17:49:40.379" v="8036" actId="20577"/>
          <ac:spMkLst>
            <pc:docMk/>
            <pc:sldMk cId="3825416568" sldId="510"/>
            <ac:spMk id="3" creationId="{00000000-0000-0000-0000-000000000000}"/>
          </ac:spMkLst>
        </pc:spChg>
      </pc:sldChg>
      <pc:sldChg chg="addSp delSp modSp mod addCm modCm">
        <pc:chgData name="Daniel Paradis" userId="93f32eb927b20ede" providerId="LiveId" clId="{99B6CD61-84DD-478F-858C-5C7FB6AEB9D7}" dt="2020-05-04T14:56:30.173" v="8195"/>
        <pc:sldMkLst>
          <pc:docMk/>
          <pc:sldMk cId="2652915207" sldId="512"/>
        </pc:sldMkLst>
        <pc:spChg chg="mod">
          <ac:chgData name="Daniel Paradis" userId="93f32eb927b20ede" providerId="LiveId" clId="{99B6CD61-84DD-478F-858C-5C7FB6AEB9D7}" dt="2020-05-04T14:52:53.931" v="8182" actId="14100"/>
          <ac:spMkLst>
            <pc:docMk/>
            <pc:sldMk cId="2652915207" sldId="512"/>
            <ac:spMk id="6" creationId="{00000000-0000-0000-0000-000000000000}"/>
          </ac:spMkLst>
        </pc:spChg>
        <pc:spChg chg="mod">
          <ac:chgData name="Daniel Paradis" userId="93f32eb927b20ede" providerId="LiveId" clId="{99B6CD61-84DD-478F-858C-5C7FB6AEB9D7}" dt="2020-05-04T14:52:38.571" v="8156"/>
          <ac:spMkLst>
            <pc:docMk/>
            <pc:sldMk cId="2652915207" sldId="512"/>
            <ac:spMk id="7" creationId="{00000000-0000-0000-0000-000000000000}"/>
          </ac:spMkLst>
        </pc:spChg>
        <pc:picChg chg="add del mod">
          <ac:chgData name="Daniel Paradis" userId="93f32eb927b20ede" providerId="LiveId" clId="{99B6CD61-84DD-478F-858C-5C7FB6AEB9D7}" dt="2020-05-04T14:56:01.305" v="8191" actId="478"/>
          <ac:picMkLst>
            <pc:docMk/>
            <pc:sldMk cId="2652915207" sldId="512"/>
            <ac:picMk id="5" creationId="{21E84D48-B9A1-4975-8986-DF6E860E444E}"/>
          </ac:picMkLst>
        </pc:picChg>
        <pc:picChg chg="add mod">
          <ac:chgData name="Daniel Paradis" userId="93f32eb927b20ede" providerId="LiveId" clId="{99B6CD61-84DD-478F-858C-5C7FB6AEB9D7}" dt="2020-05-04T14:56:13.508" v="8194" actId="1076"/>
          <ac:picMkLst>
            <pc:docMk/>
            <pc:sldMk cId="2652915207" sldId="512"/>
            <ac:picMk id="8" creationId="{1346A5A6-4154-4F3D-875C-A1D6C05BB59C}"/>
          </ac:picMkLst>
        </pc:picChg>
        <pc:picChg chg="del">
          <ac:chgData name="Daniel Paradis" userId="93f32eb927b20ede" providerId="LiveId" clId="{99B6CD61-84DD-478F-858C-5C7FB6AEB9D7}" dt="2020-05-04T14:54:11.907" v="8183" actId="478"/>
          <ac:picMkLst>
            <pc:docMk/>
            <pc:sldMk cId="2652915207" sldId="512"/>
            <ac:picMk id="10" creationId="{FCDCCF99-BF91-4CA7-9D04-C7A9A02F73F6}"/>
          </ac:picMkLst>
        </pc:picChg>
      </pc:sldChg>
      <pc:sldChg chg="del">
        <pc:chgData name="Daniel Paradis" userId="93f32eb927b20ede" providerId="LiveId" clId="{99B6CD61-84DD-478F-858C-5C7FB6AEB9D7}" dt="2020-04-17T18:30:16.661" v="3009" actId="47"/>
        <pc:sldMkLst>
          <pc:docMk/>
          <pc:sldMk cId="4280271827" sldId="514"/>
        </pc:sldMkLst>
      </pc:sldChg>
      <pc:sldChg chg="add del mod modShow delCm">
        <pc:chgData name="Daniel Paradis" userId="93f32eb927b20ede" providerId="LiveId" clId="{99B6CD61-84DD-478F-858C-5C7FB6AEB9D7}" dt="2020-05-05T00:33:26.224" v="8272" actId="47"/>
        <pc:sldMkLst>
          <pc:docMk/>
          <pc:sldMk cId="3882385721" sldId="516"/>
        </pc:sldMkLst>
      </pc:sldChg>
      <pc:sldChg chg="modSp mod addCm">
        <pc:chgData name="Daniel Paradis" userId="93f32eb927b20ede" providerId="LiveId" clId="{99B6CD61-84DD-478F-858C-5C7FB6AEB9D7}" dt="2020-04-24T18:37:50.116" v="4984" actId="1589"/>
        <pc:sldMkLst>
          <pc:docMk/>
          <pc:sldMk cId="953475459" sldId="517"/>
        </pc:sldMkLst>
        <pc:spChg chg="mod">
          <ac:chgData name="Daniel Paradis" userId="93f32eb927b20ede" providerId="LiveId" clId="{99B6CD61-84DD-478F-858C-5C7FB6AEB9D7}" dt="2020-04-24T18:36:39.332" v="4983" actId="1076"/>
          <ac:spMkLst>
            <pc:docMk/>
            <pc:sldMk cId="953475459" sldId="517"/>
            <ac:spMk id="3" creationId="{00000000-0000-0000-0000-000000000000}"/>
          </ac:spMkLst>
        </pc:spChg>
      </pc:sldChg>
      <pc:sldChg chg="del mod modShow delCm">
        <pc:chgData name="Daniel Paradis" userId="93f32eb927b20ede" providerId="LiveId" clId="{99B6CD61-84DD-478F-858C-5C7FB6AEB9D7}" dt="2020-05-05T00:33:26.224" v="8272" actId="47"/>
        <pc:sldMkLst>
          <pc:docMk/>
          <pc:sldMk cId="4084984816" sldId="518"/>
        </pc:sldMkLst>
      </pc:sldChg>
      <pc:sldChg chg="modSp mod">
        <pc:chgData name="Daniel Paradis" userId="93f32eb927b20ede" providerId="LiveId" clId="{99B6CD61-84DD-478F-858C-5C7FB6AEB9D7}" dt="2020-04-30T00:00:38.548" v="8111" actId="208"/>
        <pc:sldMkLst>
          <pc:docMk/>
          <pc:sldMk cId="3596426587" sldId="519"/>
        </pc:sldMkLst>
        <pc:spChg chg="mod">
          <ac:chgData name="Daniel Paradis" userId="93f32eb927b20ede" providerId="LiveId" clId="{99B6CD61-84DD-478F-858C-5C7FB6AEB9D7}" dt="2020-04-29T22:53:43.408" v="8109" actId="1076"/>
          <ac:spMkLst>
            <pc:docMk/>
            <pc:sldMk cId="3596426587" sldId="519"/>
            <ac:spMk id="6" creationId="{95E3B1F2-9479-460D-B0E0-F91E3A42162E}"/>
          </ac:spMkLst>
        </pc:spChg>
        <pc:picChg chg="mod">
          <ac:chgData name="Daniel Paradis" userId="93f32eb927b20ede" providerId="LiveId" clId="{99B6CD61-84DD-478F-858C-5C7FB6AEB9D7}" dt="2020-04-29T22:53:43.408" v="8109" actId="1076"/>
          <ac:picMkLst>
            <pc:docMk/>
            <pc:sldMk cId="3596426587" sldId="519"/>
            <ac:picMk id="4" creationId="{6C2A615C-7DEA-42AD-83F1-5BD6B49EBDD8}"/>
          </ac:picMkLst>
        </pc:picChg>
        <pc:picChg chg="mod">
          <ac:chgData name="Daniel Paradis" userId="93f32eb927b20ede" providerId="LiveId" clId="{99B6CD61-84DD-478F-858C-5C7FB6AEB9D7}" dt="2020-04-30T00:00:38.548" v="8111" actId="208"/>
          <ac:picMkLst>
            <pc:docMk/>
            <pc:sldMk cId="3596426587" sldId="519"/>
            <ac:picMk id="5" creationId="{E6CFA39C-032E-4988-8B80-8C7E0A9EB3C6}"/>
          </ac:picMkLst>
        </pc:picChg>
      </pc:sldChg>
      <pc:sldChg chg="addSp delSp modSp mod addCm delCm">
        <pc:chgData name="Daniel Paradis" userId="93f32eb927b20ede" providerId="LiveId" clId="{99B6CD61-84DD-478F-858C-5C7FB6AEB9D7}" dt="2020-05-05T00:30:18.071" v="8263" actId="1592"/>
        <pc:sldMkLst>
          <pc:docMk/>
          <pc:sldMk cId="3837960746" sldId="520"/>
        </pc:sldMkLst>
        <pc:picChg chg="del">
          <ac:chgData name="Daniel Paradis" userId="93f32eb927b20ede" providerId="LiveId" clId="{99B6CD61-84DD-478F-858C-5C7FB6AEB9D7}" dt="2020-04-17T20:22:08.505" v="3386" actId="478"/>
          <ac:picMkLst>
            <pc:docMk/>
            <pc:sldMk cId="3837960746" sldId="520"/>
            <ac:picMk id="4" creationId="{00000000-0000-0000-0000-000000000000}"/>
          </ac:picMkLst>
        </pc:picChg>
        <pc:picChg chg="add mod">
          <ac:chgData name="Daniel Paradis" userId="93f32eb927b20ede" providerId="LiveId" clId="{99B6CD61-84DD-478F-858C-5C7FB6AEB9D7}" dt="2020-04-17T20:22:34.082" v="3394" actId="692"/>
          <ac:picMkLst>
            <pc:docMk/>
            <pc:sldMk cId="3837960746" sldId="520"/>
            <ac:picMk id="5" creationId="{3B3064EF-4D5F-4518-800E-CAF18423DEDB}"/>
          </ac:picMkLst>
        </pc:picChg>
      </pc:sldChg>
      <pc:sldChg chg="modSp mod delCm">
        <pc:chgData name="Daniel Paradis" userId="93f32eb927b20ede" providerId="LiveId" clId="{99B6CD61-84DD-478F-858C-5C7FB6AEB9D7}" dt="2020-04-27T18:28:45.518" v="8051" actId="6549"/>
        <pc:sldMkLst>
          <pc:docMk/>
          <pc:sldMk cId="971941344" sldId="521"/>
        </pc:sldMkLst>
        <pc:spChg chg="mod">
          <ac:chgData name="Daniel Paradis" userId="93f32eb927b20ede" providerId="LiveId" clId="{99B6CD61-84DD-478F-858C-5C7FB6AEB9D7}" dt="2020-04-27T18:28:45.518" v="8051" actId="6549"/>
          <ac:spMkLst>
            <pc:docMk/>
            <pc:sldMk cId="971941344" sldId="521"/>
            <ac:spMk id="3" creationId="{00000000-0000-0000-0000-000000000000}"/>
          </ac:spMkLst>
        </pc:spChg>
      </pc:sldChg>
      <pc:sldChg chg="delCm">
        <pc:chgData name="Daniel Paradis" userId="93f32eb927b20ede" providerId="LiveId" clId="{99B6CD61-84DD-478F-858C-5C7FB6AEB9D7}" dt="2020-05-05T00:30:18.071" v="8264" actId="1592"/>
        <pc:sldMkLst>
          <pc:docMk/>
          <pc:sldMk cId="2391130463" sldId="524"/>
        </pc:sldMkLst>
      </pc:sldChg>
      <pc:sldChg chg="addSp delSp modSp add mod addCm delCm modCm">
        <pc:chgData name="Daniel Paradis" userId="93f32eb927b20ede" providerId="LiveId" clId="{99B6CD61-84DD-478F-858C-5C7FB6AEB9D7}" dt="2020-04-25T15:41:30.052" v="6283" actId="20577"/>
        <pc:sldMkLst>
          <pc:docMk/>
          <pc:sldMk cId="4247310734" sldId="525"/>
        </pc:sldMkLst>
        <pc:spChg chg="del mod">
          <ac:chgData name="Daniel Paradis" userId="93f32eb927b20ede" providerId="LiveId" clId="{99B6CD61-84DD-478F-858C-5C7FB6AEB9D7}" dt="2020-04-16T19:16:29.799" v="1031" actId="3680"/>
          <ac:spMkLst>
            <pc:docMk/>
            <pc:sldMk cId="4247310734" sldId="525"/>
            <ac:spMk id="3" creationId="{00000000-0000-0000-0000-000000000000}"/>
          </ac:spMkLst>
        </pc:spChg>
        <pc:graphicFrameChg chg="add mod ord modGraphic">
          <ac:chgData name="Daniel Paradis" userId="93f32eb927b20ede" providerId="LiveId" clId="{99B6CD61-84DD-478F-858C-5C7FB6AEB9D7}" dt="2020-04-25T15:41:30.052" v="6283" actId="20577"/>
          <ac:graphicFrameMkLst>
            <pc:docMk/>
            <pc:sldMk cId="4247310734" sldId="525"/>
            <ac:graphicFrameMk id="7" creationId="{0E7AC744-E525-49E7-99BF-0BA638EB960C}"/>
          </ac:graphicFrameMkLst>
        </pc:graphicFrameChg>
        <pc:picChg chg="del">
          <ac:chgData name="Daniel Paradis" userId="93f32eb927b20ede" providerId="LiveId" clId="{99B6CD61-84DD-478F-858C-5C7FB6AEB9D7}" dt="2020-04-16T19:16:15.332" v="1029" actId="478"/>
          <ac:picMkLst>
            <pc:docMk/>
            <pc:sldMk cId="4247310734" sldId="525"/>
            <ac:picMk id="3076" creationId="{FBE8DA04-2BEA-4097-9B85-B68867DB61DD}"/>
          </ac:picMkLst>
        </pc:picChg>
      </pc:sldChg>
      <pc:sldChg chg="modSp add mod">
        <pc:chgData name="Daniel Paradis" userId="93f32eb927b20ede" providerId="LiveId" clId="{99B6CD61-84DD-478F-858C-5C7FB6AEB9D7}" dt="2020-04-17T17:38:01.375" v="2709" actId="20577"/>
        <pc:sldMkLst>
          <pc:docMk/>
          <pc:sldMk cId="4261181570" sldId="526"/>
        </pc:sldMkLst>
        <pc:spChg chg="mod">
          <ac:chgData name="Daniel Paradis" userId="93f32eb927b20ede" providerId="LiveId" clId="{99B6CD61-84DD-478F-858C-5C7FB6AEB9D7}" dt="2020-04-17T17:38:01.375" v="2709" actId="20577"/>
          <ac:spMkLst>
            <pc:docMk/>
            <pc:sldMk cId="4261181570" sldId="526"/>
            <ac:spMk id="3" creationId="{00000000-0000-0000-0000-000000000000}"/>
          </ac:spMkLst>
        </pc:spChg>
      </pc:sldChg>
      <pc:sldChg chg="modSp add mod">
        <pc:chgData name="Daniel Paradis" userId="93f32eb927b20ede" providerId="LiveId" clId="{99B6CD61-84DD-478F-858C-5C7FB6AEB9D7}" dt="2020-04-17T14:15:09.070" v="1241" actId="6549"/>
        <pc:sldMkLst>
          <pc:docMk/>
          <pc:sldMk cId="2682694821" sldId="527"/>
        </pc:sldMkLst>
        <pc:spChg chg="mod">
          <ac:chgData name="Daniel Paradis" userId="93f32eb927b20ede" providerId="LiveId" clId="{99B6CD61-84DD-478F-858C-5C7FB6AEB9D7}" dt="2020-04-17T14:15:09.070" v="1241" actId="6549"/>
          <ac:spMkLst>
            <pc:docMk/>
            <pc:sldMk cId="2682694821" sldId="527"/>
            <ac:spMk id="8" creationId="{00000000-0000-0000-0000-000000000000}"/>
          </ac:spMkLst>
        </pc:spChg>
      </pc:sldChg>
      <pc:sldChg chg="modSp add mod ord">
        <pc:chgData name="Daniel Paradis" userId="93f32eb927b20ede" providerId="LiveId" clId="{99B6CD61-84DD-478F-858C-5C7FB6AEB9D7}" dt="2020-04-27T16:56:26.151" v="7974" actId="20577"/>
        <pc:sldMkLst>
          <pc:docMk/>
          <pc:sldMk cId="3336935683" sldId="528"/>
        </pc:sldMkLst>
        <pc:spChg chg="mod">
          <ac:chgData name="Daniel Paradis" userId="93f32eb927b20ede" providerId="LiveId" clId="{99B6CD61-84DD-478F-858C-5C7FB6AEB9D7}" dt="2020-04-17T14:52:07.597" v="1564"/>
          <ac:spMkLst>
            <pc:docMk/>
            <pc:sldMk cId="3336935683" sldId="528"/>
            <ac:spMk id="2" creationId="{00000000-0000-0000-0000-000000000000}"/>
          </ac:spMkLst>
        </pc:spChg>
        <pc:spChg chg="mod">
          <ac:chgData name="Daniel Paradis" userId="93f32eb927b20ede" providerId="LiveId" clId="{99B6CD61-84DD-478F-858C-5C7FB6AEB9D7}" dt="2020-04-27T16:56:26.151" v="7974" actId="20577"/>
          <ac:spMkLst>
            <pc:docMk/>
            <pc:sldMk cId="3336935683" sldId="528"/>
            <ac:spMk id="3" creationId="{79055262-0452-4BE4-B51E-CB3DB8EDE27B}"/>
          </ac:spMkLst>
        </pc:spChg>
        <pc:spChg chg="mod">
          <ac:chgData name="Daniel Paradis" userId="93f32eb927b20ede" providerId="LiveId" clId="{99B6CD61-84DD-478F-858C-5C7FB6AEB9D7}" dt="2020-04-17T14:51:00.114" v="1559" actId="6549"/>
          <ac:spMkLst>
            <pc:docMk/>
            <pc:sldMk cId="3336935683" sldId="528"/>
            <ac:spMk id="10" creationId="{B21560EE-862E-4F12-895B-FEA2AD82C4E2}"/>
          </ac:spMkLst>
        </pc:spChg>
        <pc:cxnChg chg="mod">
          <ac:chgData name="Daniel Paradis" userId="93f32eb927b20ede" providerId="LiveId" clId="{99B6CD61-84DD-478F-858C-5C7FB6AEB9D7}" dt="2020-04-17T14:55:27.276" v="1592" actId="14100"/>
          <ac:cxnSpMkLst>
            <pc:docMk/>
            <pc:sldMk cId="3336935683" sldId="528"/>
            <ac:cxnSpMk id="9" creationId="{00000000-0000-0000-0000-000000000000}"/>
          </ac:cxnSpMkLst>
        </pc:cxnChg>
      </pc:sldChg>
      <pc:sldChg chg="addSp delSp modSp add mod delCm modNotesTx">
        <pc:chgData name="Daniel Paradis" userId="93f32eb927b20ede" providerId="LiveId" clId="{99B6CD61-84DD-478F-858C-5C7FB6AEB9D7}" dt="2020-05-05T00:30:18.071" v="8258" actId="1592"/>
        <pc:sldMkLst>
          <pc:docMk/>
          <pc:sldMk cId="235359807" sldId="529"/>
        </pc:sldMkLst>
        <pc:spChg chg="add del mod">
          <ac:chgData name="Daniel Paradis" userId="93f32eb927b20ede" providerId="LiveId" clId="{99B6CD61-84DD-478F-858C-5C7FB6AEB9D7}" dt="2020-04-17T19:46:07.688" v="3033" actId="478"/>
          <ac:spMkLst>
            <pc:docMk/>
            <pc:sldMk cId="235359807" sldId="529"/>
            <ac:spMk id="7" creationId="{4209794F-5EEC-4B49-AACC-1BB4C56CD38D}"/>
          </ac:spMkLst>
        </pc:spChg>
        <pc:picChg chg="del">
          <ac:chgData name="Daniel Paradis" userId="93f32eb927b20ede" providerId="LiveId" clId="{99B6CD61-84DD-478F-858C-5C7FB6AEB9D7}" dt="2020-04-17T19:46:08.642" v="3034" actId="478"/>
          <ac:picMkLst>
            <pc:docMk/>
            <pc:sldMk cId="235359807" sldId="529"/>
            <ac:picMk id="2" creationId="{00000000-0000-0000-0000-000000000000}"/>
          </ac:picMkLst>
        </pc:picChg>
        <pc:picChg chg="del">
          <ac:chgData name="Daniel Paradis" userId="93f32eb927b20ede" providerId="LiveId" clId="{99B6CD61-84DD-478F-858C-5C7FB6AEB9D7}" dt="2020-04-17T19:46:03.640" v="3032" actId="478"/>
          <ac:picMkLst>
            <pc:docMk/>
            <pc:sldMk cId="235359807" sldId="529"/>
            <ac:picMk id="6" creationId="{00000000-0000-0000-0000-000000000000}"/>
          </ac:picMkLst>
        </pc:picChg>
        <pc:picChg chg="add del">
          <ac:chgData name="Daniel Paradis" userId="93f32eb927b20ede" providerId="LiveId" clId="{99B6CD61-84DD-478F-858C-5C7FB6AEB9D7}" dt="2020-04-17T19:47:42.097" v="3036" actId="478"/>
          <ac:picMkLst>
            <pc:docMk/>
            <pc:sldMk cId="235359807" sldId="529"/>
            <ac:picMk id="8" creationId="{6B84A53B-C7EB-42EC-9862-FF6AC8457951}"/>
          </ac:picMkLst>
        </pc:picChg>
        <pc:picChg chg="add del mod">
          <ac:chgData name="Daniel Paradis" userId="93f32eb927b20ede" providerId="LiveId" clId="{99B6CD61-84DD-478F-858C-5C7FB6AEB9D7}" dt="2020-04-17T19:54:16.472" v="3052" actId="478"/>
          <ac:picMkLst>
            <pc:docMk/>
            <pc:sldMk cId="235359807" sldId="529"/>
            <ac:picMk id="9" creationId="{89E51CCE-D23D-4A78-A349-8C459F11134B}"/>
          </ac:picMkLst>
        </pc:picChg>
        <pc:picChg chg="add del mod">
          <ac:chgData name="Daniel Paradis" userId="93f32eb927b20ede" providerId="LiveId" clId="{99B6CD61-84DD-478F-858C-5C7FB6AEB9D7}" dt="2020-04-17T19:52:26.108" v="3048" actId="478"/>
          <ac:picMkLst>
            <pc:docMk/>
            <pc:sldMk cId="235359807" sldId="529"/>
            <ac:picMk id="10" creationId="{B02CBAE9-FED3-47C1-BEE6-8A63011B04DB}"/>
          </ac:picMkLst>
        </pc:picChg>
        <pc:picChg chg="add del mod ord">
          <ac:chgData name="Daniel Paradis" userId="93f32eb927b20ede" providerId="LiveId" clId="{99B6CD61-84DD-478F-858C-5C7FB6AEB9D7}" dt="2020-04-17T19:55:08.752" v="3060" actId="478"/>
          <ac:picMkLst>
            <pc:docMk/>
            <pc:sldMk cId="235359807" sldId="529"/>
            <ac:picMk id="11" creationId="{325CA44B-6049-42D7-BA9A-A64850A091FC}"/>
          </ac:picMkLst>
        </pc:picChg>
        <pc:picChg chg="add mod">
          <ac:chgData name="Daniel Paradis" userId="93f32eb927b20ede" providerId="LiveId" clId="{99B6CD61-84DD-478F-858C-5C7FB6AEB9D7}" dt="2020-04-17T19:54:35.303" v="3056" actId="14100"/>
          <ac:picMkLst>
            <pc:docMk/>
            <pc:sldMk cId="235359807" sldId="529"/>
            <ac:picMk id="12" creationId="{B1CB42DE-BBEA-4429-8571-D38BD2620639}"/>
          </ac:picMkLst>
        </pc:picChg>
        <pc:picChg chg="add mod">
          <ac:chgData name="Daniel Paradis" userId="93f32eb927b20ede" providerId="LiveId" clId="{99B6CD61-84DD-478F-858C-5C7FB6AEB9D7}" dt="2020-04-17T19:55:18.443" v="3063" actId="692"/>
          <ac:picMkLst>
            <pc:docMk/>
            <pc:sldMk cId="235359807" sldId="529"/>
            <ac:picMk id="13" creationId="{95568E1B-8BD1-47E3-8EAD-653009E299E9}"/>
          </ac:picMkLst>
        </pc:picChg>
      </pc:sldChg>
      <pc:sldChg chg="addSp delSp modSp add del mod">
        <pc:chgData name="Daniel Paradis" userId="93f32eb927b20ede" providerId="LiveId" clId="{99B6CD61-84DD-478F-858C-5C7FB6AEB9D7}" dt="2020-04-17T15:20:44.682" v="1897"/>
        <pc:sldMkLst>
          <pc:docMk/>
          <pc:sldMk cId="3636911969" sldId="529"/>
        </pc:sldMkLst>
        <pc:spChg chg="mod">
          <ac:chgData name="Daniel Paradis" userId="93f32eb927b20ede" providerId="LiveId" clId="{99B6CD61-84DD-478F-858C-5C7FB6AEB9D7}" dt="2020-04-17T15:20:41.080" v="1896"/>
          <ac:spMkLst>
            <pc:docMk/>
            <pc:sldMk cId="3636911969" sldId="529"/>
            <ac:spMk id="3" creationId="{00000000-0000-0000-0000-000000000000}"/>
          </ac:spMkLst>
        </pc:spChg>
        <pc:spChg chg="add del mod">
          <ac:chgData name="Daniel Paradis" userId="93f32eb927b20ede" providerId="LiveId" clId="{99B6CD61-84DD-478F-858C-5C7FB6AEB9D7}" dt="2020-04-17T15:20:41.080" v="1896"/>
          <ac:spMkLst>
            <pc:docMk/>
            <pc:sldMk cId="3636911969" sldId="529"/>
            <ac:spMk id="6" creationId="{6E18F72A-ADFF-4160-971C-9AA118F5437D}"/>
          </ac:spMkLst>
        </pc:spChg>
      </pc:sldChg>
      <pc:sldChg chg="modSp add mod addCm delCm modCm modNotesTx">
        <pc:chgData name="Daniel Paradis" userId="93f32eb927b20ede" providerId="LiveId" clId="{99B6CD61-84DD-478F-858C-5C7FB6AEB9D7}" dt="2020-04-24T18:27:37.723" v="4913" actId="1592"/>
        <pc:sldMkLst>
          <pc:docMk/>
          <pc:sldMk cId="249140745" sldId="530"/>
        </pc:sldMkLst>
        <pc:spChg chg="mod">
          <ac:chgData name="Daniel Paradis" userId="93f32eb927b20ede" providerId="LiveId" clId="{99B6CD61-84DD-478F-858C-5C7FB6AEB9D7}" dt="2020-04-20T22:15:18.410" v="3791" actId="20577"/>
          <ac:spMkLst>
            <pc:docMk/>
            <pc:sldMk cId="249140745" sldId="530"/>
            <ac:spMk id="2" creationId="{00000000-0000-0000-0000-000000000000}"/>
          </ac:spMkLst>
        </pc:spChg>
        <pc:spChg chg="mod">
          <ac:chgData name="Daniel Paradis" userId="93f32eb927b20ede" providerId="LiveId" clId="{99B6CD61-84DD-478F-858C-5C7FB6AEB9D7}" dt="2020-04-21T14:14:08.727" v="4570" actId="20577"/>
          <ac:spMkLst>
            <pc:docMk/>
            <pc:sldMk cId="249140745" sldId="530"/>
            <ac:spMk id="3" creationId="{00000000-0000-0000-0000-000000000000}"/>
          </ac:spMkLst>
        </pc:spChg>
      </pc:sldChg>
      <pc:sldChg chg="modSp add del mod">
        <pc:chgData name="Daniel Paradis" userId="93f32eb927b20ede" providerId="LiveId" clId="{99B6CD61-84DD-478F-858C-5C7FB6AEB9D7}" dt="2020-04-20T22:31:42.994" v="4010" actId="47"/>
        <pc:sldMkLst>
          <pc:docMk/>
          <pc:sldMk cId="2367758263" sldId="531"/>
        </pc:sldMkLst>
        <pc:spChg chg="mod">
          <ac:chgData name="Daniel Paradis" userId="93f32eb927b20ede" providerId="LiveId" clId="{99B6CD61-84DD-478F-858C-5C7FB6AEB9D7}" dt="2020-04-20T22:14:45.006" v="3790" actId="27636"/>
          <ac:spMkLst>
            <pc:docMk/>
            <pc:sldMk cId="2367758263" sldId="531"/>
            <ac:spMk id="3" creationId="{00000000-0000-0000-0000-000000000000}"/>
          </ac:spMkLst>
        </pc:spChg>
      </pc:sldChg>
      <pc:sldChg chg="modSp add mod addCm delCm modCm">
        <pc:chgData name="Daniel Paradis" userId="93f32eb927b20ede" providerId="LiveId" clId="{99B6CD61-84DD-478F-858C-5C7FB6AEB9D7}" dt="2020-04-24T18:26:05.110" v="4910" actId="1592"/>
        <pc:sldMkLst>
          <pc:docMk/>
          <pc:sldMk cId="301673468" sldId="556"/>
        </pc:sldMkLst>
        <pc:spChg chg="mod">
          <ac:chgData name="Daniel Paradis" userId="93f32eb927b20ede" providerId="LiveId" clId="{99B6CD61-84DD-478F-858C-5C7FB6AEB9D7}" dt="2020-04-20T22:17:40.968" v="3796" actId="122"/>
          <ac:spMkLst>
            <pc:docMk/>
            <pc:sldMk cId="301673468" sldId="556"/>
            <ac:spMk id="360449" creationId="{00000000-0000-0000-0000-000000000000}"/>
          </ac:spMkLst>
        </pc:spChg>
        <pc:spChg chg="mod">
          <ac:chgData name="Daniel Paradis" userId="93f32eb927b20ede" providerId="LiveId" clId="{99B6CD61-84DD-478F-858C-5C7FB6AEB9D7}" dt="2020-04-20T22:54:31.174" v="4543" actId="313"/>
          <ac:spMkLst>
            <pc:docMk/>
            <pc:sldMk cId="301673468" sldId="556"/>
            <ac:spMk id="360450" creationId="{00000000-0000-0000-0000-000000000000}"/>
          </ac:spMkLst>
        </pc:spChg>
      </pc:sldChg>
      <pc:sldChg chg="modSp add mod ord addCm delCm modCm modNotesTx">
        <pc:chgData name="Daniel Paradis" userId="93f32eb927b20ede" providerId="LiveId" clId="{99B6CD61-84DD-478F-858C-5C7FB6AEB9D7}" dt="2020-04-24T18:26:09.064" v="4911" actId="1592"/>
        <pc:sldMkLst>
          <pc:docMk/>
          <pc:sldMk cId="587804707" sldId="557"/>
        </pc:sldMkLst>
        <pc:spChg chg="mod">
          <ac:chgData name="Daniel Paradis" userId="93f32eb927b20ede" providerId="LiveId" clId="{99B6CD61-84DD-478F-858C-5C7FB6AEB9D7}" dt="2020-04-20T22:29:53.948" v="3997" actId="2711"/>
          <ac:spMkLst>
            <pc:docMk/>
            <pc:sldMk cId="587804707" sldId="557"/>
            <ac:spMk id="360449" creationId="{00000000-0000-0000-0000-000000000000}"/>
          </ac:spMkLst>
        </pc:spChg>
        <pc:spChg chg="mod">
          <ac:chgData name="Daniel Paradis" userId="93f32eb927b20ede" providerId="LiveId" clId="{99B6CD61-84DD-478F-858C-5C7FB6AEB9D7}" dt="2020-04-20T22:55:28.800" v="4547" actId="313"/>
          <ac:spMkLst>
            <pc:docMk/>
            <pc:sldMk cId="587804707" sldId="557"/>
            <ac:spMk id="360450" creationId="{00000000-0000-0000-0000-000000000000}"/>
          </ac:spMkLst>
        </pc:spChg>
      </pc:sldChg>
      <pc:sldChg chg="modSp add mod ord modNotesTx">
        <pc:chgData name="Daniel Paradis" userId="93f32eb927b20ede" providerId="LiveId" clId="{99B6CD61-84DD-478F-858C-5C7FB6AEB9D7}" dt="2020-04-20T22:34:06.284" v="4042" actId="313"/>
        <pc:sldMkLst>
          <pc:docMk/>
          <pc:sldMk cId="145171929" sldId="558"/>
        </pc:sldMkLst>
        <pc:spChg chg="mod">
          <ac:chgData name="Daniel Paradis" userId="93f32eb927b20ede" providerId="LiveId" clId="{99B6CD61-84DD-478F-858C-5C7FB6AEB9D7}" dt="2020-04-20T22:29:53.806" v="3995" actId="2711"/>
          <ac:spMkLst>
            <pc:docMk/>
            <pc:sldMk cId="145171929" sldId="558"/>
            <ac:spMk id="360449" creationId="{00000000-0000-0000-0000-000000000000}"/>
          </ac:spMkLst>
        </pc:spChg>
        <pc:spChg chg="mod">
          <ac:chgData name="Daniel Paradis" userId="93f32eb927b20ede" providerId="LiveId" clId="{99B6CD61-84DD-478F-858C-5C7FB6AEB9D7}" dt="2020-04-20T22:34:06.284" v="4042" actId="313"/>
          <ac:spMkLst>
            <pc:docMk/>
            <pc:sldMk cId="145171929" sldId="558"/>
            <ac:spMk id="360450" creationId="{00000000-0000-0000-0000-000000000000}"/>
          </ac:spMkLst>
        </pc:spChg>
      </pc:sldChg>
      <pc:sldChg chg="modSp add mod">
        <pc:chgData name="Daniel Paradis" userId="93f32eb927b20ede" providerId="LiveId" clId="{99B6CD61-84DD-478F-858C-5C7FB6AEB9D7}" dt="2020-04-20T22:35:41.335" v="4092" actId="20577"/>
        <pc:sldMkLst>
          <pc:docMk/>
          <pc:sldMk cId="1333027112" sldId="559"/>
        </pc:sldMkLst>
        <pc:spChg chg="mod">
          <ac:chgData name="Daniel Paradis" userId="93f32eb927b20ede" providerId="LiveId" clId="{99B6CD61-84DD-478F-858C-5C7FB6AEB9D7}" dt="2020-04-20T22:33:25.464" v="4021"/>
          <ac:spMkLst>
            <pc:docMk/>
            <pc:sldMk cId="1333027112" sldId="559"/>
            <ac:spMk id="360449" creationId="{00000000-0000-0000-0000-000000000000}"/>
          </ac:spMkLst>
        </pc:spChg>
        <pc:spChg chg="mod">
          <ac:chgData name="Daniel Paradis" userId="93f32eb927b20ede" providerId="LiveId" clId="{99B6CD61-84DD-478F-858C-5C7FB6AEB9D7}" dt="2020-04-20T22:35:41.335" v="4092" actId="20577"/>
          <ac:spMkLst>
            <pc:docMk/>
            <pc:sldMk cId="1333027112" sldId="559"/>
            <ac:spMk id="360450" creationId="{00000000-0000-0000-0000-000000000000}"/>
          </ac:spMkLst>
        </pc:spChg>
      </pc:sldChg>
      <pc:sldChg chg="modSp add mod ord addCm delCm modCm modNotesTx">
        <pc:chgData name="Daniel Paradis" userId="93f32eb927b20ede" providerId="LiveId" clId="{99B6CD61-84DD-478F-858C-5C7FB6AEB9D7}" dt="2020-04-27T17:27:15.393" v="8000" actId="20577"/>
        <pc:sldMkLst>
          <pc:docMk/>
          <pc:sldMk cId="151548353" sldId="560"/>
        </pc:sldMkLst>
        <pc:spChg chg="mod">
          <ac:chgData name="Daniel Paradis" userId="93f32eb927b20ede" providerId="LiveId" clId="{99B6CD61-84DD-478F-858C-5C7FB6AEB9D7}" dt="2020-04-20T22:37:25.276" v="4174"/>
          <ac:spMkLst>
            <pc:docMk/>
            <pc:sldMk cId="151548353" sldId="560"/>
            <ac:spMk id="2" creationId="{00000000-0000-0000-0000-000000000000}"/>
          </ac:spMkLst>
        </pc:spChg>
        <pc:spChg chg="mod">
          <ac:chgData name="Daniel Paradis" userId="93f32eb927b20ede" providerId="LiveId" clId="{99B6CD61-84DD-478F-858C-5C7FB6AEB9D7}" dt="2020-04-27T17:27:15.393" v="8000" actId="20577"/>
          <ac:spMkLst>
            <pc:docMk/>
            <pc:sldMk cId="151548353" sldId="560"/>
            <ac:spMk id="3" creationId="{00000000-0000-0000-0000-000000000000}"/>
          </ac:spMkLst>
        </pc:spChg>
      </pc:sldChg>
      <pc:sldChg chg="addSp delSp modSp add mod addCm delCm modCm">
        <pc:chgData name="Daniel Paradis" userId="93f32eb927b20ede" providerId="LiveId" clId="{99B6CD61-84DD-478F-858C-5C7FB6AEB9D7}" dt="2020-05-05T00:30:18.071" v="8259" actId="1592"/>
        <pc:sldMkLst>
          <pc:docMk/>
          <pc:sldMk cId="268119888" sldId="562"/>
        </pc:sldMkLst>
        <pc:spChg chg="add del mod">
          <ac:chgData name="Daniel Paradis" userId="93f32eb927b20ede" providerId="LiveId" clId="{99B6CD61-84DD-478F-858C-5C7FB6AEB9D7}" dt="2020-04-25T16:26:41.137" v="6730" actId="478"/>
          <ac:spMkLst>
            <pc:docMk/>
            <pc:sldMk cId="268119888" sldId="562"/>
            <ac:spMk id="3" creationId="{DC0521C7-4769-4AED-8796-838ED6C1A512}"/>
          </ac:spMkLst>
        </pc:spChg>
        <pc:spChg chg="add del mod">
          <ac:chgData name="Daniel Paradis" userId="93f32eb927b20ede" providerId="LiveId" clId="{99B6CD61-84DD-478F-858C-5C7FB6AEB9D7}" dt="2020-04-25T16:26:41.137" v="6730" actId="478"/>
          <ac:spMkLst>
            <pc:docMk/>
            <pc:sldMk cId="268119888" sldId="562"/>
            <ac:spMk id="7" creationId="{C237CA90-43FD-43E1-B088-4B83C99C2D5C}"/>
          </ac:spMkLst>
        </pc:spChg>
        <pc:picChg chg="add del mod">
          <ac:chgData name="Daniel Paradis" userId="93f32eb927b20ede" providerId="LiveId" clId="{99B6CD61-84DD-478F-858C-5C7FB6AEB9D7}" dt="2020-04-25T16:26:36.993" v="6728" actId="478"/>
          <ac:picMkLst>
            <pc:docMk/>
            <pc:sldMk cId="268119888" sldId="562"/>
            <ac:picMk id="2" creationId="{4870F9F8-F115-4440-AA9D-48B1E0B8AFCD}"/>
          </ac:picMkLst>
        </pc:picChg>
        <pc:picChg chg="add mod">
          <ac:chgData name="Daniel Paradis" userId="93f32eb927b20ede" providerId="LiveId" clId="{99B6CD61-84DD-478F-858C-5C7FB6AEB9D7}" dt="2020-04-25T16:27:01.794" v="6736" actId="1076"/>
          <ac:picMkLst>
            <pc:docMk/>
            <pc:sldMk cId="268119888" sldId="562"/>
            <ac:picMk id="6" creationId="{41DF2879-39F1-41B1-8E60-AF03330AC6CB}"/>
          </ac:picMkLst>
        </pc:picChg>
        <pc:picChg chg="del">
          <ac:chgData name="Daniel Paradis" userId="93f32eb927b20ede" providerId="LiveId" clId="{99B6CD61-84DD-478F-858C-5C7FB6AEB9D7}" dt="2020-04-25T16:24:38.132" v="6714" actId="478"/>
          <ac:picMkLst>
            <pc:docMk/>
            <pc:sldMk cId="268119888" sldId="562"/>
            <ac:picMk id="1028" creationId="{00000000-0000-0000-0000-000000000000}"/>
          </ac:picMkLst>
        </pc:picChg>
      </pc:sldChg>
      <pc:sldChg chg="addSp delSp modSp add mod addCm delCm modCm">
        <pc:chgData name="Daniel Paradis" userId="93f32eb927b20ede" providerId="LiveId" clId="{99B6CD61-84DD-478F-858C-5C7FB6AEB9D7}" dt="2020-05-05T00:30:18.071" v="8260" actId="1592"/>
        <pc:sldMkLst>
          <pc:docMk/>
          <pc:sldMk cId="1968650776" sldId="563"/>
        </pc:sldMkLst>
        <pc:spChg chg="mod">
          <ac:chgData name="Daniel Paradis" userId="93f32eb927b20ede" providerId="LiveId" clId="{99B6CD61-84DD-478F-858C-5C7FB6AEB9D7}" dt="2020-04-25T16:50:48.205" v="7239" actId="122"/>
          <ac:spMkLst>
            <pc:docMk/>
            <pc:sldMk cId="1968650776" sldId="563"/>
            <ac:spMk id="2" creationId="{89B58FB9-4AE1-42C2-A291-DB4C4BD1DB18}"/>
          </ac:spMkLst>
        </pc:spChg>
        <pc:spChg chg="del">
          <ac:chgData name="Daniel Paradis" userId="93f32eb927b20ede" providerId="LiveId" clId="{99B6CD61-84DD-478F-858C-5C7FB6AEB9D7}" dt="2020-04-25T16:49:33.516" v="7169"/>
          <ac:spMkLst>
            <pc:docMk/>
            <pc:sldMk cId="1968650776" sldId="563"/>
            <ac:spMk id="3" creationId="{30132F05-BF06-4790-8F68-9162587F9CD3}"/>
          </ac:spMkLst>
        </pc:spChg>
        <pc:spChg chg="add mod">
          <ac:chgData name="Daniel Paradis" userId="93f32eb927b20ede" providerId="LiveId" clId="{99B6CD61-84DD-478F-858C-5C7FB6AEB9D7}" dt="2020-04-25T16:55:43.459" v="7365" actId="1035"/>
          <ac:spMkLst>
            <pc:docMk/>
            <pc:sldMk cId="1968650776" sldId="563"/>
            <ac:spMk id="8" creationId="{0CDE946B-B704-4B6D-8E59-0D8A82CB40AE}"/>
          </ac:spMkLst>
        </pc:spChg>
        <pc:spChg chg="add mod">
          <ac:chgData name="Daniel Paradis" userId="93f32eb927b20ede" providerId="LiveId" clId="{99B6CD61-84DD-478F-858C-5C7FB6AEB9D7}" dt="2020-04-25T16:55:47.892" v="7379" actId="1036"/>
          <ac:spMkLst>
            <pc:docMk/>
            <pc:sldMk cId="1968650776" sldId="563"/>
            <ac:spMk id="9" creationId="{944D92B2-0F91-42A5-8A71-4BC490106851}"/>
          </ac:spMkLst>
        </pc:spChg>
        <pc:spChg chg="add mod">
          <ac:chgData name="Daniel Paradis" userId="93f32eb927b20ede" providerId="LiveId" clId="{99B6CD61-84DD-478F-858C-5C7FB6AEB9D7}" dt="2020-04-25T16:56:38.627" v="7393" actId="20577"/>
          <ac:spMkLst>
            <pc:docMk/>
            <pc:sldMk cId="1968650776" sldId="563"/>
            <ac:spMk id="10" creationId="{F27BE536-762B-4995-A103-9D831D27084C}"/>
          </ac:spMkLst>
        </pc:spChg>
        <pc:spChg chg="add mod">
          <ac:chgData name="Daniel Paradis" userId="93f32eb927b20ede" providerId="LiveId" clId="{99B6CD61-84DD-478F-858C-5C7FB6AEB9D7}" dt="2020-04-25T16:57:27.379" v="7405" actId="1076"/>
          <ac:spMkLst>
            <pc:docMk/>
            <pc:sldMk cId="1968650776" sldId="563"/>
            <ac:spMk id="11" creationId="{2605ECD3-4501-4767-BB4F-4ABA5CEACBB5}"/>
          </ac:spMkLst>
        </pc:spChg>
        <pc:picChg chg="add mod">
          <ac:chgData name="Daniel Paradis" userId="93f32eb927b20ede" providerId="LiveId" clId="{99B6CD61-84DD-478F-858C-5C7FB6AEB9D7}" dt="2020-04-25T16:55:32.283" v="7360" actId="1076"/>
          <ac:picMkLst>
            <pc:docMk/>
            <pc:sldMk cId="1968650776" sldId="563"/>
            <ac:picMk id="6" creationId="{B3EAE6DD-609A-4E14-824D-4435704D1D07}"/>
          </ac:picMkLst>
        </pc:picChg>
        <pc:picChg chg="add mod">
          <ac:chgData name="Daniel Paradis" userId="93f32eb927b20ede" providerId="LiveId" clId="{99B6CD61-84DD-478F-858C-5C7FB6AEB9D7}" dt="2020-04-25T16:55:08.939" v="7355" actId="1076"/>
          <ac:picMkLst>
            <pc:docMk/>
            <pc:sldMk cId="1968650776" sldId="563"/>
            <ac:picMk id="7" creationId="{B4DFE22E-92BE-4A6D-98D8-273662E2F36B}"/>
          </ac:picMkLst>
        </pc:picChg>
        <pc:cxnChg chg="add mod">
          <ac:chgData name="Daniel Paradis" userId="93f32eb927b20ede" providerId="LiveId" clId="{99B6CD61-84DD-478F-858C-5C7FB6AEB9D7}" dt="2020-04-25T16:56:26.315" v="7382" actId="1076"/>
          <ac:cxnSpMkLst>
            <pc:docMk/>
            <pc:sldMk cId="1968650776" sldId="563"/>
            <ac:cxnSpMk id="13" creationId="{31D66871-7128-42C0-A9C1-038915EF71A5}"/>
          </ac:cxnSpMkLst>
        </pc:cxnChg>
        <pc:cxnChg chg="add mod">
          <ac:chgData name="Daniel Paradis" userId="93f32eb927b20ede" providerId="LiveId" clId="{99B6CD61-84DD-478F-858C-5C7FB6AEB9D7}" dt="2020-04-25T16:57:27.379" v="7405" actId="1076"/>
          <ac:cxnSpMkLst>
            <pc:docMk/>
            <pc:sldMk cId="1968650776" sldId="563"/>
            <ac:cxnSpMk id="14" creationId="{C638699F-CE92-4EF6-ABFC-B175158CC3CB}"/>
          </ac:cxnSpMkLst>
        </pc:cxnChg>
      </pc:sldChg>
      <pc:sldChg chg="add del">
        <pc:chgData name="Daniel Paradis" userId="93f32eb927b20ede" providerId="LiveId" clId="{99B6CD61-84DD-478F-858C-5C7FB6AEB9D7}" dt="2020-04-25T16:34:18.095" v="6921"/>
        <pc:sldMkLst>
          <pc:docMk/>
          <pc:sldMk cId="2105965235" sldId="563"/>
        </pc:sldMkLst>
      </pc:sldChg>
      <pc:sldChg chg="add del">
        <pc:chgData name="Daniel Paradis" userId="93f32eb927b20ede" providerId="LiveId" clId="{99B6CD61-84DD-478F-858C-5C7FB6AEB9D7}" dt="2020-04-25T16:34:18.095" v="6921"/>
        <pc:sldMkLst>
          <pc:docMk/>
          <pc:sldMk cId="1730828775" sldId="564"/>
        </pc:sldMkLst>
      </pc:sldChg>
      <pc:sldChg chg="addSp delSp modSp add mod addCm delCm modCm">
        <pc:chgData name="Daniel Paradis" userId="93f32eb927b20ede" providerId="LiveId" clId="{99B6CD61-84DD-478F-858C-5C7FB6AEB9D7}" dt="2020-05-05T00:30:18.071" v="8261" actId="1592"/>
        <pc:sldMkLst>
          <pc:docMk/>
          <pc:sldMk cId="2868058401" sldId="564"/>
        </pc:sldMkLst>
        <pc:spChg chg="add mod">
          <ac:chgData name="Daniel Paradis" userId="93f32eb927b20ede" providerId="LiveId" clId="{99B6CD61-84DD-478F-858C-5C7FB6AEB9D7}" dt="2020-04-25T17:01:36.546" v="7415" actId="14100"/>
          <ac:spMkLst>
            <pc:docMk/>
            <pc:sldMk cId="2868058401" sldId="564"/>
            <ac:spMk id="7" creationId="{480F320F-B9B6-4F60-88C2-BC04511F26BB}"/>
          </ac:spMkLst>
        </pc:spChg>
        <pc:picChg chg="add mod">
          <ac:chgData name="Daniel Paradis" userId="93f32eb927b20ede" providerId="LiveId" clId="{99B6CD61-84DD-478F-858C-5C7FB6AEB9D7}" dt="2020-04-25T17:01:23.165" v="7412" actId="692"/>
          <ac:picMkLst>
            <pc:docMk/>
            <pc:sldMk cId="2868058401" sldId="564"/>
            <ac:picMk id="4" creationId="{6DD31CD0-4FDF-4D7D-8F50-1EAFA6652511}"/>
          </ac:picMkLst>
        </pc:picChg>
        <pc:picChg chg="del">
          <ac:chgData name="Daniel Paradis" userId="93f32eb927b20ede" providerId="LiveId" clId="{99B6CD61-84DD-478F-858C-5C7FB6AEB9D7}" dt="2020-04-25T17:00:57.315" v="7407" actId="478"/>
          <ac:picMkLst>
            <pc:docMk/>
            <pc:sldMk cId="2868058401" sldId="564"/>
            <ac:picMk id="5" creationId="{00000000-0000-0000-0000-000000000000}"/>
          </ac:picMkLst>
        </pc:picChg>
      </pc:sldChg>
      <pc:sldChg chg="add del">
        <pc:chgData name="Daniel Paradis" userId="93f32eb927b20ede" providerId="LiveId" clId="{99B6CD61-84DD-478F-858C-5C7FB6AEB9D7}" dt="2020-04-25T17:34:19.028" v="7611"/>
        <pc:sldMkLst>
          <pc:docMk/>
          <pc:sldMk cId="1507689693" sldId="565"/>
        </pc:sldMkLst>
      </pc:sldChg>
      <pc:sldChg chg="modSp mod">
        <pc:chgData name="Daniel Paradis" userId="93f32eb927b20ede" providerId="LiveId" clId="{99B6CD61-84DD-478F-858C-5C7FB6AEB9D7}" dt="2020-04-30T00:00:11.934" v="8110" actId="208"/>
        <pc:sldMkLst>
          <pc:docMk/>
          <pc:sldMk cId="2007152773" sldId="565"/>
        </pc:sldMkLst>
        <pc:picChg chg="mod">
          <ac:chgData name="Daniel Paradis" userId="93f32eb927b20ede" providerId="LiveId" clId="{99B6CD61-84DD-478F-858C-5C7FB6AEB9D7}" dt="2020-04-30T00:00:11.934" v="8110" actId="208"/>
          <ac:picMkLst>
            <pc:docMk/>
            <pc:sldMk cId="2007152773" sldId="565"/>
            <ac:picMk id="2" creationId="{00AC0D2C-1347-439C-924D-F11C8D50A081}"/>
          </ac:picMkLst>
        </pc:picChg>
      </pc:sldChg>
      <pc:sldChg chg="add del">
        <pc:chgData name="Daniel Paradis" userId="93f32eb927b20ede" providerId="LiveId" clId="{99B6CD61-84DD-478F-858C-5C7FB6AEB9D7}" dt="2020-04-25T16:34:18.095" v="6921"/>
        <pc:sldMkLst>
          <pc:docMk/>
          <pc:sldMk cId="3648289148" sldId="565"/>
        </pc:sldMkLst>
      </pc:sldChg>
      <pc:sldChg chg="add del">
        <pc:chgData name="Daniel Paradis" userId="93f32eb927b20ede" providerId="LiveId" clId="{99B6CD61-84DD-478F-858C-5C7FB6AEB9D7}" dt="2020-04-25T16:34:18.095" v="6921"/>
        <pc:sldMkLst>
          <pc:docMk/>
          <pc:sldMk cId="3420308072" sldId="566"/>
        </pc:sldMkLst>
      </pc:sldChg>
      <pc:sldChg chg="add del">
        <pc:chgData name="Daniel Paradis" userId="93f32eb927b20ede" providerId="LiveId" clId="{99B6CD61-84DD-478F-858C-5C7FB6AEB9D7}" dt="2020-04-25T16:34:18.095" v="6921"/>
        <pc:sldMkLst>
          <pc:docMk/>
          <pc:sldMk cId="2886104479" sldId="567"/>
        </pc:sldMkLst>
      </pc:sldChg>
      <pc:sldChg chg="add del">
        <pc:chgData name="Daniel Paradis" userId="93f32eb927b20ede" providerId="LiveId" clId="{99B6CD61-84DD-478F-858C-5C7FB6AEB9D7}" dt="2020-04-25T16:34:18.095" v="6921"/>
        <pc:sldMkLst>
          <pc:docMk/>
          <pc:sldMk cId="728583482" sldId="568"/>
        </pc:sldMkLst>
      </pc:sldChg>
      <pc:sldChg chg="add del">
        <pc:chgData name="Daniel Paradis" userId="93f32eb927b20ede" providerId="LiveId" clId="{99B6CD61-84DD-478F-858C-5C7FB6AEB9D7}" dt="2020-04-25T16:34:18.095" v="6921"/>
        <pc:sldMkLst>
          <pc:docMk/>
          <pc:sldMk cId="2000225304" sldId="569"/>
        </pc:sldMkLst>
      </pc:sldChg>
      <pc:sldChg chg="add del">
        <pc:chgData name="Daniel Paradis" userId="93f32eb927b20ede" providerId="LiveId" clId="{99B6CD61-84DD-478F-858C-5C7FB6AEB9D7}" dt="2020-04-25T16:34:18.095" v="6921"/>
        <pc:sldMkLst>
          <pc:docMk/>
          <pc:sldMk cId="2730396362" sldId="570"/>
        </pc:sldMkLst>
      </pc:sldChg>
      <pc:sldChg chg="add del">
        <pc:chgData name="Daniel Paradis" userId="93f32eb927b20ede" providerId="LiveId" clId="{99B6CD61-84DD-478F-858C-5C7FB6AEB9D7}" dt="2020-04-25T16:34:18.095" v="6921"/>
        <pc:sldMkLst>
          <pc:docMk/>
          <pc:sldMk cId="4057485933" sldId="571"/>
        </pc:sldMkLst>
      </pc:sldChg>
      <pc:sldChg chg="add del">
        <pc:chgData name="Daniel Paradis" userId="93f32eb927b20ede" providerId="LiveId" clId="{99B6CD61-84DD-478F-858C-5C7FB6AEB9D7}" dt="2020-04-25T16:34:18.095" v="6921"/>
        <pc:sldMkLst>
          <pc:docMk/>
          <pc:sldMk cId="3456107573" sldId="572"/>
        </pc:sldMkLst>
      </pc:sldChg>
      <pc:sldChg chg="add del">
        <pc:chgData name="Daniel Paradis" userId="93f32eb927b20ede" providerId="LiveId" clId="{99B6CD61-84DD-478F-858C-5C7FB6AEB9D7}" dt="2020-04-25T16:34:18.095" v="6921"/>
        <pc:sldMkLst>
          <pc:docMk/>
          <pc:sldMk cId="2994066194" sldId="573"/>
        </pc:sldMkLst>
      </pc:sldChg>
      <pc:sldChg chg="add del">
        <pc:chgData name="Daniel Paradis" userId="93f32eb927b20ede" providerId="LiveId" clId="{99B6CD61-84DD-478F-858C-5C7FB6AEB9D7}" dt="2020-04-25T16:34:18.095" v="6921"/>
        <pc:sldMkLst>
          <pc:docMk/>
          <pc:sldMk cId="291518161" sldId="574"/>
        </pc:sldMkLst>
      </pc:sldChg>
      <pc:sldChg chg="add del">
        <pc:chgData name="Daniel Paradis" userId="93f32eb927b20ede" providerId="LiveId" clId="{99B6CD61-84DD-478F-858C-5C7FB6AEB9D7}" dt="2020-04-25T16:34:18.095" v="6921"/>
        <pc:sldMkLst>
          <pc:docMk/>
          <pc:sldMk cId="2592408430" sldId="575"/>
        </pc:sldMkLst>
      </pc:sldChg>
      <pc:sldChg chg="add del">
        <pc:chgData name="Daniel Paradis" userId="93f32eb927b20ede" providerId="LiveId" clId="{99B6CD61-84DD-478F-858C-5C7FB6AEB9D7}" dt="2020-04-25T16:34:18.095" v="6921"/>
        <pc:sldMkLst>
          <pc:docMk/>
          <pc:sldMk cId="3429125215" sldId="576"/>
        </pc:sldMkLst>
      </pc:sldChg>
      <pc:sldChg chg="add del">
        <pc:chgData name="Daniel Paradis" userId="93f32eb927b20ede" providerId="LiveId" clId="{99B6CD61-84DD-478F-858C-5C7FB6AEB9D7}" dt="2020-04-25T16:34:18.095" v="6921"/>
        <pc:sldMkLst>
          <pc:docMk/>
          <pc:sldMk cId="1907606908" sldId="577"/>
        </pc:sldMkLst>
      </pc:sldChg>
      <pc:sldChg chg="add del">
        <pc:chgData name="Daniel Paradis" userId="93f32eb927b20ede" providerId="LiveId" clId="{99B6CD61-84DD-478F-858C-5C7FB6AEB9D7}" dt="2020-04-25T16:34:18.095" v="6921"/>
        <pc:sldMkLst>
          <pc:docMk/>
          <pc:sldMk cId="3264682280" sldId="578"/>
        </pc:sldMkLst>
      </pc:sldChg>
      <pc:sldChg chg="add del">
        <pc:chgData name="Daniel Paradis" userId="93f32eb927b20ede" providerId="LiveId" clId="{99B6CD61-84DD-478F-858C-5C7FB6AEB9D7}" dt="2020-04-25T16:34:18.095" v="6921"/>
        <pc:sldMkLst>
          <pc:docMk/>
          <pc:sldMk cId="4156413785" sldId="579"/>
        </pc:sldMkLst>
      </pc:sldChg>
      <pc:sldChg chg="add del">
        <pc:chgData name="Daniel Paradis" userId="93f32eb927b20ede" providerId="LiveId" clId="{99B6CD61-84DD-478F-858C-5C7FB6AEB9D7}" dt="2020-04-25T16:34:18.095" v="6921"/>
        <pc:sldMkLst>
          <pc:docMk/>
          <pc:sldMk cId="204094112" sldId="580"/>
        </pc:sldMkLst>
      </pc:sldChg>
      <pc:sldChg chg="add del">
        <pc:chgData name="Daniel Paradis" userId="93f32eb927b20ede" providerId="LiveId" clId="{99B6CD61-84DD-478F-858C-5C7FB6AEB9D7}" dt="2020-04-25T16:34:18.095" v="6921"/>
        <pc:sldMkLst>
          <pc:docMk/>
          <pc:sldMk cId="1938415113" sldId="581"/>
        </pc:sldMkLst>
      </pc:sldChg>
      <pc:sldChg chg="add del">
        <pc:chgData name="Daniel Paradis" userId="93f32eb927b20ede" providerId="LiveId" clId="{99B6CD61-84DD-478F-858C-5C7FB6AEB9D7}" dt="2020-04-25T16:34:18.095" v="6921"/>
        <pc:sldMkLst>
          <pc:docMk/>
          <pc:sldMk cId="4127152690" sldId="582"/>
        </pc:sldMkLst>
      </pc:sldChg>
      <pc:sldChg chg="add del">
        <pc:chgData name="Daniel Paradis" userId="93f32eb927b20ede" providerId="LiveId" clId="{99B6CD61-84DD-478F-858C-5C7FB6AEB9D7}" dt="2020-04-25T16:34:18.095" v="6921"/>
        <pc:sldMkLst>
          <pc:docMk/>
          <pc:sldMk cId="2686709112" sldId="583"/>
        </pc:sldMkLst>
      </pc:sldChg>
      <pc:sldChg chg="add del">
        <pc:chgData name="Daniel Paradis" userId="93f32eb927b20ede" providerId="LiveId" clId="{99B6CD61-84DD-478F-858C-5C7FB6AEB9D7}" dt="2020-04-25T16:34:18.095" v="6921"/>
        <pc:sldMkLst>
          <pc:docMk/>
          <pc:sldMk cId="407963142" sldId="584"/>
        </pc:sldMkLst>
      </pc:sldChg>
      <pc:sldChg chg="add del">
        <pc:chgData name="Daniel Paradis" userId="93f32eb927b20ede" providerId="LiveId" clId="{99B6CD61-84DD-478F-858C-5C7FB6AEB9D7}" dt="2020-04-25T16:34:18.095" v="6921"/>
        <pc:sldMkLst>
          <pc:docMk/>
          <pc:sldMk cId="3988669149" sldId="585"/>
        </pc:sldMkLst>
      </pc:sldChg>
      <pc:sldChg chg="add del">
        <pc:chgData name="Daniel Paradis" userId="93f32eb927b20ede" providerId="LiveId" clId="{99B6CD61-84DD-478F-858C-5C7FB6AEB9D7}" dt="2020-04-25T16:34:18.095" v="6921"/>
        <pc:sldMkLst>
          <pc:docMk/>
          <pc:sldMk cId="115634362" sldId="586"/>
        </pc:sldMkLst>
      </pc:sldChg>
      <pc:sldChg chg="add del">
        <pc:chgData name="Daniel Paradis" userId="93f32eb927b20ede" providerId="LiveId" clId="{99B6CD61-84DD-478F-858C-5C7FB6AEB9D7}" dt="2020-04-25T16:34:18.095" v="6921"/>
        <pc:sldMkLst>
          <pc:docMk/>
          <pc:sldMk cId="1871771116" sldId="587"/>
        </pc:sldMkLst>
      </pc:sldChg>
      <pc:sldChg chg="add del">
        <pc:chgData name="Daniel Paradis" userId="93f32eb927b20ede" providerId="LiveId" clId="{99B6CD61-84DD-478F-858C-5C7FB6AEB9D7}" dt="2020-04-25T16:34:18.095" v="6921"/>
        <pc:sldMkLst>
          <pc:docMk/>
          <pc:sldMk cId="2771480388" sldId="588"/>
        </pc:sldMkLst>
      </pc:sldChg>
      <pc:sldChg chg="add del">
        <pc:chgData name="Daniel Paradis" userId="93f32eb927b20ede" providerId="LiveId" clId="{99B6CD61-84DD-478F-858C-5C7FB6AEB9D7}" dt="2020-04-25T16:34:18.095" v="6921"/>
        <pc:sldMkLst>
          <pc:docMk/>
          <pc:sldMk cId="2413987575" sldId="589"/>
        </pc:sldMkLst>
      </pc:sldChg>
      <pc:sldChg chg="add del">
        <pc:chgData name="Daniel Paradis" userId="93f32eb927b20ede" providerId="LiveId" clId="{99B6CD61-84DD-478F-858C-5C7FB6AEB9D7}" dt="2020-04-25T16:34:18.095" v="6921"/>
        <pc:sldMkLst>
          <pc:docMk/>
          <pc:sldMk cId="57119732" sldId="590"/>
        </pc:sldMkLst>
      </pc:sldChg>
      <pc:sldChg chg="add del">
        <pc:chgData name="Daniel Paradis" userId="93f32eb927b20ede" providerId="LiveId" clId="{99B6CD61-84DD-478F-858C-5C7FB6AEB9D7}" dt="2020-04-25T16:34:18.095" v="6921"/>
        <pc:sldMkLst>
          <pc:docMk/>
          <pc:sldMk cId="1067386186" sldId="591"/>
        </pc:sldMkLst>
      </pc:sldChg>
      <pc:sldChg chg="add del">
        <pc:chgData name="Daniel Paradis" userId="93f32eb927b20ede" providerId="LiveId" clId="{99B6CD61-84DD-478F-858C-5C7FB6AEB9D7}" dt="2020-04-25T16:34:18.095" v="6921"/>
        <pc:sldMkLst>
          <pc:docMk/>
          <pc:sldMk cId="4146618310" sldId="592"/>
        </pc:sldMkLst>
      </pc:sldChg>
      <pc:sldChg chg="add del">
        <pc:chgData name="Daniel Paradis" userId="93f32eb927b20ede" providerId="LiveId" clId="{99B6CD61-84DD-478F-858C-5C7FB6AEB9D7}" dt="2020-04-25T16:34:18.095" v="6921"/>
        <pc:sldMkLst>
          <pc:docMk/>
          <pc:sldMk cId="4246237880" sldId="593"/>
        </pc:sldMkLst>
      </pc:sldChg>
      <pc:sldChg chg="add del">
        <pc:chgData name="Daniel Paradis" userId="93f32eb927b20ede" providerId="LiveId" clId="{99B6CD61-84DD-478F-858C-5C7FB6AEB9D7}" dt="2020-04-25T16:34:18.095" v="6921"/>
        <pc:sldMkLst>
          <pc:docMk/>
          <pc:sldMk cId="54627539" sldId="594"/>
        </pc:sldMkLst>
      </pc:sldChg>
      <pc:sldChg chg="add del">
        <pc:chgData name="Daniel Paradis" userId="93f32eb927b20ede" providerId="LiveId" clId="{99B6CD61-84DD-478F-858C-5C7FB6AEB9D7}" dt="2020-04-25T16:34:18.095" v="6921"/>
        <pc:sldMkLst>
          <pc:docMk/>
          <pc:sldMk cId="1050636625" sldId="595"/>
        </pc:sldMkLst>
      </pc:sldChg>
      <pc:sldChg chg="add del">
        <pc:chgData name="Daniel Paradis" userId="93f32eb927b20ede" providerId="LiveId" clId="{99B6CD61-84DD-478F-858C-5C7FB6AEB9D7}" dt="2020-04-25T16:34:18.095" v="6921"/>
        <pc:sldMkLst>
          <pc:docMk/>
          <pc:sldMk cId="3002448863" sldId="596"/>
        </pc:sldMkLst>
      </pc:sldChg>
      <pc:sldChg chg="add del">
        <pc:chgData name="Daniel Paradis" userId="93f32eb927b20ede" providerId="LiveId" clId="{99B6CD61-84DD-478F-858C-5C7FB6AEB9D7}" dt="2020-04-25T16:34:18.095" v="6921"/>
        <pc:sldMkLst>
          <pc:docMk/>
          <pc:sldMk cId="2916123686" sldId="597"/>
        </pc:sldMkLst>
      </pc:sldChg>
      <pc:sldChg chg="add del">
        <pc:chgData name="Daniel Paradis" userId="93f32eb927b20ede" providerId="LiveId" clId="{99B6CD61-84DD-478F-858C-5C7FB6AEB9D7}" dt="2020-04-25T16:34:18.095" v="6921"/>
        <pc:sldMkLst>
          <pc:docMk/>
          <pc:sldMk cId="851366017" sldId="598"/>
        </pc:sldMkLst>
      </pc:sldChg>
      <pc:sldChg chg="add del">
        <pc:chgData name="Daniel Paradis" userId="93f32eb927b20ede" providerId="LiveId" clId="{99B6CD61-84DD-478F-858C-5C7FB6AEB9D7}" dt="2020-04-25T16:34:18.095" v="6921"/>
        <pc:sldMkLst>
          <pc:docMk/>
          <pc:sldMk cId="1042202973" sldId="599"/>
        </pc:sldMkLst>
      </pc:sldChg>
      <pc:sldChg chg="add del">
        <pc:chgData name="Daniel Paradis" userId="93f32eb927b20ede" providerId="LiveId" clId="{99B6CD61-84DD-478F-858C-5C7FB6AEB9D7}" dt="2020-04-25T16:34:18.095" v="6921"/>
        <pc:sldMkLst>
          <pc:docMk/>
          <pc:sldMk cId="309978913" sldId="600"/>
        </pc:sldMkLst>
      </pc:sldChg>
      <pc:sldChg chg="add del">
        <pc:chgData name="Daniel Paradis" userId="93f32eb927b20ede" providerId="LiveId" clId="{99B6CD61-84DD-478F-858C-5C7FB6AEB9D7}" dt="2020-04-25T16:34:18.095" v="6921"/>
        <pc:sldMkLst>
          <pc:docMk/>
          <pc:sldMk cId="11831906" sldId="601"/>
        </pc:sldMkLst>
      </pc:sldChg>
      <pc:sldChg chg="add del">
        <pc:chgData name="Daniel Paradis" userId="93f32eb927b20ede" providerId="LiveId" clId="{99B6CD61-84DD-478F-858C-5C7FB6AEB9D7}" dt="2020-04-25T16:34:18.095" v="6921"/>
        <pc:sldMkLst>
          <pc:docMk/>
          <pc:sldMk cId="3601081109" sldId="602"/>
        </pc:sldMkLst>
      </pc:sldChg>
      <pc:sldChg chg="add del">
        <pc:chgData name="Daniel Paradis" userId="93f32eb927b20ede" providerId="LiveId" clId="{99B6CD61-84DD-478F-858C-5C7FB6AEB9D7}" dt="2020-04-25T16:34:18.095" v="6921"/>
        <pc:sldMkLst>
          <pc:docMk/>
          <pc:sldMk cId="2685408788" sldId="603"/>
        </pc:sldMkLst>
      </pc:sldChg>
      <pc:sldChg chg="add del">
        <pc:chgData name="Daniel Paradis" userId="93f32eb927b20ede" providerId="LiveId" clId="{99B6CD61-84DD-478F-858C-5C7FB6AEB9D7}" dt="2020-04-25T16:34:18.095" v="6921"/>
        <pc:sldMkLst>
          <pc:docMk/>
          <pc:sldMk cId="1066367880" sldId="604"/>
        </pc:sldMkLst>
      </pc:sldChg>
      <pc:sldChg chg="add del">
        <pc:chgData name="Daniel Paradis" userId="93f32eb927b20ede" providerId="LiveId" clId="{99B6CD61-84DD-478F-858C-5C7FB6AEB9D7}" dt="2020-04-25T16:34:18.095" v="6921"/>
        <pc:sldMkLst>
          <pc:docMk/>
          <pc:sldMk cId="4112667949" sldId="605"/>
        </pc:sldMkLst>
      </pc:sldChg>
      <pc:sldChg chg="add del">
        <pc:chgData name="Daniel Paradis" userId="93f32eb927b20ede" providerId="LiveId" clId="{99B6CD61-84DD-478F-858C-5C7FB6AEB9D7}" dt="2020-04-25T16:34:18.095" v="6921"/>
        <pc:sldMkLst>
          <pc:docMk/>
          <pc:sldMk cId="496001283" sldId="606"/>
        </pc:sldMkLst>
      </pc:sldChg>
      <pc:sldChg chg="add del">
        <pc:chgData name="Daniel Paradis" userId="93f32eb927b20ede" providerId="LiveId" clId="{99B6CD61-84DD-478F-858C-5C7FB6AEB9D7}" dt="2020-04-25T16:34:18.095" v="6921"/>
        <pc:sldMkLst>
          <pc:docMk/>
          <pc:sldMk cId="1843709118" sldId="607"/>
        </pc:sldMkLst>
      </pc:sldChg>
      <pc:sldChg chg="add del">
        <pc:chgData name="Daniel Paradis" userId="93f32eb927b20ede" providerId="LiveId" clId="{99B6CD61-84DD-478F-858C-5C7FB6AEB9D7}" dt="2020-04-25T16:34:18.095" v="6921"/>
        <pc:sldMkLst>
          <pc:docMk/>
          <pc:sldMk cId="3171391955" sldId="608"/>
        </pc:sldMkLst>
      </pc:sldChg>
      <pc:sldChg chg="add del">
        <pc:chgData name="Daniel Paradis" userId="93f32eb927b20ede" providerId="LiveId" clId="{99B6CD61-84DD-478F-858C-5C7FB6AEB9D7}" dt="2020-04-25T16:34:18.095" v="6921"/>
        <pc:sldMkLst>
          <pc:docMk/>
          <pc:sldMk cId="2493234791" sldId="609"/>
        </pc:sldMkLst>
      </pc:sldChg>
      <pc:sldChg chg="add del">
        <pc:chgData name="Daniel Paradis" userId="93f32eb927b20ede" providerId="LiveId" clId="{99B6CD61-84DD-478F-858C-5C7FB6AEB9D7}" dt="2020-04-25T16:34:18.095" v="6921"/>
        <pc:sldMkLst>
          <pc:docMk/>
          <pc:sldMk cId="2037317090" sldId="610"/>
        </pc:sldMkLst>
      </pc:sldChg>
      <pc:sldChg chg="add del">
        <pc:chgData name="Daniel Paradis" userId="93f32eb927b20ede" providerId="LiveId" clId="{99B6CD61-84DD-478F-858C-5C7FB6AEB9D7}" dt="2020-04-25T16:34:18.095" v="6921"/>
        <pc:sldMkLst>
          <pc:docMk/>
          <pc:sldMk cId="3600419442" sldId="611"/>
        </pc:sldMkLst>
      </pc:sldChg>
      <pc:sldChg chg="add del">
        <pc:chgData name="Daniel Paradis" userId="93f32eb927b20ede" providerId="LiveId" clId="{99B6CD61-84DD-478F-858C-5C7FB6AEB9D7}" dt="2020-04-25T16:34:18.095" v="6921"/>
        <pc:sldMkLst>
          <pc:docMk/>
          <pc:sldMk cId="3856342599" sldId="612"/>
        </pc:sldMkLst>
      </pc:sldChg>
      <pc:sldChg chg="add del">
        <pc:chgData name="Daniel Paradis" userId="93f32eb927b20ede" providerId="LiveId" clId="{99B6CD61-84DD-478F-858C-5C7FB6AEB9D7}" dt="2020-04-25T16:34:18.095" v="6921"/>
        <pc:sldMkLst>
          <pc:docMk/>
          <pc:sldMk cId="3433898539" sldId="613"/>
        </pc:sldMkLst>
      </pc:sldChg>
      <pc:sldChg chg="add del">
        <pc:chgData name="Daniel Paradis" userId="93f32eb927b20ede" providerId="LiveId" clId="{99B6CD61-84DD-478F-858C-5C7FB6AEB9D7}" dt="2020-04-25T16:34:18.095" v="6921"/>
        <pc:sldMkLst>
          <pc:docMk/>
          <pc:sldMk cId="998495782" sldId="614"/>
        </pc:sldMkLst>
      </pc:sldChg>
      <pc:sldChg chg="add del">
        <pc:chgData name="Daniel Paradis" userId="93f32eb927b20ede" providerId="LiveId" clId="{99B6CD61-84DD-478F-858C-5C7FB6AEB9D7}" dt="2020-04-25T16:34:18.095" v="6921"/>
        <pc:sldMkLst>
          <pc:docMk/>
          <pc:sldMk cId="2390765919" sldId="615"/>
        </pc:sldMkLst>
      </pc:sldChg>
      <pc:sldChg chg="add del">
        <pc:chgData name="Daniel Paradis" userId="93f32eb927b20ede" providerId="LiveId" clId="{99B6CD61-84DD-478F-858C-5C7FB6AEB9D7}" dt="2020-04-25T16:34:18.095" v="6921"/>
        <pc:sldMkLst>
          <pc:docMk/>
          <pc:sldMk cId="2468471630" sldId="616"/>
        </pc:sldMkLst>
      </pc:sldChg>
      <pc:sldChg chg="add del">
        <pc:chgData name="Daniel Paradis" userId="93f32eb927b20ede" providerId="LiveId" clId="{99B6CD61-84DD-478F-858C-5C7FB6AEB9D7}" dt="2020-04-25T16:34:18.095" v="6921"/>
        <pc:sldMkLst>
          <pc:docMk/>
          <pc:sldMk cId="2717737577" sldId="617"/>
        </pc:sldMkLst>
      </pc:sldChg>
      <pc:sldChg chg="add del">
        <pc:chgData name="Daniel Paradis" userId="93f32eb927b20ede" providerId="LiveId" clId="{99B6CD61-84DD-478F-858C-5C7FB6AEB9D7}" dt="2020-04-25T16:34:18.095" v="6921"/>
        <pc:sldMkLst>
          <pc:docMk/>
          <pc:sldMk cId="295905881" sldId="618"/>
        </pc:sldMkLst>
      </pc:sldChg>
      <pc:sldChg chg="add del">
        <pc:chgData name="Daniel Paradis" userId="93f32eb927b20ede" providerId="LiveId" clId="{99B6CD61-84DD-478F-858C-5C7FB6AEB9D7}" dt="2020-04-25T16:34:18.095" v="6921"/>
        <pc:sldMkLst>
          <pc:docMk/>
          <pc:sldMk cId="3061155095" sldId="619"/>
        </pc:sldMkLst>
      </pc:sldChg>
      <pc:sldChg chg="add del">
        <pc:chgData name="Daniel Paradis" userId="93f32eb927b20ede" providerId="LiveId" clId="{99B6CD61-84DD-478F-858C-5C7FB6AEB9D7}" dt="2020-04-25T16:34:18.095" v="6921"/>
        <pc:sldMkLst>
          <pc:docMk/>
          <pc:sldMk cId="1184868152" sldId="620"/>
        </pc:sldMkLst>
      </pc:sldChg>
      <pc:sldChg chg="add del">
        <pc:chgData name="Daniel Paradis" userId="93f32eb927b20ede" providerId="LiveId" clId="{99B6CD61-84DD-478F-858C-5C7FB6AEB9D7}" dt="2020-04-25T16:34:18.095" v="6921"/>
        <pc:sldMkLst>
          <pc:docMk/>
          <pc:sldMk cId="2884910048" sldId="621"/>
        </pc:sldMkLst>
      </pc:sldChg>
      <pc:sldChg chg="add del">
        <pc:chgData name="Daniel Paradis" userId="93f32eb927b20ede" providerId="LiveId" clId="{99B6CD61-84DD-478F-858C-5C7FB6AEB9D7}" dt="2020-04-25T16:34:18.095" v="6921"/>
        <pc:sldMkLst>
          <pc:docMk/>
          <pc:sldMk cId="3565315808" sldId="622"/>
        </pc:sldMkLst>
      </pc:sldChg>
      <pc:sldChg chg="add del">
        <pc:chgData name="Daniel Paradis" userId="93f32eb927b20ede" providerId="LiveId" clId="{99B6CD61-84DD-478F-858C-5C7FB6AEB9D7}" dt="2020-04-25T16:34:18.095" v="6921"/>
        <pc:sldMkLst>
          <pc:docMk/>
          <pc:sldMk cId="3886024717" sldId="623"/>
        </pc:sldMkLst>
      </pc:sldChg>
      <pc:sldChg chg="add del">
        <pc:chgData name="Daniel Paradis" userId="93f32eb927b20ede" providerId="LiveId" clId="{99B6CD61-84DD-478F-858C-5C7FB6AEB9D7}" dt="2020-04-25T16:34:18.095" v="6921"/>
        <pc:sldMkLst>
          <pc:docMk/>
          <pc:sldMk cId="1764459717" sldId="624"/>
        </pc:sldMkLst>
      </pc:sldChg>
      <pc:sldChg chg="add del">
        <pc:chgData name="Daniel Paradis" userId="93f32eb927b20ede" providerId="LiveId" clId="{99B6CD61-84DD-478F-858C-5C7FB6AEB9D7}" dt="2020-04-25T16:34:18.095" v="6921"/>
        <pc:sldMkLst>
          <pc:docMk/>
          <pc:sldMk cId="1039287588" sldId="625"/>
        </pc:sldMkLst>
      </pc:sldChg>
      <pc:sldChg chg="add del">
        <pc:chgData name="Daniel Paradis" userId="93f32eb927b20ede" providerId="LiveId" clId="{99B6CD61-84DD-478F-858C-5C7FB6AEB9D7}" dt="2020-04-25T16:34:18.095" v="6921"/>
        <pc:sldMkLst>
          <pc:docMk/>
          <pc:sldMk cId="3492607010" sldId="626"/>
        </pc:sldMkLst>
      </pc:sldChg>
      <pc:sldChg chg="add del">
        <pc:chgData name="Daniel Paradis" userId="93f32eb927b20ede" providerId="LiveId" clId="{99B6CD61-84DD-478F-858C-5C7FB6AEB9D7}" dt="2020-04-25T16:34:18.095" v="6921"/>
        <pc:sldMkLst>
          <pc:docMk/>
          <pc:sldMk cId="89838071" sldId="627"/>
        </pc:sldMkLst>
      </pc:sldChg>
      <pc:sldChg chg="add del">
        <pc:chgData name="Daniel Paradis" userId="93f32eb927b20ede" providerId="LiveId" clId="{99B6CD61-84DD-478F-858C-5C7FB6AEB9D7}" dt="2020-04-25T16:34:18.095" v="6921"/>
        <pc:sldMkLst>
          <pc:docMk/>
          <pc:sldMk cId="3388269568" sldId="628"/>
        </pc:sldMkLst>
      </pc:sldChg>
      <pc:sldChg chg="add del">
        <pc:chgData name="Daniel Paradis" userId="93f32eb927b20ede" providerId="LiveId" clId="{99B6CD61-84DD-478F-858C-5C7FB6AEB9D7}" dt="2020-04-25T16:34:18.095" v="6921"/>
        <pc:sldMkLst>
          <pc:docMk/>
          <pc:sldMk cId="3225376697" sldId="629"/>
        </pc:sldMkLst>
      </pc:sldChg>
      <pc:sldChg chg="add del">
        <pc:chgData name="Daniel Paradis" userId="93f32eb927b20ede" providerId="LiveId" clId="{99B6CD61-84DD-478F-858C-5C7FB6AEB9D7}" dt="2020-04-25T16:34:18.095" v="6921"/>
        <pc:sldMkLst>
          <pc:docMk/>
          <pc:sldMk cId="2602755724" sldId="630"/>
        </pc:sldMkLst>
      </pc:sldChg>
      <pc:sldChg chg="add del">
        <pc:chgData name="Daniel Paradis" userId="93f32eb927b20ede" providerId="LiveId" clId="{99B6CD61-84DD-478F-858C-5C7FB6AEB9D7}" dt="2020-04-25T16:34:18.095" v="6921"/>
        <pc:sldMkLst>
          <pc:docMk/>
          <pc:sldMk cId="840415891" sldId="631"/>
        </pc:sldMkLst>
      </pc:sldChg>
      <pc:sldChg chg="add del">
        <pc:chgData name="Daniel Paradis" userId="93f32eb927b20ede" providerId="LiveId" clId="{99B6CD61-84DD-478F-858C-5C7FB6AEB9D7}" dt="2020-04-25T16:34:18.095" v="6921"/>
        <pc:sldMkLst>
          <pc:docMk/>
          <pc:sldMk cId="2833411261" sldId="632"/>
        </pc:sldMkLst>
      </pc:sldChg>
      <pc:sldChg chg="add del">
        <pc:chgData name="Daniel Paradis" userId="93f32eb927b20ede" providerId="LiveId" clId="{99B6CD61-84DD-478F-858C-5C7FB6AEB9D7}" dt="2020-04-25T16:34:18.095" v="6921"/>
        <pc:sldMkLst>
          <pc:docMk/>
          <pc:sldMk cId="971001907" sldId="633"/>
        </pc:sldMkLst>
      </pc:sldChg>
      <pc:sldChg chg="add del">
        <pc:chgData name="Daniel Paradis" userId="93f32eb927b20ede" providerId="LiveId" clId="{99B6CD61-84DD-478F-858C-5C7FB6AEB9D7}" dt="2020-04-25T16:34:18.095" v="6921"/>
        <pc:sldMkLst>
          <pc:docMk/>
          <pc:sldMk cId="3292389504" sldId="634"/>
        </pc:sldMkLst>
      </pc:sldChg>
      <pc:sldChg chg="add del">
        <pc:chgData name="Daniel Paradis" userId="93f32eb927b20ede" providerId="LiveId" clId="{99B6CD61-84DD-478F-858C-5C7FB6AEB9D7}" dt="2020-04-25T16:34:18.095" v="6921"/>
        <pc:sldMkLst>
          <pc:docMk/>
          <pc:sldMk cId="2871470390" sldId="635"/>
        </pc:sldMkLst>
      </pc:sldChg>
      <pc:sldChg chg="add del">
        <pc:chgData name="Daniel Paradis" userId="93f32eb927b20ede" providerId="LiveId" clId="{99B6CD61-84DD-478F-858C-5C7FB6AEB9D7}" dt="2020-04-25T16:34:18.095" v="6921"/>
        <pc:sldMkLst>
          <pc:docMk/>
          <pc:sldMk cId="2063324030" sldId="636"/>
        </pc:sldMkLst>
      </pc:sldChg>
      <pc:sldChg chg="add del">
        <pc:chgData name="Daniel Paradis" userId="93f32eb927b20ede" providerId="LiveId" clId="{99B6CD61-84DD-478F-858C-5C7FB6AEB9D7}" dt="2020-04-25T16:34:18.095" v="6921"/>
        <pc:sldMkLst>
          <pc:docMk/>
          <pc:sldMk cId="3322514705" sldId="637"/>
        </pc:sldMkLst>
      </pc:sldChg>
      <pc:sldChg chg="add del">
        <pc:chgData name="Daniel Paradis" userId="93f32eb927b20ede" providerId="LiveId" clId="{99B6CD61-84DD-478F-858C-5C7FB6AEB9D7}" dt="2020-04-25T16:34:18.095" v="6921"/>
        <pc:sldMkLst>
          <pc:docMk/>
          <pc:sldMk cId="4050752708" sldId="638"/>
        </pc:sldMkLst>
      </pc:sldChg>
      <pc:sldChg chg="add del">
        <pc:chgData name="Daniel Paradis" userId="93f32eb927b20ede" providerId="LiveId" clId="{99B6CD61-84DD-478F-858C-5C7FB6AEB9D7}" dt="2020-04-25T16:34:18.095" v="6921"/>
        <pc:sldMkLst>
          <pc:docMk/>
          <pc:sldMk cId="2461912079" sldId="639"/>
        </pc:sldMkLst>
      </pc:sldChg>
      <pc:sldChg chg="add del">
        <pc:chgData name="Daniel Paradis" userId="93f32eb927b20ede" providerId="LiveId" clId="{99B6CD61-84DD-478F-858C-5C7FB6AEB9D7}" dt="2020-04-25T16:34:18.095" v="6921"/>
        <pc:sldMkLst>
          <pc:docMk/>
          <pc:sldMk cId="60825649" sldId="640"/>
        </pc:sldMkLst>
      </pc:sldChg>
      <pc:sldChg chg="add del">
        <pc:chgData name="Daniel Paradis" userId="93f32eb927b20ede" providerId="LiveId" clId="{99B6CD61-84DD-478F-858C-5C7FB6AEB9D7}" dt="2020-04-25T16:34:18.095" v="6921"/>
        <pc:sldMkLst>
          <pc:docMk/>
          <pc:sldMk cId="3040172328" sldId="641"/>
        </pc:sldMkLst>
      </pc:sldChg>
      <pc:sldChg chg="add del">
        <pc:chgData name="Daniel Paradis" userId="93f32eb927b20ede" providerId="LiveId" clId="{99B6CD61-84DD-478F-858C-5C7FB6AEB9D7}" dt="2020-04-25T16:34:18.095" v="6921"/>
        <pc:sldMkLst>
          <pc:docMk/>
          <pc:sldMk cId="2798084906" sldId="642"/>
        </pc:sldMkLst>
      </pc:sldChg>
      <pc:sldChg chg="add del">
        <pc:chgData name="Daniel Paradis" userId="93f32eb927b20ede" providerId="LiveId" clId="{99B6CD61-84DD-478F-858C-5C7FB6AEB9D7}" dt="2020-04-25T16:34:18.095" v="6921"/>
        <pc:sldMkLst>
          <pc:docMk/>
          <pc:sldMk cId="441977782" sldId="643"/>
        </pc:sldMkLst>
      </pc:sldChg>
      <pc:sldChg chg="add del">
        <pc:chgData name="Daniel Paradis" userId="93f32eb927b20ede" providerId="LiveId" clId="{99B6CD61-84DD-478F-858C-5C7FB6AEB9D7}" dt="2020-04-25T16:34:18.095" v="6921"/>
        <pc:sldMkLst>
          <pc:docMk/>
          <pc:sldMk cId="4000633387" sldId="644"/>
        </pc:sldMkLst>
      </pc:sldChg>
      <pc:sldChg chg="add del">
        <pc:chgData name="Daniel Paradis" userId="93f32eb927b20ede" providerId="LiveId" clId="{99B6CD61-84DD-478F-858C-5C7FB6AEB9D7}" dt="2020-04-25T16:34:18.095" v="6921"/>
        <pc:sldMkLst>
          <pc:docMk/>
          <pc:sldMk cId="219829247" sldId="645"/>
        </pc:sldMkLst>
      </pc:sldChg>
      <pc:sldChg chg="add del">
        <pc:chgData name="Daniel Paradis" userId="93f32eb927b20ede" providerId="LiveId" clId="{99B6CD61-84DD-478F-858C-5C7FB6AEB9D7}" dt="2020-04-25T16:34:18.095" v="6921"/>
        <pc:sldMkLst>
          <pc:docMk/>
          <pc:sldMk cId="2969352060" sldId="646"/>
        </pc:sldMkLst>
      </pc:sldChg>
      <pc:sldChg chg="add del">
        <pc:chgData name="Daniel Paradis" userId="93f32eb927b20ede" providerId="LiveId" clId="{99B6CD61-84DD-478F-858C-5C7FB6AEB9D7}" dt="2020-04-25T16:34:18.095" v="6921"/>
        <pc:sldMkLst>
          <pc:docMk/>
          <pc:sldMk cId="3164980281" sldId="647"/>
        </pc:sldMkLst>
      </pc:sldChg>
      <pc:sldChg chg="add del">
        <pc:chgData name="Daniel Paradis" userId="93f32eb927b20ede" providerId="LiveId" clId="{99B6CD61-84DD-478F-858C-5C7FB6AEB9D7}" dt="2020-04-25T16:34:18.095" v="6921"/>
        <pc:sldMkLst>
          <pc:docMk/>
          <pc:sldMk cId="3564056200" sldId="648"/>
        </pc:sldMkLst>
      </pc:sldChg>
      <pc:sldChg chg="add del">
        <pc:chgData name="Daniel Paradis" userId="93f32eb927b20ede" providerId="LiveId" clId="{99B6CD61-84DD-478F-858C-5C7FB6AEB9D7}" dt="2020-04-25T16:34:18.095" v="6921"/>
        <pc:sldMkLst>
          <pc:docMk/>
          <pc:sldMk cId="4148203296" sldId="649"/>
        </pc:sldMkLst>
      </pc:sldChg>
      <pc:sldChg chg="add del">
        <pc:chgData name="Daniel Paradis" userId="93f32eb927b20ede" providerId="LiveId" clId="{99B6CD61-84DD-478F-858C-5C7FB6AEB9D7}" dt="2020-04-25T16:34:18.095" v="6921"/>
        <pc:sldMkLst>
          <pc:docMk/>
          <pc:sldMk cId="3049445784" sldId="650"/>
        </pc:sldMkLst>
      </pc:sldChg>
      <pc:sldChg chg="add del">
        <pc:chgData name="Daniel Paradis" userId="93f32eb927b20ede" providerId="LiveId" clId="{99B6CD61-84DD-478F-858C-5C7FB6AEB9D7}" dt="2020-04-25T16:34:18.095" v="6921"/>
        <pc:sldMkLst>
          <pc:docMk/>
          <pc:sldMk cId="2940583832" sldId="651"/>
        </pc:sldMkLst>
      </pc:sldChg>
      <pc:sldChg chg="add del">
        <pc:chgData name="Daniel Paradis" userId="93f32eb927b20ede" providerId="LiveId" clId="{99B6CD61-84DD-478F-858C-5C7FB6AEB9D7}" dt="2020-04-25T16:34:18.095" v="6921"/>
        <pc:sldMkLst>
          <pc:docMk/>
          <pc:sldMk cId="2154832362" sldId="652"/>
        </pc:sldMkLst>
      </pc:sldChg>
      <pc:sldChg chg="add del">
        <pc:chgData name="Daniel Paradis" userId="93f32eb927b20ede" providerId="LiveId" clId="{99B6CD61-84DD-478F-858C-5C7FB6AEB9D7}" dt="2020-04-25T16:34:18.095" v="6921"/>
        <pc:sldMkLst>
          <pc:docMk/>
          <pc:sldMk cId="1179167895" sldId="653"/>
        </pc:sldMkLst>
      </pc:sldChg>
      <pc:sldChg chg="add del">
        <pc:chgData name="Daniel Paradis" userId="93f32eb927b20ede" providerId="LiveId" clId="{99B6CD61-84DD-478F-858C-5C7FB6AEB9D7}" dt="2020-04-25T16:34:18.095" v="6921"/>
        <pc:sldMkLst>
          <pc:docMk/>
          <pc:sldMk cId="15384037" sldId="654"/>
        </pc:sldMkLst>
      </pc:sldChg>
      <pc:sldChg chg="add del">
        <pc:chgData name="Daniel Paradis" userId="93f32eb927b20ede" providerId="LiveId" clId="{99B6CD61-84DD-478F-858C-5C7FB6AEB9D7}" dt="2020-04-25T16:34:18.095" v="6921"/>
        <pc:sldMkLst>
          <pc:docMk/>
          <pc:sldMk cId="2533663668" sldId="655"/>
        </pc:sldMkLst>
      </pc:sldChg>
      <pc:sldChg chg="add del">
        <pc:chgData name="Daniel Paradis" userId="93f32eb927b20ede" providerId="LiveId" clId="{99B6CD61-84DD-478F-858C-5C7FB6AEB9D7}" dt="2020-04-25T16:34:18.095" v="6921"/>
        <pc:sldMkLst>
          <pc:docMk/>
          <pc:sldMk cId="280662572" sldId="656"/>
        </pc:sldMkLst>
      </pc:sldChg>
      <pc:sldChg chg="add del">
        <pc:chgData name="Daniel Paradis" userId="93f32eb927b20ede" providerId="LiveId" clId="{99B6CD61-84DD-478F-858C-5C7FB6AEB9D7}" dt="2020-04-25T16:34:18.095" v="6921"/>
        <pc:sldMkLst>
          <pc:docMk/>
          <pc:sldMk cId="77925607" sldId="657"/>
        </pc:sldMkLst>
      </pc:sldChg>
      <pc:sldChg chg="add del">
        <pc:chgData name="Daniel Paradis" userId="93f32eb927b20ede" providerId="LiveId" clId="{99B6CD61-84DD-478F-858C-5C7FB6AEB9D7}" dt="2020-04-25T16:34:18.095" v="6921"/>
        <pc:sldMkLst>
          <pc:docMk/>
          <pc:sldMk cId="2926472944" sldId="658"/>
        </pc:sldMkLst>
      </pc:sldChg>
      <pc:sldChg chg="add del">
        <pc:chgData name="Daniel Paradis" userId="93f32eb927b20ede" providerId="LiveId" clId="{99B6CD61-84DD-478F-858C-5C7FB6AEB9D7}" dt="2020-04-25T16:34:18.095" v="6921"/>
        <pc:sldMkLst>
          <pc:docMk/>
          <pc:sldMk cId="1962425884" sldId="659"/>
        </pc:sldMkLst>
      </pc:sldChg>
      <pc:sldChg chg="add del">
        <pc:chgData name="Daniel Paradis" userId="93f32eb927b20ede" providerId="LiveId" clId="{99B6CD61-84DD-478F-858C-5C7FB6AEB9D7}" dt="2020-04-25T16:34:18.095" v="6921"/>
        <pc:sldMkLst>
          <pc:docMk/>
          <pc:sldMk cId="2160231811" sldId="660"/>
        </pc:sldMkLst>
      </pc:sldChg>
      <pc:sldChg chg="add del">
        <pc:chgData name="Daniel Paradis" userId="93f32eb927b20ede" providerId="LiveId" clId="{99B6CD61-84DD-478F-858C-5C7FB6AEB9D7}" dt="2020-04-25T16:34:18.095" v="6921"/>
        <pc:sldMkLst>
          <pc:docMk/>
          <pc:sldMk cId="4261149244" sldId="661"/>
        </pc:sldMkLst>
      </pc:sldChg>
      <pc:sldChg chg="add del">
        <pc:chgData name="Daniel Paradis" userId="93f32eb927b20ede" providerId="LiveId" clId="{99B6CD61-84DD-478F-858C-5C7FB6AEB9D7}" dt="2020-04-25T16:34:18.095" v="6921"/>
        <pc:sldMkLst>
          <pc:docMk/>
          <pc:sldMk cId="3811534033" sldId="662"/>
        </pc:sldMkLst>
      </pc:sldChg>
      <pc:sldChg chg="add del">
        <pc:chgData name="Daniel Paradis" userId="93f32eb927b20ede" providerId="LiveId" clId="{99B6CD61-84DD-478F-858C-5C7FB6AEB9D7}" dt="2020-04-25T16:34:18.095" v="6921"/>
        <pc:sldMkLst>
          <pc:docMk/>
          <pc:sldMk cId="2878687564" sldId="663"/>
        </pc:sldMkLst>
      </pc:sldChg>
      <pc:sldChg chg="add del">
        <pc:chgData name="Daniel Paradis" userId="93f32eb927b20ede" providerId="LiveId" clId="{99B6CD61-84DD-478F-858C-5C7FB6AEB9D7}" dt="2020-04-25T16:34:18.095" v="6921"/>
        <pc:sldMkLst>
          <pc:docMk/>
          <pc:sldMk cId="1875175356" sldId="664"/>
        </pc:sldMkLst>
      </pc:sldChg>
      <pc:sldChg chg="add del">
        <pc:chgData name="Daniel Paradis" userId="93f32eb927b20ede" providerId="LiveId" clId="{99B6CD61-84DD-478F-858C-5C7FB6AEB9D7}" dt="2020-04-25T16:34:18.095" v="6921"/>
        <pc:sldMkLst>
          <pc:docMk/>
          <pc:sldMk cId="1154217006" sldId="665"/>
        </pc:sldMkLst>
      </pc:sldChg>
      <pc:sldChg chg="add del">
        <pc:chgData name="Daniel Paradis" userId="93f32eb927b20ede" providerId="LiveId" clId="{99B6CD61-84DD-478F-858C-5C7FB6AEB9D7}" dt="2020-04-25T16:34:18.095" v="6921"/>
        <pc:sldMkLst>
          <pc:docMk/>
          <pc:sldMk cId="89698574" sldId="666"/>
        </pc:sldMkLst>
      </pc:sldChg>
      <pc:sldChg chg="add del">
        <pc:chgData name="Daniel Paradis" userId="93f32eb927b20ede" providerId="LiveId" clId="{99B6CD61-84DD-478F-858C-5C7FB6AEB9D7}" dt="2020-04-25T16:34:18.095" v="6921"/>
        <pc:sldMkLst>
          <pc:docMk/>
          <pc:sldMk cId="2278026920" sldId="667"/>
        </pc:sldMkLst>
      </pc:sldChg>
      <pc:sldChg chg="add del">
        <pc:chgData name="Daniel Paradis" userId="93f32eb927b20ede" providerId="LiveId" clId="{99B6CD61-84DD-478F-858C-5C7FB6AEB9D7}" dt="2020-04-25T16:34:18.095" v="6921"/>
        <pc:sldMkLst>
          <pc:docMk/>
          <pc:sldMk cId="4165202790" sldId="668"/>
        </pc:sldMkLst>
      </pc:sldChg>
      <pc:sldChg chg="add del">
        <pc:chgData name="Daniel Paradis" userId="93f32eb927b20ede" providerId="LiveId" clId="{99B6CD61-84DD-478F-858C-5C7FB6AEB9D7}" dt="2020-04-25T16:34:18.095" v="6921"/>
        <pc:sldMkLst>
          <pc:docMk/>
          <pc:sldMk cId="179549171" sldId="669"/>
        </pc:sldMkLst>
      </pc:sldChg>
      <pc:sldChg chg="add del">
        <pc:chgData name="Daniel Paradis" userId="93f32eb927b20ede" providerId="LiveId" clId="{99B6CD61-84DD-478F-858C-5C7FB6AEB9D7}" dt="2020-04-25T16:34:18.095" v="6921"/>
        <pc:sldMkLst>
          <pc:docMk/>
          <pc:sldMk cId="1790534805" sldId="670"/>
        </pc:sldMkLst>
      </pc:sldChg>
      <pc:sldChg chg="add del">
        <pc:chgData name="Daniel Paradis" userId="93f32eb927b20ede" providerId="LiveId" clId="{99B6CD61-84DD-478F-858C-5C7FB6AEB9D7}" dt="2020-04-25T16:34:18.095" v="6921"/>
        <pc:sldMkLst>
          <pc:docMk/>
          <pc:sldMk cId="2995026002" sldId="671"/>
        </pc:sldMkLst>
      </pc:sldChg>
      <pc:sldChg chg="add del">
        <pc:chgData name="Daniel Paradis" userId="93f32eb927b20ede" providerId="LiveId" clId="{99B6CD61-84DD-478F-858C-5C7FB6AEB9D7}" dt="2020-04-25T16:34:18.095" v="6921"/>
        <pc:sldMkLst>
          <pc:docMk/>
          <pc:sldMk cId="949952829" sldId="672"/>
        </pc:sldMkLst>
      </pc:sldChg>
      <pc:sldChg chg="add del">
        <pc:chgData name="Daniel Paradis" userId="93f32eb927b20ede" providerId="LiveId" clId="{99B6CD61-84DD-478F-858C-5C7FB6AEB9D7}" dt="2020-04-25T16:34:18.095" v="6921"/>
        <pc:sldMkLst>
          <pc:docMk/>
          <pc:sldMk cId="3809699828" sldId="673"/>
        </pc:sldMkLst>
      </pc:sldChg>
      <pc:sldChg chg="add del">
        <pc:chgData name="Daniel Paradis" userId="93f32eb927b20ede" providerId="LiveId" clId="{99B6CD61-84DD-478F-858C-5C7FB6AEB9D7}" dt="2020-04-25T16:34:18.095" v="6921"/>
        <pc:sldMkLst>
          <pc:docMk/>
          <pc:sldMk cId="2156558758" sldId="674"/>
        </pc:sldMkLst>
      </pc:sldChg>
      <pc:sldChg chg="add del">
        <pc:chgData name="Daniel Paradis" userId="93f32eb927b20ede" providerId="LiveId" clId="{99B6CD61-84DD-478F-858C-5C7FB6AEB9D7}" dt="2020-04-25T16:34:18.095" v="6921"/>
        <pc:sldMkLst>
          <pc:docMk/>
          <pc:sldMk cId="3524033934" sldId="675"/>
        </pc:sldMkLst>
      </pc:sldChg>
      <pc:sldChg chg="add del">
        <pc:chgData name="Daniel Paradis" userId="93f32eb927b20ede" providerId="LiveId" clId="{99B6CD61-84DD-478F-858C-5C7FB6AEB9D7}" dt="2020-04-25T16:34:18.095" v="6921"/>
        <pc:sldMkLst>
          <pc:docMk/>
          <pc:sldMk cId="1712974053" sldId="676"/>
        </pc:sldMkLst>
      </pc:sldChg>
      <pc:sldChg chg="add del">
        <pc:chgData name="Daniel Paradis" userId="93f32eb927b20ede" providerId="LiveId" clId="{99B6CD61-84DD-478F-858C-5C7FB6AEB9D7}" dt="2020-04-25T16:34:18.095" v="6921"/>
        <pc:sldMkLst>
          <pc:docMk/>
          <pc:sldMk cId="1645546147" sldId="677"/>
        </pc:sldMkLst>
      </pc:sldChg>
      <pc:sldChg chg="add del">
        <pc:chgData name="Daniel Paradis" userId="93f32eb927b20ede" providerId="LiveId" clId="{99B6CD61-84DD-478F-858C-5C7FB6AEB9D7}" dt="2020-04-25T16:34:18.095" v="6921"/>
        <pc:sldMkLst>
          <pc:docMk/>
          <pc:sldMk cId="2843745900" sldId="678"/>
        </pc:sldMkLst>
      </pc:sldChg>
      <pc:sldChg chg="add del">
        <pc:chgData name="Daniel Paradis" userId="93f32eb927b20ede" providerId="LiveId" clId="{99B6CD61-84DD-478F-858C-5C7FB6AEB9D7}" dt="2020-04-25T16:34:18.095" v="6921"/>
        <pc:sldMkLst>
          <pc:docMk/>
          <pc:sldMk cId="4241385519" sldId="679"/>
        </pc:sldMkLst>
      </pc:sldChg>
      <pc:sldChg chg="add del">
        <pc:chgData name="Daniel Paradis" userId="93f32eb927b20ede" providerId="LiveId" clId="{99B6CD61-84DD-478F-858C-5C7FB6AEB9D7}" dt="2020-04-25T16:34:18.095" v="6921"/>
        <pc:sldMkLst>
          <pc:docMk/>
          <pc:sldMk cId="2260848881" sldId="680"/>
        </pc:sldMkLst>
      </pc:sldChg>
      <pc:sldChg chg="add del">
        <pc:chgData name="Daniel Paradis" userId="93f32eb927b20ede" providerId="LiveId" clId="{99B6CD61-84DD-478F-858C-5C7FB6AEB9D7}" dt="2020-04-25T16:34:18.095" v="6921"/>
        <pc:sldMkLst>
          <pc:docMk/>
          <pc:sldMk cId="200571577" sldId="681"/>
        </pc:sldMkLst>
      </pc:sldChg>
      <pc:sldChg chg="add del">
        <pc:chgData name="Daniel Paradis" userId="93f32eb927b20ede" providerId="LiveId" clId="{99B6CD61-84DD-478F-858C-5C7FB6AEB9D7}" dt="2020-04-25T16:34:18.095" v="6921"/>
        <pc:sldMkLst>
          <pc:docMk/>
          <pc:sldMk cId="3425382590" sldId="682"/>
        </pc:sldMkLst>
      </pc:sldChg>
      <pc:sldChg chg="add del">
        <pc:chgData name="Daniel Paradis" userId="93f32eb927b20ede" providerId="LiveId" clId="{99B6CD61-84DD-478F-858C-5C7FB6AEB9D7}" dt="2020-04-25T16:34:18.095" v="6921"/>
        <pc:sldMkLst>
          <pc:docMk/>
          <pc:sldMk cId="1049271348" sldId="683"/>
        </pc:sldMkLst>
      </pc:sldChg>
      <pc:sldChg chg="add del">
        <pc:chgData name="Daniel Paradis" userId="93f32eb927b20ede" providerId="LiveId" clId="{99B6CD61-84DD-478F-858C-5C7FB6AEB9D7}" dt="2020-04-25T16:34:18.095" v="6921"/>
        <pc:sldMkLst>
          <pc:docMk/>
          <pc:sldMk cId="810124366" sldId="684"/>
        </pc:sldMkLst>
      </pc:sldChg>
      <pc:sldChg chg="add del">
        <pc:chgData name="Daniel Paradis" userId="93f32eb927b20ede" providerId="LiveId" clId="{99B6CD61-84DD-478F-858C-5C7FB6AEB9D7}" dt="2020-04-25T16:34:18.095" v="6921"/>
        <pc:sldMkLst>
          <pc:docMk/>
          <pc:sldMk cId="1622348841" sldId="685"/>
        </pc:sldMkLst>
      </pc:sldChg>
      <pc:sldChg chg="add del">
        <pc:chgData name="Daniel Paradis" userId="93f32eb927b20ede" providerId="LiveId" clId="{99B6CD61-84DD-478F-858C-5C7FB6AEB9D7}" dt="2020-04-25T16:34:18.095" v="6921"/>
        <pc:sldMkLst>
          <pc:docMk/>
          <pc:sldMk cId="3688745209" sldId="686"/>
        </pc:sldMkLst>
      </pc:sldChg>
      <pc:sldChg chg="add del">
        <pc:chgData name="Daniel Paradis" userId="93f32eb927b20ede" providerId="LiveId" clId="{99B6CD61-84DD-478F-858C-5C7FB6AEB9D7}" dt="2020-04-25T16:34:18.095" v="6921"/>
        <pc:sldMkLst>
          <pc:docMk/>
          <pc:sldMk cId="2821326720" sldId="687"/>
        </pc:sldMkLst>
      </pc:sldChg>
      <pc:sldChg chg="add del">
        <pc:chgData name="Daniel Paradis" userId="93f32eb927b20ede" providerId="LiveId" clId="{99B6CD61-84DD-478F-858C-5C7FB6AEB9D7}" dt="2020-04-25T16:34:18.095" v="6921"/>
        <pc:sldMkLst>
          <pc:docMk/>
          <pc:sldMk cId="500555748" sldId="688"/>
        </pc:sldMkLst>
      </pc:sldChg>
      <pc:sldChg chg="add del">
        <pc:chgData name="Daniel Paradis" userId="93f32eb927b20ede" providerId="LiveId" clId="{99B6CD61-84DD-478F-858C-5C7FB6AEB9D7}" dt="2020-04-25T16:34:18.095" v="6921"/>
        <pc:sldMkLst>
          <pc:docMk/>
          <pc:sldMk cId="2261142765" sldId="689"/>
        </pc:sldMkLst>
      </pc:sldChg>
      <pc:sldChg chg="add del">
        <pc:chgData name="Daniel Paradis" userId="93f32eb927b20ede" providerId="LiveId" clId="{99B6CD61-84DD-478F-858C-5C7FB6AEB9D7}" dt="2020-04-25T16:34:18.095" v="6921"/>
        <pc:sldMkLst>
          <pc:docMk/>
          <pc:sldMk cId="3320254418" sldId="690"/>
        </pc:sldMkLst>
      </pc:sldChg>
      <pc:sldChg chg="add del">
        <pc:chgData name="Daniel Paradis" userId="93f32eb927b20ede" providerId="LiveId" clId="{99B6CD61-84DD-478F-858C-5C7FB6AEB9D7}" dt="2020-04-25T16:34:18.095" v="6921"/>
        <pc:sldMkLst>
          <pc:docMk/>
          <pc:sldMk cId="585608545" sldId="691"/>
        </pc:sldMkLst>
      </pc:sldChg>
      <pc:sldChg chg="add del">
        <pc:chgData name="Daniel Paradis" userId="93f32eb927b20ede" providerId="LiveId" clId="{99B6CD61-84DD-478F-858C-5C7FB6AEB9D7}" dt="2020-04-25T16:34:18.095" v="6921"/>
        <pc:sldMkLst>
          <pc:docMk/>
          <pc:sldMk cId="702474145" sldId="692"/>
        </pc:sldMkLst>
      </pc:sldChg>
      <pc:sldChg chg="add del">
        <pc:chgData name="Daniel Paradis" userId="93f32eb927b20ede" providerId="LiveId" clId="{99B6CD61-84DD-478F-858C-5C7FB6AEB9D7}" dt="2020-04-25T16:34:18.095" v="6921"/>
        <pc:sldMkLst>
          <pc:docMk/>
          <pc:sldMk cId="1056010358" sldId="693"/>
        </pc:sldMkLst>
      </pc:sldChg>
      <pc:sldChg chg="add del">
        <pc:chgData name="Daniel Paradis" userId="93f32eb927b20ede" providerId="LiveId" clId="{99B6CD61-84DD-478F-858C-5C7FB6AEB9D7}" dt="2020-04-25T16:34:18.095" v="6921"/>
        <pc:sldMkLst>
          <pc:docMk/>
          <pc:sldMk cId="2530688504" sldId="694"/>
        </pc:sldMkLst>
      </pc:sldChg>
      <pc:sldChg chg="add del">
        <pc:chgData name="Daniel Paradis" userId="93f32eb927b20ede" providerId="LiveId" clId="{99B6CD61-84DD-478F-858C-5C7FB6AEB9D7}" dt="2020-04-25T16:34:18.095" v="6921"/>
        <pc:sldMkLst>
          <pc:docMk/>
          <pc:sldMk cId="989755567" sldId="695"/>
        </pc:sldMkLst>
      </pc:sldChg>
      <pc:sldChg chg="add del">
        <pc:chgData name="Daniel Paradis" userId="93f32eb927b20ede" providerId="LiveId" clId="{99B6CD61-84DD-478F-858C-5C7FB6AEB9D7}" dt="2020-04-25T16:34:18.095" v="6921"/>
        <pc:sldMkLst>
          <pc:docMk/>
          <pc:sldMk cId="3620538683" sldId="696"/>
        </pc:sldMkLst>
      </pc:sldChg>
      <pc:sldChg chg="add del">
        <pc:chgData name="Daniel Paradis" userId="93f32eb927b20ede" providerId="LiveId" clId="{99B6CD61-84DD-478F-858C-5C7FB6AEB9D7}" dt="2020-04-25T16:34:18.095" v="6921"/>
        <pc:sldMkLst>
          <pc:docMk/>
          <pc:sldMk cId="1803416593" sldId="697"/>
        </pc:sldMkLst>
      </pc:sldChg>
      <pc:sldChg chg="add del">
        <pc:chgData name="Daniel Paradis" userId="93f32eb927b20ede" providerId="LiveId" clId="{99B6CD61-84DD-478F-858C-5C7FB6AEB9D7}" dt="2020-04-25T16:34:18.095" v="6921"/>
        <pc:sldMkLst>
          <pc:docMk/>
          <pc:sldMk cId="1059209286" sldId="698"/>
        </pc:sldMkLst>
      </pc:sldChg>
      <pc:sldChg chg="add del">
        <pc:chgData name="Daniel Paradis" userId="93f32eb927b20ede" providerId="LiveId" clId="{99B6CD61-84DD-478F-858C-5C7FB6AEB9D7}" dt="2020-04-25T16:34:18.095" v="6921"/>
        <pc:sldMkLst>
          <pc:docMk/>
          <pc:sldMk cId="1952107664" sldId="699"/>
        </pc:sldMkLst>
      </pc:sldChg>
      <pc:sldChg chg="add del">
        <pc:chgData name="Daniel Paradis" userId="93f32eb927b20ede" providerId="LiveId" clId="{99B6CD61-84DD-478F-858C-5C7FB6AEB9D7}" dt="2020-04-25T16:34:18.095" v="6921"/>
        <pc:sldMkLst>
          <pc:docMk/>
          <pc:sldMk cId="3929738168" sldId="700"/>
        </pc:sldMkLst>
      </pc:sldChg>
      <pc:sldChg chg="add del">
        <pc:chgData name="Daniel Paradis" userId="93f32eb927b20ede" providerId="LiveId" clId="{99B6CD61-84DD-478F-858C-5C7FB6AEB9D7}" dt="2020-04-25T16:34:18.095" v="6921"/>
        <pc:sldMkLst>
          <pc:docMk/>
          <pc:sldMk cId="770581273" sldId="701"/>
        </pc:sldMkLst>
      </pc:sldChg>
      <pc:sldChg chg="add del">
        <pc:chgData name="Daniel Paradis" userId="93f32eb927b20ede" providerId="LiveId" clId="{99B6CD61-84DD-478F-858C-5C7FB6AEB9D7}" dt="2020-04-25T16:34:18.095" v="6921"/>
        <pc:sldMkLst>
          <pc:docMk/>
          <pc:sldMk cId="2329123704" sldId="702"/>
        </pc:sldMkLst>
      </pc:sldChg>
      <pc:sldChg chg="add del">
        <pc:chgData name="Daniel Paradis" userId="93f32eb927b20ede" providerId="LiveId" clId="{99B6CD61-84DD-478F-858C-5C7FB6AEB9D7}" dt="2020-04-25T16:34:18.095" v="6921"/>
        <pc:sldMkLst>
          <pc:docMk/>
          <pc:sldMk cId="1284318419" sldId="703"/>
        </pc:sldMkLst>
      </pc:sldChg>
      <pc:sldChg chg="add del">
        <pc:chgData name="Daniel Paradis" userId="93f32eb927b20ede" providerId="LiveId" clId="{99B6CD61-84DD-478F-858C-5C7FB6AEB9D7}" dt="2020-04-25T16:34:18.095" v="6921"/>
        <pc:sldMkLst>
          <pc:docMk/>
          <pc:sldMk cId="1736174637" sldId="704"/>
        </pc:sldMkLst>
      </pc:sldChg>
      <pc:sldChg chg="add del">
        <pc:chgData name="Daniel Paradis" userId="93f32eb927b20ede" providerId="LiveId" clId="{99B6CD61-84DD-478F-858C-5C7FB6AEB9D7}" dt="2020-04-25T16:34:18.095" v="6921"/>
        <pc:sldMkLst>
          <pc:docMk/>
          <pc:sldMk cId="1450150210" sldId="705"/>
        </pc:sldMkLst>
      </pc:sldChg>
      <pc:sldChg chg="add del">
        <pc:chgData name="Daniel Paradis" userId="93f32eb927b20ede" providerId="LiveId" clId="{99B6CD61-84DD-478F-858C-5C7FB6AEB9D7}" dt="2020-04-25T16:34:18.095" v="6921"/>
        <pc:sldMkLst>
          <pc:docMk/>
          <pc:sldMk cId="349361043" sldId="706"/>
        </pc:sldMkLst>
      </pc:sldChg>
      <pc:sldChg chg="add del">
        <pc:chgData name="Daniel Paradis" userId="93f32eb927b20ede" providerId="LiveId" clId="{99B6CD61-84DD-478F-858C-5C7FB6AEB9D7}" dt="2020-04-25T16:34:18.095" v="6921"/>
        <pc:sldMkLst>
          <pc:docMk/>
          <pc:sldMk cId="3787375397" sldId="707"/>
        </pc:sldMkLst>
      </pc:sldChg>
      <pc:sldChg chg="add del">
        <pc:chgData name="Daniel Paradis" userId="93f32eb927b20ede" providerId="LiveId" clId="{99B6CD61-84DD-478F-858C-5C7FB6AEB9D7}" dt="2020-04-25T16:34:18.095" v="6921"/>
        <pc:sldMkLst>
          <pc:docMk/>
          <pc:sldMk cId="3294910764" sldId="708"/>
        </pc:sldMkLst>
      </pc:sldChg>
      <pc:sldChg chg="add del">
        <pc:chgData name="Daniel Paradis" userId="93f32eb927b20ede" providerId="LiveId" clId="{99B6CD61-84DD-478F-858C-5C7FB6AEB9D7}" dt="2020-04-25T16:34:18.095" v="6921"/>
        <pc:sldMkLst>
          <pc:docMk/>
          <pc:sldMk cId="1213908819" sldId="709"/>
        </pc:sldMkLst>
      </pc:sldChg>
      <pc:sldChg chg="add del">
        <pc:chgData name="Daniel Paradis" userId="93f32eb927b20ede" providerId="LiveId" clId="{99B6CD61-84DD-478F-858C-5C7FB6AEB9D7}" dt="2020-04-25T16:34:18.095" v="6921"/>
        <pc:sldMkLst>
          <pc:docMk/>
          <pc:sldMk cId="2542680733" sldId="710"/>
        </pc:sldMkLst>
      </pc:sldChg>
      <pc:sldChg chg="add del">
        <pc:chgData name="Daniel Paradis" userId="93f32eb927b20ede" providerId="LiveId" clId="{99B6CD61-84DD-478F-858C-5C7FB6AEB9D7}" dt="2020-04-25T16:34:18.095" v="6921"/>
        <pc:sldMkLst>
          <pc:docMk/>
          <pc:sldMk cId="387060500" sldId="711"/>
        </pc:sldMkLst>
      </pc:sldChg>
      <pc:sldChg chg="add del">
        <pc:chgData name="Daniel Paradis" userId="93f32eb927b20ede" providerId="LiveId" clId="{99B6CD61-84DD-478F-858C-5C7FB6AEB9D7}" dt="2020-04-25T16:34:18.095" v="6921"/>
        <pc:sldMkLst>
          <pc:docMk/>
          <pc:sldMk cId="667918379" sldId="712"/>
        </pc:sldMkLst>
      </pc:sldChg>
      <pc:sldChg chg="add del">
        <pc:chgData name="Daniel Paradis" userId="93f32eb927b20ede" providerId="LiveId" clId="{99B6CD61-84DD-478F-858C-5C7FB6AEB9D7}" dt="2020-04-25T16:34:18.095" v="6921"/>
        <pc:sldMkLst>
          <pc:docMk/>
          <pc:sldMk cId="474323913" sldId="713"/>
        </pc:sldMkLst>
      </pc:sldChg>
      <pc:sldChg chg="add del">
        <pc:chgData name="Daniel Paradis" userId="93f32eb927b20ede" providerId="LiveId" clId="{99B6CD61-84DD-478F-858C-5C7FB6AEB9D7}" dt="2020-04-25T16:34:18.095" v="6921"/>
        <pc:sldMkLst>
          <pc:docMk/>
          <pc:sldMk cId="27761621" sldId="714"/>
        </pc:sldMkLst>
      </pc:sldChg>
      <pc:sldChg chg="add del">
        <pc:chgData name="Daniel Paradis" userId="93f32eb927b20ede" providerId="LiveId" clId="{99B6CD61-84DD-478F-858C-5C7FB6AEB9D7}" dt="2020-04-25T16:34:18.095" v="6921"/>
        <pc:sldMkLst>
          <pc:docMk/>
          <pc:sldMk cId="737395966" sldId="715"/>
        </pc:sldMkLst>
      </pc:sldChg>
      <pc:sldChg chg="add del">
        <pc:chgData name="Daniel Paradis" userId="93f32eb927b20ede" providerId="LiveId" clId="{99B6CD61-84DD-478F-858C-5C7FB6AEB9D7}" dt="2020-04-25T16:34:18.095" v="6921"/>
        <pc:sldMkLst>
          <pc:docMk/>
          <pc:sldMk cId="837369364" sldId="716"/>
        </pc:sldMkLst>
      </pc:sldChg>
      <pc:sldChg chg="add del">
        <pc:chgData name="Daniel Paradis" userId="93f32eb927b20ede" providerId="LiveId" clId="{99B6CD61-84DD-478F-858C-5C7FB6AEB9D7}" dt="2020-04-25T16:34:18.095" v="6921"/>
        <pc:sldMkLst>
          <pc:docMk/>
          <pc:sldMk cId="1964684470" sldId="717"/>
        </pc:sldMkLst>
      </pc:sldChg>
      <pc:sldChg chg="add del">
        <pc:chgData name="Daniel Paradis" userId="93f32eb927b20ede" providerId="LiveId" clId="{99B6CD61-84DD-478F-858C-5C7FB6AEB9D7}" dt="2020-04-25T16:34:18.095" v="6921"/>
        <pc:sldMkLst>
          <pc:docMk/>
          <pc:sldMk cId="2734683652" sldId="718"/>
        </pc:sldMkLst>
      </pc:sldChg>
      <pc:sldChg chg="add del">
        <pc:chgData name="Daniel Paradis" userId="93f32eb927b20ede" providerId="LiveId" clId="{99B6CD61-84DD-478F-858C-5C7FB6AEB9D7}" dt="2020-04-25T16:34:18.095" v="6921"/>
        <pc:sldMkLst>
          <pc:docMk/>
          <pc:sldMk cId="1530291020" sldId="719"/>
        </pc:sldMkLst>
      </pc:sldChg>
      <pc:sldChg chg="add del">
        <pc:chgData name="Daniel Paradis" userId="93f32eb927b20ede" providerId="LiveId" clId="{99B6CD61-84DD-478F-858C-5C7FB6AEB9D7}" dt="2020-04-25T16:34:18.095" v="6921"/>
        <pc:sldMkLst>
          <pc:docMk/>
          <pc:sldMk cId="562195351" sldId="720"/>
        </pc:sldMkLst>
      </pc:sldChg>
      <pc:sldChg chg="add del">
        <pc:chgData name="Daniel Paradis" userId="93f32eb927b20ede" providerId="LiveId" clId="{99B6CD61-84DD-478F-858C-5C7FB6AEB9D7}" dt="2020-04-25T16:34:18.095" v="6921"/>
        <pc:sldMkLst>
          <pc:docMk/>
          <pc:sldMk cId="3914297280" sldId="721"/>
        </pc:sldMkLst>
      </pc:sldChg>
      <pc:sldChg chg="add del">
        <pc:chgData name="Daniel Paradis" userId="93f32eb927b20ede" providerId="LiveId" clId="{99B6CD61-84DD-478F-858C-5C7FB6AEB9D7}" dt="2020-04-25T16:34:18.095" v="6921"/>
        <pc:sldMkLst>
          <pc:docMk/>
          <pc:sldMk cId="1909217984" sldId="722"/>
        </pc:sldMkLst>
      </pc:sldChg>
      <pc:sldChg chg="add del">
        <pc:chgData name="Daniel Paradis" userId="93f32eb927b20ede" providerId="LiveId" clId="{99B6CD61-84DD-478F-858C-5C7FB6AEB9D7}" dt="2020-04-25T16:34:18.095" v="6921"/>
        <pc:sldMkLst>
          <pc:docMk/>
          <pc:sldMk cId="1473611705" sldId="723"/>
        </pc:sldMkLst>
      </pc:sldChg>
      <pc:sldChg chg="add del">
        <pc:chgData name="Daniel Paradis" userId="93f32eb927b20ede" providerId="LiveId" clId="{99B6CD61-84DD-478F-858C-5C7FB6AEB9D7}" dt="2020-04-25T16:34:18.095" v="6921"/>
        <pc:sldMkLst>
          <pc:docMk/>
          <pc:sldMk cId="585862054" sldId="724"/>
        </pc:sldMkLst>
      </pc:sldChg>
      <pc:sldChg chg="add del">
        <pc:chgData name="Daniel Paradis" userId="93f32eb927b20ede" providerId="LiveId" clId="{99B6CD61-84DD-478F-858C-5C7FB6AEB9D7}" dt="2020-04-25T16:34:18.095" v="6921"/>
        <pc:sldMkLst>
          <pc:docMk/>
          <pc:sldMk cId="3147108328" sldId="725"/>
        </pc:sldMkLst>
      </pc:sldChg>
      <pc:sldChg chg="add del">
        <pc:chgData name="Daniel Paradis" userId="93f32eb927b20ede" providerId="LiveId" clId="{99B6CD61-84DD-478F-858C-5C7FB6AEB9D7}" dt="2020-04-25T16:34:18.095" v="6921"/>
        <pc:sldMkLst>
          <pc:docMk/>
          <pc:sldMk cId="210399528" sldId="726"/>
        </pc:sldMkLst>
      </pc:sldChg>
      <pc:sldChg chg="add del">
        <pc:chgData name="Daniel Paradis" userId="93f32eb927b20ede" providerId="LiveId" clId="{99B6CD61-84DD-478F-858C-5C7FB6AEB9D7}" dt="2020-04-25T16:34:18.095" v="6921"/>
        <pc:sldMkLst>
          <pc:docMk/>
          <pc:sldMk cId="3812127485" sldId="727"/>
        </pc:sldMkLst>
      </pc:sldChg>
      <pc:sldChg chg="add del">
        <pc:chgData name="Daniel Paradis" userId="93f32eb927b20ede" providerId="LiveId" clId="{99B6CD61-84DD-478F-858C-5C7FB6AEB9D7}" dt="2020-04-25T16:34:18.095" v="6921"/>
        <pc:sldMkLst>
          <pc:docMk/>
          <pc:sldMk cId="2480900915" sldId="728"/>
        </pc:sldMkLst>
      </pc:sldChg>
      <pc:sldChg chg="add del">
        <pc:chgData name="Daniel Paradis" userId="93f32eb927b20ede" providerId="LiveId" clId="{99B6CD61-84DD-478F-858C-5C7FB6AEB9D7}" dt="2020-04-25T16:34:18.095" v="6921"/>
        <pc:sldMkLst>
          <pc:docMk/>
          <pc:sldMk cId="272328744" sldId="729"/>
        </pc:sldMkLst>
      </pc:sldChg>
      <pc:sldChg chg="add del">
        <pc:chgData name="Daniel Paradis" userId="93f32eb927b20ede" providerId="LiveId" clId="{99B6CD61-84DD-478F-858C-5C7FB6AEB9D7}" dt="2020-04-25T16:34:18.095" v="6921"/>
        <pc:sldMkLst>
          <pc:docMk/>
          <pc:sldMk cId="2163181173" sldId="730"/>
        </pc:sldMkLst>
      </pc:sldChg>
      <pc:sldChg chg="add del">
        <pc:chgData name="Daniel Paradis" userId="93f32eb927b20ede" providerId="LiveId" clId="{99B6CD61-84DD-478F-858C-5C7FB6AEB9D7}" dt="2020-04-25T16:34:18.095" v="6921"/>
        <pc:sldMkLst>
          <pc:docMk/>
          <pc:sldMk cId="4156659024" sldId="731"/>
        </pc:sldMkLst>
      </pc:sldChg>
      <pc:sldChg chg="add del">
        <pc:chgData name="Daniel Paradis" userId="93f32eb927b20ede" providerId="LiveId" clId="{99B6CD61-84DD-478F-858C-5C7FB6AEB9D7}" dt="2020-04-25T16:34:18.095" v="6921"/>
        <pc:sldMkLst>
          <pc:docMk/>
          <pc:sldMk cId="1653718742" sldId="732"/>
        </pc:sldMkLst>
      </pc:sldChg>
      <pc:sldChg chg="add del">
        <pc:chgData name="Daniel Paradis" userId="93f32eb927b20ede" providerId="LiveId" clId="{99B6CD61-84DD-478F-858C-5C7FB6AEB9D7}" dt="2020-04-25T16:34:18.095" v="6921"/>
        <pc:sldMkLst>
          <pc:docMk/>
          <pc:sldMk cId="4059683943" sldId="733"/>
        </pc:sldMkLst>
      </pc:sldChg>
      <pc:sldChg chg="add del">
        <pc:chgData name="Daniel Paradis" userId="93f32eb927b20ede" providerId="LiveId" clId="{99B6CD61-84DD-478F-858C-5C7FB6AEB9D7}" dt="2020-04-25T16:34:18.095" v="6921"/>
        <pc:sldMkLst>
          <pc:docMk/>
          <pc:sldMk cId="189697915" sldId="734"/>
        </pc:sldMkLst>
      </pc:sldChg>
      <pc:sldChg chg="add del">
        <pc:chgData name="Daniel Paradis" userId="93f32eb927b20ede" providerId="LiveId" clId="{99B6CD61-84DD-478F-858C-5C7FB6AEB9D7}" dt="2020-04-25T16:34:18.095" v="6921"/>
        <pc:sldMkLst>
          <pc:docMk/>
          <pc:sldMk cId="1010112015" sldId="735"/>
        </pc:sldMkLst>
      </pc:sldChg>
      <pc:sldChg chg="add del">
        <pc:chgData name="Daniel Paradis" userId="93f32eb927b20ede" providerId="LiveId" clId="{99B6CD61-84DD-478F-858C-5C7FB6AEB9D7}" dt="2020-04-25T16:34:18.095" v="6921"/>
        <pc:sldMkLst>
          <pc:docMk/>
          <pc:sldMk cId="1170621847" sldId="736"/>
        </pc:sldMkLst>
      </pc:sldChg>
      <pc:sldChg chg="add del">
        <pc:chgData name="Daniel Paradis" userId="93f32eb927b20ede" providerId="LiveId" clId="{99B6CD61-84DD-478F-858C-5C7FB6AEB9D7}" dt="2020-04-25T16:34:18.095" v="6921"/>
        <pc:sldMkLst>
          <pc:docMk/>
          <pc:sldMk cId="4176564361" sldId="737"/>
        </pc:sldMkLst>
      </pc:sldChg>
      <pc:sldChg chg="add del">
        <pc:chgData name="Daniel Paradis" userId="93f32eb927b20ede" providerId="LiveId" clId="{99B6CD61-84DD-478F-858C-5C7FB6AEB9D7}" dt="2020-04-25T16:34:18.095" v="6921"/>
        <pc:sldMkLst>
          <pc:docMk/>
          <pc:sldMk cId="3326460901" sldId="738"/>
        </pc:sldMkLst>
      </pc:sldChg>
      <pc:sldChg chg="add del">
        <pc:chgData name="Daniel Paradis" userId="93f32eb927b20ede" providerId="LiveId" clId="{99B6CD61-84DD-478F-858C-5C7FB6AEB9D7}" dt="2020-04-25T16:34:18.095" v="6921"/>
        <pc:sldMkLst>
          <pc:docMk/>
          <pc:sldMk cId="1260584348" sldId="739"/>
        </pc:sldMkLst>
      </pc:sldChg>
      <pc:sldChg chg="add del">
        <pc:chgData name="Daniel Paradis" userId="93f32eb927b20ede" providerId="LiveId" clId="{99B6CD61-84DD-478F-858C-5C7FB6AEB9D7}" dt="2020-04-25T16:34:18.095" v="6921"/>
        <pc:sldMkLst>
          <pc:docMk/>
          <pc:sldMk cId="2991515275" sldId="740"/>
        </pc:sldMkLst>
      </pc:sldChg>
      <pc:sldChg chg="add del">
        <pc:chgData name="Daniel Paradis" userId="93f32eb927b20ede" providerId="LiveId" clId="{99B6CD61-84DD-478F-858C-5C7FB6AEB9D7}" dt="2020-04-25T16:34:18.095" v="6921"/>
        <pc:sldMkLst>
          <pc:docMk/>
          <pc:sldMk cId="239808629" sldId="741"/>
        </pc:sldMkLst>
      </pc:sldChg>
      <pc:sldChg chg="add del">
        <pc:chgData name="Daniel Paradis" userId="93f32eb927b20ede" providerId="LiveId" clId="{99B6CD61-84DD-478F-858C-5C7FB6AEB9D7}" dt="2020-04-25T16:34:18.095" v="6921"/>
        <pc:sldMkLst>
          <pc:docMk/>
          <pc:sldMk cId="2877447461" sldId="742"/>
        </pc:sldMkLst>
      </pc:sldChg>
      <pc:sldChg chg="add del">
        <pc:chgData name="Daniel Paradis" userId="93f32eb927b20ede" providerId="LiveId" clId="{99B6CD61-84DD-478F-858C-5C7FB6AEB9D7}" dt="2020-04-25T16:34:18.095" v="6921"/>
        <pc:sldMkLst>
          <pc:docMk/>
          <pc:sldMk cId="3317288604" sldId="743"/>
        </pc:sldMkLst>
      </pc:sldChg>
      <pc:sldChg chg="add del">
        <pc:chgData name="Daniel Paradis" userId="93f32eb927b20ede" providerId="LiveId" clId="{99B6CD61-84DD-478F-858C-5C7FB6AEB9D7}" dt="2020-04-25T16:34:18.095" v="6921"/>
        <pc:sldMkLst>
          <pc:docMk/>
          <pc:sldMk cId="2590907244" sldId="744"/>
        </pc:sldMkLst>
      </pc:sldChg>
      <pc:sldChg chg="add del">
        <pc:chgData name="Daniel Paradis" userId="93f32eb927b20ede" providerId="LiveId" clId="{99B6CD61-84DD-478F-858C-5C7FB6AEB9D7}" dt="2020-04-25T16:34:18.095" v="6921"/>
        <pc:sldMkLst>
          <pc:docMk/>
          <pc:sldMk cId="2825523450" sldId="745"/>
        </pc:sldMkLst>
      </pc:sldChg>
      <pc:sldChg chg="add del">
        <pc:chgData name="Daniel Paradis" userId="93f32eb927b20ede" providerId="LiveId" clId="{99B6CD61-84DD-478F-858C-5C7FB6AEB9D7}" dt="2020-04-25T16:34:18.095" v="6921"/>
        <pc:sldMkLst>
          <pc:docMk/>
          <pc:sldMk cId="751753534" sldId="746"/>
        </pc:sldMkLst>
      </pc:sldChg>
      <pc:sldChg chg="add del">
        <pc:chgData name="Daniel Paradis" userId="93f32eb927b20ede" providerId="LiveId" clId="{99B6CD61-84DD-478F-858C-5C7FB6AEB9D7}" dt="2020-04-25T16:34:18.095" v="6921"/>
        <pc:sldMkLst>
          <pc:docMk/>
          <pc:sldMk cId="157559987" sldId="747"/>
        </pc:sldMkLst>
      </pc:sldChg>
      <pc:sldChg chg="add del">
        <pc:chgData name="Daniel Paradis" userId="93f32eb927b20ede" providerId="LiveId" clId="{99B6CD61-84DD-478F-858C-5C7FB6AEB9D7}" dt="2020-04-25T16:34:18.095" v="6921"/>
        <pc:sldMkLst>
          <pc:docMk/>
          <pc:sldMk cId="390764910" sldId="748"/>
        </pc:sldMkLst>
      </pc:sldChg>
      <pc:sldChg chg="add del">
        <pc:chgData name="Daniel Paradis" userId="93f32eb927b20ede" providerId="LiveId" clId="{99B6CD61-84DD-478F-858C-5C7FB6AEB9D7}" dt="2020-04-25T16:34:18.095" v="6921"/>
        <pc:sldMkLst>
          <pc:docMk/>
          <pc:sldMk cId="1641612160" sldId="749"/>
        </pc:sldMkLst>
      </pc:sldChg>
      <pc:sldChg chg="add del">
        <pc:chgData name="Daniel Paradis" userId="93f32eb927b20ede" providerId="LiveId" clId="{99B6CD61-84DD-478F-858C-5C7FB6AEB9D7}" dt="2020-04-25T16:34:18.095" v="6921"/>
        <pc:sldMkLst>
          <pc:docMk/>
          <pc:sldMk cId="2011519677" sldId="750"/>
        </pc:sldMkLst>
      </pc:sldChg>
      <pc:sldChg chg="add del">
        <pc:chgData name="Daniel Paradis" userId="93f32eb927b20ede" providerId="LiveId" clId="{99B6CD61-84DD-478F-858C-5C7FB6AEB9D7}" dt="2020-04-25T16:34:18.095" v="6921"/>
        <pc:sldMkLst>
          <pc:docMk/>
          <pc:sldMk cId="1513333755" sldId="751"/>
        </pc:sldMkLst>
      </pc:sldChg>
      <pc:sldChg chg="add del">
        <pc:chgData name="Daniel Paradis" userId="93f32eb927b20ede" providerId="LiveId" clId="{99B6CD61-84DD-478F-858C-5C7FB6AEB9D7}" dt="2020-04-25T16:34:18.095" v="6921"/>
        <pc:sldMkLst>
          <pc:docMk/>
          <pc:sldMk cId="3424697373" sldId="752"/>
        </pc:sldMkLst>
      </pc:sldChg>
      <pc:sldChg chg="add del">
        <pc:chgData name="Daniel Paradis" userId="93f32eb927b20ede" providerId="LiveId" clId="{99B6CD61-84DD-478F-858C-5C7FB6AEB9D7}" dt="2020-04-25T16:34:18.095" v="6921"/>
        <pc:sldMkLst>
          <pc:docMk/>
          <pc:sldMk cId="3459351980" sldId="753"/>
        </pc:sldMkLst>
      </pc:sldChg>
      <pc:sldChg chg="add del">
        <pc:chgData name="Daniel Paradis" userId="93f32eb927b20ede" providerId="LiveId" clId="{99B6CD61-84DD-478F-858C-5C7FB6AEB9D7}" dt="2020-04-25T16:34:18.095" v="6921"/>
        <pc:sldMkLst>
          <pc:docMk/>
          <pc:sldMk cId="1745953382" sldId="754"/>
        </pc:sldMkLst>
      </pc:sldChg>
      <pc:sldChg chg="add del">
        <pc:chgData name="Daniel Paradis" userId="93f32eb927b20ede" providerId="LiveId" clId="{99B6CD61-84DD-478F-858C-5C7FB6AEB9D7}" dt="2020-04-25T16:34:18.095" v="6921"/>
        <pc:sldMkLst>
          <pc:docMk/>
          <pc:sldMk cId="313065618" sldId="755"/>
        </pc:sldMkLst>
      </pc:sldChg>
      <pc:sldChg chg="add del">
        <pc:chgData name="Daniel Paradis" userId="93f32eb927b20ede" providerId="LiveId" clId="{99B6CD61-84DD-478F-858C-5C7FB6AEB9D7}" dt="2020-04-25T16:34:18.095" v="6921"/>
        <pc:sldMkLst>
          <pc:docMk/>
          <pc:sldMk cId="1184816946" sldId="756"/>
        </pc:sldMkLst>
      </pc:sldChg>
      <pc:sldChg chg="add del">
        <pc:chgData name="Daniel Paradis" userId="93f32eb927b20ede" providerId="LiveId" clId="{99B6CD61-84DD-478F-858C-5C7FB6AEB9D7}" dt="2020-04-25T16:34:18.095" v="6921"/>
        <pc:sldMkLst>
          <pc:docMk/>
          <pc:sldMk cId="3953082391" sldId="757"/>
        </pc:sldMkLst>
      </pc:sldChg>
      <pc:sldChg chg="add del">
        <pc:chgData name="Daniel Paradis" userId="93f32eb927b20ede" providerId="LiveId" clId="{99B6CD61-84DD-478F-858C-5C7FB6AEB9D7}" dt="2020-04-25T16:34:18.095" v="6921"/>
        <pc:sldMkLst>
          <pc:docMk/>
          <pc:sldMk cId="466919373" sldId="758"/>
        </pc:sldMkLst>
      </pc:sldChg>
      <pc:sldChg chg="add del">
        <pc:chgData name="Daniel Paradis" userId="93f32eb927b20ede" providerId="LiveId" clId="{99B6CD61-84DD-478F-858C-5C7FB6AEB9D7}" dt="2020-04-25T16:34:18.095" v="6921"/>
        <pc:sldMkLst>
          <pc:docMk/>
          <pc:sldMk cId="1620093466" sldId="759"/>
        </pc:sldMkLst>
      </pc:sldChg>
      <pc:sldChg chg="add del">
        <pc:chgData name="Daniel Paradis" userId="93f32eb927b20ede" providerId="LiveId" clId="{99B6CD61-84DD-478F-858C-5C7FB6AEB9D7}" dt="2020-04-25T16:34:18.095" v="6921"/>
        <pc:sldMkLst>
          <pc:docMk/>
          <pc:sldMk cId="3299793317" sldId="760"/>
        </pc:sldMkLst>
      </pc:sldChg>
      <pc:sldChg chg="add del">
        <pc:chgData name="Daniel Paradis" userId="93f32eb927b20ede" providerId="LiveId" clId="{99B6CD61-84DD-478F-858C-5C7FB6AEB9D7}" dt="2020-04-25T16:34:18.095" v="6921"/>
        <pc:sldMkLst>
          <pc:docMk/>
          <pc:sldMk cId="2217501869" sldId="761"/>
        </pc:sldMkLst>
      </pc:sldChg>
      <pc:sldChg chg="add del">
        <pc:chgData name="Daniel Paradis" userId="93f32eb927b20ede" providerId="LiveId" clId="{99B6CD61-84DD-478F-858C-5C7FB6AEB9D7}" dt="2020-04-25T16:34:18.095" v="6921"/>
        <pc:sldMkLst>
          <pc:docMk/>
          <pc:sldMk cId="853750809" sldId="762"/>
        </pc:sldMkLst>
      </pc:sldChg>
      <pc:sldChg chg="add del">
        <pc:chgData name="Daniel Paradis" userId="93f32eb927b20ede" providerId="LiveId" clId="{99B6CD61-84DD-478F-858C-5C7FB6AEB9D7}" dt="2020-04-25T16:34:18.095" v="6921"/>
        <pc:sldMkLst>
          <pc:docMk/>
          <pc:sldMk cId="212655461" sldId="763"/>
        </pc:sldMkLst>
      </pc:sldChg>
      <pc:sldChg chg="add del">
        <pc:chgData name="Daniel Paradis" userId="93f32eb927b20ede" providerId="LiveId" clId="{99B6CD61-84DD-478F-858C-5C7FB6AEB9D7}" dt="2020-04-25T16:34:18.095" v="6921"/>
        <pc:sldMkLst>
          <pc:docMk/>
          <pc:sldMk cId="2012694255" sldId="764"/>
        </pc:sldMkLst>
      </pc:sldChg>
      <pc:sldChg chg="add del">
        <pc:chgData name="Daniel Paradis" userId="93f32eb927b20ede" providerId="LiveId" clId="{99B6CD61-84DD-478F-858C-5C7FB6AEB9D7}" dt="2020-04-25T16:34:18.095" v="6921"/>
        <pc:sldMkLst>
          <pc:docMk/>
          <pc:sldMk cId="3974948344" sldId="765"/>
        </pc:sldMkLst>
      </pc:sldChg>
      <pc:sldChg chg="add del">
        <pc:chgData name="Daniel Paradis" userId="93f32eb927b20ede" providerId="LiveId" clId="{99B6CD61-84DD-478F-858C-5C7FB6AEB9D7}" dt="2020-04-25T16:34:18.095" v="6921"/>
        <pc:sldMkLst>
          <pc:docMk/>
          <pc:sldMk cId="2074070080" sldId="766"/>
        </pc:sldMkLst>
      </pc:sldChg>
      <pc:sldChg chg="add del">
        <pc:chgData name="Daniel Paradis" userId="93f32eb927b20ede" providerId="LiveId" clId="{99B6CD61-84DD-478F-858C-5C7FB6AEB9D7}" dt="2020-04-25T16:34:18.095" v="6921"/>
        <pc:sldMkLst>
          <pc:docMk/>
          <pc:sldMk cId="97137149" sldId="767"/>
        </pc:sldMkLst>
      </pc:sldChg>
      <pc:sldChg chg="add del">
        <pc:chgData name="Daniel Paradis" userId="93f32eb927b20ede" providerId="LiveId" clId="{99B6CD61-84DD-478F-858C-5C7FB6AEB9D7}" dt="2020-04-25T16:34:18.095" v="6921"/>
        <pc:sldMkLst>
          <pc:docMk/>
          <pc:sldMk cId="1290368291" sldId="768"/>
        </pc:sldMkLst>
      </pc:sldChg>
      <pc:sldChg chg="add del">
        <pc:chgData name="Daniel Paradis" userId="93f32eb927b20ede" providerId="LiveId" clId="{99B6CD61-84DD-478F-858C-5C7FB6AEB9D7}" dt="2020-04-25T16:34:18.095" v="6921"/>
        <pc:sldMkLst>
          <pc:docMk/>
          <pc:sldMk cId="3162763537" sldId="769"/>
        </pc:sldMkLst>
      </pc:sldChg>
      <pc:sldChg chg="add del">
        <pc:chgData name="Daniel Paradis" userId="93f32eb927b20ede" providerId="LiveId" clId="{99B6CD61-84DD-478F-858C-5C7FB6AEB9D7}" dt="2020-04-25T16:34:18.095" v="6921"/>
        <pc:sldMkLst>
          <pc:docMk/>
          <pc:sldMk cId="1142139824" sldId="770"/>
        </pc:sldMkLst>
      </pc:sldChg>
      <pc:sldChg chg="add del">
        <pc:chgData name="Daniel Paradis" userId="93f32eb927b20ede" providerId="LiveId" clId="{99B6CD61-84DD-478F-858C-5C7FB6AEB9D7}" dt="2020-04-25T16:34:18.095" v="6921"/>
        <pc:sldMkLst>
          <pc:docMk/>
          <pc:sldMk cId="2631063373" sldId="771"/>
        </pc:sldMkLst>
      </pc:sldChg>
      <pc:sldChg chg="add del">
        <pc:chgData name="Daniel Paradis" userId="93f32eb927b20ede" providerId="LiveId" clId="{99B6CD61-84DD-478F-858C-5C7FB6AEB9D7}" dt="2020-04-25T16:34:18.095" v="6921"/>
        <pc:sldMkLst>
          <pc:docMk/>
          <pc:sldMk cId="979656925" sldId="772"/>
        </pc:sldMkLst>
      </pc:sldChg>
      <pc:sldChg chg="add del">
        <pc:chgData name="Daniel Paradis" userId="93f32eb927b20ede" providerId="LiveId" clId="{99B6CD61-84DD-478F-858C-5C7FB6AEB9D7}" dt="2020-04-25T16:34:18.095" v="6921"/>
        <pc:sldMkLst>
          <pc:docMk/>
          <pc:sldMk cId="3862547861" sldId="773"/>
        </pc:sldMkLst>
      </pc:sldChg>
      <pc:sldChg chg="add del">
        <pc:chgData name="Daniel Paradis" userId="93f32eb927b20ede" providerId="LiveId" clId="{99B6CD61-84DD-478F-858C-5C7FB6AEB9D7}" dt="2020-04-25T16:34:18.095" v="6921"/>
        <pc:sldMkLst>
          <pc:docMk/>
          <pc:sldMk cId="356935225" sldId="774"/>
        </pc:sldMkLst>
      </pc:sldChg>
      <pc:sldChg chg="add del">
        <pc:chgData name="Daniel Paradis" userId="93f32eb927b20ede" providerId="LiveId" clId="{99B6CD61-84DD-478F-858C-5C7FB6AEB9D7}" dt="2020-04-25T16:34:18.095" v="6921"/>
        <pc:sldMkLst>
          <pc:docMk/>
          <pc:sldMk cId="1596829245" sldId="775"/>
        </pc:sldMkLst>
      </pc:sldChg>
      <pc:sldChg chg="add del">
        <pc:chgData name="Daniel Paradis" userId="93f32eb927b20ede" providerId="LiveId" clId="{99B6CD61-84DD-478F-858C-5C7FB6AEB9D7}" dt="2020-04-25T16:34:18.095" v="6921"/>
        <pc:sldMkLst>
          <pc:docMk/>
          <pc:sldMk cId="493864254" sldId="776"/>
        </pc:sldMkLst>
      </pc:sldChg>
      <pc:sldChg chg="add del">
        <pc:chgData name="Daniel Paradis" userId="93f32eb927b20ede" providerId="LiveId" clId="{99B6CD61-84DD-478F-858C-5C7FB6AEB9D7}" dt="2020-04-25T16:34:18.095" v="6921"/>
        <pc:sldMkLst>
          <pc:docMk/>
          <pc:sldMk cId="3135405919" sldId="777"/>
        </pc:sldMkLst>
      </pc:sldChg>
      <pc:sldChg chg="add del">
        <pc:chgData name="Daniel Paradis" userId="93f32eb927b20ede" providerId="LiveId" clId="{99B6CD61-84DD-478F-858C-5C7FB6AEB9D7}" dt="2020-04-25T16:34:18.095" v="6921"/>
        <pc:sldMkLst>
          <pc:docMk/>
          <pc:sldMk cId="2027436427" sldId="778"/>
        </pc:sldMkLst>
      </pc:sldChg>
      <pc:sldChg chg="add del">
        <pc:chgData name="Daniel Paradis" userId="93f32eb927b20ede" providerId="LiveId" clId="{99B6CD61-84DD-478F-858C-5C7FB6AEB9D7}" dt="2020-04-25T16:34:18.095" v="6921"/>
        <pc:sldMkLst>
          <pc:docMk/>
          <pc:sldMk cId="3079038140" sldId="779"/>
        </pc:sldMkLst>
      </pc:sldChg>
      <pc:sldChg chg="add del">
        <pc:chgData name="Daniel Paradis" userId="93f32eb927b20ede" providerId="LiveId" clId="{99B6CD61-84DD-478F-858C-5C7FB6AEB9D7}" dt="2020-04-25T16:34:18.095" v="6921"/>
        <pc:sldMkLst>
          <pc:docMk/>
          <pc:sldMk cId="1202060676" sldId="780"/>
        </pc:sldMkLst>
      </pc:sldChg>
      <pc:sldChg chg="add del">
        <pc:chgData name="Daniel Paradis" userId="93f32eb927b20ede" providerId="LiveId" clId="{99B6CD61-84DD-478F-858C-5C7FB6AEB9D7}" dt="2020-04-25T16:34:18.095" v="6921"/>
        <pc:sldMkLst>
          <pc:docMk/>
          <pc:sldMk cId="3934211520" sldId="781"/>
        </pc:sldMkLst>
      </pc:sldChg>
      <pc:sldChg chg="add del">
        <pc:chgData name="Daniel Paradis" userId="93f32eb927b20ede" providerId="LiveId" clId="{99B6CD61-84DD-478F-858C-5C7FB6AEB9D7}" dt="2020-04-25T16:34:18.095" v="6921"/>
        <pc:sldMkLst>
          <pc:docMk/>
          <pc:sldMk cId="2645259131" sldId="782"/>
        </pc:sldMkLst>
      </pc:sldChg>
      <pc:sldChg chg="add del">
        <pc:chgData name="Daniel Paradis" userId="93f32eb927b20ede" providerId="LiveId" clId="{99B6CD61-84DD-478F-858C-5C7FB6AEB9D7}" dt="2020-04-25T16:34:18.095" v="6921"/>
        <pc:sldMkLst>
          <pc:docMk/>
          <pc:sldMk cId="460573131" sldId="783"/>
        </pc:sldMkLst>
      </pc:sldChg>
      <pc:sldChg chg="add del">
        <pc:chgData name="Daniel Paradis" userId="93f32eb927b20ede" providerId="LiveId" clId="{99B6CD61-84DD-478F-858C-5C7FB6AEB9D7}" dt="2020-04-25T16:34:18.095" v="6921"/>
        <pc:sldMkLst>
          <pc:docMk/>
          <pc:sldMk cId="2371591286" sldId="784"/>
        </pc:sldMkLst>
      </pc:sldChg>
      <pc:sldChg chg="add del">
        <pc:chgData name="Daniel Paradis" userId="93f32eb927b20ede" providerId="LiveId" clId="{99B6CD61-84DD-478F-858C-5C7FB6AEB9D7}" dt="2020-04-25T16:34:18.095" v="6921"/>
        <pc:sldMkLst>
          <pc:docMk/>
          <pc:sldMk cId="2754233201" sldId="785"/>
        </pc:sldMkLst>
      </pc:sldChg>
      <pc:sldChg chg="add del">
        <pc:chgData name="Daniel Paradis" userId="93f32eb927b20ede" providerId="LiveId" clId="{99B6CD61-84DD-478F-858C-5C7FB6AEB9D7}" dt="2020-04-25T16:34:18.095" v="6921"/>
        <pc:sldMkLst>
          <pc:docMk/>
          <pc:sldMk cId="2620851789" sldId="786"/>
        </pc:sldMkLst>
      </pc:sldChg>
      <pc:sldChg chg="add del">
        <pc:chgData name="Daniel Paradis" userId="93f32eb927b20ede" providerId="LiveId" clId="{99B6CD61-84DD-478F-858C-5C7FB6AEB9D7}" dt="2020-04-25T16:34:18.095" v="6921"/>
        <pc:sldMkLst>
          <pc:docMk/>
          <pc:sldMk cId="3270017464" sldId="787"/>
        </pc:sldMkLst>
      </pc:sldChg>
      <pc:sldChg chg="add del">
        <pc:chgData name="Daniel Paradis" userId="93f32eb927b20ede" providerId="LiveId" clId="{99B6CD61-84DD-478F-858C-5C7FB6AEB9D7}" dt="2020-04-25T16:34:18.095" v="6921"/>
        <pc:sldMkLst>
          <pc:docMk/>
          <pc:sldMk cId="2109852329" sldId="788"/>
        </pc:sldMkLst>
      </pc:sldChg>
      <pc:sldChg chg="add del">
        <pc:chgData name="Daniel Paradis" userId="93f32eb927b20ede" providerId="LiveId" clId="{99B6CD61-84DD-478F-858C-5C7FB6AEB9D7}" dt="2020-04-25T16:34:18.095" v="6921"/>
        <pc:sldMkLst>
          <pc:docMk/>
          <pc:sldMk cId="721589575" sldId="789"/>
        </pc:sldMkLst>
      </pc:sldChg>
      <pc:sldChg chg="add del">
        <pc:chgData name="Daniel Paradis" userId="93f32eb927b20ede" providerId="LiveId" clId="{99B6CD61-84DD-478F-858C-5C7FB6AEB9D7}" dt="2020-04-25T16:34:18.095" v="6921"/>
        <pc:sldMkLst>
          <pc:docMk/>
          <pc:sldMk cId="1409560815" sldId="790"/>
        </pc:sldMkLst>
      </pc:sldChg>
      <pc:sldChg chg="add del">
        <pc:chgData name="Daniel Paradis" userId="93f32eb927b20ede" providerId="LiveId" clId="{99B6CD61-84DD-478F-858C-5C7FB6AEB9D7}" dt="2020-04-25T16:34:18.095" v="6921"/>
        <pc:sldMkLst>
          <pc:docMk/>
          <pc:sldMk cId="3207824743" sldId="791"/>
        </pc:sldMkLst>
      </pc:sldChg>
      <pc:sldChg chg="add del">
        <pc:chgData name="Daniel Paradis" userId="93f32eb927b20ede" providerId="LiveId" clId="{99B6CD61-84DD-478F-858C-5C7FB6AEB9D7}" dt="2020-04-25T16:34:18.095" v="6921"/>
        <pc:sldMkLst>
          <pc:docMk/>
          <pc:sldMk cId="4177837650" sldId="792"/>
        </pc:sldMkLst>
      </pc:sldChg>
      <pc:sldChg chg="add del">
        <pc:chgData name="Daniel Paradis" userId="93f32eb927b20ede" providerId="LiveId" clId="{99B6CD61-84DD-478F-858C-5C7FB6AEB9D7}" dt="2020-04-25T16:34:18.095" v="6921"/>
        <pc:sldMkLst>
          <pc:docMk/>
          <pc:sldMk cId="946995401" sldId="793"/>
        </pc:sldMkLst>
      </pc:sldChg>
      <pc:sldChg chg="add del">
        <pc:chgData name="Daniel Paradis" userId="93f32eb927b20ede" providerId="LiveId" clId="{99B6CD61-84DD-478F-858C-5C7FB6AEB9D7}" dt="2020-04-25T16:34:18.095" v="6921"/>
        <pc:sldMkLst>
          <pc:docMk/>
          <pc:sldMk cId="2235376710" sldId="794"/>
        </pc:sldMkLst>
      </pc:sldChg>
      <pc:sldChg chg="add del">
        <pc:chgData name="Daniel Paradis" userId="93f32eb927b20ede" providerId="LiveId" clId="{99B6CD61-84DD-478F-858C-5C7FB6AEB9D7}" dt="2020-04-25T16:34:18.095" v="6921"/>
        <pc:sldMkLst>
          <pc:docMk/>
          <pc:sldMk cId="910574687" sldId="795"/>
        </pc:sldMkLst>
      </pc:sldChg>
      <pc:sldChg chg="add del">
        <pc:chgData name="Daniel Paradis" userId="93f32eb927b20ede" providerId="LiveId" clId="{99B6CD61-84DD-478F-858C-5C7FB6AEB9D7}" dt="2020-04-25T16:34:18.095" v="6921"/>
        <pc:sldMkLst>
          <pc:docMk/>
          <pc:sldMk cId="1638678862" sldId="796"/>
        </pc:sldMkLst>
      </pc:sldChg>
      <pc:sldChg chg="add del">
        <pc:chgData name="Daniel Paradis" userId="93f32eb927b20ede" providerId="LiveId" clId="{99B6CD61-84DD-478F-858C-5C7FB6AEB9D7}" dt="2020-04-25T16:34:18.095" v="6921"/>
        <pc:sldMkLst>
          <pc:docMk/>
          <pc:sldMk cId="1553058492" sldId="797"/>
        </pc:sldMkLst>
      </pc:sldChg>
      <pc:sldChg chg="add del">
        <pc:chgData name="Daniel Paradis" userId="93f32eb927b20ede" providerId="LiveId" clId="{99B6CD61-84DD-478F-858C-5C7FB6AEB9D7}" dt="2020-04-25T16:34:18.095" v="6921"/>
        <pc:sldMkLst>
          <pc:docMk/>
          <pc:sldMk cId="3961696955" sldId="798"/>
        </pc:sldMkLst>
      </pc:sldChg>
      <pc:sldChg chg="add del">
        <pc:chgData name="Daniel Paradis" userId="93f32eb927b20ede" providerId="LiveId" clId="{99B6CD61-84DD-478F-858C-5C7FB6AEB9D7}" dt="2020-04-25T16:34:18.095" v="6921"/>
        <pc:sldMkLst>
          <pc:docMk/>
          <pc:sldMk cId="1079000200" sldId="799"/>
        </pc:sldMkLst>
      </pc:sldChg>
      <pc:sldChg chg="add del">
        <pc:chgData name="Daniel Paradis" userId="93f32eb927b20ede" providerId="LiveId" clId="{99B6CD61-84DD-478F-858C-5C7FB6AEB9D7}" dt="2020-04-25T16:34:18.095" v="6921"/>
        <pc:sldMkLst>
          <pc:docMk/>
          <pc:sldMk cId="3349242404" sldId="800"/>
        </pc:sldMkLst>
      </pc:sldChg>
      <pc:sldChg chg="add del">
        <pc:chgData name="Daniel Paradis" userId="93f32eb927b20ede" providerId="LiveId" clId="{99B6CD61-84DD-478F-858C-5C7FB6AEB9D7}" dt="2020-04-25T16:34:18.095" v="6921"/>
        <pc:sldMkLst>
          <pc:docMk/>
          <pc:sldMk cId="215153367" sldId="801"/>
        </pc:sldMkLst>
      </pc:sldChg>
      <pc:sldChg chg="add del">
        <pc:chgData name="Daniel Paradis" userId="93f32eb927b20ede" providerId="LiveId" clId="{99B6CD61-84DD-478F-858C-5C7FB6AEB9D7}" dt="2020-04-25T16:34:18.095" v="6921"/>
        <pc:sldMkLst>
          <pc:docMk/>
          <pc:sldMk cId="3613230269" sldId="802"/>
        </pc:sldMkLst>
      </pc:sldChg>
      <pc:sldChg chg="add del">
        <pc:chgData name="Daniel Paradis" userId="93f32eb927b20ede" providerId="LiveId" clId="{99B6CD61-84DD-478F-858C-5C7FB6AEB9D7}" dt="2020-04-25T16:34:18.095" v="6921"/>
        <pc:sldMkLst>
          <pc:docMk/>
          <pc:sldMk cId="3814883338" sldId="803"/>
        </pc:sldMkLst>
      </pc:sldChg>
      <pc:sldChg chg="add del">
        <pc:chgData name="Daniel Paradis" userId="93f32eb927b20ede" providerId="LiveId" clId="{99B6CD61-84DD-478F-858C-5C7FB6AEB9D7}" dt="2020-04-25T16:34:18.095" v="6921"/>
        <pc:sldMkLst>
          <pc:docMk/>
          <pc:sldMk cId="253488071" sldId="804"/>
        </pc:sldMkLst>
      </pc:sldChg>
      <pc:sldChg chg="add del">
        <pc:chgData name="Daniel Paradis" userId="93f32eb927b20ede" providerId="LiveId" clId="{99B6CD61-84DD-478F-858C-5C7FB6AEB9D7}" dt="2020-04-25T16:34:18.095" v="6921"/>
        <pc:sldMkLst>
          <pc:docMk/>
          <pc:sldMk cId="12897984" sldId="805"/>
        </pc:sldMkLst>
      </pc:sldChg>
      <pc:sldChg chg="add del">
        <pc:chgData name="Daniel Paradis" userId="93f32eb927b20ede" providerId="LiveId" clId="{99B6CD61-84DD-478F-858C-5C7FB6AEB9D7}" dt="2020-04-25T16:34:18.095" v="6921"/>
        <pc:sldMkLst>
          <pc:docMk/>
          <pc:sldMk cId="1507421175" sldId="806"/>
        </pc:sldMkLst>
      </pc:sldChg>
      <pc:sldChg chg="add del">
        <pc:chgData name="Daniel Paradis" userId="93f32eb927b20ede" providerId="LiveId" clId="{99B6CD61-84DD-478F-858C-5C7FB6AEB9D7}" dt="2020-04-25T16:34:18.095" v="6921"/>
        <pc:sldMkLst>
          <pc:docMk/>
          <pc:sldMk cId="52566759" sldId="807"/>
        </pc:sldMkLst>
      </pc:sldChg>
      <pc:sldChg chg="add del">
        <pc:chgData name="Daniel Paradis" userId="93f32eb927b20ede" providerId="LiveId" clId="{99B6CD61-84DD-478F-858C-5C7FB6AEB9D7}" dt="2020-04-25T16:34:18.095" v="6921"/>
        <pc:sldMkLst>
          <pc:docMk/>
          <pc:sldMk cId="1254699598" sldId="808"/>
        </pc:sldMkLst>
      </pc:sldChg>
      <pc:sldChg chg="add del">
        <pc:chgData name="Daniel Paradis" userId="93f32eb927b20ede" providerId="LiveId" clId="{99B6CD61-84DD-478F-858C-5C7FB6AEB9D7}" dt="2020-04-25T16:34:18.095" v="6921"/>
        <pc:sldMkLst>
          <pc:docMk/>
          <pc:sldMk cId="1026900321" sldId="809"/>
        </pc:sldMkLst>
      </pc:sldChg>
      <pc:sldChg chg="add del">
        <pc:chgData name="Daniel Paradis" userId="93f32eb927b20ede" providerId="LiveId" clId="{99B6CD61-84DD-478F-858C-5C7FB6AEB9D7}" dt="2020-04-25T16:34:18.095" v="6921"/>
        <pc:sldMkLst>
          <pc:docMk/>
          <pc:sldMk cId="364924002" sldId="810"/>
        </pc:sldMkLst>
      </pc:sldChg>
      <pc:sldChg chg="add del">
        <pc:chgData name="Daniel Paradis" userId="93f32eb927b20ede" providerId="LiveId" clId="{99B6CD61-84DD-478F-858C-5C7FB6AEB9D7}" dt="2020-04-25T16:34:18.095" v="6921"/>
        <pc:sldMkLst>
          <pc:docMk/>
          <pc:sldMk cId="2975067050" sldId="811"/>
        </pc:sldMkLst>
      </pc:sldChg>
      <pc:sldChg chg="add del">
        <pc:chgData name="Daniel Paradis" userId="93f32eb927b20ede" providerId="LiveId" clId="{99B6CD61-84DD-478F-858C-5C7FB6AEB9D7}" dt="2020-04-25T16:34:18.095" v="6921"/>
        <pc:sldMkLst>
          <pc:docMk/>
          <pc:sldMk cId="2011937191" sldId="812"/>
        </pc:sldMkLst>
      </pc:sldChg>
      <pc:sldChg chg="add del">
        <pc:chgData name="Daniel Paradis" userId="93f32eb927b20ede" providerId="LiveId" clId="{99B6CD61-84DD-478F-858C-5C7FB6AEB9D7}" dt="2020-04-25T16:34:18.095" v="6921"/>
        <pc:sldMkLst>
          <pc:docMk/>
          <pc:sldMk cId="3601362506" sldId="813"/>
        </pc:sldMkLst>
      </pc:sldChg>
      <pc:sldChg chg="add del">
        <pc:chgData name="Daniel Paradis" userId="93f32eb927b20ede" providerId="LiveId" clId="{99B6CD61-84DD-478F-858C-5C7FB6AEB9D7}" dt="2020-04-25T16:34:18.095" v="6921"/>
        <pc:sldMkLst>
          <pc:docMk/>
          <pc:sldMk cId="1188908908" sldId="814"/>
        </pc:sldMkLst>
      </pc:sldChg>
      <pc:sldChg chg="add del">
        <pc:chgData name="Daniel Paradis" userId="93f32eb927b20ede" providerId="LiveId" clId="{99B6CD61-84DD-478F-858C-5C7FB6AEB9D7}" dt="2020-04-25T16:34:18.095" v="6921"/>
        <pc:sldMkLst>
          <pc:docMk/>
          <pc:sldMk cId="4162510907" sldId="815"/>
        </pc:sldMkLst>
      </pc:sldChg>
      <pc:sldChg chg="add del">
        <pc:chgData name="Daniel Paradis" userId="93f32eb927b20ede" providerId="LiveId" clId="{99B6CD61-84DD-478F-858C-5C7FB6AEB9D7}" dt="2020-04-25T16:34:09.238" v="6920"/>
        <pc:sldMkLst>
          <pc:docMk/>
          <pc:sldMk cId="1231585212" sldId="816"/>
        </pc:sldMkLst>
      </pc:sldChg>
    </pc:docChg>
  </pc:docChgLst>
  <pc:docChgLst>
    <pc:chgData name="Bernard Bérubé" userId="ed5198658931eb7d" providerId="Windows Live" clId="Web-{CFACE3A8-2C0C-4094-A172-9EFA983F5F50}"/>
    <pc:docChg chg="">
      <pc:chgData name="Bernard Bérubé" userId="ed5198658931eb7d" providerId="Windows Live" clId="Web-{CFACE3A8-2C0C-4094-A172-9EFA983F5F50}" dt="2020-04-30T12:33:15.192" v="0"/>
      <pc:docMkLst>
        <pc:docMk/>
      </pc:docMkLst>
      <pc:sldChg chg="addCm">
        <pc:chgData name="Bernard Bérubé" userId="ed5198658931eb7d" providerId="Windows Live" clId="Web-{CFACE3A8-2C0C-4094-A172-9EFA983F5F50}" dt="2020-04-30T12:33:15.192" v="0"/>
        <pc:sldMkLst>
          <pc:docMk/>
          <pc:sldMk cId="3026250875" sldId="476"/>
        </pc:sldMkLst>
      </pc:sldChg>
    </pc:docChg>
  </pc:docChgLst>
  <pc:docChgLst>
    <pc:chgData name="Utilisateur invité" userId="562e23f453436962" providerId="Windows Live" clId="Web-{0971B4D6-38E9-4CA3-B9A4-2EAC605AB06A}"/>
    <pc:docChg chg="addSld delSld modSld modSection">
      <pc:chgData name="Utilisateur invité" userId="562e23f453436962" providerId="Windows Live" clId="Web-{0971B4D6-38E9-4CA3-B9A4-2EAC605AB06A}" dt="2020-04-29T21:19:15.184" v="75" actId="14100"/>
      <pc:docMkLst>
        <pc:docMk/>
      </pc:docMkLst>
      <pc:sldChg chg="addSp delSp modSp">
        <pc:chgData name="Utilisateur invité" userId="562e23f453436962" providerId="Windows Live" clId="Web-{0971B4D6-38E9-4CA3-B9A4-2EAC605AB06A}" dt="2020-04-29T20:47:09.307" v="65" actId="14100"/>
        <pc:sldMkLst>
          <pc:docMk/>
          <pc:sldMk cId="514953947" sldId="458"/>
        </pc:sldMkLst>
        <pc:spChg chg="del mod">
          <ac:chgData name="Utilisateur invité" userId="562e23f453436962" providerId="Windows Live" clId="Web-{0971B4D6-38E9-4CA3-B9A4-2EAC605AB06A}" dt="2020-04-29T19:31:33.513" v="7"/>
          <ac:spMkLst>
            <pc:docMk/>
            <pc:sldMk cId="514953947" sldId="458"/>
            <ac:spMk id="7" creationId="{FE86A23F-7EF2-4AA1-9B4A-5E1655D3B3E0}"/>
          </ac:spMkLst>
        </pc:spChg>
        <pc:spChg chg="add del mod">
          <ac:chgData name="Utilisateur invité" userId="562e23f453436962" providerId="Windows Live" clId="Web-{0971B4D6-38E9-4CA3-B9A4-2EAC605AB06A}" dt="2020-04-29T19:50:19.718" v="17"/>
          <ac:spMkLst>
            <pc:docMk/>
            <pc:sldMk cId="514953947" sldId="458"/>
            <ac:spMk id="8" creationId="{9EF91C5B-34AC-4F05-B7B0-1A9ECE3AC8F0}"/>
          </ac:spMkLst>
        </pc:spChg>
        <pc:spChg chg="add mod">
          <ac:chgData name="Utilisateur invité" userId="562e23f453436962" providerId="Windows Live" clId="Web-{0971B4D6-38E9-4CA3-B9A4-2EAC605AB06A}" dt="2020-04-29T20:47:09.307" v="65" actId="14100"/>
          <ac:spMkLst>
            <pc:docMk/>
            <pc:sldMk cId="514953947" sldId="458"/>
            <ac:spMk id="10" creationId="{08D9D7E7-A533-4430-AD79-4160CC39A908}"/>
          </ac:spMkLst>
        </pc:spChg>
        <pc:spChg chg="add del mod">
          <ac:chgData name="Utilisateur invité" userId="562e23f453436962" providerId="Windows Live" clId="Web-{0971B4D6-38E9-4CA3-B9A4-2EAC605AB06A}" dt="2020-04-29T20:00:35.219" v="27"/>
          <ac:spMkLst>
            <pc:docMk/>
            <pc:sldMk cId="514953947" sldId="458"/>
            <ac:spMk id="11" creationId="{51744E5F-C806-48D9-B4A0-A115906C67A8}"/>
          </ac:spMkLst>
        </pc:spChg>
        <pc:spChg chg="add del mod">
          <ac:chgData name="Utilisateur invité" userId="562e23f453436962" providerId="Windows Live" clId="Web-{0971B4D6-38E9-4CA3-B9A4-2EAC605AB06A}" dt="2020-04-29T20:42:58.494" v="51"/>
          <ac:spMkLst>
            <pc:docMk/>
            <pc:sldMk cId="514953947" sldId="458"/>
            <ac:spMk id="14" creationId="{F961F0E1-1607-4BC6-9492-DCC1748C929A}"/>
          </ac:spMkLst>
        </pc:spChg>
        <pc:picChg chg="del">
          <ac:chgData name="Utilisateur invité" userId="562e23f453436962" providerId="Windows Live" clId="Web-{0971B4D6-38E9-4CA3-B9A4-2EAC605AB06A}" dt="2020-04-29T19:31:13.497" v="1"/>
          <ac:picMkLst>
            <pc:docMk/>
            <pc:sldMk cId="514953947" sldId="458"/>
            <ac:picMk id="2" creationId="{78C04473-5247-48D0-BE5E-5293D924E12B}"/>
          </ac:picMkLst>
        </pc:picChg>
        <pc:picChg chg="add mod">
          <ac:chgData name="Utilisateur invité" userId="562e23f453436962" providerId="Windows Live" clId="Web-{0971B4D6-38E9-4CA3-B9A4-2EAC605AB06A}" dt="2020-04-29T20:45:37.698" v="61" actId="1076"/>
          <ac:picMkLst>
            <pc:docMk/>
            <pc:sldMk cId="514953947" sldId="458"/>
            <ac:picMk id="2" creationId="{B2BD5B93-D03B-4E74-899E-C5E61A26D23A}"/>
          </ac:picMkLst>
        </pc:picChg>
        <pc:picChg chg="add del mod">
          <ac:chgData name="Utilisateur invité" userId="562e23f453436962" providerId="Windows Live" clId="Web-{0971B4D6-38E9-4CA3-B9A4-2EAC605AB06A}" dt="2020-04-29T19:50:04.186" v="12"/>
          <ac:picMkLst>
            <pc:docMk/>
            <pc:sldMk cId="514953947" sldId="458"/>
            <ac:picMk id="3" creationId="{1590A29F-94AD-4BDE-817F-24D6C12B3DD7}"/>
          </ac:picMkLst>
        </pc:picChg>
        <pc:picChg chg="add del mod">
          <ac:chgData name="Utilisateur invité" userId="562e23f453436962" providerId="Windows Live" clId="Web-{0971B4D6-38E9-4CA3-B9A4-2EAC605AB06A}" dt="2020-04-29T20:42:49.791" v="49"/>
          <ac:picMkLst>
            <pc:docMk/>
            <pc:sldMk cId="514953947" sldId="458"/>
            <ac:picMk id="6" creationId="{CB790CD0-8177-48BC-9717-D4F60936A20E}"/>
          </ac:picMkLst>
        </pc:picChg>
        <pc:picChg chg="add del mod">
          <ac:chgData name="Utilisateur invité" userId="562e23f453436962" providerId="Windows Live" clId="Web-{0971B4D6-38E9-4CA3-B9A4-2EAC605AB06A}" dt="2020-04-29T20:00:09.515" v="20"/>
          <ac:picMkLst>
            <pc:docMk/>
            <pc:sldMk cId="514953947" sldId="458"/>
            <ac:picMk id="9" creationId="{0928C916-8A62-42A7-9260-52DCD976B1BD}"/>
          </ac:picMkLst>
        </pc:picChg>
        <pc:picChg chg="add del mod">
          <ac:chgData name="Utilisateur invité" userId="562e23f453436962" providerId="Windows Live" clId="Web-{0971B4D6-38E9-4CA3-B9A4-2EAC605AB06A}" dt="2020-04-29T20:42:31.338" v="43"/>
          <ac:picMkLst>
            <pc:docMk/>
            <pc:sldMk cId="514953947" sldId="458"/>
            <ac:picMk id="12" creationId="{F894DDF8-2D1E-4CB6-814B-53376D827A58}"/>
          </ac:picMkLst>
        </pc:picChg>
      </pc:sldChg>
      <pc:sldChg chg="addSp delSp modSp">
        <pc:chgData name="Utilisateur invité" userId="562e23f453436962" providerId="Windows Live" clId="Web-{0971B4D6-38E9-4CA3-B9A4-2EAC605AB06A}" dt="2020-04-29T21:19:15.184" v="75" actId="14100"/>
        <pc:sldMkLst>
          <pc:docMk/>
          <pc:sldMk cId="3596426587" sldId="519"/>
        </pc:sldMkLst>
        <pc:spChg chg="add mod">
          <ac:chgData name="Utilisateur invité" userId="562e23f453436962" providerId="Windows Live" clId="Web-{0971B4D6-38E9-4CA3-B9A4-2EAC605AB06A}" dt="2020-04-29T21:19:15.184" v="75" actId="14100"/>
          <ac:spMkLst>
            <pc:docMk/>
            <pc:sldMk cId="3596426587" sldId="519"/>
            <ac:spMk id="6" creationId="{95E3B1F2-9479-460D-B0E0-F91E3A42162E}"/>
          </ac:spMkLst>
        </pc:spChg>
        <pc:picChg chg="add mod">
          <ac:chgData name="Utilisateur invité" userId="562e23f453436962" providerId="Windows Live" clId="Web-{0971B4D6-38E9-4CA3-B9A4-2EAC605AB06A}" dt="2020-04-29T21:18:09.091" v="71" actId="1076"/>
          <ac:picMkLst>
            <pc:docMk/>
            <pc:sldMk cId="3596426587" sldId="519"/>
            <ac:picMk id="4" creationId="{6C2A615C-7DEA-42AD-83F1-5BD6B49EBDD8}"/>
          </ac:picMkLst>
        </pc:picChg>
        <pc:picChg chg="del mod">
          <ac:chgData name="Utilisateur invité" userId="562e23f453436962" providerId="Windows Live" clId="Web-{0971B4D6-38E9-4CA3-B9A4-2EAC605AB06A}" dt="2020-04-29T21:17:57.419" v="68"/>
          <ac:picMkLst>
            <pc:docMk/>
            <pc:sldMk cId="3596426587" sldId="519"/>
            <ac:picMk id="1026" creationId="{00000000-0000-0000-0000-000000000000}"/>
          </ac:picMkLst>
        </pc:picChg>
      </pc:sldChg>
      <pc:sldChg chg="del">
        <pc:chgData name="Utilisateur invité" userId="562e23f453436962" providerId="Windows Live" clId="Web-{0971B4D6-38E9-4CA3-B9A4-2EAC605AB06A}" dt="2020-04-29T20:34:12.041" v="29"/>
        <pc:sldMkLst>
          <pc:docMk/>
          <pc:sldMk cId="1055914970" sldId="522"/>
        </pc:sldMkLst>
      </pc:sldChg>
      <pc:sldChg chg="addSp delSp modSp new">
        <pc:chgData name="Utilisateur invité" userId="562e23f453436962" providerId="Windows Live" clId="Web-{0971B4D6-38E9-4CA3-B9A4-2EAC605AB06A}" dt="2020-04-29T20:40:23.557" v="40" actId="14100"/>
        <pc:sldMkLst>
          <pc:docMk/>
          <pc:sldMk cId="2007152773" sldId="565"/>
        </pc:sldMkLst>
        <pc:spChg chg="del">
          <ac:chgData name="Utilisateur invité" userId="562e23f453436962" providerId="Windows Live" clId="Web-{0971B4D6-38E9-4CA3-B9A4-2EAC605AB06A}" dt="2020-04-29T20:40:05.635" v="36"/>
          <ac:spMkLst>
            <pc:docMk/>
            <pc:sldMk cId="2007152773" sldId="565"/>
            <ac:spMk id="2" creationId="{144E5094-0657-4152-BBC5-BE5638637893}"/>
          </ac:spMkLst>
        </pc:spChg>
        <pc:spChg chg="del mod">
          <ac:chgData name="Utilisateur invité" userId="562e23f453436962" providerId="Windows Live" clId="Web-{0971B4D6-38E9-4CA3-B9A4-2EAC605AB06A}" dt="2020-04-29T20:40:07.650" v="37"/>
          <ac:spMkLst>
            <pc:docMk/>
            <pc:sldMk cId="2007152773" sldId="565"/>
            <ac:spMk id="3" creationId="{DB39AB41-B472-47E3-BB5D-786B5C4574CA}"/>
          </ac:spMkLst>
        </pc:spChg>
        <pc:picChg chg="add mod">
          <ac:chgData name="Utilisateur invité" userId="562e23f453436962" providerId="Windows Live" clId="Web-{0971B4D6-38E9-4CA3-B9A4-2EAC605AB06A}" dt="2020-04-29T20:40:23.557" v="40" actId="14100"/>
          <ac:picMkLst>
            <pc:docMk/>
            <pc:sldMk cId="2007152773" sldId="565"/>
            <ac:picMk id="6" creationId="{D056E01C-A7ED-4E29-B6F5-138F2ECC5A19}"/>
          </ac:picMkLst>
        </pc:picChg>
      </pc:sldChg>
      <pc:sldChg chg="new del">
        <pc:chgData name="Utilisateur invité" userId="562e23f453436962" providerId="Windows Live" clId="Web-{0971B4D6-38E9-4CA3-B9A4-2EAC605AB06A}" dt="2020-04-29T20:37:01.072" v="31"/>
        <pc:sldMkLst>
          <pc:docMk/>
          <pc:sldMk cId="3315487650" sldId="565"/>
        </pc:sldMkLst>
      </pc:sldChg>
    </pc:docChg>
  </pc:docChgLst>
  <pc:docChgLst>
    <pc:chgData name="Julie Gauthier" userId="506ab6f5bdfb3508" providerId="Windows Live" clId="Web-{BD59A31D-7623-4AA1-9A7F-31FB8F5037A3}"/>
    <pc:docChg chg="modSld">
      <pc:chgData name="Julie Gauthier" userId="506ab6f5bdfb3508" providerId="Windows Live" clId="Web-{BD59A31D-7623-4AA1-9A7F-31FB8F5037A3}" dt="2020-04-24T20:56:35.433" v="835"/>
      <pc:docMkLst>
        <pc:docMk/>
      </pc:docMkLst>
      <pc:sldChg chg="addSp delSp modSp">
        <pc:chgData name="Julie Gauthier" userId="506ab6f5bdfb3508" providerId="Windows Live" clId="Web-{BD59A31D-7623-4AA1-9A7F-31FB8F5037A3}" dt="2020-04-24T20:19:25.425" v="170" actId="14100"/>
        <pc:sldMkLst>
          <pc:docMk/>
          <pc:sldMk cId="448896413" sldId="288"/>
        </pc:sldMkLst>
        <pc:picChg chg="del">
          <ac:chgData name="Julie Gauthier" userId="506ab6f5bdfb3508" providerId="Windows Live" clId="Web-{BD59A31D-7623-4AA1-9A7F-31FB8F5037A3}" dt="2020-04-24T19:29:17.721" v="2"/>
          <ac:picMkLst>
            <pc:docMk/>
            <pc:sldMk cId="448896413" sldId="288"/>
            <ac:picMk id="3" creationId="{97D2CEED-984F-440B-9FFB-320E539760EB}"/>
          </ac:picMkLst>
        </pc:picChg>
        <pc:picChg chg="add del mod">
          <ac:chgData name="Julie Gauthier" userId="506ab6f5bdfb3508" providerId="Windows Live" clId="Web-{BD59A31D-7623-4AA1-9A7F-31FB8F5037A3}" dt="2020-04-24T20:19:14.768" v="167"/>
          <ac:picMkLst>
            <pc:docMk/>
            <pc:sldMk cId="448896413" sldId="288"/>
            <ac:picMk id="6" creationId="{A6AC60E6-A21C-4C5F-AAED-03EA6CD773B3}"/>
          </ac:picMkLst>
        </pc:picChg>
        <pc:picChg chg="add mod">
          <ac:chgData name="Julie Gauthier" userId="506ab6f5bdfb3508" providerId="Windows Live" clId="Web-{BD59A31D-7623-4AA1-9A7F-31FB8F5037A3}" dt="2020-04-24T20:19:25.425" v="170" actId="14100"/>
          <ac:picMkLst>
            <pc:docMk/>
            <pc:sldMk cId="448896413" sldId="288"/>
            <ac:picMk id="8" creationId="{B7C465A8-85FF-4DEB-96D0-9B03AC9004CC}"/>
          </ac:picMkLst>
        </pc:picChg>
      </pc:sldChg>
      <pc:sldChg chg="addCm modNotes">
        <pc:chgData name="Julie Gauthier" userId="506ab6f5bdfb3508" providerId="Windows Live" clId="Web-{BD59A31D-7623-4AA1-9A7F-31FB8F5037A3}" dt="2020-04-24T19:35:15.709" v="11"/>
        <pc:sldMkLst>
          <pc:docMk/>
          <pc:sldMk cId="443146238" sldId="296"/>
        </pc:sldMkLst>
      </pc:sldChg>
      <pc:sldChg chg="addSp delSp modSp">
        <pc:chgData name="Julie Gauthier" userId="506ab6f5bdfb3508" providerId="Windows Live" clId="Web-{BD59A31D-7623-4AA1-9A7F-31FB8F5037A3}" dt="2020-04-24T20:26:58.883" v="174"/>
        <pc:sldMkLst>
          <pc:docMk/>
          <pc:sldMk cId="1453119463" sldId="298"/>
        </pc:sldMkLst>
        <pc:spChg chg="add del mod">
          <ac:chgData name="Julie Gauthier" userId="506ab6f5bdfb3508" providerId="Windows Live" clId="Web-{BD59A31D-7623-4AA1-9A7F-31FB8F5037A3}" dt="2020-04-24T20:26:42.508" v="172"/>
          <ac:spMkLst>
            <pc:docMk/>
            <pc:sldMk cId="1453119463" sldId="298"/>
            <ac:spMk id="6" creationId="{5BFE82C8-208C-45D0-AE5B-2225D713D199}"/>
          </ac:spMkLst>
        </pc:spChg>
        <pc:picChg chg="del">
          <ac:chgData name="Julie Gauthier" userId="506ab6f5bdfb3508" providerId="Windows Live" clId="Web-{BD59A31D-7623-4AA1-9A7F-31FB8F5037A3}" dt="2020-04-24T20:26:40.914" v="171"/>
          <ac:picMkLst>
            <pc:docMk/>
            <pc:sldMk cId="1453119463" sldId="298"/>
            <ac:picMk id="7" creationId="{062977AD-39E8-46A5-968C-1008A7EBFE1C}"/>
          </ac:picMkLst>
        </pc:picChg>
        <pc:picChg chg="add mod ord">
          <ac:chgData name="Julie Gauthier" userId="506ab6f5bdfb3508" providerId="Windows Live" clId="Web-{BD59A31D-7623-4AA1-9A7F-31FB8F5037A3}" dt="2020-04-24T20:26:58.883" v="174"/>
          <ac:picMkLst>
            <pc:docMk/>
            <pc:sldMk cId="1453119463" sldId="298"/>
            <ac:picMk id="8" creationId="{12848E71-149E-46CA-A6C0-627C247E4C02}"/>
          </ac:picMkLst>
        </pc:picChg>
      </pc:sldChg>
      <pc:sldChg chg="modSp addCm modCm">
        <pc:chgData name="Julie Gauthier" userId="506ab6f5bdfb3508" providerId="Windows Live" clId="Web-{BD59A31D-7623-4AA1-9A7F-31FB8F5037A3}" dt="2020-04-24T20:36:55.811" v="207" actId="20577"/>
        <pc:sldMkLst>
          <pc:docMk/>
          <pc:sldMk cId="2742660253" sldId="300"/>
        </pc:sldMkLst>
        <pc:spChg chg="mod">
          <ac:chgData name="Julie Gauthier" userId="506ab6f5bdfb3508" providerId="Windows Live" clId="Web-{BD59A31D-7623-4AA1-9A7F-31FB8F5037A3}" dt="2020-04-24T20:36:55.811" v="207" actId="20577"/>
          <ac:spMkLst>
            <pc:docMk/>
            <pc:sldMk cId="2742660253" sldId="300"/>
            <ac:spMk id="3" creationId="{00000000-0000-0000-0000-000000000000}"/>
          </ac:spMkLst>
        </pc:spChg>
      </pc:sldChg>
      <pc:sldChg chg="addSp modSp">
        <pc:chgData name="Julie Gauthier" userId="506ab6f5bdfb3508" providerId="Windows Live" clId="Web-{BD59A31D-7623-4AA1-9A7F-31FB8F5037A3}" dt="2020-04-24T20:41:16.361" v="277" actId="14100"/>
        <pc:sldMkLst>
          <pc:docMk/>
          <pc:sldMk cId="2478230162" sldId="322"/>
        </pc:sldMkLst>
        <pc:spChg chg="mod">
          <ac:chgData name="Julie Gauthier" userId="506ab6f5bdfb3508" providerId="Windows Live" clId="Web-{BD59A31D-7623-4AA1-9A7F-31FB8F5037A3}" dt="2020-04-24T20:39:33.250" v="262" actId="20577"/>
          <ac:spMkLst>
            <pc:docMk/>
            <pc:sldMk cId="2478230162" sldId="322"/>
            <ac:spMk id="3" creationId="{00000000-0000-0000-0000-000000000000}"/>
          </ac:spMkLst>
        </pc:spChg>
        <pc:picChg chg="mod">
          <ac:chgData name="Julie Gauthier" userId="506ab6f5bdfb3508" providerId="Windows Live" clId="Web-{BD59A31D-7623-4AA1-9A7F-31FB8F5037A3}" dt="2020-04-24T20:40:49.204" v="274" actId="1076"/>
          <ac:picMkLst>
            <pc:docMk/>
            <pc:sldMk cId="2478230162" sldId="322"/>
            <ac:picMk id="8" creationId="{00000000-0000-0000-0000-000000000000}"/>
          </ac:picMkLst>
        </pc:picChg>
        <pc:cxnChg chg="add mod">
          <ac:chgData name="Julie Gauthier" userId="506ab6f5bdfb3508" providerId="Windows Live" clId="Web-{BD59A31D-7623-4AA1-9A7F-31FB8F5037A3}" dt="2020-04-24T20:40:43.579" v="273" actId="14100"/>
          <ac:cxnSpMkLst>
            <pc:docMk/>
            <pc:sldMk cId="2478230162" sldId="322"/>
            <ac:cxnSpMk id="6" creationId="{64460BEC-AE3D-4B93-83D3-7E60C39D0EB6}"/>
          </ac:cxnSpMkLst>
        </pc:cxnChg>
        <pc:cxnChg chg="add mod">
          <ac:chgData name="Julie Gauthier" userId="506ab6f5bdfb3508" providerId="Windows Live" clId="Web-{BD59A31D-7623-4AA1-9A7F-31FB8F5037A3}" dt="2020-04-24T20:40:31.673" v="271" actId="14100"/>
          <ac:cxnSpMkLst>
            <pc:docMk/>
            <pc:sldMk cId="2478230162" sldId="322"/>
            <ac:cxnSpMk id="7" creationId="{47A62A3C-40D9-4C96-9F13-EB91FAF13AD9}"/>
          </ac:cxnSpMkLst>
        </pc:cxnChg>
        <pc:cxnChg chg="mod">
          <ac:chgData name="Julie Gauthier" userId="506ab6f5bdfb3508" providerId="Windows Live" clId="Web-{BD59A31D-7623-4AA1-9A7F-31FB8F5037A3}" dt="2020-04-24T20:40:49.204" v="274" actId="1076"/>
          <ac:cxnSpMkLst>
            <pc:docMk/>
            <pc:sldMk cId="2478230162" sldId="322"/>
            <ac:cxnSpMk id="10" creationId="{70C2DF01-B3D0-4451-B42B-D8FE772B7ED3}"/>
          </ac:cxnSpMkLst>
        </pc:cxnChg>
        <pc:cxnChg chg="add mod">
          <ac:chgData name="Julie Gauthier" userId="506ab6f5bdfb3508" providerId="Windows Live" clId="Web-{BD59A31D-7623-4AA1-9A7F-31FB8F5037A3}" dt="2020-04-24T20:41:16.361" v="277" actId="14100"/>
          <ac:cxnSpMkLst>
            <pc:docMk/>
            <pc:sldMk cId="2478230162" sldId="322"/>
            <ac:cxnSpMk id="12" creationId="{AB3DEB96-83C5-44F5-B2EC-B16A533C1E2A}"/>
          </ac:cxnSpMkLst>
        </pc:cxnChg>
        <pc:cxnChg chg="mod">
          <ac:chgData name="Julie Gauthier" userId="506ab6f5bdfb3508" providerId="Windows Live" clId="Web-{BD59A31D-7623-4AA1-9A7F-31FB8F5037A3}" dt="2020-04-24T20:40:49.204" v="274" actId="1076"/>
          <ac:cxnSpMkLst>
            <pc:docMk/>
            <pc:sldMk cId="2478230162" sldId="322"/>
            <ac:cxnSpMk id="16" creationId="{A910C889-C93C-46C7-AC82-7ADF62C6F058}"/>
          </ac:cxnSpMkLst>
        </pc:cxnChg>
        <pc:cxnChg chg="mod">
          <ac:chgData name="Julie Gauthier" userId="506ab6f5bdfb3508" providerId="Windows Live" clId="Web-{BD59A31D-7623-4AA1-9A7F-31FB8F5037A3}" dt="2020-04-24T20:40:49.204" v="274" actId="1076"/>
          <ac:cxnSpMkLst>
            <pc:docMk/>
            <pc:sldMk cId="2478230162" sldId="322"/>
            <ac:cxnSpMk id="17" creationId="{EEBB2487-DA21-4703-9C6B-6259AEBEF40B}"/>
          </ac:cxnSpMkLst>
        </pc:cxnChg>
      </pc:sldChg>
      <pc:sldChg chg="modSp">
        <pc:chgData name="Julie Gauthier" userId="506ab6f5bdfb3508" providerId="Windows Live" clId="Web-{BD59A31D-7623-4AA1-9A7F-31FB8F5037A3}" dt="2020-04-24T20:54:51.573" v="832" actId="20577"/>
        <pc:sldMkLst>
          <pc:docMk/>
          <pc:sldMk cId="3579252592" sldId="330"/>
        </pc:sldMkLst>
        <pc:spChg chg="mod">
          <ac:chgData name="Julie Gauthier" userId="506ab6f5bdfb3508" providerId="Windows Live" clId="Web-{BD59A31D-7623-4AA1-9A7F-31FB8F5037A3}" dt="2020-04-24T20:54:51.573" v="832" actId="20577"/>
          <ac:spMkLst>
            <pc:docMk/>
            <pc:sldMk cId="3579252592" sldId="330"/>
            <ac:spMk id="3" creationId="{00000000-0000-0000-0000-000000000000}"/>
          </ac:spMkLst>
        </pc:spChg>
      </pc:sldChg>
      <pc:sldChg chg="addSp delSp modSp">
        <pc:chgData name="Julie Gauthier" userId="506ab6f5bdfb3508" providerId="Windows Live" clId="Web-{BD59A31D-7623-4AA1-9A7F-31FB8F5037A3}" dt="2020-04-24T20:56:35.433" v="835"/>
        <pc:sldMkLst>
          <pc:docMk/>
          <pc:sldMk cId="2425307536" sldId="337"/>
        </pc:sldMkLst>
        <pc:picChg chg="add del mod">
          <ac:chgData name="Julie Gauthier" userId="506ab6f5bdfb3508" providerId="Windows Live" clId="Web-{BD59A31D-7623-4AA1-9A7F-31FB8F5037A3}" dt="2020-04-24T20:56:35.433" v="835"/>
          <ac:picMkLst>
            <pc:docMk/>
            <pc:sldMk cId="2425307536" sldId="337"/>
            <ac:picMk id="7" creationId="{9E861FFC-BCE0-4BAE-99FE-FAE156650F63}"/>
          </ac:picMkLst>
        </pc:picChg>
      </pc:sldChg>
      <pc:sldChg chg="addSp delSp modSp">
        <pc:chgData name="Julie Gauthier" userId="506ab6f5bdfb3508" providerId="Windows Live" clId="Web-{BD59A31D-7623-4AA1-9A7F-31FB8F5037A3}" dt="2020-04-24T20:14:02.781" v="165"/>
        <pc:sldMkLst>
          <pc:docMk/>
          <pc:sldMk cId="4247310734" sldId="525"/>
        </pc:sldMkLst>
        <pc:spChg chg="mod">
          <ac:chgData name="Julie Gauthier" userId="506ab6f5bdfb3508" providerId="Windows Live" clId="Web-{BD59A31D-7623-4AA1-9A7F-31FB8F5037A3}" dt="2020-04-24T19:54:19.456" v="140" actId="14100"/>
          <ac:spMkLst>
            <pc:docMk/>
            <pc:sldMk cId="4247310734" sldId="525"/>
            <ac:spMk id="2" creationId="{00000000-0000-0000-0000-000000000000}"/>
          </ac:spMkLst>
        </pc:spChg>
        <pc:graphicFrameChg chg="mod modGraphic">
          <ac:chgData name="Julie Gauthier" userId="506ab6f5bdfb3508" providerId="Windows Live" clId="Web-{BD59A31D-7623-4AA1-9A7F-31FB8F5037A3}" dt="2020-04-24T20:14:02.781" v="165"/>
          <ac:graphicFrameMkLst>
            <pc:docMk/>
            <pc:sldMk cId="4247310734" sldId="525"/>
            <ac:graphicFrameMk id="7" creationId="{0E7AC744-E525-49E7-99BF-0BA638EB960C}"/>
          </ac:graphicFrameMkLst>
        </pc:graphicFrameChg>
        <pc:graphicFrameChg chg="add del mod">
          <ac:chgData name="Julie Gauthier" userId="506ab6f5bdfb3508" providerId="Windows Live" clId="Web-{BD59A31D-7623-4AA1-9A7F-31FB8F5037A3}" dt="2020-04-24T19:45:53.513" v="79"/>
          <ac:graphicFrameMkLst>
            <pc:docMk/>
            <pc:sldMk cId="4247310734" sldId="525"/>
            <ac:graphicFrameMk id="8" creationId="{E43BC81E-37BA-4F1B-87D8-1A94BD9F8364}"/>
          </ac:graphicFrameMkLst>
        </pc:graphicFrameChg>
        <pc:graphicFrameChg chg="add del mod">
          <ac:chgData name="Julie Gauthier" userId="506ab6f5bdfb3508" providerId="Windows Live" clId="Web-{BD59A31D-7623-4AA1-9A7F-31FB8F5037A3}" dt="2020-04-24T19:46:02.732" v="81"/>
          <ac:graphicFrameMkLst>
            <pc:docMk/>
            <pc:sldMk cId="4247310734" sldId="525"/>
            <ac:graphicFrameMk id="10" creationId="{804FEF83-4D1B-491C-9F23-32196155934A}"/>
          </ac:graphicFrameMkLst>
        </pc:graphicFrameChg>
      </pc:sldChg>
    </pc:docChg>
  </pc:docChgLst>
  <pc:docChgLst>
    <pc:chgData name="Julie Gauthier" userId="506ab6f5bdfb3508" providerId="Windows Live" clId="Web-{F47D63C7-4475-47E3-B458-FA0BE9B36C53}"/>
    <pc:docChg chg="modSld">
      <pc:chgData name="Julie Gauthier" userId="506ab6f5bdfb3508" providerId="Windows Live" clId="Web-{F47D63C7-4475-47E3-B458-FA0BE9B36C53}" dt="2020-04-17T15:13:29.628" v="13" actId="20577"/>
      <pc:docMkLst>
        <pc:docMk/>
      </pc:docMkLst>
      <pc:sldChg chg="modSp">
        <pc:chgData name="Julie Gauthier" userId="506ab6f5bdfb3508" providerId="Windows Live" clId="Web-{F47D63C7-4475-47E3-B458-FA0BE9B36C53}" dt="2020-04-17T15:13:29.628" v="12" actId="20577"/>
        <pc:sldMkLst>
          <pc:docMk/>
          <pc:sldMk cId="2478230162" sldId="322"/>
        </pc:sldMkLst>
        <pc:spChg chg="mod">
          <ac:chgData name="Julie Gauthier" userId="506ab6f5bdfb3508" providerId="Windows Live" clId="Web-{F47D63C7-4475-47E3-B458-FA0BE9B36C53}" dt="2020-04-17T15:13:29.628" v="12" actId="20577"/>
          <ac:spMkLst>
            <pc:docMk/>
            <pc:sldMk cId="2478230162" sldId="322"/>
            <ac:spMk id="3" creationId="{00000000-0000-0000-0000-000000000000}"/>
          </ac:spMkLst>
        </pc:spChg>
      </pc:sldChg>
    </pc:docChg>
  </pc:docChgLst>
  <pc:docChgLst>
    <pc:chgData name="Julie Gauthier" userId="506ab6f5bdfb3508" providerId="Windows Live" clId="Web-{436E433D-8DF1-4E5A-B095-B32B7A10838A}"/>
    <pc:docChg chg="modSld">
      <pc:chgData name="Julie Gauthier" userId="506ab6f5bdfb3508" providerId="Windows Live" clId="Web-{436E433D-8DF1-4E5A-B095-B32B7A10838A}" dt="2020-04-24T19:22:25.483" v="3" actId="20577"/>
      <pc:docMkLst>
        <pc:docMk/>
      </pc:docMkLst>
      <pc:sldChg chg="modSp">
        <pc:chgData name="Julie Gauthier" userId="506ab6f5bdfb3508" providerId="Windows Live" clId="Web-{436E433D-8DF1-4E5A-B095-B32B7A10838A}" dt="2020-04-24T19:22:25.468" v="2" actId="20577"/>
        <pc:sldMkLst>
          <pc:docMk/>
          <pc:sldMk cId="4261181570" sldId="526"/>
        </pc:sldMkLst>
        <pc:spChg chg="mod">
          <ac:chgData name="Julie Gauthier" userId="506ab6f5bdfb3508" providerId="Windows Live" clId="Web-{436E433D-8DF1-4E5A-B095-B32B7A10838A}" dt="2020-04-24T19:22:25.468" v="2" actId="20577"/>
          <ac:spMkLst>
            <pc:docMk/>
            <pc:sldMk cId="4261181570" sldId="526"/>
            <ac:spMk id="3" creationId="{00000000-0000-0000-0000-000000000000}"/>
          </ac:spMkLst>
        </pc:spChg>
      </pc:sldChg>
    </pc:docChg>
  </pc:docChgLst>
  <pc:docChgLst>
    <pc:chgData name="Julie Gauthier" userId="506ab6f5bdfb3508" providerId="Windows Live" clId="Web-{326AC8C3-2F10-4049-96B2-C74C104BB889}"/>
    <pc:docChg chg="addSld delSld modSld addMainMaster modMainMaster modSection">
      <pc:chgData name="Julie Gauthier" userId="506ab6f5bdfb3508" providerId="Windows Live" clId="Web-{326AC8C3-2F10-4049-96B2-C74C104BB889}" dt="2020-03-23T20:08:14.207" v="444"/>
      <pc:docMkLst>
        <pc:docMk/>
      </pc:docMkLst>
      <pc:sldChg chg="del">
        <pc:chgData name="Julie Gauthier" userId="506ab6f5bdfb3508" providerId="Windows Live" clId="Web-{326AC8C3-2F10-4049-96B2-C74C104BB889}" dt="2020-03-23T19:40:21.993" v="1"/>
        <pc:sldMkLst>
          <pc:docMk/>
          <pc:sldMk cId="288175750" sldId="256"/>
        </pc:sldMkLst>
      </pc:sldChg>
      <pc:sldChg chg="modSp">
        <pc:chgData name="Julie Gauthier" userId="506ab6f5bdfb3508" providerId="Windows Live" clId="Web-{326AC8C3-2F10-4049-96B2-C74C104BB889}" dt="2020-03-23T19:44:01.617" v="126" actId="20577"/>
        <pc:sldMkLst>
          <pc:docMk/>
          <pc:sldMk cId="2602462143" sldId="257"/>
        </pc:sldMkLst>
        <pc:spChg chg="mod">
          <ac:chgData name="Julie Gauthier" userId="506ab6f5bdfb3508" providerId="Windows Live" clId="Web-{326AC8C3-2F10-4049-96B2-C74C104BB889}" dt="2020-03-23T19:44:01.617" v="126" actId="20577"/>
          <ac:spMkLst>
            <pc:docMk/>
            <pc:sldMk cId="2602462143" sldId="257"/>
            <ac:spMk id="8" creationId="{00000000-0000-0000-0000-000000000000}"/>
          </ac:spMkLst>
        </pc:spChg>
      </pc:sldChg>
      <pc:sldChg chg="modSp">
        <pc:chgData name="Julie Gauthier" userId="506ab6f5bdfb3508" providerId="Windows Live" clId="Web-{326AC8C3-2F10-4049-96B2-C74C104BB889}" dt="2020-03-23T19:44:11.398" v="134" actId="20577"/>
        <pc:sldMkLst>
          <pc:docMk/>
          <pc:sldMk cId="3875376088" sldId="258"/>
        </pc:sldMkLst>
        <pc:spChg chg="mod">
          <ac:chgData name="Julie Gauthier" userId="506ab6f5bdfb3508" providerId="Windows Live" clId="Web-{326AC8C3-2F10-4049-96B2-C74C104BB889}" dt="2020-03-23T19:44:11.398" v="134" actId="20577"/>
          <ac:spMkLst>
            <pc:docMk/>
            <pc:sldMk cId="3875376088" sldId="258"/>
            <ac:spMk id="3" creationId="{00000000-0000-0000-0000-000000000000}"/>
          </ac:spMkLst>
        </pc:spChg>
      </pc:sldChg>
      <pc:sldChg chg="modSp">
        <pc:chgData name="Julie Gauthier" userId="506ab6f5bdfb3508" providerId="Windows Live" clId="Web-{326AC8C3-2F10-4049-96B2-C74C104BB889}" dt="2020-03-23T19:56:16.818" v="271" actId="20577"/>
        <pc:sldMkLst>
          <pc:docMk/>
          <pc:sldMk cId="1611778446" sldId="259"/>
        </pc:sldMkLst>
        <pc:spChg chg="mod">
          <ac:chgData name="Julie Gauthier" userId="506ab6f5bdfb3508" providerId="Windows Live" clId="Web-{326AC8C3-2F10-4049-96B2-C74C104BB889}" dt="2020-03-23T19:56:16.818" v="271" actId="20577"/>
          <ac:spMkLst>
            <pc:docMk/>
            <pc:sldMk cId="1611778446" sldId="259"/>
            <ac:spMk id="3" creationId="{00000000-0000-0000-0000-000000000000}"/>
          </ac:spMkLst>
        </pc:spChg>
      </pc:sldChg>
      <pc:sldChg chg="modSp">
        <pc:chgData name="Julie Gauthier" userId="506ab6f5bdfb3508" providerId="Windows Live" clId="Web-{326AC8C3-2F10-4049-96B2-C74C104BB889}" dt="2020-03-23T19:54:02.256" v="233" actId="20577"/>
        <pc:sldMkLst>
          <pc:docMk/>
          <pc:sldMk cId="3798333557" sldId="260"/>
        </pc:sldMkLst>
        <pc:spChg chg="mod">
          <ac:chgData name="Julie Gauthier" userId="506ab6f5bdfb3508" providerId="Windows Live" clId="Web-{326AC8C3-2F10-4049-96B2-C74C104BB889}" dt="2020-03-23T19:54:02.256" v="233" actId="20577"/>
          <ac:spMkLst>
            <pc:docMk/>
            <pc:sldMk cId="3798333557" sldId="260"/>
            <ac:spMk id="3" creationId="{00000000-0000-0000-0000-000000000000}"/>
          </ac:spMkLst>
        </pc:spChg>
      </pc:sldChg>
      <pc:sldChg chg="modSp">
        <pc:chgData name="Julie Gauthier" userId="506ab6f5bdfb3508" providerId="Windows Live" clId="Web-{326AC8C3-2F10-4049-96B2-C74C104BB889}" dt="2020-03-23T19:55:13.912" v="252" actId="20577"/>
        <pc:sldMkLst>
          <pc:docMk/>
          <pc:sldMk cId="1332005023" sldId="261"/>
        </pc:sldMkLst>
        <pc:spChg chg="mod">
          <ac:chgData name="Julie Gauthier" userId="506ab6f5bdfb3508" providerId="Windows Live" clId="Web-{326AC8C3-2F10-4049-96B2-C74C104BB889}" dt="2020-03-23T19:54:23.491" v="243" actId="20577"/>
          <ac:spMkLst>
            <pc:docMk/>
            <pc:sldMk cId="1332005023" sldId="261"/>
            <ac:spMk id="2" creationId="{00000000-0000-0000-0000-000000000000}"/>
          </ac:spMkLst>
        </pc:spChg>
        <pc:spChg chg="mod">
          <ac:chgData name="Julie Gauthier" userId="506ab6f5bdfb3508" providerId="Windows Live" clId="Web-{326AC8C3-2F10-4049-96B2-C74C104BB889}" dt="2020-03-23T19:55:13.912" v="252" actId="20577"/>
          <ac:spMkLst>
            <pc:docMk/>
            <pc:sldMk cId="1332005023" sldId="261"/>
            <ac:spMk id="3" creationId="{00000000-0000-0000-0000-000000000000}"/>
          </ac:spMkLst>
        </pc:spChg>
      </pc:sldChg>
      <pc:sldChg chg="modSp">
        <pc:chgData name="Julie Gauthier" userId="506ab6f5bdfb3508" providerId="Windows Live" clId="Web-{326AC8C3-2F10-4049-96B2-C74C104BB889}" dt="2020-03-23T19:56:30.271" v="274" actId="20577"/>
        <pc:sldMkLst>
          <pc:docMk/>
          <pc:sldMk cId="1175125086" sldId="262"/>
        </pc:sldMkLst>
        <pc:spChg chg="mod">
          <ac:chgData name="Julie Gauthier" userId="506ab6f5bdfb3508" providerId="Windows Live" clId="Web-{326AC8C3-2F10-4049-96B2-C74C104BB889}" dt="2020-03-23T19:56:30.271" v="274" actId="20577"/>
          <ac:spMkLst>
            <pc:docMk/>
            <pc:sldMk cId="1175125086" sldId="262"/>
            <ac:spMk id="3" creationId="{00000000-0000-0000-0000-000000000000}"/>
          </ac:spMkLst>
        </pc:spChg>
      </pc:sldChg>
      <pc:sldChg chg="modSp">
        <pc:chgData name="Julie Gauthier" userId="506ab6f5bdfb3508" providerId="Windows Live" clId="Web-{326AC8C3-2F10-4049-96B2-C74C104BB889}" dt="2020-03-23T19:56:44.850" v="287" actId="20577"/>
        <pc:sldMkLst>
          <pc:docMk/>
          <pc:sldMk cId="1303993711" sldId="263"/>
        </pc:sldMkLst>
        <pc:spChg chg="mod">
          <ac:chgData name="Julie Gauthier" userId="506ab6f5bdfb3508" providerId="Windows Live" clId="Web-{326AC8C3-2F10-4049-96B2-C74C104BB889}" dt="2020-03-23T19:56:44.850" v="287" actId="20577"/>
          <ac:spMkLst>
            <pc:docMk/>
            <pc:sldMk cId="1303993711" sldId="263"/>
            <ac:spMk id="3" creationId="{00000000-0000-0000-0000-000000000000}"/>
          </ac:spMkLst>
        </pc:spChg>
      </pc:sldChg>
      <pc:sldChg chg="modSp">
        <pc:chgData name="Julie Gauthier" userId="506ab6f5bdfb3508" providerId="Windows Live" clId="Web-{326AC8C3-2F10-4049-96B2-C74C104BB889}" dt="2020-03-23T19:57:01.896" v="300" actId="20577"/>
        <pc:sldMkLst>
          <pc:docMk/>
          <pc:sldMk cId="1400963383" sldId="264"/>
        </pc:sldMkLst>
        <pc:spChg chg="mod">
          <ac:chgData name="Julie Gauthier" userId="506ab6f5bdfb3508" providerId="Windows Live" clId="Web-{326AC8C3-2F10-4049-96B2-C74C104BB889}" dt="2020-03-23T19:57:01.896" v="300" actId="20577"/>
          <ac:spMkLst>
            <pc:docMk/>
            <pc:sldMk cId="1400963383" sldId="264"/>
            <ac:spMk id="3" creationId="{00000000-0000-0000-0000-000000000000}"/>
          </ac:spMkLst>
        </pc:spChg>
      </pc:sldChg>
      <pc:sldChg chg="modSp addCm">
        <pc:chgData name="Julie Gauthier" userId="506ab6f5bdfb3508" providerId="Windows Live" clId="Web-{326AC8C3-2F10-4049-96B2-C74C104BB889}" dt="2020-03-23T19:58:41.474" v="336"/>
        <pc:sldMkLst>
          <pc:docMk/>
          <pc:sldMk cId="2441971628" sldId="265"/>
        </pc:sldMkLst>
        <pc:spChg chg="mod">
          <ac:chgData name="Julie Gauthier" userId="506ab6f5bdfb3508" providerId="Windows Live" clId="Web-{326AC8C3-2F10-4049-96B2-C74C104BB889}" dt="2020-03-23T19:57:45.271" v="307" actId="20577"/>
          <ac:spMkLst>
            <pc:docMk/>
            <pc:sldMk cId="2441971628" sldId="265"/>
            <ac:spMk id="2" creationId="{00000000-0000-0000-0000-000000000000}"/>
          </ac:spMkLst>
        </pc:spChg>
        <pc:spChg chg="mod">
          <ac:chgData name="Julie Gauthier" userId="506ab6f5bdfb3508" providerId="Windows Live" clId="Web-{326AC8C3-2F10-4049-96B2-C74C104BB889}" dt="2020-03-23T19:58:35.974" v="334" actId="20577"/>
          <ac:spMkLst>
            <pc:docMk/>
            <pc:sldMk cId="2441971628" sldId="265"/>
            <ac:spMk id="3" creationId="{00000000-0000-0000-0000-000000000000}"/>
          </ac:spMkLst>
        </pc:spChg>
      </pc:sldChg>
      <pc:sldChg chg="modSp addCm">
        <pc:chgData name="Julie Gauthier" userId="506ab6f5bdfb3508" providerId="Windows Live" clId="Web-{326AC8C3-2F10-4049-96B2-C74C104BB889}" dt="2020-03-23T19:59:56.458" v="366" actId="20577"/>
        <pc:sldMkLst>
          <pc:docMk/>
          <pc:sldMk cId="2787548594" sldId="266"/>
        </pc:sldMkLst>
        <pc:spChg chg="mod">
          <ac:chgData name="Julie Gauthier" userId="506ab6f5bdfb3508" providerId="Windows Live" clId="Web-{326AC8C3-2F10-4049-96B2-C74C104BB889}" dt="2020-03-23T19:58:53.849" v="337" actId="20577"/>
          <ac:spMkLst>
            <pc:docMk/>
            <pc:sldMk cId="2787548594" sldId="266"/>
            <ac:spMk id="2" creationId="{00000000-0000-0000-0000-000000000000}"/>
          </ac:spMkLst>
        </pc:spChg>
        <pc:spChg chg="mod">
          <ac:chgData name="Julie Gauthier" userId="506ab6f5bdfb3508" providerId="Windows Live" clId="Web-{326AC8C3-2F10-4049-96B2-C74C104BB889}" dt="2020-03-23T19:59:56.458" v="366" actId="20577"/>
          <ac:spMkLst>
            <pc:docMk/>
            <pc:sldMk cId="2787548594" sldId="266"/>
            <ac:spMk id="3" creationId="{00000000-0000-0000-0000-000000000000}"/>
          </ac:spMkLst>
        </pc:spChg>
      </pc:sldChg>
      <pc:sldChg chg="modSp">
        <pc:chgData name="Julie Gauthier" userId="506ab6f5bdfb3508" providerId="Windows Live" clId="Web-{326AC8C3-2F10-4049-96B2-C74C104BB889}" dt="2020-03-23T20:00:02.661" v="373" actId="20577"/>
        <pc:sldMkLst>
          <pc:docMk/>
          <pc:sldMk cId="2373294816" sldId="267"/>
        </pc:sldMkLst>
        <pc:spChg chg="mod">
          <ac:chgData name="Julie Gauthier" userId="506ab6f5bdfb3508" providerId="Windows Live" clId="Web-{326AC8C3-2F10-4049-96B2-C74C104BB889}" dt="2020-03-23T20:00:02.661" v="373" actId="20577"/>
          <ac:spMkLst>
            <pc:docMk/>
            <pc:sldMk cId="2373294816" sldId="267"/>
            <ac:spMk id="3" creationId="{00000000-0000-0000-0000-000000000000}"/>
          </ac:spMkLst>
        </pc:spChg>
      </pc:sldChg>
      <pc:sldChg chg="modSp addCm">
        <pc:chgData name="Julie Gauthier" userId="506ab6f5bdfb3508" providerId="Windows Live" clId="Web-{326AC8C3-2F10-4049-96B2-C74C104BB889}" dt="2020-03-23T20:01:17.146" v="442"/>
        <pc:sldMkLst>
          <pc:docMk/>
          <pc:sldMk cId="3625158080" sldId="269"/>
        </pc:sldMkLst>
        <pc:spChg chg="mod">
          <ac:chgData name="Julie Gauthier" userId="506ab6f5bdfb3508" providerId="Windows Live" clId="Web-{326AC8C3-2F10-4049-96B2-C74C104BB889}" dt="2020-03-23T20:00:50.849" v="439" actId="20577"/>
          <ac:spMkLst>
            <pc:docMk/>
            <pc:sldMk cId="3625158080" sldId="269"/>
            <ac:spMk id="3" creationId="{00000000-0000-0000-0000-000000000000}"/>
          </ac:spMkLst>
        </pc:spChg>
      </pc:sldChg>
      <pc:sldChg chg="addSp delSp">
        <pc:chgData name="Julie Gauthier" userId="506ab6f5bdfb3508" providerId="Windows Live" clId="Web-{326AC8C3-2F10-4049-96B2-C74C104BB889}" dt="2020-03-23T20:08:14.207" v="444"/>
        <pc:sldMkLst>
          <pc:docMk/>
          <pc:sldMk cId="2275095560" sldId="270"/>
        </pc:sldMkLst>
        <pc:spChg chg="add del">
          <ac:chgData name="Julie Gauthier" userId="506ab6f5bdfb3508" providerId="Windows Live" clId="Web-{326AC8C3-2F10-4049-96B2-C74C104BB889}" dt="2020-03-23T20:08:14.207" v="444"/>
          <ac:spMkLst>
            <pc:docMk/>
            <pc:sldMk cId="2275095560" sldId="270"/>
            <ac:spMk id="7" creationId="{DD0EC23F-9FD3-484A-AD48-4E3142799082}"/>
          </ac:spMkLst>
        </pc:spChg>
      </pc:sldChg>
      <pc:sldChg chg="modSp add">
        <pc:chgData name="Julie Gauthier" userId="506ab6f5bdfb3508" providerId="Windows Live" clId="Web-{326AC8C3-2F10-4049-96B2-C74C104BB889}" dt="2020-03-23T19:42:35.461" v="111" actId="14100"/>
        <pc:sldMkLst>
          <pc:docMk/>
          <pc:sldMk cId="659156404" sldId="479"/>
        </pc:sldMkLst>
        <pc:spChg chg="mod">
          <ac:chgData name="Julie Gauthier" userId="506ab6f5bdfb3508" providerId="Windows Live" clId="Web-{326AC8C3-2F10-4049-96B2-C74C104BB889}" dt="2020-03-23T19:42:25.072" v="109" actId="20577"/>
          <ac:spMkLst>
            <pc:docMk/>
            <pc:sldMk cId="659156404" sldId="479"/>
            <ac:spMk id="3" creationId="{00000000-0000-0000-0000-000000000000}"/>
          </ac:spMkLst>
        </pc:spChg>
        <pc:spChg chg="mod">
          <ac:chgData name="Julie Gauthier" userId="506ab6f5bdfb3508" providerId="Windows Live" clId="Web-{326AC8C3-2F10-4049-96B2-C74C104BB889}" dt="2020-03-23T19:41:14.180" v="12" actId="20577"/>
          <ac:spMkLst>
            <pc:docMk/>
            <pc:sldMk cId="659156404" sldId="479"/>
            <ac:spMk id="14337" creationId="{00000000-0000-0000-0000-000000000000}"/>
          </ac:spMkLst>
        </pc:spChg>
        <pc:picChg chg="mod">
          <ac:chgData name="Julie Gauthier" userId="506ab6f5bdfb3508" providerId="Windows Live" clId="Web-{326AC8C3-2F10-4049-96B2-C74C104BB889}" dt="2020-03-23T19:42:35.461" v="111" actId="14100"/>
          <ac:picMkLst>
            <pc:docMk/>
            <pc:sldMk cId="659156404" sldId="479"/>
            <ac:picMk id="14339" creationId="{00000000-0000-0000-0000-000000000000}"/>
          </ac:picMkLst>
        </pc:picChg>
      </pc:sldChg>
      <pc:sldMasterChg chg="replId modSldLayout">
        <pc:chgData name="Julie Gauthier" userId="506ab6f5bdfb3508" providerId="Windows Live" clId="Web-{326AC8C3-2F10-4049-96B2-C74C104BB889}" dt="2020-03-23T19:40:13.165" v="0"/>
        <pc:sldMasterMkLst>
          <pc:docMk/>
          <pc:sldMasterMk cId="427539543" sldId="2147483648"/>
        </pc:sldMasterMkLst>
        <pc:sldLayoutChg chg="replId">
          <pc:chgData name="Julie Gauthier" userId="506ab6f5bdfb3508" providerId="Windows Live" clId="Web-{326AC8C3-2F10-4049-96B2-C74C104BB889}" dt="2020-03-23T19:40:13.165" v="0"/>
          <pc:sldLayoutMkLst>
            <pc:docMk/>
            <pc:sldMasterMk cId="427539543" sldId="2147483648"/>
            <pc:sldLayoutMk cId="2324908663" sldId="2147483649"/>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1421921581" sldId="2147483650"/>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1922092405" sldId="2147483651"/>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1179723502" sldId="2147483652"/>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1239336114" sldId="2147483653"/>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3633674151" sldId="2147483654"/>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287147938" sldId="2147483655"/>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2751282582" sldId="2147483656"/>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330258457" sldId="2147483657"/>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4041637278" sldId="2147483658"/>
          </pc:sldLayoutMkLst>
        </pc:sldLayoutChg>
        <pc:sldLayoutChg chg="replId">
          <pc:chgData name="Julie Gauthier" userId="506ab6f5bdfb3508" providerId="Windows Live" clId="Web-{326AC8C3-2F10-4049-96B2-C74C104BB889}" dt="2020-03-23T19:40:13.165" v="0"/>
          <pc:sldLayoutMkLst>
            <pc:docMk/>
            <pc:sldMasterMk cId="427539543" sldId="2147483648"/>
            <pc:sldLayoutMk cId="490589995" sldId="2147483659"/>
          </pc:sldLayoutMkLst>
        </pc:sldLayoutChg>
      </pc:sldMasterChg>
      <pc:sldMasterChg chg="add addSldLayout">
        <pc:chgData name="Julie Gauthier" userId="506ab6f5bdfb3508" providerId="Windows Live" clId="Web-{326AC8C3-2F10-4049-96B2-C74C104BB889}" dt="2020-03-23T19:40:13.165" v="0"/>
        <pc:sldMasterMkLst>
          <pc:docMk/>
          <pc:sldMasterMk cId="0" sldId="2147483672"/>
        </pc:sldMasterMkLst>
        <pc:sldLayoutChg chg="add">
          <pc:chgData name="Julie Gauthier" userId="506ab6f5bdfb3508" providerId="Windows Live" clId="Web-{326AC8C3-2F10-4049-96B2-C74C104BB889}" dt="2020-03-23T19:40:13.165" v="0"/>
          <pc:sldLayoutMkLst>
            <pc:docMk/>
            <pc:sldMasterMk cId="0" sldId="2147483672"/>
            <pc:sldLayoutMk cId="0" sldId="2147483673"/>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4"/>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5"/>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6"/>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7"/>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8"/>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79"/>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80"/>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81"/>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82"/>
          </pc:sldLayoutMkLst>
        </pc:sldLayoutChg>
        <pc:sldLayoutChg chg="add">
          <pc:chgData name="Julie Gauthier" userId="506ab6f5bdfb3508" providerId="Windows Live" clId="Web-{326AC8C3-2F10-4049-96B2-C74C104BB889}" dt="2020-03-23T19:40:13.165" v="0"/>
          <pc:sldLayoutMkLst>
            <pc:docMk/>
            <pc:sldMasterMk cId="0" sldId="2147483672"/>
            <pc:sldLayoutMk cId="0" sldId="2147483683"/>
          </pc:sldLayoutMkLst>
        </pc:sldLayoutChg>
      </pc:sldMasterChg>
    </pc:docChg>
  </pc:docChgLst>
  <pc:docChgLst>
    <pc:chgData name="Utilisateur invité" userId="562e23f453436962" providerId="Windows Live" clId="Web-{1CA21CF1-D173-4836-BF24-9E90C9EDC7C0}"/>
    <pc:docChg chg="modSld">
      <pc:chgData name="Utilisateur invité" userId="562e23f453436962" providerId="Windows Live" clId="Web-{1CA21CF1-D173-4836-BF24-9E90C9EDC7C0}" dt="2020-04-24T16:10:00.089" v="7" actId="14100"/>
      <pc:docMkLst>
        <pc:docMk/>
      </pc:docMkLst>
      <pc:sldChg chg="addSp modSp">
        <pc:chgData name="Utilisateur invité" userId="562e23f453436962" providerId="Windows Live" clId="Web-{1CA21CF1-D173-4836-BF24-9E90C9EDC7C0}" dt="2020-04-24T16:10:00.089" v="7" actId="14100"/>
        <pc:sldMkLst>
          <pc:docMk/>
          <pc:sldMk cId="3683640044" sldId="474"/>
        </pc:sldMkLst>
        <pc:spChg chg="add mod">
          <ac:chgData name="Utilisateur invité" userId="562e23f453436962" providerId="Windows Live" clId="Web-{1CA21CF1-D173-4836-BF24-9E90C9EDC7C0}" dt="2020-04-24T16:10:00.089" v="7" actId="14100"/>
          <ac:spMkLst>
            <pc:docMk/>
            <pc:sldMk cId="3683640044" sldId="474"/>
            <ac:spMk id="6" creationId="{51DC69C1-2B09-4000-8226-1C4BF1857102}"/>
          </ac:spMkLst>
        </pc:spChg>
      </pc:sldChg>
      <pc:sldChg chg="modSp">
        <pc:chgData name="Utilisateur invité" userId="562e23f453436962" providerId="Windows Live" clId="Web-{1CA21CF1-D173-4836-BF24-9E90C9EDC7C0}" dt="2020-04-24T16:08:48.848" v="0" actId="1076"/>
        <pc:sldMkLst>
          <pc:docMk/>
          <pc:sldMk cId="3026250875" sldId="476"/>
        </pc:sldMkLst>
        <pc:picChg chg="mod">
          <ac:chgData name="Utilisateur invité" userId="562e23f453436962" providerId="Windows Live" clId="Web-{1CA21CF1-D173-4836-BF24-9E90C9EDC7C0}" dt="2020-04-24T16:08:48.848" v="0" actId="1076"/>
          <ac:picMkLst>
            <pc:docMk/>
            <pc:sldMk cId="3026250875" sldId="476"/>
            <ac:picMk id="4098" creationId="{00000000-0000-0000-0000-000000000000}"/>
          </ac:picMkLst>
        </pc:picChg>
      </pc:sldChg>
    </pc:docChg>
  </pc:docChgLst>
  <pc:docChgLst>
    <pc:chgData name="Utilisateur invité" userId="562e23f453436962" providerId="Windows Live" clId="Web-{765B06B4-A6C3-4061-82C5-33B6E53D71B0}"/>
    <pc:docChg chg="modSld">
      <pc:chgData name="Utilisateur invité" userId="562e23f453436962" providerId="Windows Live" clId="Web-{765B06B4-A6C3-4061-82C5-33B6E53D71B0}" dt="2020-04-24T11:52:34.535" v="16"/>
      <pc:docMkLst>
        <pc:docMk/>
      </pc:docMkLst>
      <pc:sldChg chg="addSp delSp modSp delCm">
        <pc:chgData name="Utilisateur invité" userId="562e23f453436962" providerId="Windows Live" clId="Web-{765B06B4-A6C3-4061-82C5-33B6E53D71B0}" dt="2020-04-24T11:46:07.988" v="15"/>
        <pc:sldMkLst>
          <pc:docMk/>
          <pc:sldMk cId="514953947" sldId="458"/>
        </pc:sldMkLst>
        <pc:spChg chg="add mod">
          <ac:chgData name="Utilisateur invité" userId="562e23f453436962" providerId="Windows Live" clId="Web-{765B06B4-A6C3-4061-82C5-33B6E53D71B0}" dt="2020-04-24T11:45:50.409" v="14" actId="14100"/>
          <ac:spMkLst>
            <pc:docMk/>
            <pc:sldMk cId="514953947" sldId="458"/>
            <ac:spMk id="7" creationId="{FE86A23F-7EF2-4AA1-9B4A-5E1655D3B3E0}"/>
          </ac:spMkLst>
        </pc:spChg>
        <pc:picChg chg="add mod">
          <ac:chgData name="Utilisateur invité" userId="562e23f453436962" providerId="Windows Live" clId="Web-{765B06B4-A6C3-4061-82C5-33B6E53D71B0}" dt="2020-04-24T11:43:31.794" v="3" actId="14100"/>
          <ac:picMkLst>
            <pc:docMk/>
            <pc:sldMk cId="514953947" sldId="458"/>
            <ac:picMk id="2" creationId="{78C04473-5247-48D0-BE5E-5293D924E12B}"/>
          </ac:picMkLst>
        </pc:picChg>
        <pc:picChg chg="del">
          <ac:chgData name="Utilisateur invité" userId="562e23f453436962" providerId="Windows Live" clId="Web-{765B06B4-A6C3-4061-82C5-33B6E53D71B0}" dt="2020-04-24T11:43:18.169" v="0"/>
          <ac:picMkLst>
            <pc:docMk/>
            <pc:sldMk cId="514953947" sldId="458"/>
            <ac:picMk id="3" creationId="{00000000-0000-0000-0000-000000000000}"/>
          </ac:picMkLst>
        </pc:picChg>
      </pc:sldChg>
      <pc:sldChg chg="addCm">
        <pc:chgData name="Utilisateur invité" userId="562e23f453436962" providerId="Windows Live" clId="Web-{765B06B4-A6C3-4061-82C5-33B6E53D71B0}" dt="2020-04-24T11:52:34.535" v="16"/>
        <pc:sldMkLst>
          <pc:docMk/>
          <pc:sldMk cId="2103600356" sldId="470"/>
        </pc:sldMkLst>
      </pc:sldChg>
      <pc:sldChg chg="modSp">
        <pc:chgData name="Utilisateur invité" userId="562e23f453436962" providerId="Windows Live" clId="Web-{765B06B4-A6C3-4061-82C5-33B6E53D71B0}" dt="2020-04-24T11:45:22.580" v="12"/>
        <pc:sldMkLst>
          <pc:docMk/>
          <pc:sldMk cId="695410031" sldId="515"/>
        </pc:sldMkLst>
        <pc:spChg chg="mod">
          <ac:chgData name="Utilisateur invité" userId="562e23f453436962" providerId="Windows Live" clId="Web-{765B06B4-A6C3-4061-82C5-33B6E53D71B0}" dt="2020-04-24T11:45:22.580" v="12"/>
          <ac:spMkLst>
            <pc:docMk/>
            <pc:sldMk cId="695410031" sldId="515"/>
            <ac:spMk id="8" creationId="{774B1415-BCE2-4588-94DD-706C28B2E1A1}"/>
          </ac:spMkLst>
        </pc:spChg>
      </pc:sldChg>
    </pc:docChg>
  </pc:docChgLst>
  <pc:docChgLst>
    <pc:chgData name="Julie Gauthier" userId="506ab6f5bdfb3508" providerId="Windows Live" clId="Web-{DD5D4914-C859-43AF-A38B-D3E8F9B31B45}"/>
    <pc:docChg chg="modSld">
      <pc:chgData name="Julie Gauthier" userId="506ab6f5bdfb3508" providerId="Windows Live" clId="Web-{DD5D4914-C859-43AF-A38B-D3E8F9B31B45}" dt="2020-03-31T19:07:02.832" v="17" actId="20577"/>
      <pc:docMkLst>
        <pc:docMk/>
      </pc:docMkLst>
      <pc:sldChg chg="modSp">
        <pc:chgData name="Julie Gauthier" userId="506ab6f5bdfb3508" providerId="Windows Live" clId="Web-{DD5D4914-C859-43AF-A38B-D3E8F9B31B45}" dt="2020-03-31T19:02:10.659" v="1" actId="20577"/>
        <pc:sldMkLst>
          <pc:docMk/>
          <pc:sldMk cId="3875376088" sldId="258"/>
        </pc:sldMkLst>
        <pc:spChg chg="mod">
          <ac:chgData name="Julie Gauthier" userId="506ab6f5bdfb3508" providerId="Windows Live" clId="Web-{DD5D4914-C859-43AF-A38B-D3E8F9B31B45}" dt="2020-03-31T19:02:10.659" v="1" actId="20577"/>
          <ac:spMkLst>
            <pc:docMk/>
            <pc:sldMk cId="3875376088" sldId="258"/>
            <ac:spMk id="6" creationId="{00000000-0000-0000-0000-000000000000}"/>
          </ac:spMkLst>
        </pc:spChg>
      </pc:sldChg>
      <pc:sldChg chg="modSp">
        <pc:chgData name="Julie Gauthier" userId="506ab6f5bdfb3508" providerId="Windows Live" clId="Web-{DD5D4914-C859-43AF-A38B-D3E8F9B31B45}" dt="2020-03-31T19:02:52.553" v="7" actId="20577"/>
        <pc:sldMkLst>
          <pc:docMk/>
          <pc:sldMk cId="1332005023" sldId="261"/>
        </pc:sldMkLst>
        <pc:spChg chg="mod">
          <ac:chgData name="Julie Gauthier" userId="506ab6f5bdfb3508" providerId="Windows Live" clId="Web-{DD5D4914-C859-43AF-A38B-D3E8F9B31B45}" dt="2020-03-31T19:02:52.553" v="7" actId="20577"/>
          <ac:spMkLst>
            <pc:docMk/>
            <pc:sldMk cId="1332005023" sldId="261"/>
            <ac:spMk id="3" creationId="{00000000-0000-0000-0000-000000000000}"/>
          </ac:spMkLst>
        </pc:spChg>
      </pc:sldChg>
      <pc:sldChg chg="modSp delCm">
        <pc:chgData name="Julie Gauthier" userId="506ab6f5bdfb3508" providerId="Windows Live" clId="Web-{DD5D4914-C859-43AF-A38B-D3E8F9B31B45}" dt="2020-03-31T19:04:19.668" v="10" actId="20577"/>
        <pc:sldMkLst>
          <pc:docMk/>
          <pc:sldMk cId="2441971628" sldId="265"/>
        </pc:sldMkLst>
        <pc:spChg chg="mod">
          <ac:chgData name="Julie Gauthier" userId="506ab6f5bdfb3508" providerId="Windows Live" clId="Web-{DD5D4914-C859-43AF-A38B-D3E8F9B31B45}" dt="2020-03-31T19:04:19.668" v="10" actId="20577"/>
          <ac:spMkLst>
            <pc:docMk/>
            <pc:sldMk cId="2441971628" sldId="265"/>
            <ac:spMk id="2" creationId="{00000000-0000-0000-0000-000000000000}"/>
          </ac:spMkLst>
        </pc:spChg>
      </pc:sldChg>
      <pc:sldChg chg="modSp">
        <pc:chgData name="Julie Gauthier" userId="506ab6f5bdfb3508" providerId="Windows Live" clId="Web-{DD5D4914-C859-43AF-A38B-D3E8F9B31B45}" dt="2020-03-31T19:07:02.832" v="16" actId="20577"/>
        <pc:sldMkLst>
          <pc:docMk/>
          <pc:sldMk cId="2197015316" sldId="271"/>
        </pc:sldMkLst>
        <pc:spChg chg="mod">
          <ac:chgData name="Julie Gauthier" userId="506ab6f5bdfb3508" providerId="Windows Live" clId="Web-{DD5D4914-C859-43AF-A38B-D3E8F9B31B45}" dt="2020-03-31T19:07:02.832" v="16" actId="20577"/>
          <ac:spMkLst>
            <pc:docMk/>
            <pc:sldMk cId="2197015316" sldId="271"/>
            <ac:spMk id="3" creationId="{00000000-0000-0000-0000-000000000000}"/>
          </ac:spMkLst>
        </pc:spChg>
      </pc:sldChg>
    </pc:docChg>
  </pc:docChgLst>
  <pc:docChgLst>
    <pc:chgData name="Julie Gauthier" userId="506ab6f5bdfb3508" providerId="Windows Live" clId="Web-{4DC31FE3-4C74-48A3-A414-CB06F00E7B68}"/>
    <pc:docChg chg="modSld">
      <pc:chgData name="Julie Gauthier" userId="506ab6f5bdfb3508" providerId="Windows Live" clId="Web-{4DC31FE3-4C74-48A3-A414-CB06F00E7B68}" dt="2020-05-01T19:47:51.976" v="134" actId="20577"/>
      <pc:docMkLst>
        <pc:docMk/>
      </pc:docMkLst>
      <pc:sldChg chg="modSp">
        <pc:chgData name="Julie Gauthier" userId="506ab6f5bdfb3508" providerId="Windows Live" clId="Web-{4DC31FE3-4C74-48A3-A414-CB06F00E7B68}" dt="2020-05-01T18:45:42.150" v="43" actId="20577"/>
        <pc:sldMkLst>
          <pc:docMk/>
          <pc:sldMk cId="2824387598" sldId="294"/>
        </pc:sldMkLst>
        <pc:spChg chg="mod">
          <ac:chgData name="Julie Gauthier" userId="506ab6f5bdfb3508" providerId="Windows Live" clId="Web-{4DC31FE3-4C74-48A3-A414-CB06F00E7B68}" dt="2020-05-01T18:45:42.150" v="43" actId="20577"/>
          <ac:spMkLst>
            <pc:docMk/>
            <pc:sldMk cId="2824387598" sldId="294"/>
            <ac:spMk id="3" creationId="{00000000-0000-0000-0000-000000000000}"/>
          </ac:spMkLst>
        </pc:spChg>
      </pc:sldChg>
      <pc:sldChg chg="modSp">
        <pc:chgData name="Julie Gauthier" userId="506ab6f5bdfb3508" providerId="Windows Live" clId="Web-{4DC31FE3-4C74-48A3-A414-CB06F00E7B68}" dt="2020-05-01T18:47:27.916" v="49" actId="20577"/>
        <pc:sldMkLst>
          <pc:docMk/>
          <pc:sldMk cId="3651050873" sldId="305"/>
        </pc:sldMkLst>
        <pc:spChg chg="mod">
          <ac:chgData name="Julie Gauthier" userId="506ab6f5bdfb3508" providerId="Windows Live" clId="Web-{4DC31FE3-4C74-48A3-A414-CB06F00E7B68}" dt="2020-05-01T18:47:27.916" v="49" actId="20577"/>
          <ac:spMkLst>
            <pc:docMk/>
            <pc:sldMk cId="3651050873" sldId="305"/>
            <ac:spMk id="3" creationId="{00000000-0000-0000-0000-000000000000}"/>
          </ac:spMkLst>
        </pc:spChg>
      </pc:sldChg>
      <pc:sldChg chg="modSp">
        <pc:chgData name="Julie Gauthier" userId="506ab6f5bdfb3508" providerId="Windows Live" clId="Web-{4DC31FE3-4C74-48A3-A414-CB06F00E7B68}" dt="2020-05-01T18:48:42.150" v="66" actId="20577"/>
        <pc:sldMkLst>
          <pc:docMk/>
          <pc:sldMk cId="3008244969" sldId="308"/>
        </pc:sldMkLst>
        <pc:spChg chg="mod">
          <ac:chgData name="Julie Gauthier" userId="506ab6f5bdfb3508" providerId="Windows Live" clId="Web-{4DC31FE3-4C74-48A3-A414-CB06F00E7B68}" dt="2020-05-01T18:48:42.150" v="66" actId="20577"/>
          <ac:spMkLst>
            <pc:docMk/>
            <pc:sldMk cId="3008244969" sldId="308"/>
            <ac:spMk id="3" creationId="{00000000-0000-0000-0000-000000000000}"/>
          </ac:spMkLst>
        </pc:spChg>
      </pc:sldChg>
      <pc:sldChg chg="modSp">
        <pc:chgData name="Julie Gauthier" userId="506ab6f5bdfb3508" providerId="Windows Live" clId="Web-{4DC31FE3-4C74-48A3-A414-CB06F00E7B68}" dt="2020-05-01T18:49:02.526" v="69" actId="20577"/>
        <pc:sldMkLst>
          <pc:docMk/>
          <pc:sldMk cId="890934908" sldId="310"/>
        </pc:sldMkLst>
        <pc:spChg chg="mod">
          <ac:chgData name="Julie Gauthier" userId="506ab6f5bdfb3508" providerId="Windows Live" clId="Web-{4DC31FE3-4C74-48A3-A414-CB06F00E7B68}" dt="2020-05-01T18:49:02.526" v="69" actId="20577"/>
          <ac:spMkLst>
            <pc:docMk/>
            <pc:sldMk cId="890934908" sldId="310"/>
            <ac:spMk id="3" creationId="{79055262-0452-4BE4-B51E-CB3DB8EDE27B}"/>
          </ac:spMkLst>
        </pc:spChg>
      </pc:sldChg>
      <pc:sldChg chg="modSp">
        <pc:chgData name="Julie Gauthier" userId="506ab6f5bdfb3508" providerId="Windows Live" clId="Web-{4DC31FE3-4C74-48A3-A414-CB06F00E7B68}" dt="2020-05-01T19:46:23.554" v="83" actId="20577"/>
        <pc:sldMkLst>
          <pc:docMk/>
          <pc:sldMk cId="3056139897" sldId="311"/>
        </pc:sldMkLst>
        <pc:spChg chg="mod">
          <ac:chgData name="Julie Gauthier" userId="506ab6f5bdfb3508" providerId="Windows Live" clId="Web-{4DC31FE3-4C74-48A3-A414-CB06F00E7B68}" dt="2020-05-01T19:46:10.789" v="79" actId="20577"/>
          <ac:spMkLst>
            <pc:docMk/>
            <pc:sldMk cId="3056139897" sldId="311"/>
            <ac:spMk id="12" creationId="{750F8E33-7258-4079-9EBA-462F354279E2}"/>
          </ac:spMkLst>
        </pc:spChg>
        <pc:spChg chg="mod">
          <ac:chgData name="Julie Gauthier" userId="506ab6f5bdfb3508" providerId="Windows Live" clId="Web-{4DC31FE3-4C74-48A3-A414-CB06F00E7B68}" dt="2020-05-01T19:46:23.554" v="83" actId="20577"/>
          <ac:spMkLst>
            <pc:docMk/>
            <pc:sldMk cId="3056139897" sldId="311"/>
            <ac:spMk id="13" creationId="{D3CF678E-3396-4105-A444-7DCE0137621F}"/>
          </ac:spMkLst>
        </pc:spChg>
      </pc:sldChg>
      <pc:sldChg chg="modSp">
        <pc:chgData name="Julie Gauthier" userId="506ab6f5bdfb3508" providerId="Windows Live" clId="Web-{4DC31FE3-4C74-48A3-A414-CB06F00E7B68}" dt="2020-05-01T19:46:51.070" v="88" actId="20577"/>
        <pc:sldMkLst>
          <pc:docMk/>
          <pc:sldMk cId="1443774910" sldId="313"/>
        </pc:sldMkLst>
        <pc:spChg chg="mod">
          <ac:chgData name="Julie Gauthier" userId="506ab6f5bdfb3508" providerId="Windows Live" clId="Web-{4DC31FE3-4C74-48A3-A414-CB06F00E7B68}" dt="2020-05-01T19:46:51.070" v="88" actId="20577"/>
          <ac:spMkLst>
            <pc:docMk/>
            <pc:sldMk cId="1443774910" sldId="313"/>
            <ac:spMk id="3" creationId="{00000000-0000-0000-0000-000000000000}"/>
          </ac:spMkLst>
        </pc:spChg>
      </pc:sldChg>
      <pc:sldChg chg="modSp">
        <pc:chgData name="Julie Gauthier" userId="506ab6f5bdfb3508" providerId="Windows Live" clId="Web-{4DC31FE3-4C74-48A3-A414-CB06F00E7B68}" dt="2020-05-01T19:47:51.960" v="133" actId="20577"/>
        <pc:sldMkLst>
          <pc:docMk/>
          <pc:sldMk cId="4045152937" sldId="319"/>
        </pc:sldMkLst>
        <pc:spChg chg="mod">
          <ac:chgData name="Julie Gauthier" userId="506ab6f5bdfb3508" providerId="Windows Live" clId="Web-{4DC31FE3-4C74-48A3-A414-CB06F00E7B68}" dt="2020-05-01T19:47:51.960" v="133" actId="20577"/>
          <ac:spMkLst>
            <pc:docMk/>
            <pc:sldMk cId="4045152937" sldId="319"/>
            <ac:spMk id="3" creationId="{00000000-0000-0000-0000-000000000000}"/>
          </ac:spMkLst>
        </pc:spChg>
      </pc:sldChg>
      <pc:sldChg chg="addCm">
        <pc:chgData name="Julie Gauthier" userId="506ab6f5bdfb3508" providerId="Windows Live" clId="Web-{4DC31FE3-4C74-48A3-A414-CB06F00E7B68}" dt="2020-05-01T18:39:53.414" v="0"/>
        <pc:sldMkLst>
          <pc:docMk/>
          <pc:sldMk cId="3026250875" sldId="476"/>
        </pc:sldMkLst>
      </pc:sldChg>
      <pc:sldChg chg="modSp">
        <pc:chgData name="Julie Gauthier" userId="506ab6f5bdfb3508" providerId="Windows Live" clId="Web-{4DC31FE3-4C74-48A3-A414-CB06F00E7B68}" dt="2020-05-01T18:47:57.244" v="57" actId="20577"/>
        <pc:sldMkLst>
          <pc:docMk/>
          <pc:sldMk cId="1362105800" sldId="483"/>
        </pc:sldMkLst>
        <pc:spChg chg="mod">
          <ac:chgData name="Julie Gauthier" userId="506ab6f5bdfb3508" providerId="Windows Live" clId="Web-{4DC31FE3-4C74-48A3-A414-CB06F00E7B68}" dt="2020-05-01T18:47:44.353" v="53" actId="20577"/>
          <ac:spMkLst>
            <pc:docMk/>
            <pc:sldMk cId="1362105800" sldId="483"/>
            <ac:spMk id="2" creationId="{4297288C-A167-4F91-A7F7-3969C98400A4}"/>
          </ac:spMkLst>
        </pc:spChg>
        <pc:spChg chg="mod">
          <ac:chgData name="Julie Gauthier" userId="506ab6f5bdfb3508" providerId="Windows Live" clId="Web-{4DC31FE3-4C74-48A3-A414-CB06F00E7B68}" dt="2020-05-01T18:47:57.244" v="57" actId="20577"/>
          <ac:spMkLst>
            <pc:docMk/>
            <pc:sldMk cId="1362105800" sldId="483"/>
            <ac:spMk id="3" creationId="{94B1072A-45B8-49CC-B94A-FA4A1867E2B3}"/>
          </ac:spMkLst>
        </pc:spChg>
      </pc:sldChg>
      <pc:sldChg chg="modSp">
        <pc:chgData name="Julie Gauthier" userId="506ab6f5bdfb3508" providerId="Windows Live" clId="Web-{4DC31FE3-4C74-48A3-A414-CB06F00E7B68}" dt="2020-05-01T18:48:24.900" v="61" actId="20577"/>
        <pc:sldMkLst>
          <pc:docMk/>
          <pc:sldMk cId="1412956990" sldId="484"/>
        </pc:sldMkLst>
        <pc:spChg chg="mod">
          <ac:chgData name="Julie Gauthier" userId="506ab6f5bdfb3508" providerId="Windows Live" clId="Web-{4DC31FE3-4C74-48A3-A414-CB06F00E7B68}" dt="2020-05-01T18:48:24.900" v="61" actId="20577"/>
          <ac:spMkLst>
            <pc:docMk/>
            <pc:sldMk cId="1412956990" sldId="484"/>
            <ac:spMk id="3" creationId="{B4018A6E-713F-4ED6-9F1D-860CC205EEA9}"/>
          </ac:spMkLst>
        </pc:spChg>
      </pc:sldChg>
      <pc:sldChg chg="modSp">
        <pc:chgData name="Julie Gauthier" userId="506ab6f5bdfb3508" providerId="Windows Live" clId="Web-{4DC31FE3-4C74-48A3-A414-CB06F00E7B68}" dt="2020-05-01T18:43:46.727" v="33" actId="20577"/>
        <pc:sldMkLst>
          <pc:docMk/>
          <pc:sldMk cId="918787805" sldId="490"/>
        </pc:sldMkLst>
        <pc:spChg chg="mod">
          <ac:chgData name="Julie Gauthier" userId="506ab6f5bdfb3508" providerId="Windows Live" clId="Web-{4DC31FE3-4C74-48A3-A414-CB06F00E7B68}" dt="2020-05-01T18:43:46.727" v="33" actId="20577"/>
          <ac:spMkLst>
            <pc:docMk/>
            <pc:sldMk cId="918787805" sldId="490"/>
            <ac:spMk id="3" creationId="{17BB6021-B6E7-4831-BE0A-48252C037983}"/>
          </ac:spMkLst>
        </pc:spChg>
      </pc:sldChg>
      <pc:sldChg chg="modSp">
        <pc:chgData name="Julie Gauthier" userId="506ab6f5bdfb3508" providerId="Windows Live" clId="Web-{4DC31FE3-4C74-48A3-A414-CB06F00E7B68}" dt="2020-05-01T18:44:20.431" v="39" actId="20577"/>
        <pc:sldMkLst>
          <pc:docMk/>
          <pc:sldMk cId="885281498" sldId="492"/>
        </pc:sldMkLst>
        <pc:spChg chg="mod">
          <ac:chgData name="Julie Gauthier" userId="506ab6f5bdfb3508" providerId="Windows Live" clId="Web-{4DC31FE3-4C74-48A3-A414-CB06F00E7B68}" dt="2020-05-01T18:44:20.431" v="39" actId="20577"/>
          <ac:spMkLst>
            <pc:docMk/>
            <pc:sldMk cId="885281498" sldId="492"/>
            <ac:spMk id="3" creationId="{17BB6021-B6E7-4831-BE0A-48252C037983}"/>
          </ac:spMkLst>
        </pc:spChg>
      </pc:sldChg>
      <pc:sldChg chg="modSp">
        <pc:chgData name="Julie Gauthier" userId="506ab6f5bdfb3508" providerId="Windows Live" clId="Web-{4DC31FE3-4C74-48A3-A414-CB06F00E7B68}" dt="2020-05-01T18:43:37.149" v="30" actId="20577"/>
        <pc:sldMkLst>
          <pc:docMk/>
          <pc:sldMk cId="3657600691" sldId="494"/>
        </pc:sldMkLst>
        <pc:spChg chg="mod">
          <ac:chgData name="Julie Gauthier" userId="506ab6f5bdfb3508" providerId="Windows Live" clId="Web-{4DC31FE3-4C74-48A3-A414-CB06F00E7B68}" dt="2020-05-01T18:42:48.290" v="20" actId="20577"/>
          <ac:spMkLst>
            <pc:docMk/>
            <pc:sldMk cId="3657600691" sldId="494"/>
            <ac:spMk id="5" creationId="{00000000-0000-0000-0000-000000000000}"/>
          </ac:spMkLst>
        </pc:spChg>
        <pc:spChg chg="mod">
          <ac:chgData name="Julie Gauthier" userId="506ab6f5bdfb3508" providerId="Windows Live" clId="Web-{4DC31FE3-4C74-48A3-A414-CB06F00E7B68}" dt="2020-05-01T18:43:07.008" v="24" actId="20577"/>
          <ac:spMkLst>
            <pc:docMk/>
            <pc:sldMk cId="3657600691" sldId="494"/>
            <ac:spMk id="9" creationId="{00000000-0000-0000-0000-000000000000}"/>
          </ac:spMkLst>
        </pc:spChg>
        <pc:spChg chg="mod">
          <ac:chgData name="Julie Gauthier" userId="506ab6f5bdfb3508" providerId="Windows Live" clId="Web-{4DC31FE3-4C74-48A3-A414-CB06F00E7B68}" dt="2020-05-01T18:42:57.555" v="22" actId="20577"/>
          <ac:spMkLst>
            <pc:docMk/>
            <pc:sldMk cId="3657600691" sldId="494"/>
            <ac:spMk id="10" creationId="{00000000-0000-0000-0000-000000000000}"/>
          </ac:spMkLst>
        </pc:spChg>
        <pc:spChg chg="mod">
          <ac:chgData name="Julie Gauthier" userId="506ab6f5bdfb3508" providerId="Windows Live" clId="Web-{4DC31FE3-4C74-48A3-A414-CB06F00E7B68}" dt="2020-05-01T18:43:26.430" v="28" actId="20577"/>
          <ac:spMkLst>
            <pc:docMk/>
            <pc:sldMk cId="3657600691" sldId="494"/>
            <ac:spMk id="12" creationId="{00000000-0000-0000-0000-000000000000}"/>
          </ac:spMkLst>
        </pc:spChg>
        <pc:spChg chg="mod">
          <ac:chgData name="Julie Gauthier" userId="506ab6f5bdfb3508" providerId="Windows Live" clId="Web-{4DC31FE3-4C74-48A3-A414-CB06F00E7B68}" dt="2020-05-01T18:43:15.946" v="26" actId="20577"/>
          <ac:spMkLst>
            <pc:docMk/>
            <pc:sldMk cId="3657600691" sldId="494"/>
            <ac:spMk id="14" creationId="{00000000-0000-0000-0000-000000000000}"/>
          </ac:spMkLst>
        </pc:spChg>
        <pc:spChg chg="mod">
          <ac:chgData name="Julie Gauthier" userId="506ab6f5bdfb3508" providerId="Windows Live" clId="Web-{4DC31FE3-4C74-48A3-A414-CB06F00E7B68}" dt="2020-05-01T18:43:37.149" v="30" actId="20577"/>
          <ac:spMkLst>
            <pc:docMk/>
            <pc:sldMk cId="3657600691" sldId="494"/>
            <ac:spMk id="17" creationId="{00000000-0000-0000-0000-000000000000}"/>
          </ac:spMkLst>
        </pc:spChg>
        <pc:spChg chg="mod">
          <ac:chgData name="Julie Gauthier" userId="506ab6f5bdfb3508" providerId="Windows Live" clId="Web-{4DC31FE3-4C74-48A3-A414-CB06F00E7B68}" dt="2020-05-01T18:42:37.852" v="17" actId="20577"/>
          <ac:spMkLst>
            <pc:docMk/>
            <pc:sldMk cId="3657600691" sldId="494"/>
            <ac:spMk id="195" creationId="{00000000-0000-0000-0000-000000000000}"/>
          </ac:spMkLst>
        </pc:spChg>
      </pc:sldChg>
      <pc:sldChg chg="modSp">
        <pc:chgData name="Julie Gauthier" userId="506ab6f5bdfb3508" providerId="Windows Live" clId="Web-{4DC31FE3-4C74-48A3-A414-CB06F00E7B68}" dt="2020-05-01T18:46:31.697" v="46"/>
        <pc:sldMkLst>
          <pc:docMk/>
          <pc:sldMk cId="4247310734" sldId="525"/>
        </pc:sldMkLst>
        <pc:graphicFrameChg chg="mod modGraphic">
          <ac:chgData name="Julie Gauthier" userId="506ab6f5bdfb3508" providerId="Windows Live" clId="Web-{4DC31FE3-4C74-48A3-A414-CB06F00E7B68}" dt="2020-05-01T18:46:31.697" v="46"/>
          <ac:graphicFrameMkLst>
            <pc:docMk/>
            <pc:sldMk cId="4247310734" sldId="525"/>
            <ac:graphicFrameMk id="7" creationId="{0E7AC744-E525-49E7-99BF-0BA638EB960C}"/>
          </ac:graphicFrameMkLst>
        </pc:graphicFrameChg>
      </pc:sldChg>
      <pc:sldChg chg="modSp">
        <pc:chgData name="Julie Gauthier" userId="506ab6f5bdfb3508" providerId="Windows Live" clId="Web-{4DC31FE3-4C74-48A3-A414-CB06F00E7B68}" dt="2020-05-01T18:41:08.805" v="5" actId="20577"/>
        <pc:sldMkLst>
          <pc:docMk/>
          <pc:sldMk cId="4261181570" sldId="526"/>
        </pc:sldMkLst>
        <pc:spChg chg="mod">
          <ac:chgData name="Julie Gauthier" userId="506ab6f5bdfb3508" providerId="Windows Live" clId="Web-{4DC31FE3-4C74-48A3-A414-CB06F00E7B68}" dt="2020-05-01T18:41:08.805" v="5" actId="20577"/>
          <ac:spMkLst>
            <pc:docMk/>
            <pc:sldMk cId="4261181570" sldId="526"/>
            <ac:spMk id="3" creationId="{00000000-0000-0000-0000-000000000000}"/>
          </ac:spMkLst>
        </pc:spChg>
      </pc:sldChg>
      <pc:sldChg chg="modSp">
        <pc:chgData name="Julie Gauthier" userId="506ab6f5bdfb3508" providerId="Windows Live" clId="Web-{4DC31FE3-4C74-48A3-A414-CB06F00E7B68}" dt="2020-05-01T18:41:46.164" v="11" actId="20577"/>
        <pc:sldMkLst>
          <pc:docMk/>
          <pc:sldMk cId="2682694821" sldId="527"/>
        </pc:sldMkLst>
        <pc:spChg chg="mod">
          <ac:chgData name="Julie Gauthier" userId="506ab6f5bdfb3508" providerId="Windows Live" clId="Web-{4DC31FE3-4C74-48A3-A414-CB06F00E7B68}" dt="2020-05-01T18:41:46.164" v="11" actId="20577"/>
          <ac:spMkLst>
            <pc:docMk/>
            <pc:sldMk cId="2682694821" sldId="527"/>
            <ac:spMk id="8" creationId="{00000000-0000-0000-0000-000000000000}"/>
          </ac:spMkLst>
        </pc:spChg>
      </pc:sldChg>
      <pc:sldChg chg="modSp">
        <pc:chgData name="Julie Gauthier" userId="506ab6f5bdfb3508" providerId="Windows Live" clId="Web-{4DC31FE3-4C74-48A3-A414-CB06F00E7B68}" dt="2020-05-01T19:46:39.461" v="85" actId="20577"/>
        <pc:sldMkLst>
          <pc:docMk/>
          <pc:sldMk cId="3336935683" sldId="528"/>
        </pc:sldMkLst>
        <pc:spChg chg="mod">
          <ac:chgData name="Julie Gauthier" userId="506ab6f5bdfb3508" providerId="Windows Live" clId="Web-{4DC31FE3-4C74-48A3-A414-CB06F00E7B68}" dt="2020-05-01T19:46:39.461" v="85" actId="20577"/>
          <ac:spMkLst>
            <pc:docMk/>
            <pc:sldMk cId="3336935683" sldId="528"/>
            <ac:spMk id="3" creationId="{79055262-0452-4BE4-B51E-CB3DB8EDE27B}"/>
          </ac:spMkLst>
        </pc:spChg>
      </pc:sldChg>
    </pc:docChg>
  </pc:docChgLst>
  <pc:docChgLst>
    <pc:chgData name="Utilisateur invité" providerId="Windows Live" clId="Web-{C9DB2E9A-37BF-435A-897F-FACDA332E856}"/>
    <pc:docChg chg="modSld">
      <pc:chgData name="Utilisateur invité" userId="" providerId="Windows Live" clId="Web-{C9DB2E9A-37BF-435A-897F-FACDA332E856}" dt="2020-04-20T16:54:41.762" v="27" actId="14100"/>
      <pc:docMkLst>
        <pc:docMk/>
      </pc:docMkLst>
      <pc:sldChg chg="addSp delSp modSp">
        <pc:chgData name="Utilisateur invité" userId="" providerId="Windows Live" clId="Web-{C9DB2E9A-37BF-435A-897F-FACDA332E856}" dt="2020-04-20T16:54:41.762" v="27" actId="14100"/>
        <pc:sldMkLst>
          <pc:docMk/>
          <pc:sldMk cId="3683640044" sldId="474"/>
        </pc:sldMkLst>
        <pc:spChg chg="add mod">
          <ac:chgData name="Utilisateur invité" userId="" providerId="Windows Live" clId="Web-{C9DB2E9A-37BF-435A-897F-FACDA332E856}" dt="2020-04-20T16:54:41.762" v="27" actId="14100"/>
          <ac:spMkLst>
            <pc:docMk/>
            <pc:sldMk cId="3683640044" sldId="474"/>
            <ac:spMk id="8" creationId="{AB8C61CA-3DE4-4E53-B7B4-E16F31ECD620}"/>
          </ac:spMkLst>
        </pc:spChg>
        <pc:picChg chg="add del mod">
          <ac:chgData name="Utilisateur invité" userId="" providerId="Windows Live" clId="Web-{C9DB2E9A-37BF-435A-897F-FACDA332E856}" dt="2020-04-20T16:53:51.574" v="20"/>
          <ac:picMkLst>
            <pc:docMk/>
            <pc:sldMk cId="3683640044" sldId="474"/>
            <ac:picMk id="2" creationId="{7F04AE2C-2F4B-448A-B36E-193231DF6B01}"/>
          </ac:picMkLst>
        </pc:picChg>
        <pc:picChg chg="add mod">
          <ac:chgData name="Utilisateur invité" userId="" providerId="Windows Live" clId="Web-{C9DB2E9A-37BF-435A-897F-FACDA332E856}" dt="2020-04-20T16:54:02.090" v="23" actId="14100"/>
          <ac:picMkLst>
            <pc:docMk/>
            <pc:sldMk cId="3683640044" sldId="474"/>
            <ac:picMk id="6" creationId="{20D1B935-AA38-423E-BDBB-C26821255E6F}"/>
          </ac:picMkLst>
        </pc:picChg>
        <pc:picChg chg="del">
          <ac:chgData name="Utilisateur invité" userId="" providerId="Windows Live" clId="Web-{C9DB2E9A-37BF-435A-897F-FACDA332E856}" dt="2020-04-20T16:52:01.278" v="16"/>
          <ac:picMkLst>
            <pc:docMk/>
            <pc:sldMk cId="3683640044" sldId="474"/>
            <ac:picMk id="3074" creationId="{00000000-0000-0000-0000-000000000000}"/>
          </ac:picMkLst>
        </pc:picChg>
      </pc:sldChg>
      <pc:sldChg chg="addSp delSp modSp">
        <pc:chgData name="Utilisateur invité" userId="" providerId="Windows Live" clId="Web-{C9DB2E9A-37BF-435A-897F-FACDA332E856}" dt="2020-04-20T16:15:08.584" v="7" actId="14100"/>
        <pc:sldMkLst>
          <pc:docMk/>
          <pc:sldMk cId="1257028684" sldId="513"/>
        </pc:sldMkLst>
        <pc:spChg chg="add mod">
          <ac:chgData name="Utilisateur invité" userId="" providerId="Windows Live" clId="Web-{C9DB2E9A-37BF-435A-897F-FACDA332E856}" dt="2020-04-20T16:15:08.584" v="7" actId="14100"/>
          <ac:spMkLst>
            <pc:docMk/>
            <pc:sldMk cId="1257028684" sldId="513"/>
            <ac:spMk id="6" creationId="{7AA470E6-432D-4AAB-9C93-1D496D9A3341}"/>
          </ac:spMkLst>
        </pc:spChg>
        <pc:picChg chg="add mod">
          <ac:chgData name="Utilisateur invité" userId="" providerId="Windows Live" clId="Web-{C9DB2E9A-37BF-435A-897F-FACDA332E856}" dt="2020-04-20T16:14:44.709" v="4" actId="14100"/>
          <ac:picMkLst>
            <pc:docMk/>
            <pc:sldMk cId="1257028684" sldId="513"/>
            <ac:picMk id="4" creationId="{C2A64C9D-E357-4B1B-98F2-B2F262545DFE}"/>
          </ac:picMkLst>
        </pc:picChg>
        <pc:picChg chg="del">
          <ac:chgData name="Utilisateur invité" userId="" providerId="Windows Live" clId="Web-{C9DB2E9A-37BF-435A-897F-FACDA332E856}" dt="2020-04-20T16:14:25.584" v="0"/>
          <ac:picMkLst>
            <pc:docMk/>
            <pc:sldMk cId="1257028684" sldId="513"/>
            <ac:picMk id="4098" creationId="{00000000-0000-0000-0000-000000000000}"/>
          </ac:picMkLst>
        </pc:picChg>
      </pc:sldChg>
      <pc:sldChg chg="addSp delSp modSp">
        <pc:chgData name="Utilisateur invité" userId="" providerId="Windows Live" clId="Web-{C9DB2E9A-37BF-435A-897F-FACDA332E856}" dt="2020-04-20T16:27:25.165" v="15" actId="14100"/>
        <pc:sldMkLst>
          <pc:docMk/>
          <pc:sldMk cId="695410031" sldId="515"/>
        </pc:sldMkLst>
        <pc:spChg chg="add mod">
          <ac:chgData name="Utilisateur invité" userId="" providerId="Windows Live" clId="Web-{C9DB2E9A-37BF-435A-897F-FACDA332E856}" dt="2020-04-20T16:27:25.165" v="15" actId="14100"/>
          <ac:spMkLst>
            <pc:docMk/>
            <pc:sldMk cId="695410031" sldId="515"/>
            <ac:spMk id="8" creationId="{774B1415-BCE2-4588-94DD-706C28B2E1A1}"/>
          </ac:spMkLst>
        </pc:spChg>
        <pc:picChg chg="add mod">
          <ac:chgData name="Utilisateur invité" userId="" providerId="Windows Live" clId="Web-{C9DB2E9A-37BF-435A-897F-FACDA332E856}" dt="2020-04-20T16:26:25.697" v="11" actId="14100"/>
          <ac:picMkLst>
            <pc:docMk/>
            <pc:sldMk cId="695410031" sldId="515"/>
            <ac:picMk id="4" creationId="{5A7EBA45-C3FC-41C2-9AE6-C5F8020E752B}"/>
          </ac:picMkLst>
        </pc:picChg>
        <pc:picChg chg="del">
          <ac:chgData name="Utilisateur invité" userId="" providerId="Windows Live" clId="Web-{C9DB2E9A-37BF-435A-897F-FACDA332E856}" dt="2020-04-20T16:26:11.337" v="8"/>
          <ac:picMkLst>
            <pc:docMk/>
            <pc:sldMk cId="695410031" sldId="515"/>
            <ac:picMk id="6" creationId="{00000000-0000-0000-0000-000000000000}"/>
          </ac:picMkLst>
        </pc:picChg>
      </pc:sldChg>
    </pc:docChg>
  </pc:docChgLst>
  <pc:docChgLst>
    <pc:chgData name="Julie Gauthier" userId="506ab6f5bdfb3508" providerId="Windows Live" clId="Web-{F20B86F4-B6A5-49A6-8C6A-A9F7F19DFA6E}"/>
    <pc:docChg chg="modSld">
      <pc:chgData name="Julie Gauthier" userId="506ab6f5bdfb3508" providerId="Windows Live" clId="Web-{F20B86F4-B6A5-49A6-8C6A-A9F7F19DFA6E}" dt="2020-03-23T19:39:39.956" v="175"/>
      <pc:docMkLst>
        <pc:docMk/>
      </pc:docMkLst>
      <pc:sldChg chg="addSp delSp modSp">
        <pc:chgData name="Julie Gauthier" userId="506ab6f5bdfb3508" providerId="Windows Live" clId="Web-{F20B86F4-B6A5-49A6-8C6A-A9F7F19DFA6E}" dt="2020-03-23T19:39:39.956" v="175"/>
        <pc:sldMkLst>
          <pc:docMk/>
          <pc:sldMk cId="288175750" sldId="256"/>
        </pc:sldMkLst>
        <pc:spChg chg="mod">
          <ac:chgData name="Julie Gauthier" userId="506ab6f5bdfb3508" providerId="Windows Live" clId="Web-{F20B86F4-B6A5-49A6-8C6A-A9F7F19DFA6E}" dt="2020-03-23T19:36:09.645" v="41" actId="20577"/>
          <ac:spMkLst>
            <pc:docMk/>
            <pc:sldMk cId="288175750" sldId="256"/>
            <ac:spMk id="5" creationId="{00000000-0000-0000-0000-000000000000}"/>
          </ac:spMkLst>
        </pc:spChg>
        <pc:spChg chg="del mod">
          <ac:chgData name="Julie Gauthier" userId="506ab6f5bdfb3508" providerId="Windows Live" clId="Web-{F20B86F4-B6A5-49A6-8C6A-A9F7F19DFA6E}" dt="2020-03-23T19:38:10.519" v="47"/>
          <ac:spMkLst>
            <pc:docMk/>
            <pc:sldMk cId="288175750" sldId="256"/>
            <ac:spMk id="6" creationId="{00000000-0000-0000-0000-000000000000}"/>
          </ac:spMkLst>
        </pc:spChg>
        <pc:spChg chg="add del mod">
          <ac:chgData name="Julie Gauthier" userId="506ab6f5bdfb3508" providerId="Windows Live" clId="Web-{F20B86F4-B6A5-49A6-8C6A-A9F7F19DFA6E}" dt="2020-03-23T19:39:39.956" v="175"/>
          <ac:spMkLst>
            <pc:docMk/>
            <pc:sldMk cId="288175750" sldId="256"/>
            <ac:spMk id="7" creationId="{F124CDBD-D05B-406E-B068-0F0466B7E7CC}"/>
          </ac:spMkLst>
        </pc:spChg>
        <pc:spChg chg="mod">
          <ac:chgData name="Julie Gauthier" userId="506ab6f5bdfb3508" providerId="Windows Live" clId="Web-{F20B86F4-B6A5-49A6-8C6A-A9F7F19DFA6E}" dt="2020-03-23T19:39:31.846" v="173" actId="20577"/>
          <ac:spMkLst>
            <pc:docMk/>
            <pc:sldMk cId="288175750" sldId="256"/>
            <ac:spMk id="8" creationId="{00000000-0000-0000-0000-000000000000}"/>
          </ac:spMkLst>
        </pc:spChg>
      </pc:sldChg>
    </pc:docChg>
  </pc:docChgLst>
  <pc:docChgLst>
    <pc:chgData name="Julie Gauthier" userId="506ab6f5bdfb3508" providerId="LiveId" clId="{F2DB31E0-8EEC-4DF7-8EBF-D2689C3028B6}"/>
    <pc:docChg chg="undo custSel addSld delSld modSld sldOrd modSection">
      <pc:chgData name="Julie Gauthier" userId="506ab6f5bdfb3508" providerId="LiveId" clId="{F2DB31E0-8EEC-4DF7-8EBF-D2689C3028B6}" dt="2020-04-22T18:31:17.639" v="7002" actId="1076"/>
      <pc:docMkLst>
        <pc:docMk/>
      </pc:docMkLst>
      <pc:sldChg chg="modSp mod">
        <pc:chgData name="Julie Gauthier" userId="506ab6f5bdfb3508" providerId="LiveId" clId="{F2DB31E0-8EEC-4DF7-8EBF-D2689C3028B6}" dt="2020-03-30T13:07:26.103" v="1516" actId="5793"/>
        <pc:sldMkLst>
          <pc:docMk/>
          <pc:sldMk cId="3798333557" sldId="260"/>
        </pc:sldMkLst>
        <pc:spChg chg="mod">
          <ac:chgData name="Julie Gauthier" userId="506ab6f5bdfb3508" providerId="LiveId" clId="{F2DB31E0-8EEC-4DF7-8EBF-D2689C3028B6}" dt="2020-03-30T13:07:26.103" v="1516" actId="5793"/>
          <ac:spMkLst>
            <pc:docMk/>
            <pc:sldMk cId="3798333557" sldId="260"/>
            <ac:spMk id="3" creationId="{00000000-0000-0000-0000-000000000000}"/>
          </ac:spMkLst>
        </pc:spChg>
      </pc:sldChg>
      <pc:sldChg chg="addSp delSp modSp mod modTransition modCm">
        <pc:chgData name="Julie Gauthier" userId="506ab6f5bdfb3508" providerId="LiveId" clId="{F2DB31E0-8EEC-4DF7-8EBF-D2689C3028B6}" dt="2020-04-03T13:05:04.012" v="5830"/>
        <pc:sldMkLst>
          <pc:docMk/>
          <pc:sldMk cId="2275095560" sldId="270"/>
        </pc:sldMkLst>
        <pc:spChg chg="del mod">
          <ac:chgData name="Julie Gauthier" userId="506ab6f5bdfb3508" providerId="LiveId" clId="{F2DB31E0-8EEC-4DF7-8EBF-D2689C3028B6}" dt="2020-04-03T13:03:23.149" v="5826" actId="21"/>
          <ac:spMkLst>
            <pc:docMk/>
            <pc:sldMk cId="2275095560" sldId="270"/>
            <ac:spMk id="2" creationId="{00000000-0000-0000-0000-000000000000}"/>
          </ac:spMkLst>
        </pc:spChg>
        <pc:spChg chg="add del mod">
          <ac:chgData name="Julie Gauthier" userId="506ab6f5bdfb3508" providerId="LiveId" clId="{F2DB31E0-8EEC-4DF7-8EBF-D2689C3028B6}" dt="2020-04-03T13:02:06.459" v="5798" actId="21"/>
          <ac:spMkLst>
            <pc:docMk/>
            <pc:sldMk cId="2275095560" sldId="270"/>
            <ac:spMk id="3" creationId="{778E31BD-BC43-4515-9912-8990381A36A5}"/>
          </ac:spMkLst>
        </pc:spChg>
        <pc:spChg chg="add del mod">
          <ac:chgData name="Julie Gauthier" userId="506ab6f5bdfb3508" providerId="LiveId" clId="{F2DB31E0-8EEC-4DF7-8EBF-D2689C3028B6}" dt="2020-04-03T13:02:52.776" v="5799"/>
          <ac:spMkLst>
            <pc:docMk/>
            <pc:sldMk cId="2275095560" sldId="270"/>
            <ac:spMk id="8" creationId="{E9E54792-42E4-4DC6-8BEF-9CFDAAE593D8}"/>
          </ac:spMkLst>
        </pc:spChg>
        <pc:picChg chg="del mod">
          <ac:chgData name="Julie Gauthier" userId="506ab6f5bdfb3508" providerId="LiveId" clId="{F2DB31E0-8EEC-4DF7-8EBF-D2689C3028B6}" dt="2020-04-03T13:02:06.459" v="5798" actId="21"/>
          <ac:picMkLst>
            <pc:docMk/>
            <pc:sldMk cId="2275095560" sldId="270"/>
            <ac:picMk id="6" creationId="{00000000-0000-0000-0000-000000000000}"/>
          </ac:picMkLst>
        </pc:picChg>
        <pc:picChg chg="add mod">
          <ac:chgData name="Julie Gauthier" userId="506ab6f5bdfb3508" providerId="LiveId" clId="{F2DB31E0-8EEC-4DF7-8EBF-D2689C3028B6}" dt="2020-04-03T13:03:34.181" v="5828" actId="1076"/>
          <ac:picMkLst>
            <pc:docMk/>
            <pc:sldMk cId="2275095560" sldId="270"/>
            <ac:picMk id="9" creationId="{83ADFCBE-3B44-43CF-AD06-8B39540FF618}"/>
          </ac:picMkLst>
        </pc:picChg>
      </pc:sldChg>
      <pc:sldChg chg="modSp mod addCm modCm modNotesTx">
        <pc:chgData name="Julie Gauthier" userId="506ab6f5bdfb3508" providerId="LiveId" clId="{F2DB31E0-8EEC-4DF7-8EBF-D2689C3028B6}" dt="2020-04-03T13:34:52.178" v="6613" actId="6549"/>
        <pc:sldMkLst>
          <pc:docMk/>
          <pc:sldMk cId="2197015316" sldId="271"/>
        </pc:sldMkLst>
        <pc:spChg chg="mod">
          <ac:chgData name="Julie Gauthier" userId="506ab6f5bdfb3508" providerId="LiveId" clId="{F2DB31E0-8EEC-4DF7-8EBF-D2689C3028B6}" dt="2020-03-31T19:26:49.741" v="4590" actId="20577"/>
          <ac:spMkLst>
            <pc:docMk/>
            <pc:sldMk cId="2197015316" sldId="271"/>
            <ac:spMk id="2" creationId="{00000000-0000-0000-0000-000000000000}"/>
          </ac:spMkLst>
        </pc:spChg>
        <pc:spChg chg="mod">
          <ac:chgData name="Julie Gauthier" userId="506ab6f5bdfb3508" providerId="LiveId" clId="{F2DB31E0-8EEC-4DF7-8EBF-D2689C3028B6}" dt="2020-03-31T19:27:58.616" v="4655" actId="6549"/>
          <ac:spMkLst>
            <pc:docMk/>
            <pc:sldMk cId="2197015316" sldId="271"/>
            <ac:spMk id="3" creationId="{00000000-0000-0000-0000-000000000000}"/>
          </ac:spMkLst>
        </pc:spChg>
      </pc:sldChg>
      <pc:sldChg chg="modSp mod">
        <pc:chgData name="Julie Gauthier" userId="506ab6f5bdfb3508" providerId="LiveId" clId="{F2DB31E0-8EEC-4DF7-8EBF-D2689C3028B6}" dt="2020-03-31T19:29:21.502" v="4666" actId="20577"/>
        <pc:sldMkLst>
          <pc:docMk/>
          <pc:sldMk cId="2159378494" sldId="273"/>
        </pc:sldMkLst>
        <pc:spChg chg="mod">
          <ac:chgData name="Julie Gauthier" userId="506ab6f5bdfb3508" providerId="LiveId" clId="{F2DB31E0-8EEC-4DF7-8EBF-D2689C3028B6}" dt="2020-03-31T19:29:21.502" v="4666" actId="20577"/>
          <ac:spMkLst>
            <pc:docMk/>
            <pc:sldMk cId="2159378494" sldId="273"/>
            <ac:spMk id="2" creationId="{00000000-0000-0000-0000-000000000000}"/>
          </ac:spMkLst>
        </pc:spChg>
      </pc:sldChg>
      <pc:sldChg chg="modSp mod">
        <pc:chgData name="Julie Gauthier" userId="506ab6f5bdfb3508" providerId="LiveId" clId="{F2DB31E0-8EEC-4DF7-8EBF-D2689C3028B6}" dt="2020-03-31T19:29:52.983" v="4667" actId="20577"/>
        <pc:sldMkLst>
          <pc:docMk/>
          <pc:sldMk cId="344312640" sldId="275"/>
        </pc:sldMkLst>
        <pc:spChg chg="mod">
          <ac:chgData name="Julie Gauthier" userId="506ab6f5bdfb3508" providerId="LiveId" clId="{F2DB31E0-8EEC-4DF7-8EBF-D2689C3028B6}" dt="2020-03-31T19:29:52.983" v="4667" actId="20577"/>
          <ac:spMkLst>
            <pc:docMk/>
            <pc:sldMk cId="344312640" sldId="275"/>
            <ac:spMk id="3" creationId="{00000000-0000-0000-0000-000000000000}"/>
          </ac:spMkLst>
        </pc:spChg>
      </pc:sldChg>
      <pc:sldChg chg="modSp mod addCm delCm modCm">
        <pc:chgData name="Julie Gauthier" userId="506ab6f5bdfb3508" providerId="LiveId" clId="{F2DB31E0-8EEC-4DF7-8EBF-D2689C3028B6}" dt="2020-03-31T19:52:47.394" v="4696"/>
        <pc:sldMkLst>
          <pc:docMk/>
          <pc:sldMk cId="293312063" sldId="277"/>
        </pc:sldMkLst>
        <pc:spChg chg="mod">
          <ac:chgData name="Julie Gauthier" userId="506ab6f5bdfb3508" providerId="LiveId" clId="{F2DB31E0-8EEC-4DF7-8EBF-D2689C3028B6}" dt="2020-03-31T19:51:59.750" v="4693" actId="20577"/>
          <ac:spMkLst>
            <pc:docMk/>
            <pc:sldMk cId="293312063" sldId="277"/>
            <ac:spMk id="3" creationId="{00000000-0000-0000-0000-000000000000}"/>
          </ac:spMkLst>
        </pc:spChg>
      </pc:sldChg>
      <pc:sldChg chg="modSp mod delCm">
        <pc:chgData name="Julie Gauthier" userId="506ab6f5bdfb3508" providerId="LiveId" clId="{F2DB31E0-8EEC-4DF7-8EBF-D2689C3028B6}" dt="2020-04-22T17:56:21.226" v="6948" actId="20577"/>
        <pc:sldMkLst>
          <pc:docMk/>
          <pc:sldMk cId="2970350703" sldId="279"/>
        </pc:sldMkLst>
        <pc:spChg chg="mod">
          <ac:chgData name="Julie Gauthier" userId="506ab6f5bdfb3508" providerId="LiveId" clId="{F2DB31E0-8EEC-4DF7-8EBF-D2689C3028B6}" dt="2020-04-22T17:56:21.226" v="6948" actId="20577"/>
          <ac:spMkLst>
            <pc:docMk/>
            <pc:sldMk cId="2970350703" sldId="279"/>
            <ac:spMk id="3" creationId="{00000000-0000-0000-0000-000000000000}"/>
          </ac:spMkLst>
        </pc:spChg>
      </pc:sldChg>
      <pc:sldChg chg="modSp mod">
        <pc:chgData name="Julie Gauthier" userId="506ab6f5bdfb3508" providerId="LiveId" clId="{F2DB31E0-8EEC-4DF7-8EBF-D2689C3028B6}" dt="2020-03-31T19:56:58.946" v="4699" actId="20577"/>
        <pc:sldMkLst>
          <pc:docMk/>
          <pc:sldMk cId="1132248364" sldId="282"/>
        </pc:sldMkLst>
        <pc:spChg chg="mod">
          <ac:chgData name="Julie Gauthier" userId="506ab6f5bdfb3508" providerId="LiveId" clId="{F2DB31E0-8EEC-4DF7-8EBF-D2689C3028B6}" dt="2020-03-31T19:56:58.946" v="4699" actId="20577"/>
          <ac:spMkLst>
            <pc:docMk/>
            <pc:sldMk cId="1132248364" sldId="282"/>
            <ac:spMk id="2" creationId="{00000000-0000-0000-0000-000000000000}"/>
          </ac:spMkLst>
        </pc:spChg>
      </pc:sldChg>
      <pc:sldChg chg="modSp mod">
        <pc:chgData name="Julie Gauthier" userId="506ab6f5bdfb3508" providerId="LiveId" clId="{F2DB31E0-8EEC-4DF7-8EBF-D2689C3028B6}" dt="2020-03-31T19:57:54.868" v="4716" actId="20577"/>
        <pc:sldMkLst>
          <pc:docMk/>
          <pc:sldMk cId="2532205036" sldId="283"/>
        </pc:sldMkLst>
        <pc:spChg chg="mod">
          <ac:chgData name="Julie Gauthier" userId="506ab6f5bdfb3508" providerId="LiveId" clId="{F2DB31E0-8EEC-4DF7-8EBF-D2689C3028B6}" dt="2020-03-31T19:57:54.868" v="4716" actId="20577"/>
          <ac:spMkLst>
            <pc:docMk/>
            <pc:sldMk cId="2532205036" sldId="283"/>
            <ac:spMk id="3" creationId="{00000000-0000-0000-0000-000000000000}"/>
          </ac:spMkLst>
        </pc:spChg>
      </pc:sldChg>
      <pc:sldChg chg="modSp mod addCm delCm modCm">
        <pc:chgData name="Julie Gauthier" userId="506ab6f5bdfb3508" providerId="LiveId" clId="{F2DB31E0-8EEC-4DF7-8EBF-D2689C3028B6}" dt="2020-03-31T20:10:10.623" v="5755" actId="20577"/>
        <pc:sldMkLst>
          <pc:docMk/>
          <pc:sldMk cId="2148702956" sldId="284"/>
        </pc:sldMkLst>
        <pc:spChg chg="mod">
          <ac:chgData name="Julie Gauthier" userId="506ab6f5bdfb3508" providerId="LiveId" clId="{F2DB31E0-8EEC-4DF7-8EBF-D2689C3028B6}" dt="2020-03-31T20:10:10.623" v="5755" actId="20577"/>
          <ac:spMkLst>
            <pc:docMk/>
            <pc:sldMk cId="2148702956" sldId="284"/>
            <ac:spMk id="3" creationId="{00000000-0000-0000-0000-000000000000}"/>
          </ac:spMkLst>
        </pc:spChg>
      </pc:sldChg>
      <pc:sldChg chg="modSp mod">
        <pc:chgData name="Julie Gauthier" userId="506ab6f5bdfb3508" providerId="LiveId" clId="{F2DB31E0-8EEC-4DF7-8EBF-D2689C3028B6}" dt="2020-03-31T20:10:25.689" v="5761" actId="20577"/>
        <pc:sldMkLst>
          <pc:docMk/>
          <pc:sldMk cId="2079172960" sldId="285"/>
        </pc:sldMkLst>
        <pc:spChg chg="mod">
          <ac:chgData name="Julie Gauthier" userId="506ab6f5bdfb3508" providerId="LiveId" clId="{F2DB31E0-8EEC-4DF7-8EBF-D2689C3028B6}" dt="2020-03-31T20:10:25.689" v="5761" actId="20577"/>
          <ac:spMkLst>
            <pc:docMk/>
            <pc:sldMk cId="2079172960" sldId="285"/>
            <ac:spMk id="3" creationId="{00000000-0000-0000-0000-000000000000}"/>
          </ac:spMkLst>
        </pc:spChg>
      </pc:sldChg>
      <pc:sldChg chg="addCm modCm">
        <pc:chgData name="Julie Gauthier" userId="506ab6f5bdfb3508" providerId="LiveId" clId="{F2DB31E0-8EEC-4DF7-8EBF-D2689C3028B6}" dt="2020-03-31T20:16:01.215" v="5767"/>
        <pc:sldMkLst>
          <pc:docMk/>
          <pc:sldMk cId="1514960424" sldId="286"/>
        </pc:sldMkLst>
      </pc:sldChg>
      <pc:sldChg chg="addCm modCm">
        <pc:chgData name="Julie Gauthier" userId="506ab6f5bdfb3508" providerId="LiveId" clId="{F2DB31E0-8EEC-4DF7-8EBF-D2689C3028B6}" dt="2020-03-31T20:14:36.743" v="5764"/>
        <pc:sldMkLst>
          <pc:docMk/>
          <pc:sldMk cId="1189032976" sldId="289"/>
        </pc:sldMkLst>
      </pc:sldChg>
      <pc:sldChg chg="modCm">
        <pc:chgData name="Julie Gauthier" userId="506ab6f5bdfb3508" providerId="LiveId" clId="{F2DB31E0-8EEC-4DF7-8EBF-D2689C3028B6}" dt="2020-03-31T20:15:02.829" v="5765"/>
        <pc:sldMkLst>
          <pc:docMk/>
          <pc:sldMk cId="3527180141" sldId="291"/>
        </pc:sldMkLst>
      </pc:sldChg>
      <pc:sldChg chg="delCm modCm">
        <pc:chgData name="Julie Gauthier" userId="506ab6f5bdfb3508" providerId="LiveId" clId="{F2DB31E0-8EEC-4DF7-8EBF-D2689C3028B6}" dt="2020-03-31T20:16:59.359" v="5769"/>
        <pc:sldMkLst>
          <pc:docMk/>
          <pc:sldMk cId="3632837401" sldId="292"/>
        </pc:sldMkLst>
      </pc:sldChg>
      <pc:sldChg chg="addCm modCm">
        <pc:chgData name="Julie Gauthier" userId="506ab6f5bdfb3508" providerId="LiveId" clId="{F2DB31E0-8EEC-4DF7-8EBF-D2689C3028B6}" dt="2020-03-27T18:23:21.346" v="1"/>
        <pc:sldMkLst>
          <pc:docMk/>
          <pc:sldMk cId="399798594" sldId="293"/>
        </pc:sldMkLst>
      </pc:sldChg>
      <pc:sldChg chg="modSp mod">
        <pc:chgData name="Julie Gauthier" userId="506ab6f5bdfb3508" providerId="LiveId" clId="{F2DB31E0-8EEC-4DF7-8EBF-D2689C3028B6}" dt="2020-03-27T18:24:42.937" v="40" actId="20577"/>
        <pc:sldMkLst>
          <pc:docMk/>
          <pc:sldMk cId="2824387598" sldId="294"/>
        </pc:sldMkLst>
        <pc:spChg chg="mod">
          <ac:chgData name="Julie Gauthier" userId="506ab6f5bdfb3508" providerId="LiveId" clId="{F2DB31E0-8EEC-4DF7-8EBF-D2689C3028B6}" dt="2020-03-27T18:24:42.937" v="40" actId="20577"/>
          <ac:spMkLst>
            <pc:docMk/>
            <pc:sldMk cId="2824387598" sldId="294"/>
            <ac:spMk id="3" creationId="{00000000-0000-0000-0000-000000000000}"/>
          </ac:spMkLst>
        </pc:spChg>
      </pc:sldChg>
      <pc:sldChg chg="addSp delSp modSp mod addCm modCm">
        <pc:chgData name="Julie Gauthier" userId="506ab6f5bdfb3508" providerId="LiveId" clId="{F2DB31E0-8EEC-4DF7-8EBF-D2689C3028B6}" dt="2020-03-31T20:26:49.131" v="5795" actId="1076"/>
        <pc:sldMkLst>
          <pc:docMk/>
          <pc:sldMk cId="3290053037" sldId="295"/>
        </pc:sldMkLst>
        <pc:spChg chg="mod">
          <ac:chgData name="Julie Gauthier" userId="506ab6f5bdfb3508" providerId="LiveId" clId="{F2DB31E0-8EEC-4DF7-8EBF-D2689C3028B6}" dt="2020-03-27T18:24:59.567" v="49" actId="20577"/>
          <ac:spMkLst>
            <pc:docMk/>
            <pc:sldMk cId="3290053037" sldId="295"/>
            <ac:spMk id="2" creationId="{00000000-0000-0000-0000-000000000000}"/>
          </ac:spMkLst>
        </pc:spChg>
        <pc:spChg chg="mod">
          <ac:chgData name="Julie Gauthier" userId="506ab6f5bdfb3508" providerId="LiveId" clId="{F2DB31E0-8EEC-4DF7-8EBF-D2689C3028B6}" dt="2020-03-31T20:24:28.453" v="5781"/>
          <ac:spMkLst>
            <pc:docMk/>
            <pc:sldMk cId="3290053037" sldId="295"/>
            <ac:spMk id="3" creationId="{00000000-0000-0000-0000-000000000000}"/>
          </ac:spMkLst>
        </pc:spChg>
        <pc:spChg chg="add mod">
          <ac:chgData name="Julie Gauthier" userId="506ab6f5bdfb3508" providerId="LiveId" clId="{F2DB31E0-8EEC-4DF7-8EBF-D2689C3028B6}" dt="2020-03-31T20:25:49.005" v="5792" actId="339"/>
          <ac:spMkLst>
            <pc:docMk/>
            <pc:sldMk cId="3290053037" sldId="295"/>
            <ac:spMk id="6" creationId="{6FCD119D-C344-4831-8957-7C35DBCB3F94}"/>
          </ac:spMkLst>
        </pc:spChg>
        <pc:spChg chg="add mod">
          <ac:chgData name="Julie Gauthier" userId="506ab6f5bdfb3508" providerId="LiveId" clId="{F2DB31E0-8EEC-4DF7-8EBF-D2689C3028B6}" dt="2020-03-31T20:26:49.131" v="5795" actId="1076"/>
          <ac:spMkLst>
            <pc:docMk/>
            <pc:sldMk cId="3290053037" sldId="295"/>
            <ac:spMk id="8" creationId="{A1414840-5ADF-4BC1-B1DA-2AF2F62347A9}"/>
          </ac:spMkLst>
        </pc:spChg>
        <pc:picChg chg="del mod">
          <ac:chgData name="Julie Gauthier" userId="506ab6f5bdfb3508" providerId="LiveId" clId="{F2DB31E0-8EEC-4DF7-8EBF-D2689C3028B6}" dt="2020-03-31T20:19:10.687" v="5772" actId="478"/>
          <ac:picMkLst>
            <pc:docMk/>
            <pc:sldMk cId="3290053037" sldId="295"/>
            <ac:picMk id="7" creationId="{00000000-0000-0000-0000-000000000000}"/>
          </ac:picMkLst>
        </pc:picChg>
      </pc:sldChg>
      <pc:sldChg chg="addCm modCm">
        <pc:chgData name="Julie Gauthier" userId="506ab6f5bdfb3508" providerId="LiveId" clId="{F2DB31E0-8EEC-4DF7-8EBF-D2689C3028B6}" dt="2020-03-27T18:26:29.994" v="53"/>
        <pc:sldMkLst>
          <pc:docMk/>
          <pc:sldMk cId="443146238" sldId="296"/>
        </pc:sldMkLst>
      </pc:sldChg>
      <pc:sldChg chg="addSp delSp modSp mod addCm modCm">
        <pc:chgData name="Julie Gauthier" userId="506ab6f5bdfb3508" providerId="LiveId" clId="{F2DB31E0-8EEC-4DF7-8EBF-D2689C3028B6}" dt="2020-03-27T18:35:29.203" v="80" actId="1076"/>
        <pc:sldMkLst>
          <pc:docMk/>
          <pc:sldMk cId="2723257611" sldId="297"/>
        </pc:sldMkLst>
        <pc:spChg chg="add mod">
          <ac:chgData name="Julie Gauthier" userId="506ab6f5bdfb3508" providerId="LiveId" clId="{F2DB31E0-8EEC-4DF7-8EBF-D2689C3028B6}" dt="2020-03-27T18:34:54.937" v="76" actId="1076"/>
          <ac:spMkLst>
            <pc:docMk/>
            <pc:sldMk cId="2723257611" sldId="297"/>
            <ac:spMk id="6" creationId="{86262002-57A2-4978-B1EF-F3C2D7CA1A8B}"/>
          </ac:spMkLst>
        </pc:spChg>
        <pc:picChg chg="del">
          <ac:chgData name="Julie Gauthier" userId="506ab6f5bdfb3508" providerId="LiveId" clId="{F2DB31E0-8EEC-4DF7-8EBF-D2689C3028B6}" dt="2020-03-27T18:35:14.044" v="78" actId="21"/>
          <ac:picMkLst>
            <pc:docMk/>
            <pc:sldMk cId="2723257611" sldId="297"/>
            <ac:picMk id="7" creationId="{00000000-0000-0000-0000-000000000000}"/>
          </ac:picMkLst>
        </pc:picChg>
        <pc:picChg chg="add del">
          <ac:chgData name="Julie Gauthier" userId="506ab6f5bdfb3508" providerId="LiveId" clId="{F2DB31E0-8EEC-4DF7-8EBF-D2689C3028B6}" dt="2020-03-27T18:35:14.044" v="78" actId="21"/>
          <ac:picMkLst>
            <pc:docMk/>
            <pc:sldMk cId="2723257611" sldId="297"/>
            <ac:picMk id="3074" creationId="{A44C6BE0-7287-433E-BBBC-F60A5189A97E}"/>
          </ac:picMkLst>
        </pc:picChg>
        <pc:picChg chg="add mod">
          <ac:chgData name="Julie Gauthier" userId="506ab6f5bdfb3508" providerId="LiveId" clId="{F2DB31E0-8EEC-4DF7-8EBF-D2689C3028B6}" dt="2020-03-27T18:35:29.203" v="80" actId="1076"/>
          <ac:picMkLst>
            <pc:docMk/>
            <pc:sldMk cId="2723257611" sldId="297"/>
            <ac:picMk id="3076" creationId="{FBE8DA04-2BEA-4097-9B85-B68867DB61DD}"/>
          </ac:picMkLst>
        </pc:picChg>
      </pc:sldChg>
      <pc:sldChg chg="addSp delSp modSp mod addCm modCm">
        <pc:chgData name="Julie Gauthier" userId="506ab6f5bdfb3508" providerId="LiveId" clId="{F2DB31E0-8EEC-4DF7-8EBF-D2689C3028B6}" dt="2020-03-27T18:40:27.302" v="101" actId="692"/>
        <pc:sldMkLst>
          <pc:docMk/>
          <pc:sldMk cId="1453119463" sldId="298"/>
        </pc:sldMkLst>
        <pc:spChg chg="mod">
          <ac:chgData name="Julie Gauthier" userId="506ab6f5bdfb3508" providerId="LiveId" clId="{F2DB31E0-8EEC-4DF7-8EBF-D2689C3028B6}" dt="2020-03-27T18:38:41.260" v="91" actId="20577"/>
          <ac:spMkLst>
            <pc:docMk/>
            <pc:sldMk cId="1453119463" sldId="298"/>
            <ac:spMk id="2" creationId="{00000000-0000-0000-0000-000000000000}"/>
          </ac:spMkLst>
        </pc:spChg>
        <pc:spChg chg="del">
          <ac:chgData name="Julie Gauthier" userId="506ab6f5bdfb3508" providerId="LiveId" clId="{F2DB31E0-8EEC-4DF7-8EBF-D2689C3028B6}" dt="2020-03-27T18:39:06.141" v="94" actId="21"/>
          <ac:spMkLst>
            <pc:docMk/>
            <pc:sldMk cId="1453119463" sldId="298"/>
            <ac:spMk id="3" creationId="{00000000-0000-0000-0000-000000000000}"/>
          </ac:spMkLst>
        </pc:spChg>
        <pc:spChg chg="add del mod">
          <ac:chgData name="Julie Gauthier" userId="506ab6f5bdfb3508" providerId="LiveId" clId="{F2DB31E0-8EEC-4DF7-8EBF-D2689C3028B6}" dt="2020-03-27T18:39:48.606" v="97"/>
          <ac:spMkLst>
            <pc:docMk/>
            <pc:sldMk cId="1453119463" sldId="298"/>
            <ac:spMk id="8" creationId="{48AB7990-1CBE-462C-AB6A-312E63B81B7C}"/>
          </ac:spMkLst>
        </pc:spChg>
        <pc:picChg chg="del">
          <ac:chgData name="Julie Gauthier" userId="506ab6f5bdfb3508" providerId="LiveId" clId="{F2DB31E0-8EEC-4DF7-8EBF-D2689C3028B6}" dt="2020-03-27T18:40:01.101" v="99" actId="21"/>
          <ac:picMkLst>
            <pc:docMk/>
            <pc:sldMk cId="1453119463" sldId="298"/>
            <ac:picMk id="6" creationId="{00000000-0000-0000-0000-000000000000}"/>
          </ac:picMkLst>
        </pc:picChg>
        <pc:picChg chg="add mod">
          <ac:chgData name="Julie Gauthier" userId="506ab6f5bdfb3508" providerId="LiveId" clId="{F2DB31E0-8EEC-4DF7-8EBF-D2689C3028B6}" dt="2020-03-27T18:40:27.302" v="101" actId="692"/>
          <ac:picMkLst>
            <pc:docMk/>
            <pc:sldMk cId="1453119463" sldId="298"/>
            <ac:picMk id="5122" creationId="{09AB6616-FC9D-4189-84B6-E714A278D3D2}"/>
          </ac:picMkLst>
        </pc:picChg>
      </pc:sldChg>
      <pc:sldChg chg="addSp delSp modSp addCm modCm">
        <pc:chgData name="Julie Gauthier" userId="506ab6f5bdfb3508" providerId="LiveId" clId="{F2DB31E0-8EEC-4DF7-8EBF-D2689C3028B6}" dt="2020-03-27T18:37:56.974" v="87"/>
        <pc:sldMkLst>
          <pc:docMk/>
          <pc:sldMk cId="738510676" sldId="299"/>
        </pc:sldMkLst>
        <pc:spChg chg="add del mod">
          <ac:chgData name="Julie Gauthier" userId="506ab6f5bdfb3508" providerId="LiveId" clId="{F2DB31E0-8EEC-4DF7-8EBF-D2689C3028B6}" dt="2020-03-27T18:37:31.754" v="86"/>
          <ac:spMkLst>
            <pc:docMk/>
            <pc:sldMk cId="738510676" sldId="299"/>
            <ac:spMk id="3" creationId="{57E72E1B-7C71-405A-90BB-114ABB21BE78}"/>
          </ac:spMkLst>
        </pc:spChg>
        <pc:picChg chg="del mod">
          <ac:chgData name="Julie Gauthier" userId="506ab6f5bdfb3508" providerId="LiveId" clId="{F2DB31E0-8EEC-4DF7-8EBF-D2689C3028B6}" dt="2020-03-27T18:37:20.365" v="85" actId="21"/>
          <ac:picMkLst>
            <pc:docMk/>
            <pc:sldMk cId="738510676" sldId="299"/>
            <ac:picMk id="6" creationId="{00000000-0000-0000-0000-000000000000}"/>
          </ac:picMkLst>
        </pc:picChg>
        <pc:picChg chg="add del mod">
          <ac:chgData name="Julie Gauthier" userId="506ab6f5bdfb3508" providerId="LiveId" clId="{F2DB31E0-8EEC-4DF7-8EBF-D2689C3028B6}" dt="2020-03-27T18:37:20.365" v="85" actId="21"/>
          <ac:picMkLst>
            <pc:docMk/>
            <pc:sldMk cId="738510676" sldId="299"/>
            <ac:picMk id="4098" creationId="{6C459384-B318-4BD0-84B5-AC03AA579680}"/>
          </ac:picMkLst>
        </pc:picChg>
        <pc:picChg chg="add mod">
          <ac:chgData name="Julie Gauthier" userId="506ab6f5bdfb3508" providerId="LiveId" clId="{F2DB31E0-8EEC-4DF7-8EBF-D2689C3028B6}" dt="2020-03-27T18:37:56.974" v="87"/>
          <ac:picMkLst>
            <pc:docMk/>
            <pc:sldMk cId="738510676" sldId="299"/>
            <ac:picMk id="4100" creationId="{1D9575A8-E257-47F8-AEB7-2CB8753596DD}"/>
          </ac:picMkLst>
        </pc:picChg>
      </pc:sldChg>
      <pc:sldChg chg="addCm modCm">
        <pc:chgData name="Julie Gauthier" userId="506ab6f5bdfb3508" providerId="LiveId" clId="{F2DB31E0-8EEC-4DF7-8EBF-D2689C3028B6}" dt="2020-03-27T18:43:45.929" v="103"/>
        <pc:sldMkLst>
          <pc:docMk/>
          <pc:sldMk cId="2742660253" sldId="300"/>
        </pc:sldMkLst>
      </pc:sldChg>
      <pc:sldChg chg="modSp mod">
        <pc:chgData name="Julie Gauthier" userId="506ab6f5bdfb3508" providerId="LiveId" clId="{F2DB31E0-8EEC-4DF7-8EBF-D2689C3028B6}" dt="2020-03-27T19:44:20.246" v="1247" actId="20577"/>
        <pc:sldMkLst>
          <pc:docMk/>
          <pc:sldMk cId="1134746159" sldId="301"/>
        </pc:sldMkLst>
        <pc:spChg chg="mod">
          <ac:chgData name="Julie Gauthier" userId="506ab6f5bdfb3508" providerId="LiveId" clId="{F2DB31E0-8EEC-4DF7-8EBF-D2689C3028B6}" dt="2020-03-27T19:44:03.939" v="1237" actId="6549"/>
          <ac:spMkLst>
            <pc:docMk/>
            <pc:sldMk cId="1134746159" sldId="301"/>
            <ac:spMk id="2" creationId="{00000000-0000-0000-0000-000000000000}"/>
          </ac:spMkLst>
        </pc:spChg>
        <pc:spChg chg="mod">
          <ac:chgData name="Julie Gauthier" userId="506ab6f5bdfb3508" providerId="LiveId" clId="{F2DB31E0-8EEC-4DF7-8EBF-D2689C3028B6}" dt="2020-03-27T19:44:20.246" v="1247" actId="20577"/>
          <ac:spMkLst>
            <pc:docMk/>
            <pc:sldMk cId="1134746159" sldId="301"/>
            <ac:spMk id="3" creationId="{00000000-0000-0000-0000-000000000000}"/>
          </ac:spMkLst>
        </pc:spChg>
      </pc:sldChg>
      <pc:sldChg chg="modSp mod">
        <pc:chgData name="Julie Gauthier" userId="506ab6f5bdfb3508" providerId="LiveId" clId="{F2DB31E0-8EEC-4DF7-8EBF-D2689C3028B6}" dt="2020-03-27T19:44:53.580" v="1248" actId="113"/>
        <pc:sldMkLst>
          <pc:docMk/>
          <pc:sldMk cId="2840550736" sldId="304"/>
        </pc:sldMkLst>
        <pc:spChg chg="mod">
          <ac:chgData name="Julie Gauthier" userId="506ab6f5bdfb3508" providerId="LiveId" clId="{F2DB31E0-8EEC-4DF7-8EBF-D2689C3028B6}" dt="2020-03-27T19:44:53.580" v="1248" actId="113"/>
          <ac:spMkLst>
            <pc:docMk/>
            <pc:sldMk cId="2840550736" sldId="304"/>
            <ac:spMk id="2" creationId="{00000000-0000-0000-0000-000000000000}"/>
          </ac:spMkLst>
        </pc:spChg>
      </pc:sldChg>
      <pc:sldChg chg="modSp mod">
        <pc:chgData name="Julie Gauthier" userId="506ab6f5bdfb3508" providerId="LiveId" clId="{F2DB31E0-8EEC-4DF7-8EBF-D2689C3028B6}" dt="2020-03-27T19:45:00.748" v="1249" actId="113"/>
        <pc:sldMkLst>
          <pc:docMk/>
          <pc:sldMk cId="3651050873" sldId="305"/>
        </pc:sldMkLst>
        <pc:spChg chg="mod">
          <ac:chgData name="Julie Gauthier" userId="506ab6f5bdfb3508" providerId="LiveId" clId="{F2DB31E0-8EEC-4DF7-8EBF-D2689C3028B6}" dt="2020-03-27T19:45:00.748" v="1249" actId="113"/>
          <ac:spMkLst>
            <pc:docMk/>
            <pc:sldMk cId="3651050873" sldId="305"/>
            <ac:spMk id="2" creationId="{00000000-0000-0000-0000-000000000000}"/>
          </ac:spMkLst>
        </pc:spChg>
      </pc:sldChg>
      <pc:sldChg chg="modSp mod modNotesTx">
        <pc:chgData name="Julie Gauthier" userId="506ab6f5bdfb3508" providerId="LiveId" clId="{F2DB31E0-8EEC-4DF7-8EBF-D2689C3028B6}" dt="2020-03-27T19:46:04.036" v="1257" actId="122"/>
        <pc:sldMkLst>
          <pc:docMk/>
          <pc:sldMk cId="1272065898" sldId="306"/>
        </pc:sldMkLst>
        <pc:spChg chg="mod">
          <ac:chgData name="Julie Gauthier" userId="506ab6f5bdfb3508" providerId="LiveId" clId="{F2DB31E0-8EEC-4DF7-8EBF-D2689C3028B6}" dt="2020-03-27T19:46:04.036" v="1257" actId="122"/>
          <ac:spMkLst>
            <pc:docMk/>
            <pc:sldMk cId="1272065898" sldId="306"/>
            <ac:spMk id="2" creationId="{00000000-0000-0000-0000-000000000000}"/>
          </ac:spMkLst>
        </pc:spChg>
        <pc:spChg chg="mod">
          <ac:chgData name="Julie Gauthier" userId="506ab6f5bdfb3508" providerId="LiveId" clId="{F2DB31E0-8EEC-4DF7-8EBF-D2689C3028B6}" dt="2020-03-27T19:39:05.197" v="712" actId="20577"/>
          <ac:spMkLst>
            <pc:docMk/>
            <pc:sldMk cId="1272065898" sldId="306"/>
            <ac:spMk id="3" creationId="{00000000-0000-0000-0000-000000000000}"/>
          </ac:spMkLst>
        </pc:spChg>
      </pc:sldChg>
      <pc:sldChg chg="modSp mod modNotesTx">
        <pc:chgData name="Julie Gauthier" userId="506ab6f5bdfb3508" providerId="LiveId" clId="{F2DB31E0-8EEC-4DF7-8EBF-D2689C3028B6}" dt="2020-03-27T19:59:42.514" v="1359" actId="14100"/>
        <pc:sldMkLst>
          <pc:docMk/>
          <pc:sldMk cId="4293701843" sldId="307"/>
        </pc:sldMkLst>
        <pc:spChg chg="mod">
          <ac:chgData name="Julie Gauthier" userId="506ab6f5bdfb3508" providerId="LiveId" clId="{F2DB31E0-8EEC-4DF7-8EBF-D2689C3028B6}" dt="2020-03-27T19:46:12.569" v="1258" actId="113"/>
          <ac:spMkLst>
            <pc:docMk/>
            <pc:sldMk cId="4293701843" sldId="307"/>
            <ac:spMk id="2" creationId="{00000000-0000-0000-0000-000000000000}"/>
          </ac:spMkLst>
        </pc:spChg>
        <pc:spChg chg="mod">
          <ac:chgData name="Julie Gauthier" userId="506ab6f5bdfb3508" providerId="LiveId" clId="{F2DB31E0-8EEC-4DF7-8EBF-D2689C3028B6}" dt="2020-03-27T19:59:42.514" v="1359" actId="14100"/>
          <ac:spMkLst>
            <pc:docMk/>
            <pc:sldMk cId="4293701843" sldId="307"/>
            <ac:spMk id="3" creationId="{00000000-0000-0000-0000-000000000000}"/>
          </ac:spMkLst>
        </pc:spChg>
      </pc:sldChg>
      <pc:sldChg chg="modSp mod">
        <pc:chgData name="Julie Gauthier" userId="506ab6f5bdfb3508" providerId="LiveId" clId="{F2DB31E0-8EEC-4DF7-8EBF-D2689C3028B6}" dt="2020-03-27T19:59:36.886" v="1358" actId="27636"/>
        <pc:sldMkLst>
          <pc:docMk/>
          <pc:sldMk cId="3008244969" sldId="308"/>
        </pc:sldMkLst>
        <pc:spChg chg="mod">
          <ac:chgData name="Julie Gauthier" userId="506ab6f5bdfb3508" providerId="LiveId" clId="{F2DB31E0-8EEC-4DF7-8EBF-D2689C3028B6}" dt="2020-03-27T19:46:17.747" v="1259" actId="113"/>
          <ac:spMkLst>
            <pc:docMk/>
            <pc:sldMk cId="3008244969" sldId="308"/>
            <ac:spMk id="2" creationId="{00000000-0000-0000-0000-000000000000}"/>
          </ac:spMkLst>
        </pc:spChg>
        <pc:spChg chg="mod">
          <ac:chgData name="Julie Gauthier" userId="506ab6f5bdfb3508" providerId="LiveId" clId="{F2DB31E0-8EEC-4DF7-8EBF-D2689C3028B6}" dt="2020-03-27T19:59:36.886" v="1358" actId="27636"/>
          <ac:spMkLst>
            <pc:docMk/>
            <pc:sldMk cId="3008244969" sldId="308"/>
            <ac:spMk id="3" creationId="{00000000-0000-0000-0000-000000000000}"/>
          </ac:spMkLst>
        </pc:spChg>
      </pc:sldChg>
      <pc:sldChg chg="modSp mod addCm modCm">
        <pc:chgData name="Julie Gauthier" userId="506ab6f5bdfb3508" providerId="LiveId" clId="{F2DB31E0-8EEC-4DF7-8EBF-D2689C3028B6}" dt="2020-03-30T15:55:19.654" v="1576"/>
        <pc:sldMkLst>
          <pc:docMk/>
          <pc:sldMk cId="979090201" sldId="309"/>
        </pc:sldMkLst>
        <pc:spChg chg="mod">
          <ac:chgData name="Julie Gauthier" userId="506ab6f5bdfb3508" providerId="LiveId" clId="{F2DB31E0-8EEC-4DF7-8EBF-D2689C3028B6}" dt="2020-03-30T15:54:53.685" v="1574" actId="20577"/>
          <ac:spMkLst>
            <pc:docMk/>
            <pc:sldMk cId="979090201" sldId="309"/>
            <ac:spMk id="3" creationId="{00000000-0000-0000-0000-000000000000}"/>
          </ac:spMkLst>
        </pc:spChg>
      </pc:sldChg>
      <pc:sldChg chg="addSp delSp modSp mod addCm modCm">
        <pc:chgData name="Julie Gauthier" userId="506ab6f5bdfb3508" providerId="LiveId" clId="{F2DB31E0-8EEC-4DF7-8EBF-D2689C3028B6}" dt="2020-03-30T20:36:51.789" v="3331"/>
        <pc:sldMkLst>
          <pc:docMk/>
          <pc:sldMk cId="890934908" sldId="310"/>
        </pc:sldMkLst>
        <pc:spChg chg="mod">
          <ac:chgData name="Julie Gauthier" userId="506ab6f5bdfb3508" providerId="LiveId" clId="{F2DB31E0-8EEC-4DF7-8EBF-D2689C3028B6}" dt="2020-03-30T15:57:16.930" v="1581" actId="20577"/>
          <ac:spMkLst>
            <pc:docMk/>
            <pc:sldMk cId="890934908" sldId="310"/>
            <ac:spMk id="2" creationId="{00000000-0000-0000-0000-000000000000}"/>
          </ac:spMkLst>
        </pc:spChg>
        <pc:spChg chg="add mod">
          <ac:chgData name="Julie Gauthier" userId="506ab6f5bdfb3508" providerId="LiveId" clId="{F2DB31E0-8EEC-4DF7-8EBF-D2689C3028B6}" dt="2020-03-30T16:00:48.959" v="1681" actId="20577"/>
          <ac:spMkLst>
            <pc:docMk/>
            <pc:sldMk cId="890934908" sldId="310"/>
            <ac:spMk id="3" creationId="{79055262-0452-4BE4-B51E-CB3DB8EDE27B}"/>
          </ac:spMkLst>
        </pc:spChg>
        <pc:spChg chg="add mod">
          <ac:chgData name="Julie Gauthier" userId="506ab6f5bdfb3508" providerId="LiveId" clId="{F2DB31E0-8EEC-4DF7-8EBF-D2689C3028B6}" dt="2020-03-30T16:05:55.807" v="1793" actId="1076"/>
          <ac:spMkLst>
            <pc:docMk/>
            <pc:sldMk cId="890934908" sldId="310"/>
            <ac:spMk id="10" creationId="{B21560EE-862E-4F12-895B-FEA2AD82C4E2}"/>
          </ac:spMkLst>
        </pc:spChg>
        <pc:picChg chg="add del mod ord">
          <ac:chgData name="Julie Gauthier" userId="506ab6f5bdfb3508" providerId="LiveId" clId="{F2DB31E0-8EEC-4DF7-8EBF-D2689C3028B6}" dt="2020-03-30T16:02:04.397" v="1686" actId="21"/>
          <ac:picMkLst>
            <pc:docMk/>
            <pc:sldMk cId="890934908" sldId="310"/>
            <ac:picMk id="6" creationId="{B05508B8-3471-46D7-B2C8-1994C017C197}"/>
          </ac:picMkLst>
        </pc:picChg>
        <pc:picChg chg="del mod">
          <ac:chgData name="Julie Gauthier" userId="506ab6f5bdfb3508" providerId="LiveId" clId="{F2DB31E0-8EEC-4DF7-8EBF-D2689C3028B6}" dt="2020-03-30T15:57:36.157" v="1583" actId="21"/>
          <ac:picMkLst>
            <pc:docMk/>
            <pc:sldMk cId="890934908" sldId="310"/>
            <ac:picMk id="8" creationId="{00000000-0000-0000-0000-000000000000}"/>
          </ac:picMkLst>
        </pc:picChg>
        <pc:cxnChg chg="mod">
          <ac:chgData name="Julie Gauthier" userId="506ab6f5bdfb3508" providerId="LiveId" clId="{F2DB31E0-8EEC-4DF7-8EBF-D2689C3028B6}" dt="2020-03-30T16:06:00.283" v="1794" actId="14100"/>
          <ac:cxnSpMkLst>
            <pc:docMk/>
            <pc:sldMk cId="890934908" sldId="310"/>
            <ac:cxnSpMk id="7" creationId="{00000000-0000-0000-0000-000000000000}"/>
          </ac:cxnSpMkLst>
        </pc:cxnChg>
        <pc:cxnChg chg="mod">
          <ac:chgData name="Julie Gauthier" userId="506ab6f5bdfb3508" providerId="LiveId" clId="{F2DB31E0-8EEC-4DF7-8EBF-D2689C3028B6}" dt="2020-03-30T16:06:11.894" v="1797" actId="14100"/>
          <ac:cxnSpMkLst>
            <pc:docMk/>
            <pc:sldMk cId="890934908" sldId="310"/>
            <ac:cxnSpMk id="9" creationId="{00000000-0000-0000-0000-000000000000}"/>
          </ac:cxnSpMkLst>
        </pc:cxnChg>
      </pc:sldChg>
      <pc:sldChg chg="addSp delSp modSp mod addCm modCm">
        <pc:chgData name="Julie Gauthier" userId="506ab6f5bdfb3508" providerId="LiveId" clId="{F2DB31E0-8EEC-4DF7-8EBF-D2689C3028B6}" dt="2020-03-30T16:10:53.874" v="1833" actId="20577"/>
        <pc:sldMkLst>
          <pc:docMk/>
          <pc:sldMk cId="3056139897" sldId="311"/>
        </pc:sldMkLst>
        <pc:spChg chg="add mod">
          <ac:chgData name="Julie Gauthier" userId="506ab6f5bdfb3508" providerId="LiveId" clId="{F2DB31E0-8EEC-4DF7-8EBF-D2689C3028B6}" dt="2020-03-30T16:07:16.816" v="1800" actId="14100"/>
          <ac:spMkLst>
            <pc:docMk/>
            <pc:sldMk cId="3056139897" sldId="311"/>
            <ac:spMk id="3" creationId="{D975C058-530D-455A-8B5D-0D2CF5A19B0C}"/>
          </ac:spMkLst>
        </pc:spChg>
        <pc:spChg chg="add mod">
          <ac:chgData name="Julie Gauthier" userId="506ab6f5bdfb3508" providerId="LiveId" clId="{F2DB31E0-8EEC-4DF7-8EBF-D2689C3028B6}" dt="2020-03-30T16:10:53.874" v="1833" actId="20577"/>
          <ac:spMkLst>
            <pc:docMk/>
            <pc:sldMk cId="3056139897" sldId="311"/>
            <ac:spMk id="12" creationId="{750F8E33-7258-4079-9EBA-462F354279E2}"/>
          </ac:spMkLst>
        </pc:spChg>
        <pc:spChg chg="add mod">
          <ac:chgData name="Julie Gauthier" userId="506ab6f5bdfb3508" providerId="LiveId" clId="{F2DB31E0-8EEC-4DF7-8EBF-D2689C3028B6}" dt="2020-03-30T16:09:54.268" v="1830" actId="20577"/>
          <ac:spMkLst>
            <pc:docMk/>
            <pc:sldMk cId="3056139897" sldId="311"/>
            <ac:spMk id="13" creationId="{D3CF678E-3396-4105-A444-7DCE0137621F}"/>
          </ac:spMkLst>
        </pc:spChg>
        <pc:picChg chg="add">
          <ac:chgData name="Julie Gauthier" userId="506ab6f5bdfb3508" providerId="LiveId" clId="{F2DB31E0-8EEC-4DF7-8EBF-D2689C3028B6}" dt="2020-03-30T16:07:29.603" v="1801"/>
          <ac:picMkLst>
            <pc:docMk/>
            <pc:sldMk cId="3056139897" sldId="311"/>
            <ac:picMk id="6" creationId="{900AB050-F4EE-400F-8AB0-42569D0F89BC}"/>
          </ac:picMkLst>
        </pc:picChg>
        <pc:picChg chg="del">
          <ac:chgData name="Julie Gauthier" userId="506ab6f5bdfb3508" providerId="LiveId" clId="{F2DB31E0-8EEC-4DF7-8EBF-D2689C3028B6}" dt="2020-03-30T16:07:04.774" v="1798" actId="21"/>
          <ac:picMkLst>
            <pc:docMk/>
            <pc:sldMk cId="3056139897" sldId="311"/>
            <ac:picMk id="8" creationId="{00000000-0000-0000-0000-000000000000}"/>
          </ac:picMkLst>
        </pc:picChg>
        <pc:picChg chg="add">
          <ac:chgData name="Julie Gauthier" userId="506ab6f5bdfb3508" providerId="LiveId" clId="{F2DB31E0-8EEC-4DF7-8EBF-D2689C3028B6}" dt="2020-03-30T16:08:04.268" v="1806"/>
          <ac:picMkLst>
            <pc:docMk/>
            <pc:sldMk cId="3056139897" sldId="311"/>
            <ac:picMk id="11" creationId="{881E61AF-8297-4DD9-9A8E-5A9910B65B59}"/>
          </ac:picMkLst>
        </pc:picChg>
        <pc:cxnChg chg="del">
          <ac:chgData name="Julie Gauthier" userId="506ab6f5bdfb3508" providerId="LiveId" clId="{F2DB31E0-8EEC-4DF7-8EBF-D2689C3028B6}" dt="2020-03-30T16:07:41.240" v="1802" actId="21"/>
          <ac:cxnSpMkLst>
            <pc:docMk/>
            <pc:sldMk cId="3056139897" sldId="311"/>
            <ac:cxnSpMk id="7" creationId="{00000000-0000-0000-0000-000000000000}"/>
          </ac:cxnSpMkLst>
        </pc:cxnChg>
        <pc:cxnChg chg="del mod">
          <ac:chgData name="Julie Gauthier" userId="506ab6f5bdfb3508" providerId="LiveId" clId="{F2DB31E0-8EEC-4DF7-8EBF-D2689C3028B6}" dt="2020-03-30T16:07:53.082" v="1805" actId="21"/>
          <ac:cxnSpMkLst>
            <pc:docMk/>
            <pc:sldMk cId="3056139897" sldId="311"/>
            <ac:cxnSpMk id="9" creationId="{00000000-0000-0000-0000-000000000000}"/>
          </ac:cxnSpMkLst>
        </pc:cxnChg>
      </pc:sldChg>
      <pc:sldChg chg="addSp delSp modSp mod">
        <pc:chgData name="Julie Gauthier" userId="506ab6f5bdfb3508" providerId="LiveId" clId="{F2DB31E0-8EEC-4DF7-8EBF-D2689C3028B6}" dt="2020-03-30T18:14:55.059" v="1928" actId="14100"/>
        <pc:sldMkLst>
          <pc:docMk/>
          <pc:sldMk cId="3587381285" sldId="312"/>
        </pc:sldMkLst>
        <pc:spChg chg="add mod">
          <ac:chgData name="Julie Gauthier" userId="506ab6f5bdfb3508" providerId="LiveId" clId="{F2DB31E0-8EEC-4DF7-8EBF-D2689C3028B6}" dt="2020-03-30T18:13:58.236" v="1924" actId="20577"/>
          <ac:spMkLst>
            <pc:docMk/>
            <pc:sldMk cId="3587381285" sldId="312"/>
            <ac:spMk id="3" creationId="{5274EFCA-893B-4703-8EF1-5134924D0E27}"/>
          </ac:spMkLst>
        </pc:spChg>
        <pc:spChg chg="add mod">
          <ac:chgData name="Julie Gauthier" userId="506ab6f5bdfb3508" providerId="LiveId" clId="{F2DB31E0-8EEC-4DF7-8EBF-D2689C3028B6}" dt="2020-03-30T18:13:50.299" v="1916" actId="20577"/>
          <ac:spMkLst>
            <pc:docMk/>
            <pc:sldMk cId="3587381285" sldId="312"/>
            <ac:spMk id="6" creationId="{8D55E277-0612-41CD-A6A0-015E14CE44C0}"/>
          </ac:spMkLst>
        </pc:spChg>
        <pc:picChg chg="del">
          <ac:chgData name="Julie Gauthier" userId="506ab6f5bdfb3508" providerId="LiveId" clId="{F2DB31E0-8EEC-4DF7-8EBF-D2689C3028B6}" dt="2020-03-30T16:12:07.970" v="1834" actId="21"/>
          <ac:picMkLst>
            <pc:docMk/>
            <pc:sldMk cId="3587381285" sldId="312"/>
            <ac:picMk id="8" creationId="{00000000-0000-0000-0000-000000000000}"/>
          </ac:picMkLst>
        </pc:picChg>
        <pc:cxnChg chg="mod">
          <ac:chgData name="Julie Gauthier" userId="506ab6f5bdfb3508" providerId="LiveId" clId="{F2DB31E0-8EEC-4DF7-8EBF-D2689C3028B6}" dt="2020-03-30T18:14:44.957" v="1925" actId="1076"/>
          <ac:cxnSpMkLst>
            <pc:docMk/>
            <pc:sldMk cId="3587381285" sldId="312"/>
            <ac:cxnSpMk id="7" creationId="{00000000-0000-0000-0000-000000000000}"/>
          </ac:cxnSpMkLst>
        </pc:cxnChg>
        <pc:cxnChg chg="mod">
          <ac:chgData name="Julie Gauthier" userId="506ab6f5bdfb3508" providerId="LiveId" clId="{F2DB31E0-8EEC-4DF7-8EBF-D2689C3028B6}" dt="2020-03-30T18:14:55.059" v="1928" actId="14100"/>
          <ac:cxnSpMkLst>
            <pc:docMk/>
            <pc:sldMk cId="3587381285" sldId="312"/>
            <ac:cxnSpMk id="9" creationId="{00000000-0000-0000-0000-000000000000}"/>
          </ac:cxnSpMkLst>
        </pc:cxnChg>
      </pc:sldChg>
      <pc:sldChg chg="modSp mod">
        <pc:chgData name="Julie Gauthier" userId="506ab6f5bdfb3508" providerId="LiveId" clId="{F2DB31E0-8EEC-4DF7-8EBF-D2689C3028B6}" dt="2020-03-30T18:15:33.997" v="1929" actId="20577"/>
        <pc:sldMkLst>
          <pc:docMk/>
          <pc:sldMk cId="1443774910" sldId="313"/>
        </pc:sldMkLst>
        <pc:spChg chg="mod">
          <ac:chgData name="Julie Gauthier" userId="506ab6f5bdfb3508" providerId="LiveId" clId="{F2DB31E0-8EEC-4DF7-8EBF-D2689C3028B6}" dt="2020-03-30T18:15:33.997" v="1929" actId="20577"/>
          <ac:spMkLst>
            <pc:docMk/>
            <pc:sldMk cId="1443774910" sldId="313"/>
            <ac:spMk id="3" creationId="{00000000-0000-0000-0000-000000000000}"/>
          </ac:spMkLst>
        </pc:spChg>
      </pc:sldChg>
      <pc:sldChg chg="modSp mod">
        <pc:chgData name="Julie Gauthier" userId="506ab6f5bdfb3508" providerId="LiveId" clId="{F2DB31E0-8EEC-4DF7-8EBF-D2689C3028B6}" dt="2020-03-30T18:46:29.608" v="1941" actId="20577"/>
        <pc:sldMkLst>
          <pc:docMk/>
          <pc:sldMk cId="3154233333" sldId="314"/>
        </pc:sldMkLst>
        <pc:spChg chg="mod">
          <ac:chgData name="Julie Gauthier" userId="506ab6f5bdfb3508" providerId="LiveId" clId="{F2DB31E0-8EEC-4DF7-8EBF-D2689C3028B6}" dt="2020-03-30T18:46:29.608" v="1941" actId="20577"/>
          <ac:spMkLst>
            <pc:docMk/>
            <pc:sldMk cId="3154233333" sldId="314"/>
            <ac:spMk id="3" creationId="{00000000-0000-0000-0000-000000000000}"/>
          </ac:spMkLst>
        </pc:spChg>
      </pc:sldChg>
      <pc:sldChg chg="modSp mod">
        <pc:chgData name="Julie Gauthier" userId="506ab6f5bdfb3508" providerId="LiveId" clId="{F2DB31E0-8EEC-4DF7-8EBF-D2689C3028B6}" dt="2020-03-30T18:48:02.877" v="1984" actId="6549"/>
        <pc:sldMkLst>
          <pc:docMk/>
          <pc:sldMk cId="581517394" sldId="315"/>
        </pc:sldMkLst>
        <pc:spChg chg="mod">
          <ac:chgData name="Julie Gauthier" userId="506ab6f5bdfb3508" providerId="LiveId" clId="{F2DB31E0-8EEC-4DF7-8EBF-D2689C3028B6}" dt="2020-03-30T18:48:02.877" v="1984" actId="6549"/>
          <ac:spMkLst>
            <pc:docMk/>
            <pc:sldMk cId="581517394" sldId="315"/>
            <ac:spMk id="3" creationId="{00000000-0000-0000-0000-000000000000}"/>
          </ac:spMkLst>
        </pc:spChg>
      </pc:sldChg>
      <pc:sldChg chg="delSp modSp mod">
        <pc:chgData name="Julie Gauthier" userId="506ab6f5bdfb3508" providerId="LiveId" clId="{F2DB31E0-8EEC-4DF7-8EBF-D2689C3028B6}" dt="2020-03-30T18:54:21.104" v="2141" actId="20577"/>
        <pc:sldMkLst>
          <pc:docMk/>
          <pc:sldMk cId="3337665632" sldId="316"/>
        </pc:sldMkLst>
        <pc:spChg chg="mod">
          <ac:chgData name="Julie Gauthier" userId="506ab6f5bdfb3508" providerId="LiveId" clId="{F2DB31E0-8EEC-4DF7-8EBF-D2689C3028B6}" dt="2020-03-30T18:54:21.104" v="2141" actId="20577"/>
          <ac:spMkLst>
            <pc:docMk/>
            <pc:sldMk cId="3337665632" sldId="316"/>
            <ac:spMk id="3" creationId="{00000000-0000-0000-0000-000000000000}"/>
          </ac:spMkLst>
        </pc:spChg>
        <pc:picChg chg="del mod">
          <ac:chgData name="Julie Gauthier" userId="506ab6f5bdfb3508" providerId="LiveId" clId="{F2DB31E0-8EEC-4DF7-8EBF-D2689C3028B6}" dt="2020-03-30T18:49:43.119" v="1997" actId="21"/>
          <ac:picMkLst>
            <pc:docMk/>
            <pc:sldMk cId="3337665632" sldId="316"/>
            <ac:picMk id="7" creationId="{00000000-0000-0000-0000-000000000000}"/>
          </ac:picMkLst>
        </pc:picChg>
      </pc:sldChg>
      <pc:sldChg chg="modSp mod">
        <pc:chgData name="Julie Gauthier" userId="506ab6f5bdfb3508" providerId="LiveId" clId="{F2DB31E0-8EEC-4DF7-8EBF-D2689C3028B6}" dt="2020-03-30T18:56:12.385" v="2149" actId="20577"/>
        <pc:sldMkLst>
          <pc:docMk/>
          <pc:sldMk cId="4045152937" sldId="319"/>
        </pc:sldMkLst>
        <pc:spChg chg="mod">
          <ac:chgData name="Julie Gauthier" userId="506ab6f5bdfb3508" providerId="LiveId" clId="{F2DB31E0-8EEC-4DF7-8EBF-D2689C3028B6}" dt="2020-03-30T18:56:12.385" v="2149" actId="20577"/>
          <ac:spMkLst>
            <pc:docMk/>
            <pc:sldMk cId="4045152937" sldId="319"/>
            <ac:spMk id="3" creationId="{00000000-0000-0000-0000-000000000000}"/>
          </ac:spMkLst>
        </pc:spChg>
      </pc:sldChg>
      <pc:sldChg chg="modSp mod">
        <pc:chgData name="Julie Gauthier" userId="506ab6f5bdfb3508" providerId="LiveId" clId="{F2DB31E0-8EEC-4DF7-8EBF-D2689C3028B6}" dt="2020-03-30T18:56:41.321" v="2157" actId="20577"/>
        <pc:sldMkLst>
          <pc:docMk/>
          <pc:sldMk cId="1245743087" sldId="320"/>
        </pc:sldMkLst>
        <pc:spChg chg="mod">
          <ac:chgData name="Julie Gauthier" userId="506ab6f5bdfb3508" providerId="LiveId" clId="{F2DB31E0-8EEC-4DF7-8EBF-D2689C3028B6}" dt="2020-03-30T18:56:41.321" v="2157" actId="20577"/>
          <ac:spMkLst>
            <pc:docMk/>
            <pc:sldMk cId="1245743087" sldId="320"/>
            <ac:spMk id="3" creationId="{00000000-0000-0000-0000-000000000000}"/>
          </ac:spMkLst>
        </pc:spChg>
      </pc:sldChg>
      <pc:sldChg chg="modSp mod">
        <pc:chgData name="Julie Gauthier" userId="506ab6f5bdfb3508" providerId="LiveId" clId="{F2DB31E0-8EEC-4DF7-8EBF-D2689C3028B6}" dt="2020-03-30T18:57:34.962" v="2165" actId="20577"/>
        <pc:sldMkLst>
          <pc:docMk/>
          <pc:sldMk cId="1937916639" sldId="321"/>
        </pc:sldMkLst>
        <pc:spChg chg="mod">
          <ac:chgData name="Julie Gauthier" userId="506ab6f5bdfb3508" providerId="LiveId" clId="{F2DB31E0-8EEC-4DF7-8EBF-D2689C3028B6}" dt="2020-03-30T18:57:34.962" v="2165" actId="20577"/>
          <ac:spMkLst>
            <pc:docMk/>
            <pc:sldMk cId="1937916639" sldId="321"/>
            <ac:spMk id="3" creationId="{00000000-0000-0000-0000-000000000000}"/>
          </ac:spMkLst>
        </pc:spChg>
      </pc:sldChg>
      <pc:sldChg chg="addSp delSp modSp mod">
        <pc:chgData name="Julie Gauthier" userId="506ab6f5bdfb3508" providerId="LiveId" clId="{F2DB31E0-8EEC-4DF7-8EBF-D2689C3028B6}" dt="2020-03-30T19:10:21.060" v="2297" actId="27636"/>
        <pc:sldMkLst>
          <pc:docMk/>
          <pc:sldMk cId="2478230162" sldId="322"/>
        </pc:sldMkLst>
        <pc:spChg chg="mod">
          <ac:chgData name="Julie Gauthier" userId="506ab6f5bdfb3508" providerId="LiveId" clId="{F2DB31E0-8EEC-4DF7-8EBF-D2689C3028B6}" dt="2020-03-30T19:10:21.060" v="2297" actId="27636"/>
          <ac:spMkLst>
            <pc:docMk/>
            <pc:sldMk cId="2478230162" sldId="322"/>
            <ac:spMk id="3" creationId="{00000000-0000-0000-0000-000000000000}"/>
          </ac:spMkLst>
        </pc:spChg>
        <pc:picChg chg="add del mod">
          <ac:chgData name="Julie Gauthier" userId="506ab6f5bdfb3508" providerId="LiveId" clId="{F2DB31E0-8EEC-4DF7-8EBF-D2689C3028B6}" dt="2020-03-30T19:02:52.557" v="2258" actId="21"/>
          <ac:picMkLst>
            <pc:docMk/>
            <pc:sldMk cId="2478230162" sldId="322"/>
            <ac:picMk id="6" creationId="{6564E522-9E67-4049-9774-3A91139FC22E}"/>
          </ac:picMkLst>
        </pc:picChg>
        <pc:picChg chg="add del mod">
          <ac:chgData name="Julie Gauthier" userId="506ab6f5bdfb3508" providerId="LiveId" clId="{F2DB31E0-8EEC-4DF7-8EBF-D2689C3028B6}" dt="2020-03-30T19:01:50.292" v="2249" actId="21"/>
          <ac:picMkLst>
            <pc:docMk/>
            <pc:sldMk cId="2478230162" sldId="322"/>
            <ac:picMk id="7" creationId="{B4CD803E-2415-41E4-A487-22E159E7044F}"/>
          </ac:picMkLst>
        </pc:picChg>
        <pc:picChg chg="mod">
          <ac:chgData name="Julie Gauthier" userId="506ab6f5bdfb3508" providerId="LiveId" clId="{F2DB31E0-8EEC-4DF7-8EBF-D2689C3028B6}" dt="2020-03-30T18:59:54.720" v="2231" actId="1076"/>
          <ac:picMkLst>
            <pc:docMk/>
            <pc:sldMk cId="2478230162" sldId="322"/>
            <ac:picMk id="8" creationId="{00000000-0000-0000-0000-000000000000}"/>
          </ac:picMkLst>
        </pc:picChg>
        <pc:picChg chg="add mod">
          <ac:chgData name="Julie Gauthier" userId="506ab6f5bdfb3508" providerId="LiveId" clId="{F2DB31E0-8EEC-4DF7-8EBF-D2689C3028B6}" dt="2020-03-30T19:04:39.708" v="2271" actId="14100"/>
          <ac:picMkLst>
            <pc:docMk/>
            <pc:sldMk cId="2478230162" sldId="322"/>
            <ac:picMk id="13" creationId="{BD75D0A4-415A-42F8-B592-38E123460852}"/>
          </ac:picMkLst>
        </pc:picChg>
        <pc:picChg chg="add mod">
          <ac:chgData name="Julie Gauthier" userId="506ab6f5bdfb3508" providerId="LiveId" clId="{F2DB31E0-8EEC-4DF7-8EBF-D2689C3028B6}" dt="2020-03-30T19:05:55.732" v="2282" actId="1076"/>
          <ac:picMkLst>
            <pc:docMk/>
            <pc:sldMk cId="2478230162" sldId="322"/>
            <ac:picMk id="14" creationId="{0F12E4E9-04C0-4924-8475-F6B475D22811}"/>
          </ac:picMkLst>
        </pc:picChg>
        <pc:picChg chg="add mod">
          <ac:chgData name="Julie Gauthier" userId="506ab6f5bdfb3508" providerId="LiveId" clId="{F2DB31E0-8EEC-4DF7-8EBF-D2689C3028B6}" dt="2020-03-30T19:06:21.778" v="2286" actId="1076"/>
          <ac:picMkLst>
            <pc:docMk/>
            <pc:sldMk cId="2478230162" sldId="322"/>
            <ac:picMk id="15" creationId="{A76ECD77-9676-4145-9FA2-B17B2FE1D165}"/>
          </ac:picMkLst>
        </pc:picChg>
        <pc:cxnChg chg="del mod">
          <ac:chgData name="Julie Gauthier" userId="506ab6f5bdfb3508" providerId="LiveId" clId="{F2DB31E0-8EEC-4DF7-8EBF-D2689C3028B6}" dt="2020-03-30T19:03:51.400" v="2262" actId="21"/>
          <ac:cxnSpMkLst>
            <pc:docMk/>
            <pc:sldMk cId="2478230162" sldId="322"/>
            <ac:cxnSpMk id="10" creationId="{00000000-0000-0000-0000-000000000000}"/>
          </ac:cxnSpMkLst>
        </pc:cxnChg>
        <pc:cxnChg chg="del mod">
          <ac:chgData name="Julie Gauthier" userId="506ab6f5bdfb3508" providerId="LiveId" clId="{F2DB31E0-8EEC-4DF7-8EBF-D2689C3028B6}" dt="2020-03-30T19:03:59.066" v="2264" actId="21"/>
          <ac:cxnSpMkLst>
            <pc:docMk/>
            <pc:sldMk cId="2478230162" sldId="322"/>
            <ac:cxnSpMk id="12" creationId="{00000000-0000-0000-0000-000000000000}"/>
          </ac:cxnSpMkLst>
        </pc:cxnChg>
      </pc:sldChg>
      <pc:sldChg chg="modSp mod">
        <pc:chgData name="Julie Gauthier" userId="506ab6f5bdfb3508" providerId="LiveId" clId="{F2DB31E0-8EEC-4DF7-8EBF-D2689C3028B6}" dt="2020-03-30T19:11:20.185" v="2318" actId="20577"/>
        <pc:sldMkLst>
          <pc:docMk/>
          <pc:sldMk cId="3529279742" sldId="323"/>
        </pc:sldMkLst>
        <pc:spChg chg="mod">
          <ac:chgData name="Julie Gauthier" userId="506ab6f5bdfb3508" providerId="LiveId" clId="{F2DB31E0-8EEC-4DF7-8EBF-D2689C3028B6}" dt="2020-03-30T19:11:00.289" v="2306" actId="20577"/>
          <ac:spMkLst>
            <pc:docMk/>
            <pc:sldMk cId="3529279742" sldId="323"/>
            <ac:spMk id="2" creationId="{00000000-0000-0000-0000-000000000000}"/>
          </ac:spMkLst>
        </pc:spChg>
        <pc:spChg chg="mod">
          <ac:chgData name="Julie Gauthier" userId="506ab6f5bdfb3508" providerId="LiveId" clId="{F2DB31E0-8EEC-4DF7-8EBF-D2689C3028B6}" dt="2020-03-30T19:11:20.185" v="2318" actId="20577"/>
          <ac:spMkLst>
            <pc:docMk/>
            <pc:sldMk cId="3529279742" sldId="323"/>
            <ac:spMk id="3" creationId="{00000000-0000-0000-0000-000000000000}"/>
          </ac:spMkLst>
        </pc:spChg>
      </pc:sldChg>
      <pc:sldChg chg="modSp mod addCm modCm">
        <pc:chgData name="Julie Gauthier" userId="506ab6f5bdfb3508" providerId="LiveId" clId="{F2DB31E0-8EEC-4DF7-8EBF-D2689C3028B6}" dt="2020-03-30T19:14:02.300" v="2383"/>
        <pc:sldMkLst>
          <pc:docMk/>
          <pc:sldMk cId="818696329" sldId="324"/>
        </pc:sldMkLst>
        <pc:spChg chg="mod">
          <ac:chgData name="Julie Gauthier" userId="506ab6f5bdfb3508" providerId="LiveId" clId="{F2DB31E0-8EEC-4DF7-8EBF-D2689C3028B6}" dt="2020-03-30T19:11:33.074" v="2322" actId="20577"/>
          <ac:spMkLst>
            <pc:docMk/>
            <pc:sldMk cId="818696329" sldId="324"/>
            <ac:spMk id="2" creationId="{00000000-0000-0000-0000-000000000000}"/>
          </ac:spMkLst>
        </pc:spChg>
        <pc:spChg chg="mod">
          <ac:chgData name="Julie Gauthier" userId="506ab6f5bdfb3508" providerId="LiveId" clId="{F2DB31E0-8EEC-4DF7-8EBF-D2689C3028B6}" dt="2020-03-30T19:13:40.947" v="2381" actId="20577"/>
          <ac:spMkLst>
            <pc:docMk/>
            <pc:sldMk cId="818696329" sldId="324"/>
            <ac:spMk id="3" creationId="{00000000-0000-0000-0000-000000000000}"/>
          </ac:spMkLst>
        </pc:spChg>
      </pc:sldChg>
      <pc:sldChg chg="modSp mod addCm modCm">
        <pc:chgData name="Julie Gauthier" userId="506ab6f5bdfb3508" providerId="LiveId" clId="{F2DB31E0-8EEC-4DF7-8EBF-D2689C3028B6}" dt="2020-03-30T19:16:51.846" v="2444" actId="6549"/>
        <pc:sldMkLst>
          <pc:docMk/>
          <pc:sldMk cId="583235493" sldId="325"/>
        </pc:sldMkLst>
        <pc:spChg chg="mod">
          <ac:chgData name="Julie Gauthier" userId="506ab6f5bdfb3508" providerId="LiveId" clId="{F2DB31E0-8EEC-4DF7-8EBF-D2689C3028B6}" dt="2020-03-30T19:14:19.404" v="2387" actId="20577"/>
          <ac:spMkLst>
            <pc:docMk/>
            <pc:sldMk cId="583235493" sldId="325"/>
            <ac:spMk id="2" creationId="{00000000-0000-0000-0000-000000000000}"/>
          </ac:spMkLst>
        </pc:spChg>
        <pc:spChg chg="mod">
          <ac:chgData name="Julie Gauthier" userId="506ab6f5bdfb3508" providerId="LiveId" clId="{F2DB31E0-8EEC-4DF7-8EBF-D2689C3028B6}" dt="2020-03-30T19:16:51.846" v="2444" actId="6549"/>
          <ac:spMkLst>
            <pc:docMk/>
            <pc:sldMk cId="583235493" sldId="325"/>
            <ac:spMk id="3" creationId="{00000000-0000-0000-0000-000000000000}"/>
          </ac:spMkLst>
        </pc:spChg>
      </pc:sldChg>
      <pc:sldChg chg="addCm modCm">
        <pc:chgData name="Julie Gauthier" userId="506ab6f5bdfb3508" providerId="LiveId" clId="{F2DB31E0-8EEC-4DF7-8EBF-D2689C3028B6}" dt="2020-03-30T19:17:54.254" v="2446"/>
        <pc:sldMkLst>
          <pc:docMk/>
          <pc:sldMk cId="3155905346" sldId="326"/>
        </pc:sldMkLst>
      </pc:sldChg>
      <pc:sldChg chg="modSp mod">
        <pc:chgData name="Julie Gauthier" userId="506ab6f5bdfb3508" providerId="LiveId" clId="{F2DB31E0-8EEC-4DF7-8EBF-D2689C3028B6}" dt="2020-03-30T19:19:00.647" v="2473" actId="20577"/>
        <pc:sldMkLst>
          <pc:docMk/>
          <pc:sldMk cId="3158418930" sldId="327"/>
        </pc:sldMkLst>
        <pc:spChg chg="mod">
          <ac:chgData name="Julie Gauthier" userId="506ab6f5bdfb3508" providerId="LiveId" clId="{F2DB31E0-8EEC-4DF7-8EBF-D2689C3028B6}" dt="2020-03-30T19:18:11.070" v="2450" actId="20577"/>
          <ac:spMkLst>
            <pc:docMk/>
            <pc:sldMk cId="3158418930" sldId="327"/>
            <ac:spMk id="2" creationId="{00000000-0000-0000-0000-000000000000}"/>
          </ac:spMkLst>
        </pc:spChg>
        <pc:spChg chg="mod">
          <ac:chgData name="Julie Gauthier" userId="506ab6f5bdfb3508" providerId="LiveId" clId="{F2DB31E0-8EEC-4DF7-8EBF-D2689C3028B6}" dt="2020-03-30T19:19:00.647" v="2473" actId="20577"/>
          <ac:spMkLst>
            <pc:docMk/>
            <pc:sldMk cId="3158418930" sldId="327"/>
            <ac:spMk id="3" creationId="{00000000-0000-0000-0000-000000000000}"/>
          </ac:spMkLst>
        </pc:spChg>
      </pc:sldChg>
      <pc:sldChg chg="modSp mod addCm modCm">
        <pc:chgData name="Julie Gauthier" userId="506ab6f5bdfb3508" providerId="LiveId" clId="{F2DB31E0-8EEC-4DF7-8EBF-D2689C3028B6}" dt="2020-03-30T19:21:07.689" v="2483"/>
        <pc:sldMkLst>
          <pc:docMk/>
          <pc:sldMk cId="3077227166" sldId="328"/>
        </pc:sldMkLst>
        <pc:spChg chg="mod">
          <ac:chgData name="Julie Gauthier" userId="506ab6f5bdfb3508" providerId="LiveId" clId="{F2DB31E0-8EEC-4DF7-8EBF-D2689C3028B6}" dt="2020-03-30T19:19:53.721" v="2480" actId="20577"/>
          <ac:spMkLst>
            <pc:docMk/>
            <pc:sldMk cId="3077227166" sldId="328"/>
            <ac:spMk id="3" creationId="{00000000-0000-0000-0000-000000000000}"/>
          </ac:spMkLst>
        </pc:spChg>
      </pc:sldChg>
      <pc:sldChg chg="modSp mod">
        <pc:chgData name="Julie Gauthier" userId="506ab6f5bdfb3508" providerId="LiveId" clId="{F2DB31E0-8EEC-4DF7-8EBF-D2689C3028B6}" dt="2020-03-30T19:21:47.203" v="2497" actId="20577"/>
        <pc:sldMkLst>
          <pc:docMk/>
          <pc:sldMk cId="3637679043" sldId="329"/>
        </pc:sldMkLst>
        <pc:spChg chg="mod">
          <ac:chgData name="Julie Gauthier" userId="506ab6f5bdfb3508" providerId="LiveId" clId="{F2DB31E0-8EEC-4DF7-8EBF-D2689C3028B6}" dt="2020-03-30T19:21:47.203" v="2497" actId="20577"/>
          <ac:spMkLst>
            <pc:docMk/>
            <pc:sldMk cId="3637679043" sldId="329"/>
            <ac:spMk id="3" creationId="{00000000-0000-0000-0000-000000000000}"/>
          </ac:spMkLst>
        </pc:spChg>
      </pc:sldChg>
      <pc:sldChg chg="modSp mod addCm delCm modCm">
        <pc:chgData name="Julie Gauthier" userId="506ab6f5bdfb3508" providerId="LiveId" clId="{F2DB31E0-8EEC-4DF7-8EBF-D2689C3028B6}" dt="2020-03-30T19:27:14.208" v="2555"/>
        <pc:sldMkLst>
          <pc:docMk/>
          <pc:sldMk cId="3579252592" sldId="330"/>
        </pc:sldMkLst>
        <pc:spChg chg="mod">
          <ac:chgData name="Julie Gauthier" userId="506ab6f5bdfb3508" providerId="LiveId" clId="{F2DB31E0-8EEC-4DF7-8EBF-D2689C3028B6}" dt="2020-03-30T19:25:39.606" v="2550" actId="20577"/>
          <ac:spMkLst>
            <pc:docMk/>
            <pc:sldMk cId="3579252592" sldId="330"/>
            <ac:spMk id="3" creationId="{00000000-0000-0000-0000-000000000000}"/>
          </ac:spMkLst>
        </pc:spChg>
      </pc:sldChg>
      <pc:sldChg chg="modSp mod ord">
        <pc:chgData name="Julie Gauthier" userId="506ab6f5bdfb3508" providerId="LiveId" clId="{F2DB31E0-8EEC-4DF7-8EBF-D2689C3028B6}" dt="2020-03-30T19:28:14.564" v="2573" actId="20577"/>
        <pc:sldMkLst>
          <pc:docMk/>
          <pc:sldMk cId="308646209" sldId="331"/>
        </pc:sldMkLst>
        <pc:spChg chg="mod">
          <ac:chgData name="Julie Gauthier" userId="506ab6f5bdfb3508" providerId="LiveId" clId="{F2DB31E0-8EEC-4DF7-8EBF-D2689C3028B6}" dt="2020-03-30T19:28:14.564" v="2573" actId="20577"/>
          <ac:spMkLst>
            <pc:docMk/>
            <pc:sldMk cId="308646209" sldId="331"/>
            <ac:spMk id="3" creationId="{00000000-0000-0000-0000-000000000000}"/>
          </ac:spMkLst>
        </pc:spChg>
      </pc:sldChg>
      <pc:sldChg chg="addCm modCm">
        <pc:chgData name="Julie Gauthier" userId="506ab6f5bdfb3508" providerId="LiveId" clId="{F2DB31E0-8EEC-4DF7-8EBF-D2689C3028B6}" dt="2020-03-30T20:37:20.765" v="3333"/>
        <pc:sldMkLst>
          <pc:docMk/>
          <pc:sldMk cId="1907928570" sldId="333"/>
        </pc:sldMkLst>
      </pc:sldChg>
      <pc:sldChg chg="modSp mod">
        <pc:chgData name="Julie Gauthier" userId="506ab6f5bdfb3508" providerId="LiveId" clId="{F2DB31E0-8EEC-4DF7-8EBF-D2689C3028B6}" dt="2020-03-30T19:32:10.329" v="2581" actId="20577"/>
        <pc:sldMkLst>
          <pc:docMk/>
          <pc:sldMk cId="1733276720" sldId="335"/>
        </pc:sldMkLst>
        <pc:spChg chg="mod">
          <ac:chgData name="Julie Gauthier" userId="506ab6f5bdfb3508" providerId="LiveId" clId="{F2DB31E0-8EEC-4DF7-8EBF-D2689C3028B6}" dt="2020-03-30T19:32:10.329" v="2581" actId="20577"/>
          <ac:spMkLst>
            <pc:docMk/>
            <pc:sldMk cId="1733276720" sldId="335"/>
            <ac:spMk id="3" creationId="{00000000-0000-0000-0000-000000000000}"/>
          </ac:spMkLst>
        </pc:spChg>
      </pc:sldChg>
      <pc:sldChg chg="modSp mod addCm modCm">
        <pc:chgData name="Julie Gauthier" userId="506ab6f5bdfb3508" providerId="LiveId" clId="{F2DB31E0-8EEC-4DF7-8EBF-D2689C3028B6}" dt="2020-03-30T19:58:15.791" v="2693"/>
        <pc:sldMkLst>
          <pc:docMk/>
          <pc:sldMk cId="1706703270" sldId="336"/>
        </pc:sldMkLst>
        <pc:spChg chg="mod">
          <ac:chgData name="Julie Gauthier" userId="506ab6f5bdfb3508" providerId="LiveId" clId="{F2DB31E0-8EEC-4DF7-8EBF-D2689C3028B6}" dt="2020-03-30T19:32:38.850" v="2589" actId="20577"/>
          <ac:spMkLst>
            <pc:docMk/>
            <pc:sldMk cId="1706703270" sldId="336"/>
            <ac:spMk id="2" creationId="{00000000-0000-0000-0000-000000000000}"/>
          </ac:spMkLst>
        </pc:spChg>
        <pc:spChg chg="mod">
          <ac:chgData name="Julie Gauthier" userId="506ab6f5bdfb3508" providerId="LiveId" clId="{F2DB31E0-8EEC-4DF7-8EBF-D2689C3028B6}" dt="2020-03-30T19:56:36.909" v="2690" actId="20577"/>
          <ac:spMkLst>
            <pc:docMk/>
            <pc:sldMk cId="1706703270" sldId="336"/>
            <ac:spMk id="3" creationId="{00000000-0000-0000-0000-000000000000}"/>
          </ac:spMkLst>
        </pc:spChg>
      </pc:sldChg>
      <pc:sldChg chg="modSp mod addCm modCm">
        <pc:chgData name="Julie Gauthier" userId="506ab6f5bdfb3508" providerId="LiveId" clId="{F2DB31E0-8EEC-4DF7-8EBF-D2689C3028B6}" dt="2020-03-30T19:35:13.575" v="2647"/>
        <pc:sldMkLst>
          <pc:docMk/>
          <pc:sldMk cId="2425307536" sldId="337"/>
        </pc:sldMkLst>
        <pc:spChg chg="mod">
          <ac:chgData name="Julie Gauthier" userId="506ab6f5bdfb3508" providerId="LiveId" clId="{F2DB31E0-8EEC-4DF7-8EBF-D2689C3028B6}" dt="2020-03-30T19:34:47.982" v="2645" actId="20577"/>
          <ac:spMkLst>
            <pc:docMk/>
            <pc:sldMk cId="2425307536" sldId="337"/>
            <ac:spMk id="3" creationId="{00000000-0000-0000-0000-000000000000}"/>
          </ac:spMkLst>
        </pc:spChg>
      </pc:sldChg>
      <pc:sldChg chg="addCm modCm">
        <pc:chgData name="Julie Gauthier" userId="506ab6f5bdfb3508" providerId="LiveId" clId="{F2DB31E0-8EEC-4DF7-8EBF-D2689C3028B6}" dt="2020-03-30T19:37:22.946" v="2649"/>
        <pc:sldMkLst>
          <pc:docMk/>
          <pc:sldMk cId="2294490292" sldId="338"/>
        </pc:sldMkLst>
      </pc:sldChg>
      <pc:sldChg chg="modSp mod addCm modCm">
        <pc:chgData name="Julie Gauthier" userId="506ab6f5bdfb3508" providerId="LiveId" clId="{F2DB31E0-8EEC-4DF7-8EBF-D2689C3028B6}" dt="2020-03-30T19:41:01.961" v="2681"/>
        <pc:sldMkLst>
          <pc:docMk/>
          <pc:sldMk cId="3842120388" sldId="339"/>
        </pc:sldMkLst>
        <pc:spChg chg="mod">
          <ac:chgData name="Julie Gauthier" userId="506ab6f5bdfb3508" providerId="LiveId" clId="{F2DB31E0-8EEC-4DF7-8EBF-D2689C3028B6}" dt="2020-03-30T19:39:36.415" v="2679" actId="6549"/>
          <ac:spMkLst>
            <pc:docMk/>
            <pc:sldMk cId="3842120388" sldId="339"/>
            <ac:spMk id="3" creationId="{00000000-0000-0000-0000-000000000000}"/>
          </ac:spMkLst>
        </pc:spChg>
      </pc:sldChg>
      <pc:sldChg chg="modSp mod addCm modCm">
        <pc:chgData name="Julie Gauthier" userId="506ab6f5bdfb3508" providerId="LiveId" clId="{F2DB31E0-8EEC-4DF7-8EBF-D2689C3028B6}" dt="2020-04-22T18:00:38.757" v="6954" actId="20577"/>
        <pc:sldMkLst>
          <pc:docMk/>
          <pc:sldMk cId="22867726" sldId="340"/>
        </pc:sldMkLst>
        <pc:spChg chg="mod">
          <ac:chgData name="Julie Gauthier" userId="506ab6f5bdfb3508" providerId="LiveId" clId="{F2DB31E0-8EEC-4DF7-8EBF-D2689C3028B6}" dt="2020-04-22T18:00:38.757" v="6954" actId="20577"/>
          <ac:spMkLst>
            <pc:docMk/>
            <pc:sldMk cId="22867726" sldId="340"/>
            <ac:spMk id="2" creationId="{00000000-0000-0000-0000-000000000000}"/>
          </ac:spMkLst>
        </pc:spChg>
      </pc:sldChg>
      <pc:sldChg chg="addCm modCm">
        <pc:chgData name="Julie Gauthier" userId="506ab6f5bdfb3508" providerId="LiveId" clId="{F2DB31E0-8EEC-4DF7-8EBF-D2689C3028B6}" dt="2020-03-30T19:52:50.514" v="2689"/>
        <pc:sldMkLst>
          <pc:docMk/>
          <pc:sldMk cId="3983904270" sldId="342"/>
        </pc:sldMkLst>
      </pc:sldChg>
      <pc:sldChg chg="delSp mod">
        <pc:chgData name="Julie Gauthier" userId="506ab6f5bdfb3508" providerId="LiveId" clId="{F2DB31E0-8EEC-4DF7-8EBF-D2689C3028B6}" dt="2020-04-22T18:01:00.266" v="6955" actId="21"/>
        <pc:sldMkLst>
          <pc:docMk/>
          <pc:sldMk cId="3546214476" sldId="345"/>
        </pc:sldMkLst>
        <pc:cxnChg chg="del">
          <ac:chgData name="Julie Gauthier" userId="506ab6f5bdfb3508" providerId="LiveId" clId="{F2DB31E0-8EEC-4DF7-8EBF-D2689C3028B6}" dt="2020-04-22T18:01:00.266" v="6955" actId="21"/>
          <ac:cxnSpMkLst>
            <pc:docMk/>
            <pc:sldMk cId="3546214476" sldId="345"/>
            <ac:cxnSpMk id="9" creationId="{00000000-0000-0000-0000-000000000000}"/>
          </ac:cxnSpMkLst>
        </pc:cxnChg>
      </pc:sldChg>
      <pc:sldChg chg="modSp mod">
        <pc:chgData name="Julie Gauthier" userId="506ab6f5bdfb3508" providerId="LiveId" clId="{F2DB31E0-8EEC-4DF7-8EBF-D2689C3028B6}" dt="2020-03-30T19:59:37.593" v="2695" actId="20577"/>
        <pc:sldMkLst>
          <pc:docMk/>
          <pc:sldMk cId="4082280864" sldId="347"/>
        </pc:sldMkLst>
        <pc:spChg chg="mod">
          <ac:chgData name="Julie Gauthier" userId="506ab6f5bdfb3508" providerId="LiveId" clId="{F2DB31E0-8EEC-4DF7-8EBF-D2689C3028B6}" dt="2020-03-30T19:59:37.593" v="2695" actId="20577"/>
          <ac:spMkLst>
            <pc:docMk/>
            <pc:sldMk cId="4082280864" sldId="347"/>
            <ac:spMk id="3" creationId="{00000000-0000-0000-0000-000000000000}"/>
          </ac:spMkLst>
        </pc:spChg>
      </pc:sldChg>
      <pc:sldChg chg="addCm modCm">
        <pc:chgData name="Julie Gauthier" userId="506ab6f5bdfb3508" providerId="LiveId" clId="{F2DB31E0-8EEC-4DF7-8EBF-D2689C3028B6}" dt="2020-03-30T20:00:12.525" v="2697"/>
        <pc:sldMkLst>
          <pc:docMk/>
          <pc:sldMk cId="1256483034" sldId="348"/>
        </pc:sldMkLst>
      </pc:sldChg>
      <pc:sldChg chg="modSp mod modAnim addCm delCm modCm">
        <pc:chgData name="Julie Gauthier" userId="506ab6f5bdfb3508" providerId="LiveId" clId="{F2DB31E0-8EEC-4DF7-8EBF-D2689C3028B6}" dt="2020-03-30T20:40:34.705" v="3345" actId="1592"/>
        <pc:sldMkLst>
          <pc:docMk/>
          <pc:sldMk cId="1959285659" sldId="350"/>
        </pc:sldMkLst>
        <pc:spChg chg="mod">
          <ac:chgData name="Julie Gauthier" userId="506ab6f5bdfb3508" providerId="LiveId" clId="{F2DB31E0-8EEC-4DF7-8EBF-D2689C3028B6}" dt="2020-03-30T20:19:48.632" v="2836" actId="1076"/>
          <ac:spMkLst>
            <pc:docMk/>
            <pc:sldMk cId="1959285659" sldId="350"/>
            <ac:spMk id="3" creationId="{00000000-0000-0000-0000-000000000000}"/>
          </ac:spMkLst>
        </pc:spChg>
      </pc:sldChg>
      <pc:sldChg chg="modSp mod modAnim addCm delCm modCm">
        <pc:chgData name="Julie Gauthier" userId="506ab6f5bdfb3508" providerId="LiveId" clId="{F2DB31E0-8EEC-4DF7-8EBF-D2689C3028B6}" dt="2020-03-30T20:42:11.632" v="3348"/>
        <pc:sldMkLst>
          <pc:docMk/>
          <pc:sldMk cId="2964313343" sldId="351"/>
        </pc:sldMkLst>
        <pc:spChg chg="mod">
          <ac:chgData name="Julie Gauthier" userId="506ab6f5bdfb3508" providerId="LiveId" clId="{F2DB31E0-8EEC-4DF7-8EBF-D2689C3028B6}" dt="2020-03-30T20:23:17.555" v="3073" actId="179"/>
          <ac:spMkLst>
            <pc:docMk/>
            <pc:sldMk cId="2964313343" sldId="351"/>
            <ac:spMk id="3" creationId="{00000000-0000-0000-0000-000000000000}"/>
          </ac:spMkLst>
        </pc:spChg>
      </pc:sldChg>
      <pc:sldChg chg="modSp mod modAnim">
        <pc:chgData name="Julie Gauthier" userId="506ab6f5bdfb3508" providerId="LiveId" clId="{F2DB31E0-8EEC-4DF7-8EBF-D2689C3028B6}" dt="2020-03-30T20:42:37.672" v="3351"/>
        <pc:sldMkLst>
          <pc:docMk/>
          <pc:sldMk cId="2269402143" sldId="352"/>
        </pc:sldMkLst>
        <pc:spChg chg="mod">
          <ac:chgData name="Julie Gauthier" userId="506ab6f5bdfb3508" providerId="LiveId" clId="{F2DB31E0-8EEC-4DF7-8EBF-D2689C3028B6}" dt="2020-03-30T20:27:24.722" v="3235" actId="6549"/>
          <ac:spMkLst>
            <pc:docMk/>
            <pc:sldMk cId="2269402143" sldId="352"/>
            <ac:spMk id="3" creationId="{00000000-0000-0000-0000-000000000000}"/>
          </ac:spMkLst>
        </pc:spChg>
      </pc:sldChg>
      <pc:sldChg chg="modSp mod modAnim">
        <pc:chgData name="Julie Gauthier" userId="506ab6f5bdfb3508" providerId="LiveId" clId="{F2DB31E0-8EEC-4DF7-8EBF-D2689C3028B6}" dt="2020-03-30T20:42:48.958" v="3352"/>
        <pc:sldMkLst>
          <pc:docMk/>
          <pc:sldMk cId="1276734280" sldId="353"/>
        </pc:sldMkLst>
        <pc:spChg chg="mod">
          <ac:chgData name="Julie Gauthier" userId="506ab6f5bdfb3508" providerId="LiveId" clId="{F2DB31E0-8EEC-4DF7-8EBF-D2689C3028B6}" dt="2020-03-30T20:31:11.540" v="3329" actId="6549"/>
          <ac:spMkLst>
            <pc:docMk/>
            <pc:sldMk cId="1276734280" sldId="353"/>
            <ac:spMk id="3" creationId="{00000000-0000-0000-0000-000000000000}"/>
          </ac:spMkLst>
        </pc:spChg>
      </pc:sldChg>
      <pc:sldChg chg="addSp modSp mod modAnim addCm delCm modCm">
        <pc:chgData name="Julie Gauthier" userId="506ab6f5bdfb3508" providerId="LiveId" clId="{F2DB31E0-8EEC-4DF7-8EBF-D2689C3028B6}" dt="2020-03-30T21:20:18.049" v="4193" actId="1592"/>
        <pc:sldMkLst>
          <pc:docMk/>
          <pc:sldMk cId="4246851865" sldId="355"/>
        </pc:sldMkLst>
        <pc:spChg chg="mod">
          <ac:chgData name="Julie Gauthier" userId="506ab6f5bdfb3508" providerId="LiveId" clId="{F2DB31E0-8EEC-4DF7-8EBF-D2689C3028B6}" dt="2020-03-30T21:18:21.027" v="4180" actId="14100"/>
          <ac:spMkLst>
            <pc:docMk/>
            <pc:sldMk cId="4246851865" sldId="355"/>
            <ac:spMk id="3" creationId="{00000000-0000-0000-0000-000000000000}"/>
          </ac:spMkLst>
        </pc:spChg>
        <pc:spChg chg="add mod">
          <ac:chgData name="Julie Gauthier" userId="506ab6f5bdfb3508" providerId="LiveId" clId="{F2DB31E0-8EEC-4DF7-8EBF-D2689C3028B6}" dt="2020-03-30T21:19:31.301" v="4190" actId="1076"/>
          <ac:spMkLst>
            <pc:docMk/>
            <pc:sldMk cId="4246851865" sldId="355"/>
            <ac:spMk id="8" creationId="{CBA4747D-0EE6-43B5-AA1E-6A135132AF62}"/>
          </ac:spMkLst>
        </pc:spChg>
        <pc:cxnChg chg="add mod">
          <ac:chgData name="Julie Gauthier" userId="506ab6f5bdfb3508" providerId="LiveId" clId="{F2DB31E0-8EEC-4DF7-8EBF-D2689C3028B6}" dt="2020-03-30T21:19:20.026" v="4188" actId="1076"/>
          <ac:cxnSpMkLst>
            <pc:docMk/>
            <pc:sldMk cId="4246851865" sldId="355"/>
            <ac:cxnSpMk id="7" creationId="{4FB3A6CA-4686-46B6-8125-DA0A0461BE72}"/>
          </ac:cxnSpMkLst>
        </pc:cxnChg>
      </pc:sldChg>
      <pc:sldChg chg="modAnim">
        <pc:chgData name="Julie Gauthier" userId="506ab6f5bdfb3508" providerId="LiveId" clId="{F2DB31E0-8EEC-4DF7-8EBF-D2689C3028B6}" dt="2020-03-30T20:43:15.530" v="3354"/>
        <pc:sldMkLst>
          <pc:docMk/>
          <pc:sldMk cId="1823581613" sldId="356"/>
        </pc:sldMkLst>
      </pc:sldChg>
      <pc:sldChg chg="modAnim">
        <pc:chgData name="Julie Gauthier" userId="506ab6f5bdfb3508" providerId="LiveId" clId="{F2DB31E0-8EEC-4DF7-8EBF-D2689C3028B6}" dt="2020-03-30T20:43:25.551" v="3355"/>
        <pc:sldMkLst>
          <pc:docMk/>
          <pc:sldMk cId="1351882377" sldId="357"/>
        </pc:sldMkLst>
      </pc:sldChg>
      <pc:sldChg chg="modSp modAnim">
        <pc:chgData name="Julie Gauthier" userId="506ab6f5bdfb3508" providerId="LiveId" clId="{F2DB31E0-8EEC-4DF7-8EBF-D2689C3028B6}" dt="2020-03-30T20:48:03.831" v="3405" actId="20577"/>
        <pc:sldMkLst>
          <pc:docMk/>
          <pc:sldMk cId="1622341406" sldId="358"/>
        </pc:sldMkLst>
        <pc:spChg chg="mod">
          <ac:chgData name="Julie Gauthier" userId="506ab6f5bdfb3508" providerId="LiveId" clId="{F2DB31E0-8EEC-4DF7-8EBF-D2689C3028B6}" dt="2020-03-30T20:48:03.831" v="3405" actId="20577"/>
          <ac:spMkLst>
            <pc:docMk/>
            <pc:sldMk cId="1622341406" sldId="358"/>
            <ac:spMk id="3" creationId="{00000000-0000-0000-0000-000000000000}"/>
          </ac:spMkLst>
        </pc:spChg>
      </pc:sldChg>
      <pc:sldChg chg="addSp modSp mod modAnim">
        <pc:chgData name="Julie Gauthier" userId="506ab6f5bdfb3508" providerId="LiveId" clId="{F2DB31E0-8EEC-4DF7-8EBF-D2689C3028B6}" dt="2020-03-30T21:04:21.345" v="3754" actId="14100"/>
        <pc:sldMkLst>
          <pc:docMk/>
          <pc:sldMk cId="3267530178" sldId="359"/>
        </pc:sldMkLst>
        <pc:spChg chg="mod">
          <ac:chgData name="Julie Gauthier" userId="506ab6f5bdfb3508" providerId="LiveId" clId="{F2DB31E0-8EEC-4DF7-8EBF-D2689C3028B6}" dt="2020-03-30T21:02:21.290" v="3711" actId="6549"/>
          <ac:spMkLst>
            <pc:docMk/>
            <pc:sldMk cId="3267530178" sldId="359"/>
            <ac:spMk id="3" creationId="{00000000-0000-0000-0000-000000000000}"/>
          </ac:spMkLst>
        </pc:spChg>
        <pc:spChg chg="add mod">
          <ac:chgData name="Julie Gauthier" userId="506ab6f5bdfb3508" providerId="LiveId" clId="{F2DB31E0-8EEC-4DF7-8EBF-D2689C3028B6}" dt="2020-03-30T20:58:57.450" v="3656" actId="207"/>
          <ac:spMkLst>
            <pc:docMk/>
            <pc:sldMk cId="3267530178" sldId="359"/>
            <ac:spMk id="6" creationId="{3E4D08B7-D808-4109-9A7F-023550FF2AE6}"/>
          </ac:spMkLst>
        </pc:spChg>
        <pc:spChg chg="add mod">
          <ac:chgData name="Julie Gauthier" userId="506ab6f5bdfb3508" providerId="LiveId" clId="{F2DB31E0-8EEC-4DF7-8EBF-D2689C3028B6}" dt="2020-03-30T21:03:56.480" v="3751" actId="20577"/>
          <ac:spMkLst>
            <pc:docMk/>
            <pc:sldMk cId="3267530178" sldId="359"/>
            <ac:spMk id="7" creationId="{C0C8E5D2-E1EE-4F88-BD46-39F4F9C1313D}"/>
          </ac:spMkLst>
        </pc:spChg>
        <pc:spChg chg="mod">
          <ac:chgData name="Julie Gauthier" userId="506ab6f5bdfb3508" providerId="LiveId" clId="{F2DB31E0-8EEC-4DF7-8EBF-D2689C3028B6}" dt="2020-03-30T21:04:21.345" v="3754" actId="14100"/>
          <ac:spMkLst>
            <pc:docMk/>
            <pc:sldMk cId="3267530178" sldId="359"/>
            <ac:spMk id="11" creationId="{00000000-0000-0000-0000-000000000000}"/>
          </ac:spMkLst>
        </pc:spChg>
      </pc:sldChg>
      <pc:sldChg chg="modSp mod">
        <pc:chgData name="Julie Gauthier" userId="506ab6f5bdfb3508" providerId="LiveId" clId="{F2DB31E0-8EEC-4DF7-8EBF-D2689C3028B6}" dt="2020-03-30T21:50:40.077" v="4194" actId="6549"/>
        <pc:sldMkLst>
          <pc:docMk/>
          <pc:sldMk cId="1490732666" sldId="363"/>
        </pc:sldMkLst>
        <pc:spChg chg="mod">
          <ac:chgData name="Julie Gauthier" userId="506ab6f5bdfb3508" providerId="LiveId" clId="{F2DB31E0-8EEC-4DF7-8EBF-D2689C3028B6}" dt="2020-03-30T21:50:40.077" v="4194" actId="6549"/>
          <ac:spMkLst>
            <pc:docMk/>
            <pc:sldMk cId="1490732666" sldId="363"/>
            <ac:spMk id="3" creationId="{00000000-0000-0000-0000-000000000000}"/>
          </ac:spMkLst>
        </pc:spChg>
      </pc:sldChg>
      <pc:sldChg chg="modSp mod">
        <pc:chgData name="Julie Gauthier" userId="506ab6f5bdfb3508" providerId="LiveId" clId="{F2DB31E0-8EEC-4DF7-8EBF-D2689C3028B6}" dt="2020-04-22T18:03:46.581" v="6959" actId="1076"/>
        <pc:sldMkLst>
          <pc:docMk/>
          <pc:sldMk cId="2337523564" sldId="368"/>
        </pc:sldMkLst>
        <pc:spChg chg="mod">
          <ac:chgData name="Julie Gauthier" userId="506ab6f5bdfb3508" providerId="LiveId" clId="{F2DB31E0-8EEC-4DF7-8EBF-D2689C3028B6}" dt="2020-04-22T18:03:46.581" v="6959" actId="1076"/>
          <ac:spMkLst>
            <pc:docMk/>
            <pc:sldMk cId="2337523564" sldId="368"/>
            <ac:spMk id="9" creationId="{00000000-0000-0000-0000-000000000000}"/>
          </ac:spMkLst>
        </pc:spChg>
        <pc:spChg chg="mod">
          <ac:chgData name="Julie Gauthier" userId="506ab6f5bdfb3508" providerId="LiveId" clId="{F2DB31E0-8EEC-4DF7-8EBF-D2689C3028B6}" dt="2020-04-22T18:03:23.755" v="6956" actId="1076"/>
          <ac:spMkLst>
            <pc:docMk/>
            <pc:sldMk cId="2337523564" sldId="368"/>
            <ac:spMk id="13" creationId="{00000000-0000-0000-0000-000000000000}"/>
          </ac:spMkLst>
        </pc:spChg>
        <pc:spChg chg="mod">
          <ac:chgData name="Julie Gauthier" userId="506ab6f5bdfb3508" providerId="LiveId" clId="{F2DB31E0-8EEC-4DF7-8EBF-D2689C3028B6}" dt="2020-04-22T18:03:31.183" v="6957" actId="1076"/>
          <ac:spMkLst>
            <pc:docMk/>
            <pc:sldMk cId="2337523564" sldId="368"/>
            <ac:spMk id="14" creationId="{00000000-0000-0000-0000-000000000000}"/>
          </ac:spMkLst>
        </pc:spChg>
      </pc:sldChg>
      <pc:sldChg chg="modSp mod">
        <pc:chgData name="Julie Gauthier" userId="506ab6f5bdfb3508" providerId="LiveId" clId="{F2DB31E0-8EEC-4DF7-8EBF-D2689C3028B6}" dt="2020-04-22T18:06:33.850" v="6960" actId="1076"/>
        <pc:sldMkLst>
          <pc:docMk/>
          <pc:sldMk cId="2422077089" sldId="398"/>
        </pc:sldMkLst>
        <pc:picChg chg="mod">
          <ac:chgData name="Julie Gauthier" userId="506ab6f5bdfb3508" providerId="LiveId" clId="{F2DB31E0-8EEC-4DF7-8EBF-D2689C3028B6}" dt="2020-04-22T18:06:33.850" v="6960" actId="1076"/>
          <ac:picMkLst>
            <pc:docMk/>
            <pc:sldMk cId="2422077089" sldId="398"/>
            <ac:picMk id="2" creationId="{00000000-0000-0000-0000-000000000000}"/>
          </ac:picMkLst>
        </pc:picChg>
      </pc:sldChg>
      <pc:sldChg chg="modSp mod">
        <pc:chgData name="Julie Gauthier" userId="506ab6f5bdfb3508" providerId="LiveId" clId="{F2DB31E0-8EEC-4DF7-8EBF-D2689C3028B6}" dt="2020-04-22T18:06:58.400" v="6962" actId="692"/>
        <pc:sldMkLst>
          <pc:docMk/>
          <pc:sldMk cId="3419635116" sldId="399"/>
        </pc:sldMkLst>
        <pc:picChg chg="mod">
          <ac:chgData name="Julie Gauthier" userId="506ab6f5bdfb3508" providerId="LiveId" clId="{F2DB31E0-8EEC-4DF7-8EBF-D2689C3028B6}" dt="2020-04-22T18:06:58.400" v="6962" actId="692"/>
          <ac:picMkLst>
            <pc:docMk/>
            <pc:sldMk cId="3419635116" sldId="399"/>
            <ac:picMk id="2" creationId="{C9B8270D-18B9-41DB-9266-8A3AADC5681A}"/>
          </ac:picMkLst>
        </pc:picChg>
      </pc:sldChg>
      <pc:sldChg chg="modSp mod">
        <pc:chgData name="Julie Gauthier" userId="506ab6f5bdfb3508" providerId="LiveId" clId="{F2DB31E0-8EEC-4DF7-8EBF-D2689C3028B6}" dt="2020-04-22T18:08:12.095" v="6964" actId="692"/>
        <pc:sldMkLst>
          <pc:docMk/>
          <pc:sldMk cId="851793640" sldId="405"/>
        </pc:sldMkLst>
        <pc:picChg chg="mod">
          <ac:chgData name="Julie Gauthier" userId="506ab6f5bdfb3508" providerId="LiveId" clId="{F2DB31E0-8EEC-4DF7-8EBF-D2689C3028B6}" dt="2020-04-22T18:08:05.079" v="6963" actId="692"/>
          <ac:picMkLst>
            <pc:docMk/>
            <pc:sldMk cId="851793640" sldId="405"/>
            <ac:picMk id="2" creationId="{31810EE5-B75E-4D43-8D8E-6DE0D39B0AA4}"/>
          </ac:picMkLst>
        </pc:picChg>
        <pc:picChg chg="mod">
          <ac:chgData name="Julie Gauthier" userId="506ab6f5bdfb3508" providerId="LiveId" clId="{F2DB31E0-8EEC-4DF7-8EBF-D2689C3028B6}" dt="2020-04-22T18:08:12.095" v="6964" actId="692"/>
          <ac:picMkLst>
            <pc:docMk/>
            <pc:sldMk cId="851793640" sldId="405"/>
            <ac:picMk id="7" creationId="{CEA18324-4FCC-4827-B1B7-99C288BA09C2}"/>
          </ac:picMkLst>
        </pc:picChg>
      </pc:sldChg>
      <pc:sldChg chg="modSp mod">
        <pc:chgData name="Julie Gauthier" userId="506ab6f5bdfb3508" providerId="LiveId" clId="{F2DB31E0-8EEC-4DF7-8EBF-D2689C3028B6}" dt="2020-04-22T18:08:24.634" v="6965" actId="692"/>
        <pc:sldMkLst>
          <pc:docMk/>
          <pc:sldMk cId="619763259" sldId="408"/>
        </pc:sldMkLst>
        <pc:picChg chg="mod">
          <ac:chgData name="Julie Gauthier" userId="506ab6f5bdfb3508" providerId="LiveId" clId="{F2DB31E0-8EEC-4DF7-8EBF-D2689C3028B6}" dt="2020-04-22T18:08:24.634" v="6965" actId="692"/>
          <ac:picMkLst>
            <pc:docMk/>
            <pc:sldMk cId="619763259" sldId="408"/>
            <ac:picMk id="7" creationId="{F2907FDA-04D6-4005-ADF6-0B248B088E46}"/>
          </ac:picMkLst>
        </pc:picChg>
      </pc:sldChg>
      <pc:sldChg chg="modSp mod">
        <pc:chgData name="Julie Gauthier" userId="506ab6f5bdfb3508" providerId="LiveId" clId="{F2DB31E0-8EEC-4DF7-8EBF-D2689C3028B6}" dt="2020-04-22T18:08:59.125" v="6966" actId="692"/>
        <pc:sldMkLst>
          <pc:docMk/>
          <pc:sldMk cId="3520408684" sldId="411"/>
        </pc:sldMkLst>
        <pc:picChg chg="mod">
          <ac:chgData name="Julie Gauthier" userId="506ab6f5bdfb3508" providerId="LiveId" clId="{F2DB31E0-8EEC-4DF7-8EBF-D2689C3028B6}" dt="2020-04-22T18:08:59.125" v="6966" actId="692"/>
          <ac:picMkLst>
            <pc:docMk/>
            <pc:sldMk cId="3520408684" sldId="411"/>
            <ac:picMk id="3" creationId="{00000000-0000-0000-0000-000000000000}"/>
          </ac:picMkLst>
        </pc:picChg>
      </pc:sldChg>
      <pc:sldChg chg="modSp mod">
        <pc:chgData name="Julie Gauthier" userId="506ab6f5bdfb3508" providerId="LiveId" clId="{F2DB31E0-8EEC-4DF7-8EBF-D2689C3028B6}" dt="2020-04-22T18:10:11.366" v="6968" actId="692"/>
        <pc:sldMkLst>
          <pc:docMk/>
          <pc:sldMk cId="3447178083" sldId="415"/>
        </pc:sldMkLst>
        <pc:picChg chg="mod">
          <ac:chgData name="Julie Gauthier" userId="506ab6f5bdfb3508" providerId="LiveId" clId="{F2DB31E0-8EEC-4DF7-8EBF-D2689C3028B6}" dt="2020-04-22T18:10:11.366" v="6968" actId="692"/>
          <ac:picMkLst>
            <pc:docMk/>
            <pc:sldMk cId="3447178083" sldId="415"/>
            <ac:picMk id="2" creationId="{0F4DBE39-9460-4CB4-AFDC-818AFCDBB080}"/>
          </ac:picMkLst>
        </pc:picChg>
      </pc:sldChg>
      <pc:sldChg chg="modSp">
        <pc:chgData name="Julie Gauthier" userId="506ab6f5bdfb3508" providerId="LiveId" clId="{F2DB31E0-8EEC-4DF7-8EBF-D2689C3028B6}" dt="2020-04-22T18:13:33.995" v="6970" actId="692"/>
        <pc:sldMkLst>
          <pc:docMk/>
          <pc:sldMk cId="2397982347" sldId="419"/>
        </pc:sldMkLst>
        <pc:picChg chg="mod">
          <ac:chgData name="Julie Gauthier" userId="506ab6f5bdfb3508" providerId="LiveId" clId="{F2DB31E0-8EEC-4DF7-8EBF-D2689C3028B6}" dt="2020-04-22T18:13:33.995" v="6970" actId="692"/>
          <ac:picMkLst>
            <pc:docMk/>
            <pc:sldMk cId="2397982347" sldId="419"/>
            <ac:picMk id="1028" creationId="{00000000-0000-0000-0000-000000000000}"/>
          </ac:picMkLst>
        </pc:picChg>
      </pc:sldChg>
      <pc:sldChg chg="modSp mod">
        <pc:chgData name="Julie Gauthier" userId="506ab6f5bdfb3508" providerId="LiveId" clId="{F2DB31E0-8EEC-4DF7-8EBF-D2689C3028B6}" dt="2020-04-22T18:16:06.266" v="6972" actId="692"/>
        <pc:sldMkLst>
          <pc:docMk/>
          <pc:sldMk cId="3925570553" sldId="423"/>
        </pc:sldMkLst>
        <pc:picChg chg="mod">
          <ac:chgData name="Julie Gauthier" userId="506ab6f5bdfb3508" providerId="LiveId" clId="{F2DB31E0-8EEC-4DF7-8EBF-D2689C3028B6}" dt="2020-04-22T18:16:06.266" v="6972" actId="692"/>
          <ac:picMkLst>
            <pc:docMk/>
            <pc:sldMk cId="3925570553" sldId="423"/>
            <ac:picMk id="7" creationId="{00000000-0000-0000-0000-000000000000}"/>
          </ac:picMkLst>
        </pc:picChg>
      </pc:sldChg>
      <pc:sldChg chg="modSp mod">
        <pc:chgData name="Julie Gauthier" userId="506ab6f5bdfb3508" providerId="LiveId" clId="{F2DB31E0-8EEC-4DF7-8EBF-D2689C3028B6}" dt="2020-04-22T18:16:14.939" v="6973" actId="692"/>
        <pc:sldMkLst>
          <pc:docMk/>
          <pc:sldMk cId="3915463664" sldId="425"/>
        </pc:sldMkLst>
        <pc:picChg chg="mod">
          <ac:chgData name="Julie Gauthier" userId="506ab6f5bdfb3508" providerId="LiveId" clId="{F2DB31E0-8EEC-4DF7-8EBF-D2689C3028B6}" dt="2020-04-22T18:16:14.939" v="6973" actId="692"/>
          <ac:picMkLst>
            <pc:docMk/>
            <pc:sldMk cId="3915463664" sldId="425"/>
            <ac:picMk id="3" creationId="{00000000-0000-0000-0000-000000000000}"/>
          </ac:picMkLst>
        </pc:picChg>
      </pc:sldChg>
      <pc:sldChg chg="delCm">
        <pc:chgData name="Julie Gauthier" userId="506ab6f5bdfb3508" providerId="LiveId" clId="{F2DB31E0-8EEC-4DF7-8EBF-D2689C3028B6}" dt="2020-04-22T18:16:54.969" v="6975" actId="1592"/>
        <pc:sldMkLst>
          <pc:docMk/>
          <pc:sldMk cId="1660420202" sldId="426"/>
        </pc:sldMkLst>
      </pc:sldChg>
      <pc:sldChg chg="modSp">
        <pc:chgData name="Julie Gauthier" userId="506ab6f5bdfb3508" providerId="LiveId" clId="{F2DB31E0-8EEC-4DF7-8EBF-D2689C3028B6}" dt="2020-04-22T18:20:45.630" v="6976" actId="692"/>
        <pc:sldMkLst>
          <pc:docMk/>
          <pc:sldMk cId="1073795326" sldId="442"/>
        </pc:sldMkLst>
        <pc:picChg chg="mod">
          <ac:chgData name="Julie Gauthier" userId="506ab6f5bdfb3508" providerId="LiveId" clId="{F2DB31E0-8EEC-4DF7-8EBF-D2689C3028B6}" dt="2020-04-22T18:20:45.630" v="6976" actId="692"/>
          <ac:picMkLst>
            <pc:docMk/>
            <pc:sldMk cId="1073795326" sldId="442"/>
            <ac:picMk id="7170" creationId="{00000000-0000-0000-0000-000000000000}"/>
          </ac:picMkLst>
        </pc:picChg>
      </pc:sldChg>
      <pc:sldChg chg="modSp">
        <pc:chgData name="Julie Gauthier" userId="506ab6f5bdfb3508" providerId="LiveId" clId="{F2DB31E0-8EEC-4DF7-8EBF-D2689C3028B6}" dt="2020-04-22T18:21:32.083" v="6977" actId="692"/>
        <pc:sldMkLst>
          <pc:docMk/>
          <pc:sldMk cId="2897589741" sldId="446"/>
        </pc:sldMkLst>
        <pc:picChg chg="mod">
          <ac:chgData name="Julie Gauthier" userId="506ab6f5bdfb3508" providerId="LiveId" clId="{F2DB31E0-8EEC-4DF7-8EBF-D2689C3028B6}" dt="2020-04-22T18:21:32.083" v="6977" actId="692"/>
          <ac:picMkLst>
            <pc:docMk/>
            <pc:sldMk cId="2897589741" sldId="446"/>
            <ac:picMk id="1028" creationId="{00000000-0000-0000-0000-000000000000}"/>
          </ac:picMkLst>
        </pc:picChg>
      </pc:sldChg>
      <pc:sldChg chg="modSp mod">
        <pc:chgData name="Julie Gauthier" userId="506ab6f5bdfb3508" providerId="LiveId" clId="{F2DB31E0-8EEC-4DF7-8EBF-D2689C3028B6}" dt="2020-04-22T18:24:36.021" v="6978" actId="692"/>
        <pc:sldMkLst>
          <pc:docMk/>
          <pc:sldMk cId="3158243461" sldId="455"/>
        </pc:sldMkLst>
        <pc:picChg chg="mod">
          <ac:chgData name="Julie Gauthier" userId="506ab6f5bdfb3508" providerId="LiveId" clId="{F2DB31E0-8EEC-4DF7-8EBF-D2689C3028B6}" dt="2020-04-22T18:24:36.021" v="6978" actId="692"/>
          <ac:picMkLst>
            <pc:docMk/>
            <pc:sldMk cId="3158243461" sldId="455"/>
            <ac:picMk id="7" creationId="{560D68EF-A230-43C3-A49B-0E8DCF429353}"/>
          </ac:picMkLst>
        </pc:picChg>
      </pc:sldChg>
      <pc:sldChg chg="modSp mod">
        <pc:chgData name="Julie Gauthier" userId="506ab6f5bdfb3508" providerId="LiveId" clId="{F2DB31E0-8EEC-4DF7-8EBF-D2689C3028B6}" dt="2020-04-22T18:24:51.485" v="6980" actId="1076"/>
        <pc:sldMkLst>
          <pc:docMk/>
          <pc:sldMk cId="2312648221" sldId="456"/>
        </pc:sldMkLst>
        <pc:picChg chg="mod">
          <ac:chgData name="Julie Gauthier" userId="506ab6f5bdfb3508" providerId="LiveId" clId="{F2DB31E0-8EEC-4DF7-8EBF-D2689C3028B6}" dt="2020-04-22T18:24:51.485" v="6980" actId="1076"/>
          <ac:picMkLst>
            <pc:docMk/>
            <pc:sldMk cId="2312648221" sldId="456"/>
            <ac:picMk id="6" creationId="{00000000-0000-0000-0000-000000000000}"/>
          </ac:picMkLst>
        </pc:picChg>
      </pc:sldChg>
      <pc:sldChg chg="addCm modCm">
        <pc:chgData name="Julie Gauthier" userId="506ab6f5bdfb3508" providerId="LiveId" clId="{F2DB31E0-8EEC-4DF7-8EBF-D2689C3028B6}" dt="2020-04-22T18:27:29.713" v="6983"/>
        <pc:sldMkLst>
          <pc:docMk/>
          <pc:sldMk cId="3295981265" sldId="462"/>
        </pc:sldMkLst>
      </pc:sldChg>
      <pc:sldChg chg="modSp mod">
        <pc:chgData name="Julie Gauthier" userId="506ab6f5bdfb3508" providerId="LiveId" clId="{F2DB31E0-8EEC-4DF7-8EBF-D2689C3028B6}" dt="2020-04-22T18:29:49.916" v="6992" actId="20577"/>
        <pc:sldMkLst>
          <pc:docMk/>
          <pc:sldMk cId="3348676293" sldId="468"/>
        </pc:sldMkLst>
        <pc:spChg chg="mod">
          <ac:chgData name="Julie Gauthier" userId="506ab6f5bdfb3508" providerId="LiveId" clId="{F2DB31E0-8EEC-4DF7-8EBF-D2689C3028B6}" dt="2020-04-22T18:29:49.916" v="6992" actId="20577"/>
          <ac:spMkLst>
            <pc:docMk/>
            <pc:sldMk cId="3348676293" sldId="468"/>
            <ac:spMk id="3" creationId="{00000000-0000-0000-0000-000000000000}"/>
          </ac:spMkLst>
        </pc:spChg>
      </pc:sldChg>
      <pc:sldChg chg="modSp mod">
        <pc:chgData name="Julie Gauthier" userId="506ab6f5bdfb3508" providerId="LiveId" clId="{F2DB31E0-8EEC-4DF7-8EBF-D2689C3028B6}" dt="2020-04-22T18:30:13.641" v="6999" actId="20577"/>
        <pc:sldMkLst>
          <pc:docMk/>
          <pc:sldMk cId="1925429528" sldId="469"/>
        </pc:sldMkLst>
        <pc:spChg chg="mod">
          <ac:chgData name="Julie Gauthier" userId="506ab6f5bdfb3508" providerId="LiveId" clId="{F2DB31E0-8EEC-4DF7-8EBF-D2689C3028B6}" dt="2020-04-22T18:30:13.641" v="6999" actId="20577"/>
          <ac:spMkLst>
            <pc:docMk/>
            <pc:sldMk cId="1925429528" sldId="469"/>
            <ac:spMk id="3" creationId="{00000000-0000-0000-0000-000000000000}"/>
          </ac:spMkLst>
        </pc:spChg>
      </pc:sldChg>
      <pc:sldChg chg="modSp mod">
        <pc:chgData name="Julie Gauthier" userId="506ab6f5bdfb3508" providerId="LiveId" clId="{F2DB31E0-8EEC-4DF7-8EBF-D2689C3028B6}" dt="2020-04-22T18:31:17.639" v="7002" actId="1076"/>
        <pc:sldMkLst>
          <pc:docMk/>
          <pc:sldMk cId="3683640044" sldId="474"/>
        </pc:sldMkLst>
        <pc:spChg chg="mod">
          <ac:chgData name="Julie Gauthier" userId="506ab6f5bdfb3508" providerId="LiveId" clId="{F2DB31E0-8EEC-4DF7-8EBF-D2689C3028B6}" dt="2020-04-22T18:31:17.639" v="7002" actId="1076"/>
          <ac:spMkLst>
            <pc:docMk/>
            <pc:sldMk cId="3683640044" sldId="474"/>
            <ac:spMk id="8" creationId="{AB8C61CA-3DE4-4E53-B7B4-E16F31ECD620}"/>
          </ac:spMkLst>
        </pc:spChg>
      </pc:sldChg>
      <pc:sldChg chg="modSp mod">
        <pc:chgData name="Julie Gauthier" userId="506ab6f5bdfb3508" providerId="LiveId" clId="{F2DB31E0-8EEC-4DF7-8EBF-D2689C3028B6}" dt="2020-03-31T19:07:48.773" v="4195" actId="14100"/>
        <pc:sldMkLst>
          <pc:docMk/>
          <pc:sldMk cId="659156404" sldId="479"/>
        </pc:sldMkLst>
        <pc:spChg chg="mod">
          <ac:chgData name="Julie Gauthier" userId="506ab6f5bdfb3508" providerId="LiveId" clId="{F2DB31E0-8EEC-4DF7-8EBF-D2689C3028B6}" dt="2020-03-31T19:07:48.773" v="4195" actId="14100"/>
          <ac:spMkLst>
            <pc:docMk/>
            <pc:sldMk cId="659156404" sldId="479"/>
            <ac:spMk id="14337" creationId="{00000000-0000-0000-0000-000000000000}"/>
          </ac:spMkLst>
        </pc:spChg>
      </pc:sldChg>
      <pc:sldChg chg="addSp delSp modSp add mod addCm modCm">
        <pc:chgData name="Julie Gauthier" userId="506ab6f5bdfb3508" providerId="LiveId" clId="{F2DB31E0-8EEC-4DF7-8EBF-D2689C3028B6}" dt="2020-03-27T18:28:36.381" v="62"/>
        <pc:sldMkLst>
          <pc:docMk/>
          <pc:sldMk cId="907393532" sldId="480"/>
        </pc:sldMkLst>
        <pc:spChg chg="del">
          <ac:chgData name="Julie Gauthier" userId="506ab6f5bdfb3508" providerId="LiveId" clId="{F2DB31E0-8EEC-4DF7-8EBF-D2689C3028B6}" dt="2020-03-27T18:27:19.329" v="56" actId="21"/>
          <ac:spMkLst>
            <pc:docMk/>
            <pc:sldMk cId="907393532" sldId="480"/>
            <ac:spMk id="2" creationId="{41875458-15BB-4D3E-8C19-5BF2D0838A94}"/>
          </ac:spMkLst>
        </pc:spChg>
        <pc:spChg chg="del mod">
          <ac:chgData name="Julie Gauthier" userId="506ab6f5bdfb3508" providerId="LiveId" clId="{F2DB31E0-8EEC-4DF7-8EBF-D2689C3028B6}" dt="2020-03-27T18:27:25.592" v="57" actId="21"/>
          <ac:spMkLst>
            <pc:docMk/>
            <pc:sldMk cId="907393532" sldId="480"/>
            <ac:spMk id="3" creationId="{343DC68F-D3D5-49DD-B5A3-0BA08D2B1553}"/>
          </ac:spMkLst>
        </pc:spChg>
        <pc:spChg chg="add del mod">
          <ac:chgData name="Julie Gauthier" userId="506ab6f5bdfb3508" providerId="LiveId" clId="{F2DB31E0-8EEC-4DF7-8EBF-D2689C3028B6}" dt="2020-03-27T18:28:03.807" v="59"/>
          <ac:spMkLst>
            <pc:docMk/>
            <pc:sldMk cId="907393532" sldId="480"/>
            <ac:spMk id="7" creationId="{B4E93121-98E0-4F32-AB33-6D4AC51A3910}"/>
          </ac:spMkLst>
        </pc:spChg>
        <pc:picChg chg="add mod">
          <ac:chgData name="Julie Gauthier" userId="506ab6f5bdfb3508" providerId="LiveId" clId="{F2DB31E0-8EEC-4DF7-8EBF-D2689C3028B6}" dt="2020-03-27T18:28:08.510" v="60" actId="14100"/>
          <ac:picMkLst>
            <pc:docMk/>
            <pc:sldMk cId="907393532" sldId="480"/>
            <ac:picMk id="1026" creationId="{ECEC16E6-A69C-467A-953D-E4A7C08B47A2}"/>
          </ac:picMkLst>
        </pc:picChg>
      </pc:sldChg>
      <pc:sldChg chg="addSp delSp modSp add del mod">
        <pc:chgData name="Julie Gauthier" userId="506ab6f5bdfb3508" providerId="LiveId" clId="{F2DB31E0-8EEC-4DF7-8EBF-D2689C3028B6}" dt="2020-03-27T18:30:12.788" v="69" actId="47"/>
        <pc:sldMkLst>
          <pc:docMk/>
          <pc:sldMk cId="546930822" sldId="481"/>
        </pc:sldMkLst>
        <pc:spChg chg="del mod">
          <ac:chgData name="Julie Gauthier" userId="506ab6f5bdfb3508" providerId="LiveId" clId="{F2DB31E0-8EEC-4DF7-8EBF-D2689C3028B6}" dt="2020-03-27T18:29:21.791" v="66" actId="21"/>
          <ac:spMkLst>
            <pc:docMk/>
            <pc:sldMk cId="546930822" sldId="481"/>
            <ac:spMk id="2" creationId="{5BA6BD04-4EDF-4EDF-8EDE-DCA94A19DD36}"/>
          </ac:spMkLst>
        </pc:spChg>
        <pc:spChg chg="del">
          <ac:chgData name="Julie Gauthier" userId="506ab6f5bdfb3508" providerId="LiveId" clId="{F2DB31E0-8EEC-4DF7-8EBF-D2689C3028B6}" dt="2020-03-27T18:29:15.102" v="65" actId="21"/>
          <ac:spMkLst>
            <pc:docMk/>
            <pc:sldMk cId="546930822" sldId="481"/>
            <ac:spMk id="3" creationId="{1E080AA8-187A-45E1-8737-4267D775CAED}"/>
          </ac:spMkLst>
        </pc:spChg>
        <pc:spChg chg="add">
          <ac:chgData name="Julie Gauthier" userId="506ab6f5bdfb3508" providerId="LiveId" clId="{F2DB31E0-8EEC-4DF7-8EBF-D2689C3028B6}" dt="2020-03-27T18:29:53.780" v="67"/>
          <ac:spMkLst>
            <pc:docMk/>
            <pc:sldMk cId="546930822" sldId="481"/>
            <ac:spMk id="6" creationId="{E72F43E6-94C9-44A4-9899-7059B9ADE75A}"/>
          </ac:spMkLst>
        </pc:spChg>
      </pc:sldChg>
      <pc:sldChg chg="addSp add addCm modCm">
        <pc:chgData name="Julie Gauthier" userId="506ab6f5bdfb3508" providerId="LiveId" clId="{F2DB31E0-8EEC-4DF7-8EBF-D2689C3028B6}" dt="2020-03-27T18:30:37.414" v="72"/>
        <pc:sldMkLst>
          <pc:docMk/>
          <pc:sldMk cId="4133970043" sldId="482"/>
        </pc:sldMkLst>
        <pc:picChg chg="add">
          <ac:chgData name="Julie Gauthier" userId="506ab6f5bdfb3508" providerId="LiveId" clId="{F2DB31E0-8EEC-4DF7-8EBF-D2689C3028B6}" dt="2020-03-27T18:30:22.971" v="70"/>
          <ac:picMkLst>
            <pc:docMk/>
            <pc:sldMk cId="4133970043" sldId="482"/>
            <ac:picMk id="2050" creationId="{E29ED47C-B262-46BD-A668-1324C0A59799}"/>
          </ac:picMkLst>
        </pc:picChg>
      </pc:sldChg>
      <pc:sldChg chg="modSp add mod modNotesTx">
        <pc:chgData name="Julie Gauthier" userId="506ab6f5bdfb3508" providerId="LiveId" clId="{F2DB31E0-8EEC-4DF7-8EBF-D2689C3028B6}" dt="2020-03-27T19:45:56.118" v="1256" actId="113"/>
        <pc:sldMkLst>
          <pc:docMk/>
          <pc:sldMk cId="1362105800" sldId="483"/>
        </pc:sldMkLst>
        <pc:spChg chg="mod">
          <ac:chgData name="Julie Gauthier" userId="506ab6f5bdfb3508" providerId="LiveId" clId="{F2DB31E0-8EEC-4DF7-8EBF-D2689C3028B6}" dt="2020-03-27T19:45:56.118" v="1256" actId="113"/>
          <ac:spMkLst>
            <pc:docMk/>
            <pc:sldMk cId="1362105800" sldId="483"/>
            <ac:spMk id="2" creationId="{4297288C-A167-4F91-A7F7-3969C98400A4}"/>
          </ac:spMkLst>
        </pc:spChg>
        <pc:spChg chg="mod">
          <ac:chgData name="Julie Gauthier" userId="506ab6f5bdfb3508" providerId="LiveId" clId="{F2DB31E0-8EEC-4DF7-8EBF-D2689C3028B6}" dt="2020-03-27T19:36:52.697" v="697" actId="20577"/>
          <ac:spMkLst>
            <pc:docMk/>
            <pc:sldMk cId="1362105800" sldId="483"/>
            <ac:spMk id="3" creationId="{94B1072A-45B8-49CC-B94A-FA4A1867E2B3}"/>
          </ac:spMkLst>
        </pc:spChg>
      </pc:sldChg>
      <pc:sldChg chg="addSp delSp modSp add mod">
        <pc:chgData name="Julie Gauthier" userId="506ab6f5bdfb3508" providerId="LiveId" clId="{F2DB31E0-8EEC-4DF7-8EBF-D2689C3028B6}" dt="2020-03-27T19:45:49.547" v="1255" actId="113"/>
        <pc:sldMkLst>
          <pc:docMk/>
          <pc:sldMk cId="1412956990" sldId="484"/>
        </pc:sldMkLst>
        <pc:spChg chg="mod">
          <ac:chgData name="Julie Gauthier" userId="506ab6f5bdfb3508" providerId="LiveId" clId="{F2DB31E0-8EEC-4DF7-8EBF-D2689C3028B6}" dt="2020-03-27T19:45:49.547" v="1255" actId="113"/>
          <ac:spMkLst>
            <pc:docMk/>
            <pc:sldMk cId="1412956990" sldId="484"/>
            <ac:spMk id="2" creationId="{0C8769C4-9F4C-438F-86F9-F1078B23BA70}"/>
          </ac:spMkLst>
        </pc:spChg>
        <pc:spChg chg="mod">
          <ac:chgData name="Julie Gauthier" userId="506ab6f5bdfb3508" providerId="LiveId" clId="{F2DB31E0-8EEC-4DF7-8EBF-D2689C3028B6}" dt="2020-03-27T19:37:31.778" v="706" actId="20577"/>
          <ac:spMkLst>
            <pc:docMk/>
            <pc:sldMk cId="1412956990" sldId="484"/>
            <ac:spMk id="3" creationId="{B4018A6E-713F-4ED6-9F1D-860CC205EEA9}"/>
          </ac:spMkLst>
        </pc:spChg>
        <pc:spChg chg="add del">
          <ac:chgData name="Julie Gauthier" userId="506ab6f5bdfb3508" providerId="LiveId" clId="{F2DB31E0-8EEC-4DF7-8EBF-D2689C3028B6}" dt="2020-03-27T19:35:27.019" v="677"/>
          <ac:spMkLst>
            <pc:docMk/>
            <pc:sldMk cId="1412956990" sldId="484"/>
            <ac:spMk id="6" creationId="{073CF2AF-6395-46A0-AE28-9C999CA460C0}"/>
          </ac:spMkLst>
        </pc:spChg>
      </pc:sldChg>
      <pc:sldChg chg="modSp add mod">
        <pc:chgData name="Julie Gauthier" userId="506ab6f5bdfb3508" providerId="LiveId" clId="{F2DB31E0-8EEC-4DF7-8EBF-D2689C3028B6}" dt="2020-03-27T19:59:29.763" v="1356" actId="14100"/>
        <pc:sldMkLst>
          <pc:docMk/>
          <pc:sldMk cId="2402723211" sldId="485"/>
        </pc:sldMkLst>
        <pc:spChg chg="mod">
          <ac:chgData name="Julie Gauthier" userId="506ab6f5bdfb3508" providerId="LiveId" clId="{F2DB31E0-8EEC-4DF7-8EBF-D2689C3028B6}" dt="2020-03-27T19:46:27.561" v="1261" actId="113"/>
          <ac:spMkLst>
            <pc:docMk/>
            <pc:sldMk cId="2402723211" sldId="485"/>
            <ac:spMk id="2" creationId="{CAA6479D-5636-4967-99FE-5745684526AF}"/>
          </ac:spMkLst>
        </pc:spChg>
        <pc:spChg chg="mod">
          <ac:chgData name="Julie Gauthier" userId="506ab6f5bdfb3508" providerId="LiveId" clId="{F2DB31E0-8EEC-4DF7-8EBF-D2689C3028B6}" dt="2020-03-27T19:59:29.763" v="1356" actId="14100"/>
          <ac:spMkLst>
            <pc:docMk/>
            <pc:sldMk cId="2402723211" sldId="485"/>
            <ac:spMk id="3" creationId="{8EB64CBA-F814-4E90-A62A-B9035340A96F}"/>
          </ac:spMkLst>
        </pc:spChg>
      </pc:sldChg>
      <pc:sldChg chg="modSp add mod addCm modCm">
        <pc:chgData name="Julie Gauthier" userId="506ab6f5bdfb3508" providerId="LiveId" clId="{F2DB31E0-8EEC-4DF7-8EBF-D2689C3028B6}" dt="2020-03-27T20:02:33.132" v="1509"/>
        <pc:sldMkLst>
          <pc:docMk/>
          <pc:sldMk cId="44185220" sldId="486"/>
        </pc:sldMkLst>
        <pc:spChg chg="mod">
          <ac:chgData name="Julie Gauthier" userId="506ab6f5bdfb3508" providerId="LiveId" clId="{F2DB31E0-8EEC-4DF7-8EBF-D2689C3028B6}" dt="2020-03-27T19:58:59.876" v="1345" actId="122"/>
          <ac:spMkLst>
            <pc:docMk/>
            <pc:sldMk cId="44185220" sldId="486"/>
            <ac:spMk id="2" creationId="{7163B644-8A0A-41E6-9D33-26C71A112098}"/>
          </ac:spMkLst>
        </pc:spChg>
        <pc:spChg chg="mod">
          <ac:chgData name="Julie Gauthier" userId="506ab6f5bdfb3508" providerId="LiveId" clId="{F2DB31E0-8EEC-4DF7-8EBF-D2689C3028B6}" dt="2020-03-27T20:02:04.567" v="1507" actId="20577"/>
          <ac:spMkLst>
            <pc:docMk/>
            <pc:sldMk cId="44185220" sldId="486"/>
            <ac:spMk id="3" creationId="{B829AD26-AC86-4992-9B0F-06A5191E7DC4}"/>
          </ac:spMkLst>
        </pc:spChg>
      </pc:sldChg>
      <pc:sldChg chg="modSp add mod">
        <pc:chgData name="Julie Gauthier" userId="506ab6f5bdfb3508" providerId="LiveId" clId="{F2DB31E0-8EEC-4DF7-8EBF-D2689C3028B6}" dt="2020-03-30T21:07:51.673" v="3913" actId="122"/>
        <pc:sldMkLst>
          <pc:docMk/>
          <pc:sldMk cId="546967677" sldId="487"/>
        </pc:sldMkLst>
        <pc:spChg chg="mod">
          <ac:chgData name="Julie Gauthier" userId="506ab6f5bdfb3508" providerId="LiveId" clId="{F2DB31E0-8EEC-4DF7-8EBF-D2689C3028B6}" dt="2020-03-30T21:06:19.713" v="3789" actId="122"/>
          <ac:spMkLst>
            <pc:docMk/>
            <pc:sldMk cId="546967677" sldId="487"/>
            <ac:spMk id="2" creationId="{AA549198-C21D-437C-8D0F-1196DC03CFF1}"/>
          </ac:spMkLst>
        </pc:spChg>
        <pc:spChg chg="mod">
          <ac:chgData name="Julie Gauthier" userId="506ab6f5bdfb3508" providerId="LiveId" clId="{F2DB31E0-8EEC-4DF7-8EBF-D2689C3028B6}" dt="2020-03-30T21:07:51.673" v="3913" actId="122"/>
          <ac:spMkLst>
            <pc:docMk/>
            <pc:sldMk cId="546967677" sldId="487"/>
            <ac:spMk id="3" creationId="{34DF87A3-1480-4D16-9066-14E2B5C956A3}"/>
          </ac:spMkLst>
        </pc:spChg>
      </pc:sldChg>
      <pc:sldChg chg="addSp delSp modSp add mod modAnim">
        <pc:chgData name="Julie Gauthier" userId="506ab6f5bdfb3508" providerId="LiveId" clId="{F2DB31E0-8EEC-4DF7-8EBF-D2689C3028B6}" dt="2020-03-30T21:14:22.016" v="4036"/>
        <pc:sldMkLst>
          <pc:docMk/>
          <pc:sldMk cId="1387450918" sldId="488"/>
        </pc:sldMkLst>
        <pc:spChg chg="mod">
          <ac:chgData name="Julie Gauthier" userId="506ab6f5bdfb3508" providerId="LiveId" clId="{F2DB31E0-8EEC-4DF7-8EBF-D2689C3028B6}" dt="2020-03-30T21:10:09.801" v="3934"/>
          <ac:spMkLst>
            <pc:docMk/>
            <pc:sldMk cId="1387450918" sldId="488"/>
            <ac:spMk id="2" creationId="{4EE1EB8D-83AE-4A32-9475-F8A14227F715}"/>
          </ac:spMkLst>
        </pc:spChg>
        <pc:spChg chg="mod">
          <ac:chgData name="Julie Gauthier" userId="506ab6f5bdfb3508" providerId="LiveId" clId="{F2DB31E0-8EEC-4DF7-8EBF-D2689C3028B6}" dt="2020-03-30T21:13:31.187" v="4029" actId="27636"/>
          <ac:spMkLst>
            <pc:docMk/>
            <pc:sldMk cId="1387450918" sldId="488"/>
            <ac:spMk id="3" creationId="{7391F2C2-CD80-41B4-80D3-8C58D1985553}"/>
          </ac:spMkLst>
        </pc:spChg>
        <pc:spChg chg="add del mod">
          <ac:chgData name="Julie Gauthier" userId="506ab6f5bdfb3508" providerId="LiveId" clId="{F2DB31E0-8EEC-4DF7-8EBF-D2689C3028B6}" dt="2020-03-30T21:11:03.094" v="3944" actId="767"/>
          <ac:spMkLst>
            <pc:docMk/>
            <pc:sldMk cId="1387450918" sldId="488"/>
            <ac:spMk id="6" creationId="{8C46A4E8-D625-4929-AD09-50C72D1064B0}"/>
          </ac:spMkLst>
        </pc:spChg>
        <pc:spChg chg="add mod">
          <ac:chgData name="Julie Gauthier" userId="506ab6f5bdfb3508" providerId="LiveId" clId="{F2DB31E0-8EEC-4DF7-8EBF-D2689C3028B6}" dt="2020-03-30T21:12:09.823" v="3948" actId="1076"/>
          <ac:spMkLst>
            <pc:docMk/>
            <pc:sldMk cId="1387450918" sldId="488"/>
            <ac:spMk id="7" creationId="{E65066D1-7A77-47C6-95B1-5F40FC0A426E}"/>
          </ac:spMkLst>
        </pc:spChg>
        <pc:spChg chg="add mod">
          <ac:chgData name="Julie Gauthier" userId="506ab6f5bdfb3508" providerId="LiveId" clId="{F2DB31E0-8EEC-4DF7-8EBF-D2689C3028B6}" dt="2020-03-30T21:14:11.439" v="4035" actId="1076"/>
          <ac:spMkLst>
            <pc:docMk/>
            <pc:sldMk cId="1387450918" sldId="488"/>
            <ac:spMk id="8" creationId="{56BC6718-153F-485C-9F29-F074E01173D9}"/>
          </ac:spMkLst>
        </pc:spChg>
      </pc:sldChg>
      <pc:sldChg chg="modSp add mod">
        <pc:chgData name="Julie Gauthier" userId="506ab6f5bdfb3508" providerId="LiveId" clId="{F2DB31E0-8EEC-4DF7-8EBF-D2689C3028B6}" dt="2020-03-30T21:16:31.302" v="4160" actId="20577"/>
        <pc:sldMkLst>
          <pc:docMk/>
          <pc:sldMk cId="3605530262" sldId="489"/>
        </pc:sldMkLst>
        <pc:spChg chg="mod">
          <ac:chgData name="Julie Gauthier" userId="506ab6f5bdfb3508" providerId="LiveId" clId="{F2DB31E0-8EEC-4DF7-8EBF-D2689C3028B6}" dt="2020-03-30T21:15:03.827" v="4039" actId="20577"/>
          <ac:spMkLst>
            <pc:docMk/>
            <pc:sldMk cId="3605530262" sldId="489"/>
            <ac:spMk id="2" creationId="{4EE1EB8D-83AE-4A32-9475-F8A14227F715}"/>
          </ac:spMkLst>
        </pc:spChg>
        <pc:spChg chg="mod">
          <ac:chgData name="Julie Gauthier" userId="506ab6f5bdfb3508" providerId="LiveId" clId="{F2DB31E0-8EEC-4DF7-8EBF-D2689C3028B6}" dt="2020-03-30T21:15:48.933" v="4050" actId="5793"/>
          <ac:spMkLst>
            <pc:docMk/>
            <pc:sldMk cId="3605530262" sldId="489"/>
            <ac:spMk id="3" creationId="{7391F2C2-CD80-41B4-80D3-8C58D1985553}"/>
          </ac:spMkLst>
        </pc:spChg>
        <pc:spChg chg="mod">
          <ac:chgData name="Julie Gauthier" userId="506ab6f5bdfb3508" providerId="LiveId" clId="{F2DB31E0-8EEC-4DF7-8EBF-D2689C3028B6}" dt="2020-03-30T21:16:31.302" v="4160" actId="20577"/>
          <ac:spMkLst>
            <pc:docMk/>
            <pc:sldMk cId="3605530262" sldId="489"/>
            <ac:spMk id="8" creationId="{56BC6718-153F-485C-9F29-F074E01173D9}"/>
          </ac:spMkLst>
        </pc:spChg>
      </pc:sldChg>
      <pc:sldChg chg="modSp add mod">
        <pc:chgData name="Julie Gauthier" userId="506ab6f5bdfb3508" providerId="LiveId" clId="{F2DB31E0-8EEC-4DF7-8EBF-D2689C3028B6}" dt="2020-04-03T13:33:21.195" v="6291" actId="27636"/>
        <pc:sldMkLst>
          <pc:docMk/>
          <pc:sldMk cId="918787805" sldId="490"/>
        </pc:sldMkLst>
        <pc:spChg chg="mod">
          <ac:chgData name="Julie Gauthier" userId="506ab6f5bdfb3508" providerId="LiveId" clId="{F2DB31E0-8EEC-4DF7-8EBF-D2689C3028B6}" dt="2020-04-03T13:05:50.433" v="5850" actId="122"/>
          <ac:spMkLst>
            <pc:docMk/>
            <pc:sldMk cId="918787805" sldId="490"/>
            <ac:spMk id="2" creationId="{E100FAD3-BCE0-412E-9ABA-BE23B697DEE1}"/>
          </ac:spMkLst>
        </pc:spChg>
        <pc:spChg chg="mod">
          <ac:chgData name="Julie Gauthier" userId="506ab6f5bdfb3508" providerId="LiveId" clId="{F2DB31E0-8EEC-4DF7-8EBF-D2689C3028B6}" dt="2020-04-03T13:33:21.195" v="6291" actId="27636"/>
          <ac:spMkLst>
            <pc:docMk/>
            <pc:sldMk cId="918787805" sldId="490"/>
            <ac:spMk id="3" creationId="{17BB6021-B6E7-4831-BE0A-48252C037983}"/>
          </ac:spMkLst>
        </pc:spChg>
      </pc:sldChg>
      <pc:sldChg chg="modSp add mod addCm modNotesTx">
        <pc:chgData name="Julie Gauthier" userId="506ab6f5bdfb3508" providerId="LiveId" clId="{F2DB31E0-8EEC-4DF7-8EBF-D2689C3028B6}" dt="2020-04-03T13:32:41.904" v="6289" actId="6549"/>
        <pc:sldMkLst>
          <pc:docMk/>
          <pc:sldMk cId="2233697970" sldId="491"/>
        </pc:sldMkLst>
        <pc:spChg chg="mod">
          <ac:chgData name="Julie Gauthier" userId="506ab6f5bdfb3508" providerId="LiveId" clId="{F2DB31E0-8EEC-4DF7-8EBF-D2689C3028B6}" dt="2020-04-03T13:30:10.999" v="6254" actId="20577"/>
          <ac:spMkLst>
            <pc:docMk/>
            <pc:sldMk cId="2233697970" sldId="491"/>
            <ac:spMk id="2" creationId="{E100FAD3-BCE0-412E-9ABA-BE23B697DEE1}"/>
          </ac:spMkLst>
        </pc:spChg>
        <pc:spChg chg="mod">
          <ac:chgData name="Julie Gauthier" userId="506ab6f5bdfb3508" providerId="LiveId" clId="{F2DB31E0-8EEC-4DF7-8EBF-D2689C3028B6}" dt="2020-04-03T13:17:39.643" v="6135" actId="27636"/>
          <ac:spMkLst>
            <pc:docMk/>
            <pc:sldMk cId="2233697970" sldId="491"/>
            <ac:spMk id="3" creationId="{17BB6021-B6E7-4831-BE0A-48252C037983}"/>
          </ac:spMkLst>
        </pc:spChg>
      </pc:sldChg>
      <pc:sldChg chg="modSp add mod">
        <pc:chgData name="Julie Gauthier" userId="506ab6f5bdfb3508" providerId="LiveId" clId="{F2DB31E0-8EEC-4DF7-8EBF-D2689C3028B6}" dt="2020-04-03T13:38:14.710" v="6947" actId="20577"/>
        <pc:sldMkLst>
          <pc:docMk/>
          <pc:sldMk cId="885281498" sldId="492"/>
        </pc:sldMkLst>
        <pc:spChg chg="mod">
          <ac:chgData name="Julie Gauthier" userId="506ab6f5bdfb3508" providerId="LiveId" clId="{F2DB31E0-8EEC-4DF7-8EBF-D2689C3028B6}" dt="2020-04-03T13:34:02.516" v="6378" actId="20577"/>
          <ac:spMkLst>
            <pc:docMk/>
            <pc:sldMk cId="885281498" sldId="492"/>
            <ac:spMk id="2" creationId="{E100FAD3-BCE0-412E-9ABA-BE23B697DEE1}"/>
          </ac:spMkLst>
        </pc:spChg>
        <pc:spChg chg="mod">
          <ac:chgData name="Julie Gauthier" userId="506ab6f5bdfb3508" providerId="LiveId" clId="{F2DB31E0-8EEC-4DF7-8EBF-D2689C3028B6}" dt="2020-04-03T13:38:14.710" v="6947" actId="20577"/>
          <ac:spMkLst>
            <pc:docMk/>
            <pc:sldMk cId="885281498" sldId="492"/>
            <ac:spMk id="3" creationId="{17BB6021-B6E7-4831-BE0A-48252C037983}"/>
          </ac:spMkLst>
        </pc:spChg>
      </pc:sldChg>
      <pc:sldChg chg="modSp mod">
        <pc:chgData name="Julie Gauthier" userId="506ab6f5bdfb3508" providerId="LiveId" clId="{F2DB31E0-8EEC-4DF7-8EBF-D2689C3028B6}" dt="2020-04-22T18:13:59.189" v="6971" actId="692"/>
        <pc:sldMkLst>
          <pc:docMk/>
          <pc:sldMk cId="1743985487" sldId="497"/>
        </pc:sldMkLst>
        <pc:picChg chg="mod">
          <ac:chgData name="Julie Gauthier" userId="506ab6f5bdfb3508" providerId="LiveId" clId="{F2DB31E0-8EEC-4DF7-8EBF-D2689C3028B6}" dt="2020-04-22T18:13:59.189" v="6971" actId="692"/>
          <ac:picMkLst>
            <pc:docMk/>
            <pc:sldMk cId="1743985487" sldId="497"/>
            <ac:picMk id="5" creationId="{00000000-0000-0000-0000-000000000000}"/>
          </ac:picMkLst>
        </pc:picChg>
      </pc:sldChg>
      <pc:sldChg chg="modSp mod">
        <pc:chgData name="Julie Gauthier" userId="506ab6f5bdfb3508" providerId="LiveId" clId="{F2DB31E0-8EEC-4DF7-8EBF-D2689C3028B6}" dt="2020-04-22T18:16:31.127" v="6974" actId="692"/>
        <pc:sldMkLst>
          <pc:docMk/>
          <pc:sldMk cId="1205184158" sldId="498"/>
        </pc:sldMkLst>
        <pc:picChg chg="mod">
          <ac:chgData name="Julie Gauthier" userId="506ab6f5bdfb3508" providerId="LiveId" clId="{F2DB31E0-8EEC-4DF7-8EBF-D2689C3028B6}" dt="2020-04-22T18:16:31.127" v="6974" actId="692"/>
          <ac:picMkLst>
            <pc:docMk/>
            <pc:sldMk cId="1205184158" sldId="498"/>
            <ac:picMk id="2" creationId="{D8AB0A6F-4041-47F9-ADAE-EA4BF0123139}"/>
          </ac:picMkLst>
        </pc:picChg>
      </pc:sldChg>
      <pc:sldChg chg="modSp mod">
        <pc:chgData name="Julie Gauthier" userId="506ab6f5bdfb3508" providerId="LiveId" clId="{F2DB31E0-8EEC-4DF7-8EBF-D2689C3028B6}" dt="2020-04-22T18:24:45.739" v="6979" actId="692"/>
        <pc:sldMkLst>
          <pc:docMk/>
          <pc:sldMk cId="1257028684" sldId="513"/>
        </pc:sldMkLst>
        <pc:picChg chg="mod">
          <ac:chgData name="Julie Gauthier" userId="506ab6f5bdfb3508" providerId="LiveId" clId="{F2DB31E0-8EEC-4DF7-8EBF-D2689C3028B6}" dt="2020-04-22T18:24:45.739" v="6979" actId="692"/>
          <ac:picMkLst>
            <pc:docMk/>
            <pc:sldMk cId="1257028684" sldId="513"/>
            <ac:picMk id="4" creationId="{C2A64C9D-E357-4B1B-98F2-B2F262545DFE}"/>
          </ac:picMkLst>
        </pc:picChg>
      </pc:sldChg>
      <pc:sldChg chg="modSp mod">
        <pc:chgData name="Julie Gauthier" userId="506ab6f5bdfb3508" providerId="LiveId" clId="{F2DB31E0-8EEC-4DF7-8EBF-D2689C3028B6}" dt="2020-04-22T18:26:16.176" v="6981" actId="692"/>
        <pc:sldMkLst>
          <pc:docMk/>
          <pc:sldMk cId="695410031" sldId="515"/>
        </pc:sldMkLst>
        <pc:picChg chg="mod">
          <ac:chgData name="Julie Gauthier" userId="506ab6f5bdfb3508" providerId="LiveId" clId="{F2DB31E0-8EEC-4DF7-8EBF-D2689C3028B6}" dt="2020-04-22T18:26:16.176" v="6981" actId="692"/>
          <ac:picMkLst>
            <pc:docMk/>
            <pc:sldMk cId="695410031" sldId="515"/>
            <ac:picMk id="4" creationId="{5A7EBA45-C3FC-41C2-9AE6-C5F8020E752B}"/>
          </ac:picMkLst>
        </pc:picChg>
      </pc:sldChg>
      <pc:sldChg chg="modSp mod">
        <pc:chgData name="Julie Gauthier" userId="506ab6f5bdfb3508" providerId="LiveId" clId="{F2DB31E0-8EEC-4DF7-8EBF-D2689C3028B6}" dt="2020-04-22T18:09:25.414" v="6967" actId="166"/>
        <pc:sldMkLst>
          <pc:docMk/>
          <pc:sldMk cId="235359807" sldId="529"/>
        </pc:sldMkLst>
        <pc:picChg chg="ord">
          <ac:chgData name="Julie Gauthier" userId="506ab6f5bdfb3508" providerId="LiveId" clId="{F2DB31E0-8EEC-4DF7-8EBF-D2689C3028B6}" dt="2020-04-22T18:09:25.414" v="6967" actId="166"/>
          <ac:picMkLst>
            <pc:docMk/>
            <pc:sldMk cId="235359807" sldId="529"/>
            <ac:picMk id="13" creationId="{95568E1B-8BD1-47E3-8EAD-653009E299E9}"/>
          </ac:picMkLst>
        </pc:picChg>
      </pc:sldChg>
      <pc:sldChg chg="modSp mod">
        <pc:chgData name="Julie Gauthier" userId="506ab6f5bdfb3508" providerId="LiveId" clId="{F2DB31E0-8EEC-4DF7-8EBF-D2689C3028B6}" dt="2020-04-22T18:10:21.982" v="6969" actId="692"/>
        <pc:sldMkLst>
          <pc:docMk/>
          <pc:sldMk cId="3029784788" sldId="561"/>
        </pc:sldMkLst>
        <pc:picChg chg="mod">
          <ac:chgData name="Julie Gauthier" userId="506ab6f5bdfb3508" providerId="LiveId" clId="{F2DB31E0-8EEC-4DF7-8EBF-D2689C3028B6}" dt="2020-04-22T18:10:21.982" v="6969" actId="692"/>
          <ac:picMkLst>
            <pc:docMk/>
            <pc:sldMk cId="3029784788" sldId="561"/>
            <ac:picMk id="3" creationId="{00000000-0000-0000-0000-000000000000}"/>
          </ac:picMkLst>
        </pc:picChg>
      </pc:sldChg>
    </pc:docChg>
  </pc:docChgLst>
  <pc:docChgLst>
    <pc:chgData name="Julie Gauthier" userId="506ab6f5bdfb3508" providerId="Windows Live" clId="Web-{763A0AF8-C823-450C-9AEF-ED1E4C390D37}"/>
    <pc:docChg chg="modSld">
      <pc:chgData name="Julie Gauthier" userId="506ab6f5bdfb3508" providerId="Windows Live" clId="Web-{763A0AF8-C823-450C-9AEF-ED1E4C390D37}" dt="2020-03-25T18:05:48.578" v="83" actId="20577"/>
      <pc:docMkLst>
        <pc:docMk/>
      </pc:docMkLst>
      <pc:sldChg chg="modSp delCm">
        <pc:chgData name="Julie Gauthier" userId="506ab6f5bdfb3508" providerId="Windows Live" clId="Web-{763A0AF8-C823-450C-9AEF-ED1E4C390D37}" dt="2020-03-25T18:05:48.578" v="82" actId="20577"/>
        <pc:sldMkLst>
          <pc:docMk/>
          <pc:sldMk cId="1611778446" sldId="259"/>
        </pc:sldMkLst>
        <pc:spChg chg="mod">
          <ac:chgData name="Julie Gauthier" userId="506ab6f5bdfb3508" providerId="Windows Live" clId="Web-{763A0AF8-C823-450C-9AEF-ED1E4C390D37}" dt="2020-03-25T18:05:48.578" v="82" actId="20577"/>
          <ac:spMkLst>
            <pc:docMk/>
            <pc:sldMk cId="1611778446" sldId="259"/>
            <ac:spMk id="3" creationId="{00000000-0000-0000-0000-000000000000}"/>
          </ac:spMkLst>
        </pc:spChg>
      </pc:sldChg>
    </pc:docChg>
  </pc:docChgLst>
  <pc:docChgLst>
    <pc:chgData name="Julie Gauthier" userId="506ab6f5bdfb3508" providerId="Windows Live" clId="Web-{A0C15348-FDAC-4870-9712-31A9648CB1AF}"/>
    <pc:docChg chg="modSld">
      <pc:chgData name="Julie Gauthier" userId="506ab6f5bdfb3508" providerId="Windows Live" clId="Web-{A0C15348-FDAC-4870-9712-31A9648CB1AF}" dt="2020-04-24T01:30:22.074" v="71"/>
      <pc:docMkLst>
        <pc:docMk/>
      </pc:docMkLst>
      <pc:sldChg chg="addSp delSp modSp delCm">
        <pc:chgData name="Julie Gauthier" userId="506ab6f5bdfb3508" providerId="Windows Live" clId="Web-{A0C15348-FDAC-4870-9712-31A9648CB1AF}" dt="2020-04-24T01:02:19.395" v="32"/>
        <pc:sldMkLst>
          <pc:docMk/>
          <pc:sldMk cId="713841654" sldId="428"/>
        </pc:sldMkLst>
        <pc:spChg chg="add del mod">
          <ac:chgData name="Julie Gauthier" userId="506ab6f5bdfb3508" providerId="Windows Live" clId="Web-{A0C15348-FDAC-4870-9712-31A9648CB1AF}" dt="2020-04-24T00:58:14.706" v="19"/>
          <ac:spMkLst>
            <pc:docMk/>
            <pc:sldMk cId="713841654" sldId="428"/>
            <ac:spMk id="7" creationId="{1E53D650-7AA6-4EE3-9A8C-91B7D67E2868}"/>
          </ac:spMkLst>
        </pc:spChg>
        <pc:picChg chg="del mod">
          <ac:chgData name="Julie Gauthier" userId="506ab6f5bdfb3508" providerId="Windows Live" clId="Web-{A0C15348-FDAC-4870-9712-31A9648CB1AF}" dt="2020-04-24T00:58:04.284" v="18"/>
          <ac:picMkLst>
            <pc:docMk/>
            <pc:sldMk cId="713841654" sldId="428"/>
            <ac:picMk id="6" creationId="{00000000-0000-0000-0000-000000000000}"/>
          </ac:picMkLst>
        </pc:picChg>
        <pc:picChg chg="add del mod">
          <ac:chgData name="Julie Gauthier" userId="506ab6f5bdfb3508" providerId="Windows Live" clId="Web-{A0C15348-FDAC-4870-9712-31A9648CB1AF}" dt="2020-04-24T01:01:38.410" v="26"/>
          <ac:picMkLst>
            <pc:docMk/>
            <pc:sldMk cId="713841654" sldId="428"/>
            <ac:picMk id="8" creationId="{97E4DED7-1565-404D-95A1-99E71BD48DF8}"/>
          </ac:picMkLst>
        </pc:picChg>
        <pc:picChg chg="add mod">
          <ac:chgData name="Julie Gauthier" userId="506ab6f5bdfb3508" providerId="Windows Live" clId="Web-{A0C15348-FDAC-4870-9712-31A9648CB1AF}" dt="2020-04-24T01:02:06.348" v="31"/>
          <ac:picMkLst>
            <pc:docMk/>
            <pc:sldMk cId="713841654" sldId="428"/>
            <ac:picMk id="10" creationId="{F0020B4E-F8A0-44D4-B687-E2AC46A6B297}"/>
          </ac:picMkLst>
        </pc:picChg>
      </pc:sldChg>
      <pc:sldChg chg="addSp delSp modSp delCm">
        <pc:chgData name="Julie Gauthier" userId="506ab6f5bdfb3508" providerId="Windows Live" clId="Web-{A0C15348-FDAC-4870-9712-31A9648CB1AF}" dt="2020-04-24T01:26:23.151" v="60"/>
        <pc:sldMkLst>
          <pc:docMk/>
          <pc:sldMk cId="2312648221" sldId="456"/>
        </pc:sldMkLst>
        <pc:spChg chg="add del mod">
          <ac:chgData name="Julie Gauthier" userId="506ab6f5bdfb3508" providerId="Windows Live" clId="Web-{A0C15348-FDAC-4870-9712-31A9648CB1AF}" dt="2020-04-24T01:25:56.901" v="55"/>
          <ac:spMkLst>
            <pc:docMk/>
            <pc:sldMk cId="2312648221" sldId="456"/>
            <ac:spMk id="3" creationId="{06AE52DC-F133-450C-9FEC-AFBA46346A5D}"/>
          </ac:spMkLst>
        </pc:spChg>
        <pc:picChg chg="del">
          <ac:chgData name="Julie Gauthier" userId="506ab6f5bdfb3508" providerId="Windows Live" clId="Web-{A0C15348-FDAC-4870-9712-31A9648CB1AF}" dt="2020-04-24T01:25:52.245" v="54"/>
          <ac:picMkLst>
            <pc:docMk/>
            <pc:sldMk cId="2312648221" sldId="456"/>
            <ac:picMk id="6" creationId="{00000000-0000-0000-0000-000000000000}"/>
          </ac:picMkLst>
        </pc:picChg>
        <pc:picChg chg="add mod">
          <ac:chgData name="Julie Gauthier" userId="506ab6f5bdfb3508" providerId="Windows Live" clId="Web-{A0C15348-FDAC-4870-9712-31A9648CB1AF}" dt="2020-04-24T01:26:16.276" v="59"/>
          <ac:picMkLst>
            <pc:docMk/>
            <pc:sldMk cId="2312648221" sldId="456"/>
            <ac:picMk id="7" creationId="{5BFB3ED6-5E43-4E4D-B75F-9E07DA3CE260}"/>
          </ac:picMkLst>
        </pc:picChg>
      </pc:sldChg>
      <pc:sldChg chg="addSp delSp modSp delCm">
        <pc:chgData name="Julie Gauthier" userId="506ab6f5bdfb3508" providerId="Windows Live" clId="Web-{A0C15348-FDAC-4870-9712-31A9648CB1AF}" dt="2020-04-24T01:28:32.074" v="70"/>
        <pc:sldMkLst>
          <pc:docMk/>
          <pc:sldMk cId="1456561734" sldId="457"/>
        </pc:sldMkLst>
        <pc:spChg chg="add del mod">
          <ac:chgData name="Julie Gauthier" userId="506ab6f5bdfb3508" providerId="Windows Live" clId="Web-{A0C15348-FDAC-4870-9712-31A9648CB1AF}" dt="2020-04-24T01:27:48.042" v="63"/>
          <ac:spMkLst>
            <pc:docMk/>
            <pc:sldMk cId="1456561734" sldId="457"/>
            <ac:spMk id="3" creationId="{2D85FDB6-20E6-4634-979A-A7E08CAA75D0}"/>
          </ac:spMkLst>
        </pc:spChg>
        <pc:picChg chg="del">
          <ac:chgData name="Julie Gauthier" userId="506ab6f5bdfb3508" providerId="Windows Live" clId="Web-{A0C15348-FDAC-4870-9712-31A9648CB1AF}" dt="2020-04-24T01:27:46.308" v="62"/>
          <ac:picMkLst>
            <pc:docMk/>
            <pc:sldMk cId="1456561734" sldId="457"/>
            <ac:picMk id="6" creationId="{00000000-0000-0000-0000-000000000000}"/>
          </ac:picMkLst>
        </pc:picChg>
        <pc:picChg chg="add mod ord">
          <ac:chgData name="Julie Gauthier" userId="506ab6f5bdfb3508" providerId="Windows Live" clId="Web-{A0C15348-FDAC-4870-9712-31A9648CB1AF}" dt="2020-04-24T01:28:32.074" v="70"/>
          <ac:picMkLst>
            <pc:docMk/>
            <pc:sldMk cId="1456561734" sldId="457"/>
            <ac:picMk id="7" creationId="{02D33B6A-31FD-4B13-A4B6-9EB91AB04136}"/>
          </ac:picMkLst>
        </pc:picChg>
      </pc:sldChg>
      <pc:sldChg chg="modSp">
        <pc:chgData name="Julie Gauthier" userId="506ab6f5bdfb3508" providerId="Windows Live" clId="Web-{A0C15348-FDAC-4870-9712-31A9648CB1AF}" dt="2020-04-24T01:30:22.074" v="71"/>
        <pc:sldMkLst>
          <pc:docMk/>
          <pc:sldMk cId="2103600356" sldId="470"/>
        </pc:sldMkLst>
        <pc:picChg chg="mod">
          <ac:chgData name="Julie Gauthier" userId="506ab6f5bdfb3508" providerId="Windows Live" clId="Web-{A0C15348-FDAC-4870-9712-31A9648CB1AF}" dt="2020-04-24T01:30:22.074" v="71"/>
          <ac:picMkLst>
            <pc:docMk/>
            <pc:sldMk cId="2103600356" sldId="470"/>
            <ac:picMk id="2050" creationId="{00000000-0000-0000-0000-000000000000}"/>
          </ac:picMkLst>
        </pc:picChg>
      </pc:sldChg>
      <pc:sldChg chg="modSp delCm">
        <pc:chgData name="Julie Gauthier" userId="506ab6f5bdfb3508" providerId="Windows Live" clId="Web-{A0C15348-FDAC-4870-9712-31A9648CB1AF}" dt="2020-04-24T00:48:54.034" v="14" actId="20577"/>
        <pc:sldMkLst>
          <pc:docMk/>
          <pc:sldMk cId="997836556" sldId="478"/>
        </pc:sldMkLst>
        <pc:spChg chg="mod">
          <ac:chgData name="Julie Gauthier" userId="506ab6f5bdfb3508" providerId="Windows Live" clId="Web-{A0C15348-FDAC-4870-9712-31A9648CB1AF}" dt="2020-04-24T00:48:54.034" v="14" actId="20577"/>
          <ac:spMkLst>
            <pc:docMk/>
            <pc:sldMk cId="997836556" sldId="478"/>
            <ac:spMk id="3" creationId="{00000000-0000-0000-0000-000000000000}"/>
          </ac:spMkLst>
        </pc:spChg>
      </pc:sldChg>
      <pc:sldChg chg="addSp modSp addCm">
        <pc:chgData name="Julie Gauthier" userId="506ab6f5bdfb3508" providerId="Windows Live" clId="Web-{A0C15348-FDAC-4870-9712-31A9648CB1AF}" dt="2020-04-24T01:17:23.508" v="39"/>
        <pc:sldMkLst>
          <pc:docMk/>
          <pc:sldMk cId="3048617062" sldId="500"/>
        </pc:sldMkLst>
        <pc:picChg chg="add mod">
          <ac:chgData name="Julie Gauthier" userId="506ab6f5bdfb3508" providerId="Windows Live" clId="Web-{A0C15348-FDAC-4870-9712-31A9648CB1AF}" dt="2020-04-24T01:17:09.493" v="38"/>
          <ac:picMkLst>
            <pc:docMk/>
            <pc:sldMk cId="3048617062" sldId="500"/>
            <ac:picMk id="4" creationId="{1D39B035-7187-4B42-BAC8-AADA1044629D}"/>
          </ac:picMkLst>
        </pc:picChg>
      </pc:sldChg>
      <pc:sldChg chg="addSp delSp modSp addCm delCm">
        <pc:chgData name="Julie Gauthier" userId="506ab6f5bdfb3508" providerId="Windows Live" clId="Web-{A0C15348-FDAC-4870-9712-31A9648CB1AF}" dt="2020-04-24T01:23:02.025" v="53"/>
        <pc:sldMkLst>
          <pc:docMk/>
          <pc:sldMk cId="2652915207" sldId="512"/>
        </pc:sldMkLst>
        <pc:picChg chg="del">
          <ac:chgData name="Julie Gauthier" userId="506ab6f5bdfb3508" providerId="Windows Live" clId="Web-{A0C15348-FDAC-4870-9712-31A9648CB1AF}" dt="2020-04-24T01:21:21.103" v="40"/>
          <ac:picMkLst>
            <pc:docMk/>
            <pc:sldMk cId="2652915207" sldId="512"/>
            <ac:picMk id="5" creationId="{00000000-0000-0000-0000-000000000000}"/>
          </ac:picMkLst>
        </pc:picChg>
        <pc:picChg chg="add del mod">
          <ac:chgData name="Julie Gauthier" userId="506ab6f5bdfb3508" providerId="Windows Live" clId="Web-{A0C15348-FDAC-4870-9712-31A9648CB1AF}" dt="2020-04-24T01:21:50.869" v="45"/>
          <ac:picMkLst>
            <pc:docMk/>
            <pc:sldMk cId="2652915207" sldId="512"/>
            <ac:picMk id="8" creationId="{8347A102-4B66-4382-9DFD-3F118E9DA2AA}"/>
          </ac:picMkLst>
        </pc:picChg>
        <pc:picChg chg="add mod">
          <ac:chgData name="Julie Gauthier" userId="506ab6f5bdfb3508" providerId="Windows Live" clId="Web-{A0C15348-FDAC-4870-9712-31A9648CB1AF}" dt="2020-04-24T01:22:18.213" v="51"/>
          <ac:picMkLst>
            <pc:docMk/>
            <pc:sldMk cId="2652915207" sldId="512"/>
            <ac:picMk id="10" creationId="{FCDCCF99-BF91-4CA7-9D04-C7A9A02F73F6}"/>
          </ac:picMkLst>
        </pc:picChg>
      </pc:sldChg>
    </pc:docChg>
  </pc:docChgLst>
  <pc:docChgLst>
    <pc:chgData name="Bernard Bérubé" userId="ed5198658931eb7d" providerId="Windows Live" clId="Web-{756020CB-59B6-4E20-8039-88B61B48B59F}"/>
    <pc:docChg chg="">
      <pc:chgData name="Bernard Bérubé" userId="ed5198658931eb7d" providerId="Windows Live" clId="Web-{756020CB-59B6-4E20-8039-88B61B48B59F}" dt="2020-05-01T18:57:29.051" v="0"/>
      <pc:docMkLst>
        <pc:docMk/>
      </pc:docMkLst>
      <pc:sldChg chg="addCm">
        <pc:chgData name="Bernard Bérubé" userId="ed5198658931eb7d" providerId="Windows Live" clId="Web-{756020CB-59B6-4E20-8039-88B61B48B59F}" dt="2020-05-01T18:57:29.051" v="0"/>
        <pc:sldMkLst>
          <pc:docMk/>
          <pc:sldMk cId="3026250875" sldId="476"/>
        </pc:sldMkLst>
      </pc:sldChg>
    </pc:docChg>
  </pc:docChgLst>
  <pc:docChgLst>
    <pc:chgData name="Julie Gauthier" userId="506ab6f5bdfb3508" providerId="Windows Live" clId="Web-{F050E938-0BAD-4EE5-82EB-21D76060748E}"/>
    <pc:docChg chg="modSld">
      <pc:chgData name="Julie Gauthier" userId="506ab6f5bdfb3508" providerId="Windows Live" clId="Web-{F050E938-0BAD-4EE5-82EB-21D76060748E}" dt="2020-04-24T13:07:17.989" v="9"/>
      <pc:docMkLst>
        <pc:docMk/>
      </pc:docMkLst>
      <pc:sldChg chg="addCm">
        <pc:chgData name="Julie Gauthier" userId="506ab6f5bdfb3508" providerId="Windows Live" clId="Web-{F050E938-0BAD-4EE5-82EB-21D76060748E}" dt="2020-04-24T12:44:10.453" v="0"/>
        <pc:sldMkLst>
          <pc:docMk/>
          <pc:sldMk cId="2103600356" sldId="470"/>
        </pc:sldMkLst>
      </pc:sldChg>
      <pc:sldChg chg="addSp delSp modSp">
        <pc:chgData name="Julie Gauthier" userId="506ab6f5bdfb3508" providerId="Windows Live" clId="Web-{F050E938-0BAD-4EE5-82EB-21D76060748E}" dt="2020-04-24T13:07:17.989" v="9"/>
        <pc:sldMkLst>
          <pc:docMk/>
          <pc:sldMk cId="3683640044" sldId="474"/>
        </pc:sldMkLst>
        <pc:spChg chg="del">
          <ac:chgData name="Julie Gauthier" userId="506ab6f5bdfb3508" providerId="Windows Live" clId="Web-{F050E938-0BAD-4EE5-82EB-21D76060748E}" dt="2020-04-24T13:06:38.973" v="2"/>
          <ac:spMkLst>
            <pc:docMk/>
            <pc:sldMk cId="3683640044" sldId="474"/>
            <ac:spMk id="8" creationId="{AB8C61CA-3DE4-4E53-B7B4-E16F31ECD620}"/>
          </ac:spMkLst>
        </pc:spChg>
        <pc:picChg chg="add mod">
          <ac:chgData name="Julie Gauthier" userId="506ab6f5bdfb3508" providerId="Windows Live" clId="Web-{F050E938-0BAD-4EE5-82EB-21D76060748E}" dt="2020-04-24T13:07:17.989" v="9"/>
          <ac:picMkLst>
            <pc:docMk/>
            <pc:sldMk cId="3683640044" sldId="474"/>
            <ac:picMk id="2" creationId="{08B02CC9-1D26-4D31-A61A-C02222D48715}"/>
          </ac:picMkLst>
        </pc:picChg>
        <pc:picChg chg="del">
          <ac:chgData name="Julie Gauthier" userId="506ab6f5bdfb3508" providerId="Windows Live" clId="Web-{F050E938-0BAD-4EE5-82EB-21D76060748E}" dt="2020-04-24T13:06:26.317" v="1"/>
          <ac:picMkLst>
            <pc:docMk/>
            <pc:sldMk cId="3683640044" sldId="474"/>
            <ac:picMk id="6" creationId="{20D1B935-AA38-423E-BDBB-C26821255E6F}"/>
          </ac:picMkLst>
        </pc:picChg>
      </pc:sldChg>
    </pc:docChg>
  </pc:docChgLst>
  <pc:docChgLst>
    <pc:chgData name="Julie Gauthier" userId="506ab6f5bdfb3508" providerId="Windows Live" clId="Web-{2BEC65C2-7AC8-41E0-BFDD-85D684AE0060}"/>
    <pc:docChg chg="modSld">
      <pc:chgData name="Julie Gauthier" userId="506ab6f5bdfb3508" providerId="Windows Live" clId="Web-{2BEC65C2-7AC8-41E0-BFDD-85D684AE0060}" dt="2020-05-03T20:38:05.873" v="227"/>
      <pc:docMkLst>
        <pc:docMk/>
      </pc:docMkLst>
      <pc:sldChg chg="delCm">
        <pc:chgData name="Julie Gauthier" userId="506ab6f5bdfb3508" providerId="Windows Live" clId="Web-{2BEC65C2-7AC8-41E0-BFDD-85D684AE0060}" dt="2020-05-03T19:34:48.118" v="1"/>
        <pc:sldMkLst>
          <pc:docMk/>
          <pc:sldMk cId="2742660253" sldId="300"/>
        </pc:sldMkLst>
      </pc:sldChg>
      <pc:sldChg chg="modSp">
        <pc:chgData name="Julie Gauthier" userId="506ab6f5bdfb3508" providerId="Windows Live" clId="Web-{2BEC65C2-7AC8-41E0-BFDD-85D684AE0060}" dt="2020-05-03T19:35:11.321" v="4" actId="20577"/>
        <pc:sldMkLst>
          <pc:docMk/>
          <pc:sldMk cId="2633496945" sldId="303"/>
        </pc:sldMkLst>
        <pc:spChg chg="mod">
          <ac:chgData name="Julie Gauthier" userId="506ab6f5bdfb3508" providerId="Windows Live" clId="Web-{2BEC65C2-7AC8-41E0-BFDD-85D684AE0060}" dt="2020-05-03T19:35:11.321" v="4" actId="20577"/>
          <ac:spMkLst>
            <pc:docMk/>
            <pc:sldMk cId="2633496945" sldId="303"/>
            <ac:spMk id="3" creationId="{00000000-0000-0000-0000-000000000000}"/>
          </ac:spMkLst>
        </pc:spChg>
      </pc:sldChg>
      <pc:sldChg chg="modSp">
        <pc:chgData name="Julie Gauthier" userId="506ab6f5bdfb3508" providerId="Windows Live" clId="Web-{2BEC65C2-7AC8-41E0-BFDD-85D684AE0060}" dt="2020-05-03T19:36:16.431" v="12" actId="20577"/>
        <pc:sldMkLst>
          <pc:docMk/>
          <pc:sldMk cId="2478230162" sldId="322"/>
        </pc:sldMkLst>
        <pc:spChg chg="mod">
          <ac:chgData name="Julie Gauthier" userId="506ab6f5bdfb3508" providerId="Windows Live" clId="Web-{2BEC65C2-7AC8-41E0-BFDD-85D684AE0060}" dt="2020-05-03T19:36:00.900" v="8" actId="20577"/>
          <ac:spMkLst>
            <pc:docMk/>
            <pc:sldMk cId="2478230162" sldId="322"/>
            <ac:spMk id="3" creationId="{00000000-0000-0000-0000-000000000000}"/>
          </ac:spMkLst>
        </pc:spChg>
        <pc:spChg chg="mod">
          <ac:chgData name="Julie Gauthier" userId="506ab6f5bdfb3508" providerId="Windows Live" clId="Web-{2BEC65C2-7AC8-41E0-BFDD-85D684AE0060}" dt="2020-05-03T19:36:16.431" v="12" actId="20577"/>
          <ac:spMkLst>
            <pc:docMk/>
            <pc:sldMk cId="2478230162" sldId="322"/>
            <ac:spMk id="19" creationId="{F2E35EB9-5A64-4FB5-A6F4-28FFE9FDB083}"/>
          </ac:spMkLst>
        </pc:spChg>
      </pc:sldChg>
      <pc:sldChg chg="modSp">
        <pc:chgData name="Julie Gauthier" userId="506ab6f5bdfb3508" providerId="Windows Live" clId="Web-{2BEC65C2-7AC8-41E0-BFDD-85D684AE0060}" dt="2020-05-03T19:37:45.806" v="16" actId="20577"/>
        <pc:sldMkLst>
          <pc:docMk/>
          <pc:sldMk cId="3842120388" sldId="339"/>
        </pc:sldMkLst>
        <pc:spChg chg="mod">
          <ac:chgData name="Julie Gauthier" userId="506ab6f5bdfb3508" providerId="Windows Live" clId="Web-{2BEC65C2-7AC8-41E0-BFDD-85D684AE0060}" dt="2020-05-03T19:37:45.806" v="16" actId="20577"/>
          <ac:spMkLst>
            <pc:docMk/>
            <pc:sldMk cId="3842120388" sldId="339"/>
            <ac:spMk id="3" creationId="{00000000-0000-0000-0000-000000000000}"/>
          </ac:spMkLst>
        </pc:spChg>
      </pc:sldChg>
      <pc:sldChg chg="modSp">
        <pc:chgData name="Julie Gauthier" userId="506ab6f5bdfb3508" providerId="Windows Live" clId="Web-{2BEC65C2-7AC8-41E0-BFDD-85D684AE0060}" dt="2020-05-03T19:46:45.293" v="20" actId="20577"/>
        <pc:sldMkLst>
          <pc:docMk/>
          <pc:sldMk cId="2269402143" sldId="352"/>
        </pc:sldMkLst>
        <pc:spChg chg="mod">
          <ac:chgData name="Julie Gauthier" userId="506ab6f5bdfb3508" providerId="Windows Live" clId="Web-{2BEC65C2-7AC8-41E0-BFDD-85D684AE0060}" dt="2020-05-03T19:46:45.293" v="20" actId="20577"/>
          <ac:spMkLst>
            <pc:docMk/>
            <pc:sldMk cId="2269402143" sldId="352"/>
            <ac:spMk id="6" creationId="{EBEEE031-1032-4B6B-9EBC-50744D5515F7}"/>
          </ac:spMkLst>
        </pc:spChg>
      </pc:sldChg>
      <pc:sldChg chg="modSp">
        <pc:chgData name="Julie Gauthier" userId="506ab6f5bdfb3508" providerId="Windows Live" clId="Web-{2BEC65C2-7AC8-41E0-BFDD-85D684AE0060}" dt="2020-05-03T19:47:03.121" v="24" actId="20577"/>
        <pc:sldMkLst>
          <pc:docMk/>
          <pc:sldMk cId="4246851865" sldId="355"/>
        </pc:sldMkLst>
        <pc:spChg chg="mod">
          <ac:chgData name="Julie Gauthier" userId="506ab6f5bdfb3508" providerId="Windows Live" clId="Web-{2BEC65C2-7AC8-41E0-BFDD-85D684AE0060}" dt="2020-05-03T19:47:03.121" v="24" actId="20577"/>
          <ac:spMkLst>
            <pc:docMk/>
            <pc:sldMk cId="4246851865" sldId="355"/>
            <ac:spMk id="3" creationId="{00000000-0000-0000-0000-000000000000}"/>
          </ac:spMkLst>
        </pc:spChg>
      </pc:sldChg>
      <pc:sldChg chg="modSp">
        <pc:chgData name="Julie Gauthier" userId="506ab6f5bdfb3508" providerId="Windows Live" clId="Web-{2BEC65C2-7AC8-41E0-BFDD-85D684AE0060}" dt="2020-05-03T19:47:16.184" v="28" actId="20577"/>
        <pc:sldMkLst>
          <pc:docMk/>
          <pc:sldMk cId="1823581613" sldId="356"/>
        </pc:sldMkLst>
        <pc:spChg chg="mod">
          <ac:chgData name="Julie Gauthier" userId="506ab6f5bdfb3508" providerId="Windows Live" clId="Web-{2BEC65C2-7AC8-41E0-BFDD-85D684AE0060}" dt="2020-05-03T19:47:16.184" v="28" actId="20577"/>
          <ac:spMkLst>
            <pc:docMk/>
            <pc:sldMk cId="1823581613" sldId="356"/>
            <ac:spMk id="3" creationId="{00000000-0000-0000-0000-000000000000}"/>
          </ac:spMkLst>
        </pc:spChg>
      </pc:sldChg>
      <pc:sldChg chg="modSp">
        <pc:chgData name="Julie Gauthier" userId="506ab6f5bdfb3508" providerId="Windows Live" clId="Web-{2BEC65C2-7AC8-41E0-BFDD-85D684AE0060}" dt="2020-05-03T19:47:28.309" v="32" actId="20577"/>
        <pc:sldMkLst>
          <pc:docMk/>
          <pc:sldMk cId="1351882377" sldId="357"/>
        </pc:sldMkLst>
        <pc:spChg chg="mod">
          <ac:chgData name="Julie Gauthier" userId="506ab6f5bdfb3508" providerId="Windows Live" clId="Web-{2BEC65C2-7AC8-41E0-BFDD-85D684AE0060}" dt="2020-05-03T19:47:28.309" v="32" actId="20577"/>
          <ac:spMkLst>
            <pc:docMk/>
            <pc:sldMk cId="1351882377" sldId="357"/>
            <ac:spMk id="3" creationId="{00000000-0000-0000-0000-000000000000}"/>
          </ac:spMkLst>
        </pc:spChg>
      </pc:sldChg>
      <pc:sldChg chg="modSp">
        <pc:chgData name="Julie Gauthier" userId="506ab6f5bdfb3508" providerId="Windows Live" clId="Web-{2BEC65C2-7AC8-41E0-BFDD-85D684AE0060}" dt="2020-05-03T19:47:44.278" v="36" actId="20577"/>
        <pc:sldMkLst>
          <pc:docMk/>
          <pc:sldMk cId="1622341406" sldId="358"/>
        </pc:sldMkLst>
        <pc:spChg chg="mod">
          <ac:chgData name="Julie Gauthier" userId="506ab6f5bdfb3508" providerId="Windows Live" clId="Web-{2BEC65C2-7AC8-41E0-BFDD-85D684AE0060}" dt="2020-05-03T19:47:44.278" v="36" actId="20577"/>
          <ac:spMkLst>
            <pc:docMk/>
            <pc:sldMk cId="1622341406" sldId="358"/>
            <ac:spMk id="3" creationId="{00000000-0000-0000-0000-000000000000}"/>
          </ac:spMkLst>
        </pc:spChg>
      </pc:sldChg>
      <pc:sldChg chg="modSp">
        <pc:chgData name="Julie Gauthier" userId="506ab6f5bdfb3508" providerId="Windows Live" clId="Web-{2BEC65C2-7AC8-41E0-BFDD-85D684AE0060}" dt="2020-05-03T19:48:05.903" v="40" actId="20577"/>
        <pc:sldMkLst>
          <pc:docMk/>
          <pc:sldMk cId="3267530178" sldId="359"/>
        </pc:sldMkLst>
        <pc:spChg chg="mod">
          <ac:chgData name="Julie Gauthier" userId="506ab6f5bdfb3508" providerId="Windows Live" clId="Web-{2BEC65C2-7AC8-41E0-BFDD-85D684AE0060}" dt="2020-05-03T19:48:05.903" v="40" actId="20577"/>
          <ac:spMkLst>
            <pc:docMk/>
            <pc:sldMk cId="3267530178" sldId="359"/>
            <ac:spMk id="3" creationId="{00000000-0000-0000-0000-000000000000}"/>
          </ac:spMkLst>
        </pc:spChg>
      </pc:sldChg>
      <pc:sldChg chg="modSp">
        <pc:chgData name="Julie Gauthier" userId="506ab6f5bdfb3508" providerId="Windows Live" clId="Web-{2BEC65C2-7AC8-41E0-BFDD-85D684AE0060}" dt="2020-05-03T19:48:52.497" v="48" actId="20577"/>
        <pc:sldMkLst>
          <pc:docMk/>
          <pc:sldMk cId="1386788976" sldId="366"/>
        </pc:sldMkLst>
        <pc:spChg chg="mod">
          <ac:chgData name="Julie Gauthier" userId="506ab6f5bdfb3508" providerId="Windows Live" clId="Web-{2BEC65C2-7AC8-41E0-BFDD-85D684AE0060}" dt="2020-05-03T19:48:52.497" v="48" actId="20577"/>
          <ac:spMkLst>
            <pc:docMk/>
            <pc:sldMk cId="1386788976" sldId="366"/>
            <ac:spMk id="3" creationId="{00000000-0000-0000-0000-000000000000}"/>
          </ac:spMkLst>
        </pc:spChg>
      </pc:sldChg>
      <pc:sldChg chg="modSp">
        <pc:chgData name="Julie Gauthier" userId="506ab6f5bdfb3508" providerId="Windows Live" clId="Web-{2BEC65C2-7AC8-41E0-BFDD-85D684AE0060}" dt="2020-05-03T19:49:44.247" v="57" actId="20577"/>
        <pc:sldMkLst>
          <pc:docMk/>
          <pc:sldMk cId="2337523564" sldId="368"/>
        </pc:sldMkLst>
        <pc:spChg chg="mod">
          <ac:chgData name="Julie Gauthier" userId="506ab6f5bdfb3508" providerId="Windows Live" clId="Web-{2BEC65C2-7AC8-41E0-BFDD-85D684AE0060}" dt="2020-05-03T19:49:19.028" v="51" actId="20577"/>
          <ac:spMkLst>
            <pc:docMk/>
            <pc:sldMk cId="2337523564" sldId="368"/>
            <ac:spMk id="6" creationId="{00000000-0000-0000-0000-000000000000}"/>
          </ac:spMkLst>
        </pc:spChg>
        <pc:spChg chg="mod">
          <ac:chgData name="Julie Gauthier" userId="506ab6f5bdfb3508" providerId="Windows Live" clId="Web-{2BEC65C2-7AC8-41E0-BFDD-85D684AE0060}" dt="2020-05-03T19:49:26.747" v="53" actId="20577"/>
          <ac:spMkLst>
            <pc:docMk/>
            <pc:sldMk cId="2337523564" sldId="368"/>
            <ac:spMk id="7" creationId="{00000000-0000-0000-0000-000000000000}"/>
          </ac:spMkLst>
        </pc:spChg>
        <pc:spChg chg="mod">
          <ac:chgData name="Julie Gauthier" userId="506ab6f5bdfb3508" providerId="Windows Live" clId="Web-{2BEC65C2-7AC8-41E0-BFDD-85D684AE0060}" dt="2020-05-03T19:49:34.887" v="55" actId="20577"/>
          <ac:spMkLst>
            <pc:docMk/>
            <pc:sldMk cId="2337523564" sldId="368"/>
            <ac:spMk id="8" creationId="{00000000-0000-0000-0000-000000000000}"/>
          </ac:spMkLst>
        </pc:spChg>
        <pc:spChg chg="mod">
          <ac:chgData name="Julie Gauthier" userId="506ab6f5bdfb3508" providerId="Windows Live" clId="Web-{2BEC65C2-7AC8-41E0-BFDD-85D684AE0060}" dt="2020-05-03T19:49:44.247" v="57" actId="20577"/>
          <ac:spMkLst>
            <pc:docMk/>
            <pc:sldMk cId="2337523564" sldId="368"/>
            <ac:spMk id="11" creationId="{00000000-0000-0000-0000-000000000000}"/>
          </ac:spMkLst>
        </pc:spChg>
      </pc:sldChg>
      <pc:sldChg chg="modSp">
        <pc:chgData name="Julie Gauthier" userId="506ab6f5bdfb3508" providerId="Windows Live" clId="Web-{2BEC65C2-7AC8-41E0-BFDD-85D684AE0060}" dt="2020-05-03T19:50:01.809" v="59" actId="20577"/>
        <pc:sldMkLst>
          <pc:docMk/>
          <pc:sldMk cId="1502290955" sldId="370"/>
        </pc:sldMkLst>
        <pc:spChg chg="mod">
          <ac:chgData name="Julie Gauthier" userId="506ab6f5bdfb3508" providerId="Windows Live" clId="Web-{2BEC65C2-7AC8-41E0-BFDD-85D684AE0060}" dt="2020-05-03T19:50:01.809" v="59" actId="20577"/>
          <ac:spMkLst>
            <pc:docMk/>
            <pc:sldMk cId="1502290955" sldId="370"/>
            <ac:spMk id="11" creationId="{00000000-0000-0000-0000-000000000000}"/>
          </ac:spMkLst>
        </pc:spChg>
      </pc:sldChg>
      <pc:sldChg chg="modSp">
        <pc:chgData name="Julie Gauthier" userId="506ab6f5bdfb3508" providerId="Windows Live" clId="Web-{2BEC65C2-7AC8-41E0-BFDD-85D684AE0060}" dt="2020-05-03T19:50:44.075" v="69" actId="20577"/>
        <pc:sldMkLst>
          <pc:docMk/>
          <pc:sldMk cId="3194211178" sldId="371"/>
        </pc:sldMkLst>
        <pc:spChg chg="mod">
          <ac:chgData name="Julie Gauthier" userId="506ab6f5bdfb3508" providerId="Windows Live" clId="Web-{2BEC65C2-7AC8-41E0-BFDD-85D684AE0060}" dt="2020-05-03T19:50:13.731" v="61" actId="20577"/>
          <ac:spMkLst>
            <pc:docMk/>
            <pc:sldMk cId="3194211178" sldId="371"/>
            <ac:spMk id="6" creationId="{00000000-0000-0000-0000-000000000000}"/>
          </ac:spMkLst>
        </pc:spChg>
        <pc:spChg chg="mod">
          <ac:chgData name="Julie Gauthier" userId="506ab6f5bdfb3508" providerId="Windows Live" clId="Web-{2BEC65C2-7AC8-41E0-BFDD-85D684AE0060}" dt="2020-05-03T19:50:20.091" v="63" actId="20577"/>
          <ac:spMkLst>
            <pc:docMk/>
            <pc:sldMk cId="3194211178" sldId="371"/>
            <ac:spMk id="7" creationId="{00000000-0000-0000-0000-000000000000}"/>
          </ac:spMkLst>
        </pc:spChg>
        <pc:spChg chg="mod">
          <ac:chgData name="Julie Gauthier" userId="506ab6f5bdfb3508" providerId="Windows Live" clId="Web-{2BEC65C2-7AC8-41E0-BFDD-85D684AE0060}" dt="2020-05-03T19:50:29.044" v="65" actId="20577"/>
          <ac:spMkLst>
            <pc:docMk/>
            <pc:sldMk cId="3194211178" sldId="371"/>
            <ac:spMk id="12" creationId="{00000000-0000-0000-0000-000000000000}"/>
          </ac:spMkLst>
        </pc:spChg>
        <pc:spChg chg="mod">
          <ac:chgData name="Julie Gauthier" userId="506ab6f5bdfb3508" providerId="Windows Live" clId="Web-{2BEC65C2-7AC8-41E0-BFDD-85D684AE0060}" dt="2020-05-03T19:50:36.763" v="67" actId="20577"/>
          <ac:spMkLst>
            <pc:docMk/>
            <pc:sldMk cId="3194211178" sldId="371"/>
            <ac:spMk id="13" creationId="{00000000-0000-0000-0000-000000000000}"/>
          </ac:spMkLst>
        </pc:spChg>
        <pc:spChg chg="mod">
          <ac:chgData name="Julie Gauthier" userId="506ab6f5bdfb3508" providerId="Windows Live" clId="Web-{2BEC65C2-7AC8-41E0-BFDD-85D684AE0060}" dt="2020-05-03T19:50:44.075" v="69" actId="20577"/>
          <ac:spMkLst>
            <pc:docMk/>
            <pc:sldMk cId="3194211178" sldId="371"/>
            <ac:spMk id="14" creationId="{00000000-0000-0000-0000-000000000000}"/>
          </ac:spMkLst>
        </pc:spChg>
      </pc:sldChg>
      <pc:sldChg chg="modSp">
        <pc:chgData name="Julie Gauthier" userId="506ab6f5bdfb3508" providerId="Windows Live" clId="Web-{2BEC65C2-7AC8-41E0-BFDD-85D684AE0060}" dt="2020-05-03T19:51:10.716" v="73" actId="20577"/>
        <pc:sldMkLst>
          <pc:docMk/>
          <pc:sldMk cId="3919944869" sldId="377"/>
        </pc:sldMkLst>
        <pc:spChg chg="mod">
          <ac:chgData name="Julie Gauthier" userId="506ab6f5bdfb3508" providerId="Windows Live" clId="Web-{2BEC65C2-7AC8-41E0-BFDD-85D684AE0060}" dt="2020-05-03T19:50:59.138" v="71" actId="20577"/>
          <ac:spMkLst>
            <pc:docMk/>
            <pc:sldMk cId="3919944869" sldId="377"/>
            <ac:spMk id="6" creationId="{00000000-0000-0000-0000-000000000000}"/>
          </ac:spMkLst>
        </pc:spChg>
        <pc:spChg chg="mod">
          <ac:chgData name="Julie Gauthier" userId="506ab6f5bdfb3508" providerId="Windows Live" clId="Web-{2BEC65C2-7AC8-41E0-BFDD-85D684AE0060}" dt="2020-05-03T19:51:10.716" v="73" actId="20577"/>
          <ac:spMkLst>
            <pc:docMk/>
            <pc:sldMk cId="3919944869" sldId="377"/>
            <ac:spMk id="9" creationId="{00000000-0000-0000-0000-000000000000}"/>
          </ac:spMkLst>
        </pc:spChg>
      </pc:sldChg>
      <pc:sldChg chg="modSp">
        <pc:chgData name="Julie Gauthier" userId="506ab6f5bdfb3508" providerId="Windows Live" clId="Web-{2BEC65C2-7AC8-41E0-BFDD-85D684AE0060}" dt="2020-05-03T19:51:25.450" v="75" actId="20577"/>
        <pc:sldMkLst>
          <pc:docMk/>
          <pc:sldMk cId="436526675" sldId="380"/>
        </pc:sldMkLst>
        <pc:spChg chg="mod">
          <ac:chgData name="Julie Gauthier" userId="506ab6f5bdfb3508" providerId="Windows Live" clId="Web-{2BEC65C2-7AC8-41E0-BFDD-85D684AE0060}" dt="2020-05-03T19:51:25.450" v="75" actId="20577"/>
          <ac:spMkLst>
            <pc:docMk/>
            <pc:sldMk cId="436526675" sldId="380"/>
            <ac:spMk id="9" creationId="{00000000-0000-0000-0000-000000000000}"/>
          </ac:spMkLst>
        </pc:spChg>
      </pc:sldChg>
      <pc:sldChg chg="modSp">
        <pc:chgData name="Julie Gauthier" userId="506ab6f5bdfb3508" providerId="Windows Live" clId="Web-{2BEC65C2-7AC8-41E0-BFDD-85D684AE0060}" dt="2020-05-03T19:52:00.560" v="97" actId="20577"/>
        <pc:sldMkLst>
          <pc:docMk/>
          <pc:sldMk cId="1702874793" sldId="381"/>
        </pc:sldMkLst>
        <pc:spChg chg="mod">
          <ac:chgData name="Julie Gauthier" userId="506ab6f5bdfb3508" providerId="Windows Live" clId="Web-{2BEC65C2-7AC8-41E0-BFDD-85D684AE0060}" dt="2020-05-03T19:52:00.560" v="97" actId="20577"/>
          <ac:spMkLst>
            <pc:docMk/>
            <pc:sldMk cId="1702874793" sldId="381"/>
            <ac:spMk id="3" creationId="{00000000-0000-0000-0000-000000000000}"/>
          </ac:spMkLst>
        </pc:spChg>
      </pc:sldChg>
      <pc:sldChg chg="modSp">
        <pc:chgData name="Julie Gauthier" userId="506ab6f5bdfb3508" providerId="Windows Live" clId="Web-{2BEC65C2-7AC8-41E0-BFDD-85D684AE0060}" dt="2020-05-03T19:53:25.545" v="106" actId="20577"/>
        <pc:sldMkLst>
          <pc:docMk/>
          <pc:sldMk cId="3346227214" sldId="383"/>
        </pc:sldMkLst>
        <pc:spChg chg="mod">
          <ac:chgData name="Julie Gauthier" userId="506ab6f5bdfb3508" providerId="Windows Live" clId="Web-{2BEC65C2-7AC8-41E0-BFDD-85D684AE0060}" dt="2020-05-03T19:52:17.810" v="100" actId="20577"/>
          <ac:spMkLst>
            <pc:docMk/>
            <pc:sldMk cId="3346227214" sldId="383"/>
            <ac:spMk id="7" creationId="{00000000-0000-0000-0000-000000000000}"/>
          </ac:spMkLst>
        </pc:spChg>
        <pc:spChg chg="mod">
          <ac:chgData name="Julie Gauthier" userId="506ab6f5bdfb3508" providerId="Windows Live" clId="Web-{2BEC65C2-7AC8-41E0-BFDD-85D684AE0060}" dt="2020-05-03T19:52:26.060" v="102" actId="20577"/>
          <ac:spMkLst>
            <pc:docMk/>
            <pc:sldMk cId="3346227214" sldId="383"/>
            <ac:spMk id="8" creationId="{00000000-0000-0000-0000-000000000000}"/>
          </ac:spMkLst>
        </pc:spChg>
        <pc:spChg chg="mod">
          <ac:chgData name="Julie Gauthier" userId="506ab6f5bdfb3508" providerId="Windows Live" clId="Web-{2BEC65C2-7AC8-41E0-BFDD-85D684AE0060}" dt="2020-05-03T19:53:25.545" v="106" actId="20577"/>
          <ac:spMkLst>
            <pc:docMk/>
            <pc:sldMk cId="3346227214" sldId="383"/>
            <ac:spMk id="12" creationId="{00000000-0000-0000-0000-000000000000}"/>
          </ac:spMkLst>
        </pc:spChg>
      </pc:sldChg>
      <pc:sldChg chg="modSp">
        <pc:chgData name="Julie Gauthier" userId="506ab6f5bdfb3508" providerId="Windows Live" clId="Web-{2BEC65C2-7AC8-41E0-BFDD-85D684AE0060}" dt="2020-05-03T19:53:50.873" v="117" actId="20577"/>
        <pc:sldMkLst>
          <pc:docMk/>
          <pc:sldMk cId="3148416172" sldId="384"/>
        </pc:sldMkLst>
        <pc:spChg chg="mod">
          <ac:chgData name="Julie Gauthier" userId="506ab6f5bdfb3508" providerId="Windows Live" clId="Web-{2BEC65C2-7AC8-41E0-BFDD-85D684AE0060}" dt="2020-05-03T19:53:50.873" v="117" actId="20577"/>
          <ac:spMkLst>
            <pc:docMk/>
            <pc:sldMk cId="3148416172" sldId="384"/>
            <ac:spMk id="3" creationId="{00000000-0000-0000-0000-000000000000}"/>
          </ac:spMkLst>
        </pc:spChg>
      </pc:sldChg>
      <pc:sldChg chg="modSp">
        <pc:chgData name="Julie Gauthier" userId="506ab6f5bdfb3508" providerId="Windows Live" clId="Web-{2BEC65C2-7AC8-41E0-BFDD-85D684AE0060}" dt="2020-05-03T19:54:07.061" v="120" actId="20577"/>
        <pc:sldMkLst>
          <pc:docMk/>
          <pc:sldMk cId="968799973" sldId="385"/>
        </pc:sldMkLst>
        <pc:spChg chg="mod">
          <ac:chgData name="Julie Gauthier" userId="506ab6f5bdfb3508" providerId="Windows Live" clId="Web-{2BEC65C2-7AC8-41E0-BFDD-85D684AE0060}" dt="2020-05-03T19:54:07.061" v="120" actId="20577"/>
          <ac:spMkLst>
            <pc:docMk/>
            <pc:sldMk cId="968799973" sldId="385"/>
            <ac:spMk id="8" creationId="{00000000-0000-0000-0000-000000000000}"/>
          </ac:spMkLst>
        </pc:spChg>
      </pc:sldChg>
      <pc:sldChg chg="modSp">
        <pc:chgData name="Julie Gauthier" userId="506ab6f5bdfb3508" providerId="Windows Live" clId="Web-{2BEC65C2-7AC8-41E0-BFDD-85D684AE0060}" dt="2020-05-03T19:54:46.357" v="124" actId="20577"/>
        <pc:sldMkLst>
          <pc:docMk/>
          <pc:sldMk cId="1199561035" sldId="386"/>
        </pc:sldMkLst>
        <pc:spChg chg="mod">
          <ac:chgData name="Julie Gauthier" userId="506ab6f5bdfb3508" providerId="Windows Live" clId="Web-{2BEC65C2-7AC8-41E0-BFDD-85D684AE0060}" dt="2020-05-03T19:54:46.357" v="124" actId="20577"/>
          <ac:spMkLst>
            <pc:docMk/>
            <pc:sldMk cId="1199561035" sldId="386"/>
            <ac:spMk id="6" creationId="{00000000-0000-0000-0000-000000000000}"/>
          </ac:spMkLst>
        </pc:spChg>
        <pc:spChg chg="mod">
          <ac:chgData name="Julie Gauthier" userId="506ab6f5bdfb3508" providerId="Windows Live" clId="Web-{2BEC65C2-7AC8-41E0-BFDD-85D684AE0060}" dt="2020-05-03T19:54:26.357" v="122" actId="20577"/>
          <ac:spMkLst>
            <pc:docMk/>
            <pc:sldMk cId="1199561035" sldId="386"/>
            <ac:spMk id="7" creationId="{00000000-0000-0000-0000-000000000000}"/>
          </ac:spMkLst>
        </pc:spChg>
      </pc:sldChg>
      <pc:sldChg chg="modSp">
        <pc:chgData name="Julie Gauthier" userId="506ab6f5bdfb3508" providerId="Windows Live" clId="Web-{2BEC65C2-7AC8-41E0-BFDD-85D684AE0060}" dt="2020-05-03T19:55:32.186" v="127" actId="20577"/>
        <pc:sldMkLst>
          <pc:docMk/>
          <pc:sldMk cId="1459993768" sldId="396"/>
        </pc:sldMkLst>
        <pc:spChg chg="mod">
          <ac:chgData name="Julie Gauthier" userId="506ab6f5bdfb3508" providerId="Windows Live" clId="Web-{2BEC65C2-7AC8-41E0-BFDD-85D684AE0060}" dt="2020-05-03T19:55:32.186" v="127" actId="20577"/>
          <ac:spMkLst>
            <pc:docMk/>
            <pc:sldMk cId="1459993768" sldId="396"/>
            <ac:spMk id="3" creationId="{00000000-0000-0000-0000-000000000000}"/>
          </ac:spMkLst>
        </pc:spChg>
      </pc:sldChg>
      <pc:sldChg chg="modSp">
        <pc:chgData name="Julie Gauthier" userId="506ab6f5bdfb3508" providerId="Windows Live" clId="Web-{2BEC65C2-7AC8-41E0-BFDD-85D684AE0060}" dt="2020-05-03T19:58:05.811" v="132" actId="20577"/>
        <pc:sldMkLst>
          <pc:docMk/>
          <pc:sldMk cId="3828642250" sldId="418"/>
        </pc:sldMkLst>
        <pc:spChg chg="mod">
          <ac:chgData name="Julie Gauthier" userId="506ab6f5bdfb3508" providerId="Windows Live" clId="Web-{2BEC65C2-7AC8-41E0-BFDD-85D684AE0060}" dt="2020-05-03T19:58:05.811" v="132" actId="20577"/>
          <ac:spMkLst>
            <pc:docMk/>
            <pc:sldMk cId="3828642250" sldId="418"/>
            <ac:spMk id="3" creationId="{00000000-0000-0000-0000-000000000000}"/>
          </ac:spMkLst>
        </pc:spChg>
      </pc:sldChg>
      <pc:sldChg chg="modSp">
        <pc:chgData name="Julie Gauthier" userId="506ab6f5bdfb3508" providerId="Windows Live" clId="Web-{2BEC65C2-7AC8-41E0-BFDD-85D684AE0060}" dt="2020-05-03T20:01:04.234" v="143" actId="20577"/>
        <pc:sldMkLst>
          <pc:docMk/>
          <pc:sldMk cId="2724396163" sldId="421"/>
        </pc:sldMkLst>
        <pc:spChg chg="mod">
          <ac:chgData name="Julie Gauthier" userId="506ab6f5bdfb3508" providerId="Windows Live" clId="Web-{2BEC65C2-7AC8-41E0-BFDD-85D684AE0060}" dt="2020-05-03T20:01:04.234" v="143" actId="20577"/>
          <ac:spMkLst>
            <pc:docMk/>
            <pc:sldMk cId="2724396163" sldId="421"/>
            <ac:spMk id="3" creationId="{00000000-0000-0000-0000-000000000000}"/>
          </ac:spMkLst>
        </pc:spChg>
      </pc:sldChg>
      <pc:sldChg chg="modSp">
        <pc:chgData name="Julie Gauthier" userId="506ab6f5bdfb3508" providerId="Windows Live" clId="Web-{2BEC65C2-7AC8-41E0-BFDD-85D684AE0060}" dt="2020-05-03T20:00:43.484" v="139" actId="20577"/>
        <pc:sldMkLst>
          <pc:docMk/>
          <pc:sldMk cId="3125567762" sldId="424"/>
        </pc:sldMkLst>
        <pc:spChg chg="mod">
          <ac:chgData name="Julie Gauthier" userId="506ab6f5bdfb3508" providerId="Windows Live" clId="Web-{2BEC65C2-7AC8-41E0-BFDD-85D684AE0060}" dt="2020-05-03T20:00:43.484" v="139" actId="20577"/>
          <ac:spMkLst>
            <pc:docMk/>
            <pc:sldMk cId="3125567762" sldId="424"/>
            <ac:spMk id="6" creationId="{00000000-0000-0000-0000-000000000000}"/>
          </ac:spMkLst>
        </pc:spChg>
      </pc:sldChg>
      <pc:sldChg chg="modSp">
        <pc:chgData name="Julie Gauthier" userId="506ab6f5bdfb3508" providerId="Windows Live" clId="Web-{2BEC65C2-7AC8-41E0-BFDD-85D684AE0060}" dt="2020-05-03T20:02:51.125" v="148" actId="20577"/>
        <pc:sldMkLst>
          <pc:docMk/>
          <pc:sldMk cId="1660420202" sldId="426"/>
        </pc:sldMkLst>
        <pc:spChg chg="mod">
          <ac:chgData name="Julie Gauthier" userId="506ab6f5bdfb3508" providerId="Windows Live" clId="Web-{2BEC65C2-7AC8-41E0-BFDD-85D684AE0060}" dt="2020-05-03T20:02:51.125" v="148" actId="20577"/>
          <ac:spMkLst>
            <pc:docMk/>
            <pc:sldMk cId="1660420202" sldId="426"/>
            <ac:spMk id="3" creationId="{00000000-0000-0000-0000-000000000000}"/>
          </ac:spMkLst>
        </pc:spChg>
      </pc:sldChg>
      <pc:sldChg chg="modSp">
        <pc:chgData name="Julie Gauthier" userId="506ab6f5bdfb3508" providerId="Windows Live" clId="Web-{2BEC65C2-7AC8-41E0-BFDD-85D684AE0060}" dt="2020-05-03T20:04:46.594" v="164" actId="20577"/>
        <pc:sldMkLst>
          <pc:docMk/>
          <pc:sldMk cId="1461961566" sldId="434"/>
        </pc:sldMkLst>
        <pc:spChg chg="mod">
          <ac:chgData name="Julie Gauthier" userId="506ab6f5bdfb3508" providerId="Windows Live" clId="Web-{2BEC65C2-7AC8-41E0-BFDD-85D684AE0060}" dt="2020-05-03T20:04:46.594" v="164" actId="20577"/>
          <ac:spMkLst>
            <pc:docMk/>
            <pc:sldMk cId="1461961566" sldId="434"/>
            <ac:spMk id="3" creationId="{00000000-0000-0000-0000-000000000000}"/>
          </ac:spMkLst>
        </pc:spChg>
      </pc:sldChg>
      <pc:sldChg chg="modSp">
        <pc:chgData name="Julie Gauthier" userId="506ab6f5bdfb3508" providerId="Windows Live" clId="Web-{2BEC65C2-7AC8-41E0-BFDD-85D684AE0060}" dt="2020-05-03T20:05:03.985" v="168" actId="20577"/>
        <pc:sldMkLst>
          <pc:docMk/>
          <pc:sldMk cId="1878698498" sldId="435"/>
        </pc:sldMkLst>
        <pc:spChg chg="mod">
          <ac:chgData name="Julie Gauthier" userId="506ab6f5bdfb3508" providerId="Windows Live" clId="Web-{2BEC65C2-7AC8-41E0-BFDD-85D684AE0060}" dt="2020-05-03T20:05:03.985" v="168" actId="20577"/>
          <ac:spMkLst>
            <pc:docMk/>
            <pc:sldMk cId="1878698498" sldId="435"/>
            <ac:spMk id="3" creationId="{00000000-0000-0000-0000-000000000000}"/>
          </ac:spMkLst>
        </pc:spChg>
      </pc:sldChg>
      <pc:sldChg chg="modSp">
        <pc:chgData name="Julie Gauthier" userId="506ab6f5bdfb3508" providerId="Windows Live" clId="Web-{2BEC65C2-7AC8-41E0-BFDD-85D684AE0060}" dt="2020-05-03T20:05:22.126" v="172" actId="20577"/>
        <pc:sldMkLst>
          <pc:docMk/>
          <pc:sldMk cId="3452706346" sldId="436"/>
        </pc:sldMkLst>
        <pc:spChg chg="mod">
          <ac:chgData name="Julie Gauthier" userId="506ab6f5bdfb3508" providerId="Windows Live" clId="Web-{2BEC65C2-7AC8-41E0-BFDD-85D684AE0060}" dt="2020-05-03T20:05:22.126" v="172" actId="20577"/>
          <ac:spMkLst>
            <pc:docMk/>
            <pc:sldMk cId="3452706346" sldId="436"/>
            <ac:spMk id="3" creationId="{00000000-0000-0000-0000-000000000000}"/>
          </ac:spMkLst>
        </pc:spChg>
      </pc:sldChg>
      <pc:sldChg chg="modSp">
        <pc:chgData name="Julie Gauthier" userId="506ab6f5bdfb3508" providerId="Windows Live" clId="Web-{2BEC65C2-7AC8-41E0-BFDD-85D684AE0060}" dt="2020-05-03T20:05:44.532" v="176" actId="20577"/>
        <pc:sldMkLst>
          <pc:docMk/>
          <pc:sldMk cId="3300155579" sldId="437"/>
        </pc:sldMkLst>
        <pc:spChg chg="mod">
          <ac:chgData name="Julie Gauthier" userId="506ab6f5bdfb3508" providerId="Windows Live" clId="Web-{2BEC65C2-7AC8-41E0-BFDD-85D684AE0060}" dt="2020-05-03T20:05:44.532" v="176" actId="20577"/>
          <ac:spMkLst>
            <pc:docMk/>
            <pc:sldMk cId="3300155579" sldId="437"/>
            <ac:spMk id="3" creationId="{00000000-0000-0000-0000-000000000000}"/>
          </ac:spMkLst>
        </pc:spChg>
      </pc:sldChg>
      <pc:sldChg chg="modSp">
        <pc:chgData name="Julie Gauthier" userId="506ab6f5bdfb3508" providerId="Windows Live" clId="Web-{2BEC65C2-7AC8-41E0-BFDD-85D684AE0060}" dt="2020-05-03T20:32:06.218" v="208"/>
        <pc:sldMkLst>
          <pc:docMk/>
          <pc:sldMk cId="2260694673" sldId="452"/>
        </pc:sldMkLst>
        <pc:spChg chg="mod">
          <ac:chgData name="Julie Gauthier" userId="506ab6f5bdfb3508" providerId="Windows Live" clId="Web-{2BEC65C2-7AC8-41E0-BFDD-85D684AE0060}" dt="2020-05-03T20:32:06.218" v="208"/>
          <ac:spMkLst>
            <pc:docMk/>
            <pc:sldMk cId="2260694673" sldId="452"/>
            <ac:spMk id="7" creationId="{62A04D3B-E561-416E-AF26-558203C5F997}"/>
          </ac:spMkLst>
        </pc:spChg>
      </pc:sldChg>
      <pc:sldChg chg="modSp">
        <pc:chgData name="Julie Gauthier" userId="506ab6f5bdfb3508" providerId="Windows Live" clId="Web-{2BEC65C2-7AC8-41E0-BFDD-85D684AE0060}" dt="2020-05-03T20:36:49.980" v="220" actId="20577"/>
        <pc:sldMkLst>
          <pc:docMk/>
          <pc:sldMk cId="2691165708" sldId="467"/>
        </pc:sldMkLst>
        <pc:spChg chg="mod">
          <ac:chgData name="Julie Gauthier" userId="506ab6f5bdfb3508" providerId="Windows Live" clId="Web-{2BEC65C2-7AC8-41E0-BFDD-85D684AE0060}" dt="2020-05-03T20:36:49.980" v="220" actId="20577"/>
          <ac:spMkLst>
            <pc:docMk/>
            <pc:sldMk cId="2691165708" sldId="467"/>
            <ac:spMk id="3" creationId="{00000000-0000-0000-0000-000000000000}"/>
          </ac:spMkLst>
        </pc:spChg>
      </pc:sldChg>
      <pc:sldChg chg="modSp">
        <pc:chgData name="Julie Gauthier" userId="506ab6f5bdfb3508" providerId="Windows Live" clId="Web-{2BEC65C2-7AC8-41E0-BFDD-85D684AE0060}" dt="2020-05-03T20:37:14.356" v="225" actId="20577"/>
        <pc:sldMkLst>
          <pc:docMk/>
          <pc:sldMk cId="1925429528" sldId="469"/>
        </pc:sldMkLst>
        <pc:spChg chg="mod">
          <ac:chgData name="Julie Gauthier" userId="506ab6f5bdfb3508" providerId="Windows Live" clId="Web-{2BEC65C2-7AC8-41E0-BFDD-85D684AE0060}" dt="2020-05-03T20:37:14.356" v="225" actId="20577"/>
          <ac:spMkLst>
            <pc:docMk/>
            <pc:sldMk cId="1925429528" sldId="469"/>
            <ac:spMk id="3" creationId="{00000000-0000-0000-0000-000000000000}"/>
          </ac:spMkLst>
        </pc:spChg>
      </pc:sldChg>
      <pc:sldChg chg="modSp">
        <pc:chgData name="Julie Gauthier" userId="506ab6f5bdfb3508" providerId="Windows Live" clId="Web-{2BEC65C2-7AC8-41E0-BFDD-85D684AE0060}" dt="2020-05-03T20:03:15.891" v="152" actId="20577"/>
        <pc:sldMkLst>
          <pc:docMk/>
          <pc:sldMk cId="997836556" sldId="478"/>
        </pc:sldMkLst>
        <pc:spChg chg="mod">
          <ac:chgData name="Julie Gauthier" userId="506ab6f5bdfb3508" providerId="Windows Live" clId="Web-{2BEC65C2-7AC8-41E0-BFDD-85D684AE0060}" dt="2020-05-03T20:03:15.891" v="152" actId="20577"/>
          <ac:spMkLst>
            <pc:docMk/>
            <pc:sldMk cId="997836556" sldId="478"/>
            <ac:spMk id="3" creationId="{00000000-0000-0000-0000-000000000000}"/>
          </ac:spMkLst>
        </pc:spChg>
      </pc:sldChg>
      <pc:sldChg chg="modSp">
        <pc:chgData name="Julie Gauthier" userId="506ab6f5bdfb3508" providerId="Windows Live" clId="Web-{2BEC65C2-7AC8-41E0-BFDD-85D684AE0060}" dt="2020-05-03T19:48:28.997" v="44" actId="20577"/>
        <pc:sldMkLst>
          <pc:docMk/>
          <pc:sldMk cId="3605530262" sldId="489"/>
        </pc:sldMkLst>
        <pc:spChg chg="mod">
          <ac:chgData name="Julie Gauthier" userId="506ab6f5bdfb3508" providerId="Windows Live" clId="Web-{2BEC65C2-7AC8-41E0-BFDD-85D684AE0060}" dt="2020-05-03T19:48:28.997" v="44" actId="20577"/>
          <ac:spMkLst>
            <pc:docMk/>
            <pc:sldMk cId="3605530262" sldId="489"/>
            <ac:spMk id="3" creationId="{7391F2C2-CD80-41B4-80D3-8C58D1985553}"/>
          </ac:spMkLst>
        </pc:spChg>
      </pc:sldChg>
      <pc:sldChg chg="addCm">
        <pc:chgData name="Julie Gauthier" userId="506ab6f5bdfb3508" providerId="Windows Live" clId="Web-{2BEC65C2-7AC8-41E0-BFDD-85D684AE0060}" dt="2020-05-03T20:02:32.531" v="145"/>
        <pc:sldMkLst>
          <pc:docMk/>
          <pc:sldMk cId="1205184158" sldId="498"/>
        </pc:sldMkLst>
      </pc:sldChg>
      <pc:sldChg chg="modSp">
        <pc:chgData name="Julie Gauthier" userId="506ab6f5bdfb3508" providerId="Windows Live" clId="Web-{2BEC65C2-7AC8-41E0-BFDD-85D684AE0060}" dt="2020-05-03T20:03:39.407" v="156" actId="20577"/>
        <pc:sldMkLst>
          <pc:docMk/>
          <pc:sldMk cId="4252000979" sldId="499"/>
        </pc:sldMkLst>
        <pc:spChg chg="mod">
          <ac:chgData name="Julie Gauthier" userId="506ab6f5bdfb3508" providerId="Windows Live" clId="Web-{2BEC65C2-7AC8-41E0-BFDD-85D684AE0060}" dt="2020-05-03T20:03:39.407" v="156" actId="20577"/>
          <ac:spMkLst>
            <pc:docMk/>
            <pc:sldMk cId="4252000979" sldId="499"/>
            <ac:spMk id="3" creationId="{00000000-0000-0000-0000-000000000000}"/>
          </ac:spMkLst>
        </pc:spChg>
      </pc:sldChg>
      <pc:sldChg chg="modSp">
        <pc:chgData name="Julie Gauthier" userId="506ab6f5bdfb3508" providerId="Windows Live" clId="Web-{2BEC65C2-7AC8-41E0-BFDD-85D684AE0060}" dt="2020-05-03T20:06:30.939" v="180" actId="20577"/>
        <pc:sldMkLst>
          <pc:docMk/>
          <pc:sldMk cId="80832132" sldId="501"/>
        </pc:sldMkLst>
        <pc:spChg chg="mod">
          <ac:chgData name="Julie Gauthier" userId="506ab6f5bdfb3508" providerId="Windows Live" clId="Web-{2BEC65C2-7AC8-41E0-BFDD-85D684AE0060}" dt="2020-05-03T20:06:30.939" v="180" actId="20577"/>
          <ac:spMkLst>
            <pc:docMk/>
            <pc:sldMk cId="80832132" sldId="501"/>
            <ac:spMk id="3" creationId="{00000000-0000-0000-0000-000000000000}"/>
          </ac:spMkLst>
        </pc:spChg>
      </pc:sldChg>
      <pc:sldChg chg="modSp">
        <pc:chgData name="Julie Gauthier" userId="506ab6f5bdfb3508" providerId="Windows Live" clId="Web-{2BEC65C2-7AC8-41E0-BFDD-85D684AE0060}" dt="2020-05-03T20:07:05.798" v="184" actId="20577"/>
        <pc:sldMkLst>
          <pc:docMk/>
          <pc:sldMk cId="3834914431" sldId="502"/>
        </pc:sldMkLst>
        <pc:spChg chg="mod">
          <ac:chgData name="Julie Gauthier" userId="506ab6f5bdfb3508" providerId="Windows Live" clId="Web-{2BEC65C2-7AC8-41E0-BFDD-85D684AE0060}" dt="2020-05-03T20:07:05.798" v="184" actId="20577"/>
          <ac:spMkLst>
            <pc:docMk/>
            <pc:sldMk cId="3834914431" sldId="502"/>
            <ac:spMk id="3" creationId="{00000000-0000-0000-0000-000000000000}"/>
          </ac:spMkLst>
        </pc:spChg>
      </pc:sldChg>
      <pc:sldChg chg="modSp">
        <pc:chgData name="Julie Gauthier" userId="506ab6f5bdfb3508" providerId="Windows Live" clId="Web-{2BEC65C2-7AC8-41E0-BFDD-85D684AE0060}" dt="2020-05-03T20:07:42.533" v="188" actId="20577"/>
        <pc:sldMkLst>
          <pc:docMk/>
          <pc:sldMk cId="1478290117" sldId="504"/>
        </pc:sldMkLst>
        <pc:spChg chg="mod">
          <ac:chgData name="Julie Gauthier" userId="506ab6f5bdfb3508" providerId="Windows Live" clId="Web-{2BEC65C2-7AC8-41E0-BFDD-85D684AE0060}" dt="2020-05-03T20:07:42.533" v="188" actId="20577"/>
          <ac:spMkLst>
            <pc:docMk/>
            <pc:sldMk cId="1478290117" sldId="504"/>
            <ac:spMk id="3" creationId="{00000000-0000-0000-0000-000000000000}"/>
          </ac:spMkLst>
        </pc:spChg>
      </pc:sldChg>
      <pc:sldChg chg="modSp">
        <pc:chgData name="Julie Gauthier" userId="506ab6f5bdfb3508" providerId="Windows Live" clId="Web-{2BEC65C2-7AC8-41E0-BFDD-85D684AE0060}" dt="2020-05-03T20:08:15.611" v="194" actId="20577"/>
        <pc:sldMkLst>
          <pc:docMk/>
          <pc:sldMk cId="2854262805" sldId="505"/>
        </pc:sldMkLst>
        <pc:spChg chg="mod">
          <ac:chgData name="Julie Gauthier" userId="506ab6f5bdfb3508" providerId="Windows Live" clId="Web-{2BEC65C2-7AC8-41E0-BFDD-85D684AE0060}" dt="2020-05-03T20:08:15.611" v="194" actId="20577"/>
          <ac:spMkLst>
            <pc:docMk/>
            <pc:sldMk cId="2854262805" sldId="505"/>
            <ac:spMk id="3" creationId="{00000000-0000-0000-0000-000000000000}"/>
          </ac:spMkLst>
        </pc:spChg>
      </pc:sldChg>
      <pc:sldChg chg="modSp">
        <pc:chgData name="Julie Gauthier" userId="506ab6f5bdfb3508" providerId="Windows Live" clId="Web-{2BEC65C2-7AC8-41E0-BFDD-85D684AE0060}" dt="2020-05-03T20:08:35.737" v="198" actId="20577"/>
        <pc:sldMkLst>
          <pc:docMk/>
          <pc:sldMk cId="3417047467" sldId="506"/>
        </pc:sldMkLst>
        <pc:spChg chg="mod">
          <ac:chgData name="Julie Gauthier" userId="506ab6f5bdfb3508" providerId="Windows Live" clId="Web-{2BEC65C2-7AC8-41E0-BFDD-85D684AE0060}" dt="2020-05-03T20:08:35.737" v="198" actId="20577"/>
          <ac:spMkLst>
            <pc:docMk/>
            <pc:sldMk cId="3417047467" sldId="506"/>
            <ac:spMk id="3" creationId="{00000000-0000-0000-0000-000000000000}"/>
          </ac:spMkLst>
        </pc:spChg>
      </pc:sldChg>
      <pc:sldChg chg="modSp">
        <pc:chgData name="Julie Gauthier" userId="506ab6f5bdfb3508" providerId="Windows Live" clId="Web-{2BEC65C2-7AC8-41E0-BFDD-85D684AE0060}" dt="2020-05-03T20:08:58.220" v="202" actId="20577"/>
        <pc:sldMkLst>
          <pc:docMk/>
          <pc:sldMk cId="4163475491" sldId="509"/>
        </pc:sldMkLst>
        <pc:spChg chg="mod">
          <ac:chgData name="Julie Gauthier" userId="506ab6f5bdfb3508" providerId="Windows Live" clId="Web-{2BEC65C2-7AC8-41E0-BFDD-85D684AE0060}" dt="2020-05-03T20:08:58.220" v="202" actId="20577"/>
          <ac:spMkLst>
            <pc:docMk/>
            <pc:sldMk cId="4163475491" sldId="509"/>
            <ac:spMk id="3" creationId="{00000000-0000-0000-0000-000000000000}"/>
          </ac:spMkLst>
        </pc:spChg>
      </pc:sldChg>
      <pc:sldChg chg="modSp">
        <pc:chgData name="Julie Gauthier" userId="506ab6f5bdfb3508" providerId="Windows Live" clId="Web-{2BEC65C2-7AC8-41E0-BFDD-85D684AE0060}" dt="2020-05-03T20:09:29.174" v="206" actId="20577"/>
        <pc:sldMkLst>
          <pc:docMk/>
          <pc:sldMk cId="3825416568" sldId="510"/>
        </pc:sldMkLst>
        <pc:spChg chg="mod">
          <ac:chgData name="Julie Gauthier" userId="506ab6f5bdfb3508" providerId="Windows Live" clId="Web-{2BEC65C2-7AC8-41E0-BFDD-85D684AE0060}" dt="2020-05-03T20:09:29.174" v="206" actId="20577"/>
          <ac:spMkLst>
            <pc:docMk/>
            <pc:sldMk cId="3825416568" sldId="510"/>
            <ac:spMk id="3" creationId="{00000000-0000-0000-0000-000000000000}"/>
          </ac:spMkLst>
        </pc:spChg>
      </pc:sldChg>
      <pc:sldChg chg="modSp">
        <pc:chgData name="Julie Gauthier" userId="506ab6f5bdfb3508" providerId="Windows Live" clId="Web-{2BEC65C2-7AC8-41E0-BFDD-85D684AE0060}" dt="2020-05-03T20:33:01.986" v="210" actId="1076"/>
        <pc:sldMkLst>
          <pc:docMk/>
          <pc:sldMk cId="1257028684" sldId="513"/>
        </pc:sldMkLst>
        <pc:spChg chg="mod">
          <ac:chgData name="Julie Gauthier" userId="506ab6f5bdfb3508" providerId="Windows Live" clId="Web-{2BEC65C2-7AC8-41E0-BFDD-85D684AE0060}" dt="2020-05-03T20:33:01.986" v="210" actId="1076"/>
          <ac:spMkLst>
            <pc:docMk/>
            <pc:sldMk cId="1257028684" sldId="513"/>
            <ac:spMk id="6" creationId="{7AA470E6-432D-4AAB-9C93-1D496D9A3341}"/>
          </ac:spMkLst>
        </pc:spChg>
      </pc:sldChg>
      <pc:sldChg chg="modSp">
        <pc:chgData name="Julie Gauthier" userId="506ab6f5bdfb3508" providerId="Windows Live" clId="Web-{2BEC65C2-7AC8-41E0-BFDD-85D684AE0060}" dt="2020-05-03T20:34:18.958" v="214"/>
        <pc:sldMkLst>
          <pc:docMk/>
          <pc:sldMk cId="3596426587" sldId="519"/>
        </pc:sldMkLst>
        <pc:spChg chg="mod">
          <ac:chgData name="Julie Gauthier" userId="506ab6f5bdfb3508" providerId="Windows Live" clId="Web-{2BEC65C2-7AC8-41E0-BFDD-85D684AE0060}" dt="2020-05-03T20:34:18.958" v="214"/>
          <ac:spMkLst>
            <pc:docMk/>
            <pc:sldMk cId="3596426587" sldId="519"/>
            <ac:spMk id="8" creationId="{EA0A43A4-647C-4522-A108-D1C2AA528A14}"/>
          </ac:spMkLst>
        </pc:spChg>
      </pc:sldChg>
      <pc:sldChg chg="addCm">
        <pc:chgData name="Julie Gauthier" userId="506ab6f5bdfb3508" providerId="Windows Live" clId="Web-{2BEC65C2-7AC8-41E0-BFDD-85D684AE0060}" dt="2020-05-03T20:34:55.897" v="215"/>
        <pc:sldMkLst>
          <pc:docMk/>
          <pc:sldMk cId="3837960746" sldId="520"/>
        </pc:sldMkLst>
      </pc:sldChg>
      <pc:sldChg chg="modSp">
        <pc:chgData name="Julie Gauthier" userId="506ab6f5bdfb3508" providerId="Windows Live" clId="Web-{2BEC65C2-7AC8-41E0-BFDD-85D684AE0060}" dt="2020-05-03T20:35:18.695" v="218" actId="20577"/>
        <pc:sldMkLst>
          <pc:docMk/>
          <pc:sldMk cId="971941344" sldId="521"/>
        </pc:sldMkLst>
        <pc:spChg chg="mod">
          <ac:chgData name="Julie Gauthier" userId="506ab6f5bdfb3508" providerId="Windows Live" clId="Web-{2BEC65C2-7AC8-41E0-BFDD-85D684AE0060}" dt="2020-05-03T20:35:18.695" v="218" actId="20577"/>
          <ac:spMkLst>
            <pc:docMk/>
            <pc:sldMk cId="971941344" sldId="521"/>
            <ac:spMk id="3" creationId="{00000000-0000-0000-0000-000000000000}"/>
          </ac:spMkLst>
        </pc:spChg>
      </pc:sldChg>
      <pc:sldChg chg="addCm">
        <pc:chgData name="Julie Gauthier" userId="506ab6f5bdfb3508" providerId="Windows Live" clId="Web-{2BEC65C2-7AC8-41E0-BFDD-85D684AE0060}" dt="2020-05-03T20:38:05.873" v="227"/>
        <pc:sldMkLst>
          <pc:docMk/>
          <pc:sldMk cId="2391130463" sldId="524"/>
        </pc:sldMkLst>
      </pc:sldChg>
      <pc:sldChg chg="delCm">
        <pc:chgData name="Julie Gauthier" userId="506ab6f5bdfb3508" providerId="Windows Live" clId="Web-{2BEC65C2-7AC8-41E0-BFDD-85D684AE0060}" dt="2020-05-03T19:34:12.274" v="0"/>
        <pc:sldMkLst>
          <pc:docMk/>
          <pc:sldMk cId="4247310734" sldId="525"/>
        </pc:sldMkLst>
      </pc:sldChg>
      <pc:sldChg chg="addCm">
        <pc:chgData name="Julie Gauthier" userId="506ab6f5bdfb3508" providerId="Windows Live" clId="Web-{2BEC65C2-7AC8-41E0-BFDD-85D684AE0060}" dt="2020-05-03T19:56:45.327" v="129"/>
        <pc:sldMkLst>
          <pc:docMk/>
          <pc:sldMk cId="235359807" sldId="529"/>
        </pc:sldMkLst>
      </pc:sldChg>
      <pc:sldChg chg="modSp">
        <pc:chgData name="Julie Gauthier" userId="506ab6f5bdfb3508" providerId="Windows Live" clId="Web-{2BEC65C2-7AC8-41E0-BFDD-85D684AE0060}" dt="2020-05-03T20:04:03.157" v="160" actId="20577"/>
        <pc:sldMkLst>
          <pc:docMk/>
          <pc:sldMk cId="249140745" sldId="530"/>
        </pc:sldMkLst>
        <pc:spChg chg="mod">
          <ac:chgData name="Julie Gauthier" userId="506ab6f5bdfb3508" providerId="Windows Live" clId="Web-{2BEC65C2-7AC8-41E0-BFDD-85D684AE0060}" dt="2020-05-03T20:04:03.157" v="160" actId="20577"/>
          <ac:spMkLst>
            <pc:docMk/>
            <pc:sldMk cId="249140745" sldId="530"/>
            <ac:spMk id="3" creationId="{00000000-0000-0000-0000-000000000000}"/>
          </ac:spMkLst>
        </pc:spChg>
      </pc:sldChg>
      <pc:sldChg chg="addCm">
        <pc:chgData name="Julie Gauthier" userId="506ab6f5bdfb3508" providerId="Windows Live" clId="Web-{2BEC65C2-7AC8-41E0-BFDD-85D684AE0060}" dt="2020-05-03T19:59:03.437" v="134"/>
        <pc:sldMkLst>
          <pc:docMk/>
          <pc:sldMk cId="268119888" sldId="562"/>
        </pc:sldMkLst>
      </pc:sldChg>
      <pc:sldChg chg="addCm">
        <pc:chgData name="Julie Gauthier" userId="506ab6f5bdfb3508" providerId="Windows Live" clId="Web-{2BEC65C2-7AC8-41E0-BFDD-85D684AE0060}" dt="2020-05-03T19:59:28.984" v="135"/>
        <pc:sldMkLst>
          <pc:docMk/>
          <pc:sldMk cId="1968650776" sldId="563"/>
        </pc:sldMkLst>
      </pc:sldChg>
      <pc:sldChg chg="addCm">
        <pc:chgData name="Julie Gauthier" userId="506ab6f5bdfb3508" providerId="Windows Live" clId="Web-{2BEC65C2-7AC8-41E0-BFDD-85D684AE0060}" dt="2020-05-03T20:00:23.281" v="136"/>
        <pc:sldMkLst>
          <pc:docMk/>
          <pc:sldMk cId="2868058401" sldId="564"/>
        </pc:sldMkLst>
      </pc:sldChg>
    </pc:docChg>
  </pc:docChgLst>
  <pc:docChgLst>
    <pc:chgData name="Bernard Bérubé" userId="ed5198658931eb7d" providerId="Windows Live" clId="Web-{B720C9D7-F4CE-43CF-8196-E8950688F870}"/>
    <pc:docChg chg="">
      <pc:chgData name="Bernard Bérubé" userId="ed5198658931eb7d" providerId="Windows Live" clId="Web-{B720C9D7-F4CE-43CF-8196-E8950688F870}" dt="2020-04-21T14:37:33.863" v="0"/>
      <pc:docMkLst>
        <pc:docMk/>
      </pc:docMkLst>
      <pc:sldChg chg="addCm">
        <pc:chgData name="Bernard Bérubé" userId="ed5198658931eb7d" providerId="Windows Live" clId="Web-{B720C9D7-F4CE-43CF-8196-E8950688F870}" dt="2020-04-21T14:37:33.863" v="0"/>
        <pc:sldMkLst>
          <pc:docMk/>
          <pc:sldMk cId="3142419794" sldId="493"/>
        </pc:sldMkLst>
      </pc:sldChg>
    </pc:docChg>
  </pc:docChgLst>
  <pc:docChgLst>
    <pc:chgData name="Julie Gauthier" userId="506ab6f5bdfb3508" providerId="Windows Live" clId="Web-{6F777DDE-B7B2-4B67-B6AF-0FA9C8C20C78}"/>
    <pc:docChg chg="modSld">
      <pc:chgData name="Julie Gauthier" userId="506ab6f5bdfb3508" providerId="Windows Live" clId="Web-{6F777DDE-B7B2-4B67-B6AF-0FA9C8C20C78}" dt="2020-04-17T16:46:04.629" v="73"/>
      <pc:docMkLst>
        <pc:docMk/>
      </pc:docMkLst>
      <pc:sldChg chg="modSp addCm modNotes">
        <pc:chgData name="Julie Gauthier" userId="506ab6f5bdfb3508" providerId="Windows Live" clId="Web-{6F777DDE-B7B2-4B67-B6AF-0FA9C8C20C78}" dt="2020-04-17T16:46:04.629" v="73"/>
        <pc:sldMkLst>
          <pc:docMk/>
          <pc:sldMk cId="1352359405" sldId="387"/>
        </pc:sldMkLst>
        <pc:spChg chg="mod">
          <ac:chgData name="Julie Gauthier" userId="506ab6f5bdfb3508" providerId="Windows Live" clId="Web-{6F777DDE-B7B2-4B67-B6AF-0FA9C8C20C78}" dt="2020-04-17T15:24:06.174" v="24" actId="20577"/>
          <ac:spMkLst>
            <pc:docMk/>
            <pc:sldMk cId="1352359405" sldId="387"/>
            <ac:spMk id="3" creationId="{00000000-0000-0000-0000-000000000000}"/>
          </ac:spMkLst>
        </pc:spChg>
      </pc:sldChg>
      <pc:sldChg chg="addSp delSp modSp delCm">
        <pc:chgData name="Julie Gauthier" userId="506ab6f5bdfb3508" providerId="Windows Live" clId="Web-{6F777DDE-B7B2-4B67-B6AF-0FA9C8C20C78}" dt="2020-04-17T15:31:21.943" v="42"/>
        <pc:sldMkLst>
          <pc:docMk/>
          <pc:sldMk cId="851793640" sldId="405"/>
        </pc:sldMkLst>
        <pc:picChg chg="add mod">
          <ac:chgData name="Julie Gauthier" userId="506ab6f5bdfb3508" providerId="Windows Live" clId="Web-{6F777DDE-B7B2-4B67-B6AF-0FA9C8C20C78}" dt="2020-04-17T15:30:59.833" v="37" actId="1076"/>
          <ac:picMkLst>
            <pc:docMk/>
            <pc:sldMk cId="851793640" sldId="405"/>
            <ac:picMk id="2" creationId="{31810EE5-B75E-4D43-8D8E-6DE0D39B0AA4}"/>
          </ac:picMkLst>
        </pc:picChg>
        <pc:picChg chg="add mod">
          <ac:chgData name="Julie Gauthier" userId="506ab6f5bdfb3508" providerId="Windows Live" clId="Web-{6F777DDE-B7B2-4B67-B6AF-0FA9C8C20C78}" dt="2020-04-17T15:31:12.601" v="41" actId="14100"/>
          <ac:picMkLst>
            <pc:docMk/>
            <pc:sldMk cId="851793640" sldId="405"/>
            <ac:picMk id="7" creationId="{CEA18324-4FCC-4827-B1B7-99C288BA09C2}"/>
          </ac:picMkLst>
        </pc:picChg>
        <pc:picChg chg="del">
          <ac:chgData name="Julie Gauthier" userId="506ab6f5bdfb3508" providerId="Windows Live" clId="Web-{6F777DDE-B7B2-4B67-B6AF-0FA9C8C20C78}" dt="2020-04-17T15:29:01.437" v="28"/>
          <ac:picMkLst>
            <pc:docMk/>
            <pc:sldMk cId="851793640" sldId="405"/>
            <ac:picMk id="9" creationId="{00000000-0000-0000-0000-000000000000}"/>
          </ac:picMkLst>
        </pc:picChg>
        <pc:picChg chg="del">
          <ac:chgData name="Julie Gauthier" userId="506ab6f5bdfb3508" providerId="Windows Live" clId="Web-{6F777DDE-B7B2-4B67-B6AF-0FA9C8C20C78}" dt="2020-04-17T15:29:32.110" v="35"/>
          <ac:picMkLst>
            <pc:docMk/>
            <pc:sldMk cId="851793640" sldId="405"/>
            <ac:picMk id="12" creationId="{00000000-0000-0000-0000-000000000000}"/>
          </ac:picMkLst>
        </pc:picChg>
      </pc:sldChg>
      <pc:sldChg chg="addSp delSp modSp delCm">
        <pc:chgData name="Julie Gauthier" userId="506ab6f5bdfb3508" providerId="Windows Live" clId="Web-{6F777DDE-B7B2-4B67-B6AF-0FA9C8C20C78}" dt="2020-04-17T15:40:00.106" v="68"/>
        <pc:sldMkLst>
          <pc:docMk/>
          <pc:sldMk cId="619763259" sldId="408"/>
        </pc:sldMkLst>
        <pc:spChg chg="add del mod">
          <ac:chgData name="Julie Gauthier" userId="506ab6f5bdfb3508" providerId="Windows Live" clId="Web-{6F777DDE-B7B2-4B67-B6AF-0FA9C8C20C78}" dt="2020-04-17T15:37:02.177" v="44"/>
          <ac:spMkLst>
            <pc:docMk/>
            <pc:sldMk cId="619763259" sldId="408"/>
            <ac:spMk id="3" creationId="{0B97476D-E405-4EA6-8FE3-8FE2B670CC21}"/>
          </ac:spMkLst>
        </pc:spChg>
        <pc:picChg chg="del">
          <ac:chgData name="Julie Gauthier" userId="506ab6f5bdfb3508" providerId="Windows Live" clId="Web-{6F777DDE-B7B2-4B67-B6AF-0FA9C8C20C78}" dt="2020-04-17T15:36:58.567" v="43"/>
          <ac:picMkLst>
            <pc:docMk/>
            <pc:sldMk cId="619763259" sldId="408"/>
            <ac:picMk id="6" creationId="{00000000-0000-0000-0000-000000000000}"/>
          </ac:picMkLst>
        </pc:picChg>
        <pc:picChg chg="add mod">
          <ac:chgData name="Julie Gauthier" userId="506ab6f5bdfb3508" providerId="Windows Live" clId="Web-{6F777DDE-B7B2-4B67-B6AF-0FA9C8C20C78}" dt="2020-04-17T15:39:49.871" v="67"/>
          <ac:picMkLst>
            <pc:docMk/>
            <pc:sldMk cId="619763259" sldId="408"/>
            <ac:picMk id="7" creationId="{F2907FDA-04D6-4005-ADF6-0B248B088E46}"/>
          </ac:picMkLst>
        </pc:picChg>
      </pc:sldChg>
      <pc:sldChg chg="modSp">
        <pc:chgData name="Julie Gauthier" userId="506ab6f5bdfb3508" providerId="Windows Live" clId="Web-{6F777DDE-B7B2-4B67-B6AF-0FA9C8C20C78}" dt="2020-04-17T15:41:40.001" v="69" actId="1076"/>
        <pc:sldMkLst>
          <pc:docMk/>
          <pc:sldMk cId="3782021965" sldId="412"/>
        </pc:sldMkLst>
        <pc:picChg chg="mod">
          <ac:chgData name="Julie Gauthier" userId="506ab6f5bdfb3508" providerId="Windows Live" clId="Web-{6F777DDE-B7B2-4B67-B6AF-0FA9C8C20C78}" dt="2020-04-17T15:41:40.001" v="69" actId="1076"/>
          <ac:picMkLst>
            <pc:docMk/>
            <pc:sldMk cId="3782021965" sldId="412"/>
            <ac:picMk id="2" creationId="{00000000-0000-0000-0000-000000000000}"/>
          </ac:picMkLst>
        </pc:picChg>
      </pc:sldChg>
      <pc:sldChg chg="modSp">
        <pc:chgData name="Julie Gauthier" userId="506ab6f5bdfb3508" providerId="Windows Live" clId="Web-{6F777DDE-B7B2-4B67-B6AF-0FA9C8C20C78}" dt="2020-04-17T15:24:27.534" v="26" actId="1076"/>
        <pc:sldMkLst>
          <pc:docMk/>
          <pc:sldMk cId="3142419794" sldId="493"/>
        </pc:sldMkLst>
        <pc:picChg chg="mod">
          <ac:chgData name="Julie Gauthier" userId="506ab6f5bdfb3508" providerId="Windows Live" clId="Web-{6F777DDE-B7B2-4B67-B6AF-0FA9C8C20C78}" dt="2020-04-17T15:24:27.534" v="26" actId="1076"/>
          <ac:picMkLst>
            <pc:docMk/>
            <pc:sldMk cId="3142419794" sldId="493"/>
            <ac:picMk id="8"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8239F-95E7-4A5B-B63D-757776C1355D}" type="doc">
      <dgm:prSet loTypeId="urn:microsoft.com/office/officeart/2005/8/layout/venn1" loCatId="relationship" qsTypeId="urn:microsoft.com/office/officeart/2005/8/quickstyle/simple1" qsCatId="simple" csTypeId="urn:microsoft.com/office/officeart/2005/8/colors/accent1_2" csCatId="accent1" phldr="1"/>
      <dgm:spPr/>
    </dgm:pt>
    <dgm:pt modelId="{D8FE6DD5-7551-4B9D-AB7D-79B04CE22C2D}">
      <dgm:prSet phldrT="[Texte]"/>
      <dgm:spPr>
        <a:solidFill>
          <a:schemeClr val="accent6">
            <a:lumMod val="60000"/>
            <a:lumOff val="40000"/>
            <a:alpha val="49804"/>
          </a:schemeClr>
        </a:solidFill>
      </dgm:spPr>
      <dgm:t>
        <a:bodyPr/>
        <a:lstStyle/>
        <a:p>
          <a:r>
            <a:rPr lang="fr-FR"/>
            <a:t>RVM</a:t>
          </a:r>
        </a:p>
      </dgm:t>
    </dgm:pt>
    <dgm:pt modelId="{C2381045-4533-44E3-812D-C8DE058650D0}" type="parTrans" cxnId="{91CF65F2-35DD-47D5-B0AF-16A36512099B}">
      <dgm:prSet/>
      <dgm:spPr/>
      <dgm:t>
        <a:bodyPr/>
        <a:lstStyle/>
        <a:p>
          <a:endParaRPr lang="fr-FR"/>
        </a:p>
      </dgm:t>
    </dgm:pt>
    <dgm:pt modelId="{C7CA93EE-6EFB-4FE3-984F-6066720AE50E}" type="sibTrans" cxnId="{91CF65F2-35DD-47D5-B0AF-16A36512099B}">
      <dgm:prSet/>
      <dgm:spPr/>
      <dgm:t>
        <a:bodyPr/>
        <a:lstStyle/>
        <a:p>
          <a:endParaRPr lang="fr-FR"/>
        </a:p>
      </dgm:t>
    </dgm:pt>
    <dgm:pt modelId="{88AE9A4C-2EEE-49DB-935F-B97802692912}">
      <dgm:prSet phldrT="[Texte]"/>
      <dgm:spPr/>
      <dgm:t>
        <a:bodyPr anchor="ctr" anchorCtr="1"/>
        <a:lstStyle/>
        <a:p>
          <a:pPr algn="ctr"/>
          <a:r>
            <a:rPr lang="fr-FR"/>
            <a:t>Canadiana</a:t>
          </a:r>
        </a:p>
      </dgm:t>
    </dgm:pt>
    <dgm:pt modelId="{4541D0E3-DEDA-402B-BAD2-406FE722F633}" type="parTrans" cxnId="{5E05F409-B402-4A8B-84C6-A9E4CA3C1B24}">
      <dgm:prSet/>
      <dgm:spPr/>
      <dgm:t>
        <a:bodyPr/>
        <a:lstStyle/>
        <a:p>
          <a:endParaRPr lang="fr-FR"/>
        </a:p>
      </dgm:t>
    </dgm:pt>
    <dgm:pt modelId="{1AC2B846-8890-45FF-8C71-9016A9587A92}" type="sibTrans" cxnId="{5E05F409-B402-4A8B-84C6-A9E4CA3C1B24}">
      <dgm:prSet/>
      <dgm:spPr/>
      <dgm:t>
        <a:bodyPr/>
        <a:lstStyle/>
        <a:p>
          <a:endParaRPr lang="fr-FR"/>
        </a:p>
      </dgm:t>
    </dgm:pt>
    <dgm:pt modelId="{C5142792-E6EF-462C-8D93-8D945F811708}" type="pres">
      <dgm:prSet presAssocID="{E5B8239F-95E7-4A5B-B63D-757776C1355D}" presName="compositeShape" presStyleCnt="0">
        <dgm:presLayoutVars>
          <dgm:chMax val="7"/>
          <dgm:dir/>
          <dgm:resizeHandles val="exact"/>
        </dgm:presLayoutVars>
      </dgm:prSet>
      <dgm:spPr/>
    </dgm:pt>
    <dgm:pt modelId="{47A9B480-8472-4E86-9AF9-C4977F9A1EE2}" type="pres">
      <dgm:prSet presAssocID="{D8FE6DD5-7551-4B9D-AB7D-79B04CE22C2D}" presName="circ1" presStyleLbl="vennNode1" presStyleIdx="0" presStyleCnt="2" custScaleX="82251" custScaleY="39305" custLinFactNeighborX="67630" custLinFactNeighborY="4944"/>
      <dgm:spPr/>
      <dgm:t>
        <a:bodyPr/>
        <a:lstStyle/>
        <a:p>
          <a:endParaRPr lang="en-US"/>
        </a:p>
      </dgm:t>
    </dgm:pt>
    <dgm:pt modelId="{7A866D36-5A9B-4257-82DD-A0ED7D723D36}" type="pres">
      <dgm:prSet presAssocID="{D8FE6DD5-7551-4B9D-AB7D-79B04CE22C2D}" presName="circ1Tx" presStyleLbl="revTx" presStyleIdx="0" presStyleCnt="0">
        <dgm:presLayoutVars>
          <dgm:chMax val="0"/>
          <dgm:chPref val="0"/>
          <dgm:bulletEnabled val="1"/>
        </dgm:presLayoutVars>
      </dgm:prSet>
      <dgm:spPr/>
      <dgm:t>
        <a:bodyPr/>
        <a:lstStyle/>
        <a:p>
          <a:endParaRPr lang="en-US"/>
        </a:p>
      </dgm:t>
    </dgm:pt>
    <dgm:pt modelId="{4B6F8165-D45D-471E-B17D-EE2DF7463052}" type="pres">
      <dgm:prSet presAssocID="{88AE9A4C-2EEE-49DB-935F-B97802692912}" presName="circ2" presStyleLbl="vennNode1" presStyleIdx="1" presStyleCnt="2" custScaleX="81222" custScaleY="41269" custLinFactNeighborX="-72343" custLinFactNeighborY="4691"/>
      <dgm:spPr/>
      <dgm:t>
        <a:bodyPr/>
        <a:lstStyle/>
        <a:p>
          <a:endParaRPr lang="en-US"/>
        </a:p>
      </dgm:t>
    </dgm:pt>
    <dgm:pt modelId="{84BAA367-46BF-4FB9-B524-545E62E1E842}" type="pres">
      <dgm:prSet presAssocID="{88AE9A4C-2EEE-49DB-935F-B97802692912}" presName="circ2Tx" presStyleLbl="revTx" presStyleIdx="0" presStyleCnt="0">
        <dgm:presLayoutVars>
          <dgm:chMax val="0"/>
          <dgm:chPref val="0"/>
          <dgm:bulletEnabled val="1"/>
        </dgm:presLayoutVars>
      </dgm:prSet>
      <dgm:spPr/>
      <dgm:t>
        <a:bodyPr/>
        <a:lstStyle/>
        <a:p>
          <a:endParaRPr lang="en-US"/>
        </a:p>
      </dgm:t>
    </dgm:pt>
  </dgm:ptLst>
  <dgm:cxnLst>
    <dgm:cxn modelId="{68C6C180-4082-44F5-B79A-52E9744EA670}" type="presOf" srcId="{D8FE6DD5-7551-4B9D-AB7D-79B04CE22C2D}" destId="{7A866D36-5A9B-4257-82DD-A0ED7D723D36}" srcOrd="1" destOrd="0" presId="urn:microsoft.com/office/officeart/2005/8/layout/venn1"/>
    <dgm:cxn modelId="{91CF65F2-35DD-47D5-B0AF-16A36512099B}" srcId="{E5B8239F-95E7-4A5B-B63D-757776C1355D}" destId="{D8FE6DD5-7551-4B9D-AB7D-79B04CE22C2D}" srcOrd="0" destOrd="0" parTransId="{C2381045-4533-44E3-812D-C8DE058650D0}" sibTransId="{C7CA93EE-6EFB-4FE3-984F-6066720AE50E}"/>
    <dgm:cxn modelId="{3BE957CF-BE4F-44D0-8B95-72FFE858D4D4}" type="presOf" srcId="{D8FE6DD5-7551-4B9D-AB7D-79B04CE22C2D}" destId="{47A9B480-8472-4E86-9AF9-C4977F9A1EE2}" srcOrd="0" destOrd="0" presId="urn:microsoft.com/office/officeart/2005/8/layout/venn1"/>
    <dgm:cxn modelId="{F0799319-287A-4165-826A-AB909B76E7CE}" type="presOf" srcId="{E5B8239F-95E7-4A5B-B63D-757776C1355D}" destId="{C5142792-E6EF-462C-8D93-8D945F811708}" srcOrd="0" destOrd="0" presId="urn:microsoft.com/office/officeart/2005/8/layout/venn1"/>
    <dgm:cxn modelId="{9E23DCBE-74B6-4B47-BD4C-2F700AFCCCA6}" type="presOf" srcId="{88AE9A4C-2EEE-49DB-935F-B97802692912}" destId="{84BAA367-46BF-4FB9-B524-545E62E1E842}" srcOrd="1" destOrd="0" presId="urn:microsoft.com/office/officeart/2005/8/layout/venn1"/>
    <dgm:cxn modelId="{5E05F409-B402-4A8B-84C6-A9E4CA3C1B24}" srcId="{E5B8239F-95E7-4A5B-B63D-757776C1355D}" destId="{88AE9A4C-2EEE-49DB-935F-B97802692912}" srcOrd="1" destOrd="0" parTransId="{4541D0E3-DEDA-402B-BAD2-406FE722F633}" sibTransId="{1AC2B846-8890-45FF-8C71-9016A9587A92}"/>
    <dgm:cxn modelId="{DE29AAEF-57C3-4C7C-8F03-336900C46779}" type="presOf" srcId="{88AE9A4C-2EEE-49DB-935F-B97802692912}" destId="{4B6F8165-D45D-471E-B17D-EE2DF7463052}" srcOrd="0" destOrd="0" presId="urn:microsoft.com/office/officeart/2005/8/layout/venn1"/>
    <dgm:cxn modelId="{4F037F64-CDAE-46C3-893D-553D09AE654A}" type="presParOf" srcId="{C5142792-E6EF-462C-8D93-8D945F811708}" destId="{47A9B480-8472-4E86-9AF9-C4977F9A1EE2}" srcOrd="0" destOrd="0" presId="urn:microsoft.com/office/officeart/2005/8/layout/venn1"/>
    <dgm:cxn modelId="{5E6283DC-6289-4D33-A7B7-82E332106839}" type="presParOf" srcId="{C5142792-E6EF-462C-8D93-8D945F811708}" destId="{7A866D36-5A9B-4257-82DD-A0ED7D723D36}" srcOrd="1" destOrd="0" presId="urn:microsoft.com/office/officeart/2005/8/layout/venn1"/>
    <dgm:cxn modelId="{1036C1B9-26D3-4B53-AB59-6CBE5DDAE885}" type="presParOf" srcId="{C5142792-E6EF-462C-8D93-8D945F811708}" destId="{4B6F8165-D45D-471E-B17D-EE2DF7463052}" srcOrd="2" destOrd="0" presId="urn:microsoft.com/office/officeart/2005/8/layout/venn1"/>
    <dgm:cxn modelId="{AB07016A-20ED-4A88-9F28-0DFFED1E633E}" type="presParOf" srcId="{C5142792-E6EF-462C-8D93-8D945F811708}" destId="{84BAA367-46BF-4FB9-B524-545E62E1E84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B480-8472-4E86-9AF9-C4977F9A1EE2}">
      <dsp:nvSpPr>
        <dsp:cNvPr id="0" name=""/>
        <dsp:cNvSpPr/>
      </dsp:nvSpPr>
      <dsp:spPr>
        <a:xfrm>
          <a:off x="3645633" y="2045827"/>
          <a:ext cx="3710375" cy="1773064"/>
        </a:xfrm>
        <a:prstGeom prst="ellipse">
          <a:avLst/>
        </a:prstGeom>
        <a:solidFill>
          <a:schemeClr val="accent6">
            <a:lumMod val="60000"/>
            <a:lumOff val="4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fr-FR" sz="3900" kern="1200"/>
            <a:t>RVM</a:t>
          </a:r>
        </a:p>
      </dsp:txBody>
      <dsp:txXfrm>
        <a:off x="4163748" y="2254909"/>
        <a:ext cx="2139315" cy="1354899"/>
      </dsp:txXfrm>
    </dsp:sp>
    <dsp:sp modelId="{4B6F8165-D45D-471E-B17D-EE2DF7463052}">
      <dsp:nvSpPr>
        <dsp:cNvPr id="0" name=""/>
        <dsp:cNvSpPr/>
      </dsp:nvSpPr>
      <dsp:spPr>
        <a:xfrm>
          <a:off x="605804" y="1990115"/>
          <a:ext cx="3663956" cy="18616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1733550">
            <a:lnSpc>
              <a:spcPct val="90000"/>
            </a:lnSpc>
            <a:spcBef>
              <a:spcPct val="0"/>
            </a:spcBef>
            <a:spcAft>
              <a:spcPct val="35000"/>
            </a:spcAft>
          </a:pPr>
          <a:r>
            <a:rPr lang="fr-FR" sz="3900" kern="1200"/>
            <a:t>Canadiana</a:t>
          </a:r>
        </a:p>
      </dsp:txBody>
      <dsp:txXfrm>
        <a:off x="1645576" y="2209645"/>
        <a:ext cx="2112551" cy="14226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6BB60-54FC-4413-BB3C-3A0610B66DFE}" type="datetimeFigureOut">
              <a:rPr lang="fr-CA" smtClean="0"/>
              <a:t>2020-11-05</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67959-12C1-4BB7-B697-6AEF947FB3D4}" type="slidenum">
              <a:rPr lang="fr-CA" smtClean="0"/>
              <a:t>‹#›</a:t>
            </a:fld>
            <a:endParaRPr lang="fr-CA"/>
          </a:p>
        </p:txBody>
      </p:sp>
    </p:spTree>
    <p:extLst>
      <p:ext uri="{BB962C8B-B14F-4D97-AF65-F5344CB8AC3E}">
        <p14:creationId xmlns:p14="http://schemas.microsoft.com/office/powerpoint/2010/main" val="105377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3" Type="http://schemas.openxmlformats.org/officeDocument/2006/relationships/hyperlink" Target="https://desktop.loc.gov/saved/MARC_Languages-Name_Sequence" TargetMode="External"/><Relationship Id="rId2" Type="http://schemas.openxmlformats.org/officeDocument/2006/relationships/slide" Target="../slides/slide195.xml"/><Relationship Id="rId1" Type="http://schemas.openxmlformats.org/officeDocument/2006/relationships/notesMaster" Target="../notesMasters/notesMaster1.xml"/><Relationship Id="rId5" Type="http://schemas.openxmlformats.org/officeDocument/2006/relationships/hyperlink" Target="http://www.loc.gov/standards/sourcelist/language.html" TargetMode="External"/><Relationship Id="rId4" Type="http://schemas.openxmlformats.org/officeDocument/2006/relationships/hyperlink" Target="http://www.loc.gov/marc/languages/langhome.html" TargetMode="Externa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333375" y="696913"/>
            <a:ext cx="6194425" cy="3484562"/>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(Date of slide or last update given at the top of the notes for each slide)</a:t>
            </a:r>
          </a:p>
          <a:p>
            <a:pPr eaLnBrk="1" hangingPunct="1">
              <a:spcBef>
                <a:spcPct val="0"/>
              </a:spcBef>
            </a:pPr>
            <a:r>
              <a:rPr lang="en-US"/>
              <a:t>Trainers may customize this slide.</a:t>
            </a:r>
          </a:p>
          <a:p>
            <a:pPr eaLnBrk="1" hangingPunct="1">
              <a:spcBef>
                <a:spcPct val="0"/>
              </a:spcBef>
            </a:pPr>
            <a:endParaRPr lang="en-US"/>
          </a:p>
          <a:p>
            <a:pPr eaLnBrk="1" hangingPunct="1">
              <a:spcBef>
                <a:spcPct val="0"/>
              </a:spcBef>
            </a:pPr>
            <a:r>
              <a:rPr lang="en-US"/>
              <a:t>Introduce yourself and have attendees introduce themselves. Extend a welcome to the NACO program and mention that NACO libraries are valued participants in building the LC/NACO Authority File.</a:t>
            </a:r>
          </a:p>
          <a:p>
            <a:pPr eaLnBrk="1" hangingPunct="1">
              <a:spcBef>
                <a:spcPct val="0"/>
              </a:spcBef>
            </a:pPr>
            <a:endParaRPr lang="en-US"/>
          </a:p>
          <a:p>
            <a:pPr eaLnBrk="1" hangingPunct="1">
              <a:spcBef>
                <a:spcPct val="0"/>
              </a:spcBef>
            </a:pPr>
            <a:r>
              <a:rPr lang="en-US"/>
              <a:t>Be sure to talk about: where are the bathrooms; what is the schedule for breaks and lunch; where is the food to come from; is there a close source of drinks and/or coffee; inform people of any emergency information, such as where to go in the event of a fire alarm.</a:t>
            </a:r>
          </a:p>
          <a:p>
            <a:pPr eaLnBrk="1" hangingPunct="1">
              <a:spcBef>
                <a:spcPct val="0"/>
              </a:spcBef>
            </a:pPr>
            <a:endParaRPr lang="en-US" b="1"/>
          </a:p>
          <a:p>
            <a:pPr eaLnBrk="1" hangingPunct="1">
              <a:spcBef>
                <a:spcPct val="0"/>
              </a:spcBef>
            </a:pPr>
            <a:r>
              <a:rPr lang="en-US"/>
              <a:t>Breaks are typically 20-30 minutes. Lunch is generally an hour or no longer than one hour and fifteen minutes.</a:t>
            </a:r>
          </a:p>
          <a:p>
            <a:pPr eaLnBrk="1" hangingPunct="1">
              <a:spcBef>
                <a:spcPct val="0"/>
              </a:spcBef>
            </a:pPr>
            <a:endParaRPr lang="en-US"/>
          </a:p>
          <a:p>
            <a:pPr eaLnBrk="1" hangingPunct="1">
              <a:spcBef>
                <a:spcPct val="0"/>
              </a:spcBef>
            </a:pPr>
            <a:r>
              <a:rPr lang="en-US"/>
              <a:t>Note: this training is geared toward OCLC libraries.</a:t>
            </a:r>
          </a:p>
          <a:p>
            <a:pPr eaLnBrk="1" hangingPunct="1">
              <a:spcBef>
                <a:spcPct val="0"/>
              </a:spcBef>
            </a:pPr>
            <a:endParaRPr lang="en-US" b="1"/>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C48F5-34A9-4F91-8FFD-6EDA2BDCD9D1}" type="slidenum">
              <a:rPr lang="en-US">
                <a:cs typeface="Arial" charset="0"/>
              </a:rPr>
              <a:pPr fontAlgn="base">
                <a:spcBef>
                  <a:spcPct val="0"/>
                </a:spcBef>
                <a:spcAft>
                  <a:spcPct val="0"/>
                </a:spcAft>
                <a:defRPr/>
              </a:pPr>
              <a:t>1</a:t>
            </a:fld>
            <a:endParaRPr lang="en-US">
              <a:cs typeface="Arial" charset="0"/>
            </a:endParaRPr>
          </a:p>
        </p:txBody>
      </p:sp>
      <p:sp>
        <p:nvSpPr>
          <p:cNvPr id="2" name="Date Placeholder 1"/>
          <p:cNvSpPr>
            <a:spLocks noGrp="1"/>
          </p:cNvSpPr>
          <p:nvPr>
            <p:ph type="dt" idx="11"/>
          </p:nvPr>
        </p:nvSpPr>
        <p:spPr/>
        <p:txBody>
          <a:bodyPr/>
          <a:lstStyle/>
          <a:p>
            <a:pPr>
              <a:defRPr/>
            </a:pPr>
            <a:fld id="{E99AD465-4FEE-447E-819B-F8F03DE36D21}" type="datetime1">
              <a:rPr lang="en-US" smtClean="0"/>
              <a:t>11/5/2020</a:t>
            </a:fld>
            <a:endParaRPr lang="en-US"/>
          </a:p>
        </p:txBody>
      </p:sp>
    </p:spTree>
    <p:extLst>
      <p:ext uri="{BB962C8B-B14F-4D97-AF65-F5344CB8AC3E}">
        <p14:creationId xmlns:p14="http://schemas.microsoft.com/office/powerpoint/2010/main" val="241375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Updated: Feb. 24, 2014</a:t>
            </a:r>
          </a:p>
          <a:p>
            <a:pPr eaLnBrk="1" fontAlgn="auto" hangingPunct="1">
              <a:spcBef>
                <a:spcPts val="0"/>
              </a:spcBef>
              <a:spcAft>
                <a:spcPts val="0"/>
              </a:spcAft>
              <a:defRPr/>
            </a:pPr>
            <a:endParaRPr lang="en-US"/>
          </a:p>
          <a:p>
            <a:pPr eaLnBrk="1" fontAlgn="auto" hangingPunct="1">
              <a:spcBef>
                <a:spcPts val="0"/>
              </a:spcBef>
              <a:spcAft>
                <a:spcPts val="0"/>
              </a:spcAft>
              <a:defRPr/>
            </a:pPr>
            <a:r>
              <a:rPr lang="en-US"/>
              <a:t>A great deal of NACO work involves access points that are already established. On the fifth day we talk about evaluating and changing NARs. It’s also the day to wrap up the training week and anticipate the next steps in the review process.</a:t>
            </a:r>
          </a:p>
          <a:p>
            <a:pPr marL="230642" indent="-230642" eaLnBrk="1" fontAlgn="auto" hangingPunct="1">
              <a:spcBef>
                <a:spcPts val="0"/>
              </a:spcBef>
              <a:spcAft>
                <a:spcPts val="0"/>
              </a:spcAft>
              <a:defRPr/>
            </a:pPr>
            <a:endParaRPr lang="en-US"/>
          </a:p>
          <a:p>
            <a:pPr marL="230642" indent="-230642" eaLnBrk="1" fontAlgn="auto" hangingPunct="1">
              <a:spcBef>
                <a:spcPts val="0"/>
              </a:spcBef>
              <a:spcAft>
                <a:spcPts val="0"/>
              </a:spcAft>
              <a:defRPr/>
            </a:pPr>
            <a:r>
              <a:rPr lang="en-US" b="1"/>
              <a:t>Note to trainer</a:t>
            </a:r>
            <a:r>
              <a:rPr lang="en-US"/>
              <a:t>: practicum on the creation of new authority record in the afternoon, if necessary or time allows. </a:t>
            </a:r>
          </a:p>
          <a:p>
            <a:pPr eaLnBrk="1" fontAlgn="auto" hangingPunct="1">
              <a:spcBef>
                <a:spcPts val="0"/>
              </a:spcBef>
              <a:spcAft>
                <a:spcPts val="0"/>
              </a:spcAft>
              <a:defRPr/>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a:t>
            </a:fld>
            <a:endParaRPr lang="fr-CA"/>
          </a:p>
        </p:txBody>
      </p:sp>
    </p:spTree>
    <p:extLst>
      <p:ext uri="{BB962C8B-B14F-4D97-AF65-F5344CB8AC3E}">
        <p14:creationId xmlns:p14="http://schemas.microsoft.com/office/powerpoint/2010/main" val="26607398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7, 2019: changed Isabela to Isabel (her actual name) and added third 4XX based on a real variant of her name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ANIMATED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103</a:t>
            </a:fld>
            <a:endParaRPr lang="fr-CA"/>
          </a:p>
        </p:txBody>
      </p:sp>
    </p:spTree>
    <p:extLst>
      <p:ext uri="{BB962C8B-B14F-4D97-AF65-F5344CB8AC3E}">
        <p14:creationId xmlns:p14="http://schemas.microsoft.com/office/powerpoint/2010/main" val="3243898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 1, 2013</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104</a:t>
            </a:fld>
            <a:endParaRPr lang="fr-CA"/>
          </a:p>
        </p:txBody>
      </p:sp>
    </p:spTree>
    <p:extLst>
      <p:ext uri="{BB962C8B-B14F-4D97-AF65-F5344CB8AC3E}">
        <p14:creationId xmlns:p14="http://schemas.microsoft.com/office/powerpoint/2010/main" val="11588937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Normalization Exercises: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exercise asks whether two NARs have normalization conflicts that must be resolved.</a:t>
            </a:r>
            <a:endParaRPr lang="en-US" sz="1200" b="0" i="0" kern="1200">
              <a:solidFill>
                <a:schemeClr val="tx1"/>
              </a:solidFill>
              <a:effectLst/>
              <a:latin typeface="+mn-lt"/>
              <a:ea typeface="+mn-ea"/>
              <a:cs typeface="+mn-cs"/>
            </a:endParaRP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105</a:t>
            </a:fld>
            <a:endParaRPr lang="fr-CA"/>
          </a:p>
        </p:txBody>
      </p:sp>
    </p:spTree>
    <p:extLst>
      <p:ext uri="{BB962C8B-B14F-4D97-AF65-F5344CB8AC3E}">
        <p14:creationId xmlns:p14="http://schemas.microsoft.com/office/powerpoint/2010/main" val="5227048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new slide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ANIMATED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authorized access points on these two records are different, but the variant access point with an acronym are identical.  This is not a conflict.  4XXs on different records are permitted to normalize to the same form.  The cataloger may however choose to break the conflicts between the 4XXs by adding a qualifier to one or both of them.  The fuller form of the acronym is one possible valid qualifier: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110 2_ Chemical Industries Association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410 2_ CIA (Chemical Industries Association)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110 2_ Culinary Institute of America</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410 2_ CIA (Culinary Institute of America)</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106</a:t>
            </a:fld>
            <a:endParaRPr lang="fr-CA"/>
          </a:p>
        </p:txBody>
      </p:sp>
    </p:spTree>
    <p:extLst>
      <p:ext uri="{BB962C8B-B14F-4D97-AF65-F5344CB8AC3E}">
        <p14:creationId xmlns:p14="http://schemas.microsoft.com/office/powerpoint/2010/main" val="11984906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new slide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ANIMATED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authorized access points on these two records are different, but the variant access point with an acronym are identical.  This is not a conflict.  4XXs on different records are permitted to normalize to the same form.  The cataloger may however choose to break the conflicts between the 4XXs by adding a qualifier to one or both of them.  The fuller form of the acronym is one possible valid qualifier: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110 2_ Chemical Industries Association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410 2_ CIA (Chemical Industries Association)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110 2_ Culinary Institute of America</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410 2_ CIA (Culinary Institute of America)</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107</a:t>
            </a:fld>
            <a:endParaRPr lang="fr-CA"/>
          </a:p>
        </p:txBody>
      </p:sp>
    </p:spTree>
    <p:extLst>
      <p:ext uri="{BB962C8B-B14F-4D97-AF65-F5344CB8AC3E}">
        <p14:creationId xmlns:p14="http://schemas.microsoft.com/office/powerpoint/2010/main" val="2199409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995" eaLnBrk="1" hangingPunct="1">
              <a:spcBef>
                <a:spcPct val="0"/>
              </a:spcBef>
            </a:pPr>
            <a:r>
              <a:rPr lang="en-US"/>
              <a:t>May 1, 2013</a:t>
            </a:r>
          </a:p>
          <a:p>
            <a:pPr defTabSz="917995" eaLnBrk="1" hangingPunct="1">
              <a:spcBef>
                <a:spcPct val="0"/>
              </a:spcBef>
            </a:pPr>
            <a:r>
              <a:rPr lang="en-US"/>
              <a:t>During the 1990s IFLA, the International Federation of Library Associations and Institutions, commissioned a new look at the bibliographic universe. The result was the document </a:t>
            </a:r>
            <a:r>
              <a:rPr lang="en-US" i="1"/>
              <a:t>Functional Requirements for Bibliographic Records</a:t>
            </a:r>
            <a:r>
              <a:rPr lang="en-US"/>
              <a:t>, or FRBR (published in 1998).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108</a:t>
            </a:fld>
            <a:endParaRPr lang="fr-CA"/>
          </a:p>
        </p:txBody>
      </p:sp>
    </p:spTree>
    <p:extLst>
      <p:ext uri="{BB962C8B-B14F-4D97-AF65-F5344CB8AC3E}">
        <p14:creationId xmlns:p14="http://schemas.microsoft.com/office/powerpoint/2010/main" val="17704576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995" eaLnBrk="1" hangingPunct="1">
              <a:spcBef>
                <a:spcPct val="0"/>
              </a:spcBef>
            </a:pPr>
            <a:r>
              <a:rPr lang="en-US"/>
              <a:t>May 1, 2013</a:t>
            </a:r>
          </a:p>
          <a:p>
            <a:pPr defTabSz="917995" eaLnBrk="1" hangingPunct="1">
              <a:spcBef>
                <a:spcPct val="0"/>
              </a:spcBef>
            </a:pPr>
            <a:r>
              <a:rPr lang="en-US"/>
              <a:t>FRBR was joined by a companion volume, </a:t>
            </a:r>
            <a:r>
              <a:rPr lang="en-US" i="1"/>
              <a:t>Functional Requirements for Authority data</a:t>
            </a:r>
            <a:r>
              <a:rPr lang="en-US"/>
              <a:t>, or FRAD, published in 2009. FRAD is an expansion of FRBR and adds a number of entities not found in FRBR. There is also an extension of FRBR called </a:t>
            </a:r>
            <a:r>
              <a:rPr lang="en-US" i="1"/>
              <a:t>Functional Requirements for Subject Authority Data. </a:t>
            </a:r>
            <a:r>
              <a:rPr lang="en-US"/>
              <a:t>This training is be based on FRBR and FRAD, but I will refer to the model as a whole as FRBR.</a:t>
            </a:r>
          </a:p>
          <a:p>
            <a:pPr defTabSz="917995" eaLnBrk="1" hangingPunct="1">
              <a:spcBef>
                <a:spcPct val="0"/>
              </a:spcBef>
            </a:pPr>
            <a:endParaRPr lang="en-US"/>
          </a:p>
          <a:p>
            <a:pPr defTabSz="917995" eaLnBrk="1" hangingPunct="1">
              <a:spcBef>
                <a:spcPct val="0"/>
              </a:spcBef>
            </a:pPr>
            <a:r>
              <a:rPr lang="en-US"/>
              <a:t>FRBR analyzes the bibliographic universe and divides it into a set of entities, such as persons, corporate bodies, concepts, works, and so forth.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109</a:t>
            </a:fld>
            <a:endParaRPr lang="fr-CA"/>
          </a:p>
        </p:txBody>
      </p:sp>
    </p:spTree>
    <p:extLst>
      <p:ext uri="{BB962C8B-B14F-4D97-AF65-F5344CB8AC3E}">
        <p14:creationId xmlns:p14="http://schemas.microsoft.com/office/powerpoint/2010/main" val="32275943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FRBR is not a cataloging code. It is a conceptual model of the bibliographic universe based on a database modeling technique called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110</a:t>
            </a:fld>
            <a:endParaRPr lang="fr-CA"/>
          </a:p>
        </p:txBody>
      </p:sp>
    </p:spTree>
    <p:extLst>
      <p:ext uri="{BB962C8B-B14F-4D97-AF65-F5344CB8AC3E}">
        <p14:creationId xmlns:p14="http://schemas.microsoft.com/office/powerpoint/2010/main" val="36947170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pPr>
            <a:r>
              <a:rPr lang="en-US" sz="1200"/>
              <a:t>... “entity-relationship,” first introduced in the 1970s. This model is widely used in database design, but until recently hasn’t been used extensively in library databases. In this model a specific database universe is defined, and this universe is divided into specific entities linked by specific relationships. </a:t>
            </a:r>
          </a:p>
          <a:p>
            <a:pPr eaLnBrk="1" hangingPunct="1">
              <a:spcBef>
                <a:spcPct val="0"/>
              </a:spcBef>
            </a:pPr>
            <a:endParaRPr lang="en-US" sz="1200"/>
          </a:p>
          <a:p>
            <a:pPr eaLnBrk="1" hangingPunct="1">
              <a:spcBef>
                <a:spcPct val="0"/>
              </a:spcBef>
            </a:pPr>
            <a:r>
              <a:rPr lang="en-US" sz="1200"/>
              <a:t>An </a:t>
            </a:r>
            <a:r>
              <a:rPr lang="en-US" sz="1200" i="1"/>
              <a:t>entity</a:t>
            </a:r>
            <a:r>
              <a:rPr lang="en-US" sz="1200"/>
              <a:t> is something that can be distinctly identified within the context of the database. For example, a genealogical database might define as entities “persons,” “places,” “events.”</a:t>
            </a:r>
          </a:p>
          <a:p>
            <a:pPr eaLnBrk="1" hangingPunct="1">
              <a:spcBef>
                <a:spcPct val="0"/>
              </a:spcBef>
            </a:pPr>
            <a:endParaRPr lang="en-US" sz="1200"/>
          </a:p>
          <a:p>
            <a:pPr eaLnBrk="1" hangingPunct="1">
              <a:spcBef>
                <a:spcPct val="0"/>
              </a:spcBef>
            </a:pPr>
            <a:r>
              <a:rPr lang="en-US" sz="1200"/>
              <a:t>A </a:t>
            </a:r>
            <a:r>
              <a:rPr lang="en-US" sz="1200" i="1"/>
              <a:t>relationship</a:t>
            </a:r>
            <a:r>
              <a:rPr lang="en-US" sz="1200"/>
              <a:t> is an association between two or more entities. A genealogical database might define a “father-child” relationship between a male person and his children.</a:t>
            </a:r>
          </a:p>
          <a:p>
            <a:pPr eaLnBrk="1" hangingPunct="1">
              <a:spcBef>
                <a:spcPct val="0"/>
              </a:spcBef>
            </a:pPr>
            <a:endParaRPr lang="en-US" sz="1200"/>
          </a:p>
          <a:p>
            <a:pPr eaLnBrk="1" hangingPunct="1">
              <a:spcBef>
                <a:spcPct val="0"/>
              </a:spcBef>
            </a:pPr>
            <a:r>
              <a:rPr lang="en-US" sz="1200"/>
              <a:t>In the model, entities and relationships are defined by </a:t>
            </a:r>
            <a:r>
              <a:rPr lang="en-US" sz="1200" i="1"/>
              <a:t>attributes </a:t>
            </a:r>
            <a:r>
              <a:rPr lang="en-US" sz="1200"/>
              <a:t>(called “elements” in RDA). An attribute is a characteristic that may identify instances of entities or relationships. For example, one of the attributes of a person is his or her birth date; other possible attributes for a person might be where he lives, his profession, his marital status, and so forth. Entity-relationship databases are designed with the entities, relationships, and attributes needed for the purpose of the database. A personnel database might need to define lots of attributes and relationships for persons (e.g., SSN, sex, marital status, position in the company, salary, etc.). A bibliographic database would not define all possible attributes and relationships for “person”, just those needed for the purposes of the database, such as name, possibly birth and death dates, relationship to works he/she created, etc. RDA, based on FRBR, defines entities, relationships, and attributes. Most of our cataloging under RDA will consist of describing the attributes of the different FRBR entities. </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111</a:t>
            </a:fld>
            <a:endParaRPr lang="fr-CA"/>
          </a:p>
        </p:txBody>
      </p:sp>
    </p:spTree>
    <p:extLst>
      <p:ext uri="{BB962C8B-B14F-4D97-AF65-F5344CB8AC3E}">
        <p14:creationId xmlns:p14="http://schemas.microsoft.com/office/powerpoint/2010/main" val="40911491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There are many different conventions of diagramming the entity-relationship model. One of the most basic methods is to use a rectangle for an entity, a diamond for a relationship, and an oval for an attribute. This is the diagramming technique used during most of this presentation. FRBR’s diagramming model is a little different; I will show FRBR diagramming in a moment.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112</a:t>
            </a:fld>
            <a:endParaRPr lang="fr-CA"/>
          </a:p>
        </p:txBody>
      </p:sp>
    </p:spTree>
    <p:extLst>
      <p:ext uri="{BB962C8B-B14F-4D97-AF65-F5344CB8AC3E}">
        <p14:creationId xmlns:p14="http://schemas.microsoft.com/office/powerpoint/2010/main" val="344356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updated speaker notes (added URLs for documentation)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Shared database environment: Define what this means (e.g., participants from national and international libraries working together to create NARs for the common good of all users).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PCC NACO parameters:</a:t>
            </a:r>
            <a:r>
              <a:rPr lang="en-US" sz="1200" b="0" i="0" u="none" strike="noStrike" kern="1200">
                <a:solidFill>
                  <a:schemeClr val="tx1"/>
                </a:solidFill>
                <a:effectLst/>
                <a:latin typeface="+mn-lt"/>
                <a:ea typeface="+mn-ea"/>
                <a:cs typeface="+mn-cs"/>
              </a:rPr>
              <a:t> The underlying principle of the LC/NACO Authority File is that participants agree to follow a common set of standards and guidelines when creating or changing authority records in order to maintain the integrity of a large shared authority file. These guidelines will be discussed later. There is a need to streamline efforts while building a consistent and predictable file that will reduce the efforts of the global library community and maximize its resources.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MARC 21 Authority Format: show if available. https://www.loc.gov/marc/authority/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LC Guidelines Supplement to the MARC 21 Authority Format: available in Cataloger’s Desktop (linked from MARC 21 Authority Format and separately) and linked from NACO Documentation &amp; Updates page. https://www.loc.gov/catdir/cpso/lcmarcsuppl.pdf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DCM Z1: available in Cataloger’s Desktop (linked from MARC 21 Authority Format and separately) and linked from NACO Documentation &amp; Updates page. https://www.loc.gov/catdir/cpso/dcmz1.pdf</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a:t>
            </a:fld>
            <a:endParaRPr lang="fr-CA"/>
          </a:p>
        </p:txBody>
      </p:sp>
    </p:spTree>
    <p:extLst>
      <p:ext uri="{BB962C8B-B14F-4D97-AF65-F5344CB8AC3E}">
        <p14:creationId xmlns:p14="http://schemas.microsoft.com/office/powerpoint/2010/main" val="29148646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In this diagramming method entities, relationships, and attributes are linked by lines.  The simplest version uses single lines, as shown here. To illustrate more complex situations other types of lines may be used, including lines with arrows at either end to show whether the relationship is reciprocal or not. In this presentation most of the diagrams will have the simple lines shown here. In the basic model both entities and relationships can have attributes, but in FRBR attributes have only been defined for entities, so no attributes for relationships will be shown in this presentation.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113</a:t>
            </a:fld>
            <a:endParaRPr lang="fr-CA"/>
          </a:p>
        </p:txBody>
      </p:sp>
    </p:spTree>
    <p:extLst>
      <p:ext uri="{BB962C8B-B14F-4D97-AF65-F5344CB8AC3E}">
        <p14:creationId xmlns:p14="http://schemas.microsoft.com/office/powerpoint/2010/main" val="12487856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FRBR has two diagramming techniques, one for entity-relationship sets (i.e., the abstract model), and another for specific instances of entity-relationship. This slide illustrates the entity-relationship set diagramming technique. Entities are shown in rectangles as in the classic model, but relationships are simply shown by words next to the lines. In this illustration, “work”, “expression”, “manifestation”, and “item” are entities; “is realized through”, “is embodied in” and “is exemplified by” are relationships. Single arrows mean that only one instance of an entity can occur in the relationship; double arrows mean that more than one instance can occur. For example, look at the relationship between item and manifestation. In the FRBR model, a manifestation can be related to more than one item, but an item can be related to only one manifestation.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114</a:t>
            </a:fld>
            <a:endParaRPr lang="fr-CA"/>
          </a:p>
        </p:txBody>
      </p:sp>
    </p:spTree>
    <p:extLst>
      <p:ext uri="{BB962C8B-B14F-4D97-AF65-F5344CB8AC3E}">
        <p14:creationId xmlns:p14="http://schemas.microsoft.com/office/powerpoint/2010/main" val="35766784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This slide illustrates FRBR’s diagramming technique when it wants to show specific instances of an entity. In this illustration, the corporate body entity “</a:t>
            </a:r>
            <a:r>
              <a:rPr lang="en-US" err="1"/>
              <a:t>Kelmscott</a:t>
            </a:r>
            <a:r>
              <a:rPr lang="en-US"/>
              <a:t> Press” has a specific relationship (producer) to three manifestation entities, </a:t>
            </a:r>
            <a:r>
              <a:rPr lang="en-US" i="1"/>
              <a:t>Poems by the way</a:t>
            </a:r>
            <a:r>
              <a:rPr lang="en-US"/>
              <a:t>, </a:t>
            </a:r>
            <a:r>
              <a:rPr lang="en-US" i="1"/>
              <a:t>The </a:t>
            </a:r>
            <a:r>
              <a:rPr lang="en-US" i="1" err="1"/>
              <a:t>Recuyell</a:t>
            </a:r>
            <a:r>
              <a:rPr lang="en-US" i="1"/>
              <a:t> of the </a:t>
            </a:r>
            <a:r>
              <a:rPr lang="en-US" i="1" err="1"/>
              <a:t>Historyes</a:t>
            </a:r>
            <a:r>
              <a:rPr lang="en-US" i="1"/>
              <a:t> of Troye</a:t>
            </a:r>
            <a:r>
              <a:rPr lang="en-US"/>
              <a:t>, and </a:t>
            </a:r>
            <a:r>
              <a:rPr lang="en-US" i="1"/>
              <a:t>The works of Geoffrey Chaucer.</a:t>
            </a:r>
            <a:r>
              <a:rPr lang="en-US"/>
              <a:t> </a:t>
            </a:r>
          </a:p>
          <a:p>
            <a:pPr eaLnBrk="1" hangingPunct="1">
              <a:spcBef>
                <a:spcPct val="0"/>
              </a:spcBef>
            </a:pPr>
            <a:endParaRPr lang="en-US"/>
          </a:p>
          <a:p>
            <a:pPr eaLnBrk="1" hangingPunct="1">
              <a:spcBef>
                <a:spcPct val="0"/>
              </a:spcBef>
            </a:pPr>
            <a:r>
              <a:rPr lang="en-US"/>
              <a:t>The two FRBR diagramming techniques are illustrated here in order to help you understand FRBR itself when you have a look at it. However, as mentioned, the traditional Entity-Relationship diagramming will be used in the rest of this presentation.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115</a:t>
            </a:fld>
            <a:endParaRPr lang="fr-CA"/>
          </a:p>
        </p:txBody>
      </p:sp>
    </p:spTree>
    <p:extLst>
      <p:ext uri="{BB962C8B-B14F-4D97-AF65-F5344CB8AC3E}">
        <p14:creationId xmlns:p14="http://schemas.microsoft.com/office/powerpoint/2010/main" val="24429710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pPr>
            <a:r>
              <a:rPr lang="en-US" sz="1200"/>
              <a:t>To create a good entity-relationship database, careful planning is required. When you begin to design an entity-relationship database, one of the first things you need to do is define the entities and relationships. You need to define every entity and every relationship that is important to your particular database. On the other hand, one type of entity should not overlap with another. This careful planning process is exactly what the authors of FRBR, FRAD, and FRSAD have done, and it has taken years. The authors of FRBR thought about what types of things should be defined as entities in our bibliographic universe, and this is the result. </a:t>
            </a:r>
          </a:p>
          <a:p>
            <a:pPr eaLnBrk="1" hangingPunct="1">
              <a:spcBef>
                <a:spcPct val="0"/>
              </a:spcBef>
            </a:pPr>
            <a:endParaRPr lang="en-US" sz="1200"/>
          </a:p>
          <a:p>
            <a:pPr eaLnBrk="1" hangingPunct="1">
              <a:spcBef>
                <a:spcPct val="0"/>
              </a:spcBef>
            </a:pPr>
            <a:r>
              <a:rPr lang="en-US" sz="1200"/>
              <a:t>The entities in the FRBR model are divided into three groups. The first is defined as “the products of intellectual or artistic endeavor,” and the entities in this group are listed on this slide.</a:t>
            </a:r>
          </a:p>
          <a:p>
            <a:pPr eaLnBrk="1" hangingPunct="1">
              <a:spcBef>
                <a:spcPct val="0"/>
              </a:spcBef>
            </a:pPr>
            <a:endParaRPr lang="en-US" sz="1200"/>
          </a:p>
          <a:p>
            <a:pPr eaLnBrk="1" hangingPunct="1">
              <a:spcBef>
                <a:spcPct val="0"/>
              </a:spcBef>
            </a:pPr>
            <a:r>
              <a:rPr lang="en-US" sz="1200"/>
              <a:t>Work: “a distinct intellectual or artistic creation”</a:t>
            </a:r>
          </a:p>
          <a:p>
            <a:pPr eaLnBrk="1" hangingPunct="1">
              <a:spcBef>
                <a:spcPct val="0"/>
              </a:spcBef>
            </a:pPr>
            <a:r>
              <a:rPr lang="en-US" sz="1200"/>
              <a:t>Expression: “intellectual or artistic </a:t>
            </a:r>
            <a:r>
              <a:rPr lang="en-US" sz="1200" i="1"/>
              <a:t>realization</a:t>
            </a:r>
            <a:r>
              <a:rPr lang="en-US" sz="1200"/>
              <a:t> of a work in the form of alpha-numeric, musical, or choreographic notation, sound, image,” etc.</a:t>
            </a:r>
          </a:p>
          <a:p>
            <a:pPr eaLnBrk="1" hangingPunct="1">
              <a:spcBef>
                <a:spcPct val="0"/>
              </a:spcBef>
            </a:pPr>
            <a:r>
              <a:rPr lang="en-US" sz="1200"/>
              <a:t>Manifestation: “the physical embodiment of an expression of a work”</a:t>
            </a:r>
          </a:p>
          <a:p>
            <a:pPr eaLnBrk="1" hangingPunct="1">
              <a:spcBef>
                <a:spcPct val="0"/>
              </a:spcBef>
            </a:pPr>
            <a:r>
              <a:rPr lang="en-US" sz="1200"/>
              <a:t>Item: “a single instance of a manifestation”--in other words, a copy</a:t>
            </a:r>
          </a:p>
          <a:p>
            <a:pPr eaLnBrk="1" hangingPunct="1">
              <a:spcBef>
                <a:spcPct val="0"/>
              </a:spcBef>
            </a:pPr>
            <a:endParaRPr lang="en-US" sz="1200"/>
          </a:p>
          <a:p>
            <a:pPr eaLnBrk="1" hangingPunct="1">
              <a:spcBef>
                <a:spcPct val="0"/>
              </a:spcBef>
            </a:pPr>
            <a:r>
              <a:rPr lang="en-US" sz="1200"/>
              <a:t>HERE ASK PEOPLE TO THINK OF EXAMPLES OF EACH. The next slide also has examples.</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116</a:t>
            </a:fld>
            <a:endParaRPr lang="fr-CA"/>
          </a:p>
        </p:txBody>
      </p:sp>
    </p:spTree>
    <p:extLst>
      <p:ext uri="{BB962C8B-B14F-4D97-AF65-F5344CB8AC3E}">
        <p14:creationId xmlns:p14="http://schemas.microsoft.com/office/powerpoint/2010/main" val="4571638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March 27, 2017: revised speaker notes—physical form is an attribute of the manifestation not the expression.</a:t>
            </a:r>
          </a:p>
          <a:p>
            <a:pPr eaLnBrk="1" hangingPunct="1">
              <a:spcBef>
                <a:spcPct val="0"/>
              </a:spcBef>
            </a:pPr>
            <a:r>
              <a:rPr lang="en-US" sz="1200"/>
              <a:t>Here are some specific examples of these abstract entities.</a:t>
            </a:r>
          </a:p>
          <a:p>
            <a:pPr eaLnBrk="1" hangingPunct="1">
              <a:spcBef>
                <a:spcPct val="0"/>
              </a:spcBef>
            </a:pPr>
            <a:r>
              <a:rPr lang="en-US" sz="1200"/>
              <a:t>All of these entities have attributes. Attributes are characteristics that would be necessary to describe each entity, to distinguish it from other entities of the same type. </a:t>
            </a:r>
          </a:p>
          <a:p>
            <a:pPr eaLnBrk="1" hangingPunct="1">
              <a:spcBef>
                <a:spcPct val="0"/>
              </a:spcBef>
            </a:pPr>
            <a:endParaRPr lang="en-US" sz="1200"/>
          </a:p>
          <a:p>
            <a:pPr eaLnBrk="1" hangingPunct="1">
              <a:spcBef>
                <a:spcPct val="0"/>
              </a:spcBef>
            </a:pPr>
            <a:r>
              <a:rPr lang="en-US" sz="1200"/>
              <a:t>AS YOU GO THROUGH, ASK PEOPLE TO SAY WHAT THEY THINK THE ATTRIBUTES OF EACH ENTITY WOULD BE BEFORE TELLING THEM THE FRBR/RDA ATTRIBUTES.</a:t>
            </a:r>
          </a:p>
          <a:p>
            <a:pPr eaLnBrk="1" hangingPunct="1">
              <a:spcBef>
                <a:spcPct val="0"/>
              </a:spcBef>
            </a:pPr>
            <a:endParaRPr lang="en-US" sz="1200"/>
          </a:p>
          <a:p>
            <a:pPr eaLnBrk="1" hangingPunct="1">
              <a:spcBef>
                <a:spcPct val="0"/>
              </a:spcBef>
            </a:pPr>
            <a:r>
              <a:rPr lang="en-US" sz="1200" i="1"/>
              <a:t>Work</a:t>
            </a:r>
            <a:r>
              <a:rPr lang="en-US" sz="1200"/>
              <a:t>: (what distinguishes it from other works?) title (“Gone with the wind”), form (novel), date of composition (pre-1936), etc. (music attributes include key, medium of performance)</a:t>
            </a:r>
          </a:p>
          <a:p>
            <a:pPr eaLnBrk="1" hangingPunct="1">
              <a:spcBef>
                <a:spcPct val="0"/>
              </a:spcBef>
            </a:pPr>
            <a:r>
              <a:rPr lang="en-US" sz="1200" i="1"/>
              <a:t>Expression</a:t>
            </a:r>
            <a:r>
              <a:rPr lang="en-US" sz="1200"/>
              <a:t>: (what distinguishes it from other expressions?) form (not literary form—form of expression, e.g., alpha-numeric notation, musical notation, spoken word, musical sound, photographic image, dance); date (in the case of the German translation, the date it was composed); language (1st expression = English; there may be other English expressions; language of the German translation is German, etc.); extent (e.g., the number of words, the duration of a recording, etc.)</a:t>
            </a:r>
          </a:p>
          <a:p>
            <a:pPr eaLnBrk="1" hangingPunct="1">
              <a:spcBef>
                <a:spcPct val="0"/>
              </a:spcBef>
            </a:pPr>
            <a:r>
              <a:rPr lang="en-US" sz="1200" i="1"/>
              <a:t>Manifestation</a:t>
            </a:r>
            <a:r>
              <a:rPr lang="en-US" sz="1200"/>
              <a:t>: (what distinguishes it from other manifestations?) title (i.e. exactly what is printed on the title page), statement of resp. (ditto), edition/issue designation, place of publication, publisher, date of publication, etc., form of carrier (i.e., physical form, e.g., text on paper, cassette, compact disc, electronic)</a:t>
            </a:r>
          </a:p>
          <a:p>
            <a:pPr eaLnBrk="1" hangingPunct="1">
              <a:spcBef>
                <a:spcPct val="0"/>
              </a:spcBef>
            </a:pPr>
            <a:r>
              <a:rPr lang="en-US" sz="1200" i="1"/>
              <a:t>Item</a:t>
            </a:r>
            <a:r>
              <a:rPr lang="en-US" sz="1200"/>
              <a:t>: (what distinguishes it from other items?) item identifier (e.g. barcode, possibly call number); provenance (who has owned the item?); marks/inscriptions; condition (missing its cover, etc.); access restrictions; location of the item (where is it vs. others?)</a:t>
            </a:r>
          </a:p>
          <a:p>
            <a:pPr eaLnBrk="1" hangingPunct="1">
              <a:spcBef>
                <a:spcPct val="0"/>
              </a:spcBef>
            </a:pPr>
            <a:endParaRPr lang="en-US" sz="1200"/>
          </a:p>
          <a:p>
            <a:pPr eaLnBrk="1" hangingPunct="1">
              <a:spcBef>
                <a:spcPct val="0"/>
              </a:spcBef>
            </a:pPr>
            <a:r>
              <a:rPr lang="en-US" sz="1200" i="1"/>
              <a:t>NOTE: Much of RDA consists of instructions for naming and describing the attributes of the entities. </a:t>
            </a:r>
            <a:r>
              <a:rPr lang="en-US" sz="1200"/>
              <a:t>It looks to a situation where we might have a separate record or description for each entity, and so tells us what we should include in the descriptions of those entities—i.e., we’ll need to enter the attributes of the entities into our records.</a:t>
            </a:r>
            <a:endParaRPr lang="en-US" sz="1200" i="1"/>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117</a:t>
            </a:fld>
            <a:endParaRPr lang="fr-CA"/>
          </a:p>
        </p:txBody>
      </p:sp>
    </p:spTree>
    <p:extLst>
      <p:ext uri="{BB962C8B-B14F-4D97-AF65-F5344CB8AC3E}">
        <p14:creationId xmlns:p14="http://schemas.microsoft.com/office/powerpoint/2010/main" val="37403398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This is how the primary entities are related to each other (read from slide)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118</a:t>
            </a:fld>
            <a:endParaRPr lang="fr-CA"/>
          </a:p>
        </p:txBody>
      </p:sp>
    </p:spTree>
    <p:extLst>
      <p:ext uri="{BB962C8B-B14F-4D97-AF65-F5344CB8AC3E}">
        <p14:creationId xmlns:p14="http://schemas.microsoft.com/office/powerpoint/2010/main" val="1011553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Updated: Jun. 6, 2014</a:t>
            </a:r>
          </a:p>
          <a:p>
            <a:pPr eaLnBrk="1" hangingPunct="1">
              <a:spcBef>
                <a:spcPct val="0"/>
              </a:spcBef>
            </a:pPr>
            <a:r>
              <a:rPr lang="en-US"/>
              <a:t>To get more concrete, here are some specific instances of the FRBR work entity with various types of relationships. In this slide the novel is shown to have a relationship to two other works: a derivative relationship with the movie, and a descriptive relationship with the work </a:t>
            </a:r>
            <a:r>
              <a:rPr lang="en-US" i="1"/>
              <a:t>Vanity fair and Gone with the wind: a critical comparison. </a:t>
            </a:r>
            <a:r>
              <a:rPr lang="en-US"/>
              <a:t>In a real database the work Gone with the wind (the novel) would have relationships with many other works; and it would also potentially have relationships with instances of all the other types of FRBR entities. The database becomes like a web, with dozens, hundreds, or even thousands of relationship links between any one entity and other entities. In this slide you can see further relationships between the movie and a work that describes it, and the work </a:t>
            </a:r>
            <a:r>
              <a:rPr lang="en-US" i="1"/>
              <a:t>Vanity Fair</a:t>
            </a:r>
            <a:r>
              <a:rPr lang="en-US"/>
              <a:t> and the work that also describes </a:t>
            </a:r>
            <a:r>
              <a:rPr lang="en-US" i="1"/>
              <a:t>Gone with the wind. </a:t>
            </a:r>
            <a:r>
              <a:rPr lang="en-US"/>
              <a:t>In a FRBR/RDA based database each of these work entities would have separate descriptions that the user could examine.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119</a:t>
            </a:fld>
            <a:endParaRPr lang="fr-CA"/>
          </a:p>
        </p:txBody>
      </p:sp>
    </p:spTree>
    <p:extLst>
      <p:ext uri="{BB962C8B-B14F-4D97-AF65-F5344CB8AC3E}">
        <p14:creationId xmlns:p14="http://schemas.microsoft.com/office/powerpoint/2010/main" val="16671997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The second group of entities are those responsible for creating intellectual or artistic content in Group 1 entities. FRBR/FRAD have defined three: Person, Family, Corporate body. Note “family” is new to descriptive cataloging rules, and was added to the FRBR model through FRAD. RDA incorporates guidelines for describing instances of the family entity. This should be helpful to us as we move forward.</a:t>
            </a:r>
          </a:p>
          <a:p>
            <a:pPr eaLnBrk="1" hangingPunct="1">
              <a:spcBef>
                <a:spcPct val="0"/>
              </a:spcBef>
            </a:pPr>
            <a:endParaRPr lang="en-US"/>
          </a:p>
          <a:p>
            <a:pPr eaLnBrk="1" hangingPunct="1">
              <a:spcBef>
                <a:spcPct val="0"/>
              </a:spcBef>
            </a:pPr>
            <a:r>
              <a:rPr lang="en-US"/>
              <a:t>The three entities here are defined much as we would expect</a:t>
            </a:r>
          </a:p>
          <a:p>
            <a:pPr eaLnBrk="1" hangingPunct="1">
              <a:spcBef>
                <a:spcPct val="0"/>
              </a:spcBef>
            </a:pPr>
            <a:r>
              <a:rPr lang="en-US"/>
              <a:t>Person: “an individual or persona established or adopted by an individual or group”</a:t>
            </a:r>
          </a:p>
          <a:p>
            <a:pPr eaLnBrk="1" hangingPunct="1">
              <a:spcBef>
                <a:spcPct val="0"/>
              </a:spcBef>
            </a:pPr>
            <a:r>
              <a:rPr lang="en-US"/>
              <a:t>Family: “Two or more persons related by birth, marriage, adoption, or similar legal status, or who otherwise present themselves as a family.”</a:t>
            </a:r>
          </a:p>
          <a:p>
            <a:pPr eaLnBrk="1" hangingPunct="1">
              <a:spcBef>
                <a:spcPct val="0"/>
              </a:spcBef>
            </a:pPr>
            <a:r>
              <a:rPr lang="en-US"/>
              <a:t>Corporate body: “an organization or group of individuals and/or organizations acting as a unit”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120</a:t>
            </a:fld>
            <a:endParaRPr lang="fr-CA"/>
          </a:p>
        </p:txBody>
      </p:sp>
    </p:spTree>
    <p:extLst>
      <p:ext uri="{BB962C8B-B14F-4D97-AF65-F5344CB8AC3E}">
        <p14:creationId xmlns:p14="http://schemas.microsoft.com/office/powerpoint/2010/main" val="150899732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Here are a few group three relationships to the work Gone with the wind. In order to keep on familiar ground I’ve used LCSH style subject strings. However, note that with current LCSH practice there is a mixture of FRBR entities when a subject string is subdivided. For example, Georgia is a FRBR place entity, History and fiction are concept entities, and Civil war is an event entity. When combined as a string the whole thing would probably be regarded as a concept. If the strings were broken up (faceted) it would be possible to be more precise about the entity. This needs thinking out. Another point to note: in RDA fictitious characters are grouped within the person entity, not the concept entity, so Scarlett O’Hara is labeled a “person” in this example. [Pause to look at the diagram.]</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121</a:t>
            </a:fld>
            <a:endParaRPr lang="fr-CA"/>
          </a:p>
        </p:txBody>
      </p:sp>
    </p:spTree>
    <p:extLst>
      <p:ext uri="{BB962C8B-B14F-4D97-AF65-F5344CB8AC3E}">
        <p14:creationId xmlns:p14="http://schemas.microsoft.com/office/powerpoint/2010/main" val="16322189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FRBR defines a set of attributes for each entity in the model. Because it is not a cataloging code, FRBR does not define how the information is to be recorded. For example, “name of person” is one of the attributes of the “person” entity in FRBR. FRBR defines this attribute: “The name of a </a:t>
            </a:r>
            <a:r>
              <a:rPr lang="en-US" i="1"/>
              <a:t>person</a:t>
            </a:r>
            <a:r>
              <a:rPr lang="en-US"/>
              <a:t> is the word, character, or group of words and/or characters by which the </a:t>
            </a:r>
            <a:r>
              <a:rPr lang="en-US" i="1"/>
              <a:t>person</a:t>
            </a:r>
            <a:r>
              <a:rPr lang="en-US"/>
              <a:t> is known”, and points out that a person may be known by more than one name, and that libraries normally select one of the names as a uniform heading. But it does not tell us how to form the data to be recorded in this element, and if we are one of the libraries that wants to select one as a uniform heading, it does not tell us how to make that choice. That is the province of a cataloging code, such as RDA. RDA also defines attributes for entities, but because it is a cataloging code it also informs us how to record the data and in the case of the “name of person” attribute, it tells us how to choose between competing forms.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122</a:t>
            </a:fld>
            <a:endParaRPr lang="fr-CA"/>
          </a:p>
        </p:txBody>
      </p:sp>
    </p:spTree>
    <p:extLst>
      <p:ext uri="{BB962C8B-B14F-4D97-AF65-F5344CB8AC3E}">
        <p14:creationId xmlns:p14="http://schemas.microsoft.com/office/powerpoint/2010/main" val="422053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a:t>
            </a:fld>
            <a:endParaRPr lang="fr-CA"/>
          </a:p>
        </p:txBody>
      </p:sp>
    </p:spTree>
    <p:extLst>
      <p:ext uri="{BB962C8B-B14F-4D97-AF65-F5344CB8AC3E}">
        <p14:creationId xmlns:p14="http://schemas.microsoft.com/office/powerpoint/2010/main" val="36392101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In this module we will examine the FRBR entity, “person”, and demonstrate how this works out in RDA. We will be looking at this entity in much more detail later.</a:t>
            </a:r>
          </a:p>
          <a:p>
            <a:pPr eaLnBrk="1" hangingPunct="1">
              <a:spcBef>
                <a:spcPct val="0"/>
              </a:spcBef>
            </a:pPr>
            <a:endParaRPr lang="en-US"/>
          </a:p>
          <a:p>
            <a:pPr eaLnBrk="1" hangingPunct="1">
              <a:spcBef>
                <a:spcPct val="0"/>
              </a:spcBef>
            </a:pPr>
            <a:r>
              <a:rPr lang="en-US"/>
              <a:t>FRBR and FRAD define several attributes of “person”. These are mostly taken directly into RDA, where they are worked out more fully, and in some cases refined with </a:t>
            </a:r>
            <a:r>
              <a:rPr lang="en-US" err="1"/>
              <a:t>subelements</a:t>
            </a:r>
            <a:r>
              <a:rPr lang="en-US"/>
              <a:t>. In RDA the act of recording attributes of an entity is referred to as “identifying” so RDA chapter 9 is called “Identifying Persons”. Chapter 9 is within a larger RDA section called “Recording attributes.” Within each “entity” chapter the guidelines begin with a scope note and general guidelines defining the entity, as you can see here. The central portion of each chapter consists of subsections detailing each attribute of the entity, including a definition of the attribute (also referred to as an “element” in RDA) and guidelines for recording the information. Finally, at the very end of each chapter, is a subsection detailing how to construct an access point to represent the entity. [Draw attention to 9.19.] It is extremely important that you understand this structure or you will get confused. The central subsections of the chapter do </a:t>
            </a:r>
            <a:r>
              <a:rPr lang="en-US" i="1"/>
              <a:t>not</a:t>
            </a:r>
            <a:r>
              <a:rPr lang="en-US"/>
              <a:t> necessarily have anything to do with the access point. They are intended to give guidance for recording attributes, not constructing an access point. </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123</a:t>
            </a:fld>
            <a:endParaRPr lang="fr-CA"/>
          </a:p>
        </p:txBody>
      </p:sp>
    </p:spTree>
    <p:extLst>
      <p:ext uri="{BB962C8B-B14F-4D97-AF65-F5344CB8AC3E}">
        <p14:creationId xmlns:p14="http://schemas.microsoft.com/office/powerpoint/2010/main" val="11184100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562" eaLnBrk="1" hangingPunct="1">
              <a:spcBef>
                <a:spcPct val="0"/>
              </a:spcBef>
            </a:pPr>
            <a:r>
              <a:rPr lang="en-US" sz="1200"/>
              <a:t>January 19,</a:t>
            </a:r>
            <a:r>
              <a:rPr lang="en-US" sz="1200" baseline="0"/>
              <a:t> 2017 (controlled form for gender)</a:t>
            </a:r>
          </a:p>
          <a:p>
            <a:pPr defTabSz="919562" eaLnBrk="1" hangingPunct="1">
              <a:spcBef>
                <a:spcPct val="0"/>
              </a:spcBef>
            </a:pPr>
            <a:endParaRPr lang="en-US" sz="1200"/>
          </a:p>
          <a:p>
            <a:pPr defTabSz="919562" eaLnBrk="1" hangingPunct="1">
              <a:spcBef>
                <a:spcPct val="0"/>
              </a:spcBef>
            </a:pPr>
            <a:r>
              <a:rPr lang="en-US" sz="1200"/>
              <a:t>How might this work in the real world? “Margaret Mitchell” is an instance of the “person” entity. Many of the RDA-defined attributes apply to her. How would we work RDA out in a FRBR-based database?</a:t>
            </a:r>
          </a:p>
          <a:p>
            <a:pPr defTabSz="919562" eaLnBrk="1" hangingPunct="1">
              <a:spcBef>
                <a:spcPct val="0"/>
              </a:spcBef>
            </a:pPr>
            <a:r>
              <a:rPr lang="en-US" sz="1200"/>
              <a:t>	The first RDA attribute is “name of person”. RDA works this out into two </a:t>
            </a:r>
            <a:r>
              <a:rPr lang="en-US" sz="1200" err="1"/>
              <a:t>subelements</a:t>
            </a:r>
            <a:r>
              <a:rPr lang="en-US" sz="1200"/>
              <a:t>, “preferred name” and “variant name.” RDA instructs us, for all of these forms, to invert; and it instructs us to choose the commonly known form as the preferred name. In this demonstration I will record the preferred name and one variant name. The preferred name is based on usage. Variant names can come from any source. Regarding Mrs. John Robert Marsh, in RDA, as in AACR2, if a married person is identified only by a partner’s name, the term of address is considered an integral part of the name, and hence is recorded as part of the name attribute, as here.</a:t>
            </a:r>
          </a:p>
          <a:p>
            <a:pPr defTabSz="919562" eaLnBrk="1" hangingPunct="1">
              <a:spcBef>
                <a:spcPct val="0"/>
              </a:spcBef>
            </a:pPr>
            <a:r>
              <a:rPr lang="en-US" sz="1200"/>
              <a:t>	In RDA a fuller form of name is not required to “fill out” elements already found in a preferred or variant name. Because Mitchell had a middle name, the fuller form of her forename is “Margaret Munnerlyn”.</a:t>
            </a:r>
          </a:p>
          <a:p>
            <a:pPr defTabSz="919562" eaLnBrk="1" hangingPunct="1">
              <a:spcBef>
                <a:spcPct val="0"/>
              </a:spcBef>
            </a:pPr>
            <a:r>
              <a:rPr lang="en-US" sz="1200"/>
              <a:t>	“Date associated with the person” is an element which RDA has subdivided into </a:t>
            </a:r>
            <a:r>
              <a:rPr lang="en-US" sz="1200" err="1"/>
              <a:t>subelements</a:t>
            </a:r>
            <a:r>
              <a:rPr lang="en-US" sz="1200"/>
              <a:t>: date of birth, date of death, and period of activity. Note the RDA element only calls for the year to be recorded in most cases. I am giving the format RDA prescribes if two persons with the same name are born or died in the same year. We will see that this data is recorded slightly differently in MARC.</a:t>
            </a:r>
          </a:p>
          <a:p>
            <a:pPr defTabSz="919562" eaLnBrk="1" hangingPunct="1">
              <a:spcBef>
                <a:spcPct val="0"/>
              </a:spcBef>
            </a:pPr>
            <a:r>
              <a:rPr lang="en-US" sz="1200"/>
              <a:t>	The attribute “gender” in RDA is</a:t>
            </a:r>
            <a:r>
              <a:rPr lang="en-US" sz="1200" baseline="0"/>
              <a:t> recorded from controlled vocabulary.</a:t>
            </a:r>
          </a:p>
          <a:p>
            <a:pPr defTabSz="919562" eaLnBrk="1" hangingPunct="1">
              <a:spcBef>
                <a:spcPct val="0"/>
              </a:spcBef>
            </a:pPr>
            <a:r>
              <a:rPr lang="en-US" sz="1200"/>
              <a:t>	Place of birth and language of the person are other possible attributes to record. RDA prescribes the forms shown.</a:t>
            </a:r>
          </a:p>
          <a:p>
            <a:pPr defTabSz="919562" eaLnBrk="1" hangingPunct="1">
              <a:spcBef>
                <a:spcPct val="0"/>
              </a:spcBef>
            </a:pPr>
            <a:r>
              <a:rPr lang="en-US" sz="1200"/>
              <a:t>	There are many other elements and </a:t>
            </a:r>
            <a:r>
              <a:rPr lang="en-US" sz="1200" err="1"/>
              <a:t>subelements</a:t>
            </a:r>
            <a:r>
              <a:rPr lang="en-US" sz="1200"/>
              <a:t> called for in RDA. Note that only a few are core or required. Preferred name and dates are core. Remember this doesn’t mean the dates necessarily have to be part of the access point. It just means they need to be recorded as an element of the RDA record if known. There are a few other elements that are core if needed to distinguish one person from another.</a:t>
            </a:r>
          </a:p>
          <a:p>
            <a:pPr defTabSz="919562"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124</a:t>
            </a:fld>
            <a:endParaRPr lang="fr-CA"/>
          </a:p>
        </p:txBody>
      </p:sp>
    </p:spTree>
    <p:extLst>
      <p:ext uri="{BB962C8B-B14F-4D97-AF65-F5344CB8AC3E}">
        <p14:creationId xmlns:p14="http://schemas.microsoft.com/office/powerpoint/2010/main" val="26686558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9562" eaLnBrk="1" hangingPunct="1">
              <a:spcBef>
                <a:spcPct val="0"/>
              </a:spcBef>
            </a:pPr>
            <a:r>
              <a:rPr lang="en-US" sz="1200"/>
              <a:t>March 27, 2017 (recorded gender in plural)</a:t>
            </a:r>
          </a:p>
          <a:p>
            <a:pPr defTabSz="919562" eaLnBrk="1" hangingPunct="1">
              <a:spcBef>
                <a:spcPct val="0"/>
              </a:spcBef>
            </a:pPr>
            <a:r>
              <a:rPr lang="en-US" sz="1200"/>
              <a:t>January 19,</a:t>
            </a:r>
            <a:r>
              <a:rPr lang="en-US" sz="1200" baseline="0"/>
              <a:t> 2017 (controlled form for gender)</a:t>
            </a:r>
          </a:p>
          <a:p>
            <a:pPr eaLnBrk="1" hangingPunct="1">
              <a:spcBef>
                <a:spcPct val="0"/>
              </a:spcBef>
            </a:pPr>
            <a:endParaRPr lang="en-US" sz="1200"/>
          </a:p>
          <a:p>
            <a:pPr eaLnBrk="1" hangingPunct="1">
              <a:spcBef>
                <a:spcPct val="0"/>
              </a:spcBef>
            </a:pPr>
            <a:r>
              <a:rPr lang="en-US" sz="1200"/>
              <a:t>These same RDA elements translate into MARC in this way.</a:t>
            </a:r>
          </a:p>
          <a:p>
            <a:pPr eaLnBrk="1" hangingPunct="1">
              <a:spcBef>
                <a:spcPct val="0"/>
              </a:spcBef>
            </a:pPr>
            <a:r>
              <a:rPr lang="en-US" sz="1200"/>
              <a:t>There is no discrete field in current MARC for recording the preferred name. The only place to record it is as a part of the authorized access point in 100. Subfield $a and $c (not present in this example) contains the preferred name prescribed by RDA. </a:t>
            </a:r>
          </a:p>
          <a:p>
            <a:pPr eaLnBrk="1" hangingPunct="1">
              <a:spcBef>
                <a:spcPct val="0"/>
              </a:spcBef>
            </a:pPr>
            <a:r>
              <a:rPr lang="en-US" sz="1200"/>
              <a:t>Similarly there is no discrete place to record the variant name. Until MARC expands to allow this, it has to be recorded as part of a variant access point, in $a and $c of a 4XX field.</a:t>
            </a:r>
          </a:p>
          <a:p>
            <a:pPr eaLnBrk="1" hangingPunct="1">
              <a:spcBef>
                <a:spcPct val="0"/>
              </a:spcBef>
            </a:pPr>
            <a:r>
              <a:rPr lang="en-US" sz="1200"/>
              <a:t>The fuller form of name element is recorded in field 378. </a:t>
            </a:r>
          </a:p>
          <a:p>
            <a:pPr eaLnBrk="1" hangingPunct="1">
              <a:spcBef>
                <a:spcPct val="0"/>
              </a:spcBef>
            </a:pPr>
            <a:r>
              <a:rPr lang="en-US" sz="1200"/>
              <a:t>The date </a:t>
            </a:r>
            <a:r>
              <a:rPr lang="en-US" sz="1200" err="1"/>
              <a:t>subelements</a:t>
            </a:r>
            <a:r>
              <a:rPr lang="en-US" sz="1200"/>
              <a:t> are recorded in field 046; subfield f is date of birth, subfield g is date of death. Note the MARC formatting is different from the formatting called for in RDA.</a:t>
            </a:r>
          </a:p>
          <a:p>
            <a:pPr defTabSz="902330" eaLnBrk="1" hangingPunct="1">
              <a:spcBef>
                <a:spcPct val="0"/>
              </a:spcBef>
              <a:defRPr/>
            </a:pPr>
            <a:r>
              <a:rPr lang="en-US" sz="1200"/>
              <a:t>Place elements associated with a person are recorded in 370; $a is the place of birth. T</a:t>
            </a:r>
            <a:r>
              <a:rPr lang="en-US"/>
              <a:t>he form in the 370 doesn't match identically the form found in the previous slide because PCC policy is to use the form of place found in the NAF rather than the form prescribed by RDA.  A good illustration of LC-PCC/NACO policy trumping RDA instructions.</a:t>
            </a:r>
            <a:endParaRPr lang="en-US" sz="1200"/>
          </a:p>
          <a:p>
            <a:pPr eaLnBrk="1" hangingPunct="1">
              <a:spcBef>
                <a:spcPct val="0"/>
              </a:spcBef>
            </a:pPr>
            <a:endParaRPr lang="en-US" sz="1200"/>
          </a:p>
          <a:p>
            <a:pPr eaLnBrk="1" hangingPunct="1">
              <a:spcBef>
                <a:spcPct val="0"/>
              </a:spcBef>
            </a:pPr>
            <a:r>
              <a:rPr lang="en-US" sz="1200"/>
              <a:t>375 contains the gender element. Use controlled form (here from LCDGT)</a:t>
            </a:r>
          </a:p>
          <a:p>
            <a:pPr eaLnBrk="1" hangingPunct="1">
              <a:spcBef>
                <a:spcPct val="0"/>
              </a:spcBef>
            </a:pPr>
            <a:endParaRPr lang="en-US" sz="1200"/>
          </a:p>
          <a:p>
            <a:pPr eaLnBrk="1" hangingPunct="1">
              <a:spcBef>
                <a:spcPct val="0"/>
              </a:spcBef>
            </a:pPr>
            <a:r>
              <a:rPr lang="en-US" sz="1200"/>
              <a:t>The language of the person element is recorded in 377. In current MARC practice, languages are recorded as the MARC language code in subfield $a, which is repeatable if the person </a:t>
            </a:r>
            <a:r>
              <a:rPr lang="en-US" sz="1200" i="1"/>
              <a:t>used</a:t>
            </a:r>
            <a:r>
              <a:rPr lang="en-US" sz="1200"/>
              <a:t> more than one language (we don’t record all languages the person knows, just the ones he or she actually produces works in).</a:t>
            </a:r>
          </a:p>
          <a:p>
            <a:pPr eaLnBrk="1" hangingPunct="1">
              <a:spcBef>
                <a:spcPct val="0"/>
              </a:spcBef>
            </a:pPr>
            <a:r>
              <a:rPr lang="en-US" sz="1200"/>
              <a:t>To complete this record we would include notes for the sources we consulted to find the information. RDA instructions for this are in chapter 8; for the most part they would be recorded in 670 fields, just as NACO practice has been until now.</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125</a:t>
            </a:fld>
            <a:endParaRPr lang="fr-CA"/>
          </a:p>
        </p:txBody>
      </p:sp>
    </p:spTree>
    <p:extLst>
      <p:ext uri="{BB962C8B-B14F-4D97-AF65-F5344CB8AC3E}">
        <p14:creationId xmlns:p14="http://schemas.microsoft.com/office/powerpoint/2010/main" val="12219387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Now let’s create a record for a work. The attributes, or elements, of the work entity are found in RDA chapter 6, “Identifying works and expressions.” Elements or attributes of work include title, form, date of the work (date the work was created), other distinguishing characteristic, and special guidelines for particular kinds of works like musical works. There are more elements and </a:t>
            </a:r>
            <a:r>
              <a:rPr lang="en-US" err="1"/>
              <a:t>subelements</a:t>
            </a:r>
            <a:r>
              <a:rPr lang="en-US"/>
              <a:t> defining work in RDA than there were for person, so I can’t fit them all on the screen, but these are enough to get us started. Let’s create a record for </a:t>
            </a:r>
            <a:r>
              <a:rPr lang="en-US" i="1"/>
              <a:t>Gone with the wind</a:t>
            </a:r>
            <a:r>
              <a:rPr lang="en-US"/>
              <a:t> using some of these elements.</a:t>
            </a:r>
          </a:p>
          <a:p>
            <a:pPr eaLnBrk="1" hangingPunct="1">
              <a:spcBef>
                <a:spcPct val="0"/>
              </a:spcBef>
            </a:pPr>
            <a:endParaRPr lang="en-US"/>
          </a:p>
          <a:p>
            <a:pPr eaLnBrk="1" hangingPunct="1">
              <a:spcBef>
                <a:spcPct val="0"/>
              </a:spcBef>
            </a:pPr>
            <a:r>
              <a:rPr lang="en-US"/>
              <a:t>One thing to note before we start: “Author” or “Creator” is </a:t>
            </a:r>
            <a:r>
              <a:rPr lang="en-US" i="1"/>
              <a:t>not</a:t>
            </a:r>
            <a:r>
              <a:rPr lang="en-US"/>
              <a:t> an attribute of work in RDA or FRBR. The author is a person, family, or corporate body, and as such is a separate entity with a relationship to the work. In a pure RDA work record the author’s name would not appear in the record, but the record instead would be linked to the record for the author. This is a dramatic difference from current MARC practice.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126</a:t>
            </a:fld>
            <a:endParaRPr lang="fr-CA"/>
          </a:p>
        </p:txBody>
      </p:sp>
    </p:spTree>
    <p:extLst>
      <p:ext uri="{BB962C8B-B14F-4D97-AF65-F5344CB8AC3E}">
        <p14:creationId xmlns:p14="http://schemas.microsoft.com/office/powerpoint/2010/main" val="32937552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March 27, 2017: removed “</a:t>
            </a:r>
            <a:r>
              <a:rPr lang="en-US" sz="1200">
                <a:latin typeface="Calibri" pitchFamily="34" charset="0"/>
              </a:rPr>
              <a:t>Summarization of the content: Scarlett O’Hara, the spoiled daughter of a well-to-do plantation owner, must overcome the challenges facing the South during and after the Civil War”. Summarization of content is an attribute of the expression not the work.</a:t>
            </a:r>
          </a:p>
          <a:p>
            <a:pPr eaLnBrk="1" hangingPunct="1">
              <a:spcBef>
                <a:spcPct val="0"/>
              </a:spcBef>
            </a:pPr>
            <a:endParaRPr lang="en-US"/>
          </a:p>
          <a:p>
            <a:pPr eaLnBrk="1" hangingPunct="1">
              <a:spcBef>
                <a:spcPct val="0"/>
              </a:spcBef>
            </a:pPr>
            <a:r>
              <a:rPr lang="en-US"/>
              <a:t>“The title of the work” element in RDA is subdivided into </a:t>
            </a:r>
            <a:r>
              <a:rPr lang="en-US" err="1"/>
              <a:t>subelements</a:t>
            </a:r>
            <a:r>
              <a:rPr lang="en-US"/>
              <a:t> “preferred title for the work” and “variant title for the work.” The preferred title is chosen as you would expect: choose the title by which the work is commonly known. </a:t>
            </a:r>
          </a:p>
          <a:p>
            <a:pPr eaLnBrk="1" hangingPunct="1">
              <a:spcBef>
                <a:spcPct val="0"/>
              </a:spcBef>
            </a:pPr>
            <a:endParaRPr lang="en-US"/>
          </a:p>
          <a:p>
            <a:pPr eaLnBrk="1" hangingPunct="1">
              <a:spcBef>
                <a:spcPct val="0"/>
              </a:spcBef>
            </a:pPr>
            <a:r>
              <a:rPr lang="en-US"/>
              <a:t>Gone with the wind does have a form. It is a novel.</a:t>
            </a:r>
          </a:p>
          <a:p>
            <a:pPr eaLnBrk="1" hangingPunct="1">
              <a:spcBef>
                <a:spcPct val="0"/>
              </a:spcBef>
            </a:pPr>
            <a:endParaRPr lang="en-US"/>
          </a:p>
          <a:p>
            <a:pPr eaLnBrk="1" hangingPunct="1">
              <a:spcBef>
                <a:spcPct val="0"/>
              </a:spcBef>
            </a:pPr>
            <a:r>
              <a:rPr lang="en-US"/>
              <a:t>We are instructed in RDA to record the date of the work, defined as the earliest date associated with the work. If we don’t know the complete history of the work, which we usually won’t, we can record the date of the first expression of the work; this date in turn may be the first time the expression was published in a manifestation. In this case that would be 1936.</a:t>
            </a:r>
          </a:p>
          <a:p>
            <a:pPr eaLnBrk="1" hangingPunct="1">
              <a:spcBef>
                <a:spcPct val="0"/>
              </a:spcBef>
            </a:pPr>
            <a:endParaRPr lang="en-US"/>
          </a:p>
          <a:p>
            <a:pPr eaLnBrk="1" hangingPunct="1">
              <a:spcBef>
                <a:spcPct val="0"/>
              </a:spcBef>
            </a:pPr>
            <a:r>
              <a:rPr lang="en-US"/>
              <a:t>History of the work is another possible element, which is totally free text. There isn’t a prescribed form.</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127</a:t>
            </a:fld>
            <a:endParaRPr lang="fr-CA"/>
          </a:p>
        </p:txBody>
      </p:sp>
    </p:spTree>
    <p:extLst>
      <p:ext uri="{BB962C8B-B14F-4D97-AF65-F5344CB8AC3E}">
        <p14:creationId xmlns:p14="http://schemas.microsoft.com/office/powerpoint/2010/main" val="303005980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updated speaker notes to clarify that more than one form can be recorded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slide shows the elements of the entity “work” as currently recorded in the MARC authority format.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We’ve already noted that the creator is not one of the elements of “work.” The creator is a separate entity as we’ve already seen, and it is </a:t>
            </a:r>
            <a:r>
              <a:rPr lang="en-US" sz="1200" b="0" i="1" u="none" strike="noStrike" kern="1200">
                <a:solidFill>
                  <a:schemeClr val="tx1"/>
                </a:solidFill>
                <a:effectLst/>
                <a:latin typeface="+mn-lt"/>
                <a:ea typeface="+mn-ea"/>
                <a:cs typeface="+mn-cs"/>
              </a:rPr>
              <a:t>linked</a:t>
            </a:r>
            <a:r>
              <a:rPr lang="en-US" sz="1200" b="0" i="0" u="none" strike="noStrike" kern="1200">
                <a:solidFill>
                  <a:schemeClr val="tx1"/>
                </a:solidFill>
                <a:effectLst/>
                <a:latin typeface="+mn-lt"/>
                <a:ea typeface="+mn-ea"/>
                <a:cs typeface="+mn-cs"/>
              </a:rPr>
              <a:t> to the authority record for the work by recording the exact string found in the 1XX field of the creator’s own record at the beginning of the 1XX field in the authority record for the work. We will see this on the next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Preferred title is recorded in $t of the 1XX field as part of the authorized access point because there is no discrete place to record the element outside the authorized access point.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Date of work is recorded in 046 subfield $k.</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Form of work is recorded in 380 subfield $a. Could also have used 380 Novels $2 </a:t>
            </a:r>
            <a:r>
              <a:rPr lang="en-US" sz="1200" b="0" i="0" u="none" strike="noStrike" kern="1200" err="1">
                <a:solidFill>
                  <a:schemeClr val="tx1"/>
                </a:solidFill>
                <a:effectLst/>
                <a:latin typeface="+mn-lt"/>
                <a:ea typeface="+mn-ea"/>
                <a:cs typeface="+mn-cs"/>
              </a:rPr>
              <a:t>rbgenr</a:t>
            </a:r>
            <a:r>
              <a:rPr lang="en-US" sz="1200" b="0" i="0" u="none" strike="noStrike" kern="1200">
                <a:solidFill>
                  <a:schemeClr val="tx1"/>
                </a:solidFill>
                <a:effectLst/>
                <a:latin typeface="+mn-lt"/>
                <a:ea typeface="+mn-ea"/>
                <a:cs typeface="+mn-cs"/>
              </a:rPr>
              <a:t> OR 380 Novels $2 </a:t>
            </a:r>
            <a:r>
              <a:rPr lang="en-US" sz="1200" b="0" i="0" u="none" strike="noStrike" kern="1200" err="1">
                <a:solidFill>
                  <a:schemeClr val="tx1"/>
                </a:solidFill>
                <a:effectLst/>
                <a:latin typeface="+mn-lt"/>
                <a:ea typeface="+mn-ea"/>
                <a:cs typeface="+mn-cs"/>
              </a:rPr>
              <a:t>aat</a:t>
            </a:r>
            <a:r>
              <a:rPr lang="en-US" sz="1200" b="0" i="0" u="none" strike="noStrike" kern="1200">
                <a:solidFill>
                  <a:schemeClr val="tx1"/>
                </a:solidFill>
                <a:effectLst/>
                <a:latin typeface="+mn-lt"/>
                <a:ea typeface="+mn-ea"/>
                <a:cs typeface="+mn-cs"/>
              </a:rPr>
              <a:t> OR 380 Fiction $2 </a:t>
            </a:r>
            <a:r>
              <a:rPr lang="en-US" sz="1200" b="0" i="0" u="none" strike="noStrike" kern="1200" err="1">
                <a:solidFill>
                  <a:schemeClr val="tx1"/>
                </a:solidFill>
                <a:effectLst/>
                <a:latin typeface="+mn-lt"/>
                <a:ea typeface="+mn-ea"/>
                <a:cs typeface="+mn-cs"/>
              </a:rPr>
              <a:t>marcgt</a:t>
            </a:r>
            <a:r>
              <a:rPr lang="en-US" sz="1200" b="0" i="0" u="none" strike="noStrike" kern="1200">
                <a:solidFill>
                  <a:schemeClr val="tx1"/>
                </a:solidFill>
                <a:effectLst/>
                <a:latin typeface="+mn-lt"/>
                <a:ea typeface="+mn-ea"/>
                <a:cs typeface="+mn-cs"/>
              </a:rPr>
              <a:t>. NOTE: more than one form can be recorded, either as repeated subfields $a in 380 or in separate 380 fields. For example, War fiction, Historical fiction, Romance fiction all could have been included (from LCGFT).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 uncontrolled form could also be included as an additional 380.</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History of the work is recorded in 678.</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128</a:t>
            </a:fld>
            <a:endParaRPr lang="fr-CA"/>
          </a:p>
        </p:txBody>
      </p:sp>
    </p:spTree>
    <p:extLst>
      <p:ext uri="{BB962C8B-B14F-4D97-AF65-F5344CB8AC3E}">
        <p14:creationId xmlns:p14="http://schemas.microsoft.com/office/powerpoint/2010/main" val="1021244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As a reminder, here is how the linking of the two entity descriptions we just created would appear in an entity-relationship diagram. The next slide shows how this same thing is done in MARC.</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129</a:t>
            </a:fld>
            <a:endParaRPr lang="fr-CA"/>
          </a:p>
        </p:txBody>
      </p:sp>
    </p:spTree>
    <p:extLst>
      <p:ext uri="{BB962C8B-B14F-4D97-AF65-F5344CB8AC3E}">
        <p14:creationId xmlns:p14="http://schemas.microsoft.com/office/powerpoint/2010/main" val="1626405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clarified that adding 500 to make the “author” relationship explicit is permitted under PCC policy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August 7, 2019: revised 678 to put it in form PCC best practices require (complete sentences)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We create links in MARC records by using text strings. In this case the work record for Gone with the wind is </a:t>
            </a:r>
            <a:r>
              <a:rPr lang="en-US" sz="1200" b="0" i="1" u="none" strike="noStrike" kern="1200">
                <a:solidFill>
                  <a:schemeClr val="tx1"/>
                </a:solidFill>
                <a:effectLst/>
                <a:latin typeface="+mn-lt"/>
                <a:ea typeface="+mn-ea"/>
                <a:cs typeface="+mn-cs"/>
              </a:rPr>
              <a:t>linked</a:t>
            </a:r>
            <a:r>
              <a:rPr lang="en-US" sz="1200" b="0" i="0" u="none" strike="noStrike" kern="1200">
                <a:solidFill>
                  <a:schemeClr val="tx1"/>
                </a:solidFill>
                <a:effectLst/>
                <a:latin typeface="+mn-lt"/>
                <a:ea typeface="+mn-ea"/>
                <a:cs typeface="+mn-cs"/>
              </a:rPr>
              <a:t> to the person record for Margaret Mitchell because an exactly-matching text string (the authorized access point for Margaret Mitchell) is in the appropriate fields in the linked records. The type of relationship seen on the previous slide, “created by”, is implied by the position of Mitchell’s authorized access point at the beginning of the 100 field in the work description. It would be possible to make this even more explicit in a MARC authority record by recording another link to Margaret Mitchell in a 500 field and recording with it the relationship designator “author”: 500 1_  $w r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Author: $a Mitchell, Margaret, $d 1900-1949. This may, in fact, be done under current PCC policy (see PCC Guidelines for the Application of Relationship Designators in Authority Records, November 2018, Guideline 15a)</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repeat: “Mitchell, Margaret, $d 1900-1949” is </a:t>
            </a:r>
            <a:r>
              <a:rPr lang="en-US" sz="1200" b="0" i="1" u="none" strike="noStrike" kern="1200">
                <a:solidFill>
                  <a:schemeClr val="tx1"/>
                </a:solidFill>
                <a:effectLst/>
                <a:latin typeface="+mn-lt"/>
                <a:ea typeface="+mn-ea"/>
                <a:cs typeface="+mn-cs"/>
              </a:rPr>
              <a:t>not</a:t>
            </a:r>
            <a:r>
              <a:rPr lang="en-US" sz="1200" b="0" i="0" u="none" strike="noStrike" kern="1200">
                <a:solidFill>
                  <a:schemeClr val="tx1"/>
                </a:solidFill>
                <a:effectLst/>
                <a:latin typeface="+mn-lt"/>
                <a:ea typeface="+mn-ea"/>
                <a:cs typeface="+mn-cs"/>
              </a:rPr>
              <a:t> one of the elements of the work description. Its presence in the authority record for the work is </a:t>
            </a:r>
            <a:r>
              <a:rPr lang="en-US" sz="1200" b="0" i="1" u="none" strike="noStrike" kern="1200">
                <a:solidFill>
                  <a:schemeClr val="tx1"/>
                </a:solidFill>
                <a:effectLst/>
                <a:latin typeface="+mn-lt"/>
                <a:ea typeface="+mn-ea"/>
                <a:cs typeface="+mn-cs"/>
              </a:rPr>
              <a:t>only</a:t>
            </a:r>
            <a:r>
              <a:rPr lang="en-US" sz="1200" b="0" i="0" u="none" strike="noStrike" kern="1200">
                <a:solidFill>
                  <a:schemeClr val="tx1"/>
                </a:solidFill>
                <a:effectLst/>
                <a:latin typeface="+mn-lt"/>
                <a:ea typeface="+mn-ea"/>
                <a:cs typeface="+mn-cs"/>
              </a:rPr>
              <a:t> to create the link.</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PAUSE HERE TO LET PEOPLE LOOK.</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130</a:t>
            </a:fld>
            <a:endParaRPr lang="fr-CA"/>
          </a:p>
        </p:txBody>
      </p:sp>
    </p:spTree>
    <p:extLst>
      <p:ext uri="{BB962C8B-B14F-4D97-AF65-F5344CB8AC3E}">
        <p14:creationId xmlns:p14="http://schemas.microsoft.com/office/powerpoint/2010/main" val="21621338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err="1"/>
              <a:t>trouver</a:t>
            </a:r>
            <a:r>
              <a:rPr lang="en-US"/>
              <a:t> les </a:t>
            </a:r>
            <a:r>
              <a:rPr lang="en-US" err="1"/>
              <a:t>ressources</a:t>
            </a:r>
            <a:r>
              <a:rPr lang="en-US"/>
              <a:t> </a:t>
            </a:r>
            <a:r>
              <a:rPr lang="en-US" err="1"/>
              <a:t>correspondant</a:t>
            </a:r>
            <a:r>
              <a:rPr lang="en-US"/>
              <a:t> aux </a:t>
            </a:r>
            <a:r>
              <a:rPr lang="en-US" err="1"/>
              <a:t>critères</a:t>
            </a:r>
            <a:r>
              <a:rPr lang="en-US"/>
              <a:t> de recherche </a:t>
            </a:r>
            <a:r>
              <a:rPr lang="en-US" err="1"/>
              <a:t>établis</a:t>
            </a:r>
            <a:r>
              <a:rPr lang="en-US"/>
              <a:t> par </a:t>
            </a:r>
            <a:r>
              <a:rPr lang="en-US" err="1"/>
              <a:t>l’utilisateur</a:t>
            </a:r>
            <a:endParaRPr lang="fr-FR"/>
          </a:p>
          <a:p>
            <a:r>
              <a:rPr lang="en-US" i="1" err="1"/>
              <a:t>trouver</a:t>
            </a:r>
            <a:r>
              <a:rPr lang="en-US"/>
              <a:t> </a:t>
            </a:r>
            <a:r>
              <a:rPr lang="en-US" err="1"/>
              <a:t>toutes</a:t>
            </a:r>
            <a:r>
              <a:rPr lang="en-US"/>
              <a:t> les </a:t>
            </a:r>
            <a:r>
              <a:rPr lang="en-US" err="1"/>
              <a:t>ressources</a:t>
            </a:r>
            <a:r>
              <a:rPr lang="en-US"/>
              <a:t> </a:t>
            </a:r>
            <a:r>
              <a:rPr lang="en-US" err="1"/>
              <a:t>matérialisant</a:t>
            </a:r>
            <a:r>
              <a:rPr lang="en-US"/>
              <a:t> </a:t>
            </a:r>
            <a:r>
              <a:rPr lang="en-US" err="1"/>
              <a:t>une</a:t>
            </a:r>
            <a:r>
              <a:rPr lang="en-US"/>
              <a:t> </a:t>
            </a:r>
            <a:r>
              <a:rPr lang="en-US" err="1"/>
              <a:t>œuvre</a:t>
            </a:r>
            <a:r>
              <a:rPr lang="en-US"/>
              <a:t> </a:t>
            </a:r>
            <a:r>
              <a:rPr lang="en-US" err="1"/>
              <a:t>particulière</a:t>
            </a:r>
            <a:r>
              <a:rPr lang="en-US"/>
              <a:t> </a:t>
            </a:r>
            <a:r>
              <a:rPr lang="en-US" err="1"/>
              <a:t>ou</a:t>
            </a:r>
            <a:r>
              <a:rPr lang="en-US"/>
              <a:t> </a:t>
            </a:r>
            <a:r>
              <a:rPr lang="en-US" err="1"/>
              <a:t>une</a:t>
            </a:r>
            <a:r>
              <a:rPr lang="en-US"/>
              <a:t> expression </a:t>
            </a:r>
            <a:r>
              <a:rPr lang="en-US" err="1"/>
              <a:t>particulière</a:t>
            </a:r>
            <a:r>
              <a:rPr lang="en-US"/>
              <a:t> de </a:t>
            </a:r>
            <a:r>
              <a:rPr lang="en-US" err="1"/>
              <a:t>cette</a:t>
            </a:r>
            <a:r>
              <a:rPr lang="en-US"/>
              <a:t> </a:t>
            </a:r>
            <a:r>
              <a:rPr lang="en-US" err="1"/>
              <a:t>œuvre</a:t>
            </a:r>
            <a:endParaRPr lang="en-US">
              <a:cs typeface="Calibri"/>
            </a:endParaRPr>
          </a:p>
          <a:p>
            <a:r>
              <a:rPr lang="en-US" i="1" err="1"/>
              <a:t>trouver</a:t>
            </a:r>
            <a:r>
              <a:rPr lang="en-US"/>
              <a:t> </a:t>
            </a:r>
            <a:r>
              <a:rPr lang="en-US" err="1"/>
              <a:t>toutes</a:t>
            </a:r>
            <a:r>
              <a:rPr lang="en-US"/>
              <a:t> les </a:t>
            </a:r>
            <a:r>
              <a:rPr lang="en-US" err="1"/>
              <a:t>ressources</a:t>
            </a:r>
            <a:r>
              <a:rPr lang="en-US"/>
              <a:t> </a:t>
            </a:r>
            <a:r>
              <a:rPr lang="en-US" err="1"/>
              <a:t>associées</a:t>
            </a:r>
            <a:r>
              <a:rPr lang="en-US"/>
              <a:t> à un agent particulier</a:t>
            </a:r>
            <a:endParaRPr lang="en-US">
              <a:cs typeface="Calibri"/>
            </a:endParaRPr>
          </a:p>
          <a:p>
            <a:r>
              <a:rPr lang="en-US" i="1" err="1"/>
              <a:t>trouver</a:t>
            </a:r>
            <a:r>
              <a:rPr lang="en-US"/>
              <a:t> </a:t>
            </a:r>
            <a:r>
              <a:rPr lang="en-US" err="1"/>
              <a:t>toutes</a:t>
            </a:r>
            <a:r>
              <a:rPr lang="en-US"/>
              <a:t> les </a:t>
            </a:r>
            <a:r>
              <a:rPr lang="en-US" err="1"/>
              <a:t>ressources</a:t>
            </a:r>
            <a:r>
              <a:rPr lang="en-US"/>
              <a:t> sur un </a:t>
            </a:r>
            <a:r>
              <a:rPr lang="en-US" err="1"/>
              <a:t>sujet</a:t>
            </a:r>
            <a:r>
              <a:rPr lang="en-US"/>
              <a:t> </a:t>
            </a:r>
            <a:r>
              <a:rPr lang="en-US" err="1"/>
              <a:t>donné</a:t>
            </a:r>
            <a:endParaRPr lang="en-US">
              <a:cs typeface="Calibri"/>
            </a:endParaRPr>
          </a:p>
          <a:p>
            <a:r>
              <a:rPr lang="en-US" i="1" err="1"/>
              <a:t>trouver</a:t>
            </a:r>
            <a:r>
              <a:rPr lang="en-US"/>
              <a:t> les </a:t>
            </a:r>
            <a:r>
              <a:rPr lang="en-US" err="1"/>
              <a:t>œuvres</a:t>
            </a:r>
            <a:r>
              <a:rPr lang="en-US"/>
              <a:t>, expressions, manifestations et items en relation avec </a:t>
            </a:r>
            <a:r>
              <a:rPr lang="en-US" err="1"/>
              <a:t>ceux</a:t>
            </a:r>
            <a:r>
              <a:rPr lang="en-US"/>
              <a:t> </a:t>
            </a:r>
            <a:r>
              <a:rPr lang="en-US" err="1"/>
              <a:t>obtenus</a:t>
            </a:r>
            <a:r>
              <a:rPr lang="en-US"/>
              <a:t> en </a:t>
            </a:r>
            <a:r>
              <a:rPr lang="en-US" err="1"/>
              <a:t>réponse</a:t>
            </a:r>
            <a:r>
              <a:rPr lang="en-US"/>
              <a:t> à la recherche de </a:t>
            </a:r>
            <a:r>
              <a:rPr lang="en-US" err="1"/>
              <a:t>l’utilisateur</a:t>
            </a:r>
            <a:endParaRPr lang="en-US">
              <a:cs typeface="Calibri"/>
            </a:endParaRPr>
          </a:p>
          <a:p>
            <a:r>
              <a:rPr lang="en-US" i="1" err="1"/>
              <a:t>trouver</a:t>
            </a:r>
            <a:r>
              <a:rPr lang="en-US"/>
              <a:t> les agents </a:t>
            </a:r>
            <a:r>
              <a:rPr lang="en-US" err="1"/>
              <a:t>correspondant</a:t>
            </a:r>
            <a:r>
              <a:rPr lang="en-US"/>
              <a:t> aux </a:t>
            </a:r>
            <a:r>
              <a:rPr lang="en-US" err="1"/>
              <a:t>critères</a:t>
            </a:r>
            <a:r>
              <a:rPr lang="en-US"/>
              <a:t> de recherche </a:t>
            </a:r>
            <a:r>
              <a:rPr lang="en-US" err="1"/>
              <a:t>établis</a:t>
            </a:r>
            <a:r>
              <a:rPr lang="en-US"/>
              <a:t> par </a:t>
            </a:r>
            <a:r>
              <a:rPr lang="en-US" err="1"/>
              <a:t>l’utilisateur</a:t>
            </a:r>
            <a:endParaRPr lang="en-US">
              <a:cs typeface="Calibri"/>
            </a:endParaRPr>
          </a:p>
          <a:p>
            <a:r>
              <a:rPr lang="en-US" i="1" err="1"/>
              <a:t>trouver</a:t>
            </a:r>
            <a:r>
              <a:rPr lang="en-US"/>
              <a:t> les agents en relation avec </a:t>
            </a:r>
            <a:r>
              <a:rPr lang="en-US" err="1"/>
              <a:t>l’agent</a:t>
            </a:r>
            <a:r>
              <a:rPr lang="en-US"/>
              <a:t> </a:t>
            </a:r>
            <a:r>
              <a:rPr lang="en-US" err="1"/>
              <a:t>représenté</a:t>
            </a:r>
            <a:r>
              <a:rPr lang="en-US"/>
              <a:t> par les </a:t>
            </a:r>
            <a:r>
              <a:rPr lang="en-US" err="1"/>
              <a:t>données</a:t>
            </a:r>
            <a:r>
              <a:rPr lang="en-US"/>
              <a:t> </a:t>
            </a:r>
            <a:r>
              <a:rPr lang="en-US" err="1"/>
              <a:t>obtenues</a:t>
            </a:r>
            <a:r>
              <a:rPr lang="en-US"/>
              <a:t> en </a:t>
            </a:r>
            <a:r>
              <a:rPr lang="en-US" err="1"/>
              <a:t>réponse</a:t>
            </a:r>
            <a:r>
              <a:rPr lang="en-US"/>
              <a:t> à la recherche de </a:t>
            </a:r>
            <a:r>
              <a:rPr lang="en-US" err="1"/>
              <a:t>l’utilisateur</a:t>
            </a:r>
            <a:endParaRPr lang="en-US">
              <a:cs typeface="Calibri"/>
            </a:endParaRPr>
          </a:p>
          <a:p>
            <a:r>
              <a:rPr lang="en-US" i="1"/>
              <a:t>identifier</a:t>
            </a:r>
            <a:r>
              <a:rPr lang="en-US"/>
              <a:t> la </a:t>
            </a:r>
            <a:r>
              <a:rPr lang="en-US" err="1"/>
              <a:t>ressource</a:t>
            </a:r>
            <a:r>
              <a:rPr lang="en-US"/>
              <a:t> </a:t>
            </a:r>
            <a:r>
              <a:rPr lang="en-US" err="1"/>
              <a:t>décrite</a:t>
            </a:r>
            <a:r>
              <a:rPr lang="en-US"/>
              <a:t> (</a:t>
            </a:r>
            <a:r>
              <a:rPr lang="en-US" err="1"/>
              <a:t>c’est</a:t>
            </a:r>
            <a:r>
              <a:rPr lang="en-US"/>
              <a:t>-à-dire confirmer que la </a:t>
            </a:r>
            <a:r>
              <a:rPr lang="en-US" err="1"/>
              <a:t>ressource</a:t>
            </a:r>
            <a:r>
              <a:rPr lang="en-US"/>
              <a:t> </a:t>
            </a:r>
            <a:r>
              <a:rPr lang="en-US" err="1"/>
              <a:t>décrite</a:t>
            </a:r>
            <a:r>
              <a:rPr lang="en-US"/>
              <a:t> correspond à la </a:t>
            </a:r>
            <a:r>
              <a:rPr lang="en-US" err="1"/>
              <a:t>ressource</a:t>
            </a:r>
            <a:r>
              <a:rPr lang="en-US"/>
              <a:t> </a:t>
            </a:r>
            <a:r>
              <a:rPr lang="en-US" err="1"/>
              <a:t>recherchée</a:t>
            </a:r>
            <a:r>
              <a:rPr lang="en-US"/>
              <a:t> </a:t>
            </a:r>
            <a:r>
              <a:rPr lang="en-US" err="1"/>
              <a:t>ou</a:t>
            </a:r>
            <a:r>
              <a:rPr lang="en-US"/>
              <a:t> bien </a:t>
            </a:r>
            <a:r>
              <a:rPr lang="en-US" err="1"/>
              <a:t>établir</a:t>
            </a:r>
            <a:r>
              <a:rPr lang="en-US"/>
              <a:t> </a:t>
            </a:r>
            <a:r>
              <a:rPr lang="en-US" err="1"/>
              <a:t>une</a:t>
            </a:r>
            <a:r>
              <a:rPr lang="en-US"/>
              <a:t> distinction entre deux </a:t>
            </a:r>
            <a:r>
              <a:rPr lang="en-US" err="1"/>
              <a:t>ou</a:t>
            </a:r>
            <a:r>
              <a:rPr lang="en-US"/>
              <a:t> </a:t>
            </a:r>
            <a:r>
              <a:rPr lang="en-US" err="1"/>
              <a:t>plusieurs</a:t>
            </a:r>
            <a:r>
              <a:rPr lang="en-US"/>
              <a:t> </a:t>
            </a:r>
            <a:r>
              <a:rPr lang="en-US" err="1"/>
              <a:t>ressources</a:t>
            </a:r>
            <a:r>
              <a:rPr lang="en-US"/>
              <a:t> </a:t>
            </a:r>
            <a:r>
              <a:rPr lang="en-US" err="1"/>
              <a:t>ayant</a:t>
            </a:r>
            <a:r>
              <a:rPr lang="en-US"/>
              <a:t> des </a:t>
            </a:r>
            <a:r>
              <a:rPr lang="en-US" err="1"/>
              <a:t>caractéristiques</a:t>
            </a:r>
            <a:r>
              <a:rPr lang="en-US"/>
              <a:t> </a:t>
            </a:r>
            <a:r>
              <a:rPr lang="en-US" err="1"/>
              <a:t>identiques</a:t>
            </a:r>
            <a:r>
              <a:rPr lang="en-US"/>
              <a:t> </a:t>
            </a:r>
            <a:r>
              <a:rPr lang="en-US" err="1"/>
              <a:t>ou</a:t>
            </a:r>
            <a:r>
              <a:rPr lang="en-US"/>
              <a:t> </a:t>
            </a:r>
            <a:r>
              <a:rPr lang="en-US" err="1"/>
              <a:t>semblables</a:t>
            </a:r>
            <a:r>
              <a:rPr lang="en-US"/>
              <a:t>)</a:t>
            </a:r>
            <a:endParaRPr lang="en-US">
              <a:cs typeface="Calibri"/>
            </a:endParaRPr>
          </a:p>
          <a:p>
            <a:r>
              <a:rPr lang="en-US" i="1"/>
              <a:t>identifier</a:t>
            </a:r>
            <a:r>
              <a:rPr lang="en-US"/>
              <a:t> </a:t>
            </a:r>
            <a:r>
              <a:rPr lang="en-US" err="1"/>
              <a:t>l’agent</a:t>
            </a:r>
            <a:r>
              <a:rPr lang="en-US"/>
              <a:t> </a:t>
            </a:r>
            <a:r>
              <a:rPr lang="en-US" err="1"/>
              <a:t>représenté</a:t>
            </a:r>
            <a:r>
              <a:rPr lang="en-US"/>
              <a:t> par les </a:t>
            </a:r>
            <a:r>
              <a:rPr lang="en-US" err="1"/>
              <a:t>données</a:t>
            </a:r>
            <a:r>
              <a:rPr lang="en-US"/>
              <a:t> (</a:t>
            </a:r>
            <a:r>
              <a:rPr lang="en-US" err="1"/>
              <a:t>c’est</a:t>
            </a:r>
            <a:r>
              <a:rPr lang="en-US"/>
              <a:t>-à-dire confirmer que </a:t>
            </a:r>
            <a:r>
              <a:rPr lang="en-US" err="1"/>
              <a:t>l’entité</a:t>
            </a:r>
            <a:r>
              <a:rPr lang="en-US"/>
              <a:t> </a:t>
            </a:r>
            <a:r>
              <a:rPr lang="en-US" err="1"/>
              <a:t>décrite</a:t>
            </a:r>
            <a:r>
              <a:rPr lang="en-US"/>
              <a:t> correspond à </a:t>
            </a:r>
            <a:r>
              <a:rPr lang="en-US" err="1"/>
              <a:t>l’entité</a:t>
            </a:r>
            <a:r>
              <a:rPr lang="en-US"/>
              <a:t> </a:t>
            </a:r>
            <a:r>
              <a:rPr lang="en-US" err="1"/>
              <a:t>recherchée</a:t>
            </a:r>
            <a:r>
              <a:rPr lang="en-US"/>
              <a:t> </a:t>
            </a:r>
            <a:r>
              <a:rPr lang="en-US" err="1"/>
              <a:t>ou</a:t>
            </a:r>
            <a:r>
              <a:rPr lang="en-US"/>
              <a:t> bien </a:t>
            </a:r>
            <a:r>
              <a:rPr lang="en-US" err="1"/>
              <a:t>établir</a:t>
            </a:r>
            <a:r>
              <a:rPr lang="en-US"/>
              <a:t> </a:t>
            </a:r>
            <a:r>
              <a:rPr lang="en-US" err="1"/>
              <a:t>une</a:t>
            </a:r>
            <a:r>
              <a:rPr lang="en-US"/>
              <a:t> distinction entre deux </a:t>
            </a:r>
            <a:r>
              <a:rPr lang="en-US" err="1"/>
              <a:t>ou</a:t>
            </a:r>
            <a:r>
              <a:rPr lang="en-US"/>
              <a:t> </a:t>
            </a:r>
            <a:r>
              <a:rPr lang="en-US" err="1"/>
              <a:t>plusieurs</a:t>
            </a:r>
            <a:r>
              <a:rPr lang="en-US"/>
              <a:t> </a:t>
            </a:r>
            <a:r>
              <a:rPr lang="en-US" err="1"/>
              <a:t>entités</a:t>
            </a:r>
            <a:r>
              <a:rPr lang="en-US"/>
              <a:t> </a:t>
            </a:r>
            <a:r>
              <a:rPr lang="en-US" err="1"/>
              <a:t>portant</a:t>
            </a:r>
            <a:r>
              <a:rPr lang="en-US"/>
              <a:t> un nom </a:t>
            </a:r>
            <a:r>
              <a:rPr lang="en-US" err="1"/>
              <a:t>identique</a:t>
            </a:r>
            <a:r>
              <a:rPr lang="en-US"/>
              <a:t> </a:t>
            </a:r>
            <a:r>
              <a:rPr lang="en-US" err="1"/>
              <a:t>ou</a:t>
            </a:r>
            <a:r>
              <a:rPr lang="en-US"/>
              <a:t> semblable, etc.)</a:t>
            </a:r>
            <a:endParaRPr lang="en-US">
              <a:cs typeface="Calibri"/>
            </a:endParaRPr>
          </a:p>
          <a:p>
            <a:r>
              <a:rPr lang="en-US" i="1" err="1"/>
              <a:t>sélectionner</a:t>
            </a:r>
            <a:r>
              <a:rPr lang="en-US"/>
              <a:t> </a:t>
            </a:r>
            <a:r>
              <a:rPr lang="en-US" err="1"/>
              <a:t>une</a:t>
            </a:r>
            <a:r>
              <a:rPr lang="en-US"/>
              <a:t> </a:t>
            </a:r>
            <a:r>
              <a:rPr lang="en-US" err="1"/>
              <a:t>ressource</a:t>
            </a:r>
            <a:r>
              <a:rPr lang="en-US"/>
              <a:t> </a:t>
            </a:r>
            <a:r>
              <a:rPr lang="en-US" err="1"/>
              <a:t>pertinente</a:t>
            </a:r>
            <a:r>
              <a:rPr lang="en-US"/>
              <a:t> pour les </a:t>
            </a:r>
            <a:r>
              <a:rPr lang="en-US" err="1"/>
              <a:t>besoins</a:t>
            </a:r>
            <a:r>
              <a:rPr lang="en-US"/>
              <a:t> de </a:t>
            </a:r>
            <a:r>
              <a:rPr lang="en-US" err="1"/>
              <a:t>l’utilisateur</a:t>
            </a:r>
            <a:r>
              <a:rPr lang="en-US"/>
              <a:t> en matière de </a:t>
            </a:r>
            <a:r>
              <a:rPr lang="en-US" err="1"/>
              <a:t>caractéristiques</a:t>
            </a:r>
            <a:r>
              <a:rPr lang="en-US"/>
              <a:t> physiques du support matériel et de </a:t>
            </a:r>
            <a:r>
              <a:rPr lang="en-US" err="1"/>
              <a:t>formatage</a:t>
            </a:r>
            <a:r>
              <a:rPr lang="en-US"/>
              <a:t> et </a:t>
            </a:r>
            <a:r>
              <a:rPr lang="en-US" err="1"/>
              <a:t>d’encodage</a:t>
            </a:r>
            <a:r>
              <a:rPr lang="en-US"/>
              <a:t> de </a:t>
            </a:r>
            <a:r>
              <a:rPr lang="en-US" err="1"/>
              <a:t>l’information</a:t>
            </a:r>
            <a:r>
              <a:rPr lang="en-US"/>
              <a:t> </a:t>
            </a:r>
            <a:r>
              <a:rPr lang="en-US" err="1"/>
              <a:t>stockée</a:t>
            </a:r>
            <a:r>
              <a:rPr lang="en-US"/>
              <a:t> sur </a:t>
            </a:r>
            <a:r>
              <a:rPr lang="en-US" err="1"/>
              <a:t>ce</a:t>
            </a:r>
            <a:r>
              <a:rPr lang="en-US"/>
              <a:t> support matériel</a:t>
            </a:r>
            <a:endParaRPr lang="en-US">
              <a:cs typeface="Calibri"/>
            </a:endParaRPr>
          </a:p>
          <a:p>
            <a:r>
              <a:rPr lang="en-US" i="1" err="1"/>
              <a:t>sélectionner</a:t>
            </a:r>
            <a:r>
              <a:rPr lang="en-US"/>
              <a:t> </a:t>
            </a:r>
            <a:r>
              <a:rPr lang="en-US" err="1"/>
              <a:t>une</a:t>
            </a:r>
            <a:r>
              <a:rPr lang="en-US"/>
              <a:t> </a:t>
            </a:r>
            <a:r>
              <a:rPr lang="en-US" err="1"/>
              <a:t>ressource</a:t>
            </a:r>
            <a:r>
              <a:rPr lang="en-US"/>
              <a:t> </a:t>
            </a:r>
            <a:r>
              <a:rPr lang="en-US" err="1"/>
              <a:t>pertinente</a:t>
            </a:r>
            <a:r>
              <a:rPr lang="en-US"/>
              <a:t> pour les </a:t>
            </a:r>
            <a:r>
              <a:rPr lang="en-US" err="1"/>
              <a:t>besoins</a:t>
            </a:r>
            <a:r>
              <a:rPr lang="en-US"/>
              <a:t> de </a:t>
            </a:r>
            <a:r>
              <a:rPr lang="en-US" err="1"/>
              <a:t>l’utilisateur</a:t>
            </a:r>
            <a:r>
              <a:rPr lang="en-US"/>
              <a:t> en matière de </a:t>
            </a:r>
            <a:r>
              <a:rPr lang="en-US" err="1"/>
              <a:t>caractéristiques</a:t>
            </a:r>
            <a:r>
              <a:rPr lang="en-US"/>
              <a:t> du </a:t>
            </a:r>
            <a:r>
              <a:rPr lang="en-US" err="1"/>
              <a:t>contenu</a:t>
            </a:r>
            <a:r>
              <a:rPr lang="en-US"/>
              <a:t> de </a:t>
            </a:r>
            <a:r>
              <a:rPr lang="en-US" err="1"/>
              <a:t>l’œuvre</a:t>
            </a:r>
            <a:r>
              <a:rPr lang="en-US"/>
              <a:t> </a:t>
            </a:r>
            <a:r>
              <a:rPr lang="en-US" err="1"/>
              <a:t>ou</a:t>
            </a:r>
            <a:r>
              <a:rPr lang="en-US"/>
              <a:t> de </a:t>
            </a:r>
            <a:r>
              <a:rPr lang="en-US" err="1"/>
              <a:t>l’expression</a:t>
            </a:r>
            <a:r>
              <a:rPr lang="en-US"/>
              <a:t> (par </a:t>
            </a:r>
            <a:r>
              <a:rPr lang="en-US" err="1"/>
              <a:t>exemple</a:t>
            </a:r>
            <a:r>
              <a:rPr lang="en-US"/>
              <a:t>, la </a:t>
            </a:r>
            <a:r>
              <a:rPr lang="en-US" err="1"/>
              <a:t>forme</a:t>
            </a:r>
            <a:r>
              <a:rPr lang="en-US"/>
              <a:t>, le public </a:t>
            </a:r>
            <a:r>
              <a:rPr lang="en-US" err="1"/>
              <a:t>cible</a:t>
            </a:r>
            <a:r>
              <a:rPr lang="en-US"/>
              <a:t>, la langue)</a:t>
            </a:r>
            <a:endParaRPr lang="en-US">
              <a:cs typeface="Calibri"/>
            </a:endParaRPr>
          </a:p>
          <a:p>
            <a:r>
              <a:rPr lang="en-US" i="1" err="1"/>
              <a:t>obtenir</a:t>
            </a:r>
            <a:r>
              <a:rPr lang="en-US"/>
              <a:t> </a:t>
            </a:r>
            <a:r>
              <a:rPr lang="en-US" err="1"/>
              <a:t>une</a:t>
            </a:r>
            <a:r>
              <a:rPr lang="en-US"/>
              <a:t> </a:t>
            </a:r>
            <a:r>
              <a:rPr lang="en-US" err="1"/>
              <a:t>ressource</a:t>
            </a:r>
            <a:r>
              <a:rPr lang="en-US"/>
              <a:t> (</a:t>
            </a:r>
            <a:r>
              <a:rPr lang="en-US" err="1"/>
              <a:t>c’est</a:t>
            </a:r>
            <a:r>
              <a:rPr lang="en-US"/>
              <a:t>-à-dire </a:t>
            </a:r>
            <a:r>
              <a:rPr lang="en-US" err="1"/>
              <a:t>acquérir</a:t>
            </a:r>
            <a:r>
              <a:rPr lang="en-US"/>
              <a:t> </a:t>
            </a:r>
            <a:r>
              <a:rPr lang="en-US" err="1"/>
              <a:t>une</a:t>
            </a:r>
            <a:r>
              <a:rPr lang="en-US"/>
              <a:t> </a:t>
            </a:r>
            <a:r>
              <a:rPr lang="en-US" err="1"/>
              <a:t>ressource</a:t>
            </a:r>
            <a:r>
              <a:rPr lang="en-US"/>
              <a:t> par </a:t>
            </a:r>
            <a:r>
              <a:rPr lang="en-US" err="1"/>
              <a:t>achat</a:t>
            </a:r>
            <a:r>
              <a:rPr lang="en-US"/>
              <a:t>, prêt, etc. </a:t>
            </a:r>
            <a:r>
              <a:rPr lang="en-US" err="1"/>
              <a:t>ou</a:t>
            </a:r>
            <a:r>
              <a:rPr lang="en-US"/>
              <a:t> </a:t>
            </a:r>
            <a:r>
              <a:rPr lang="en-US" err="1"/>
              <a:t>avoir</a:t>
            </a:r>
            <a:r>
              <a:rPr lang="en-US"/>
              <a:t> </a:t>
            </a:r>
            <a:r>
              <a:rPr lang="en-US" err="1"/>
              <a:t>accès</a:t>
            </a:r>
            <a:r>
              <a:rPr lang="en-US"/>
              <a:t> </a:t>
            </a:r>
            <a:r>
              <a:rPr lang="en-US" err="1"/>
              <a:t>électroniquement</a:t>
            </a:r>
            <a:r>
              <a:rPr lang="en-US"/>
              <a:t> à </a:t>
            </a:r>
            <a:r>
              <a:rPr lang="en-US" err="1"/>
              <a:t>une</a:t>
            </a:r>
            <a:r>
              <a:rPr lang="en-US"/>
              <a:t> </a:t>
            </a:r>
            <a:r>
              <a:rPr lang="en-US" err="1"/>
              <a:t>ressource</a:t>
            </a:r>
            <a:r>
              <a:rPr lang="en-US"/>
              <a:t> par </a:t>
            </a:r>
            <a:r>
              <a:rPr lang="en-US" err="1"/>
              <a:t>une</a:t>
            </a:r>
            <a:r>
              <a:rPr lang="en-US"/>
              <a:t> </a:t>
            </a:r>
            <a:r>
              <a:rPr lang="en-US" err="1"/>
              <a:t>connexion</a:t>
            </a:r>
            <a:r>
              <a:rPr lang="en-US"/>
              <a:t> en </a:t>
            </a:r>
            <a:r>
              <a:rPr lang="en-US" err="1"/>
              <a:t>ligne</a:t>
            </a:r>
            <a:r>
              <a:rPr lang="en-US"/>
              <a:t> à un </a:t>
            </a:r>
            <a:r>
              <a:rPr lang="en-US" err="1"/>
              <a:t>serveur</a:t>
            </a:r>
            <a:r>
              <a:rPr lang="en-US"/>
              <a:t> distant)</a:t>
            </a:r>
            <a:endParaRPr lang="en-US">
              <a:cs typeface="Calibri"/>
            </a:endParaRPr>
          </a:p>
          <a:p>
            <a:r>
              <a:rPr lang="en-US" i="1" err="1"/>
              <a:t>comprendre</a:t>
            </a:r>
            <a:r>
              <a:rPr lang="en-US"/>
              <a:t> la relation </a:t>
            </a:r>
            <a:r>
              <a:rPr lang="en-US" err="1"/>
              <a:t>existant</a:t>
            </a:r>
            <a:r>
              <a:rPr lang="en-US"/>
              <a:t> entre deux </a:t>
            </a:r>
            <a:r>
              <a:rPr lang="en-US" err="1"/>
              <a:t>ou</a:t>
            </a:r>
            <a:r>
              <a:rPr lang="en-US"/>
              <a:t> </a:t>
            </a:r>
            <a:r>
              <a:rPr lang="en-US" err="1"/>
              <a:t>plusieurs</a:t>
            </a:r>
            <a:r>
              <a:rPr lang="en-US"/>
              <a:t> </a:t>
            </a:r>
            <a:r>
              <a:rPr lang="en-US" err="1"/>
              <a:t>entités</a:t>
            </a:r>
            <a:endParaRPr lang="en-US">
              <a:cs typeface="Calibri"/>
            </a:endParaRPr>
          </a:p>
          <a:p>
            <a:r>
              <a:rPr lang="en-US" i="1" err="1"/>
              <a:t>comprendre</a:t>
            </a:r>
            <a:r>
              <a:rPr lang="en-US"/>
              <a:t> la relation </a:t>
            </a:r>
            <a:r>
              <a:rPr lang="en-US" err="1"/>
              <a:t>existant</a:t>
            </a:r>
            <a:r>
              <a:rPr lang="en-US"/>
              <a:t> entre </a:t>
            </a:r>
            <a:r>
              <a:rPr lang="en-US" err="1"/>
              <a:t>l’entité</a:t>
            </a:r>
            <a:r>
              <a:rPr lang="en-US"/>
              <a:t> </a:t>
            </a:r>
            <a:r>
              <a:rPr lang="en-US" err="1"/>
              <a:t>décrite</a:t>
            </a:r>
            <a:r>
              <a:rPr lang="en-US"/>
              <a:t> et un nom par </a:t>
            </a:r>
            <a:r>
              <a:rPr lang="en-US" err="1"/>
              <a:t>lequel</a:t>
            </a:r>
            <a:r>
              <a:rPr lang="en-US"/>
              <a:t> </a:t>
            </a:r>
            <a:r>
              <a:rPr lang="en-US" err="1"/>
              <a:t>cette</a:t>
            </a:r>
            <a:r>
              <a:rPr lang="en-US"/>
              <a:t> </a:t>
            </a:r>
            <a:r>
              <a:rPr lang="en-US" err="1"/>
              <a:t>entité</a:t>
            </a:r>
            <a:r>
              <a:rPr lang="en-US"/>
              <a:t> </a:t>
            </a:r>
            <a:r>
              <a:rPr lang="en-US" err="1"/>
              <a:t>est</a:t>
            </a:r>
            <a:r>
              <a:rPr lang="en-US"/>
              <a:t> </a:t>
            </a:r>
            <a:r>
              <a:rPr lang="en-US" err="1"/>
              <a:t>connue</a:t>
            </a:r>
            <a:r>
              <a:rPr lang="en-US"/>
              <a:t> (par </a:t>
            </a:r>
            <a:r>
              <a:rPr lang="en-US" err="1"/>
              <a:t>exemple</a:t>
            </a:r>
            <a:r>
              <a:rPr lang="en-US"/>
              <a:t>, </a:t>
            </a:r>
            <a:r>
              <a:rPr lang="en-US" err="1"/>
              <a:t>une</a:t>
            </a:r>
            <a:r>
              <a:rPr lang="en-US"/>
              <a:t> </a:t>
            </a:r>
            <a:r>
              <a:rPr lang="en-US" err="1"/>
              <a:t>forme</a:t>
            </a:r>
            <a:r>
              <a:rPr lang="en-US"/>
              <a:t> </a:t>
            </a:r>
            <a:r>
              <a:rPr lang="en-US" err="1"/>
              <a:t>linguistique</a:t>
            </a:r>
            <a:r>
              <a:rPr lang="en-US"/>
              <a:t> </a:t>
            </a:r>
            <a:r>
              <a:rPr lang="en-US" err="1"/>
              <a:t>différente</a:t>
            </a:r>
            <a:r>
              <a:rPr lang="en-US"/>
              <a:t> de </a:t>
            </a:r>
            <a:r>
              <a:rPr lang="en-US" err="1"/>
              <a:t>ce</a:t>
            </a:r>
            <a:r>
              <a:rPr lang="en-US"/>
              <a:t> nom)</a:t>
            </a:r>
            <a:endParaRPr lang="en-US">
              <a:cs typeface="Calibri"/>
            </a:endParaRPr>
          </a:p>
          <a:p>
            <a:r>
              <a:rPr lang="en-US" i="1" err="1"/>
              <a:t>comprendre</a:t>
            </a:r>
            <a:r>
              <a:rPr lang="en-US"/>
              <a:t> </a:t>
            </a:r>
            <a:r>
              <a:rPr lang="en-US" err="1"/>
              <a:t>pourquoi</a:t>
            </a:r>
            <a:r>
              <a:rPr lang="en-US"/>
              <a:t> un nom </a:t>
            </a:r>
            <a:r>
              <a:rPr lang="en-US" err="1"/>
              <a:t>ou</a:t>
            </a:r>
            <a:r>
              <a:rPr lang="en-US"/>
              <a:t> un </a:t>
            </a:r>
            <a:r>
              <a:rPr lang="en-US" err="1"/>
              <a:t>titre</a:t>
            </a:r>
            <a:r>
              <a:rPr lang="en-US"/>
              <a:t> particulier a </a:t>
            </a:r>
            <a:r>
              <a:rPr lang="en-US" err="1"/>
              <a:t>été</a:t>
            </a:r>
            <a:r>
              <a:rPr lang="en-US"/>
              <a:t> </a:t>
            </a:r>
            <a:r>
              <a:rPr lang="en-US" err="1"/>
              <a:t>choisi</a:t>
            </a:r>
            <a:r>
              <a:rPr lang="en-US"/>
              <a:t> </a:t>
            </a:r>
            <a:r>
              <a:rPr lang="en-US" err="1"/>
              <a:t>comme</a:t>
            </a:r>
            <a:r>
              <a:rPr lang="en-US"/>
              <a:t> nom </a:t>
            </a:r>
            <a:r>
              <a:rPr lang="en-US" err="1"/>
              <a:t>ou</a:t>
            </a:r>
            <a:r>
              <a:rPr lang="en-US"/>
              <a:t> </a:t>
            </a:r>
            <a:r>
              <a:rPr lang="en-US" err="1"/>
              <a:t>titre</a:t>
            </a:r>
            <a:r>
              <a:rPr lang="en-US"/>
              <a:t> </a:t>
            </a:r>
            <a:r>
              <a:rPr lang="en-US" err="1"/>
              <a:t>privilégié</a:t>
            </a:r>
            <a:r>
              <a:rPr lang="en-US"/>
              <a:t> de </a:t>
            </a:r>
            <a:r>
              <a:rPr lang="en-US" err="1"/>
              <a:t>l’entité</a:t>
            </a:r>
            <a:r>
              <a:rPr lang="en-US"/>
              <a:t>.</a:t>
            </a:r>
            <a:endParaRPr lang="en-US">
              <a:cs typeface="Calibri"/>
            </a:endParaRPr>
          </a:p>
          <a:p>
            <a:pPr>
              <a:spcBef>
                <a:spcPct val="0"/>
              </a:spcBef>
            </a:pPr>
            <a:endParaRPr lang="en-US"/>
          </a:p>
          <a:p>
            <a:pPr>
              <a:spcBef>
                <a:spcPct val="0"/>
              </a:spcBef>
            </a:pPr>
            <a:r>
              <a:rPr lang="en-US" sz="1200"/>
              <a:t>May 1, 2013</a:t>
            </a:r>
            <a:endParaRPr lang="en-US">
              <a:cs typeface="Calibri"/>
            </a:endParaRPr>
          </a:p>
          <a:p>
            <a:pPr eaLnBrk="1" hangingPunct="1">
              <a:spcBef>
                <a:spcPct val="0"/>
              </a:spcBef>
            </a:pPr>
            <a:r>
              <a:rPr lang="en-US" sz="1200"/>
              <a:t>So how does all this help our users? After all, that’s the main point of what we’re up to.</a:t>
            </a:r>
          </a:p>
          <a:p>
            <a:pPr eaLnBrk="1" hangingPunct="1">
              <a:spcBef>
                <a:spcPct val="0"/>
              </a:spcBef>
            </a:pPr>
            <a:r>
              <a:rPr lang="en-US" sz="1200"/>
              <a:t>FRBR and FRAD define tasks that the user wants to accomplish when he or she approaches the library’s database. For FRBR these are:</a:t>
            </a:r>
          </a:p>
          <a:p>
            <a:pPr eaLnBrk="1" hangingPunct="1">
              <a:spcBef>
                <a:spcPct val="0"/>
              </a:spcBef>
            </a:pPr>
            <a:r>
              <a:rPr lang="en-US" sz="1200"/>
              <a:t>1. The user needs to find materials relevant to his or her needs. A user begins this process by doing a search in the database.</a:t>
            </a:r>
          </a:p>
          <a:p>
            <a:pPr eaLnBrk="1" hangingPunct="1">
              <a:spcBef>
                <a:spcPct val="0"/>
              </a:spcBef>
            </a:pPr>
            <a:r>
              <a:rPr lang="en-US" sz="1200"/>
              <a:t>2. Once a search is executed, users need to identify the resource, that is, they must confirm that the resource corresponds to what they were looking for.</a:t>
            </a:r>
          </a:p>
          <a:p>
            <a:pPr eaLnBrk="1" hangingPunct="1">
              <a:spcBef>
                <a:spcPct val="0"/>
              </a:spcBef>
            </a:pPr>
            <a:r>
              <a:rPr lang="en-US" sz="1200"/>
              <a:t>3. If more than one resource corresponds to the search, they then need to select the resource most appropriate to their needs.</a:t>
            </a:r>
          </a:p>
          <a:p>
            <a:pPr eaLnBrk="1" hangingPunct="1">
              <a:spcBef>
                <a:spcPct val="0"/>
              </a:spcBef>
            </a:pPr>
            <a:r>
              <a:rPr lang="en-US" sz="1200"/>
              <a:t>4. Finally, once the user has selected a resource he or she wants to obtain it.</a:t>
            </a:r>
          </a:p>
          <a:p>
            <a:pPr eaLnBrk="1" hangingPunct="1">
              <a:spcBef>
                <a:spcPct val="0"/>
              </a:spcBef>
            </a:pPr>
            <a:r>
              <a:rPr lang="en-US" sz="1200"/>
              <a:t>	FRAD adds the following tasks:</a:t>
            </a:r>
          </a:p>
          <a:p>
            <a:pPr eaLnBrk="1" hangingPunct="1">
              <a:spcBef>
                <a:spcPct val="0"/>
              </a:spcBef>
            </a:pPr>
            <a:r>
              <a:rPr lang="en-US" sz="1200"/>
              <a:t>1. Contextualize. This means the user needs be able to place the entity he or she is seeing into context. This was apparently meant to apply mainly to creators and users of authority data, but it seems a useful task to keep in mind for all our users.</a:t>
            </a:r>
          </a:p>
          <a:p>
            <a:pPr eaLnBrk="1" hangingPunct="1">
              <a:spcBef>
                <a:spcPct val="0"/>
              </a:spcBef>
            </a:pPr>
            <a:r>
              <a:rPr lang="en-US" sz="1200"/>
              <a:t>2. Justify means to document one’s reasons for choosing a name or term on which a controlled access point is based. This task is probably undertaken only by creators of authority data.</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131</a:t>
            </a:fld>
            <a:endParaRPr lang="fr-CA"/>
          </a:p>
        </p:txBody>
      </p:sp>
    </p:spTree>
    <p:extLst>
      <p:ext uri="{BB962C8B-B14F-4D97-AF65-F5344CB8AC3E}">
        <p14:creationId xmlns:p14="http://schemas.microsoft.com/office/powerpoint/2010/main" val="13015563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There will be separate modules for persons, families, corporate bodies, and works and expressions which will give description details. This module will cover MARC issues that are common to all authority records.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132</a:t>
            </a:fld>
            <a:endParaRPr lang="fr-CA"/>
          </a:p>
        </p:txBody>
      </p:sp>
    </p:spTree>
    <p:extLst>
      <p:ext uri="{BB962C8B-B14F-4D97-AF65-F5344CB8AC3E}">
        <p14:creationId xmlns:p14="http://schemas.microsoft.com/office/powerpoint/2010/main" val="71825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CA" sz="1200" b="0" i="0" u="none" strike="noStrike" kern="1200">
                <a:solidFill>
                  <a:schemeClr val="tx1"/>
                </a:solidFill>
                <a:effectLst/>
                <a:latin typeface="+mn-lt"/>
                <a:ea typeface="+mn-ea"/>
                <a:cs typeface="+mn-cs"/>
              </a:rPr>
              <a:t>GT-BUQ-Autorités, mandat: </a:t>
            </a:r>
            <a:r>
              <a:rPr lang="fr-CA" sz="1200" b="0" i="0" kern="1200">
                <a:solidFill>
                  <a:schemeClr val="tx1"/>
                </a:solidFill>
                <a:effectLst/>
                <a:latin typeface="+mn-lt"/>
                <a:ea typeface="+mn-ea"/>
                <a:cs typeface="+mn-cs"/>
              </a:rPr>
              <a:t>Assurer une coordination entre les bibliothèques des universités et le Comité des normes du programme francophone des autorités de noms (PFAN) et soutenir le personnel des bibliothèques universitaires dans la gestion collaborative du fichier d’autorité francophone de noms.</a:t>
            </a:r>
            <a:endParaRPr lang="fr-CA" b="0">
              <a:effectLst/>
            </a:endParaRPr>
          </a:p>
          <a:p>
            <a:r>
              <a:rPr lang="fr-CA"/>
              <a:t/>
            </a:r>
            <a:br>
              <a:rPr lang="fr-CA"/>
            </a:br>
            <a:endParaRPr lang="en-US"/>
          </a:p>
          <a:p>
            <a:pPr eaLnBrk="1" fontAlgn="auto" hangingPunct="1">
              <a:spcBef>
                <a:spcPts val="0"/>
              </a:spcBef>
              <a:spcAft>
                <a:spcPts val="0"/>
              </a:spcAft>
              <a:defRPr/>
            </a:pPr>
            <a:endParaRPr lang="en-US"/>
          </a:p>
          <a:p>
            <a:pPr eaLnBrk="1" fontAlgn="auto" hangingPunct="1">
              <a:spcBef>
                <a:spcPts val="0"/>
              </a:spcBef>
              <a:spcAft>
                <a:spcPts val="0"/>
              </a:spcAft>
              <a:defRPr/>
            </a:pPr>
            <a:r>
              <a:rPr lang="en-US"/>
              <a:t>December 12, 2016. Updated statistics.</a:t>
            </a:r>
          </a:p>
          <a:p>
            <a:pPr eaLnBrk="1" fontAlgn="auto" hangingPunct="1">
              <a:spcBef>
                <a:spcPts val="0"/>
              </a:spcBef>
              <a:spcAft>
                <a:spcPts val="0"/>
              </a:spcAft>
              <a:defRPr/>
            </a:pPr>
            <a:endParaRPr lang="en-US"/>
          </a:p>
          <a:p>
            <a:pPr marL="230642" indent="-230642" eaLnBrk="1" fontAlgn="auto" hangingPunct="1">
              <a:spcBef>
                <a:spcPts val="0"/>
              </a:spcBef>
              <a:spcAft>
                <a:spcPts val="0"/>
              </a:spcAft>
              <a:buFont typeface="+mj-lt"/>
              <a:buAutoNum type="arabicParenR"/>
              <a:defRPr/>
            </a:pPr>
            <a:r>
              <a:rPr lang="en-US"/>
              <a:t>NACO began in 1977 as a joint project between LC and the Government Publications Office (GPO) to use and maintain a common authority file which would reduce the cost of authority work, the most expensive aspect of cataloging.</a:t>
            </a:r>
          </a:p>
          <a:p>
            <a:pPr marL="230642" indent="-230642" eaLnBrk="1" fontAlgn="auto" hangingPunct="1">
              <a:spcBef>
                <a:spcPts val="0"/>
              </a:spcBef>
              <a:spcAft>
                <a:spcPts val="0"/>
              </a:spcAft>
              <a:buFont typeface="+mj-lt"/>
              <a:buAutoNum type="arabicParenR"/>
              <a:defRPr/>
            </a:pPr>
            <a:r>
              <a:rPr lang="en-US"/>
              <a:t>At the end of fiscal 2016, there were 957 institutions participating as either full-level NACO members or in NACO funnel projects. [Note: This figure comes from adding the NACO-only institution number with the institutions in BIBCO and CONSER in the PCC statistics document]</a:t>
            </a:r>
          </a:p>
          <a:p>
            <a:pPr marL="230642" indent="-230642" eaLnBrk="1" fontAlgn="auto" hangingPunct="1">
              <a:spcBef>
                <a:spcPts val="0"/>
              </a:spcBef>
              <a:spcAft>
                <a:spcPts val="0"/>
              </a:spcAft>
              <a:buFont typeface="+mj-lt"/>
              <a:buAutoNum type="arabicParenR"/>
              <a:defRPr/>
            </a:pPr>
            <a:r>
              <a:rPr lang="en-US"/>
              <a:t>NACO funnel projects are formed to pool resources, expertise and contributions.</a:t>
            </a:r>
          </a:p>
          <a:p>
            <a:pPr marL="230642" indent="-230642" eaLnBrk="1" fontAlgn="auto" hangingPunct="1">
              <a:spcBef>
                <a:spcPts val="0"/>
              </a:spcBef>
              <a:spcAft>
                <a:spcPts val="0"/>
              </a:spcAft>
              <a:buFont typeface="+mj-lt"/>
              <a:buAutoNum type="arabicParenR"/>
              <a:defRPr/>
            </a:pPr>
            <a:r>
              <a:rPr lang="en-US"/>
              <a:t>NACO-contributed records account for well over half of all new name and series records in the authority file. In fiscal 2012, PCC contributions exceeded LC contributions by 127.8%.</a:t>
            </a:r>
          </a:p>
          <a:p>
            <a:pPr marL="230642" indent="-230642" eaLnBrk="1" fontAlgn="auto" hangingPunct="1">
              <a:spcBef>
                <a:spcPts val="0"/>
              </a:spcBef>
              <a:spcAft>
                <a:spcPts val="0"/>
              </a:spcAft>
              <a:buFont typeface="+mj-lt"/>
              <a:buAutoNum type="arabicParenR"/>
              <a:defRPr/>
            </a:pPr>
            <a:r>
              <a:rPr lang="en-US"/>
              <a:t>The NAF contains about 9.7 million records (2016).</a:t>
            </a:r>
          </a:p>
          <a:p>
            <a:pPr eaLnBrk="1" fontAlgn="auto" hangingPunct="1">
              <a:spcBef>
                <a:spcPts val="0"/>
              </a:spcBef>
              <a:spcAft>
                <a:spcPts val="0"/>
              </a:spcAft>
              <a:defRPr/>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a:t>
            </a:fld>
            <a:endParaRPr lang="fr-CA"/>
          </a:p>
        </p:txBody>
      </p:sp>
    </p:spTree>
    <p:extLst>
      <p:ext uri="{BB962C8B-B14F-4D97-AF65-F5344CB8AC3E}">
        <p14:creationId xmlns:p14="http://schemas.microsoft.com/office/powerpoint/2010/main" val="23086486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133</a:t>
            </a:fld>
            <a:endParaRPr lang="fr-CA"/>
          </a:p>
        </p:txBody>
      </p:sp>
    </p:spTree>
    <p:extLst>
      <p:ext uri="{BB962C8B-B14F-4D97-AF65-F5344CB8AC3E}">
        <p14:creationId xmlns:p14="http://schemas.microsoft.com/office/powerpoint/2010/main" val="76025214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Updated: Jun. 6, 2014</a:t>
            </a:r>
          </a:p>
          <a:p>
            <a:pPr defTabSz="903897"/>
            <a:r>
              <a:rPr lang="en-US" sz="1200"/>
              <a:t>Presenter suggestion: you may want to compare and contrast the MARC authority tag structure with the MARC bibliographic tag structure.</a:t>
            </a:r>
          </a:p>
          <a:p>
            <a:pPr defTabSz="903897"/>
            <a:endParaRPr lang="en-US" sz="1200"/>
          </a:p>
          <a:p>
            <a:pPr defTabSz="903897"/>
            <a:r>
              <a:rPr lang="en-US" sz="1200"/>
              <a:t>The MARC authority structure contains a number of mnemonics that help us remember the tags and subfields. In this module “X” as a part of a tag number means any digit.</a:t>
            </a:r>
          </a:p>
          <a:p>
            <a:pPr defTabSz="903897"/>
            <a:endParaRPr lang="en-US" sz="1200"/>
          </a:p>
          <a:p>
            <a:pPr defTabSz="903897"/>
            <a:r>
              <a:rPr lang="en-US" sz="1200"/>
              <a:t>Note: in case someone wonders, </a:t>
            </a:r>
            <a:r>
              <a:rPr lang="en-US" sz="1200" b="1"/>
              <a:t>046</a:t>
            </a:r>
            <a:r>
              <a:rPr lang="en-US" sz="1200"/>
              <a:t> is in the 0XX block because it contains a standardized form of the date.  In case anyone asks, we’re skipping </a:t>
            </a:r>
            <a:r>
              <a:rPr lang="en-US" sz="1200" b="1"/>
              <a:t>260</a:t>
            </a:r>
            <a:r>
              <a:rPr lang="en-US" sz="1200"/>
              <a:t> because it’s only rarely used if at all.</a:t>
            </a:r>
          </a:p>
          <a:p>
            <a:pPr defTabSz="903897"/>
            <a:endParaRPr lang="en-US" sz="1200"/>
          </a:p>
          <a:p>
            <a:pPr defTabSz="903897">
              <a:defRPr/>
            </a:pPr>
            <a:r>
              <a:rPr lang="en-US" sz="1200" b="1"/>
              <a:t>4XX</a:t>
            </a:r>
            <a:r>
              <a:rPr lang="en-US" sz="1200"/>
              <a:t>. Variant access points recorded in 4XX fields are either supposed to direct the user to the authorized form he/she needs to use in searching, or to automatically redirect the user. T</a:t>
            </a:r>
            <a:r>
              <a:rPr lang="en-US"/>
              <a:t>his is where non-Latin script forms of names are recorded (another difference from the MARC bibliographic format)</a:t>
            </a:r>
          </a:p>
          <a:p>
            <a:pPr defTabSz="903897"/>
            <a:endParaRPr lang="en-US" sz="1200"/>
          </a:p>
          <a:p>
            <a:pPr defTabSz="903897"/>
            <a:r>
              <a:rPr lang="en-US" sz="1200" b="1"/>
              <a:t>5XX</a:t>
            </a:r>
            <a:r>
              <a:rPr lang="en-US" sz="1200"/>
              <a:t>. We’ve traditionally called these “see also” references, but in fact they are links within the MARC structure to other entities.</a:t>
            </a:r>
          </a:p>
          <a:p>
            <a:pPr defTabSz="903897"/>
            <a:endParaRPr lang="en-US" sz="1200"/>
          </a:p>
          <a:p>
            <a:pPr defTabSz="903897"/>
            <a:r>
              <a:rPr lang="en-US" sz="1200"/>
              <a:t>In addition to the blocks shown on this slide are </a:t>
            </a:r>
            <a:r>
              <a:rPr lang="en-US" sz="1200" b="1"/>
              <a:t>7XX</a:t>
            </a:r>
            <a:r>
              <a:rPr lang="en-US" sz="1200"/>
              <a:t>, </a:t>
            </a:r>
            <a:r>
              <a:rPr lang="en-US" sz="1200" b="1"/>
              <a:t>linking fields</a:t>
            </a:r>
            <a:r>
              <a:rPr lang="en-US" sz="1200"/>
              <a:t>, and </a:t>
            </a:r>
            <a:r>
              <a:rPr lang="en-US" sz="1200" b="1"/>
              <a:t>8XX</a:t>
            </a:r>
            <a:r>
              <a:rPr lang="en-US" sz="1200"/>
              <a:t>. 7XX links are used to link to other </a:t>
            </a:r>
            <a:r>
              <a:rPr lang="en-US" sz="1200" i="1"/>
              <a:t>authorized</a:t>
            </a:r>
            <a:r>
              <a:rPr lang="en-US" sz="1200"/>
              <a:t> forms of the entity described in the record and could be used, as an example, to link the NACO form to the authorized form found in the German National Library’s authority file for the same entity. It is not generally used in this way in NACO practice (a few national libraries have exceptional permission to use the field, but most NACO catalogers will not), but during the transition between AACR2 and RDA it was briefly used to record the RDA authorized access point when that was different from the AACR2 authorized access point. This practice has been discontinued.  An </a:t>
            </a:r>
            <a:r>
              <a:rPr lang="en-US" sz="1200" b="1"/>
              <a:t>8XX </a:t>
            </a:r>
            <a:r>
              <a:rPr lang="en-US" sz="1200"/>
              <a:t>block also exists, but is not covered in this training workshop, and is rarely used in NACO authority records.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134</a:t>
            </a:fld>
            <a:endParaRPr lang="fr-CA"/>
          </a:p>
        </p:txBody>
      </p:sp>
    </p:spTree>
    <p:extLst>
      <p:ext uri="{BB962C8B-B14F-4D97-AF65-F5344CB8AC3E}">
        <p14:creationId xmlns:p14="http://schemas.microsoft.com/office/powerpoint/2010/main" val="568428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135</a:t>
            </a:fld>
            <a:endParaRPr lang="fr-CA"/>
          </a:p>
        </p:txBody>
      </p:sp>
    </p:spTree>
    <p:extLst>
      <p:ext uri="{BB962C8B-B14F-4D97-AF65-F5344CB8AC3E}">
        <p14:creationId xmlns:p14="http://schemas.microsoft.com/office/powerpoint/2010/main" val="17764897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28" eaLnBrk="1" hangingPunct="1">
              <a:spcBef>
                <a:spcPct val="0"/>
              </a:spcBef>
            </a:pPr>
            <a:r>
              <a:rPr lang="en-US"/>
              <a:t>May 1, 2013</a:t>
            </a:r>
          </a:p>
          <a:p>
            <a:pPr defTabSz="921128" eaLnBrk="1" hangingPunct="1">
              <a:spcBef>
                <a:spcPct val="0"/>
              </a:spcBef>
            </a:pPr>
            <a:r>
              <a:rPr lang="en-US"/>
              <a:t>Combining the previous two slides:  what are the MARC tags for these elements?</a:t>
            </a:r>
          </a:p>
          <a:p>
            <a:pPr defTabSz="921128" eaLnBrk="1" hangingPunct="1">
              <a:spcBef>
                <a:spcPct val="0"/>
              </a:spcBef>
            </a:pPr>
            <a:endParaRPr lang="en-US"/>
          </a:p>
          <a:p>
            <a:pPr defTabSz="921128" eaLnBrk="1" hangingPunct="1">
              <a:spcBef>
                <a:spcPct val="0"/>
              </a:spcBef>
            </a:pPr>
            <a:r>
              <a:rPr lang="en-US"/>
              <a:t>Note: the answers are in the next slide.  You may want to encourage participants to look at the screen rather than at their manual when thinking about this exercise.</a:t>
            </a:r>
          </a:p>
          <a:p>
            <a:pPr defTabSz="921128" eaLnBrk="1" hangingPunct="1">
              <a:spcBef>
                <a:spcPct val="0"/>
              </a:spcBef>
            </a:pPr>
            <a:endParaRPr lang="en-US"/>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136</a:t>
            </a:fld>
            <a:endParaRPr lang="fr-CA"/>
          </a:p>
        </p:txBody>
      </p:sp>
    </p:spTree>
    <p:extLst>
      <p:ext uri="{BB962C8B-B14F-4D97-AF65-F5344CB8AC3E}">
        <p14:creationId xmlns:p14="http://schemas.microsoft.com/office/powerpoint/2010/main" val="85044961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28" eaLnBrk="1" hangingPunct="1">
              <a:spcBef>
                <a:spcPct val="0"/>
              </a:spcBef>
            </a:pPr>
            <a:r>
              <a:rPr lang="en-US"/>
              <a:t>May 1, 2013</a:t>
            </a:r>
          </a:p>
          <a:p>
            <a:pPr defTabSz="921128" eaLnBrk="1" hangingPunct="1">
              <a:spcBef>
                <a:spcPct val="0"/>
              </a:spcBef>
            </a:pPr>
            <a:r>
              <a:rPr lang="en-US" b="1"/>
              <a:t>ANIMATED SLIDE</a:t>
            </a:r>
            <a:r>
              <a:rPr lang="en-US"/>
              <a:t>: MARC tag comes in on each click</a:t>
            </a:r>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137</a:t>
            </a:fld>
            <a:endParaRPr lang="fr-CA"/>
          </a:p>
        </p:txBody>
      </p:sp>
    </p:spTree>
    <p:extLst>
      <p:ext uri="{BB962C8B-B14F-4D97-AF65-F5344CB8AC3E}">
        <p14:creationId xmlns:p14="http://schemas.microsoft.com/office/powerpoint/2010/main" val="27575104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The leader is supplied automatically by the software and is not treated here.</a:t>
            </a:r>
          </a:p>
          <a:p>
            <a:pPr eaLnBrk="1" hangingPunct="1">
              <a:spcBef>
                <a:spcPct val="0"/>
              </a:spcBef>
            </a:pPr>
            <a:endParaRPr lang="en-US"/>
          </a:p>
          <a:p>
            <a:pPr eaLnBrk="1" hangingPunct="1">
              <a:spcBef>
                <a:spcPct val="0"/>
              </a:spcBef>
            </a:pPr>
            <a:r>
              <a:rPr lang="en-US"/>
              <a:t>Note to presenter: do not linger on most of these—most are automatically filled out when creating a record in OCLC.</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138</a:t>
            </a:fld>
            <a:endParaRPr lang="fr-CA"/>
          </a:p>
        </p:txBody>
      </p:sp>
    </p:spTree>
    <p:extLst>
      <p:ext uri="{BB962C8B-B14F-4D97-AF65-F5344CB8AC3E}">
        <p14:creationId xmlns:p14="http://schemas.microsoft.com/office/powerpoint/2010/main" val="42880755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is a record containing an established authorized access point.</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139</a:t>
            </a:fld>
            <a:endParaRPr lang="fr-CA"/>
          </a:p>
        </p:txBody>
      </p:sp>
    </p:spTree>
    <p:extLst>
      <p:ext uri="{BB962C8B-B14F-4D97-AF65-F5344CB8AC3E}">
        <p14:creationId xmlns:p14="http://schemas.microsoft.com/office/powerpoint/2010/main" val="10883931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revised to give meanings of each code on the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be careful when you encounter a record with anything other than “z”. “a”, “b”, and “d” are records formulated under earlier codes than AACR2 and there is a high likelihood that the authorized access point will not be appropriate for RDA. Even “c” (AACR2) formulated authorized access points might not be appropriate for RDA, though most are.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Codes for earlier rules: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 earlier than AACR</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 – AACR1</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 – AACR2</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 – AACR2 compatible</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140</a:t>
            </a:fld>
            <a:endParaRPr lang="fr-CA"/>
          </a:p>
        </p:txBody>
      </p:sp>
    </p:spTree>
    <p:extLst>
      <p:ext uri="{BB962C8B-B14F-4D97-AF65-F5344CB8AC3E}">
        <p14:creationId xmlns:p14="http://schemas.microsoft.com/office/powerpoint/2010/main" val="165728421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record is coded “other”, which is what we use for RDA</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141</a:t>
            </a:fld>
            <a:endParaRPr lang="fr-CA"/>
          </a:p>
        </p:txBody>
      </p:sp>
    </p:spTree>
    <p:extLst>
      <p:ext uri="{BB962C8B-B14F-4D97-AF65-F5344CB8AC3E}">
        <p14:creationId xmlns:p14="http://schemas.microsoft.com/office/powerpoint/2010/main" val="395091542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Jun. 6, 2014</a:t>
            </a:r>
          </a:p>
          <a:p>
            <a:pPr eaLnBrk="1" hangingPunct="1">
              <a:spcBef>
                <a:spcPct val="0"/>
              </a:spcBef>
            </a:pPr>
            <a:r>
              <a:rPr lang="en-US"/>
              <a:t>This record is coded “c”, for AACR2. If anyone makes any changes to this record it should be evaluated and upgraded to RDA.</a:t>
            </a:r>
          </a:p>
          <a:p>
            <a:pPr eaLnBrk="1" hangingPunct="1">
              <a:spcBef>
                <a:spcPct val="0"/>
              </a:spcBef>
            </a:pPr>
            <a:r>
              <a:rPr lang="en-US"/>
              <a:t>Based on usage shown in the 670s, "Jr." should be included in the RDA access point.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142</a:t>
            </a:fld>
            <a:endParaRPr lang="fr-CA"/>
          </a:p>
        </p:txBody>
      </p:sp>
    </p:spTree>
    <p:extLst>
      <p:ext uri="{BB962C8B-B14F-4D97-AF65-F5344CB8AC3E}">
        <p14:creationId xmlns:p14="http://schemas.microsoft.com/office/powerpoint/2010/main" val="345469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C8C3B2-D832-46E3-947F-3C11E3F07F16}" type="slidenum">
              <a:rPr kumimoji="0" lang="en-CA"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1357534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September 17, 2018</a:t>
            </a:r>
          </a:p>
          <a:p>
            <a:pPr eaLnBrk="1" hangingPunct="1">
              <a:spcBef>
                <a:spcPct val="0"/>
              </a:spcBef>
            </a:pPr>
            <a:r>
              <a:rPr lang="en-US"/>
              <a:t>This record is coded “b” for AACR1. The form in 111 should not be used in an RDA record; if needed the record needs to be updated to RDA (including revising the form in 111).</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143</a:t>
            </a:fld>
            <a:endParaRPr lang="fr-CA"/>
          </a:p>
        </p:txBody>
      </p:sp>
    </p:spTree>
    <p:extLst>
      <p:ext uri="{BB962C8B-B14F-4D97-AF65-F5344CB8AC3E}">
        <p14:creationId xmlns:p14="http://schemas.microsoft.com/office/powerpoint/2010/main" val="3016139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144</a:t>
            </a:fld>
            <a:endParaRPr lang="fr-CA"/>
          </a:p>
        </p:txBody>
      </p:sp>
    </p:spTree>
    <p:extLst>
      <p:ext uri="{BB962C8B-B14F-4D97-AF65-F5344CB8AC3E}">
        <p14:creationId xmlns:p14="http://schemas.microsoft.com/office/powerpoint/2010/main" val="141900066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authorized access point cannot be used as a series.</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145</a:t>
            </a:fld>
            <a:endParaRPr lang="fr-CA"/>
          </a:p>
        </p:txBody>
      </p:sp>
    </p:spTree>
    <p:extLst>
      <p:ext uri="{BB962C8B-B14F-4D97-AF65-F5344CB8AC3E}">
        <p14:creationId xmlns:p14="http://schemas.microsoft.com/office/powerpoint/2010/main" val="33825029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All authorized access points created under the NACO authority program are appropriate for use in a 1XX or 7XX bibliographic field (so always code “a”); most are appropriate for use as a subject.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146</a:t>
            </a:fld>
            <a:endParaRPr lang="fr-CA"/>
          </a:p>
        </p:txBody>
      </p:sp>
    </p:spTree>
    <p:extLst>
      <p:ext uri="{BB962C8B-B14F-4D97-AF65-F5344CB8AC3E}">
        <p14:creationId xmlns:p14="http://schemas.microsoft.com/office/powerpoint/2010/main" val="37015373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authorized access point may be used in 100 and 700 fields (“Name use”) and in 600 fields (“Subj use”)</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147</a:t>
            </a:fld>
            <a:endParaRPr lang="fr-CA"/>
          </a:p>
        </p:txBody>
      </p:sp>
    </p:spTree>
    <p:extLst>
      <p:ext uri="{BB962C8B-B14F-4D97-AF65-F5344CB8AC3E}">
        <p14:creationId xmlns:p14="http://schemas.microsoft.com/office/powerpoint/2010/main" val="153301641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NAR for the earlier name of a place is valid for use as a name, but may not be used as a subject.  In addition to a 667 note explaining this, the fixed fields Subj (008/11) and Subj use (008/15) are also coded to indicate this.   With the correct coding in the fixed field, OCLC will not allow this heading to be controlled as a subject heading (either in 610 or 651).  It can still be used as an access point in a 110 or 710 field (Name use is coded “a”).</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148</a:t>
            </a:fld>
            <a:endParaRPr lang="fr-CA"/>
          </a:p>
        </p:txBody>
      </p:sp>
    </p:spTree>
    <p:extLst>
      <p:ext uri="{BB962C8B-B14F-4D97-AF65-F5344CB8AC3E}">
        <p14:creationId xmlns:p14="http://schemas.microsoft.com/office/powerpoint/2010/main" val="30789864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149</a:t>
            </a:fld>
            <a:endParaRPr lang="fr-CA"/>
          </a:p>
        </p:txBody>
      </p:sp>
    </p:spTree>
    <p:extLst>
      <p:ext uri="{BB962C8B-B14F-4D97-AF65-F5344CB8AC3E}">
        <p14:creationId xmlns:p14="http://schemas.microsoft.com/office/powerpoint/2010/main" val="380417547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replaced screen image and added arrows pointing to non-Latin script references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Coded “b” because of the non-Latin script (Hebrew and Cyrillic depicted in slide) 4XX fields</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150</a:t>
            </a:fld>
            <a:endParaRPr lang="fr-CA"/>
          </a:p>
        </p:txBody>
      </p:sp>
    </p:spTree>
    <p:extLst>
      <p:ext uri="{BB962C8B-B14F-4D97-AF65-F5344CB8AC3E}">
        <p14:creationId xmlns:p14="http://schemas.microsoft.com/office/powerpoint/2010/main" val="36857129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Feb. 24, 2014</a:t>
            </a:r>
          </a:p>
          <a:p>
            <a:pPr eaLnBrk="1" hangingPunct="1">
              <a:spcBef>
                <a:spcPct val="0"/>
              </a:spcBef>
            </a:pPr>
            <a:endParaRPr lang="en-US"/>
          </a:p>
          <a:p>
            <a:pPr eaLnBrk="1" hangingPunct="1">
              <a:spcBef>
                <a:spcPct val="0"/>
              </a:spcBef>
            </a:pPr>
            <a:r>
              <a:rPr lang="en-US"/>
              <a:t>A differentiated personal name is an authorized access point that is unique to the person described in the record. An undifferentiated personal name is an authorized access point that is used for more than one person (because they share the same name and nothing could be found to differentiate their authorized access points). More on this in the “Describing Persons” module.</a:t>
            </a:r>
          </a:p>
          <a:p>
            <a:pPr eaLnBrk="1" hangingPunct="1">
              <a:spcBef>
                <a:spcPct val="0"/>
              </a:spcBef>
            </a:pPr>
            <a:endParaRPr lang="en-US"/>
          </a:p>
          <a:p>
            <a:pPr eaLnBrk="1" hangingPunct="1">
              <a:spcBef>
                <a:spcPct val="0"/>
              </a:spcBef>
            </a:pPr>
            <a:r>
              <a:rPr lang="en-US"/>
              <a:t>Undifferentiated name records are no longer permitted under PCC policy, but you will still encounter undifferentiated name records in the LC/NACO authority file. We will learn what to do when we encounter these in the next module, Module 2.</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151</a:t>
            </a:fld>
            <a:endParaRPr lang="fr-CA"/>
          </a:p>
        </p:txBody>
      </p:sp>
    </p:spTree>
    <p:extLst>
      <p:ext uri="{BB962C8B-B14F-4D97-AF65-F5344CB8AC3E}">
        <p14:creationId xmlns:p14="http://schemas.microsoft.com/office/powerpoint/2010/main" val="20105886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authorized access point in this record is “differentiated”—it applies only to the science fiction/fantasy author Terry Pratchett.</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152</a:t>
            </a:fld>
            <a:endParaRPr lang="fr-CA"/>
          </a:p>
        </p:txBody>
      </p:sp>
    </p:spTree>
    <p:extLst>
      <p:ext uri="{BB962C8B-B14F-4D97-AF65-F5344CB8AC3E}">
        <p14:creationId xmlns:p14="http://schemas.microsoft.com/office/powerpoint/2010/main" val="288034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3 avril 2020</a:t>
            </a:r>
          </a:p>
          <a:p>
            <a:r>
              <a:rPr lang="fr-CA"/>
              <a:t>Comité des normes (relève du comité directeur) </a:t>
            </a:r>
          </a:p>
          <a:p>
            <a:endParaRPr lang="fr-CA"/>
          </a:p>
          <a:p>
            <a:r>
              <a:rPr lang="fr-CA"/>
              <a:t>Rôle : le comité assure le respect des normes, établit les pratiques communes et offre du soutien pour résoudre les cas problèmes, ou litigieux. </a:t>
            </a:r>
          </a:p>
          <a:p>
            <a:endParaRPr lang="fr-CA"/>
          </a:p>
          <a:p>
            <a:r>
              <a:rPr lang="fr-CA"/>
              <a:t>Composition : Ce comité sera formé d’experts qui devront être dégagés d’une partie de leurs tâches pour soutenir les bibliothèques participantes. 2 membres de BAC 2 membres de BAnQ 2 membres provenant des universités </a:t>
            </a:r>
          </a:p>
          <a:p>
            <a:endParaRPr lang="fr-CA"/>
          </a:p>
          <a:p>
            <a:r>
              <a:rPr lang="fr-CA"/>
              <a:t>Source: </a:t>
            </a:r>
            <a:r>
              <a:rPr lang="fr-CA" sz="1200" b="0" i="0" kern="1200">
                <a:solidFill>
                  <a:schemeClr val="tx1"/>
                </a:solidFill>
                <a:effectLst/>
                <a:latin typeface="+mn-lt"/>
                <a:ea typeface="+mn-ea"/>
                <a:cs typeface="+mn-cs"/>
              </a:rPr>
              <a:t>Fichier-commun-autorité-Bilan20180630(2) (5).pdf</a:t>
            </a:r>
          </a:p>
          <a:p>
            <a:endParaRPr lang="fr-CA" sz="1200" b="0" i="0" kern="1200">
              <a:solidFill>
                <a:schemeClr val="tx1"/>
              </a:solidFill>
              <a:effectLst/>
              <a:latin typeface="+mn-lt"/>
              <a:ea typeface="+mn-ea"/>
              <a:cs typeface="+mn-cs"/>
            </a:endParaRP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16</a:t>
            </a:fld>
            <a:endParaRPr lang="fr-CA"/>
          </a:p>
        </p:txBody>
      </p:sp>
    </p:spTree>
    <p:extLst>
      <p:ext uri="{BB962C8B-B14F-4D97-AF65-F5344CB8AC3E}">
        <p14:creationId xmlns:p14="http://schemas.microsoft.com/office/powerpoint/2010/main" val="22435506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updated speaker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authorized access point in this record is “undifferentiated”—it applies to three different individuals named Carol Jones.  One compiled Early Rush County marriages; one illustrated They shell be covered; and one is the co-author of Can anyone get on these?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Please note: this is an AACR2 record.  Undifferentiated name authority records in RDA NACO authority records are no longer created under PCC policies.  No additional individuals may be added to existing undifferentiated records either.</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153</a:t>
            </a:fld>
            <a:endParaRPr lang="fr-CA"/>
          </a:p>
        </p:txBody>
      </p:sp>
    </p:spTree>
    <p:extLst>
      <p:ext uri="{BB962C8B-B14F-4D97-AF65-F5344CB8AC3E}">
        <p14:creationId xmlns:p14="http://schemas.microsoft.com/office/powerpoint/2010/main" val="171588306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Nov.</a:t>
            </a:r>
            <a:r>
              <a:rPr lang="en-US" baseline="0"/>
              <a:t> 2, 2016</a:t>
            </a:r>
            <a:endParaRPr lang="en-US"/>
          </a:p>
          <a:p>
            <a:pPr eaLnBrk="1" hangingPunct="1">
              <a:spcBef>
                <a:spcPct val="0"/>
              </a:spcBef>
            </a:pPr>
            <a:endParaRPr lang="en-US"/>
          </a:p>
          <a:p>
            <a:pPr eaLnBrk="1" hangingPunct="1">
              <a:spcBef>
                <a:spcPct val="0"/>
              </a:spcBef>
            </a:pPr>
            <a:r>
              <a:rPr lang="en-US"/>
              <a:t>The entity on this record is not a person, so the “Name” position is coded “not applicable.” Records describing families (X00 3_), corporate bodies (X10), meetings (X11), places (X51), and works/expressions without an explicit creator (X30) are coded “n”. Records describing works or expressions that </a:t>
            </a:r>
            <a:r>
              <a:rPr lang="en-US" i="1"/>
              <a:t>have</a:t>
            </a:r>
            <a:r>
              <a:rPr lang="en-US"/>
              <a:t> an explicit personal creator (authorized access point for the work/expression begins with the authorized access point for a person) are coded “a” or “b”, depending on how the record for the person is coded.</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154</a:t>
            </a:fld>
            <a:endParaRPr lang="fr-CA"/>
          </a:p>
        </p:txBody>
      </p:sp>
    </p:spTree>
    <p:extLst>
      <p:ext uri="{BB962C8B-B14F-4D97-AF65-F5344CB8AC3E}">
        <p14:creationId xmlns:p14="http://schemas.microsoft.com/office/powerpoint/2010/main" val="47870932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list of all codes and their definitions and notes about the DCM Z1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There are a few other possible codes, but “a” or “c” are what NACO catalogers will use. “c” is rarely used, normally because the cataloger does not have enough information to decide what the preferred name of the entity is. This usually involves a language issue (e.g. for a corporate body the cataloger does not know the name of the body in its own language).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a - Fully established</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heading may be used without reservation in a bibliographic record. </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1" i="0" u="none" strike="noStrike" kern="1200">
                <a:solidFill>
                  <a:schemeClr val="tx1"/>
                </a:solidFill>
                <a:effectLst/>
                <a:latin typeface="+mn-lt"/>
                <a:ea typeface="+mn-ea"/>
                <a:cs typeface="+mn-cs"/>
              </a:rPr>
              <a:t>b - Memorandum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The heading is fully established but it has not been used in a bibliographic record. The authority work was done before the decision was made to not use the heading in a bibliographic record; however, the information is retained for probable future use. When the heading is used in a bibliographic record, code b may be changed to code a or c.</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1" i="0" u="none" strike="noStrike" kern="1200">
                <a:solidFill>
                  <a:schemeClr val="tx1"/>
                </a:solidFill>
                <a:effectLst/>
                <a:latin typeface="+mn-lt"/>
                <a:ea typeface="+mn-ea"/>
                <a:cs typeface="+mn-cs"/>
              </a:rPr>
              <a:t>c - Provisional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The heading cannot be formulated satisfactorily because of inadequate information. Further investigation should be made when the heading is next used in a bibliographic record. When the needed information is available, code c may be changed to code a. </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1" i="0" u="none" strike="noStrike" kern="1200">
                <a:solidFill>
                  <a:schemeClr val="tx1"/>
                </a:solidFill>
                <a:effectLst/>
                <a:latin typeface="+mn-lt"/>
                <a:ea typeface="+mn-ea"/>
                <a:cs typeface="+mn-cs"/>
              </a:rPr>
              <a:t>d - Preliminary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The heading is taken from a bibliographic record because the bibliographic item is not available at the time the heading is established. When the heading is used in a bibliographic record created from cataloging with an item in hand, code d may be changed to code a.</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1" i="0" u="none" strike="noStrike" kern="1200">
                <a:solidFill>
                  <a:schemeClr val="tx1"/>
                </a:solidFill>
                <a:effectLst/>
                <a:latin typeface="+mn-lt"/>
                <a:ea typeface="+mn-ea"/>
                <a:cs typeface="+mn-cs"/>
              </a:rPr>
              <a:t>n - Not applicable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1XX field contains an unestablished heading in a reference, subdivision, reference and subdivision, or node label record. </a:t>
            </a:r>
            <a:r>
              <a:rPr lang="en-US" sz="1200" b="0" i="0" kern="1200">
                <a:solidFill>
                  <a:schemeClr val="tx1"/>
                </a:solidFill>
                <a:effectLst/>
                <a:latin typeface="+mn-lt"/>
                <a:ea typeface="+mn-ea"/>
                <a:cs typeface="+mn-cs"/>
              </a:rPr>
              <a:t>​</a:t>
            </a:r>
            <a:br>
              <a:rPr lang="en-US" sz="1200" b="0" i="0" kern="1200">
                <a:solidFill>
                  <a:schemeClr val="tx1"/>
                </a:solidFill>
                <a:effectLst/>
                <a:latin typeface="+mn-lt"/>
                <a:ea typeface="+mn-ea"/>
                <a:cs typeface="+mn-cs"/>
              </a:rPr>
            </a:br>
            <a:r>
              <a:rPr lang="en-US" sz="1200" b="1" i="0" u="none" strike="noStrike" kern="1200">
                <a:solidFill>
                  <a:schemeClr val="tx1"/>
                </a:solidFill>
                <a:effectLst/>
                <a:latin typeface="+mn-lt"/>
                <a:ea typeface="+mn-ea"/>
                <a:cs typeface="+mn-cs"/>
              </a:rPr>
              <a:t>| - No attempt to code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DCM Z1 008/33 contains further details on when code “c” for provisional should be used, and what to do when using a preliminary (code “d”) record.  “Preliminary authority records (008/33 value ‘d’) generally are the result of retrospective projects. LC catalogers are expected to upgrade NARs coded preliminary when using the heading on a bibliographic record. PCC catalogers are expected to routinely upgrade NARs coded preliminary when making other modifications to the record.</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155</a:t>
            </a:fld>
            <a:endParaRPr lang="fr-CA"/>
          </a:p>
        </p:txBody>
      </p:sp>
    </p:spTree>
    <p:extLst>
      <p:ext uri="{BB962C8B-B14F-4D97-AF65-F5344CB8AC3E}">
        <p14:creationId xmlns:p14="http://schemas.microsoft.com/office/powerpoint/2010/main" val="96108327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record is “fully established”.</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156</a:t>
            </a:fld>
            <a:endParaRPr lang="fr-CA"/>
          </a:p>
        </p:txBody>
      </p:sp>
    </p:spTree>
    <p:extLst>
      <p:ext uri="{BB962C8B-B14F-4D97-AF65-F5344CB8AC3E}">
        <p14:creationId xmlns:p14="http://schemas.microsoft.com/office/powerpoint/2010/main" val="10302142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Dans </a:t>
            </a:r>
            <a:r>
              <a:rPr lang="en-US" sz="1200" b="0" i="0" u="none" strike="noStrike" kern="1200" err="1">
                <a:solidFill>
                  <a:schemeClr val="tx1"/>
                </a:solidFill>
                <a:effectLst/>
                <a:latin typeface="+mn-lt"/>
                <a:ea typeface="+mn-ea"/>
                <a:cs typeface="+mn-cs"/>
              </a:rPr>
              <a:t>ce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cas</a:t>
            </a:r>
            <a:r>
              <a:rPr lang="en-US" sz="1200" b="0" i="0" u="none" strike="noStrike" kern="1200">
                <a:solidFill>
                  <a:schemeClr val="tx1"/>
                </a:solidFill>
                <a:effectLst/>
                <a:latin typeface="+mn-lt"/>
                <a:ea typeface="+mn-ea"/>
                <a:cs typeface="+mn-cs"/>
              </a:rPr>
              <a:t>, le </a:t>
            </a:r>
            <a:r>
              <a:rPr lang="en-US" sz="1200" b="0" i="0" u="none" strike="noStrike" kern="1200" err="1">
                <a:solidFill>
                  <a:schemeClr val="tx1"/>
                </a:solidFill>
                <a:effectLst/>
                <a:latin typeface="+mn-lt"/>
                <a:ea typeface="+mn-ea"/>
                <a:cs typeface="+mn-cs"/>
              </a:rPr>
              <a:t>catalogueur</a:t>
            </a:r>
            <a:r>
              <a:rPr lang="en-US" sz="1200" b="0" i="0" u="none" strike="noStrike" kern="1200">
                <a:solidFill>
                  <a:schemeClr val="tx1"/>
                </a:solidFill>
                <a:effectLst/>
                <a:latin typeface="+mn-lt"/>
                <a:ea typeface="+mn-ea"/>
                <a:cs typeface="+mn-cs"/>
              </a:rPr>
              <a:t> ne </a:t>
            </a:r>
            <a:r>
              <a:rPr lang="en-US" sz="1200" b="0" i="0" u="none" strike="noStrike" kern="1200" err="1">
                <a:solidFill>
                  <a:schemeClr val="tx1"/>
                </a:solidFill>
                <a:effectLst/>
                <a:latin typeface="+mn-lt"/>
                <a:ea typeface="+mn-ea"/>
                <a:cs typeface="+mn-cs"/>
              </a:rPr>
              <a:t>connaissait</a:t>
            </a:r>
            <a:r>
              <a:rPr lang="en-US" sz="1200" b="0" i="0" u="none" strike="noStrike" kern="1200">
                <a:solidFill>
                  <a:schemeClr val="tx1"/>
                </a:solidFill>
                <a:effectLst/>
                <a:latin typeface="+mn-lt"/>
                <a:ea typeface="+mn-ea"/>
                <a:cs typeface="+mn-cs"/>
              </a:rPr>
              <a:t> pas la </a:t>
            </a:r>
            <a:r>
              <a:rPr lang="en-US" sz="1200" b="0" i="0" u="none" strike="noStrike" kern="1200" err="1">
                <a:solidFill>
                  <a:schemeClr val="tx1"/>
                </a:solidFill>
                <a:effectLst/>
                <a:latin typeface="+mn-lt"/>
                <a:ea typeface="+mn-ea"/>
                <a:cs typeface="+mn-cs"/>
              </a:rPr>
              <a:t>nationalité</a:t>
            </a:r>
            <a:r>
              <a:rPr lang="en-US" sz="1200" b="0" i="0" u="none" strike="noStrike" kern="1200">
                <a:solidFill>
                  <a:schemeClr val="tx1"/>
                </a:solidFill>
                <a:effectLst/>
                <a:latin typeface="+mn-lt"/>
                <a:ea typeface="+mn-ea"/>
                <a:cs typeface="+mn-cs"/>
              </a:rPr>
              <a:t> de la </a:t>
            </a:r>
            <a:r>
              <a:rPr lang="en-US" sz="1200" b="0" i="0" u="none" strike="noStrike" kern="1200" err="1">
                <a:solidFill>
                  <a:schemeClr val="tx1"/>
                </a:solidFill>
                <a:effectLst/>
                <a:latin typeface="+mn-lt"/>
                <a:ea typeface="+mn-ea"/>
                <a:cs typeface="+mn-cs"/>
              </a:rPr>
              <a:t>traductrice</a:t>
            </a:r>
            <a:r>
              <a:rPr lang="en-US" sz="1200" b="0" i="0" u="none" strike="noStrike" kern="1200">
                <a:solidFill>
                  <a:schemeClr val="tx1"/>
                </a:solidFill>
                <a:effectLst/>
                <a:latin typeface="+mn-lt"/>
                <a:ea typeface="+mn-ea"/>
                <a:cs typeface="+mn-cs"/>
              </a:rPr>
              <a:t> et ne </a:t>
            </a:r>
            <a:r>
              <a:rPr lang="en-US" sz="1200" b="0" i="0" u="none" strike="noStrike" kern="1200" err="1">
                <a:solidFill>
                  <a:schemeClr val="tx1"/>
                </a:solidFill>
                <a:effectLst/>
                <a:latin typeface="+mn-lt"/>
                <a:ea typeface="+mn-ea"/>
                <a:cs typeface="+mn-cs"/>
              </a:rPr>
              <a:t>pouvait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donc</a:t>
            </a:r>
            <a:r>
              <a:rPr lang="en-US" sz="1200" b="0" i="0" u="none" strike="noStrike" kern="1200">
                <a:solidFill>
                  <a:schemeClr val="tx1"/>
                </a:solidFill>
                <a:effectLst/>
                <a:latin typeface="+mn-lt"/>
                <a:ea typeface="+mn-ea"/>
                <a:cs typeface="+mn-cs"/>
              </a:rPr>
              <a:t> determiner </a:t>
            </a:r>
            <a:r>
              <a:rPr lang="en-US" sz="1200" b="0" i="0" u="none" strike="noStrike" kern="1200" err="1">
                <a:solidFill>
                  <a:schemeClr val="tx1"/>
                </a:solidFill>
                <a:effectLst/>
                <a:latin typeface="+mn-lt"/>
                <a:ea typeface="+mn-ea"/>
                <a:cs typeface="+mn-cs"/>
              </a:rPr>
              <a:t>si</a:t>
            </a:r>
            <a:r>
              <a:rPr lang="en-US" sz="1200" b="0" i="0" u="none" strike="noStrike" kern="1200">
                <a:solidFill>
                  <a:schemeClr val="tx1"/>
                </a:solidFill>
                <a:effectLst/>
                <a:latin typeface="+mn-lt"/>
                <a:ea typeface="+mn-ea"/>
                <a:cs typeface="+mn-cs"/>
              </a:rPr>
              <a:t> le nom </a:t>
            </a:r>
            <a:r>
              <a:rPr lang="en-US" sz="1200" b="0" i="0" u="none" strike="noStrike" kern="1200" err="1">
                <a:solidFill>
                  <a:schemeClr val="tx1"/>
                </a:solidFill>
                <a:effectLst/>
                <a:latin typeface="+mn-lt"/>
                <a:ea typeface="+mn-ea"/>
                <a:cs typeface="+mn-cs"/>
              </a:rPr>
              <a:t>privilégié</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était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écriture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latine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ou</a:t>
            </a:r>
            <a:r>
              <a:rPr lang="en-US" sz="1200" b="0" i="0" u="none" strike="noStrike" kern="1200">
                <a:solidFill>
                  <a:schemeClr val="tx1"/>
                </a:solidFill>
                <a:effectLst/>
                <a:latin typeface="+mn-lt"/>
                <a:ea typeface="+mn-ea"/>
                <a:cs typeface="+mn-cs"/>
              </a:rPr>
              <a:t> grecque et </a:t>
            </a:r>
            <a:r>
              <a:rPr lang="en-US" sz="1200" b="0" i="0" u="none" strike="noStrike" kern="1200" err="1">
                <a:solidFill>
                  <a:schemeClr val="tx1"/>
                </a:solidFill>
                <a:effectLst/>
                <a:latin typeface="+mn-lt"/>
                <a:ea typeface="+mn-ea"/>
                <a:cs typeface="+mn-cs"/>
              </a:rPr>
              <a:t>s’il</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devait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être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systématiquement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romanisé</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ou</a:t>
            </a:r>
            <a:r>
              <a:rPr lang="en-US" sz="1200" b="0" i="0" u="none" strike="noStrike" kern="1200">
                <a:solidFill>
                  <a:schemeClr val="tx1"/>
                </a:solidFill>
                <a:effectLst/>
                <a:latin typeface="+mn-lt"/>
                <a:ea typeface="+mn-ea"/>
                <a:cs typeface="+mn-cs"/>
              </a:rPr>
              <a:t> non.</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February 26, 2019: replaced example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this case the cataloger did not know the Mongolian name of the entity, so the code is “provisional”.   If the name in Mongolian becomes available later, the 110 should be changed and the level of establishment changed from “c” to “a”.</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157</a:t>
            </a:fld>
            <a:endParaRPr lang="fr-CA"/>
          </a:p>
        </p:txBody>
      </p:sp>
    </p:spTree>
    <p:extLst>
      <p:ext uri="{BB962C8B-B14F-4D97-AF65-F5344CB8AC3E}">
        <p14:creationId xmlns:p14="http://schemas.microsoft.com/office/powerpoint/2010/main" val="13677940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158</a:t>
            </a:fld>
            <a:endParaRPr lang="fr-CA"/>
          </a:p>
        </p:txBody>
      </p:sp>
    </p:spTree>
    <p:extLst>
      <p:ext uri="{BB962C8B-B14F-4D97-AF65-F5344CB8AC3E}">
        <p14:creationId xmlns:p14="http://schemas.microsoft.com/office/powerpoint/2010/main" val="136028264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4, 2019: updated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Coded blank because initially created by LC. The “Source” code is automatically entered by the software and is based on the MARC organization code in 040 $a. NACO catalogers should not attempt to change the code.</a:t>
            </a:r>
            <a:endParaRPr lang="en-US" sz="1200" b="0" i="0" kern="1200">
              <a:solidFill>
                <a:schemeClr val="tx1"/>
              </a:solidFill>
              <a:effectLst/>
              <a:latin typeface="+mn-lt"/>
              <a:ea typeface="+mn-ea"/>
              <a:cs typeface="+mn-cs"/>
            </a:endParaRPr>
          </a:p>
          <a:p>
            <a:pPr eaLnBrk="1" hangingPunct="1">
              <a:spcBef>
                <a:spcPct val="0"/>
              </a:spcBef>
            </a:pPr>
            <a:endParaRPr lang="en-US"/>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159</a:t>
            </a:fld>
            <a:endParaRPr lang="fr-CA"/>
          </a:p>
        </p:txBody>
      </p:sp>
    </p:spTree>
    <p:extLst>
      <p:ext uri="{BB962C8B-B14F-4D97-AF65-F5344CB8AC3E}">
        <p14:creationId xmlns:p14="http://schemas.microsoft.com/office/powerpoint/2010/main" val="244325578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8, 2019: replaced example with updated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Coded “c” because initially cataloged by a PCC library (</a:t>
            </a:r>
            <a:r>
              <a:rPr lang="en-US" sz="1200" b="0" i="0" u="none" strike="noStrike" kern="1200" err="1">
                <a:solidFill>
                  <a:schemeClr val="tx1"/>
                </a:solidFill>
                <a:effectLst/>
                <a:latin typeface="+mn-lt"/>
                <a:ea typeface="+mn-ea"/>
                <a:cs typeface="+mn-cs"/>
              </a:rPr>
              <a:t>CSt</a:t>
            </a:r>
            <a:r>
              <a:rPr lang="en-US" sz="1200" b="0" i="0" u="none" strike="noStrike" kern="1200">
                <a:solidFill>
                  <a:schemeClr val="tx1"/>
                </a:solidFill>
                <a:effectLst/>
                <a:latin typeface="+mn-lt"/>
                <a:ea typeface="+mn-ea"/>
                <a:cs typeface="+mn-cs"/>
              </a:rPr>
              <a:t> = Stanford University).</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160</a:t>
            </a:fld>
            <a:endParaRPr lang="fr-CA"/>
          </a:p>
        </p:txBody>
      </p:sp>
    </p:spTree>
    <p:extLst>
      <p:ext uri="{BB962C8B-B14F-4D97-AF65-F5344CB8AC3E}">
        <p14:creationId xmlns:p14="http://schemas.microsoft.com/office/powerpoint/2010/main" val="31311170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We’ve just gone over most of the fixed field values in the MARC authority record, but most are filled out automatically by the software. There are three, however, that need special attention (whether they’ve been automatically filled out or not) because their values vary more than the others.</a:t>
            </a:r>
          </a:p>
          <a:p>
            <a:pPr eaLnBrk="1" hangingPunct="1">
              <a:spcBef>
                <a:spcPct val="0"/>
              </a:spcBef>
            </a:pPr>
            <a:endParaRPr lang="en-US"/>
          </a:p>
          <a:p>
            <a:pPr eaLnBrk="1" hangingPunct="1">
              <a:spcBef>
                <a:spcPct val="0"/>
              </a:spcBef>
            </a:pPr>
            <a:r>
              <a:rPr lang="en-US"/>
              <a:t>This is the OCLC RDA authorities </a:t>
            </a:r>
            <a:r>
              <a:rPr lang="en-US" err="1"/>
              <a:t>workform</a:t>
            </a:r>
            <a:r>
              <a:rPr lang="en-US"/>
              <a:t>, showing these three fixed fields. When creating or editing authority records, pay particular attention to “Ref status”, “Auth status”, and “Name.”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161</a:t>
            </a:fld>
            <a:endParaRPr lang="fr-CA"/>
          </a:p>
        </p:txBody>
      </p:sp>
    </p:spTree>
    <p:extLst>
      <p:ext uri="{BB962C8B-B14F-4D97-AF65-F5344CB8AC3E}">
        <p14:creationId xmlns:p14="http://schemas.microsoft.com/office/powerpoint/2010/main" val="41854090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added speaker note about the PCC URIs in MARC Pilot Project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August 8, 2019: added 024 to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024: There is currently a moratorium on adding identifiers (including those in the form of URIs) to NARs.  However in 2020 the PCC started a URIs in MARC Pilot Project.  Participants in the project are permitted to revise or add this field in existing or new authority records.  These records will include a 667 note saying: “URIs added to this record for the PCC URI MARC Pilot. Please do not remove or edit the URIs.”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040: In new records, “$e </a:t>
            </a:r>
            <a:r>
              <a:rPr lang="en-US" sz="1200" b="0" i="0" u="none" strike="noStrike" kern="1200" err="1">
                <a:solidFill>
                  <a:schemeClr val="tx1"/>
                </a:solidFill>
                <a:effectLst/>
                <a:latin typeface="+mn-lt"/>
                <a:ea typeface="+mn-ea"/>
                <a:cs typeface="+mn-cs"/>
              </a:rPr>
              <a:t>rda</a:t>
            </a:r>
            <a:r>
              <a:rPr lang="en-US" sz="1200" b="0" i="0" u="none" strike="noStrike" kern="1200">
                <a:solidFill>
                  <a:schemeClr val="tx1"/>
                </a:solidFill>
                <a:effectLst/>
                <a:latin typeface="+mn-lt"/>
                <a:ea typeface="+mn-ea"/>
                <a:cs typeface="+mn-cs"/>
              </a:rPr>
              <a:t>” may be automatically added by default depending on your option settings. It needs to be added manually when upgrading pre-RDA records.</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162</a:t>
            </a:fld>
            <a:endParaRPr lang="fr-CA"/>
          </a:p>
        </p:txBody>
      </p:sp>
    </p:spTree>
    <p:extLst>
      <p:ext uri="{BB962C8B-B14F-4D97-AF65-F5344CB8AC3E}">
        <p14:creationId xmlns:p14="http://schemas.microsoft.com/office/powerpoint/2010/main" val="383060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1) As the library becomes more globalized, we are making more and more efforts to harmonize the rules and standards we work under, not just in MARC formats, but also in how to establish a unique identifier. </a:t>
            </a:r>
          </a:p>
          <a:p>
            <a:pPr eaLnBrk="1" hangingPunct="1">
              <a:spcBef>
                <a:spcPct val="0"/>
              </a:spcBef>
            </a:pPr>
            <a:r>
              <a:rPr lang="en-US"/>
              <a:t>2) There is still a great deal of work to be done, but international harmonization efforts continue to grow, and you are now going to be a part of that.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a:t>
            </a:fld>
            <a:endParaRPr lang="fr-CA"/>
          </a:p>
        </p:txBody>
      </p:sp>
    </p:spTree>
    <p:extLst>
      <p:ext uri="{BB962C8B-B14F-4D97-AF65-F5344CB8AC3E}">
        <p14:creationId xmlns:p14="http://schemas.microsoft.com/office/powerpoint/2010/main" val="13551995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b="0" i="0" kern="1200">
                <a:solidFill>
                  <a:schemeClr val="tx1"/>
                </a:solidFill>
                <a:effectLst/>
                <a:latin typeface="+mn-lt"/>
                <a:ea typeface="+mn-ea"/>
                <a:cs typeface="+mn-cs"/>
              </a:rPr>
              <a:t>February 4, 2019</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163</a:t>
            </a:fld>
            <a:endParaRPr lang="fr-CA"/>
          </a:p>
        </p:txBody>
      </p:sp>
    </p:spTree>
    <p:extLst>
      <p:ext uri="{BB962C8B-B14F-4D97-AF65-F5344CB8AC3E}">
        <p14:creationId xmlns:p14="http://schemas.microsoft.com/office/powerpoint/2010/main" val="60855788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3067959-12C1-4BB7-B697-6AEF947FB3D4}" type="slidenum">
              <a:rPr lang="fr-CA" smtClean="0"/>
              <a:t>164</a:t>
            </a:fld>
            <a:endParaRPr lang="fr-CA"/>
          </a:p>
        </p:txBody>
      </p:sp>
    </p:spTree>
    <p:extLst>
      <p:ext uri="{BB962C8B-B14F-4D97-AF65-F5344CB8AC3E}">
        <p14:creationId xmlns:p14="http://schemas.microsoft.com/office/powerpoint/2010/main" val="42157165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updated notes with information about the URIs in MARC Pilot Project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Field 024 can be used to record other standard identifiers, including URIs, for the entity described in the NAR. The DCM Z1 includes instructions for using this field, but there is currently a moratorium on adding it until best practices for recording URIs in the new subfields $0 and $1 are developed.  You can find numerous records in which the 024 field was added prior to the moratorium.  For the time being, no new 024s can be added to records.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2020 the PCC started a URIs in MARC Pilot Project.  Participants in the project are permitted to revise or add this field in existing or new authority records.  These records will include a 667 note saying: “URIs added to this record for the PCC URI MARC Pilot. Please do not remove or edit the URIs.”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165</a:t>
            </a:fld>
            <a:endParaRPr lang="fr-CA"/>
          </a:p>
        </p:txBody>
      </p:sp>
    </p:spTree>
    <p:extLst>
      <p:ext uri="{BB962C8B-B14F-4D97-AF65-F5344CB8AC3E}">
        <p14:creationId xmlns:p14="http://schemas.microsoft.com/office/powerpoint/2010/main" val="344694547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8, 2019: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Example of an authority record with other standard identifiers (MARC 024) included.  There is currently a moratorium on adding this field to NARs.  PCC is developing best practices for recording URIs in field 024 subfields $0 and $1. </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166</a:t>
            </a:fld>
            <a:endParaRPr lang="fr-CA"/>
          </a:p>
        </p:txBody>
      </p:sp>
    </p:spTree>
    <p:extLst>
      <p:ext uri="{BB962C8B-B14F-4D97-AF65-F5344CB8AC3E}">
        <p14:creationId xmlns:p14="http://schemas.microsoft.com/office/powerpoint/2010/main" val="20410814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7, 2019: added subfields $u and $v</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February 26, 2019: added subfield $o and subfield $p</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DO NOT USE $q and $r until PCC implements. Until then, use $s for date of establishment and $t for date of termination.</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167</a:t>
            </a:fld>
            <a:endParaRPr lang="fr-CA"/>
          </a:p>
        </p:txBody>
      </p:sp>
    </p:spTree>
    <p:extLst>
      <p:ext uri="{BB962C8B-B14F-4D97-AF65-F5344CB8AC3E}">
        <p14:creationId xmlns:p14="http://schemas.microsoft.com/office/powerpoint/2010/main" val="13890881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updated notes to show that EDTF provides for other kinds of coded dates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Because PCC practice for formulating dates in the 046 field changed in 2015, you will encounter many older NACO records that do not have 046 field data formulated according to EDTF. If you are updating such a record, you must bring the 046 data up to current PCC standards.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slides show the most commonly forms of EDTF-coded dates (exact dates, probable dates, and approximate dates).  The EDTF standard provides for coding many other kinds of dates that could sometimes be needed in authority records.  Examples: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201X = an unspecified year in the 2010s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2010-21 = spring of 2010 (independent of location)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2010-29 = spring of 2010 in the Southern Hemisphere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[2010..2014] = one of the years from 2010 to 2014</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[..1760-12-03] = on or before 1760 December 3</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[1985..] = in 1985 or a later year</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168</a:t>
            </a:fld>
            <a:endParaRPr lang="fr-CA"/>
          </a:p>
        </p:txBody>
      </p:sp>
    </p:spTree>
    <p:extLst>
      <p:ext uri="{BB962C8B-B14F-4D97-AF65-F5344CB8AC3E}">
        <p14:creationId xmlns:p14="http://schemas.microsoft.com/office/powerpoint/2010/main" val="240343149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2330" eaLnBrk="1" hangingPunct="1">
              <a:spcBef>
                <a:spcPct val="0"/>
              </a:spcBef>
            </a:pPr>
            <a:r>
              <a:rPr lang="en-US"/>
              <a:t>Updated Oct. 27, 2016</a:t>
            </a:r>
          </a:p>
          <a:p>
            <a:pPr eaLnBrk="1" hangingPunct="1">
              <a:spcBef>
                <a:spcPct val="0"/>
              </a:spcBef>
            </a:pPr>
            <a:endParaRPr lang="en-US"/>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169</a:t>
            </a:fld>
            <a:endParaRPr lang="fr-CA"/>
          </a:p>
        </p:txBody>
      </p:sp>
    </p:spTree>
    <p:extLst>
      <p:ext uri="{BB962C8B-B14F-4D97-AF65-F5344CB8AC3E}">
        <p14:creationId xmlns:p14="http://schemas.microsoft.com/office/powerpoint/2010/main" val="84665738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Nov. 2, 2016</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170</a:t>
            </a:fld>
            <a:endParaRPr lang="fr-CA"/>
          </a:p>
        </p:txBody>
      </p:sp>
    </p:spTree>
    <p:extLst>
      <p:ext uri="{BB962C8B-B14F-4D97-AF65-F5344CB8AC3E}">
        <p14:creationId xmlns:p14="http://schemas.microsoft.com/office/powerpoint/2010/main" val="14508955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December 12, 2016</a:t>
            </a:r>
          </a:p>
          <a:p>
            <a:pPr eaLnBrk="1" hangingPunct="1">
              <a:spcBef>
                <a:spcPct val="0"/>
              </a:spcBef>
            </a:pPr>
            <a:endParaRPr lang="en-US"/>
          </a:p>
          <a:p>
            <a:pPr eaLnBrk="1" hangingPunct="1">
              <a:spcBef>
                <a:spcPct val="0"/>
              </a:spcBef>
            </a:pPr>
            <a:r>
              <a:rPr lang="en-US"/>
              <a:t>Date of birth</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171</a:t>
            </a:fld>
            <a:endParaRPr lang="fr-CA"/>
          </a:p>
        </p:txBody>
      </p:sp>
    </p:spTree>
    <p:extLst>
      <p:ext uri="{BB962C8B-B14F-4D97-AF65-F5344CB8AC3E}">
        <p14:creationId xmlns:p14="http://schemas.microsoft.com/office/powerpoint/2010/main" val="392339652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Replacement slide: December</a:t>
            </a:r>
            <a:r>
              <a:rPr lang="en-US" baseline="0"/>
              <a:t> 12,</a:t>
            </a:r>
            <a:r>
              <a:rPr lang="en-US"/>
              <a:t> 2016</a:t>
            </a:r>
            <a:endParaRPr lang="en-US" baseline="0"/>
          </a:p>
          <a:p>
            <a:endParaRPr lang="en-US"/>
          </a:p>
          <a:p>
            <a:r>
              <a:rPr lang="en-US"/>
              <a:t>Date of death</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172</a:t>
            </a:fld>
            <a:endParaRPr lang="fr-CA"/>
          </a:p>
        </p:txBody>
      </p:sp>
    </p:spTree>
    <p:extLst>
      <p:ext uri="{BB962C8B-B14F-4D97-AF65-F5344CB8AC3E}">
        <p14:creationId xmlns:p14="http://schemas.microsoft.com/office/powerpoint/2010/main" val="24470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Libraries have used the MARC format for exchanging information since the 1960s.  Efforts are now underway to transition to a new bibliographic framework that will better accommodate the future needs of the library community.  </a:t>
            </a:r>
          </a:p>
          <a:p>
            <a:pPr eaLnBrk="1" hangingPunct="1">
              <a:spcBef>
                <a:spcPct val="0"/>
              </a:spcBef>
            </a:pPr>
            <a:endParaRPr lang="en-US"/>
          </a:p>
          <a:p>
            <a:pPr eaLnBrk="1" hangingPunct="1">
              <a:spcBef>
                <a:spcPct val="0"/>
              </a:spcBef>
            </a:pPr>
            <a:r>
              <a:rPr lang="en-US"/>
              <a:t>The Library of Congress is leading the Bibliographic Framework Transition Initiative as a collaborative process.  LC contracted with </a:t>
            </a:r>
            <a:r>
              <a:rPr lang="en-US" err="1"/>
              <a:t>Zepheira</a:t>
            </a:r>
            <a:r>
              <a:rPr lang="en-US"/>
              <a:t> to provide a model as a starting point of discussion.</a:t>
            </a:r>
          </a:p>
          <a:p>
            <a:pPr eaLnBrk="1" hangingPunct="1">
              <a:spcBef>
                <a:spcPct val="0"/>
              </a:spcBef>
            </a:pPr>
            <a:endParaRPr lang="en-US"/>
          </a:p>
          <a:p>
            <a:pPr eaLnBrk="1" hangingPunct="1">
              <a:spcBef>
                <a:spcPct val="0"/>
              </a:spcBef>
            </a:pPr>
            <a:r>
              <a:rPr lang="en-US"/>
              <a:t>The proposed model is called BIBFRAME.  Early experiments are underway, but it will take time for the model to be fully developed and implemented.  We are still working in MARC 21 for now.</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a:t>
            </a:fld>
            <a:endParaRPr lang="fr-CA"/>
          </a:p>
        </p:txBody>
      </p:sp>
    </p:spTree>
    <p:extLst>
      <p:ext uri="{BB962C8B-B14F-4D97-AF65-F5344CB8AC3E}">
        <p14:creationId xmlns:p14="http://schemas.microsoft.com/office/powerpoint/2010/main" val="21975524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September 17, 2018: updated</a:t>
            </a:r>
            <a:r>
              <a:rPr lang="en-US" baseline="0"/>
              <a:t> slide and speaker notes to reflect policy change; deleted slide with link to 053 (literary author number) request form.</a:t>
            </a:r>
            <a:endParaRPr lang="en-US"/>
          </a:p>
          <a:p>
            <a:pPr eaLnBrk="1" hangingPunct="1">
              <a:spcBef>
                <a:spcPct val="0"/>
              </a:spcBef>
            </a:pPr>
            <a:endParaRPr lang="en-US"/>
          </a:p>
          <a:p>
            <a:pPr eaLnBrk="1" hangingPunct="1">
              <a:spcBef>
                <a:spcPct val="0"/>
              </a:spcBef>
            </a:pPr>
            <a:r>
              <a:rPr lang="en-US"/>
              <a:t>053 is an optional field but NACO libraries may add field</a:t>
            </a:r>
            <a:r>
              <a:rPr lang="en-US" baseline="0"/>
              <a:t> 053 for locally assigned LC classification numbers </a:t>
            </a:r>
            <a:r>
              <a:rPr lang="en-US"/>
              <a:t>associated with a personal name heading for literary authors who have written works of the imagination, other than works for children.</a:t>
            </a:r>
          </a:p>
          <a:p>
            <a:pPr eaLnBrk="1" hangingPunct="1">
              <a:spcBef>
                <a:spcPct val="0"/>
              </a:spcBef>
            </a:pPr>
            <a:endParaRPr lang="en-US"/>
          </a:p>
          <a:p>
            <a:pPr eaLnBrk="1" hangingPunct="1">
              <a:spcBef>
                <a:spcPct val="0"/>
              </a:spcBef>
            </a:pPr>
            <a:r>
              <a:rPr lang="en-US"/>
              <a:t>Previously, NACO members would suggest</a:t>
            </a:r>
            <a:r>
              <a:rPr lang="en-US" baseline="0"/>
              <a:t> literary author numbers to the Library of Congress; the suggestions were reviewed by LC staff and added to the name authority record as “LC-verified” with second indicator value “0”. </a:t>
            </a:r>
            <a:r>
              <a:rPr lang="en-US"/>
              <a:t>On July</a:t>
            </a:r>
            <a:r>
              <a:rPr lang="en-US" baseline="0"/>
              <a:t> 1, 2018, LC announced that it was discontinuing the NACO Literary Author Number Program. Instead, NACO members may input locally assigned literary author numbers in name authority records.</a:t>
            </a:r>
          </a:p>
          <a:p>
            <a:pPr eaLnBrk="1" hangingPunct="1">
              <a:spcBef>
                <a:spcPct val="0"/>
              </a:spcBef>
            </a:pPr>
            <a:endParaRPr lang="en-US" baseline="0"/>
          </a:p>
          <a:p>
            <a:pPr eaLnBrk="1" hangingPunct="1">
              <a:spcBef>
                <a:spcPct val="0"/>
              </a:spcBef>
            </a:pPr>
            <a:r>
              <a:rPr lang="en-US" baseline="0"/>
              <a:t>To include a literary author number in a differentiated NAR, the author must be classified in PA-PT and must not use successive cutter numbers. Literary author numbers cannot be included in undifferentiated personal name authority records or for authors classified in PZ.</a:t>
            </a:r>
          </a:p>
          <a:p>
            <a:pPr eaLnBrk="1" hangingPunct="1">
              <a:spcBef>
                <a:spcPct val="0"/>
              </a:spcBef>
            </a:pPr>
            <a:endParaRPr lang="en-US" baseline="0"/>
          </a:p>
          <a:p>
            <a:pPr eaLnBrk="1" hangingPunct="1">
              <a:spcBef>
                <a:spcPct val="0"/>
              </a:spcBef>
            </a:pPr>
            <a:r>
              <a:rPr lang="en-US" baseline="0"/>
              <a:t>There are also four conditions under which literary author numbers should not be added by NACO members:</a:t>
            </a:r>
          </a:p>
          <a:p>
            <a:pPr marL="228600" indent="-228600" eaLnBrk="1" hangingPunct="1">
              <a:spcBef>
                <a:spcPct val="0"/>
              </a:spcBef>
              <a:buAutoNum type="arabicPeriod"/>
            </a:pPr>
            <a:r>
              <a:rPr lang="en-US" baseline="0"/>
              <a:t>Literary authors whose name has changed significantly due to changes in cataloging rules, marital status, etc.</a:t>
            </a:r>
          </a:p>
          <a:p>
            <a:pPr marL="228600" indent="-228600" eaLnBrk="1" hangingPunct="1">
              <a:spcBef>
                <a:spcPct val="0"/>
              </a:spcBef>
              <a:buAutoNum type="arabicPeriod"/>
            </a:pPr>
            <a:r>
              <a:rPr lang="en-US" baseline="0"/>
              <a:t>Literary authors born before 1925</a:t>
            </a:r>
          </a:p>
          <a:p>
            <a:pPr marL="228600" indent="-228600" eaLnBrk="1" hangingPunct="1">
              <a:spcBef>
                <a:spcPct val="0"/>
              </a:spcBef>
              <a:buAutoNum type="arabicPeriod"/>
            </a:pPr>
            <a:r>
              <a:rPr lang="en-US" baseline="0"/>
              <a:t>Literary authors who have pseudonyms, regardless of date of birth</a:t>
            </a:r>
          </a:p>
          <a:p>
            <a:pPr marL="228600" indent="-228600" eaLnBrk="1" hangingPunct="1">
              <a:spcBef>
                <a:spcPct val="0"/>
              </a:spcBef>
              <a:buAutoNum type="arabicPeriod"/>
            </a:pPr>
            <a:r>
              <a:rPr lang="en-US" baseline="0"/>
              <a:t>Literary authors who have joint pseudonyms, regardless of date of birth</a:t>
            </a:r>
          </a:p>
          <a:p>
            <a:pPr marL="0" indent="0" eaLnBrk="1" hangingPunct="1">
              <a:spcBef>
                <a:spcPct val="0"/>
              </a:spcBef>
              <a:buNone/>
            </a:pPr>
            <a:r>
              <a:rPr lang="en-US" baseline="0"/>
              <a:t>In those cases, a proposal must be submitted through SACO to include the literary authors in the LC classification schedules. The LC Policy and Standards Division will add literary author numbers to the name authority records after the proposals are approved.</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174</a:t>
            </a:fld>
            <a:endParaRPr lang="fr-CA"/>
          </a:p>
        </p:txBody>
      </p:sp>
    </p:spTree>
    <p:extLst>
      <p:ext uri="{BB962C8B-B14F-4D97-AF65-F5344CB8AC3E}">
        <p14:creationId xmlns:p14="http://schemas.microsoft.com/office/powerpoint/2010/main" val="186098439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March 4, 2020: new slide showing indicator values and subfields that will be used</a:t>
            </a:r>
            <a:endParaRPr lang="en-US" baseline="0"/>
          </a:p>
          <a:p>
            <a:pPr eaLnBrk="1" hangingPunct="1">
              <a:spcBef>
                <a:spcPct val="0"/>
              </a:spcBef>
            </a:pPr>
            <a:endParaRPr lang="en-US"/>
          </a:p>
        </p:txBody>
      </p:sp>
      <p:sp>
        <p:nvSpPr>
          <p:cNvPr id="361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0DB284-4DDD-4293-8FE4-C151E0F5C779}" type="slidenum">
              <a:rPr lang="en-US">
                <a:cs typeface="Arial" charset="0"/>
              </a:rPr>
              <a:pPr fontAlgn="base">
                <a:spcBef>
                  <a:spcPct val="0"/>
                </a:spcBef>
                <a:spcAft>
                  <a:spcPct val="0"/>
                </a:spcAft>
                <a:defRPr/>
              </a:pPr>
              <a:t>175</a:t>
            </a:fld>
            <a:endParaRPr lang="en-US">
              <a:cs typeface="Arial" charset="0"/>
            </a:endParaRPr>
          </a:p>
        </p:txBody>
      </p:sp>
      <p:sp>
        <p:nvSpPr>
          <p:cNvPr id="2" name="Date Placeholder 1"/>
          <p:cNvSpPr>
            <a:spLocks noGrp="1"/>
          </p:cNvSpPr>
          <p:nvPr>
            <p:ph type="dt" idx="11"/>
          </p:nvPr>
        </p:nvSpPr>
        <p:spPr/>
        <p:txBody>
          <a:bodyPr/>
          <a:lstStyle/>
          <a:p>
            <a:pPr>
              <a:defRPr/>
            </a:pPr>
            <a:fld id="{9F58EF8E-8DF9-40F9-9569-D3997AE70AE3}" type="datetime1">
              <a:rPr lang="en-US" smtClean="0"/>
              <a:t>11/5/2020</a:t>
            </a:fld>
            <a:endParaRPr lang="en-US"/>
          </a:p>
        </p:txBody>
      </p:sp>
    </p:spTree>
    <p:extLst>
      <p:ext uri="{BB962C8B-B14F-4D97-AF65-F5344CB8AC3E}">
        <p14:creationId xmlns:p14="http://schemas.microsoft.com/office/powerpoint/2010/main" val="17962940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24 </a:t>
            </a:r>
            <a:r>
              <a:rPr lang="en-US" err="1">
                <a:cs typeface="Calibri"/>
              </a:rPr>
              <a:t>avril</a:t>
            </a:r>
            <a:r>
              <a:rPr lang="en-US">
                <a:cs typeface="Calibri"/>
              </a:rPr>
              <a:t> 2020</a:t>
            </a:r>
          </a:p>
          <a:p>
            <a:endParaRPr lang="en-US">
              <a:cs typeface="Calibri"/>
            </a:endParaRPr>
          </a:p>
          <a:p>
            <a:r>
              <a:rPr lang="en-US">
                <a:cs typeface="Calibri"/>
              </a:rPr>
              <a:t>La </a:t>
            </a:r>
            <a:r>
              <a:rPr lang="en-US" err="1">
                <a:cs typeface="Calibri"/>
              </a:rPr>
              <a:t>pratique</a:t>
            </a:r>
            <a:r>
              <a:rPr lang="en-US">
                <a:cs typeface="Calibri"/>
              </a:rPr>
              <a:t> de </a:t>
            </a:r>
            <a:r>
              <a:rPr lang="en-US" err="1">
                <a:cs typeface="Calibri"/>
              </a:rPr>
              <a:t>l'Université</a:t>
            </a:r>
            <a:r>
              <a:rPr lang="en-US">
                <a:cs typeface="Calibri"/>
              </a:rPr>
              <a:t> Laval </a:t>
            </a:r>
            <a:r>
              <a:rPr lang="en-US" err="1">
                <a:cs typeface="Calibri"/>
              </a:rPr>
              <a:t>illustrée</a:t>
            </a:r>
            <a:r>
              <a:rPr lang="en-US">
                <a:cs typeface="Calibri"/>
              </a:rPr>
              <a:t> dans la zone 053 </a:t>
            </a:r>
            <a:r>
              <a:rPr lang="en-US" err="1">
                <a:cs typeface="Calibri"/>
              </a:rPr>
              <a:t>donnée</a:t>
            </a:r>
            <a:r>
              <a:rPr lang="en-US">
                <a:cs typeface="Calibri"/>
              </a:rPr>
              <a:t> </a:t>
            </a:r>
            <a:r>
              <a:rPr lang="en-US" err="1">
                <a:cs typeface="Calibri"/>
              </a:rPr>
              <a:t>en</a:t>
            </a:r>
            <a:r>
              <a:rPr lang="en-US">
                <a:cs typeface="Calibri"/>
              </a:rPr>
              <a:t> </a:t>
            </a:r>
            <a:r>
              <a:rPr lang="en-US" err="1">
                <a:cs typeface="Calibri"/>
              </a:rPr>
              <a:t>exemple</a:t>
            </a:r>
            <a:r>
              <a:rPr lang="en-US">
                <a:cs typeface="Calibri"/>
              </a:rPr>
              <a:t> </a:t>
            </a:r>
            <a:r>
              <a:rPr lang="en-US" err="1">
                <a:cs typeface="Calibri"/>
              </a:rPr>
              <a:t>consiste</a:t>
            </a:r>
            <a:r>
              <a:rPr lang="en-US">
                <a:cs typeface="Calibri"/>
              </a:rPr>
              <a:t> à faire le cutter de </a:t>
            </a:r>
            <a:r>
              <a:rPr lang="en-US" err="1">
                <a:cs typeface="Calibri"/>
              </a:rPr>
              <a:t>l'auteur</a:t>
            </a:r>
            <a:r>
              <a:rPr lang="en-US">
                <a:cs typeface="Calibri"/>
              </a:rPr>
              <a:t> à la première </a:t>
            </a:r>
            <a:r>
              <a:rPr lang="en-US" err="1">
                <a:cs typeface="Calibri"/>
              </a:rPr>
              <a:t>lettre</a:t>
            </a:r>
            <a:r>
              <a:rPr lang="en-US">
                <a:cs typeface="Calibri"/>
              </a:rPr>
              <a:t> du nom de </a:t>
            </a:r>
            <a:r>
              <a:rPr lang="en-US" err="1">
                <a:cs typeface="Calibri"/>
              </a:rPr>
              <a:t>famille</a:t>
            </a:r>
            <a:r>
              <a:rPr lang="en-US">
                <a:cs typeface="Calibri"/>
              </a:rPr>
              <a:t>, </a:t>
            </a:r>
            <a:r>
              <a:rPr lang="en-US" err="1">
                <a:cs typeface="Calibri"/>
              </a:rPr>
              <a:t>contrairement</a:t>
            </a:r>
            <a:r>
              <a:rPr lang="en-US">
                <a:cs typeface="Calibri"/>
              </a:rPr>
              <a:t> à </a:t>
            </a:r>
            <a:r>
              <a:rPr lang="en-US" err="1">
                <a:cs typeface="Calibri"/>
              </a:rPr>
              <a:t>ce</a:t>
            </a:r>
            <a:r>
              <a:rPr lang="en-US">
                <a:cs typeface="Calibri"/>
              </a:rPr>
              <a:t> qui </a:t>
            </a:r>
            <a:r>
              <a:rPr lang="en-US" err="1">
                <a:cs typeface="Calibri"/>
              </a:rPr>
              <a:t>est</a:t>
            </a:r>
            <a:r>
              <a:rPr lang="en-US">
                <a:cs typeface="Calibri"/>
              </a:rPr>
              <a:t> </a:t>
            </a:r>
            <a:r>
              <a:rPr lang="en-US" err="1">
                <a:cs typeface="Calibri"/>
              </a:rPr>
              <a:t>prescrit</a:t>
            </a:r>
            <a:r>
              <a:rPr lang="en-US">
                <a:cs typeface="Calibri"/>
              </a:rPr>
              <a:t> dans la </a:t>
            </a:r>
            <a:r>
              <a:rPr lang="en-US" err="1">
                <a:cs typeface="Calibri"/>
              </a:rPr>
              <a:t>classe</a:t>
            </a:r>
            <a:r>
              <a:rPr lang="en-US">
                <a:cs typeface="Calibri"/>
              </a:rPr>
              <a:t> PS.</a:t>
            </a:r>
          </a:p>
          <a:p>
            <a:pPr eaLnBrk="1" hangingPunct="1">
              <a:spcBef>
                <a:spcPct val="0"/>
              </a:spcBef>
            </a:pPr>
            <a:endParaRPr lang="en-US"/>
          </a:p>
          <a:p>
            <a:pPr eaLnBrk="1" hangingPunct="1">
              <a:spcBef>
                <a:spcPct val="0"/>
              </a:spcBef>
            </a:pPr>
            <a:endParaRPr lang="en-US"/>
          </a:p>
          <a:p>
            <a:pPr eaLnBrk="1" hangingPunct="1">
              <a:spcBef>
                <a:spcPct val="0"/>
              </a:spcBef>
            </a:pPr>
            <a:r>
              <a:rPr lang="en-US"/>
              <a:t>New: September 17, 2018</a:t>
            </a:r>
          </a:p>
          <a:p>
            <a:pPr eaLnBrk="1" hangingPunct="1">
              <a:spcBef>
                <a:spcPct val="0"/>
              </a:spcBef>
            </a:pPr>
            <a:r>
              <a:rPr lang="en-US"/>
              <a:t>To add a locally assigned literary author number in field 053, use second indicator “4” with your MARC</a:t>
            </a:r>
            <a:r>
              <a:rPr lang="en-US" baseline="0"/>
              <a:t> institution code in subfield $5. At this time, there is no limit to the number of locally assigned numbers that may be present in a name authority record.</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176</a:t>
            </a:fld>
            <a:endParaRPr lang="fr-CA"/>
          </a:p>
        </p:txBody>
      </p:sp>
    </p:spTree>
    <p:extLst>
      <p:ext uri="{BB962C8B-B14F-4D97-AF65-F5344CB8AC3E}">
        <p14:creationId xmlns:p14="http://schemas.microsoft.com/office/powerpoint/2010/main" val="107617489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May 1, 2013</a:t>
            </a:r>
          </a:p>
          <a:p>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177</a:t>
            </a:fld>
            <a:endParaRPr lang="fr-CA"/>
          </a:p>
        </p:txBody>
      </p:sp>
    </p:spTree>
    <p:extLst>
      <p:ext uri="{BB962C8B-B14F-4D97-AF65-F5344CB8AC3E}">
        <p14:creationId xmlns:p14="http://schemas.microsoft.com/office/powerpoint/2010/main" val="221941638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1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0DB284-4DDD-4293-8FE4-C151E0F5C779}" type="slidenum">
              <a:rPr lang="en-US">
                <a:cs typeface="Arial" charset="0"/>
              </a:rPr>
              <a:pPr fontAlgn="base">
                <a:spcBef>
                  <a:spcPct val="0"/>
                </a:spcBef>
                <a:spcAft>
                  <a:spcPct val="0"/>
                </a:spcAft>
                <a:defRPr/>
              </a:pPr>
              <a:t>178</a:t>
            </a:fld>
            <a:endParaRPr lang="en-US">
              <a:cs typeface="Arial" charset="0"/>
            </a:endParaRPr>
          </a:p>
        </p:txBody>
      </p:sp>
      <p:sp>
        <p:nvSpPr>
          <p:cNvPr id="2" name="Date Placeholder 1"/>
          <p:cNvSpPr>
            <a:spLocks noGrp="1"/>
          </p:cNvSpPr>
          <p:nvPr>
            <p:ph type="dt" idx="11"/>
          </p:nvPr>
        </p:nvSpPr>
        <p:spPr/>
        <p:txBody>
          <a:bodyPr/>
          <a:lstStyle/>
          <a:p>
            <a:pPr>
              <a:defRPr/>
            </a:pPr>
            <a:fld id="{9F58EF8E-8DF9-40F9-9569-D3997AE70AE3}" type="datetime1">
              <a:rPr lang="en-US" smtClean="0"/>
              <a:t>11/5/2020</a:t>
            </a:fld>
            <a:endParaRPr lang="en-US"/>
          </a:p>
        </p:txBody>
      </p:sp>
    </p:spTree>
    <p:extLst>
      <p:ext uri="{BB962C8B-B14F-4D97-AF65-F5344CB8AC3E}">
        <p14:creationId xmlns:p14="http://schemas.microsoft.com/office/powerpoint/2010/main" val="194926262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March 4, 2020: updated speaker notes with final sentence about updating 053s that really belong in 065</a:t>
            </a:r>
          </a:p>
          <a:p>
            <a:pPr eaLnBrk="1" hangingPunct="1">
              <a:spcBef>
                <a:spcPct val="0"/>
              </a:spcBef>
            </a:pPr>
            <a:endParaRPr lang="en-US"/>
          </a:p>
          <a:p>
            <a:pPr eaLnBrk="1" hangingPunct="1">
              <a:spcBef>
                <a:spcPct val="0"/>
              </a:spcBef>
            </a:pPr>
            <a:r>
              <a:rPr lang="en-US"/>
              <a:t>065:</a:t>
            </a:r>
            <a:r>
              <a:rPr lang="en-US" baseline="0"/>
              <a:t> Other Classification Number</a:t>
            </a:r>
            <a:endParaRPr lang="en-US"/>
          </a:p>
          <a:p>
            <a:pPr eaLnBrk="1" hangingPunct="1">
              <a:spcBef>
                <a:spcPct val="0"/>
              </a:spcBef>
            </a:pPr>
            <a:endParaRPr lang="en-US"/>
          </a:p>
          <a:p>
            <a:pPr eaLnBrk="1" hangingPunct="1">
              <a:spcBef>
                <a:spcPct val="0"/>
              </a:spcBef>
            </a:pPr>
            <a:r>
              <a:rPr lang="en-US" b="1"/>
              <a:t>LC</a:t>
            </a:r>
            <a:r>
              <a:rPr lang="en-US" b="1" baseline="0"/>
              <a:t> Guidelines Supplement</a:t>
            </a:r>
          </a:p>
          <a:p>
            <a:pPr eaLnBrk="1" hangingPunct="1">
              <a:spcBef>
                <a:spcPct val="0"/>
              </a:spcBef>
            </a:pPr>
            <a:endParaRPr lang="en-US" baseline="0"/>
          </a:p>
          <a:p>
            <a:pPr eaLnBrk="1" hangingPunct="1">
              <a:spcBef>
                <a:spcPct val="0"/>
              </a:spcBef>
            </a:pPr>
            <a:r>
              <a:rPr lang="en-US" sz="1200" kern="1200">
                <a:solidFill>
                  <a:schemeClr val="tx1"/>
                </a:solidFill>
                <a:effectLst/>
                <a:latin typeface="+mn-lt"/>
                <a:ea typeface="+mn-ea"/>
                <a:cs typeface="+mn-cs"/>
              </a:rPr>
              <a:t>This field may be supplied in a personal name heading only by Canadian agencies in consultation with LC’s Cooperative Programs Section. Its use is limited to classification numbers in the PS8000 schedule for Canadian literature. Other NACO participants should not supply, update, or delete this field.</a:t>
            </a:r>
          </a:p>
          <a:p>
            <a:pPr eaLnBrk="1" hangingPunct="1">
              <a:spcBef>
                <a:spcPct val="0"/>
              </a:spcBef>
            </a:pPr>
            <a:endParaRPr lang="en-US" sz="1200" kern="1200">
              <a:solidFill>
                <a:schemeClr val="tx1"/>
              </a:solidFill>
              <a:effectLst/>
              <a:latin typeface="+mn-lt"/>
              <a:ea typeface="+mn-ea"/>
              <a:cs typeface="+mn-cs"/>
            </a:endParaRPr>
          </a:p>
          <a:p>
            <a:pPr eaLnBrk="1" hangingPunct="1">
              <a:spcBef>
                <a:spcPct val="0"/>
              </a:spcBef>
            </a:pPr>
            <a:r>
              <a:rPr lang="en-US" sz="1200" b="1" kern="1200">
                <a:solidFill>
                  <a:schemeClr val="tx1"/>
                </a:solidFill>
                <a:effectLst/>
                <a:latin typeface="+mn-lt"/>
                <a:ea typeface="+mn-ea"/>
                <a:cs typeface="+mn-cs"/>
              </a:rPr>
              <a:t>DCM Z1</a:t>
            </a:r>
          </a:p>
          <a:p>
            <a:pPr eaLnBrk="1" hangingPunct="1">
              <a:spcBef>
                <a:spcPct val="0"/>
              </a:spcBef>
            </a:pPr>
            <a:endParaRPr lang="en-US" sz="1200" kern="1200">
              <a:solidFill>
                <a:schemeClr val="tx1"/>
              </a:solidFill>
              <a:effectLst/>
              <a:latin typeface="+mn-lt"/>
              <a:ea typeface="+mn-ea"/>
              <a:cs typeface="+mn-cs"/>
            </a:endParaRPr>
          </a:p>
          <a:p>
            <a:pPr eaLnBrk="1" hangingPunct="1">
              <a:spcBef>
                <a:spcPct val="0"/>
              </a:spcBef>
            </a:pPr>
            <a:r>
              <a:rPr lang="en-US" sz="1200" kern="1200">
                <a:solidFill>
                  <a:schemeClr val="tx1"/>
                </a:solidFill>
                <a:effectLst/>
                <a:latin typeface="+mn-lt"/>
                <a:ea typeface="+mn-ea"/>
                <a:cs typeface="+mn-cs"/>
              </a:rPr>
              <a:t>The 065 field may be used by Canadian agencies in consultation with LC’s Cooperative Programs Section for class PS8000 numbers. Other NACO participants should not supply, modify, or delete this field. Subfield $2 with value “</a:t>
            </a:r>
            <a:r>
              <a:rPr lang="en-US" sz="1200" kern="1200" err="1">
                <a:solidFill>
                  <a:schemeClr val="tx1"/>
                </a:solidFill>
                <a:effectLst/>
                <a:latin typeface="+mn-lt"/>
                <a:ea typeface="+mn-ea"/>
                <a:cs typeface="+mn-cs"/>
              </a:rPr>
              <a:t>fcps</a:t>
            </a:r>
            <a:r>
              <a:rPr lang="en-US" sz="1200" kern="1200">
                <a:solidFill>
                  <a:schemeClr val="tx1"/>
                </a:solidFill>
                <a:effectLst/>
                <a:latin typeface="+mn-lt"/>
                <a:ea typeface="+mn-ea"/>
                <a:cs typeface="+mn-cs"/>
              </a:rPr>
              <a:t>” is used to indicate </a:t>
            </a:r>
            <a:r>
              <a:rPr lang="en-US" sz="1200" i="1" kern="1200">
                <a:solidFill>
                  <a:schemeClr val="tx1"/>
                </a:solidFill>
                <a:effectLst/>
                <a:latin typeface="+mn-lt"/>
                <a:ea typeface="+mn-ea"/>
                <a:cs typeface="+mn-cs"/>
              </a:rPr>
              <a:t>Class PS8000 : a classification for Canadian literature </a:t>
            </a:r>
            <a:r>
              <a:rPr lang="en-US" sz="1200" kern="1200">
                <a:solidFill>
                  <a:schemeClr val="tx1"/>
                </a:solidFill>
                <a:effectLst/>
                <a:latin typeface="+mn-lt"/>
                <a:ea typeface="+mn-ea"/>
                <a:cs typeface="+mn-cs"/>
              </a:rPr>
              <a:t>as the source of the number. </a:t>
            </a:r>
          </a:p>
          <a:p>
            <a:pPr eaLnBrk="1" hangingPunct="1">
              <a:spcBef>
                <a:spcPct val="0"/>
              </a:spcBef>
            </a:pPr>
            <a:endParaRPr lang="en-US" sz="1200" kern="1200">
              <a:solidFill>
                <a:schemeClr val="tx1"/>
              </a:solidFill>
              <a:effectLst/>
              <a:latin typeface="+mn-lt"/>
              <a:ea typeface="+mn-ea"/>
              <a:cs typeface="+mn-cs"/>
            </a:endParaRPr>
          </a:p>
          <a:p>
            <a:pPr eaLnBrk="1" hangingPunct="1">
              <a:spcBef>
                <a:spcPct val="0"/>
              </a:spcBef>
            </a:pPr>
            <a:r>
              <a:rPr lang="en-US" sz="1200" i="1" kern="1200">
                <a:solidFill>
                  <a:schemeClr val="tx1"/>
                </a:solidFill>
                <a:effectLst/>
                <a:latin typeface="+mn-lt"/>
                <a:ea typeface="+mn-ea"/>
                <a:cs typeface="+mn-cs"/>
              </a:rPr>
              <a:t>Example:   </a:t>
            </a:r>
            <a:r>
              <a:rPr lang="en-US" sz="1200" kern="1200">
                <a:solidFill>
                  <a:schemeClr val="tx1"/>
                </a:solidFill>
                <a:effectLst/>
                <a:latin typeface="+mn-lt"/>
                <a:ea typeface="+mn-ea"/>
                <a:cs typeface="+mn-cs"/>
              </a:rPr>
              <a:t>065 ## $a PS8576.U57 $2 </a:t>
            </a:r>
            <a:r>
              <a:rPr lang="en-US" sz="1200" kern="1200" err="1">
                <a:solidFill>
                  <a:schemeClr val="tx1"/>
                </a:solidFill>
                <a:effectLst/>
                <a:latin typeface="+mn-lt"/>
                <a:ea typeface="+mn-ea"/>
                <a:cs typeface="+mn-cs"/>
              </a:rPr>
              <a:t>fcps</a:t>
            </a:r>
            <a:r>
              <a:rPr lang="en-US" sz="1200" kern="1200">
                <a:solidFill>
                  <a:schemeClr val="tx1"/>
                </a:solidFill>
                <a:effectLst/>
                <a:latin typeface="+mn-lt"/>
                <a:ea typeface="+mn-ea"/>
                <a:cs typeface="+mn-cs"/>
              </a:rPr>
              <a:t> $5 [MARC institution code]</a:t>
            </a:r>
          </a:p>
          <a:p>
            <a:pPr eaLnBrk="1" hangingPunct="1">
              <a:spcBef>
                <a:spcPct val="0"/>
              </a:spcBef>
            </a:pPr>
            <a:endParaRPr lang="en-US" sz="1200" kern="1200">
              <a:solidFill>
                <a:schemeClr val="tx1"/>
              </a:solidFill>
              <a:effectLst/>
              <a:latin typeface="+mn-lt"/>
              <a:ea typeface="+mn-ea"/>
              <a:cs typeface="+mn-cs"/>
            </a:endParaRPr>
          </a:p>
          <a:p>
            <a:pPr eaLnBrk="1" hangingPunct="1">
              <a:spcBef>
                <a:spcPct val="0"/>
              </a:spcBef>
            </a:pPr>
            <a:r>
              <a:rPr lang="en-US" sz="1200" i="1" kern="1200">
                <a:solidFill>
                  <a:schemeClr val="tx1"/>
                </a:solidFill>
                <a:effectLst/>
                <a:latin typeface="+mn-lt"/>
                <a:ea typeface="+mn-ea"/>
                <a:cs typeface="+mn-cs"/>
              </a:rPr>
              <a:t>Note</a:t>
            </a:r>
            <a:r>
              <a:rPr lang="en-US" sz="1200" kern="1200">
                <a:solidFill>
                  <a:schemeClr val="tx1"/>
                </a:solidFill>
                <a:effectLst/>
                <a:latin typeface="+mn-lt"/>
                <a:ea typeface="+mn-ea"/>
                <a:cs typeface="+mn-cs"/>
              </a:rPr>
              <a:t>: 065 didn’t validate in OCLC </a:t>
            </a:r>
            <a:r>
              <a:rPr lang="en-US" sz="1200" kern="1200" err="1">
                <a:solidFill>
                  <a:schemeClr val="tx1"/>
                </a:solidFill>
                <a:effectLst/>
                <a:latin typeface="+mn-lt"/>
                <a:ea typeface="+mn-ea"/>
                <a:cs typeface="+mn-cs"/>
              </a:rPr>
              <a:t>Connexion</a:t>
            </a:r>
            <a:r>
              <a:rPr lang="en-US" sz="1200" kern="1200">
                <a:solidFill>
                  <a:schemeClr val="tx1"/>
                </a:solidFill>
                <a:effectLst/>
                <a:latin typeface="+mn-lt"/>
                <a:ea typeface="+mn-ea"/>
                <a:cs typeface="+mn-cs"/>
              </a:rPr>
              <a:t> until March 2020. Prior to then some Canadian libraries may have put PS8000 numbers in 053.  Canadian agencies should move them to 065 when encountered.</a:t>
            </a:r>
            <a:endParaRPr lang="en-US"/>
          </a:p>
          <a:p>
            <a:endParaRPr lang="fr-CA"/>
          </a:p>
        </p:txBody>
      </p:sp>
      <p:sp>
        <p:nvSpPr>
          <p:cNvPr id="4" name="Espace réservé du numéro de diapositive 3"/>
          <p:cNvSpPr>
            <a:spLocks noGrp="1"/>
          </p:cNvSpPr>
          <p:nvPr>
            <p:ph type="sldNum" sz="quarter" idx="5"/>
          </p:nvPr>
        </p:nvSpPr>
        <p:spPr/>
        <p:txBody>
          <a:bodyPr/>
          <a:lstStyle/>
          <a:p>
            <a:fld id="{53067959-12C1-4BB7-B697-6AEF947FB3D4}" type="slidenum">
              <a:rPr lang="fr-CA" smtClean="0"/>
              <a:t>179</a:t>
            </a:fld>
            <a:endParaRPr lang="fr-CA"/>
          </a:p>
        </p:txBody>
      </p:sp>
    </p:spTree>
    <p:extLst>
      <p:ext uri="{BB962C8B-B14F-4D97-AF65-F5344CB8AC3E}">
        <p14:creationId xmlns:p14="http://schemas.microsoft.com/office/powerpoint/2010/main" val="392496288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24 </a:t>
            </a:r>
            <a:r>
              <a:rPr lang="en-US" err="1">
                <a:cs typeface="Calibri"/>
              </a:rPr>
              <a:t>avril</a:t>
            </a:r>
            <a:r>
              <a:rPr lang="en-US">
                <a:cs typeface="Calibri"/>
              </a:rPr>
              <a:t> 2020</a:t>
            </a:r>
          </a:p>
          <a:p>
            <a:endParaRPr lang="en-US">
              <a:cs typeface="Calibri"/>
            </a:endParaRPr>
          </a:p>
          <a:p>
            <a:r>
              <a:rPr lang="en-US">
                <a:cs typeface="Calibri"/>
              </a:rPr>
              <a:t>La </a:t>
            </a:r>
            <a:r>
              <a:rPr lang="en-US" err="1">
                <a:cs typeface="Calibri"/>
              </a:rPr>
              <a:t>pratique</a:t>
            </a:r>
            <a:r>
              <a:rPr lang="en-US">
                <a:cs typeface="Calibri"/>
              </a:rPr>
              <a:t> de </a:t>
            </a:r>
            <a:r>
              <a:rPr lang="en-US" err="1">
                <a:cs typeface="Calibri"/>
              </a:rPr>
              <a:t>l'Université</a:t>
            </a:r>
            <a:r>
              <a:rPr lang="en-US">
                <a:cs typeface="Calibri"/>
              </a:rPr>
              <a:t> Laval </a:t>
            </a:r>
            <a:r>
              <a:rPr lang="en-US" err="1">
                <a:cs typeface="Calibri"/>
              </a:rPr>
              <a:t>consiste</a:t>
            </a:r>
            <a:r>
              <a:rPr lang="en-US">
                <a:cs typeface="Calibri"/>
              </a:rPr>
              <a:t> à faire le cutter de </a:t>
            </a:r>
            <a:r>
              <a:rPr lang="en-US" err="1">
                <a:cs typeface="Calibri"/>
              </a:rPr>
              <a:t>l'auteur</a:t>
            </a:r>
            <a:r>
              <a:rPr lang="en-US">
                <a:cs typeface="Calibri"/>
              </a:rPr>
              <a:t> à la première </a:t>
            </a:r>
            <a:r>
              <a:rPr lang="en-US" err="1">
                <a:cs typeface="Calibri"/>
              </a:rPr>
              <a:t>lettre</a:t>
            </a:r>
            <a:r>
              <a:rPr lang="en-US">
                <a:cs typeface="Calibri"/>
              </a:rPr>
              <a:t> du nom de </a:t>
            </a:r>
            <a:r>
              <a:rPr lang="en-US" err="1">
                <a:cs typeface="Calibri"/>
              </a:rPr>
              <a:t>famille</a:t>
            </a:r>
            <a:r>
              <a:rPr lang="en-US">
                <a:cs typeface="Calibri"/>
              </a:rPr>
              <a:t>, </a:t>
            </a:r>
            <a:r>
              <a:rPr lang="en-US" err="1">
                <a:cs typeface="Calibri"/>
              </a:rPr>
              <a:t>contrairement</a:t>
            </a:r>
            <a:r>
              <a:rPr lang="en-US">
                <a:cs typeface="Calibri"/>
              </a:rPr>
              <a:t> à </a:t>
            </a:r>
            <a:r>
              <a:rPr lang="en-US" err="1">
                <a:cs typeface="Calibri"/>
              </a:rPr>
              <a:t>ce</a:t>
            </a:r>
            <a:r>
              <a:rPr lang="en-US">
                <a:cs typeface="Calibri"/>
              </a:rPr>
              <a:t> qui </a:t>
            </a:r>
            <a:r>
              <a:rPr lang="en-US" err="1">
                <a:cs typeface="Calibri"/>
              </a:rPr>
              <a:t>est</a:t>
            </a:r>
            <a:r>
              <a:rPr lang="en-US">
                <a:cs typeface="Calibri"/>
              </a:rPr>
              <a:t> </a:t>
            </a:r>
            <a:r>
              <a:rPr lang="en-US" err="1">
                <a:cs typeface="Calibri"/>
              </a:rPr>
              <a:t>prescrit</a:t>
            </a:r>
            <a:r>
              <a:rPr lang="en-US">
                <a:cs typeface="Calibri"/>
              </a:rPr>
              <a:t> dans la </a:t>
            </a:r>
            <a:r>
              <a:rPr lang="en-US" err="1">
                <a:cs typeface="Calibri"/>
              </a:rPr>
              <a:t>classe</a:t>
            </a:r>
            <a:r>
              <a:rPr lang="en-US">
                <a:cs typeface="Calibri"/>
              </a:rPr>
              <a:t> PS.</a:t>
            </a:r>
          </a:p>
        </p:txBody>
      </p:sp>
      <p:sp>
        <p:nvSpPr>
          <p:cNvPr id="4" name="Espace réservé du numéro de diapositive 3"/>
          <p:cNvSpPr>
            <a:spLocks noGrp="1"/>
          </p:cNvSpPr>
          <p:nvPr>
            <p:ph type="sldNum" sz="quarter" idx="5"/>
          </p:nvPr>
        </p:nvSpPr>
        <p:spPr/>
        <p:txBody>
          <a:bodyPr/>
          <a:lstStyle/>
          <a:p>
            <a:fld id="{53067959-12C1-4BB7-B697-6AEF947FB3D4}" type="slidenum">
              <a:rPr lang="fr-CA" smtClean="0"/>
              <a:t>180</a:t>
            </a:fld>
            <a:endParaRPr lang="fr-CA"/>
          </a:p>
        </p:txBody>
      </p:sp>
    </p:spTree>
    <p:extLst>
      <p:ext uri="{BB962C8B-B14F-4D97-AF65-F5344CB8AC3E}">
        <p14:creationId xmlns:p14="http://schemas.microsoft.com/office/powerpoint/2010/main" val="394683254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1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0DB284-4DDD-4293-8FE4-C151E0F5C779}" type="slidenum">
              <a:rPr lang="en-US">
                <a:cs typeface="Arial" charset="0"/>
              </a:rPr>
              <a:pPr fontAlgn="base">
                <a:spcBef>
                  <a:spcPct val="0"/>
                </a:spcBef>
                <a:spcAft>
                  <a:spcPct val="0"/>
                </a:spcAft>
                <a:defRPr/>
              </a:pPr>
              <a:t>181</a:t>
            </a:fld>
            <a:endParaRPr lang="en-US">
              <a:cs typeface="Arial" charset="0"/>
            </a:endParaRPr>
          </a:p>
        </p:txBody>
      </p:sp>
      <p:sp>
        <p:nvSpPr>
          <p:cNvPr id="2" name="Date Placeholder 1"/>
          <p:cNvSpPr>
            <a:spLocks noGrp="1"/>
          </p:cNvSpPr>
          <p:nvPr>
            <p:ph type="dt" idx="11"/>
          </p:nvPr>
        </p:nvSpPr>
        <p:spPr/>
        <p:txBody>
          <a:bodyPr/>
          <a:lstStyle/>
          <a:p>
            <a:pPr>
              <a:defRPr/>
            </a:pPr>
            <a:fld id="{9F58EF8E-8DF9-40F9-9569-D3997AE70AE3}" type="datetime1">
              <a:rPr lang="en-US" smtClean="0"/>
              <a:t>11/5/2020</a:t>
            </a:fld>
            <a:endParaRPr lang="en-US"/>
          </a:p>
        </p:txBody>
      </p:sp>
    </p:spTree>
    <p:extLst>
      <p:ext uri="{BB962C8B-B14F-4D97-AF65-F5344CB8AC3E}">
        <p14:creationId xmlns:p14="http://schemas.microsoft.com/office/powerpoint/2010/main" val="102266584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Note : </a:t>
            </a:r>
            <a:r>
              <a:rPr lang="en-US" err="1"/>
              <a:t>BAnQ</a:t>
            </a:r>
            <a:r>
              <a:rPr lang="en-US"/>
              <a:t> </a:t>
            </a:r>
            <a:r>
              <a:rPr lang="en-US" err="1"/>
              <a:t>inclut</a:t>
            </a:r>
            <a:r>
              <a:rPr lang="en-US"/>
              <a:t> le Cutter de </a:t>
            </a:r>
            <a:r>
              <a:rPr lang="en-US" err="1"/>
              <a:t>l’auteur</a:t>
            </a:r>
            <a:r>
              <a:rPr lang="en-US"/>
              <a:t> dans la </a:t>
            </a:r>
            <a:r>
              <a:rPr lang="en-US" err="1"/>
              <a:t>sous</a:t>
            </a:r>
            <a:r>
              <a:rPr lang="en-US"/>
              <a:t>-zone $a.</a:t>
            </a: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182</a:t>
            </a:fld>
            <a:endParaRPr lang="fr-CA"/>
          </a:p>
        </p:txBody>
      </p:sp>
    </p:spTree>
    <p:extLst>
      <p:ext uri="{BB962C8B-B14F-4D97-AF65-F5344CB8AC3E}">
        <p14:creationId xmlns:p14="http://schemas.microsoft.com/office/powerpoint/2010/main" val="12056881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p:cNvSpPr>
            <a:spLocks noGrp="1" noRot="1" noChangeAspect="1"/>
          </p:cNvSpPr>
          <p:nvPr>
            <p:ph type="sldImg"/>
          </p:nvPr>
        </p:nvSpPr>
        <p:spPr bwMode="auto">
          <a:noFill/>
          <a:ln>
            <a:solidFill>
              <a:srgbClr val="000000"/>
            </a:solidFill>
            <a:miter lim="800000"/>
            <a:headEnd/>
            <a:tailEnd/>
          </a:ln>
        </p:spPr>
      </p:sp>
      <p:sp>
        <p:nvSpPr>
          <p:cNvPr id="361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1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0DB284-4DDD-4293-8FE4-C151E0F5C779}" type="slidenum">
              <a:rPr lang="en-US">
                <a:cs typeface="Arial" charset="0"/>
              </a:rPr>
              <a:pPr fontAlgn="base">
                <a:spcBef>
                  <a:spcPct val="0"/>
                </a:spcBef>
                <a:spcAft>
                  <a:spcPct val="0"/>
                </a:spcAft>
                <a:defRPr/>
              </a:pPr>
              <a:t>183</a:t>
            </a:fld>
            <a:endParaRPr lang="en-US">
              <a:cs typeface="Arial" charset="0"/>
            </a:endParaRPr>
          </a:p>
        </p:txBody>
      </p:sp>
      <p:sp>
        <p:nvSpPr>
          <p:cNvPr id="2" name="Date Placeholder 1"/>
          <p:cNvSpPr>
            <a:spLocks noGrp="1"/>
          </p:cNvSpPr>
          <p:nvPr>
            <p:ph type="dt" idx="11"/>
          </p:nvPr>
        </p:nvSpPr>
        <p:spPr/>
        <p:txBody>
          <a:bodyPr/>
          <a:lstStyle/>
          <a:p>
            <a:pPr>
              <a:defRPr/>
            </a:pPr>
            <a:fld id="{9F58EF8E-8DF9-40F9-9569-D3997AE70AE3}" type="datetime1">
              <a:rPr lang="en-US" smtClean="0"/>
              <a:t>11/5/2020</a:t>
            </a:fld>
            <a:endParaRPr lang="en-US"/>
          </a:p>
        </p:txBody>
      </p:sp>
    </p:spTree>
    <p:extLst>
      <p:ext uri="{BB962C8B-B14F-4D97-AF65-F5344CB8AC3E}">
        <p14:creationId xmlns:p14="http://schemas.microsoft.com/office/powerpoint/2010/main" val="59313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a:t>
            </a:fld>
            <a:endParaRPr lang="fr-CA"/>
          </a:p>
        </p:txBody>
      </p:sp>
    </p:spTree>
    <p:extLst>
      <p:ext uri="{BB962C8B-B14F-4D97-AF65-F5344CB8AC3E}">
        <p14:creationId xmlns:p14="http://schemas.microsoft.com/office/powerpoint/2010/main" val="282846981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184</a:t>
            </a:fld>
            <a:endParaRPr lang="fr-CA"/>
          </a:p>
        </p:txBody>
      </p:sp>
    </p:spTree>
    <p:extLst>
      <p:ext uri="{BB962C8B-B14F-4D97-AF65-F5344CB8AC3E}">
        <p14:creationId xmlns:p14="http://schemas.microsoft.com/office/powerpoint/2010/main" val="36087043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Jun. 6, 2014</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185</a:t>
            </a:fld>
            <a:endParaRPr lang="fr-CA"/>
          </a:p>
        </p:txBody>
      </p:sp>
    </p:spTree>
    <p:extLst>
      <p:ext uri="{BB962C8B-B14F-4D97-AF65-F5344CB8AC3E}">
        <p14:creationId xmlns:p14="http://schemas.microsoft.com/office/powerpoint/2010/main" val="223850785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186</a:t>
            </a:fld>
            <a:endParaRPr lang="fr-CA"/>
          </a:p>
        </p:txBody>
      </p:sp>
    </p:spTree>
    <p:extLst>
      <p:ext uri="{BB962C8B-B14F-4D97-AF65-F5344CB8AC3E}">
        <p14:creationId xmlns:p14="http://schemas.microsoft.com/office/powerpoint/2010/main" val="51041724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December 12, 2016</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187</a:t>
            </a:fld>
            <a:endParaRPr lang="fr-CA"/>
          </a:p>
        </p:txBody>
      </p:sp>
    </p:spTree>
    <p:extLst>
      <p:ext uri="{BB962C8B-B14F-4D97-AF65-F5344CB8AC3E}">
        <p14:creationId xmlns:p14="http://schemas.microsoft.com/office/powerpoint/2010/main" val="174701485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updated slide with addition of $u, $v, $0, $1; added note about URIs in $0, $1, and $4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August 7, 2019: updated name of subfield $g; added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$3, and $4</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Only RDA elements applicable to all kinds of entities are covered here. Those specific to particular kinds of entities are discussed in the following modules.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is assumed that these places are or could be established in the NAF. If they have been, $2 </a:t>
            </a:r>
            <a:r>
              <a:rPr lang="en-US" sz="1200" b="0" i="0" u="none" strike="noStrike" kern="1200" err="1">
                <a:solidFill>
                  <a:schemeClr val="tx1"/>
                </a:solidFill>
                <a:effectLst/>
                <a:latin typeface="+mn-lt"/>
                <a:ea typeface="+mn-ea"/>
                <a:cs typeface="+mn-cs"/>
              </a:rPr>
              <a:t>naf</a:t>
            </a:r>
            <a:r>
              <a:rPr lang="en-US" sz="1200" b="0" i="0" u="none" strike="noStrike" kern="1200">
                <a:solidFill>
                  <a:schemeClr val="tx1"/>
                </a:solidFill>
                <a:effectLst/>
                <a:latin typeface="+mn-lt"/>
                <a:ea typeface="+mn-ea"/>
                <a:cs typeface="+mn-cs"/>
              </a:rPr>
              <a:t> may be added. If the place name comes from another thesaurus (e.g. LCSH), this needs to be indicated (“$2 </a:t>
            </a:r>
            <a:r>
              <a:rPr lang="en-US" sz="1200" b="0" i="0" u="none" strike="noStrike" kern="1200" err="1">
                <a:solidFill>
                  <a:schemeClr val="tx1"/>
                </a:solidFill>
                <a:effectLst/>
                <a:latin typeface="+mn-lt"/>
                <a:ea typeface="+mn-ea"/>
                <a:cs typeface="+mn-cs"/>
              </a:rPr>
              <a:t>lcsh</a:t>
            </a:r>
            <a:r>
              <a:rPr lang="en-US" sz="1200" b="0" i="0" u="none" strike="noStrike" kern="1200">
                <a:solidFill>
                  <a:schemeClr val="tx1"/>
                </a:solidFill>
                <a:effectLst/>
                <a:latin typeface="+mn-lt"/>
                <a:ea typeface="+mn-ea"/>
                <a:cs typeface="+mn-cs"/>
              </a:rPr>
              <a:t>”). If the name has not been established, omit $2, but formulate it the way it would be if it were established (e.g., include a larger place as a qualifier if appropriate).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URIs for places are being added to the 370 field in $0 and/or $1 by some participants of the URIs in MARC Pilot Project.  Subfield $4 can hold a code and/or a URI for the relationship.  Example: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370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Setting: $f Arizona $2 </a:t>
            </a:r>
            <a:r>
              <a:rPr lang="en-US" sz="1200" b="0" i="0" u="none" strike="noStrike" kern="1200" err="1">
                <a:solidFill>
                  <a:schemeClr val="tx1"/>
                </a:solidFill>
                <a:effectLst/>
                <a:latin typeface="+mn-lt"/>
                <a:ea typeface="+mn-ea"/>
                <a:cs typeface="+mn-cs"/>
              </a:rPr>
              <a:t>naf</a:t>
            </a:r>
            <a:r>
              <a:rPr lang="en-US" sz="1200" b="0" i="0" u="none" strike="noStrike" kern="1200">
                <a:solidFill>
                  <a:schemeClr val="tx1"/>
                </a:solidFill>
                <a:effectLst/>
                <a:latin typeface="+mn-lt"/>
                <a:ea typeface="+mn-ea"/>
                <a:cs typeface="+mn-cs"/>
              </a:rPr>
              <a:t> $4 http://id.loc.gov/vocabulary/relators/stg $0 http://id.loc.gov/authorities/names/n79034873 </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188</a:t>
            </a:fld>
            <a:endParaRPr lang="fr-CA"/>
          </a:p>
        </p:txBody>
      </p:sp>
    </p:spTree>
    <p:extLst>
      <p:ext uri="{BB962C8B-B14F-4D97-AF65-F5344CB8AC3E}">
        <p14:creationId xmlns:p14="http://schemas.microsoft.com/office/powerpoint/2010/main" val="349130810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September 17, 2018: 16.2.2.4 updated to reflect current RDA</a:t>
            </a:r>
            <a:r>
              <a:rPr lang="en-US" baseline="0"/>
              <a:t> language.</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189</a:t>
            </a:fld>
            <a:endParaRPr lang="fr-CA"/>
          </a:p>
        </p:txBody>
      </p:sp>
    </p:spTree>
    <p:extLst>
      <p:ext uri="{BB962C8B-B14F-4D97-AF65-F5344CB8AC3E}">
        <p14:creationId xmlns:p14="http://schemas.microsoft.com/office/powerpoint/2010/main" val="55627687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example for second bullet</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LOOK at B.11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the 370 field attribute for the associated place, use the authorized access point form found in the authority record in the LC/NAF.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If no authorized access point exists in the LC/NACO Authority File for the place, it is not necessary to create a NAR in order to code the 370 field. Use the RDA preferred name for the place, but note that when there is no authorized source, a subfield $2 cannot be added.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190</a:t>
            </a:fld>
            <a:endParaRPr lang="fr-CA"/>
          </a:p>
        </p:txBody>
      </p:sp>
    </p:spTree>
    <p:extLst>
      <p:ext uri="{BB962C8B-B14F-4D97-AF65-F5344CB8AC3E}">
        <p14:creationId xmlns:p14="http://schemas.microsoft.com/office/powerpoint/2010/main" val="380735354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12, 2019: added a neighborhood example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Take time to look at Appendix B.11. Suggestion: Write forms on the board before going to the next slide.</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191</a:t>
            </a:fld>
            <a:endParaRPr lang="fr-CA"/>
          </a:p>
        </p:txBody>
      </p:sp>
    </p:spTree>
    <p:extLst>
      <p:ext uri="{BB962C8B-B14F-4D97-AF65-F5344CB8AC3E}">
        <p14:creationId xmlns:p14="http://schemas.microsoft.com/office/powerpoint/2010/main" val="33559323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12, 2019: added “jurisdictions” to caption. Added note about DCM Z1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that 370 can be repeated, or alternately subfields can be repeated within a single 370.</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DCM Z1 370: For jurisdictions or other place names with authority records in the LC/NAF, use the authorized access point form as found, recording the source in subfield $2.</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192</a:t>
            </a:fld>
            <a:endParaRPr lang="fr-CA"/>
          </a:p>
        </p:txBody>
      </p:sp>
    </p:spTree>
    <p:extLst>
      <p:ext uri="{BB962C8B-B14F-4D97-AF65-F5344CB8AC3E}">
        <p14:creationId xmlns:p14="http://schemas.microsoft.com/office/powerpoint/2010/main" val="45931658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12, 2019: changed caption by adding “Non-jurisdictions”; changed Lake Tahoe coding from $e to $f; added info on use of other vocabularies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September 17, 2018: replaced “NACO AF” with standard abbreviation “NAF”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non-jurisdictions, other controlled vocabularies may be used in field 370.</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DCM Z1 370: For non-jurisdictions, prefer names from an authorized vocabulary such as LCSH and identify the source in subfield $2. If the name is not found in an authorized vocabulary, record it in field 370 without giving a subfield $2 (it is not necessary for SACO participants to submit a subject heading proposal.)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Subfield $2 for the source of the term must be provided for controlled terms.  Code from: </a:t>
            </a:r>
            <a:r>
              <a:rPr lang="en-US" sz="1200" b="0" i="1" u="sng" strike="noStrike" kern="1200">
                <a:solidFill>
                  <a:schemeClr val="tx1"/>
                </a:solidFill>
                <a:effectLst/>
                <a:latin typeface="+mn-lt"/>
                <a:ea typeface="+mn-ea"/>
                <a:cs typeface="+mn-cs"/>
                <a:hlinkClick r:id="rId3"/>
              </a:rPr>
              <a:t>Subject Heading and Term Source Codes</a:t>
            </a:r>
            <a:r>
              <a:rPr lang="en-US" sz="1200" b="0" i="0" u="none" strike="noStrike" kern="120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193</a:t>
            </a:fld>
            <a:endParaRPr lang="fr-CA"/>
          </a:p>
        </p:txBody>
      </p:sp>
    </p:spTree>
    <p:extLst>
      <p:ext uri="{BB962C8B-B14F-4D97-AF65-F5344CB8AC3E}">
        <p14:creationId xmlns:p14="http://schemas.microsoft.com/office/powerpoint/2010/main" val="367053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Feb. 24, 2014</a:t>
            </a:r>
          </a:p>
          <a:p>
            <a:pPr eaLnBrk="1" hangingPunct="1">
              <a:spcBef>
                <a:spcPct val="0"/>
              </a:spcBef>
            </a:pPr>
            <a:endParaRPr lang="en-US"/>
          </a:p>
          <a:p>
            <a:pPr eaLnBrk="1" hangingPunct="1">
              <a:spcBef>
                <a:spcPct val="0"/>
              </a:spcBef>
            </a:pPr>
            <a:r>
              <a:rPr lang="en-US"/>
              <a:t>1) The LC NACO Authority File is in constant flux, changing every 24 hours. </a:t>
            </a:r>
          </a:p>
          <a:p>
            <a:pPr eaLnBrk="1" hangingPunct="1">
              <a:spcBef>
                <a:spcPct val="0"/>
              </a:spcBef>
            </a:pPr>
            <a:r>
              <a:rPr lang="en-US"/>
              <a:t>2) NACO members modify authority records frequently.  In recent years, nearly half of NACO activity involved changes to existing records. As we transition to RDA, there are likely many more modifications than new records.</a:t>
            </a:r>
          </a:p>
          <a:p>
            <a:pPr eaLnBrk="1" hangingPunct="1">
              <a:spcBef>
                <a:spcPct val="0"/>
              </a:spcBef>
            </a:pPr>
            <a:r>
              <a:rPr lang="en-US"/>
              <a:t>	a) New information is constantly coming in through regular cataloging, so we can expect constant change. Even though this does cause a need for maintenance, it is nonetheless a good thing in the long run.</a:t>
            </a:r>
          </a:p>
          <a:p>
            <a:pPr eaLnBrk="1" hangingPunct="1">
              <a:spcBef>
                <a:spcPct val="0"/>
              </a:spcBef>
            </a:pPr>
            <a:r>
              <a:rPr lang="en-US"/>
              <a:t>	b) Remember that one of the most important rules of a shared database is to respect your colleagues. Everybody makes mistakes, and you are certainly free to modify an authority record if you discover an error in fact or form, or have new information to add. </a:t>
            </a:r>
          </a:p>
          <a:p>
            <a:pPr eaLnBrk="1" hangingPunct="1">
              <a:spcBef>
                <a:spcPct val="0"/>
              </a:spcBef>
            </a:pPr>
            <a:r>
              <a:rPr lang="en-US"/>
              <a:t>	c) But a difference of opinion is not an acceptable reason to make changes to the </a:t>
            </a:r>
            <a:r>
              <a:rPr lang="en-US" i="1"/>
              <a:t>authorized access point</a:t>
            </a:r>
            <a:r>
              <a:rPr lang="en-US"/>
              <a:t>. Reasons for making changes to an authorized access point include: conflict, author preference, record created in error, etc.</a:t>
            </a:r>
          </a:p>
          <a:p>
            <a:pPr eaLnBrk="1" hangingPunct="1">
              <a:spcBef>
                <a:spcPct val="0"/>
              </a:spcBef>
            </a:pPr>
            <a:r>
              <a:rPr lang="en-US"/>
              <a:t>	d) any other aspect of the record can be changed or added to, e.g., adding new RDA elements, new variant access points, etc.</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a:t>
            </a:fld>
            <a:endParaRPr lang="fr-CA"/>
          </a:p>
        </p:txBody>
      </p:sp>
    </p:spTree>
    <p:extLst>
      <p:ext uri="{BB962C8B-B14F-4D97-AF65-F5344CB8AC3E}">
        <p14:creationId xmlns:p14="http://schemas.microsoft.com/office/powerpoint/2010/main" val="129151879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December 12, 2016</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194</a:t>
            </a:fld>
            <a:endParaRPr lang="fr-CA"/>
          </a:p>
        </p:txBody>
      </p:sp>
    </p:spTree>
    <p:extLst>
      <p:ext uri="{BB962C8B-B14F-4D97-AF65-F5344CB8AC3E}">
        <p14:creationId xmlns:p14="http://schemas.microsoft.com/office/powerpoint/2010/main" val="197120453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added speaker note about $0 and $1</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August 8, 2019: added to speaker notes for instructions on what to choose when a language term is being recorded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February 26, 2019: added final paragraph about sign languages to speaker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DCM Z1: “Prefer language codes over language terms, using codes from the MARC Code List for Languages available at: http://www.loc.gov/marc/languages/langhome.html as the source for language codes. Use subfield $l (Language term) only to provide information not available in the MARC Code List for Languages. Encode multiple languages for a person or corporate body only if more than one language is used for publication, communication, etc.”</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LC PCC-PS for 6.11.1.3: “When recording the language of expression, base the name of the language on the form found in the current edition of </a:t>
            </a:r>
            <a:r>
              <a:rPr lang="en-US" sz="1200" b="0" i="0" u="sng" strike="noStrike" kern="1200">
                <a:solidFill>
                  <a:schemeClr val="tx1"/>
                </a:solidFill>
                <a:effectLst/>
                <a:latin typeface="+mn-lt"/>
                <a:ea typeface="+mn-ea"/>
                <a:cs typeface="+mn-cs"/>
                <a:hlinkClick r:id="rId3"/>
              </a:rPr>
              <a:t>MARC Code List for Languages</a:t>
            </a:r>
            <a:r>
              <a:rPr lang="en-US" sz="1200" b="0" i="0" u="none" strike="noStrike" kern="1200">
                <a:solidFill>
                  <a:schemeClr val="tx1"/>
                </a:solidFill>
                <a:effectLst/>
                <a:latin typeface="+mn-lt"/>
                <a:ea typeface="+mn-ea"/>
                <a:cs typeface="+mn-cs"/>
              </a:rPr>
              <a:t>”.  The language term for persons, families, and corporate bodies should also be based on the form found in the MARC code list.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Subfield $2 is not required when the </a:t>
            </a:r>
            <a:r>
              <a:rPr lang="en-US" sz="1200" b="0" i="1" u="sng" strike="noStrike" kern="1200">
                <a:solidFill>
                  <a:schemeClr val="tx1"/>
                </a:solidFill>
                <a:effectLst/>
                <a:latin typeface="+mn-lt"/>
                <a:ea typeface="+mn-ea"/>
                <a:cs typeface="+mn-cs"/>
                <a:hlinkClick r:id="rId4"/>
              </a:rPr>
              <a:t>MARC Code List for Languages</a:t>
            </a:r>
            <a:r>
              <a:rPr lang="en-US" sz="1200" b="0" i="0" u="none" strike="noStrike" kern="1200">
                <a:solidFill>
                  <a:schemeClr val="tx1"/>
                </a:solidFill>
                <a:effectLst/>
                <a:latin typeface="+mn-lt"/>
                <a:ea typeface="+mn-ea"/>
                <a:cs typeface="+mn-cs"/>
              </a:rPr>
              <a:t> is used as the language source code (second indicator value "#").  NACO institutions may supply an additional 377 field from another language code list by using second indicator value "7," with subfield $2 containing a code for a language source list taken from the list of MARC-registered language lists in </a:t>
            </a:r>
            <a:r>
              <a:rPr lang="en-US" sz="1200" b="0" i="1" u="none" strike="noStrike" kern="1200">
                <a:solidFill>
                  <a:schemeClr val="tx1"/>
                </a:solidFill>
                <a:effectLst/>
                <a:latin typeface="+mn-lt"/>
                <a:ea typeface="+mn-ea"/>
                <a:cs typeface="+mn-cs"/>
              </a:rPr>
              <a:t>Language Code and Term Source Codes </a:t>
            </a:r>
            <a:r>
              <a:rPr lang="en-US" sz="1200" b="0" i="0" u="none" strike="noStrike" kern="1200">
                <a:solidFill>
                  <a:schemeClr val="tx1"/>
                </a:solidFill>
                <a:effectLst/>
                <a:latin typeface="+mn-lt"/>
                <a:ea typeface="+mn-ea"/>
                <a:cs typeface="+mn-cs"/>
              </a:rPr>
              <a:t>(</a:t>
            </a:r>
            <a:r>
              <a:rPr lang="en-US" sz="1200" b="0" i="0" u="sng" strike="noStrike" kern="1200">
                <a:solidFill>
                  <a:schemeClr val="tx1"/>
                </a:solidFill>
                <a:effectLst/>
                <a:latin typeface="+mn-lt"/>
                <a:ea typeface="+mn-ea"/>
                <a:cs typeface="+mn-cs"/>
                <a:hlinkClick r:id="rId5"/>
              </a:rPr>
              <a:t>http://www.loc.gov/standards/sourcelist/language.html</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All entities except “work” can record an associated language. For persons, families, or corporate bodies, it is the language the entity USES to create works or expressions. For expressions, it is the language of the expression.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last example shows the language </a:t>
            </a:r>
            <a:r>
              <a:rPr lang="en-US" sz="1200" b="0" i="0" u="none" strike="noStrike" kern="1200" err="1">
                <a:solidFill>
                  <a:schemeClr val="tx1"/>
                </a:solidFill>
                <a:effectLst/>
                <a:latin typeface="+mn-lt"/>
                <a:ea typeface="+mn-ea"/>
                <a:cs typeface="+mn-cs"/>
              </a:rPr>
              <a:t>Abidji</a:t>
            </a:r>
            <a:r>
              <a:rPr lang="en-US" sz="1200" b="0" i="0" u="none" strike="noStrike" kern="1200">
                <a:solidFill>
                  <a:schemeClr val="tx1"/>
                </a:solidFill>
                <a:effectLst/>
                <a:latin typeface="+mn-lt"/>
                <a:ea typeface="+mn-ea"/>
                <a:cs typeface="+mn-cs"/>
              </a:rPr>
              <a:t>, which hasn’t been assigned its own MARC language code. It has instead been assigned the collective code “</a:t>
            </a:r>
            <a:r>
              <a:rPr lang="en-US" sz="1200" b="0" i="0" u="none" strike="noStrike" kern="1200" err="1">
                <a:solidFill>
                  <a:schemeClr val="tx1"/>
                </a:solidFill>
                <a:effectLst/>
                <a:latin typeface="+mn-lt"/>
                <a:ea typeface="+mn-ea"/>
                <a:cs typeface="+mn-cs"/>
              </a:rPr>
              <a:t>nic</a:t>
            </a:r>
            <a:r>
              <a:rPr lang="en-US" sz="1200" b="0" i="0" u="none" strike="noStrike" kern="1200">
                <a:solidFill>
                  <a:schemeClr val="tx1"/>
                </a:solidFill>
                <a:effectLst/>
                <a:latin typeface="+mn-lt"/>
                <a:ea typeface="+mn-ea"/>
                <a:cs typeface="+mn-cs"/>
              </a:rPr>
              <a:t>” for Niger-Kordofanian languages.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ISO 639-3 includes codes for the names of individual sign languages, which are lacking from MARC.  In MARC, there is just a single collective code “</a:t>
            </a:r>
            <a:r>
              <a:rPr lang="en-US" sz="1200" b="0" i="0" u="none" strike="noStrike" kern="1200" err="1">
                <a:solidFill>
                  <a:schemeClr val="tx1"/>
                </a:solidFill>
                <a:effectLst/>
                <a:latin typeface="+mn-lt"/>
                <a:ea typeface="+mn-ea"/>
                <a:cs typeface="+mn-cs"/>
              </a:rPr>
              <a:t>sgn</a:t>
            </a:r>
            <a:r>
              <a:rPr lang="en-US" sz="1200" b="0" i="0" u="none" strike="noStrike" kern="1200">
                <a:solidFill>
                  <a:schemeClr val="tx1"/>
                </a:solidFill>
                <a:effectLst/>
                <a:latin typeface="+mn-lt"/>
                <a:ea typeface="+mn-ea"/>
                <a:cs typeface="+mn-cs"/>
              </a:rPr>
              <a:t>” for all sign languages.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1" u="none" strike="noStrike" kern="1200">
                <a:solidFill>
                  <a:schemeClr val="tx1"/>
                </a:solidFill>
                <a:effectLst/>
                <a:latin typeface="+mn-lt"/>
                <a:ea typeface="+mn-ea"/>
                <a:cs typeface="+mn-cs"/>
              </a:rPr>
              <a:t>Note:</a:t>
            </a:r>
            <a:r>
              <a:rPr lang="en-US" sz="1200" b="0" i="0" u="none" strike="noStrike" kern="1200">
                <a:solidFill>
                  <a:schemeClr val="tx1"/>
                </a:solidFill>
                <a:effectLst/>
                <a:latin typeface="+mn-lt"/>
                <a:ea typeface="+mn-ea"/>
                <a:cs typeface="+mn-cs"/>
              </a:rPr>
              <a:t> Subfields $0 (authority record control number or standard identifier) and $1 (Real World Object URI) are not shown on the slide, but are also defined for the 377 field, and may be found in some records created or revised by participants in the PCC URIs in MARC Pilot Project.  Do note remove or edit them.  </a:t>
            </a:r>
            <a:r>
              <a:rPr lang="en-US" sz="1200" b="0" i="1" u="none" strike="noStrike" kern="1200">
                <a:solidFill>
                  <a:schemeClr val="tx1"/>
                </a:solidFill>
                <a:effectLst/>
                <a:latin typeface="+mn-lt"/>
                <a:ea typeface="+mn-ea"/>
                <a:cs typeface="+mn-cs"/>
              </a:rPr>
              <a:t>Example:</a:t>
            </a:r>
            <a:r>
              <a:rPr lang="en-US" sz="1200" b="0" i="0" u="none" strike="noStrike" kern="1200">
                <a:solidFill>
                  <a:schemeClr val="tx1"/>
                </a:solidFill>
                <a:effectLst/>
                <a:latin typeface="+mn-lt"/>
                <a:ea typeface="+mn-ea"/>
                <a:cs typeface="+mn-cs"/>
              </a:rPr>
              <a:t>  377   </a:t>
            </a:r>
            <a:r>
              <a:rPr lang="en-US" sz="1200" b="0" i="0" u="none" strike="noStrike" kern="1200" err="1">
                <a:solidFill>
                  <a:schemeClr val="tx1"/>
                </a:solidFill>
                <a:effectLst/>
                <a:latin typeface="+mn-lt"/>
                <a:ea typeface="+mn-ea"/>
                <a:cs typeface="+mn-cs"/>
              </a:rPr>
              <a:t>fre</a:t>
            </a:r>
            <a:r>
              <a:rPr lang="en-US" sz="1200" b="0" i="0" u="none" strike="noStrike" kern="1200">
                <a:solidFill>
                  <a:schemeClr val="tx1"/>
                </a:solidFill>
                <a:effectLst/>
                <a:latin typeface="+mn-lt"/>
                <a:ea typeface="+mn-ea"/>
                <a:cs typeface="+mn-cs"/>
              </a:rPr>
              <a:t> $0 http://id.loc.gov/vocabulary/languages/fre</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195</a:t>
            </a:fld>
            <a:endParaRPr lang="fr-CA"/>
          </a:p>
        </p:txBody>
      </p:sp>
    </p:spTree>
    <p:extLst>
      <p:ext uri="{BB962C8B-B14F-4D97-AF65-F5344CB8AC3E}">
        <p14:creationId xmlns:p14="http://schemas.microsoft.com/office/powerpoint/2010/main" val="195910370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December</a:t>
            </a:r>
            <a:r>
              <a:rPr lang="en-US" baseline="0"/>
              <a:t> 12</a:t>
            </a:r>
            <a:r>
              <a:rPr lang="en-US"/>
              <a:t>, 2016</a:t>
            </a:r>
          </a:p>
          <a:p>
            <a:pPr eaLnBrk="1" hangingPunct="1">
              <a:spcBef>
                <a:spcPct val="0"/>
              </a:spcBef>
            </a:pPr>
            <a:endParaRPr lang="en-US"/>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196</a:t>
            </a:fld>
            <a:endParaRPr lang="fr-CA"/>
          </a:p>
        </p:txBody>
      </p:sp>
    </p:spTree>
    <p:extLst>
      <p:ext uri="{BB962C8B-B14F-4D97-AF65-F5344CB8AC3E}">
        <p14:creationId xmlns:p14="http://schemas.microsoft.com/office/powerpoint/2010/main" val="340746482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January</a:t>
            </a:r>
            <a:r>
              <a:rPr lang="en-US" baseline="0"/>
              <a:t> 19, 2017 updated NAR (incl. current form for 375)</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197</a:t>
            </a:fld>
            <a:endParaRPr lang="fr-CA"/>
          </a:p>
        </p:txBody>
      </p:sp>
    </p:spTree>
    <p:extLst>
      <p:ext uri="{BB962C8B-B14F-4D97-AF65-F5344CB8AC3E}">
        <p14:creationId xmlns:p14="http://schemas.microsoft.com/office/powerpoint/2010/main" val="196454111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Jun. 6. 2014</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198</a:t>
            </a:fld>
            <a:endParaRPr lang="fr-CA"/>
          </a:p>
        </p:txBody>
      </p:sp>
    </p:spTree>
    <p:extLst>
      <p:ext uri="{BB962C8B-B14F-4D97-AF65-F5344CB8AC3E}">
        <p14:creationId xmlns:p14="http://schemas.microsoft.com/office/powerpoint/2010/main" val="217448399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revised bullet 3 to clarify that variant access points can only conflict with other variant access points in </a:t>
            </a:r>
            <a:r>
              <a:rPr lang="en-US" sz="1200" b="0" i="1" u="none" strike="noStrike" kern="1200">
                <a:solidFill>
                  <a:schemeClr val="tx1"/>
                </a:solidFill>
                <a:effectLst/>
                <a:latin typeface="+mn-lt"/>
                <a:ea typeface="+mn-ea"/>
                <a:cs typeface="+mn-cs"/>
              </a:rPr>
              <a:t>other</a:t>
            </a:r>
            <a:r>
              <a:rPr lang="en-US" sz="1200" b="0" i="0" u="none" strike="noStrike" kern="1200">
                <a:solidFill>
                  <a:schemeClr val="tx1"/>
                </a:solidFill>
                <a:effectLst/>
                <a:latin typeface="+mn-lt"/>
                <a:ea typeface="+mn-ea"/>
                <a:cs typeface="+mn-cs"/>
              </a:rPr>
              <a:t> NARs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April 2017, RDA was revised so variant access points can be constructed using either a preferred name or a variant name.</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199</a:t>
            </a:fld>
            <a:endParaRPr lang="fr-CA"/>
          </a:p>
        </p:txBody>
      </p:sp>
    </p:spTree>
    <p:extLst>
      <p:ext uri="{BB962C8B-B14F-4D97-AF65-F5344CB8AC3E}">
        <p14:creationId xmlns:p14="http://schemas.microsoft.com/office/powerpoint/2010/main" val="317686402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Oct. 26, 2016</a:t>
            </a:r>
          </a:p>
          <a:p>
            <a:pPr eaLnBrk="1" hangingPunct="1">
              <a:spcBef>
                <a:spcPct val="0"/>
              </a:spcBef>
            </a:pPr>
            <a:r>
              <a:rPr lang="en-US"/>
              <a:t>Note: the Hebrew reference displays in OCLC either to the right or the left of the screen, depending on how the user’s preferences are set.</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200</a:t>
            </a:fld>
            <a:endParaRPr lang="fr-CA"/>
          </a:p>
        </p:txBody>
      </p:sp>
    </p:spTree>
    <p:extLst>
      <p:ext uri="{BB962C8B-B14F-4D97-AF65-F5344CB8AC3E}">
        <p14:creationId xmlns:p14="http://schemas.microsoft.com/office/powerpoint/2010/main" val="301122053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a:solidFill>
                  <a:schemeClr val="tx1"/>
                </a:solidFill>
                <a:effectLst/>
                <a:latin typeface="+mn-lt"/>
                <a:ea typeface="+mn-ea"/>
                <a:cs typeface="+mn-cs"/>
              </a:rPr>
              <a:t>March 1, 2019</a:t>
            </a:r>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201</a:t>
            </a:fld>
            <a:endParaRPr lang="fr-CA"/>
          </a:p>
        </p:txBody>
      </p:sp>
    </p:spTree>
    <p:extLst>
      <p:ext uri="{BB962C8B-B14F-4D97-AF65-F5344CB8AC3E}">
        <p14:creationId xmlns:p14="http://schemas.microsoft.com/office/powerpoint/2010/main" val="239066335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a:solidFill>
                  <a:schemeClr val="tx1"/>
                </a:solidFill>
                <a:effectLst/>
                <a:latin typeface="+mn-lt"/>
                <a:ea typeface="+mn-ea"/>
                <a:cs typeface="+mn-cs"/>
              </a:rPr>
              <a:t>March 1, 2019</a:t>
            </a:r>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202</a:t>
            </a:fld>
            <a:endParaRPr lang="fr-CA"/>
          </a:p>
        </p:txBody>
      </p:sp>
    </p:spTree>
    <p:extLst>
      <p:ext uri="{BB962C8B-B14F-4D97-AF65-F5344CB8AC3E}">
        <p14:creationId xmlns:p14="http://schemas.microsoft.com/office/powerpoint/2010/main" val="32702557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Instructor may wish to have trainees look at the MARC authority format for this, which is found in the </a:t>
            </a:r>
            <a:r>
              <a:rPr lang="en-US" sz="1200" b="1" i="0" u="none" strike="noStrike" kern="1200">
                <a:solidFill>
                  <a:schemeClr val="tx1"/>
                </a:solidFill>
                <a:effectLst/>
                <a:latin typeface="+mn-lt"/>
                <a:ea typeface="+mn-ea"/>
                <a:cs typeface="+mn-cs"/>
              </a:rPr>
              <a:t>Tracings and References-General Information</a:t>
            </a:r>
            <a:r>
              <a:rPr lang="en-US" sz="1200" b="0" i="0" u="none" strike="noStrike" kern="1200">
                <a:solidFill>
                  <a:schemeClr val="tx1"/>
                </a:solidFill>
                <a:effectLst/>
                <a:latin typeface="+mn-lt"/>
                <a:ea typeface="+mn-ea"/>
                <a:cs typeface="+mn-cs"/>
              </a:rPr>
              <a:t> section (https://www.loc.gov/marc/authority/adtracing.html).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$w - Control subfield</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Up to four character positions (designated as $w/0, etc.) that indicate whether special instructions apply to the display of the heading in the 4XX or 5XX field and whether a tracing is restricted to the reference structure of a particular type of authority. Subfield $</a:t>
            </a:r>
            <a:r>
              <a:rPr lang="en-US" sz="1200" b="0" i="0" u="none" strike="noStrike" kern="1200" err="1">
                <a:solidFill>
                  <a:schemeClr val="tx1"/>
                </a:solidFill>
                <a:effectLst/>
                <a:latin typeface="+mn-lt"/>
                <a:ea typeface="+mn-ea"/>
                <a:cs typeface="+mn-cs"/>
              </a:rPr>
              <a:t>w</a:t>
            </a:r>
            <a:r>
              <a:rPr lang="en-US" sz="1200" b="0" i="0" u="none" strike="noStrike" kern="1200">
                <a:solidFill>
                  <a:schemeClr val="tx1"/>
                </a:solidFill>
                <a:effectLst/>
                <a:latin typeface="+mn-lt"/>
                <a:ea typeface="+mn-ea"/>
                <a:cs typeface="+mn-cs"/>
              </a:rPr>
              <a:t> need not be used if none of the characteristics is applicable. Because the definitions of the codes in subfield $w are dependent on the character position in which they occur, the coding of any character position mandates that each preceding character position contains a code or a fill character (|); succeeding character positions need not be used. For example, if $w/0 and $w/1 are not applicable but $w/2 is applicable, then $w/0 and $w/1 each contain code n (Not applicable) or a fill character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/0 - Special relationship</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/1 - Tracing use restriction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/2 - Earlier form of heading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One-character alphabetic code that indicates whether the heading in the 4XX field is an earlier form in which the name or subject was established either in the relevant national authority file or in an authority file other than the national authority file.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 - Pre-AACR 2 form of heading (national name authority file)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e - Earlier established form of heading (national authority file)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o - Earlier established form of heading (other authority file)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n - Not applicable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/3 - Reference display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One-character alphabetic code that enables the generation or suppression of a cross reference from a 4XX or 5XX field.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 - Reference not displayed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b - Reference not displayed, field 664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c - Reference not displayed, field 663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d - Reference not displayed, field 665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n - Not applicable</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203</a:t>
            </a:fld>
            <a:endParaRPr lang="fr-CA"/>
          </a:p>
        </p:txBody>
      </p:sp>
    </p:spTree>
    <p:extLst>
      <p:ext uri="{BB962C8B-B14F-4D97-AF65-F5344CB8AC3E}">
        <p14:creationId xmlns:p14="http://schemas.microsoft.com/office/powerpoint/2010/main" val="29344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1</a:t>
            </a:r>
            <a:r>
              <a:rPr lang="fr-CA" baseline="30000"/>
              <a:t>er</a:t>
            </a:r>
            <a:r>
              <a:rPr lang="fr-CA" baseline="0"/>
              <a:t> mai 2013</a:t>
            </a:r>
            <a:endParaRPr lang="fr-CA"/>
          </a:p>
        </p:txBody>
      </p:sp>
      <p:sp>
        <p:nvSpPr>
          <p:cNvPr id="4" name="Slide Number Placeholder 3"/>
          <p:cNvSpPr>
            <a:spLocks noGrp="1"/>
          </p:cNvSpPr>
          <p:nvPr>
            <p:ph type="sldNum" sz="quarter" idx="10"/>
          </p:nvPr>
        </p:nvSpPr>
        <p:spPr/>
        <p:txBody>
          <a:bodyPr/>
          <a:lstStyle/>
          <a:p>
            <a:fld id="{53067959-12C1-4BB7-B697-6AEF947FB3D4}" type="slidenum">
              <a:rPr lang="fr-CA" smtClean="0"/>
              <a:t>2</a:t>
            </a:fld>
            <a:endParaRPr lang="fr-CA"/>
          </a:p>
        </p:txBody>
      </p:sp>
    </p:spTree>
    <p:extLst>
      <p:ext uri="{BB962C8B-B14F-4D97-AF65-F5344CB8AC3E}">
        <p14:creationId xmlns:p14="http://schemas.microsoft.com/office/powerpoint/2010/main" val="2878808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1) This comes from the Statement of International Cataloging Principles developed by the </a:t>
            </a:r>
            <a:r>
              <a:rPr lang="en-US">
                <a:solidFill>
                  <a:srgbClr val="000000"/>
                </a:solidFill>
              </a:rPr>
              <a:t>International Federation of Library Associations (IFLA): http://www.ifla.org/files/assets/cataloguing/icp/icp_2009-en.pdf</a:t>
            </a:r>
          </a:p>
          <a:p>
            <a:pPr eaLnBrk="1" hangingPunct="1">
              <a:spcBef>
                <a:spcPct val="0"/>
              </a:spcBef>
            </a:pPr>
            <a:endParaRPr lang="en-US"/>
          </a:p>
          <a:p>
            <a:pPr eaLnBrk="1" hangingPunct="1">
              <a:spcBef>
                <a:spcPct val="0"/>
              </a:spcBef>
            </a:pPr>
            <a:r>
              <a:rPr lang="en-US"/>
              <a:t>2) Remember that this basic idea applies to all names, not just people. In fact, that is what we are covering in this entire course, all the different entities that have names or titles and therefore need unique identifiers.</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a:t>
            </a:fld>
            <a:endParaRPr lang="fr-CA"/>
          </a:p>
        </p:txBody>
      </p:sp>
    </p:spTree>
    <p:extLst>
      <p:ext uri="{BB962C8B-B14F-4D97-AF65-F5344CB8AC3E}">
        <p14:creationId xmlns:p14="http://schemas.microsoft.com/office/powerpoint/2010/main" val="359636220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1,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Joad example: 1949 </a:t>
            </a:r>
            <a:r>
              <a:rPr lang="en-US" sz="1200" b="0" i="1" u="none" strike="noStrike" kern="1200">
                <a:solidFill>
                  <a:schemeClr val="tx1"/>
                </a:solidFill>
                <a:effectLst/>
                <a:latin typeface="+mn-lt"/>
                <a:ea typeface="+mn-ea"/>
                <a:cs typeface="+mn-cs"/>
              </a:rPr>
              <a:t>ALA cataloging rules for author and title entries</a:t>
            </a:r>
            <a:r>
              <a:rPr lang="en-US" sz="1200" b="0" i="0" u="none" strike="noStrike" kern="1200">
                <a:solidFill>
                  <a:schemeClr val="tx1"/>
                </a:solidFill>
                <a:effectLst/>
                <a:latin typeface="+mn-lt"/>
                <a:ea typeface="+mn-ea"/>
                <a:cs typeface="+mn-cs"/>
              </a:rPr>
              <a:t> rule 37 called for forming the authorized access point based on the full form of the forenames rather than usage (as AACR2 and RDA require). Usage supports “Joad, C. E. M.”, not “Joad, Cyril Edwin </a:t>
            </a:r>
            <a:r>
              <a:rPr lang="en-US" sz="1200" b="0" i="0" u="none" strike="noStrike" kern="1200" err="1">
                <a:solidFill>
                  <a:schemeClr val="tx1"/>
                </a:solidFill>
                <a:effectLst/>
                <a:latin typeface="+mn-lt"/>
                <a:ea typeface="+mn-ea"/>
                <a:cs typeface="+mn-cs"/>
              </a:rPr>
              <a:t>Mitchinson</a:t>
            </a:r>
            <a:r>
              <a:rPr lang="en-US" sz="1200" b="0" i="0" u="none" strike="noStrike" kern="1200">
                <a:solidFill>
                  <a:schemeClr val="tx1"/>
                </a:solidFill>
                <a:effectLst/>
                <a:latin typeface="+mn-lt"/>
                <a:ea typeface="+mn-ea"/>
                <a:cs typeface="+mn-cs"/>
              </a:rPr>
              <a:t>” so the authorized access point was changed to reflect the current rules, but the previous form is appropriate as a variant access point.</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204</a:t>
            </a:fld>
            <a:endParaRPr lang="fr-CA"/>
          </a:p>
        </p:txBody>
      </p:sp>
    </p:spTree>
    <p:extLst>
      <p:ext uri="{BB962C8B-B14F-4D97-AF65-F5344CB8AC3E}">
        <p14:creationId xmlns:p14="http://schemas.microsoft.com/office/powerpoint/2010/main" val="125875548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1,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this NACO training does not cover authorized access points for musical works, but this is an example of the type of 4XX field that might be coded not to display in an RDA database.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Here is the order of what happened to this record: The AACR2 authorized access point was revised because of RDA; a new authorized access point was recorded in 100, and the previous one was re-recorded in 400 with $w </a:t>
            </a:r>
            <a:r>
              <a:rPr lang="en-US" sz="1200" b="0" i="0" u="none" strike="noStrike" kern="1200" err="1">
                <a:solidFill>
                  <a:schemeClr val="tx1"/>
                </a:solidFill>
                <a:effectLst/>
                <a:latin typeface="+mn-lt"/>
                <a:ea typeface="+mn-ea"/>
                <a:cs typeface="+mn-cs"/>
              </a:rPr>
              <a:t>nnea</a:t>
            </a:r>
            <a:r>
              <a:rPr lang="en-US" sz="1200" b="0" i="0" u="none" strike="noStrike" kern="1200">
                <a:solidFill>
                  <a:schemeClr val="tx1"/>
                </a:solidFill>
                <a:effectLst/>
                <a:latin typeface="+mn-lt"/>
                <a:ea typeface="+mn-ea"/>
                <a:cs typeface="+mn-cs"/>
              </a:rPr>
              <a:t>. A few years later Previn died. The name form in the 100 field was changed to reflect his updated authorized access point, but the form that had already been recorded in 400 as a previously authorized form was not changed. Once a 4XX is coded with $w </a:t>
            </a:r>
            <a:r>
              <a:rPr lang="en-US" sz="1200" b="0" i="0" u="none" strike="noStrike" kern="1200" err="1">
                <a:solidFill>
                  <a:schemeClr val="tx1"/>
                </a:solidFill>
                <a:effectLst/>
                <a:latin typeface="+mn-lt"/>
                <a:ea typeface="+mn-ea"/>
                <a:cs typeface="+mn-cs"/>
              </a:rPr>
              <a:t>nne</a:t>
            </a:r>
            <a:r>
              <a:rPr lang="en-US" sz="1200" b="0" i="0" u="none" strike="noStrike" kern="1200">
                <a:solidFill>
                  <a:schemeClr val="tx1"/>
                </a:solidFill>
                <a:effectLst/>
                <a:latin typeface="+mn-lt"/>
                <a:ea typeface="+mn-ea"/>
                <a:cs typeface="+mn-cs"/>
              </a:rPr>
              <a:t>, $w </a:t>
            </a:r>
            <a:r>
              <a:rPr lang="en-US" sz="1200" b="0" i="0" u="none" strike="noStrike" kern="1200" err="1">
                <a:solidFill>
                  <a:schemeClr val="tx1"/>
                </a:solidFill>
                <a:effectLst/>
                <a:latin typeface="+mn-lt"/>
                <a:ea typeface="+mn-ea"/>
                <a:cs typeface="+mn-cs"/>
              </a:rPr>
              <a:t>nna</a:t>
            </a:r>
            <a:r>
              <a:rPr lang="en-US" sz="1200" b="0" i="0" u="none" strike="noStrike" kern="1200">
                <a:solidFill>
                  <a:schemeClr val="tx1"/>
                </a:solidFill>
                <a:effectLst/>
                <a:latin typeface="+mn-lt"/>
                <a:ea typeface="+mn-ea"/>
                <a:cs typeface="+mn-cs"/>
              </a:rPr>
              <a:t>, $w </a:t>
            </a:r>
            <a:r>
              <a:rPr lang="en-US" sz="1200" b="0" i="0" u="none" strike="noStrike" kern="1200" err="1">
                <a:solidFill>
                  <a:schemeClr val="tx1"/>
                </a:solidFill>
                <a:effectLst/>
                <a:latin typeface="+mn-lt"/>
                <a:ea typeface="+mn-ea"/>
                <a:cs typeface="+mn-cs"/>
              </a:rPr>
              <a:t>nnea</a:t>
            </a:r>
            <a:r>
              <a:rPr lang="en-US" sz="1200" b="0" i="0" u="none" strike="noStrike" kern="1200">
                <a:solidFill>
                  <a:schemeClr val="tx1"/>
                </a:solidFill>
                <a:effectLst/>
                <a:latin typeface="+mn-lt"/>
                <a:ea typeface="+mn-ea"/>
                <a:cs typeface="+mn-cs"/>
              </a:rPr>
              <a:t>, or $w </a:t>
            </a:r>
            <a:r>
              <a:rPr lang="en-US" sz="1200" b="0" i="0" u="none" strike="noStrike" kern="1200" err="1">
                <a:solidFill>
                  <a:schemeClr val="tx1"/>
                </a:solidFill>
                <a:effectLst/>
                <a:latin typeface="+mn-lt"/>
                <a:ea typeface="+mn-ea"/>
                <a:cs typeface="+mn-cs"/>
              </a:rPr>
              <a:t>nnaa</a:t>
            </a:r>
            <a:r>
              <a:rPr lang="en-US" sz="1200" b="0" i="0" u="none" strike="noStrike" kern="1200">
                <a:solidFill>
                  <a:schemeClr val="tx1"/>
                </a:solidFill>
                <a:effectLst/>
                <a:latin typeface="+mn-lt"/>
                <a:ea typeface="+mn-ea"/>
                <a:cs typeface="+mn-cs"/>
              </a:rPr>
              <a:t>, it is frozen and not changed again.</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205</a:t>
            </a:fld>
            <a:endParaRPr lang="fr-CA"/>
          </a:p>
        </p:txBody>
      </p:sp>
    </p:spTree>
    <p:extLst>
      <p:ext uri="{BB962C8B-B14F-4D97-AF65-F5344CB8AC3E}">
        <p14:creationId xmlns:p14="http://schemas.microsoft.com/office/powerpoint/2010/main" val="42063674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1,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Pre-AACR2 form was based on 1949 ALA Cataloging Rules 144A, which called for inversion if the corporate body name began with a forename or initials of a personal name.</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206</a:t>
            </a:fld>
            <a:endParaRPr lang="fr-CA"/>
          </a:p>
        </p:txBody>
      </p:sp>
    </p:spTree>
    <p:extLst>
      <p:ext uri="{BB962C8B-B14F-4D97-AF65-F5344CB8AC3E}">
        <p14:creationId xmlns:p14="http://schemas.microsoft.com/office/powerpoint/2010/main" val="32797300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June 6, 2014</a:t>
            </a:r>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207</a:t>
            </a:fld>
            <a:endParaRPr lang="fr-CA"/>
          </a:p>
        </p:txBody>
      </p:sp>
    </p:spTree>
    <p:extLst>
      <p:ext uri="{BB962C8B-B14F-4D97-AF65-F5344CB8AC3E}">
        <p14:creationId xmlns:p14="http://schemas.microsoft.com/office/powerpoint/2010/main" val="24527281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Instructor may want to have trainees look at the MARC authority format section </a:t>
            </a:r>
            <a:r>
              <a:rPr lang="en-US" sz="1200" b="1" i="0" u="none" strike="noStrike" kern="1200">
                <a:solidFill>
                  <a:schemeClr val="tx1"/>
                </a:solidFill>
                <a:effectLst/>
                <a:latin typeface="+mn-lt"/>
                <a:ea typeface="+mn-ea"/>
                <a:cs typeface="+mn-cs"/>
              </a:rPr>
              <a:t>Tracings and References-General Information</a:t>
            </a:r>
            <a:r>
              <a:rPr lang="en-US" sz="1200" b="0" i="0" u="none" strike="noStrike" kern="1200">
                <a:solidFill>
                  <a:schemeClr val="tx1"/>
                </a:solidFill>
                <a:effectLst/>
                <a:latin typeface="+mn-lt"/>
                <a:ea typeface="+mn-ea"/>
                <a:cs typeface="+mn-cs"/>
              </a:rPr>
              <a:t> section (https://www.loc.gov/marc/authority/adtracing.html).</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$w - Control subfield</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Up to four character positions (designated as $w/0, etc.) that indicate whether special instructions apply to the display of the heading in the 4XX or 5XX field and whether a tracing is restricted to the reference structure of a particular type of authority. Subfield $</a:t>
            </a:r>
            <a:r>
              <a:rPr lang="en-US" sz="1200" b="0" i="0" u="none" strike="noStrike" kern="1200" err="1">
                <a:solidFill>
                  <a:schemeClr val="tx1"/>
                </a:solidFill>
                <a:effectLst/>
                <a:latin typeface="+mn-lt"/>
                <a:ea typeface="+mn-ea"/>
                <a:cs typeface="+mn-cs"/>
              </a:rPr>
              <a:t>w</a:t>
            </a:r>
            <a:r>
              <a:rPr lang="en-US" sz="1200" b="0" i="0" u="none" strike="noStrike" kern="1200">
                <a:solidFill>
                  <a:schemeClr val="tx1"/>
                </a:solidFill>
                <a:effectLst/>
                <a:latin typeface="+mn-lt"/>
                <a:ea typeface="+mn-ea"/>
                <a:cs typeface="+mn-cs"/>
              </a:rPr>
              <a:t> need not be used if none of the characteristics is applicable. Because the definitions of the codes in subfield $w are dependent on the character position in which they occur, the coding of any character position mandates that each preceding character position contains a code or a fill character (|); succeeding character positions need not be used. For example, if $w/0 and $w/1 are not applicable but $w/2 is applicable, then $w/0 and $w/1 each contain code n (Not applicable) or a fill character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/0 - Special relationship</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One-character alphabetic code that describes a relationship of an entity in a 4XX or 5XX field to that in the 1XX field that is more specific than the relationship implicit in the tag. The codes may be used to generate a special reference instruction phrase in a cross reference display.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 - Earlier heading h - Narrower term</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b - Later heading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 Reference instruction phrase in subfield $</a:t>
            </a:r>
            <a:r>
              <a:rPr lang="en-US" sz="1200" b="0" i="0" u="none" strike="noStrike" kern="1200" err="1">
                <a:solidFill>
                  <a:schemeClr val="tx1"/>
                </a:solidFill>
                <a:effectLst/>
                <a:latin typeface="+mn-lt"/>
                <a:ea typeface="+mn-ea"/>
                <a:cs typeface="+mn-cs"/>
              </a:rPr>
              <a:t>i</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d - Acronym n - Not applicable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f - Musical composition r - Relationship designation in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or $4</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g - Broader term t - Immediate parent body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NACO records, only codes “a”, “b”, and “r” are used in 5XX fields.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/1 - Tracing use restriction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/2 - Earlier form of heading</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/3 - Reference display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One-character alphabetic code that enables the generation or suppression of a cross reference from a 4XX or 5XX field.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 - Reference not displayed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b - Reference not displayed, field 664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c - Reference not displayed, field 663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d - Reference not displayed, field 665 used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n - Not applicable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208</a:t>
            </a:fld>
            <a:endParaRPr lang="fr-CA"/>
          </a:p>
        </p:txBody>
      </p:sp>
    </p:spTree>
    <p:extLst>
      <p:ext uri="{BB962C8B-B14F-4D97-AF65-F5344CB8AC3E}">
        <p14:creationId xmlns:p14="http://schemas.microsoft.com/office/powerpoint/2010/main" val="389716572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removed families from second bullet and notes; removed sentence “Subfield $4 is not used in NACO authority records” because it will be used in the future when URIs are added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/0 - Special relationship</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One-character alphabetic code that describes a relationship of an entity in a 4XX or 5XX field to that in the 1XX field that is more specific than the relationship implicit in the tag. The codes may be used to generate a special reference instruction phrase in a cross reference display.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a - Earlier heading</a:t>
            </a:r>
            <a:r>
              <a:rPr lang="en-US" sz="1200" b="0" i="0" u="none" strike="noStrike" kern="1200">
                <a:solidFill>
                  <a:schemeClr val="tx1"/>
                </a:solidFill>
                <a:effectLst/>
                <a:latin typeface="+mn-lt"/>
                <a:ea typeface="+mn-ea"/>
                <a:cs typeface="+mn-cs"/>
              </a:rPr>
              <a:t> h - Narrower term</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b - Later heading</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 Reference instruction phrase in subfield $</a:t>
            </a:r>
            <a:r>
              <a:rPr lang="en-US" sz="1200" b="0" i="0" u="none" strike="noStrike" kern="1200" err="1">
                <a:solidFill>
                  <a:schemeClr val="tx1"/>
                </a:solidFill>
                <a:effectLst/>
                <a:latin typeface="+mn-lt"/>
                <a:ea typeface="+mn-ea"/>
                <a:cs typeface="+mn-cs"/>
              </a:rPr>
              <a:t>i</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d - Acronym n - Not applicable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f - Musical composition </a:t>
            </a:r>
            <a:r>
              <a:rPr lang="en-US" sz="1200" b="1" i="0" u="none" strike="noStrike" kern="1200">
                <a:solidFill>
                  <a:schemeClr val="tx1"/>
                </a:solidFill>
                <a:effectLst/>
                <a:latin typeface="+mn-lt"/>
                <a:ea typeface="+mn-ea"/>
                <a:cs typeface="+mn-cs"/>
              </a:rPr>
              <a:t>r - Relationship designation in $</a:t>
            </a:r>
            <a:r>
              <a:rPr lang="en-US" sz="1200" b="1" i="0" u="none" strike="noStrike" kern="1200" err="1">
                <a:solidFill>
                  <a:schemeClr val="tx1"/>
                </a:solidFill>
                <a:effectLst/>
                <a:latin typeface="+mn-lt"/>
                <a:ea typeface="+mn-ea"/>
                <a:cs typeface="+mn-cs"/>
              </a:rPr>
              <a:t>i</a:t>
            </a:r>
            <a:r>
              <a:rPr lang="en-US" sz="1200" b="1" i="0" u="none" strike="noStrike" kern="1200">
                <a:solidFill>
                  <a:schemeClr val="tx1"/>
                </a:solidFill>
                <a:effectLst/>
                <a:latin typeface="+mn-lt"/>
                <a:ea typeface="+mn-ea"/>
                <a:cs typeface="+mn-cs"/>
              </a:rPr>
              <a:t> or $4</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g - Broader term t - Immediate parent body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NACO records, only codes “a”, “b”, and “r” are used in 5XX fields.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Code “r” means that the relationship is indicated in subfield $</a:t>
            </a:r>
            <a:r>
              <a:rPr lang="en-US" sz="1200" b="0" i="0" u="none" strike="noStrike" kern="1200" err="1">
                <a:solidFill>
                  <a:schemeClr val="tx1"/>
                </a:solidFill>
                <a:effectLst/>
                <a:latin typeface="+mn-lt"/>
                <a:ea typeface="+mn-ea"/>
                <a:cs typeface="+mn-cs"/>
              </a:rPr>
              <a:t>i</a:t>
            </a:r>
            <a:r>
              <a:rPr lang="en-US" sz="1200" b="0" i="0" u="none" strike="noStrike" kern="1200">
                <a:solidFill>
                  <a:schemeClr val="tx1"/>
                </a:solidFill>
                <a:effectLst/>
                <a:latin typeface="+mn-lt"/>
                <a:ea typeface="+mn-ea"/>
                <a:cs typeface="+mn-cs"/>
              </a:rPr>
              <a:t> (relationship designator) or subfield $4 (relationship code or URI).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and “b” are still used for jurisdictions because there are no relationship designators in RDA for earlier/later names of these entities. This will probably change after the “beta” RDA is implemented in 2021.</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209</a:t>
            </a:fld>
            <a:endParaRPr lang="fr-CA"/>
          </a:p>
        </p:txBody>
      </p:sp>
    </p:spTree>
    <p:extLst>
      <p:ext uri="{BB962C8B-B14F-4D97-AF65-F5344CB8AC3E}">
        <p14:creationId xmlns:p14="http://schemas.microsoft.com/office/powerpoint/2010/main" val="1929721657"/>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changed coding for families, added reciprocal place example, and replaced example in third bullet; updated speaker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Families: There are no relationship designators for earlier/later family names in RDA.  “a” and “b” do not validate in OCLC Connection with family names, so simple see also references must be used (no $w at all).  This will probably change after the “beta” RDA is implemented in 2021, since the “beta” RDA does include relationship elements for successor and predecessor families.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Places: “a” and “b” are still used for jurisdictions because there are no relationship designators in RDA for this relationship.  This will probably change after the “beta” RDA is implemented in 2021.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Fuller information about relationships is coming up in a few slides.</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210</a:t>
            </a:fld>
            <a:endParaRPr lang="fr-CA"/>
          </a:p>
        </p:txBody>
      </p:sp>
    </p:spTree>
    <p:extLst>
      <p:ext uri="{BB962C8B-B14F-4D97-AF65-F5344CB8AC3E}">
        <p14:creationId xmlns:p14="http://schemas.microsoft.com/office/powerpoint/2010/main" val="186335803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8, 2019: revised 663 to have punctuation between $b subfields agree with instructions in the FAQ – LC/PCC Practice for Creating NARs for Persons Who Use Pseudonyms.  No punctuation is given between separate instances of $b.</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coding here is intended to have systems display the note in field 663 </a:t>
            </a:r>
            <a:r>
              <a:rPr lang="en-US" sz="1200" b="0" i="1" u="none" strike="noStrike" kern="1200">
                <a:solidFill>
                  <a:schemeClr val="tx1"/>
                </a:solidFill>
                <a:effectLst/>
                <a:latin typeface="+mn-lt"/>
                <a:ea typeface="+mn-ea"/>
                <a:cs typeface="+mn-cs"/>
              </a:rPr>
              <a:t>instead of </a:t>
            </a:r>
            <a:r>
              <a:rPr lang="en-US" sz="1200" b="0" i="0" u="none" strike="noStrike" kern="1200">
                <a:solidFill>
                  <a:schemeClr val="tx1"/>
                </a:solidFill>
                <a:effectLst/>
                <a:latin typeface="+mn-lt"/>
                <a:ea typeface="+mn-ea"/>
                <a:cs typeface="+mn-cs"/>
              </a:rPr>
              <a:t>the see also references in the 500 fields.</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211</a:t>
            </a:fld>
            <a:endParaRPr lang="fr-CA"/>
          </a:p>
        </p:txBody>
      </p:sp>
    </p:spTree>
    <p:extLst>
      <p:ext uri="{BB962C8B-B14F-4D97-AF65-F5344CB8AC3E}">
        <p14:creationId xmlns:p14="http://schemas.microsoft.com/office/powerpoint/2010/main" val="183826778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Results of a browse author search for </a:t>
            </a:r>
            <a:r>
              <a:rPr lang="en-US" sz="1200" b="0" i="0" u="none" strike="noStrike" kern="1200" err="1">
                <a:solidFill>
                  <a:schemeClr val="tx1"/>
                </a:solidFill>
                <a:effectLst/>
                <a:latin typeface="+mn-lt"/>
                <a:ea typeface="+mn-ea"/>
                <a:cs typeface="+mn-cs"/>
              </a:rPr>
              <a:t>Carr</a:t>
            </a:r>
            <a:r>
              <a:rPr lang="en-US" sz="1200" b="0" i="0" u="none" strike="noStrike" kern="1200">
                <a:solidFill>
                  <a:schemeClr val="tx1"/>
                </a:solidFill>
                <a:effectLst/>
                <a:latin typeface="+mn-lt"/>
                <a:ea typeface="+mn-ea"/>
                <a:cs typeface="+mn-cs"/>
              </a:rPr>
              <a:t>, John Dickson in the LC Catalog.  The system displays the note in the 663 field of the authority record, but it does not also suppress the see also references in the 500 fields.</a:t>
            </a:r>
            <a:r>
              <a:rPr lang="en-US" sz="1200" b="0" i="0" kern="1200">
                <a:solidFill>
                  <a:schemeClr val="tx1"/>
                </a:solidFill>
                <a:effectLst/>
                <a:latin typeface="+mn-lt"/>
                <a:ea typeface="+mn-ea"/>
                <a:cs typeface="+mn-cs"/>
              </a:rPr>
              <a:t>​</a:t>
            </a: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212</a:t>
            </a:fld>
            <a:endParaRPr lang="fr-CA"/>
          </a:p>
        </p:txBody>
      </p:sp>
    </p:spTree>
    <p:extLst>
      <p:ext uri="{BB962C8B-B14F-4D97-AF65-F5344CB8AC3E}">
        <p14:creationId xmlns:p14="http://schemas.microsoft.com/office/powerpoint/2010/main" val="183623576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a:solidFill>
                  <a:schemeClr val="tx1"/>
                </a:solidFill>
                <a:effectLst/>
                <a:latin typeface="+mn-lt"/>
                <a:ea typeface="+mn-ea"/>
                <a:cs typeface="+mn-cs"/>
              </a:rPr>
              <a:t>Follow the PCC Guidelines for the Application of Relationship Designators in NACO Authority Records. A summary of the more important guidelines follows in the next few slides.</a:t>
            </a:r>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213</a:t>
            </a:fld>
            <a:endParaRPr lang="fr-CA"/>
          </a:p>
        </p:txBody>
      </p:sp>
    </p:spTree>
    <p:extLst>
      <p:ext uri="{BB962C8B-B14F-4D97-AF65-F5344CB8AC3E}">
        <p14:creationId xmlns:p14="http://schemas.microsoft.com/office/powerpoint/2010/main" val="51497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716" indent="-228716" eaLnBrk="1" hangingPunct="1">
              <a:spcBef>
                <a:spcPct val="0"/>
              </a:spcBef>
            </a:pPr>
            <a:r>
              <a:rPr lang="en-US"/>
              <a:t>December 12, 2016: updated first bullet point to more fully describe</a:t>
            </a:r>
            <a:r>
              <a:rPr lang="en-US" baseline="0"/>
              <a:t> the function of the NAR</a:t>
            </a:r>
            <a:endParaRPr lang="en-US"/>
          </a:p>
          <a:p>
            <a:pPr marL="228716" indent="-228716" eaLnBrk="1" hangingPunct="1">
              <a:spcBef>
                <a:spcPct val="0"/>
              </a:spcBef>
            </a:pPr>
            <a:endParaRPr lang="en-US"/>
          </a:p>
          <a:p>
            <a:pPr marL="228716" indent="-228716" eaLnBrk="1" hangingPunct="1">
              <a:spcBef>
                <a:spcPct val="0"/>
              </a:spcBef>
            </a:pPr>
            <a:r>
              <a:rPr lang="en-US"/>
              <a:t>3rd bullet: Libraries in NACO may decide which areas of their collection will require name authority records. They may choose to contribute NARs to NACO for only certain parts of their collections. They may use slightly different practices for their local authority files. For example, a local author who has only a vanity press publication in your file may not need a national-level authority record. Or maybe that person is the one you need to make sure gets into the NAF. It’s up to your institution to decide on these policies.</a:t>
            </a:r>
          </a:p>
          <a:p>
            <a:pPr marL="228716" indent="-228716" eaLnBrk="1" hangingPunct="1">
              <a:spcBef>
                <a:spcPct val="0"/>
              </a:spcBef>
            </a:pPr>
            <a:endParaRPr lang="en-US"/>
          </a:p>
          <a:p>
            <a:pPr marL="228716" indent="-228716" eaLnBrk="1" hangingPunct="1">
              <a:spcBef>
                <a:spcPct val="0"/>
              </a:spcBef>
            </a:pPr>
            <a:r>
              <a:rPr lang="en-US"/>
              <a:t>4</a:t>
            </a:r>
            <a:r>
              <a:rPr lang="en-US" baseline="30000"/>
              <a:t>th</a:t>
            </a:r>
            <a:r>
              <a:rPr lang="en-US"/>
              <a:t> bullet: DCM Z1 Introduction describes LC’s policies for when to create a name authority record.  </a:t>
            </a:r>
          </a:p>
          <a:p>
            <a:pPr marL="228716" indent="-228716"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a:t>
            </a:fld>
            <a:endParaRPr lang="fr-CA"/>
          </a:p>
        </p:txBody>
      </p:sp>
    </p:spTree>
    <p:extLst>
      <p:ext uri="{BB962C8B-B14F-4D97-AF65-F5344CB8AC3E}">
        <p14:creationId xmlns:p14="http://schemas.microsoft.com/office/powerpoint/2010/main" val="96950293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added last bullet point, clarified second bullet point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First bullet: The easiest way to make sure you’re doing this correctly is to copy the 1XX field from the record for the related entity and paste it into your 5XX field.</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214</a:t>
            </a:fld>
            <a:endParaRPr lang="fr-CA"/>
          </a:p>
        </p:txBody>
      </p:sp>
    </p:spTree>
    <p:extLst>
      <p:ext uri="{BB962C8B-B14F-4D97-AF65-F5344CB8AC3E}">
        <p14:creationId xmlns:p14="http://schemas.microsoft.com/office/powerpoint/2010/main" val="378609137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100 field in example to explicitly show the relationship more clearly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March 1, 2019: added last line to speaker note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Second bullet: $w r is a MARC requirement. It has nothing to do with RDA.</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remember however the information a few slides ago about using the coding “a” or “b” for earlier/later forms of name for geographic places and families.</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215</a:t>
            </a:fld>
            <a:endParaRPr lang="fr-CA"/>
          </a:p>
        </p:txBody>
      </p:sp>
    </p:spTree>
    <p:extLst>
      <p:ext uri="{BB962C8B-B14F-4D97-AF65-F5344CB8AC3E}">
        <p14:creationId xmlns:p14="http://schemas.microsoft.com/office/powerpoint/2010/main" val="53602167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revised in light of the PCC Guidelines for the Application of Relationship Designators in NACO Authority Records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Joint Steering Committee welcomes suggestions for new relationship designators. PCC participants may send proposals/suggestions to the PCC Standing Committee on Standards, which will review them and forward them to the ALA Representative to the JSC for fast track consideration. </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216</a:t>
            </a:fld>
            <a:endParaRPr lang="fr-CA"/>
          </a:p>
        </p:txBody>
      </p:sp>
    </p:spTree>
    <p:extLst>
      <p:ext uri="{BB962C8B-B14F-4D97-AF65-F5344CB8AC3E}">
        <p14:creationId xmlns:p14="http://schemas.microsoft.com/office/powerpoint/2010/main" val="412679289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a:t>
            </a:r>
            <a:r>
              <a:rPr lang="en-US" baseline="0"/>
              <a:t>: September 17, 2018</a:t>
            </a:r>
          </a:p>
          <a:p>
            <a:pPr eaLnBrk="1" hangingPunct="1">
              <a:spcBef>
                <a:spcPct val="0"/>
              </a:spcBef>
            </a:pPr>
            <a:endParaRPr lang="en-US"/>
          </a:p>
          <a:p>
            <a:pPr eaLnBrk="1" hangingPunct="1">
              <a:spcBef>
                <a:spcPct val="0"/>
              </a:spcBef>
            </a:pPr>
            <a:r>
              <a:rPr lang="en-US"/>
              <a:t>Relationship between a corporate body and two persons (its founders) – Relationship designator from Appendix K.</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217</a:t>
            </a:fld>
            <a:endParaRPr lang="fr-CA"/>
          </a:p>
        </p:txBody>
      </p:sp>
    </p:spTree>
    <p:extLst>
      <p:ext uri="{BB962C8B-B14F-4D97-AF65-F5344CB8AC3E}">
        <p14:creationId xmlns:p14="http://schemas.microsoft.com/office/powerpoint/2010/main" val="229698373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September 17, 2018</a:t>
            </a:r>
          </a:p>
          <a:p>
            <a:pPr eaLnBrk="1" hangingPunct="1">
              <a:spcBef>
                <a:spcPct val="0"/>
              </a:spcBef>
            </a:pPr>
            <a:r>
              <a:rPr lang="en-US"/>
              <a:t>Relationship between a person and another person. Relationship designator from Appendix K. NOTE: Appendix K is somewhat limited but will be expanded greatly soon.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218</a:t>
            </a:fld>
            <a:endParaRPr lang="fr-CA"/>
          </a:p>
        </p:txBody>
      </p:sp>
    </p:spTree>
    <p:extLst>
      <p:ext uri="{BB962C8B-B14F-4D97-AF65-F5344CB8AC3E}">
        <p14:creationId xmlns:p14="http://schemas.microsoft.com/office/powerpoint/2010/main" val="62672393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a:t>
            </a:r>
            <a:r>
              <a:rPr lang="en-US" baseline="0"/>
              <a:t> September 17, 2018</a:t>
            </a:r>
            <a:endParaRPr lang="en-US"/>
          </a:p>
          <a:p>
            <a:pPr eaLnBrk="1" hangingPunct="1">
              <a:spcBef>
                <a:spcPct val="0"/>
              </a:spcBef>
            </a:pPr>
            <a:r>
              <a:rPr lang="en-US"/>
              <a:t>Reciprocal record for the same relationship between a person and another person. Relationship designator from Appendix K.</a:t>
            </a: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219</a:t>
            </a:fld>
            <a:endParaRPr lang="fr-CA"/>
          </a:p>
        </p:txBody>
      </p:sp>
    </p:spTree>
    <p:extLst>
      <p:ext uri="{BB962C8B-B14F-4D97-AF65-F5344CB8AC3E}">
        <p14:creationId xmlns:p14="http://schemas.microsoft.com/office/powerpoint/2010/main" val="195190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a:t>
            </a:r>
            <a:r>
              <a:rPr lang="en-US" baseline="0"/>
              <a:t> September 17, 2018</a:t>
            </a:r>
            <a:endParaRPr lang="en-US"/>
          </a:p>
          <a:p>
            <a:pPr eaLnBrk="1" hangingPunct="1">
              <a:spcBef>
                <a:spcPct val="0"/>
              </a:spcBef>
            </a:pPr>
            <a:endParaRPr lang="en-US"/>
          </a:p>
          <a:p>
            <a:pPr eaLnBrk="1" hangingPunct="1">
              <a:spcBef>
                <a:spcPct val="0"/>
              </a:spcBef>
            </a:pPr>
            <a:r>
              <a:rPr lang="en-US"/>
              <a:t>Relationship between a person and a family. Relationship designator from Appendix K.</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220</a:t>
            </a:fld>
            <a:endParaRPr lang="fr-CA"/>
          </a:p>
        </p:txBody>
      </p:sp>
    </p:spTree>
    <p:extLst>
      <p:ext uri="{BB962C8B-B14F-4D97-AF65-F5344CB8AC3E}">
        <p14:creationId xmlns:p14="http://schemas.microsoft.com/office/powerpoint/2010/main" val="81742406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September 17, 2018</a:t>
            </a:r>
          </a:p>
          <a:p>
            <a:pPr eaLnBrk="1" hangingPunct="1">
              <a:spcBef>
                <a:spcPct val="0"/>
              </a:spcBef>
            </a:pPr>
            <a:endParaRPr lang="en-US"/>
          </a:p>
          <a:p>
            <a:pPr eaLnBrk="1" hangingPunct="1">
              <a:spcBef>
                <a:spcPct val="0"/>
              </a:spcBef>
            </a:pPr>
            <a:r>
              <a:rPr lang="en-US"/>
              <a:t>Reciprocal record for the previous slide. Relationship between a family and a person. Relationship designator from Appendix K.</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221</a:t>
            </a:fld>
            <a:endParaRPr lang="fr-CA"/>
          </a:p>
        </p:txBody>
      </p:sp>
    </p:spTree>
    <p:extLst>
      <p:ext uri="{BB962C8B-B14F-4D97-AF65-F5344CB8AC3E}">
        <p14:creationId xmlns:p14="http://schemas.microsoft.com/office/powerpoint/2010/main" val="95350149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13,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Relationship between a person and a work. Relationship designator from Appendix I:</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founder of work</a:t>
            </a:r>
            <a:r>
              <a:rPr lang="en-US" sz="1200" b="0" i="0" u="none" strike="noStrike" kern="1200">
                <a:solidFill>
                  <a:schemeClr val="tx1"/>
                </a:solidFill>
                <a:effectLst/>
                <a:latin typeface="+mn-lt"/>
                <a:ea typeface="+mn-ea"/>
                <a:cs typeface="+mn-cs"/>
              </a:rPr>
              <a:t>: An agent responsible for establishing a serial, integrating resource, or multipart monograph. </a:t>
            </a:r>
            <a:r>
              <a:rPr lang="en-US" sz="1200" b="0" i="0" kern="1200">
                <a:solidFill>
                  <a:schemeClr val="tx1"/>
                </a:solidFill>
                <a:effectLst/>
                <a:latin typeface="+mn-lt"/>
                <a:ea typeface="+mn-ea"/>
                <a:cs typeface="+mn-cs"/>
              </a:rPr>
              <a:t>​</a:t>
            </a:r>
          </a:p>
          <a:p>
            <a:pPr rtl="0" fontAlgn="base"/>
            <a:r>
              <a:rPr lang="en-US" sz="1200" b="0" i="1" u="none" strike="noStrike" kern="1200">
                <a:solidFill>
                  <a:schemeClr val="tx1"/>
                </a:solidFill>
                <a:effectLst/>
                <a:latin typeface="+mn-lt"/>
                <a:ea typeface="+mn-ea"/>
                <a:cs typeface="+mn-cs"/>
              </a:rPr>
              <a:t>Reciprocal relationship</a:t>
            </a:r>
            <a:r>
              <a:rPr lang="en-US" sz="1200" b="0" i="0" u="none" strike="noStrike" kern="1200">
                <a:solidFill>
                  <a:schemeClr val="tx1"/>
                </a:solidFill>
                <a:effectLst/>
                <a:latin typeface="+mn-lt"/>
                <a:ea typeface="+mn-ea"/>
                <a:cs typeface="+mn-cs"/>
              </a:rPr>
              <a:t>: founder of work of.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222</a:t>
            </a:fld>
            <a:endParaRPr lang="fr-CA"/>
          </a:p>
        </p:txBody>
      </p:sp>
    </p:spTree>
    <p:extLst>
      <p:ext uri="{BB962C8B-B14F-4D97-AF65-F5344CB8AC3E}">
        <p14:creationId xmlns:p14="http://schemas.microsoft.com/office/powerpoint/2010/main" val="37558031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blue box and second paragraph of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Circled in red: Relationship between a work (the film) and another work (the novel). Relationship designator from Appendix J.</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Boxed in blue: Relationship between a work (the film) and three persons associated with the work (the director, screenwriter, and producer). Relationship designators from Appendix I.</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223</a:t>
            </a:fld>
            <a:endParaRPr lang="fr-CA"/>
          </a:p>
        </p:txBody>
      </p:sp>
    </p:spTree>
    <p:extLst>
      <p:ext uri="{BB962C8B-B14F-4D97-AF65-F5344CB8AC3E}">
        <p14:creationId xmlns:p14="http://schemas.microsoft.com/office/powerpoint/2010/main" val="238511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1) Over time, each cataloger will find their judgment developing with their own area of specialty (e.g. public libraries vs. the needs of academic libraries). Learn to trust your judgment. Sometimes there is no right or wrong answer, just what is appropriate to the needs of your library.</a:t>
            </a:r>
          </a:p>
          <a:p>
            <a:pPr eaLnBrk="1" hangingPunct="1">
              <a:spcBef>
                <a:spcPct val="0"/>
              </a:spcBef>
            </a:pPr>
            <a:endParaRPr lang="en-US"/>
          </a:p>
          <a:p>
            <a:pPr eaLnBrk="1" hangingPunct="1">
              <a:spcBef>
                <a:spcPct val="0"/>
              </a:spcBef>
            </a:pPr>
            <a:r>
              <a:rPr lang="en-US" i="1"/>
              <a:t>2) As much as possible, leave a correct, unique authorized access point alone. </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a:t>
            </a:fld>
            <a:endParaRPr lang="fr-CA"/>
          </a:p>
        </p:txBody>
      </p:sp>
    </p:spTree>
    <p:extLst>
      <p:ext uri="{BB962C8B-B14F-4D97-AF65-F5344CB8AC3E}">
        <p14:creationId xmlns:p14="http://schemas.microsoft.com/office/powerpoint/2010/main" val="8262706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September 17, 2018</a:t>
            </a:r>
          </a:p>
          <a:p>
            <a:pPr eaLnBrk="1" hangingPunct="1">
              <a:spcBef>
                <a:spcPct val="0"/>
              </a:spcBef>
            </a:pPr>
            <a:r>
              <a:rPr lang="en-US"/>
              <a:t>Relationship between a work (the novel) and another work (the film). Relationship designator from Appendix J.</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224</a:t>
            </a:fld>
            <a:endParaRPr lang="fr-CA"/>
          </a:p>
        </p:txBody>
      </p:sp>
    </p:spTree>
    <p:extLst>
      <p:ext uri="{BB962C8B-B14F-4D97-AF65-F5344CB8AC3E}">
        <p14:creationId xmlns:p14="http://schemas.microsoft.com/office/powerpoint/2010/main" val="92773702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removed reference to the MARC relator terms list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Relationship between an expression and two persons (its translators). Relationship designator from Appendix I.</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225</a:t>
            </a:fld>
            <a:endParaRPr lang="fr-CA"/>
          </a:p>
        </p:txBody>
      </p:sp>
    </p:spTree>
    <p:extLst>
      <p:ext uri="{BB962C8B-B14F-4D97-AF65-F5344CB8AC3E}">
        <p14:creationId xmlns:p14="http://schemas.microsoft.com/office/powerpoint/2010/main" val="307677609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September 17, 2018</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Relationship between a work and its subject. Relationship designator from RDA Appendix M.</a:t>
            </a:r>
            <a:endParaRPr lang="en-US" sz="1200" b="0" i="0" kern="1200">
              <a:solidFill>
                <a:schemeClr val="tx1"/>
              </a:solidFill>
              <a:effectLst/>
              <a:latin typeface="+mn-lt"/>
              <a:ea typeface="+mn-ea"/>
              <a:cs typeface="+mn-cs"/>
            </a:endParaRPr>
          </a:p>
          <a:p>
            <a:endParaRPr lang="fr-CA"/>
          </a:p>
          <a:p>
            <a:endParaRPr lang="fr-CA"/>
          </a:p>
        </p:txBody>
      </p:sp>
      <p:sp>
        <p:nvSpPr>
          <p:cNvPr id="4" name="Espace réservé du numéro de diapositive 3"/>
          <p:cNvSpPr>
            <a:spLocks noGrp="1"/>
          </p:cNvSpPr>
          <p:nvPr>
            <p:ph type="sldNum" sz="quarter" idx="5"/>
          </p:nvPr>
        </p:nvSpPr>
        <p:spPr/>
        <p:txBody>
          <a:bodyPr/>
          <a:lstStyle/>
          <a:p>
            <a:fld id="{53067959-12C1-4BB7-B697-6AEF947FB3D4}" type="slidenum">
              <a:rPr lang="fr-CA" smtClean="0"/>
              <a:t>226</a:t>
            </a:fld>
            <a:endParaRPr lang="fr-CA"/>
          </a:p>
        </p:txBody>
      </p:sp>
    </p:spTree>
    <p:extLst>
      <p:ext uri="{BB962C8B-B14F-4D97-AF65-F5344CB8AC3E}">
        <p14:creationId xmlns:p14="http://schemas.microsoft.com/office/powerpoint/2010/main" val="307365350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5, 2020: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Identifiers may also be added to 5XX fields in OCLC Record Manager when catalogers “validate” a field.  The OCLC software adds a subfield $0 in with the authority record control number in these cases.  The $0 then serves as a hotlink to the related record that catalogers may click on and view.  $0’s added in Record Manager can also be viewed in OCLC </a:t>
            </a:r>
            <a:r>
              <a:rPr lang="en-US" sz="1200" b="0" i="0" u="none" strike="noStrike" kern="1200" err="1">
                <a:solidFill>
                  <a:schemeClr val="tx1"/>
                </a:solidFill>
                <a:effectLst/>
                <a:latin typeface="+mn-lt"/>
                <a:ea typeface="+mn-ea"/>
                <a:cs typeface="+mn-cs"/>
              </a:rPr>
              <a:t>Connexion</a:t>
            </a:r>
            <a:r>
              <a:rPr lang="en-US" sz="1200" b="0" i="0" u="none" strike="noStrike" kern="1200">
                <a:solidFill>
                  <a:schemeClr val="tx1"/>
                </a:solidFill>
                <a:effectLst/>
                <a:latin typeface="+mn-lt"/>
                <a:ea typeface="+mn-ea"/>
                <a:cs typeface="+mn-cs"/>
              </a:rPr>
              <a:t> (next slide).</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227</a:t>
            </a:fld>
            <a:endParaRPr lang="fr-CA"/>
          </a:p>
        </p:txBody>
      </p:sp>
    </p:spTree>
    <p:extLst>
      <p:ext uri="{BB962C8B-B14F-4D97-AF65-F5344CB8AC3E}">
        <p14:creationId xmlns:p14="http://schemas.microsoft.com/office/powerpoint/2010/main" val="51233860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added last bullet point, all speaker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Examples from DCM Z1: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Not same as: [name or title, LCCN].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Cannot identify with: [name or title, LCCN].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Reinvestigate before using again.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Formerly on undifferentiated name record: [LCCN of undifferentiated name record].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Coded provisional because [reason for coding].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Date of birth removed from all fields per author request, [date updated].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For works issued before/after [date]. (Used for official language changes)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See also related access points for individual instances of this conference which include specific information about the number, date, or place of the individual conference.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SUBJECT USAGE: This heading is not valid for use as a subject. Works about this person are entered under [personal name heading].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SUBJECT USAGE: This heading is not valid for use as a subject. Works about this place are entered under Sri Lanka.</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SUBJECT USAGE: This heading is not valid for use as a subject; use a family name heading from LCSH.</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SUBJECT USAGE: This heading is not valid for use as a geographic subdivision.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667 ## $a Non-Latin script references not evaluated.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228</a:t>
            </a:fld>
            <a:endParaRPr lang="fr-CA"/>
          </a:p>
        </p:txBody>
      </p:sp>
    </p:spTree>
    <p:extLst>
      <p:ext uri="{BB962C8B-B14F-4D97-AF65-F5344CB8AC3E}">
        <p14:creationId xmlns:p14="http://schemas.microsoft.com/office/powerpoint/2010/main" val="264231088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8,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common example.  The 667 note here explains the reason why the cataloger has coded the record “provisional” in the 008/33 (Level of Establishment).</a:t>
            </a:r>
            <a:r>
              <a:rPr lang="en-US" sz="1200" b="0" i="0" kern="1200">
                <a:solidFill>
                  <a:schemeClr val="tx1"/>
                </a:solidFill>
                <a:effectLst/>
                <a:latin typeface="+mn-lt"/>
                <a:ea typeface="+mn-ea"/>
                <a:cs typeface="+mn-cs"/>
              </a:rPr>
              <a:t>​</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229</a:t>
            </a:fld>
            <a:endParaRPr lang="fr-CA"/>
          </a:p>
        </p:txBody>
      </p:sp>
    </p:spTree>
    <p:extLst>
      <p:ext uri="{BB962C8B-B14F-4D97-AF65-F5344CB8AC3E}">
        <p14:creationId xmlns:p14="http://schemas.microsoft.com/office/powerpoint/2010/main" val="221263330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October 26, 2016</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Another common example.  The second 667 note is required for NARs that contain non-Latin script 4XX fields.</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230</a:t>
            </a:fld>
            <a:endParaRPr lang="fr-CA"/>
          </a:p>
        </p:txBody>
      </p:sp>
    </p:spTree>
    <p:extLst>
      <p:ext uri="{BB962C8B-B14F-4D97-AF65-F5344CB8AC3E}">
        <p14:creationId xmlns:p14="http://schemas.microsoft.com/office/powerpoint/2010/main" val="401760560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13,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“Cannot identify with” is used in a 667 note to record another established name that may or may not represent the same entity, but the cataloger has not been able to identify them definitively as the same entity.  As illustrated in this particular example, there are separate NARs for two playwrights named Elizabeth Hart who both published in the 1930s.  Because it was not possible to definitively identify them as the same person, two authorities were created, each with a 667 note referring to the other one.</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231</a:t>
            </a:fld>
            <a:endParaRPr lang="fr-CA"/>
          </a:p>
        </p:txBody>
      </p:sp>
    </p:spTree>
    <p:extLst>
      <p:ext uri="{BB962C8B-B14F-4D97-AF65-F5344CB8AC3E}">
        <p14:creationId xmlns:p14="http://schemas.microsoft.com/office/powerpoint/2010/main" val="226078695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232</a:t>
            </a:fld>
            <a:endParaRPr lang="fr-CA"/>
          </a:p>
        </p:txBody>
      </p:sp>
    </p:spTree>
    <p:extLst>
      <p:ext uri="{BB962C8B-B14F-4D97-AF65-F5344CB8AC3E}">
        <p14:creationId xmlns:p14="http://schemas.microsoft.com/office/powerpoint/2010/main" val="228200332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3067959-12C1-4BB7-B697-6AEF947FB3D4}" type="slidenum">
              <a:rPr lang="fr-CA" smtClean="0"/>
              <a:t>233</a:t>
            </a:fld>
            <a:endParaRPr lang="fr-CA"/>
          </a:p>
        </p:txBody>
      </p:sp>
    </p:spTree>
    <p:extLst>
      <p:ext uri="{BB962C8B-B14F-4D97-AF65-F5344CB8AC3E}">
        <p14:creationId xmlns:p14="http://schemas.microsoft.com/office/powerpoint/2010/main" val="83391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28" eaLnBrk="1" hangingPunct="1">
              <a:spcBef>
                <a:spcPct val="0"/>
              </a:spcBef>
            </a:pPr>
            <a:r>
              <a:rPr lang="en-US"/>
              <a:t>May 1, 2013</a:t>
            </a:r>
          </a:p>
          <a:p>
            <a:pPr defTabSz="921128" eaLnBrk="1" hangingPunct="1">
              <a:spcBef>
                <a:spcPct val="0"/>
              </a:spcBef>
            </a:pPr>
            <a:r>
              <a:rPr lang="en-US"/>
              <a:t>As we go through the instructions, we will show where there are practices specific to an area, and what exceptions exist to general policies.</a:t>
            </a:r>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25</a:t>
            </a:fld>
            <a:endParaRPr lang="fr-CA"/>
          </a:p>
        </p:txBody>
      </p:sp>
    </p:spTree>
    <p:extLst>
      <p:ext uri="{BB962C8B-B14F-4D97-AF65-F5344CB8AC3E}">
        <p14:creationId xmlns:p14="http://schemas.microsoft.com/office/powerpoint/2010/main" val="77866948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8629" eaLnBrk="1" hangingPunct="1">
              <a:spcBef>
                <a:spcPct val="0"/>
              </a:spcBef>
            </a:pPr>
            <a:r>
              <a:rPr lang="en-US"/>
              <a:t>Updated: December 12, 2016</a:t>
            </a:r>
          </a:p>
          <a:p>
            <a:pPr defTabSz="938629" eaLnBrk="1" hangingPunct="1">
              <a:spcBef>
                <a:spcPct val="0"/>
              </a:spcBef>
            </a:pPr>
            <a:endParaRPr lang="en-US"/>
          </a:p>
          <a:p>
            <a:pPr defTabSz="938629" eaLnBrk="1" hangingPunct="1">
              <a:spcBef>
                <a:spcPct val="0"/>
              </a:spcBef>
            </a:pPr>
            <a:r>
              <a:rPr lang="en-US"/>
              <a:t>The first and third 670 in this record show how to deal with vernacular if recording </a:t>
            </a:r>
            <a:r>
              <a:rPr lang="en-US" err="1"/>
              <a:t>nonroman</a:t>
            </a:r>
            <a:r>
              <a:rPr lang="en-US"/>
              <a:t> script references (see the 400 field). According to DCM Z1 670, give subfield $a in </a:t>
            </a:r>
            <a:r>
              <a:rPr lang="en-US" err="1"/>
              <a:t>romanized</a:t>
            </a:r>
            <a:r>
              <a:rPr lang="en-US"/>
              <a:t> form. In subfield $b give the information in both the </a:t>
            </a:r>
            <a:r>
              <a:rPr lang="en-US" err="1"/>
              <a:t>nonroman</a:t>
            </a:r>
            <a:r>
              <a:rPr lang="en-US"/>
              <a:t> script form found in the resource followed by an equals sign and the systematically </a:t>
            </a:r>
            <a:r>
              <a:rPr lang="en-US" err="1"/>
              <a:t>romanized</a:t>
            </a:r>
            <a:r>
              <a:rPr lang="en-US"/>
              <a:t> form.</a:t>
            </a:r>
          </a:p>
          <a:p>
            <a:pPr defTabSz="938629" eaLnBrk="1" hangingPunct="1">
              <a:spcBef>
                <a:spcPct val="0"/>
              </a:spcBef>
            </a:pPr>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235</a:t>
            </a:fld>
            <a:endParaRPr lang="fr-CA"/>
          </a:p>
        </p:txBody>
      </p:sp>
    </p:spTree>
    <p:extLst>
      <p:ext uri="{BB962C8B-B14F-4D97-AF65-F5344CB8AC3E}">
        <p14:creationId xmlns:p14="http://schemas.microsoft.com/office/powerpoint/2010/main" val="64451738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28, 2020: added 046 to first bullet and text from DCM Z1 to speaker notes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August 8, 2019: revised $v, which should contain the title of the source consulted.  Added note in instructor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Note: that when using $v, you do not need to give the location that the information was found.  Only the source title, and date of publication (or viewed on date) are necessary.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DCM Z1 670:  Information found in online sources may be added to the 046 or 3XX fields with the appropriate citations in subfields $v and $u and not repeated in a 670 when that information is not used in the 1XX or a 4XX.</a:t>
            </a:r>
            <a:endParaRPr lang="en-US" sz="1200" b="0" i="0" kern="1200">
              <a:solidFill>
                <a:schemeClr val="tx1"/>
              </a:solidFill>
              <a:effectLst/>
              <a:latin typeface="+mn-lt"/>
              <a:ea typeface="+mn-ea"/>
              <a:cs typeface="+mn-cs"/>
            </a:endParaRP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236</a:t>
            </a:fld>
            <a:endParaRPr lang="fr-CA"/>
          </a:p>
        </p:txBody>
      </p:sp>
    </p:spTree>
    <p:extLst>
      <p:ext uri="{BB962C8B-B14F-4D97-AF65-F5344CB8AC3E}">
        <p14:creationId xmlns:p14="http://schemas.microsoft.com/office/powerpoint/2010/main" val="158388071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eaLnBrk="1" hangingPunct="1">
              <a:spcBef>
                <a:spcPct val="0"/>
              </a:spcBef>
              <a:defRPr/>
            </a:pPr>
            <a:r>
              <a:rPr lang="en-US"/>
              <a:t>September 17, 2018: </a:t>
            </a:r>
            <a:r>
              <a:rPr lang="en-US" baseline="0"/>
              <a:t>In November 2013, DCM Z1 was updated to indicate that field 675 should be used if the item being cataloged provides no information </a:t>
            </a:r>
            <a:r>
              <a:rPr lang="en-CA"/>
              <a:t>related to the entity represented in the authority record. Previous practice was to</a:t>
            </a:r>
            <a:r>
              <a:rPr lang="en-CA" baseline="0"/>
              <a:t> use field 670 with the phrase “name not given” or “title not given” in $b. Deleted two slides covering the previous practice.</a:t>
            </a:r>
            <a:endParaRPr lang="en-US" baseline="0"/>
          </a:p>
          <a:p>
            <a:pPr eaLnBrk="1" hangingPunct="1">
              <a:spcBef>
                <a:spcPct val="0"/>
              </a:spcBef>
            </a:pPr>
            <a:endParaRPr lang="en-US"/>
          </a:p>
          <a:p>
            <a:pPr eaLnBrk="1" hangingPunct="1">
              <a:spcBef>
                <a:spcPct val="0"/>
              </a:spcBef>
            </a:pPr>
            <a:r>
              <a:rPr lang="en-US"/>
              <a:t>Speaker: Note that the definition was recently changed to include “related entities” – previously 675 was used to justify 5XX fields. 670 will now be used for this. There is no need to correct the coding of older records, however, although you may if you like.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237</a:t>
            </a:fld>
            <a:endParaRPr lang="fr-CA"/>
          </a:p>
        </p:txBody>
      </p:sp>
    </p:spTree>
    <p:extLst>
      <p:ext uri="{BB962C8B-B14F-4D97-AF65-F5344CB8AC3E}">
        <p14:creationId xmlns:p14="http://schemas.microsoft.com/office/powerpoint/2010/main" val="98565767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Speaker: Note that the definition was recently changed to include “related entities” – previously 675 was used to justify 5XX fields. 670 will now be used for this. However, there is no need to correct the coding of older records, although you may if you like.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238</a:t>
            </a:fld>
            <a:endParaRPr lang="fr-CA"/>
          </a:p>
        </p:txBody>
      </p:sp>
    </p:spTree>
    <p:extLst>
      <p:ext uri="{BB962C8B-B14F-4D97-AF65-F5344CB8AC3E}">
        <p14:creationId xmlns:p14="http://schemas.microsoft.com/office/powerpoint/2010/main" val="251629728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March 10, 2014</a:t>
            </a:r>
          </a:p>
          <a:p>
            <a:pPr eaLnBrk="1" hangingPunct="1">
              <a:spcBef>
                <a:spcPct val="0"/>
              </a:spcBef>
            </a:pPr>
            <a:endParaRPr lang="en-US"/>
          </a:p>
          <a:p>
            <a:pPr eaLnBrk="1" hangingPunct="1">
              <a:spcBef>
                <a:spcPct val="0"/>
              </a:spcBef>
            </a:pPr>
            <a:r>
              <a:rPr lang="en-US"/>
              <a:t>This person has a common name that will likely need differentiating in the future. The cataloger listed likely sources checked for differentiating information such as a birth date so that future catalogers wouldn’t try the same sources again.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239</a:t>
            </a:fld>
            <a:endParaRPr lang="fr-CA"/>
          </a:p>
        </p:txBody>
      </p:sp>
    </p:spTree>
    <p:extLst>
      <p:ext uri="{BB962C8B-B14F-4D97-AF65-F5344CB8AC3E}">
        <p14:creationId xmlns:p14="http://schemas.microsoft.com/office/powerpoint/2010/main" val="392071096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7,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672:  </a:t>
            </a:r>
            <a:r>
              <a:rPr lang="en-US" sz="1200" b="0" i="0" u="none" strike="noStrike" kern="1200">
                <a:solidFill>
                  <a:schemeClr val="tx1"/>
                </a:solidFill>
                <a:effectLst/>
                <a:latin typeface="+mn-lt"/>
                <a:ea typeface="+mn-ea"/>
                <a:cs typeface="+mn-cs"/>
              </a:rPr>
              <a:t>The 672 field may be used to record a title that is related to the entity represented by the 100, 110, 111, or 151 in the name authority record.  For example, the field may be used to record titles for which the entity is a creator, contributor, issuing body, or subject.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Use of the 672 field does not negate the need to use the 670 field for the title for which the authority record is being created, nor to use the 670 fields to justify information recorded in the 1XX and 4XX such as preferred and variant forms of name.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Apply the same instructions on non-filing characters in the 245 field to record the number of non-filing characters in the second indicator of the 672 field.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Subfield $f is used to record a date appropriate to the entity recorded in $a (e.g., use date of work for a preferred title and date of publication for a title proper). Do not use brackets in $f when recording a supplied date of publication or production. Do not give a date of distribution, date of manufacture, or copyright date in $f.</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Subfield $w is used to record bibliographic record control number s (e.g., 001, 010, and 016 fields in bibliographic records). It is recommended that catalogers provide $w when readily available. Subfield $w should only be used with titles for the manifestation record control number.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673:  </a:t>
            </a:r>
            <a:r>
              <a:rPr lang="en-US" sz="1200" b="0" i="0" u="none" strike="noStrike" kern="1200">
                <a:solidFill>
                  <a:schemeClr val="tx1"/>
                </a:solidFill>
                <a:effectLst/>
                <a:latin typeface="+mn-lt"/>
                <a:ea typeface="+mn-ea"/>
                <a:cs typeface="+mn-cs"/>
              </a:rPr>
              <a:t>The 673 field may be used to record a title that is not related to the entity represented by the 100, 110, 111, or 151 in the name authority record. For example, in an authority record for a person, the 673 may be used to record the titles of works written by a different person with a similar name.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Use of the 673 field does not negate the need to use the 675 field as described in the 675 section of DCM Z1.</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240</a:t>
            </a:fld>
            <a:endParaRPr lang="fr-CA"/>
          </a:p>
        </p:txBody>
      </p:sp>
    </p:spTree>
    <p:extLst>
      <p:ext uri="{BB962C8B-B14F-4D97-AF65-F5344CB8AC3E}">
        <p14:creationId xmlns:p14="http://schemas.microsoft.com/office/powerpoint/2010/main" val="351654039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8,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673 fields in this record inform us that the novels </a:t>
            </a:r>
            <a:r>
              <a:rPr lang="en-US" sz="1200" b="0" i="1" u="none" strike="noStrike" kern="1200">
                <a:solidFill>
                  <a:schemeClr val="tx1"/>
                </a:solidFill>
                <a:effectLst/>
                <a:latin typeface="+mn-lt"/>
                <a:ea typeface="+mn-ea"/>
                <a:cs typeface="+mn-cs"/>
              </a:rPr>
              <a:t>Good intentions</a:t>
            </a:r>
            <a:r>
              <a:rPr lang="en-US" sz="1200" b="0" i="0" u="none" strike="noStrike" kern="1200">
                <a:solidFill>
                  <a:schemeClr val="tx1"/>
                </a:solidFill>
                <a:effectLst/>
                <a:latin typeface="+mn-lt"/>
                <a:ea typeface="+mn-ea"/>
                <a:cs typeface="+mn-cs"/>
              </a:rPr>
              <a:t> and </a:t>
            </a:r>
            <a:r>
              <a:rPr lang="en-US" sz="1200" b="0" i="1" u="none" strike="noStrike" kern="1200">
                <a:solidFill>
                  <a:schemeClr val="tx1"/>
                </a:solidFill>
                <a:effectLst/>
                <a:latin typeface="+mn-lt"/>
                <a:ea typeface="+mn-ea"/>
                <a:cs typeface="+mn-cs"/>
              </a:rPr>
              <a:t>Seattle green, </a:t>
            </a:r>
            <a:r>
              <a:rPr lang="en-US" sz="1200" b="0" i="0" u="none" strike="noStrike" kern="1200">
                <a:solidFill>
                  <a:schemeClr val="tx1"/>
                </a:solidFill>
                <a:effectLst/>
                <a:latin typeface="+mn-lt"/>
                <a:ea typeface="+mn-ea"/>
                <a:cs typeface="+mn-cs"/>
              </a:rPr>
              <a:t>both by Jane Adams, are not by </a:t>
            </a:r>
            <a:r>
              <a:rPr lang="en-US" sz="1200" b="0" i="1" u="none" strike="noStrike" kern="1200">
                <a:solidFill>
                  <a:schemeClr val="tx1"/>
                </a:solidFill>
                <a:effectLst/>
                <a:latin typeface="+mn-lt"/>
                <a:ea typeface="+mn-ea"/>
                <a:cs typeface="+mn-cs"/>
              </a:rPr>
              <a:t>this</a:t>
            </a:r>
            <a:r>
              <a:rPr lang="en-US" sz="1200" b="0" i="0" u="none" strike="noStrike" kern="1200">
                <a:solidFill>
                  <a:schemeClr val="tx1"/>
                </a:solidFill>
                <a:effectLst/>
                <a:latin typeface="+mn-lt"/>
                <a:ea typeface="+mn-ea"/>
                <a:cs typeface="+mn-cs"/>
              </a:rPr>
              <a:t> Jane Adams, who is also a novelist and could have been writing in the 1980s.</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241</a:t>
            </a:fld>
            <a:endParaRPr lang="fr-CA"/>
          </a:p>
        </p:txBody>
      </p:sp>
    </p:spTree>
    <p:extLst>
      <p:ext uri="{BB962C8B-B14F-4D97-AF65-F5344CB8AC3E}">
        <p14:creationId xmlns:p14="http://schemas.microsoft.com/office/powerpoint/2010/main" val="207838997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 1, 2013</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242</a:t>
            </a:fld>
            <a:endParaRPr lang="fr-CA"/>
          </a:p>
        </p:txBody>
      </p:sp>
    </p:spTree>
    <p:extLst>
      <p:ext uri="{BB962C8B-B14F-4D97-AF65-F5344CB8AC3E}">
        <p14:creationId xmlns:p14="http://schemas.microsoft.com/office/powerpoint/2010/main" val="350385450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a:t>
            </a:r>
            <a:r>
              <a:rPr lang="en-US" baseline="0"/>
              <a:t> Nov. 2, 2016</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243</a:t>
            </a:fld>
            <a:endParaRPr lang="fr-CA"/>
          </a:p>
        </p:txBody>
      </p:sp>
    </p:spTree>
    <p:extLst>
      <p:ext uri="{BB962C8B-B14F-4D97-AF65-F5344CB8AC3E}">
        <p14:creationId xmlns:p14="http://schemas.microsoft.com/office/powerpoint/2010/main" val="2985247692"/>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a:t>
            </a:r>
            <a:r>
              <a:rPr lang="en-US" baseline="0"/>
              <a:t> Nov. 2, 2016</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244</a:t>
            </a:fld>
            <a:endParaRPr lang="fr-CA"/>
          </a:p>
        </p:txBody>
      </p:sp>
    </p:spTree>
    <p:extLst>
      <p:ext uri="{BB962C8B-B14F-4D97-AF65-F5344CB8AC3E}">
        <p14:creationId xmlns:p14="http://schemas.microsoft.com/office/powerpoint/2010/main" val="21122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Feb. 24, 2014</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26</a:t>
            </a:fld>
            <a:endParaRPr lang="fr-CA"/>
          </a:p>
        </p:txBody>
      </p:sp>
    </p:spTree>
    <p:extLst>
      <p:ext uri="{BB962C8B-B14F-4D97-AF65-F5344CB8AC3E}">
        <p14:creationId xmlns:p14="http://schemas.microsoft.com/office/powerpoint/2010/main" val="72330507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December 12, 2016</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245</a:t>
            </a:fld>
            <a:endParaRPr lang="fr-CA"/>
          </a:p>
        </p:txBody>
      </p:sp>
    </p:spTree>
    <p:extLst>
      <p:ext uri="{BB962C8B-B14F-4D97-AF65-F5344CB8AC3E}">
        <p14:creationId xmlns:p14="http://schemas.microsoft.com/office/powerpoint/2010/main" val="307273846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 1, 2013</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246</a:t>
            </a:fld>
            <a:endParaRPr lang="fr-CA"/>
          </a:p>
        </p:txBody>
      </p:sp>
    </p:spTree>
    <p:extLst>
      <p:ext uri="{BB962C8B-B14F-4D97-AF65-F5344CB8AC3E}">
        <p14:creationId xmlns:p14="http://schemas.microsoft.com/office/powerpoint/2010/main" val="781968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May 1, 2013</a:t>
            </a:r>
          </a:p>
          <a:p>
            <a:pPr marL="230642" indent="-230642" eaLnBrk="1" fontAlgn="auto" hangingPunct="1">
              <a:spcBef>
                <a:spcPts val="0"/>
              </a:spcBef>
              <a:spcAft>
                <a:spcPts val="0"/>
              </a:spcAft>
              <a:buFontTx/>
              <a:buAutoNum type="arabicParenR"/>
              <a:defRPr/>
            </a:pPr>
            <a:r>
              <a:rPr lang="en-US"/>
              <a:t>The NACO liaisons or contacts’ email addresses and phone numbers for the various PCC NACO institutions are on the NACO web page. </a:t>
            </a:r>
          </a:p>
          <a:p>
            <a:pPr marL="230642" indent="-230642" eaLnBrk="1" fontAlgn="auto" hangingPunct="1">
              <a:spcBef>
                <a:spcPts val="0"/>
              </a:spcBef>
              <a:spcAft>
                <a:spcPts val="0"/>
              </a:spcAft>
              <a:buFontTx/>
              <a:buAutoNum type="arabicParenR"/>
              <a:defRPr/>
            </a:pPr>
            <a:r>
              <a:rPr lang="en-US"/>
              <a:t>If you spot a continuing pattern of suspicious cataloging practices, you could mention it to naco@loc.gov and let them investigate it. This is generally a better procedure than pointing out mistakes on public discussion lists.</a:t>
            </a:r>
          </a:p>
          <a:p>
            <a:pPr eaLnBrk="1" fontAlgn="auto" hangingPunct="1">
              <a:spcBef>
                <a:spcPts val="0"/>
              </a:spcBef>
              <a:spcAft>
                <a:spcPts val="0"/>
              </a:spcAft>
              <a:defRPr/>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27</a:t>
            </a:fld>
            <a:endParaRPr lang="fr-CA"/>
          </a:p>
        </p:txBody>
      </p:sp>
    </p:spTree>
    <p:extLst>
      <p:ext uri="{BB962C8B-B14F-4D97-AF65-F5344CB8AC3E}">
        <p14:creationId xmlns:p14="http://schemas.microsoft.com/office/powerpoint/2010/main" val="3447602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buClr>
                <a:schemeClr val="accent1"/>
              </a:buClr>
              <a:buSzPct val="80000"/>
              <a:defRPr/>
            </a:pPr>
            <a:r>
              <a:rPr lang="en-US"/>
              <a:t>May 1, 2013</a:t>
            </a:r>
          </a:p>
          <a:p>
            <a:pPr marL="345366" indent="-345366" eaLnBrk="1" hangingPunct="1">
              <a:spcBef>
                <a:spcPct val="0"/>
              </a:spcBef>
              <a:buClr>
                <a:schemeClr val="accent1"/>
              </a:buClr>
              <a:buSzPct val="80000"/>
              <a:buFont typeface="Wingdings" pitchFamily="2" charset="2"/>
              <a:buAutoNum type="arabicParenR"/>
              <a:defRPr/>
            </a:pPr>
            <a:r>
              <a:rPr lang="en-US"/>
              <a:t>Participants agree to a common set of standards when creating or changing records.  </a:t>
            </a:r>
          </a:p>
          <a:p>
            <a:pPr marL="345366" indent="-345366" eaLnBrk="1" hangingPunct="1">
              <a:spcBef>
                <a:spcPct val="0"/>
              </a:spcBef>
              <a:buClr>
                <a:schemeClr val="accent1"/>
              </a:buClr>
              <a:buSzPct val="80000"/>
              <a:buFont typeface="Wingdings" pitchFamily="2" charset="2"/>
              <a:buAutoNum type="arabicParenR"/>
              <a:defRPr/>
            </a:pPr>
            <a:r>
              <a:rPr lang="en-US"/>
              <a:t>This maintains the integrity of the LC/NACO Authority File (which will sometimes be call “NAF” in the following slides). </a:t>
            </a:r>
          </a:p>
          <a:p>
            <a:pPr marL="345366" indent="-345366" eaLnBrk="1" hangingPunct="1">
              <a:spcBef>
                <a:spcPct val="0"/>
              </a:spcBef>
              <a:buClr>
                <a:schemeClr val="accent1"/>
              </a:buClr>
              <a:buSzPct val="80000"/>
              <a:buFont typeface="Wingdings" pitchFamily="2" charset="2"/>
              <a:buAutoNum type="arabicParenR"/>
              <a:defRPr/>
            </a:pPr>
            <a:r>
              <a:rPr lang="en-US"/>
              <a:t>The primary purpose of this workshop is to teach you the standards that underlie our work.</a:t>
            </a:r>
          </a:p>
          <a:p>
            <a:pPr marL="345366" indent="-345366" eaLnBrk="1" hangingPunct="1">
              <a:spcBef>
                <a:spcPct val="0"/>
              </a:spcBef>
              <a:buClr>
                <a:schemeClr val="accent1"/>
              </a:buClr>
              <a:buSzPct val="80000"/>
              <a:buFont typeface="Wingdings" pitchFamily="2" charset="2"/>
              <a:buAutoNum type="arabicParenR"/>
              <a:defRPr/>
            </a:pPr>
            <a:r>
              <a:rPr lang="en-US"/>
              <a:t>The goal is to follow a common set of standards and guidelines when creating or changing authority records in order to maintain the integrity of a large shared authority file</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28</a:t>
            </a:fld>
            <a:endParaRPr lang="fr-CA"/>
          </a:p>
        </p:txBody>
      </p:sp>
    </p:spTree>
    <p:extLst>
      <p:ext uri="{BB962C8B-B14F-4D97-AF65-F5344CB8AC3E}">
        <p14:creationId xmlns:p14="http://schemas.microsoft.com/office/powerpoint/2010/main" val="280589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revised second bullet (current text of the old RDA in RDA Toolkit is no longer updated frequently)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All new authority record contributions are to be formulated using the following documentation: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 RDA</a:t>
            </a:r>
            <a:r>
              <a:rPr lang="en-US" sz="1200" b="0" i="0" u="none" strike="noStrike" kern="1200">
                <a:solidFill>
                  <a:schemeClr val="tx1"/>
                </a:solidFill>
                <a:effectLst/>
                <a:latin typeface="+mn-lt"/>
                <a:ea typeface="+mn-ea"/>
                <a:cs typeface="+mn-cs"/>
              </a:rPr>
              <a:t> – Resource Description and Access. These instructions must be applied by NACO participants in conjunction with the LC-PCC PSs.  Participants must have access to the </a:t>
            </a:r>
            <a:r>
              <a:rPr lang="en-US" sz="1200" b="1" i="0" u="none" strike="noStrike" kern="1200">
                <a:solidFill>
                  <a:schemeClr val="tx1"/>
                </a:solidFill>
                <a:effectLst/>
                <a:latin typeface="+mn-lt"/>
                <a:ea typeface="+mn-ea"/>
                <a:cs typeface="+mn-cs"/>
              </a:rPr>
              <a:t>RDA Toolkit</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 LC-PCC PSs</a:t>
            </a:r>
            <a:r>
              <a:rPr lang="en-US" sz="1200" b="0" i="0" u="none" strike="noStrike" kern="1200">
                <a:solidFill>
                  <a:schemeClr val="tx1"/>
                </a:solidFill>
                <a:effectLst/>
                <a:latin typeface="+mn-lt"/>
                <a:ea typeface="+mn-ea"/>
                <a:cs typeface="+mn-cs"/>
              </a:rPr>
              <a:t> – Library of Congress/Program for Cooperative Cataloging Policy Statements.  These guidelines provide the PCC and LC policies related to RDA, with clear labels indicating any differences in application.  They identify core elements, explain practices for alternative instructions and options, and provide explanation and expansion of certain instructions in an attempt to assure uniformity which will facilitate retrieval, and increase the predictability of data elements in the NAF.  NACO participants must use the published LC-PCC PSs.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 MARC 21 Authority Format</a:t>
            </a:r>
            <a:r>
              <a:rPr lang="en-US" sz="1200" b="0" i="0" u="none" strike="noStrike" kern="1200">
                <a:solidFill>
                  <a:schemeClr val="tx1"/>
                </a:solidFill>
                <a:effectLst/>
                <a:latin typeface="+mn-lt"/>
                <a:ea typeface="+mn-ea"/>
                <a:cs typeface="+mn-cs"/>
              </a:rPr>
              <a:t> – describes and illustrates the structural elements (content designation) of authority records, such as leader, fixed fields, variable fields, subfields and all codes which are defined for these fields. These fields will be discussed later in Day 1.  </a:t>
            </a:r>
            <a:r>
              <a:rPr lang="en-US" sz="1200" b="0" i="1" u="none" strike="noStrike" kern="1200">
                <a:solidFill>
                  <a:schemeClr val="tx1"/>
                </a:solidFill>
                <a:effectLst/>
                <a:latin typeface="+mn-lt"/>
                <a:ea typeface="+mn-ea"/>
                <a:cs typeface="+mn-cs"/>
              </a:rPr>
              <a:t>Note:</a:t>
            </a:r>
            <a:r>
              <a:rPr lang="en-US" sz="1200" b="0" i="0" u="none" strike="noStrike" kern="1200">
                <a:solidFill>
                  <a:schemeClr val="tx1"/>
                </a:solidFill>
                <a:effectLst/>
                <a:latin typeface="+mn-lt"/>
                <a:ea typeface="+mn-ea"/>
                <a:cs typeface="+mn-cs"/>
              </a:rPr>
              <a:t> LC does not implement all of the MARC 21 elements described, and since the PCC program records follow LC guidelines, participants must refer to the LC Guidelines Supplement. </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 LC Guidelines Supplement</a:t>
            </a:r>
            <a:r>
              <a:rPr lang="en-US" sz="1200" b="0" i="0" u="none" strike="noStrike" kern="1200">
                <a:solidFill>
                  <a:schemeClr val="tx1"/>
                </a:solidFill>
                <a:effectLst/>
                <a:latin typeface="+mn-lt"/>
                <a:ea typeface="+mn-ea"/>
                <a:cs typeface="+mn-cs"/>
              </a:rPr>
              <a:t> – use when applying content designation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 DCM Z1</a:t>
            </a:r>
            <a:r>
              <a:rPr lang="en-US" sz="1200" b="0" i="0" u="none" strike="noStrike" kern="1200">
                <a:solidFill>
                  <a:schemeClr val="tx1"/>
                </a:solidFill>
                <a:effectLst/>
                <a:latin typeface="+mn-lt"/>
                <a:ea typeface="+mn-ea"/>
                <a:cs typeface="+mn-cs"/>
              </a:rPr>
              <a:t> – Descriptive Cataloging Manual Z1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1" u="none" strike="noStrike" kern="1200">
                <a:solidFill>
                  <a:schemeClr val="tx1"/>
                </a:solidFill>
                <a:effectLst/>
                <a:latin typeface="+mn-lt"/>
                <a:ea typeface="+mn-ea"/>
                <a:cs typeface="+mn-cs"/>
              </a:rPr>
              <a:t>Note</a:t>
            </a:r>
            <a:r>
              <a:rPr lang="en-US" sz="1200" b="1"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 All of this documentation is available in Cataloger’s Desktop.  In addition, LC-PCC PSs are freely available as part of the RDA Toolkit (on the Resources tab).  The LC Guidelines Supplement and DCM Z1 are available as PDF files on the NACO Documentation &amp; Updates page (http://www.loc.gov/aba/pcc/naco/doc-updates.html) and updates are posted on the NACO home page.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1" u="none" strike="noStrike" kern="1200">
                <a:solidFill>
                  <a:schemeClr val="tx1"/>
                </a:solidFill>
                <a:effectLst/>
                <a:latin typeface="+mn-lt"/>
                <a:ea typeface="+mn-ea"/>
                <a:cs typeface="+mn-cs"/>
              </a:rPr>
              <a:t>Note</a:t>
            </a:r>
            <a:r>
              <a:rPr lang="en-US" sz="1200" b="0" i="0" u="none" strike="noStrike" kern="1200">
                <a:solidFill>
                  <a:schemeClr val="tx1"/>
                </a:solidFill>
                <a:effectLst/>
                <a:latin typeface="+mn-lt"/>
                <a:ea typeface="+mn-ea"/>
                <a:cs typeface="+mn-cs"/>
              </a:rPr>
              <a:t>: In the past, MARC 21 Authority Format was sometimes called the “white pages,” LC Guidelines were called “blue pages,” and DCM Z1 was called “yellow pages” because of the colors used for printing and interfiling.  This terminology is no longer used as online documentation has become the norm.</a:t>
            </a:r>
            <a:endParaRPr lang="en-US"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29</a:t>
            </a:fld>
            <a:endParaRPr lang="fr-CA"/>
          </a:p>
        </p:txBody>
      </p:sp>
    </p:spTree>
    <p:extLst>
      <p:ext uri="{BB962C8B-B14F-4D97-AF65-F5344CB8AC3E}">
        <p14:creationId xmlns:p14="http://schemas.microsoft.com/office/powerpoint/2010/main" val="302018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 1, 2013</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30</a:t>
            </a:fld>
            <a:endParaRPr lang="fr-CA"/>
          </a:p>
        </p:txBody>
      </p:sp>
    </p:spTree>
    <p:extLst>
      <p:ext uri="{BB962C8B-B14F-4D97-AF65-F5344CB8AC3E}">
        <p14:creationId xmlns:p14="http://schemas.microsoft.com/office/powerpoint/2010/main" val="126679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December 12,</a:t>
            </a:r>
            <a:r>
              <a:rPr lang="en-US" sz="1200" baseline="0"/>
              <a:t> 2016 updated the image</a:t>
            </a:r>
          </a:p>
          <a:p>
            <a:pPr eaLnBrk="1" hangingPunct="1">
              <a:spcBef>
                <a:spcPct val="0"/>
              </a:spcBef>
            </a:pPr>
            <a:endParaRPr lang="en-US" sz="1200"/>
          </a:p>
          <a:p>
            <a:pPr eaLnBrk="1" hangingPunct="1">
              <a:spcBef>
                <a:spcPct val="0"/>
              </a:spcBef>
            </a:pPr>
            <a:r>
              <a:rPr lang="en-US" sz="1200" b="1" u="sng"/>
              <a:t>Note to Trainer:</a:t>
            </a:r>
            <a:r>
              <a:rPr lang="en-US" sz="1200"/>
              <a:t> If possible, demonstrate Cataloger’s Desktop directly in a browser. </a:t>
            </a:r>
          </a:p>
          <a:p>
            <a:pPr eaLnBrk="1" hangingPunct="1">
              <a:spcBef>
                <a:spcPct val="0"/>
              </a:spcBef>
            </a:pPr>
            <a:endParaRPr lang="en-US" sz="1200"/>
          </a:p>
          <a:p>
            <a:pPr eaLnBrk="1" hangingPunct="1">
              <a:spcBef>
                <a:spcPct val="0"/>
              </a:spcBef>
            </a:pPr>
            <a:r>
              <a:rPr lang="en-US" sz="1200"/>
              <a:t>This is a representation of the format of fields described in MARC 21 Format for Authority Data (Cataloger’s Desktop)—in this case the 053 field is demonstrated.</a:t>
            </a:r>
          </a:p>
          <a:p>
            <a:pPr eaLnBrk="1" hangingPunct="1">
              <a:spcBef>
                <a:spcPct val="0"/>
              </a:spcBef>
            </a:pPr>
            <a:endParaRPr lang="en-US" sz="1200"/>
          </a:p>
          <a:p>
            <a:pPr eaLnBrk="1" hangingPunct="1">
              <a:spcBef>
                <a:spcPct val="0"/>
              </a:spcBef>
              <a:buFontTx/>
              <a:buChar char="•"/>
            </a:pPr>
            <a:r>
              <a:rPr lang="en-US" sz="1200" b="1"/>
              <a:t>MARC 21 Format for Authority Format</a:t>
            </a:r>
            <a:r>
              <a:rPr lang="en-US" sz="1200"/>
              <a:t> – The basic pages that describe and illustrate the structural elements (content designation) of authority records, such as the leader, fixed fields, variable fields, subfields, and  codes defined for these fields.  </a:t>
            </a:r>
          </a:p>
          <a:p>
            <a:pPr eaLnBrk="1" hangingPunct="1">
              <a:spcBef>
                <a:spcPct val="0"/>
              </a:spcBef>
              <a:buFontTx/>
              <a:buChar char="•"/>
            </a:pPr>
            <a:r>
              <a:rPr lang="en-US" sz="1200"/>
              <a:t>LC does not implement all elements described in the MARC 21 Authority Format, and since the PCC program records follow LC guidelines, participants must refer to the supplements known as the “LC Guidelines” when applying the content designation to authority records.</a:t>
            </a:r>
          </a:p>
          <a:p>
            <a:pPr eaLnBrk="1" hangingPunct="1">
              <a:spcBef>
                <a:spcPct val="0"/>
              </a:spcBef>
              <a:buFontTx/>
              <a:buChar char="•"/>
            </a:pPr>
            <a:r>
              <a:rPr lang="en-US" sz="1200"/>
              <a:t>A MARC record is composed of three elements:  the record structure, the content designation, and the data content of the record.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31</a:t>
            </a:fld>
            <a:endParaRPr lang="fr-CA"/>
          </a:p>
        </p:txBody>
      </p:sp>
    </p:spTree>
    <p:extLst>
      <p:ext uri="{BB962C8B-B14F-4D97-AF65-F5344CB8AC3E}">
        <p14:creationId xmlns:p14="http://schemas.microsoft.com/office/powerpoint/2010/main" val="145103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1</a:t>
            </a:r>
            <a:r>
              <a:rPr lang="fr-CA" baseline="30000"/>
              <a:t>er</a:t>
            </a:r>
            <a:r>
              <a:rPr lang="fr-CA" baseline="0"/>
              <a:t> mai 2013</a:t>
            </a:r>
            <a:endParaRPr lang="fr-CA"/>
          </a:p>
        </p:txBody>
      </p:sp>
      <p:sp>
        <p:nvSpPr>
          <p:cNvPr id="4" name="Slide Number Placeholder 3"/>
          <p:cNvSpPr>
            <a:spLocks noGrp="1"/>
          </p:cNvSpPr>
          <p:nvPr>
            <p:ph type="sldNum" sz="quarter" idx="10"/>
          </p:nvPr>
        </p:nvSpPr>
        <p:spPr/>
        <p:txBody>
          <a:bodyPr/>
          <a:lstStyle/>
          <a:p>
            <a:fld id="{53067959-12C1-4BB7-B697-6AEF947FB3D4}" type="slidenum">
              <a:rPr lang="fr-CA" smtClean="0"/>
              <a:t>3</a:t>
            </a:fld>
            <a:endParaRPr lang="fr-CA"/>
          </a:p>
        </p:txBody>
      </p:sp>
    </p:spTree>
    <p:extLst>
      <p:ext uri="{BB962C8B-B14F-4D97-AF65-F5344CB8AC3E}">
        <p14:creationId xmlns:p14="http://schemas.microsoft.com/office/powerpoint/2010/main" val="789176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May 1, 2013</a:t>
            </a:r>
          </a:p>
          <a:p>
            <a:pPr marL="230642" indent="-230642" eaLnBrk="1" fontAlgn="auto" hangingPunct="1">
              <a:spcBef>
                <a:spcPts val="0"/>
              </a:spcBef>
              <a:spcAft>
                <a:spcPts val="0"/>
              </a:spcAft>
              <a:buFontTx/>
              <a:buAutoNum type="arabicParenR"/>
              <a:defRPr/>
            </a:pPr>
            <a:r>
              <a:rPr lang="en-US"/>
              <a:t>LC Guidelines are prepared by the MARC Standards Office at LC.</a:t>
            </a:r>
          </a:p>
          <a:p>
            <a:pPr marL="230642" indent="-230642" eaLnBrk="1" fontAlgn="auto" hangingPunct="1">
              <a:spcBef>
                <a:spcPts val="0"/>
              </a:spcBef>
              <a:spcAft>
                <a:spcPts val="0"/>
              </a:spcAft>
              <a:buFontTx/>
              <a:buAutoNum type="arabicParenR"/>
              <a:defRPr/>
            </a:pPr>
            <a:r>
              <a:rPr lang="en-US"/>
              <a:t>Libraries using the MARC record structure do not always implement every part of the MARC coding.</a:t>
            </a:r>
          </a:p>
          <a:p>
            <a:pPr marL="230642" indent="-230642" eaLnBrk="1" fontAlgn="auto" hangingPunct="1">
              <a:spcBef>
                <a:spcPts val="0"/>
              </a:spcBef>
              <a:spcAft>
                <a:spcPts val="0"/>
              </a:spcAft>
              <a:buFontTx/>
              <a:buAutoNum type="arabicParenR"/>
              <a:defRPr/>
            </a:pPr>
            <a:r>
              <a:rPr lang="en-US"/>
              <a:t>Since the PCC name and subject authority files are essentially LC local authority files, they follow LC’s implementation patterns.</a:t>
            </a:r>
          </a:p>
          <a:p>
            <a:pPr eaLnBrk="1" fontAlgn="auto" hangingPunct="1">
              <a:spcBef>
                <a:spcPts val="0"/>
              </a:spcBef>
              <a:spcAft>
                <a:spcPts val="0"/>
              </a:spcAft>
              <a:defRPr/>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32</a:t>
            </a:fld>
            <a:endParaRPr lang="fr-CA"/>
          </a:p>
        </p:txBody>
      </p:sp>
    </p:spTree>
    <p:extLst>
      <p:ext uri="{BB962C8B-B14F-4D97-AF65-F5344CB8AC3E}">
        <p14:creationId xmlns:p14="http://schemas.microsoft.com/office/powerpoint/2010/main" val="394406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900"/>
              <a:t>December 12, 2016:</a:t>
            </a:r>
            <a:r>
              <a:rPr lang="en-US" sz="900" baseline="0"/>
              <a:t> updated image.</a:t>
            </a:r>
            <a:endParaRPr lang="en-US" sz="900"/>
          </a:p>
          <a:p>
            <a:pPr eaLnBrk="1" hangingPunct="1">
              <a:spcBef>
                <a:spcPct val="0"/>
              </a:spcBef>
            </a:pPr>
            <a:endParaRPr lang="en-US" sz="900"/>
          </a:p>
          <a:p>
            <a:pPr eaLnBrk="1" hangingPunct="1">
              <a:spcBef>
                <a:spcPct val="0"/>
              </a:spcBef>
              <a:buFontTx/>
              <a:buChar char="•"/>
            </a:pPr>
            <a:r>
              <a:rPr lang="en-US" sz="900" b="1"/>
              <a:t>LC Guidelines (supplement to MARC21 Authority Format)</a:t>
            </a:r>
            <a:r>
              <a:rPr lang="en-US" sz="900"/>
              <a:t> are issued by the Network Development and MARC Standards Office at LC to state which MARC 21 elements in the MARC 21 Authority Format are not implemented by LC. </a:t>
            </a:r>
          </a:p>
          <a:p>
            <a:pPr lvl="1" eaLnBrk="1" hangingPunct="1">
              <a:spcBef>
                <a:spcPct val="0"/>
              </a:spcBef>
              <a:buFontTx/>
              <a:buChar char="•"/>
            </a:pPr>
            <a:r>
              <a:rPr lang="en-US" sz="900" b="1"/>
              <a:t>NOTE</a:t>
            </a:r>
            <a:r>
              <a:rPr lang="en-US" sz="900"/>
              <a:t>: In Cataloger’s Desktop, the LC Guidelines (Supplement) are found after the Appendices in the MARC 21 Format for Authority Data.  They are usually accessed from links labeled “LC guidelines” at the end of the explanation of each MARC tag (shown in the next few slides).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33</a:t>
            </a:fld>
            <a:endParaRPr lang="fr-CA"/>
          </a:p>
        </p:txBody>
      </p:sp>
    </p:spTree>
    <p:extLst>
      <p:ext uri="{BB962C8B-B14F-4D97-AF65-F5344CB8AC3E}">
        <p14:creationId xmlns:p14="http://schemas.microsoft.com/office/powerpoint/2010/main" val="3763631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buFontTx/>
              <a:buChar char="•"/>
            </a:pPr>
            <a:r>
              <a:rPr lang="en-US"/>
              <a:t>LC’s Policy and Standards Division maintains DCM Z1, reflecting the program practices for the content of name and series authority records.</a:t>
            </a:r>
          </a:p>
          <a:p>
            <a:pPr eaLnBrk="1" hangingPunct="1">
              <a:spcBef>
                <a:spcPct val="0"/>
              </a:spcBef>
              <a:buFontTx/>
              <a:buChar char="•"/>
            </a:pPr>
            <a:r>
              <a:rPr lang="en-US"/>
              <a:t>DCM Z1 also includes:</a:t>
            </a:r>
          </a:p>
          <a:p>
            <a:pPr eaLnBrk="1" hangingPunct="1">
              <a:spcBef>
                <a:spcPct val="0"/>
              </a:spcBef>
            </a:pPr>
            <a:r>
              <a:rPr lang="en-US"/>
              <a:t>	1.  Conversion tables for fixed field names and tags in OCLC</a:t>
            </a:r>
          </a:p>
          <a:p>
            <a:pPr eaLnBrk="1" hangingPunct="1">
              <a:spcBef>
                <a:spcPct val="0"/>
              </a:spcBef>
            </a:pPr>
            <a:r>
              <a:rPr lang="en-US"/>
              <a:t>	2.  Suggested wording for notes fields</a:t>
            </a:r>
          </a:p>
          <a:p>
            <a:pPr eaLnBrk="1" hangingPunct="1">
              <a:spcBef>
                <a:spcPct val="0"/>
              </a:spcBef>
            </a:pPr>
            <a:r>
              <a:rPr lang="en-US"/>
              <a:t>	3.  Instructions for using records from other sources</a:t>
            </a:r>
          </a:p>
          <a:p>
            <a:pPr eaLnBrk="1" hangingPunct="1">
              <a:spcBef>
                <a:spcPct val="0"/>
              </a:spcBef>
            </a:pPr>
            <a:r>
              <a:rPr lang="en-US"/>
              <a:t>	4.  Appendix 1 – Alphabetic List of Ambiguous Entities </a:t>
            </a:r>
          </a:p>
          <a:p>
            <a:pPr eaLnBrk="1" hangingPunct="1">
              <a:spcBef>
                <a:spcPct val="0"/>
              </a:spcBef>
            </a:pPr>
            <a:endParaRPr lang="en-US"/>
          </a:p>
          <a:p>
            <a:pPr eaLnBrk="1" hangingPunct="1">
              <a:spcBef>
                <a:spcPct val="0"/>
              </a:spcBef>
            </a:pPr>
            <a:r>
              <a:rPr lang="en-US" b="1"/>
              <a:t>Trainer note:</a:t>
            </a:r>
            <a:r>
              <a:rPr lang="en-US"/>
              <a:t> As of June 1, 2006, LC does not create or update SARs </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34</a:t>
            </a:fld>
            <a:endParaRPr lang="fr-CA"/>
          </a:p>
        </p:txBody>
      </p:sp>
    </p:spTree>
    <p:extLst>
      <p:ext uri="{BB962C8B-B14F-4D97-AF65-F5344CB8AC3E}">
        <p14:creationId xmlns:p14="http://schemas.microsoft.com/office/powerpoint/2010/main" val="1076919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December</a:t>
            </a:r>
            <a:r>
              <a:rPr lang="en-US" sz="1200" baseline="0"/>
              <a:t> 12, 2016: updated image</a:t>
            </a:r>
            <a:endParaRPr lang="en-US" sz="1200"/>
          </a:p>
          <a:p>
            <a:pPr eaLnBrk="1" hangingPunct="1">
              <a:spcBef>
                <a:spcPct val="0"/>
              </a:spcBef>
            </a:pPr>
            <a:endParaRPr lang="en-US" sz="1200" b="1"/>
          </a:p>
          <a:p>
            <a:pPr eaLnBrk="1" hangingPunct="1">
              <a:spcBef>
                <a:spcPct val="0"/>
              </a:spcBef>
            </a:pPr>
            <a:r>
              <a:rPr lang="en-US" sz="1200" b="1"/>
              <a:t>DCM Z1:</a:t>
            </a:r>
          </a:p>
          <a:p>
            <a:pPr eaLnBrk="1" hangingPunct="1">
              <a:spcBef>
                <a:spcPct val="0"/>
              </a:spcBef>
            </a:pPr>
            <a:endParaRPr lang="en-US" sz="1200" b="1"/>
          </a:p>
          <a:p>
            <a:pPr eaLnBrk="1" hangingPunct="1">
              <a:spcBef>
                <a:spcPct val="0"/>
              </a:spcBef>
            </a:pPr>
            <a:r>
              <a:rPr lang="en-US" sz="1200"/>
              <a:t>1) The DCM Z1 is found directly under its own section: Descriptive Cataloging Manual – Z1. Name and Series Authority Records.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35</a:t>
            </a:fld>
            <a:endParaRPr lang="fr-CA"/>
          </a:p>
        </p:txBody>
      </p:sp>
    </p:spTree>
    <p:extLst>
      <p:ext uri="{BB962C8B-B14F-4D97-AF65-F5344CB8AC3E}">
        <p14:creationId xmlns:p14="http://schemas.microsoft.com/office/powerpoint/2010/main" val="1865683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28" eaLnBrk="1" hangingPunct="1">
              <a:spcBef>
                <a:spcPct val="0"/>
              </a:spcBef>
            </a:pPr>
            <a:r>
              <a:rPr lang="en-US"/>
              <a:t>December 12,</a:t>
            </a:r>
            <a:r>
              <a:rPr lang="en-US" baseline="0"/>
              <a:t> 2016: updated image</a:t>
            </a:r>
            <a:endParaRPr lang="en-US"/>
          </a:p>
          <a:p>
            <a:pPr defTabSz="921128" eaLnBrk="1" hangingPunct="1">
              <a:spcBef>
                <a:spcPct val="0"/>
              </a:spcBef>
            </a:pPr>
            <a:endParaRPr lang="en-US"/>
          </a:p>
          <a:p>
            <a:pPr defTabSz="921128" eaLnBrk="1" hangingPunct="1">
              <a:spcBef>
                <a:spcPct val="0"/>
              </a:spcBef>
            </a:pPr>
            <a:r>
              <a:rPr lang="en-US"/>
              <a:t>Since the MARC format shows all the possibilities in a field, not all of which are used by PCC, there are links to the LC Guidelines from documentation for each MARC tag and to DCM Z1 from relevant tags.  This additional documentation explains the limitations and how to use those fields according our standards.</a:t>
            </a:r>
          </a:p>
          <a:p>
            <a:pPr defTabSz="921128" eaLnBrk="1" hangingPunct="1">
              <a:spcBef>
                <a:spcPct val="0"/>
              </a:spcBef>
            </a:pPr>
            <a:endParaRPr lang="en-US"/>
          </a:p>
          <a:p>
            <a:pPr defTabSz="921128" eaLnBrk="1" hangingPunct="1">
              <a:spcBef>
                <a:spcPct val="0"/>
              </a:spcBef>
            </a:pPr>
            <a:r>
              <a:rPr lang="en-US" b="1"/>
              <a:t>HAVE PARTICIPANTS</a:t>
            </a:r>
            <a:r>
              <a:rPr lang="en-US" b="1" baseline="0"/>
              <a:t> CLICK THROUGH TO LC GUIDELINES</a:t>
            </a:r>
            <a:endParaRPr lang="en-US" b="1"/>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36</a:t>
            </a:fld>
            <a:endParaRPr lang="fr-CA"/>
          </a:p>
        </p:txBody>
      </p:sp>
    </p:spTree>
    <p:extLst>
      <p:ext uri="{BB962C8B-B14F-4D97-AF65-F5344CB8AC3E}">
        <p14:creationId xmlns:p14="http://schemas.microsoft.com/office/powerpoint/2010/main" val="377176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128" eaLnBrk="1" hangingPunct="1">
              <a:spcBef>
                <a:spcPct val="0"/>
              </a:spcBef>
            </a:pPr>
            <a:r>
              <a:rPr lang="en-US"/>
              <a:t>September 17, 2018</a:t>
            </a:r>
            <a:r>
              <a:rPr lang="en-US" baseline="0"/>
              <a:t>: updated image.</a:t>
            </a:r>
            <a:endParaRPr lang="en-US"/>
          </a:p>
          <a:p>
            <a:pPr defTabSz="921128" eaLnBrk="1" hangingPunct="1">
              <a:spcBef>
                <a:spcPct val="0"/>
              </a:spcBef>
            </a:pPr>
            <a:endParaRPr lang="en-US"/>
          </a:p>
          <a:p>
            <a:pPr defTabSz="921128" eaLnBrk="1" hangingPunct="1">
              <a:spcBef>
                <a:spcPct val="0"/>
              </a:spcBef>
            </a:pPr>
            <a:r>
              <a:rPr lang="en-US"/>
              <a:t>This is an example of the guidance provided in the LC Guidelines for the 053 field.   It explains the use of the field and specifics for coding for NACO, SACO, and for LC Name/Series and Subjects.  It includes an indication of subfields that should NOT be used.</a:t>
            </a:r>
          </a:p>
          <a:p>
            <a:pPr defTabSz="921128" eaLnBrk="1" hangingPunct="1">
              <a:spcBef>
                <a:spcPct val="0"/>
              </a:spcBef>
            </a:pPr>
            <a:endParaRPr lang="en-US" b="1"/>
          </a:p>
          <a:p>
            <a:pPr defTabSz="921128" eaLnBrk="1" hangingPunct="1">
              <a:spcBef>
                <a:spcPct val="0"/>
              </a:spcBef>
            </a:pPr>
            <a:r>
              <a:rPr lang="en-US" b="1"/>
              <a:t>PARTICIPANTS:</a:t>
            </a:r>
            <a:r>
              <a:rPr lang="en-US" b="1" baseline="0"/>
              <a:t> GO BACK TO MARC 21, NOW CLICK ON DCM Z1</a:t>
            </a:r>
            <a:endParaRPr lang="en-US" b="1"/>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37</a:t>
            </a:fld>
            <a:endParaRPr lang="fr-CA"/>
          </a:p>
        </p:txBody>
      </p:sp>
    </p:spTree>
    <p:extLst>
      <p:ext uri="{BB962C8B-B14F-4D97-AF65-F5344CB8AC3E}">
        <p14:creationId xmlns:p14="http://schemas.microsoft.com/office/powerpoint/2010/main" val="3050583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September 17, 2018: updated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is an example of the guidance provided in DCM Z1 for the 053 field.   It explains NACO practice and LC practice, verification of LC classification numbers for literary authors, and the use and order of 053 fields.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38</a:t>
            </a:fld>
            <a:endParaRPr lang="fr-CA"/>
          </a:p>
        </p:txBody>
      </p:sp>
    </p:spTree>
    <p:extLst>
      <p:ext uri="{BB962C8B-B14F-4D97-AF65-F5344CB8AC3E}">
        <p14:creationId xmlns:p14="http://schemas.microsoft.com/office/powerpoint/2010/main" val="3306279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5, 2019: revised third bullet, which didn’t match the content shown later in slides 45-47</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We’ll discuss these in the next few slides.</a:t>
            </a:r>
            <a:endParaRPr lang="en-US" sz="1200" b="0" i="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39</a:t>
            </a:fld>
            <a:endParaRPr lang="fr-CA"/>
          </a:p>
        </p:txBody>
      </p:sp>
    </p:spTree>
    <p:extLst>
      <p:ext uri="{BB962C8B-B14F-4D97-AF65-F5344CB8AC3E}">
        <p14:creationId xmlns:p14="http://schemas.microsoft.com/office/powerpoint/2010/main" val="185220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ct val="0"/>
              </a:spcBef>
              <a:spcAft>
                <a:spcPts val="0"/>
              </a:spcAft>
              <a:defRPr/>
            </a:pPr>
            <a:r>
              <a:rPr lang="en-US" sz="1200"/>
              <a:t>May 1, 2013</a:t>
            </a:r>
          </a:p>
          <a:p>
            <a:pPr eaLnBrk="1" fontAlgn="auto" hangingPunct="1">
              <a:spcBef>
                <a:spcPct val="0"/>
              </a:spcBef>
              <a:spcAft>
                <a:spcPts val="0"/>
              </a:spcAft>
              <a:defRPr/>
            </a:pPr>
            <a:r>
              <a:rPr lang="en-US" sz="1200"/>
              <a:t>These two indexes are separate files, and this can be confusing. </a:t>
            </a:r>
          </a:p>
          <a:p>
            <a:pPr eaLnBrk="1" fontAlgn="auto" hangingPunct="1">
              <a:spcBef>
                <a:spcPct val="0"/>
              </a:spcBef>
              <a:spcAft>
                <a:spcPts val="0"/>
              </a:spcAft>
              <a:defRPr/>
            </a:pPr>
            <a:endParaRPr lang="en-US" sz="1200"/>
          </a:p>
          <a:p>
            <a:pPr eaLnBrk="1" fontAlgn="auto" hangingPunct="1">
              <a:spcBef>
                <a:spcPct val="0"/>
              </a:spcBef>
              <a:spcAft>
                <a:spcPts val="0"/>
              </a:spcAft>
              <a:defRPr/>
            </a:pPr>
            <a:r>
              <a:rPr lang="en-US" sz="1200"/>
              <a:t>Generally, most entities are not ambiguous and are simple to categorize -- it is not a problem to determine in which file they should reside. But some are less clear, and you must make that determination before you can create an authority record. These lists have changed over time, so what was once a name authority may now be a subject authority record, and vice versa.</a:t>
            </a:r>
          </a:p>
          <a:p>
            <a:pPr marL="217828" indent="-217828" eaLnBrk="1" fontAlgn="auto" hangingPunct="1">
              <a:spcBef>
                <a:spcPct val="0"/>
              </a:spcBef>
              <a:spcAft>
                <a:spcPts val="0"/>
              </a:spcAft>
              <a:buFontTx/>
              <a:buAutoNum type="arabicParenR"/>
              <a:defRPr/>
            </a:pPr>
            <a:r>
              <a:rPr lang="en-US" sz="1200"/>
              <a:t>Guidelines for the problematic entities were developed at LC in the early 1980s and revised in 1995 with respect to: the file in which the authority records will reside; the conventions to be used in formulating the access points; the tags to be used for content designation; and the responsibility for establishing access points. </a:t>
            </a:r>
          </a:p>
          <a:p>
            <a:pPr marL="217828" indent="-217828" eaLnBrk="1" fontAlgn="auto" hangingPunct="1">
              <a:spcBef>
                <a:spcPct val="0"/>
              </a:spcBef>
              <a:spcAft>
                <a:spcPts val="0"/>
              </a:spcAft>
              <a:buFontTx/>
              <a:buAutoNum type="arabicParenR"/>
              <a:defRPr/>
            </a:pPr>
            <a:r>
              <a:rPr lang="en-US" sz="1200"/>
              <a:t>These guidelines have been named the “Division of the World”  although another way to think of them is the “Division of the Work.” </a:t>
            </a:r>
          </a:p>
          <a:p>
            <a:pPr marL="217828" indent="-217828" eaLnBrk="1" fontAlgn="auto" hangingPunct="1">
              <a:spcBef>
                <a:spcPct val="0"/>
              </a:spcBef>
              <a:spcAft>
                <a:spcPts val="0"/>
              </a:spcAft>
              <a:buFontTx/>
              <a:buAutoNum type="arabicParenR"/>
              <a:defRPr/>
            </a:pPr>
            <a:r>
              <a:rPr lang="en-US" sz="1200"/>
              <a:t>In some cases the decision of whether it's a name or a subject is arbitrary; a decision was needed simply to avoid duplication.  Also, these decisions can change over time, in which cases the files are revised.</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40</a:t>
            </a:fld>
            <a:endParaRPr lang="fr-CA"/>
          </a:p>
        </p:txBody>
      </p:sp>
    </p:spTree>
    <p:extLst>
      <p:ext uri="{BB962C8B-B14F-4D97-AF65-F5344CB8AC3E}">
        <p14:creationId xmlns:p14="http://schemas.microsoft.com/office/powerpoint/2010/main" val="150128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spcAft>
                <a:spcPct val="0"/>
              </a:spcAft>
              <a:defRPr/>
            </a:pPr>
            <a:r>
              <a:rPr lang="en-US" err="1"/>
              <a:t>En</a:t>
            </a:r>
            <a:r>
              <a:rPr lang="en-US"/>
              <a:t> attendant que la </a:t>
            </a:r>
            <a:r>
              <a:rPr lang="en-US" err="1"/>
              <a:t>traduction</a:t>
            </a:r>
            <a:r>
              <a:rPr lang="en-US"/>
              <a:t> de </a:t>
            </a:r>
            <a:r>
              <a:rPr lang="en-US" err="1"/>
              <a:t>ce</a:t>
            </a:r>
            <a:r>
              <a:rPr lang="en-US"/>
              <a:t> document </a:t>
            </a:r>
            <a:r>
              <a:rPr lang="en-US" err="1"/>
              <a:t>soit</a:t>
            </a:r>
            <a:r>
              <a:rPr lang="en-US"/>
              <a:t> </a:t>
            </a:r>
            <a:r>
              <a:rPr lang="en-US" err="1"/>
              <a:t>complétée</a:t>
            </a:r>
            <a:r>
              <a:rPr lang="en-US"/>
              <a:t>, les </a:t>
            </a:r>
            <a:r>
              <a:rPr lang="en-US" err="1"/>
              <a:t>catalogueurs</a:t>
            </a:r>
            <a:r>
              <a:rPr lang="en-US"/>
              <a:t> </a:t>
            </a:r>
            <a:r>
              <a:rPr lang="en-US" err="1"/>
              <a:t>peuvent</a:t>
            </a:r>
            <a:r>
              <a:rPr lang="en-US"/>
              <a:t> consulter la version anglaise.</a:t>
            </a:r>
            <a:endParaRPr lang="fr-FR"/>
          </a:p>
          <a:p>
            <a:pPr>
              <a:spcBef>
                <a:spcPct val="0"/>
              </a:spcBef>
              <a:spcAft>
                <a:spcPct val="0"/>
              </a:spcAft>
              <a:defRPr/>
            </a:pPr>
            <a:endParaRPr lang="en-US"/>
          </a:p>
          <a:p>
            <a:pPr marL="0" marR="0" lvl="0" indent="0" algn="l" defTabSz="914400">
              <a:lnSpc>
                <a:spcPct val="100000"/>
              </a:lnSpc>
              <a:spcBef>
                <a:spcPct val="0"/>
              </a:spcBef>
              <a:spcAft>
                <a:spcPct val="0"/>
              </a:spcAft>
              <a:buClrTx/>
              <a:buSzTx/>
              <a:buFontTx/>
              <a:buNone/>
              <a:tabLst/>
              <a:defRPr/>
            </a:pPr>
            <a:r>
              <a:rPr lang="en-US" sz="1200" baseline="0"/>
              <a:t>March 20, 2017. Updated speaker notes to remove reference to print version of SHM and added URL to the free PDF files.</a:t>
            </a:r>
            <a:endParaRPr lang="en-US">
              <a:cs typeface="Calibri" panose="020F0502020204030204"/>
            </a:endParaRPr>
          </a:p>
          <a:p>
            <a:pPr eaLnBrk="1" hangingPunct="1">
              <a:spcBef>
                <a:spcPct val="0"/>
              </a:spcBef>
              <a:defRPr/>
            </a:pPr>
            <a:r>
              <a:rPr lang="en-US" sz="1200"/>
              <a:t>December</a:t>
            </a:r>
            <a:r>
              <a:rPr lang="en-US" sz="1200" baseline="0"/>
              <a:t> 12, 2016. Replaced slide showing obsolete tabular version of H405.</a:t>
            </a:r>
            <a:endParaRPr lang="en-US" sz="1200" baseline="0">
              <a:cs typeface="Calibri" panose="020F0502020204030204"/>
            </a:endParaRPr>
          </a:p>
          <a:p>
            <a:pPr eaLnBrk="1" hangingPunct="1">
              <a:spcBef>
                <a:spcPct val="0"/>
              </a:spcBef>
              <a:defRPr/>
            </a:pPr>
            <a:endParaRPr lang="en-US" sz="1200" baseline="0"/>
          </a:p>
          <a:p>
            <a:pPr>
              <a:spcBef>
                <a:spcPct val="0"/>
              </a:spcBef>
              <a:defRPr/>
            </a:pPr>
            <a:r>
              <a:rPr lang="en-US" sz="1200"/>
              <a:t>Subject Headings Manual Instruction Sheet H 405 – Instructions to establish Certain Entities in the Name or Subject Authority File.</a:t>
            </a:r>
            <a:r>
              <a:rPr lang="en-US"/>
              <a:t> </a:t>
            </a:r>
            <a:r>
              <a:rPr lang="en-US" sz="1200"/>
              <a:t> The SHM is available as free, print-ready PDF files (https://www.loc.gov/aba/publications/FreeSHM/freeshm.html) and in Cataloger’s Desktop.</a:t>
            </a:r>
            <a:endParaRPr lang="en-US" sz="1200">
              <a:cs typeface="Calibri"/>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41</a:t>
            </a:fld>
            <a:endParaRPr lang="fr-CA"/>
          </a:p>
        </p:txBody>
      </p:sp>
    </p:spTree>
    <p:extLst>
      <p:ext uri="{BB962C8B-B14F-4D97-AF65-F5344CB8AC3E}">
        <p14:creationId xmlns:p14="http://schemas.microsoft.com/office/powerpoint/2010/main" val="405910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buClr>
                <a:schemeClr val="tx2"/>
              </a:buClr>
              <a:defRPr/>
            </a:pPr>
            <a:r>
              <a:rPr lang="fr-CA" noProof="0"/>
              <a:t>Mis à jour : 24 février 2014</a:t>
            </a:r>
          </a:p>
          <a:p>
            <a:pPr eaLnBrk="1" fontAlgn="auto" hangingPunct="1">
              <a:spcBef>
                <a:spcPct val="0"/>
              </a:spcBef>
              <a:spcAft>
                <a:spcPts val="0"/>
              </a:spcAft>
              <a:buClr>
                <a:schemeClr val="tx2"/>
              </a:buClr>
              <a:defRPr/>
            </a:pPr>
            <a:endParaRPr lang="fr-CA" sz="1000" noProof="0"/>
          </a:p>
          <a:p>
            <a:pPr marL="230642" indent="-230642" eaLnBrk="1" fontAlgn="auto" hangingPunct="1">
              <a:spcBef>
                <a:spcPct val="0"/>
              </a:spcBef>
              <a:spcAft>
                <a:spcPts val="0"/>
              </a:spcAft>
              <a:buClr>
                <a:schemeClr val="tx2"/>
              </a:buClr>
              <a:buFontTx/>
              <a:buAutoNum type="arabicParenR"/>
              <a:defRPr/>
            </a:pPr>
            <a:r>
              <a:rPr lang="fr-CA" sz="1000" noProof="0"/>
              <a:t>Consultez et utilisez le Format d’autorité du MARC 21, le LC Guidelines </a:t>
            </a:r>
            <a:r>
              <a:rPr lang="fr-CA" sz="1000" noProof="0" err="1"/>
              <a:t>Supplement</a:t>
            </a:r>
            <a:r>
              <a:rPr lang="fr-CA" sz="1000" noProof="0"/>
              <a:t>, le DCM Z1 comme outils pour la</a:t>
            </a:r>
            <a:r>
              <a:rPr lang="fr-CA" sz="1000" baseline="0" noProof="0"/>
              <a:t> création d’autorité de noms.</a:t>
            </a:r>
            <a:r>
              <a:rPr lang="fr-CA" sz="1000" noProof="0"/>
              <a:t> </a:t>
            </a:r>
          </a:p>
          <a:p>
            <a:pPr marL="691923" lvl="1" indent="-230642" eaLnBrk="1" fontAlgn="auto" hangingPunct="1">
              <a:spcBef>
                <a:spcPct val="0"/>
              </a:spcBef>
              <a:spcAft>
                <a:spcPts val="0"/>
              </a:spcAft>
              <a:buClr>
                <a:schemeClr val="tx2"/>
              </a:buClr>
              <a:buFontTx/>
              <a:buAutoNum type="alphaLcParenR"/>
              <a:defRPr/>
            </a:pPr>
            <a:r>
              <a:rPr lang="fr-CA" sz="1000" noProof="0"/>
              <a:t>Vous</a:t>
            </a:r>
            <a:r>
              <a:rPr lang="fr-CA" sz="1000" baseline="0" noProof="0"/>
              <a:t> retrouverez ces outils dans le Bureau du catalogueur (</a:t>
            </a:r>
            <a:r>
              <a:rPr lang="fr-CA" sz="1000" noProof="0" err="1"/>
              <a:t>Catalogers</a:t>
            </a:r>
            <a:r>
              <a:rPr lang="fr-CA" sz="1000" noProof="0"/>
              <a:t> Desktop) et la page du PCC NACO page à http://www.loc.gov/aba/pcc/naco/doc-updates.html. </a:t>
            </a:r>
          </a:p>
          <a:p>
            <a:pPr marL="691923" lvl="1" indent="-230642" eaLnBrk="1" fontAlgn="auto" hangingPunct="1">
              <a:spcBef>
                <a:spcPct val="0"/>
              </a:spcBef>
              <a:spcAft>
                <a:spcPts val="0"/>
              </a:spcAft>
              <a:buClr>
                <a:schemeClr val="tx2"/>
              </a:buClr>
              <a:buFontTx/>
              <a:buAutoNum type="alphaLcParenR"/>
              <a:defRPr/>
            </a:pPr>
            <a:r>
              <a:rPr lang="fr-CA" sz="1000" noProof="0"/>
              <a:t>Nous irons</a:t>
            </a:r>
            <a:r>
              <a:rPr lang="fr-CA" sz="1000" baseline="0" noProof="0"/>
              <a:t> à travers ces outils dans ce module</a:t>
            </a:r>
            <a:r>
              <a:rPr lang="fr-CA" sz="1000" noProof="0"/>
              <a:t>.</a:t>
            </a:r>
          </a:p>
          <a:p>
            <a:pPr marL="691923" lvl="1" indent="-230642" eaLnBrk="1" fontAlgn="auto" hangingPunct="1">
              <a:spcBef>
                <a:spcPct val="0"/>
              </a:spcBef>
              <a:spcAft>
                <a:spcPts val="0"/>
              </a:spcAft>
              <a:buClr>
                <a:schemeClr val="tx2"/>
              </a:buClr>
              <a:buFontTx/>
              <a:buAutoNum type="alphaLcParenR"/>
              <a:defRPr/>
            </a:pPr>
            <a:endParaRPr lang="fr-CA" sz="1000" noProof="0"/>
          </a:p>
          <a:p>
            <a:pPr marL="230642" indent="-230642" eaLnBrk="1" fontAlgn="auto" hangingPunct="1">
              <a:spcBef>
                <a:spcPct val="0"/>
              </a:spcBef>
              <a:spcAft>
                <a:spcPts val="0"/>
              </a:spcAft>
              <a:buClr>
                <a:schemeClr val="tx2"/>
              </a:buClr>
              <a:defRPr/>
            </a:pPr>
            <a:r>
              <a:rPr lang="fr-CA" sz="1000" noProof="0"/>
              <a:t>2)   Créez et révisez les notices d’autorité de noms selon RDA et les</a:t>
            </a:r>
            <a:r>
              <a:rPr lang="fr-CA" sz="1000" baseline="0" noProof="0"/>
              <a:t> Énoncés de politique de</a:t>
            </a:r>
            <a:r>
              <a:rPr lang="fr-CA" sz="1000" noProof="0"/>
              <a:t> LC-PCC (LC-PCC PS). </a:t>
            </a:r>
          </a:p>
          <a:p>
            <a:pPr marL="230642" indent="-230642" eaLnBrk="1" fontAlgn="auto" hangingPunct="1">
              <a:spcBef>
                <a:spcPct val="0"/>
              </a:spcBef>
              <a:spcAft>
                <a:spcPts val="0"/>
              </a:spcAft>
              <a:buClr>
                <a:schemeClr val="tx2"/>
              </a:buClr>
              <a:defRPr/>
            </a:pPr>
            <a:r>
              <a:rPr lang="en-US" sz="1000"/>
              <a:t>	</a:t>
            </a:r>
          </a:p>
          <a:p>
            <a:pPr eaLnBrk="1" fontAlgn="auto" hangingPunct="1">
              <a:spcBef>
                <a:spcPts val="0"/>
              </a:spcBef>
              <a:spcAft>
                <a:spcPts val="0"/>
              </a:spcAft>
              <a:defRPr/>
            </a:pPr>
            <a:endParaRPr lang="en-US"/>
          </a:p>
          <a:p>
            <a:endParaRPr lang="fr-CA"/>
          </a:p>
        </p:txBody>
      </p:sp>
      <p:sp>
        <p:nvSpPr>
          <p:cNvPr id="4" name="Slide Number Placeholder 3"/>
          <p:cNvSpPr>
            <a:spLocks noGrp="1"/>
          </p:cNvSpPr>
          <p:nvPr>
            <p:ph type="sldNum" sz="quarter" idx="10"/>
          </p:nvPr>
        </p:nvSpPr>
        <p:spPr/>
        <p:txBody>
          <a:bodyPr/>
          <a:lstStyle/>
          <a:p>
            <a:fld id="{53067959-12C1-4BB7-B697-6AEF947FB3D4}" type="slidenum">
              <a:rPr lang="fr-CA" smtClean="0"/>
              <a:t>4</a:t>
            </a:fld>
            <a:endParaRPr lang="fr-CA"/>
          </a:p>
        </p:txBody>
      </p:sp>
    </p:spTree>
    <p:extLst>
      <p:ext uri="{BB962C8B-B14F-4D97-AF65-F5344CB8AC3E}">
        <p14:creationId xmlns:p14="http://schemas.microsoft.com/office/powerpoint/2010/main" val="3388788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Group one headings are entities that are always established according to RDA with authority records that reside in the NAF.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1" u="none" strike="noStrike" kern="1200">
                <a:solidFill>
                  <a:schemeClr val="tx1"/>
                </a:solidFill>
                <a:effectLst/>
                <a:latin typeface="+mn-lt"/>
                <a:ea typeface="+mn-ea"/>
                <a:cs typeface="+mn-cs"/>
              </a:rPr>
              <a:t>Note:</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If possible, show participants SHM</a:t>
            </a:r>
            <a:endParaRPr lang="en-US" sz="1200" b="0" i="0" kern="1200">
              <a:solidFill>
                <a:schemeClr val="tx1"/>
              </a:solidFill>
              <a:effectLst/>
              <a:latin typeface="+mn-lt"/>
              <a:ea typeface="+mn-ea"/>
              <a:cs typeface="+mn-cs"/>
            </a:endParaRP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42</a:t>
            </a:fld>
            <a:endParaRPr lang="fr-CA"/>
          </a:p>
        </p:txBody>
      </p:sp>
    </p:spTree>
    <p:extLst>
      <p:ext uri="{BB962C8B-B14F-4D97-AF65-F5344CB8AC3E}">
        <p14:creationId xmlns:p14="http://schemas.microsoft.com/office/powerpoint/2010/main" val="223897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Group two headings are always established according to subject cataloging conventions as found in the SHM with authority records that reside in either the NAF or the LCSH subject authority file.  The choice between residing in the NAF or subject authority file is explained in detail in the instruction sheet, and depends on whether the heading is needed as a subject or as a descriptive access point.</a:t>
            </a:r>
            <a:endParaRPr lang="en-US" sz="1200" b="0" i="0" kern="1200">
              <a:solidFill>
                <a:schemeClr val="tx1"/>
              </a:solidFill>
              <a:effectLst/>
              <a:latin typeface="+mn-lt"/>
              <a:ea typeface="+mn-ea"/>
              <a:cs typeface="+mn-cs"/>
            </a:endParaRP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43</a:t>
            </a:fld>
            <a:endParaRPr lang="fr-CA"/>
          </a:p>
        </p:txBody>
      </p:sp>
    </p:spTree>
    <p:extLst>
      <p:ext uri="{BB962C8B-B14F-4D97-AF65-F5344CB8AC3E}">
        <p14:creationId xmlns:p14="http://schemas.microsoft.com/office/powerpoint/2010/main" val="1528445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updated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  ALA-LC Romanization Tables are available at http://www.loc.gov/catdir/cpso/roman.html.  There is a link from the NACO Documentation &amp; Updates page.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  The 1997 edition of the tables is available for purchase in book form from the Cataloging Distribution Service (while supplies last).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Not all alphabets have romanization tables and new tables are being developed all the time. If a new participant has a particular expertise in a particular writing system not already represented, he/she is encouraged to volunteer to work on a table in cooperation with ALA/LC.</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44</a:t>
            </a:fld>
            <a:endParaRPr lang="fr-CA"/>
          </a:p>
        </p:txBody>
      </p:sp>
    </p:spTree>
    <p:extLst>
      <p:ext uri="{BB962C8B-B14F-4D97-AF65-F5344CB8AC3E}">
        <p14:creationId xmlns:p14="http://schemas.microsoft.com/office/powerpoint/2010/main" val="1220171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updated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NACO home page includes information about the NACO program as well as extensive documentation and resources specific to NACO.</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Some relevant material may be linked from the PCC home page and not necessarily the NACO page.  One example: </a:t>
            </a:r>
            <a:r>
              <a:rPr lang="en-US" sz="1200" b="0" i="1" u="none" strike="noStrike" kern="1200">
                <a:solidFill>
                  <a:schemeClr val="tx1"/>
                </a:solidFill>
                <a:effectLst/>
                <a:latin typeface="+mn-lt"/>
                <a:ea typeface="+mn-ea"/>
                <a:cs typeface="+mn-cs"/>
              </a:rPr>
              <a:t>Changes to the LC/NACO Authority File</a:t>
            </a:r>
            <a:r>
              <a:rPr lang="en-US"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45</a:t>
            </a:fld>
            <a:endParaRPr lang="fr-CA"/>
          </a:p>
        </p:txBody>
      </p:sp>
    </p:spTree>
    <p:extLst>
      <p:ext uri="{BB962C8B-B14F-4D97-AF65-F5344CB8AC3E}">
        <p14:creationId xmlns:p14="http://schemas.microsoft.com/office/powerpoint/2010/main" val="4029282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7, 2019: updated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LC’s Cataloging and Acquisitions home page has announcements and proposals and should be checked regularly.</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46</a:t>
            </a:fld>
            <a:endParaRPr lang="fr-CA"/>
          </a:p>
        </p:txBody>
      </p:sp>
    </p:spTree>
    <p:extLst>
      <p:ext uri="{BB962C8B-B14F-4D97-AF65-F5344CB8AC3E}">
        <p14:creationId xmlns:p14="http://schemas.microsoft.com/office/powerpoint/2010/main" val="3007935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ct val="0"/>
              </a:spcBef>
              <a:spcAft>
                <a:spcPts val="0"/>
              </a:spcAft>
              <a:defRPr/>
            </a:pPr>
            <a:r>
              <a:rPr lang="en-US" sz="1200"/>
              <a:t>May 1, 2013</a:t>
            </a:r>
          </a:p>
          <a:p>
            <a:pPr marL="217828" indent="-217828" eaLnBrk="1" fontAlgn="auto" hangingPunct="1">
              <a:spcBef>
                <a:spcPct val="0"/>
              </a:spcBef>
              <a:spcAft>
                <a:spcPts val="0"/>
              </a:spcAft>
              <a:buFontTx/>
              <a:buAutoNum type="arabicParenR"/>
              <a:defRPr/>
            </a:pPr>
            <a:r>
              <a:rPr lang="en-US" sz="1200"/>
              <a:t>NACO libraries ARE NOT obligated to contribute all authorities generated by their cataloging or any one individual heading</a:t>
            </a:r>
          </a:p>
          <a:p>
            <a:pPr marL="217828" indent="-217828" eaLnBrk="1" fontAlgn="auto" hangingPunct="1">
              <a:spcBef>
                <a:spcPct val="0"/>
              </a:spcBef>
              <a:spcAft>
                <a:spcPts val="0"/>
              </a:spcAft>
              <a:buFontTx/>
              <a:buAutoNum type="arabicParenR"/>
              <a:defRPr/>
            </a:pPr>
            <a:r>
              <a:rPr lang="en-US" sz="1200"/>
              <a:t>NACO libraries may contribute series authority records and music work or expression records only after completing additional training. Information on series training and on joining the NACO-Music funnel project is available from the Cooperative Programs Section.</a:t>
            </a:r>
          </a:p>
          <a:p>
            <a:pPr marL="217828" indent="-217828" eaLnBrk="1" fontAlgn="auto" hangingPunct="1">
              <a:spcBef>
                <a:spcPct val="0"/>
              </a:spcBef>
              <a:spcAft>
                <a:spcPts val="0"/>
              </a:spcAft>
              <a:buFontTx/>
              <a:buAutoNum type="arabicParenR"/>
              <a:defRPr/>
            </a:pPr>
            <a:r>
              <a:rPr lang="en-US" sz="1200"/>
              <a:t>When creating certain types of NARs, other related NARs MUST be created, if not already established, and contributed to the NAF.  The next slides illustrate situations in which related NARs must be established.</a:t>
            </a:r>
          </a:p>
          <a:p>
            <a:pPr eaLnBrk="1" fontAlgn="auto" hangingPunct="1">
              <a:spcBef>
                <a:spcPct val="0"/>
              </a:spcBef>
              <a:spcAft>
                <a:spcPts val="0"/>
              </a:spcAft>
              <a:defRPr/>
            </a:pPr>
            <a:endParaRPr lang="en-US" sz="1200"/>
          </a:p>
          <a:p>
            <a:pPr marL="217828" indent="-217828" eaLnBrk="1" fontAlgn="auto" hangingPunct="1">
              <a:spcBef>
                <a:spcPct val="0"/>
              </a:spcBef>
              <a:spcAft>
                <a:spcPts val="0"/>
              </a:spcAft>
              <a:buFontTx/>
              <a:buAutoNum type="arabicParenR"/>
              <a:defRPr/>
            </a:pPr>
            <a:endParaRPr lang="en-US" sz="12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47</a:t>
            </a:fld>
            <a:endParaRPr lang="fr-CA"/>
          </a:p>
        </p:txBody>
      </p:sp>
    </p:spTree>
    <p:extLst>
      <p:ext uri="{BB962C8B-B14F-4D97-AF65-F5344CB8AC3E}">
        <p14:creationId xmlns:p14="http://schemas.microsoft.com/office/powerpoint/2010/main" val="2735527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16183" indent="-216183" eaLnBrk="1" hangingPunct="1">
              <a:spcBef>
                <a:spcPct val="0"/>
              </a:spcBef>
            </a:pPr>
            <a:r>
              <a:rPr lang="en-US" sz="900"/>
              <a:t>May 1, 2013</a:t>
            </a:r>
          </a:p>
          <a:p>
            <a:pPr marL="216183" indent="-216183" eaLnBrk="1" hangingPunct="1">
              <a:spcBef>
                <a:spcPct val="0"/>
              </a:spcBef>
            </a:pPr>
            <a:r>
              <a:rPr lang="en-US" sz="900"/>
              <a:t>1. </a:t>
            </a:r>
            <a:r>
              <a:rPr lang="en-US" sz="900" b="1"/>
              <a:t>Body entered subordinate to parent body:</a:t>
            </a:r>
          </a:p>
          <a:p>
            <a:pPr marL="651683" lvl="1" indent="-216183" eaLnBrk="1" hangingPunct="1">
              <a:spcBef>
                <a:spcPct val="0"/>
              </a:spcBef>
            </a:pPr>
            <a:r>
              <a:rPr lang="en-US" sz="900"/>
              <a:t>All bodies that are part of an established hierarchy; e.g., when establishing a body that is entered subordinately to its parent body, if an NAR for the parent body is not present in the NAF, it must be established and contributed as well</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48</a:t>
            </a:fld>
            <a:endParaRPr lang="fr-CA"/>
          </a:p>
        </p:txBody>
      </p:sp>
    </p:spTree>
    <p:extLst>
      <p:ext uri="{BB962C8B-B14F-4D97-AF65-F5344CB8AC3E}">
        <p14:creationId xmlns:p14="http://schemas.microsoft.com/office/powerpoint/2010/main" val="994471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16183" indent="-216183" eaLnBrk="1" hangingPunct="1">
              <a:spcBef>
                <a:spcPct val="0"/>
              </a:spcBef>
            </a:pPr>
            <a:r>
              <a:rPr lang="en-US" sz="1200"/>
              <a:t>May 1, 2013</a:t>
            </a:r>
          </a:p>
          <a:p>
            <a:pPr marL="216183" indent="-216183" eaLnBrk="1" hangingPunct="1">
              <a:spcBef>
                <a:spcPct val="0"/>
              </a:spcBef>
            </a:pPr>
            <a:r>
              <a:rPr lang="en-US" sz="1200" b="1"/>
              <a:t>Example:</a:t>
            </a:r>
            <a:r>
              <a:rPr lang="en-US" sz="1200"/>
              <a:t> Body entered subordinate to parent body</a:t>
            </a:r>
          </a:p>
          <a:p>
            <a:pPr marL="216183" indent="-216183" eaLnBrk="1" hangingPunct="1">
              <a:spcBef>
                <a:spcPct val="0"/>
              </a:spcBef>
            </a:pPr>
            <a:endParaRPr lang="en-US" sz="1200"/>
          </a:p>
          <a:p>
            <a:pPr marL="216183" indent="-216183" eaLnBrk="1" hangingPunct="1">
              <a:spcBef>
                <a:spcPct val="0"/>
              </a:spcBef>
              <a:buFontTx/>
              <a:buAutoNum type="arabicParenR"/>
            </a:pPr>
            <a:r>
              <a:rPr lang="en-US" sz="1200"/>
              <a:t>Subordinate body: </a:t>
            </a:r>
            <a:r>
              <a:rPr lang="en-US" sz="1200" err="1"/>
              <a:t>Biblioteca</a:t>
            </a:r>
            <a:r>
              <a:rPr lang="en-US" sz="1200"/>
              <a:t> (entered subordinately under parent body) </a:t>
            </a:r>
          </a:p>
          <a:p>
            <a:pPr marL="216183" indent="-216183" eaLnBrk="1" hangingPunct="1">
              <a:spcBef>
                <a:spcPct val="0"/>
              </a:spcBef>
              <a:buFontTx/>
              <a:buAutoNum type="arabicParenR"/>
            </a:pPr>
            <a:r>
              <a:rPr lang="en-US" sz="1200"/>
              <a:t>Must create another NAR for parent body, if not established, and submit to NAF (e.g.: parent body: Universidad Complutense de Madrid</a:t>
            </a:r>
          </a:p>
          <a:p>
            <a:pPr marL="216183" indent="-216183" eaLnBrk="1" hangingPunct="1">
              <a:spcBef>
                <a:spcPct val="0"/>
              </a:spcBef>
            </a:pPr>
            <a:endParaRPr lang="en-US" sz="1200"/>
          </a:p>
          <a:p>
            <a:pPr marL="216183" indent="-216183" eaLnBrk="1" hangingPunct="1">
              <a:spcBef>
                <a:spcPct val="0"/>
              </a:spcBef>
            </a:pPr>
            <a:r>
              <a:rPr lang="en-US" sz="1200" b="1"/>
              <a:t>Trainer note</a:t>
            </a:r>
            <a:r>
              <a:rPr lang="en-US" sz="1200"/>
              <a:t>: Remind participants that we are not showing </a:t>
            </a:r>
            <a:r>
              <a:rPr lang="en-US" sz="1200" b="1"/>
              <a:t>$a</a:t>
            </a:r>
            <a:r>
              <a:rPr lang="en-US" sz="1200"/>
              <a:t> in examples.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49</a:t>
            </a:fld>
            <a:endParaRPr lang="fr-CA"/>
          </a:p>
        </p:txBody>
      </p:sp>
    </p:spTree>
    <p:extLst>
      <p:ext uri="{BB962C8B-B14F-4D97-AF65-F5344CB8AC3E}">
        <p14:creationId xmlns:p14="http://schemas.microsoft.com/office/powerpoint/2010/main" val="832257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16183" indent="-216183" eaLnBrk="1" hangingPunct="1">
              <a:spcBef>
                <a:spcPct val="0"/>
              </a:spcBef>
            </a:pPr>
            <a:r>
              <a:rPr lang="en-US" sz="1200"/>
              <a:t>May 1, 2013</a:t>
            </a:r>
          </a:p>
          <a:p>
            <a:pPr marL="216183" indent="-216183" eaLnBrk="1" hangingPunct="1">
              <a:spcBef>
                <a:spcPct val="0"/>
              </a:spcBef>
            </a:pPr>
            <a:r>
              <a:rPr lang="en-US" sz="1200" b="1"/>
              <a:t>1XX Parent body. $b Subordinate body. $b Subordinate body</a:t>
            </a:r>
          </a:p>
          <a:p>
            <a:pPr marL="216183" indent="-216183" eaLnBrk="1" hangingPunct="1">
              <a:spcBef>
                <a:spcPct val="0"/>
              </a:spcBef>
            </a:pPr>
            <a:endParaRPr lang="en-US" sz="1200" b="1"/>
          </a:p>
          <a:p>
            <a:pPr marL="216183" indent="-216183" eaLnBrk="1" hangingPunct="1">
              <a:spcBef>
                <a:spcPct val="0"/>
              </a:spcBef>
              <a:buFontTx/>
              <a:buAutoNum type="arabicParenR"/>
            </a:pPr>
            <a:r>
              <a:rPr lang="en-US" sz="1200"/>
              <a:t>If the parent body is not established: a NAR is needed</a:t>
            </a:r>
          </a:p>
          <a:p>
            <a:pPr marL="216183" indent="-216183" eaLnBrk="1" hangingPunct="1">
              <a:spcBef>
                <a:spcPct val="0"/>
              </a:spcBef>
              <a:buFontTx/>
              <a:buAutoNum type="arabicParenR"/>
            </a:pPr>
            <a:r>
              <a:rPr lang="en-US" sz="1200"/>
              <a:t>If the immediate subordinate body is not established:  a NAR is needed</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50</a:t>
            </a:fld>
            <a:endParaRPr lang="fr-CA"/>
          </a:p>
        </p:txBody>
      </p:sp>
    </p:spTree>
    <p:extLst>
      <p:ext uri="{BB962C8B-B14F-4D97-AF65-F5344CB8AC3E}">
        <p14:creationId xmlns:p14="http://schemas.microsoft.com/office/powerpoint/2010/main" val="2454255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pPr>
            <a:r>
              <a:rPr lang="en-US" sz="1200"/>
              <a:t>Example: Parent body. $b Subordinate body. $b Subordinate body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51</a:t>
            </a:fld>
            <a:endParaRPr lang="fr-CA"/>
          </a:p>
        </p:txBody>
      </p:sp>
    </p:spTree>
    <p:extLst>
      <p:ext uri="{BB962C8B-B14F-4D97-AF65-F5344CB8AC3E}">
        <p14:creationId xmlns:p14="http://schemas.microsoft.com/office/powerpoint/2010/main" val="145296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noProof="0"/>
              <a:t>20 mars 2017 : Notes du formateur mises à jour.</a:t>
            </a:r>
          </a:p>
          <a:p>
            <a:pPr eaLnBrk="1" hangingPunct="1">
              <a:spcBef>
                <a:spcPct val="0"/>
              </a:spcBef>
            </a:pPr>
            <a:endParaRPr lang="fr-CA" noProof="0"/>
          </a:p>
          <a:p>
            <a:pPr eaLnBrk="1" hangingPunct="1">
              <a:spcBef>
                <a:spcPct val="0"/>
              </a:spcBef>
            </a:pPr>
            <a:r>
              <a:rPr lang="fr-CA" noProof="0"/>
              <a:t>« Désignation de contenu » indique</a:t>
            </a:r>
            <a:r>
              <a:rPr lang="fr-CA" baseline="0" noProof="0"/>
              <a:t> les étiquettes, les indicateurs et les codes de sous-zone dans une notice MARC – le codage qui rend possible à un ordinateur d’interpréter l’information trouvée dans une notice. RDA est une norme de contenu qui peut être utilisée avec plusieurs différents formats de données, non seulement le MARC, mais pour le moment nous travaillons toujours dans un environnement MARC 21, ce qui est le focus de cet atelier. </a:t>
            </a:r>
          </a:p>
          <a:p>
            <a:pPr eaLnBrk="1" hangingPunct="1">
              <a:spcBef>
                <a:spcPct val="0"/>
              </a:spcBef>
            </a:pPr>
            <a:endParaRPr lang="fr-CA" baseline="0" noProof="0"/>
          </a:p>
          <a:p>
            <a:pPr eaLnBrk="1" hangingPunct="1">
              <a:spcBef>
                <a:spcPct val="0"/>
              </a:spcBef>
            </a:pPr>
            <a:r>
              <a:rPr lang="fr-CA" baseline="0" noProof="0"/>
              <a:t>Le </a:t>
            </a:r>
            <a:r>
              <a:rPr lang="fr-CA" noProof="0"/>
              <a:t>Module 7 de cet atelier comprend</a:t>
            </a:r>
            <a:r>
              <a:rPr lang="fr-CA" baseline="0" noProof="0"/>
              <a:t> un ensemble d’exercices pour faire des changements aux notices d’autorité existantes</a:t>
            </a:r>
            <a:r>
              <a:rPr lang="fr-CA" noProof="0"/>
              <a:t>.</a:t>
            </a:r>
          </a:p>
          <a:p>
            <a:pPr eaLnBrk="1" hangingPunct="1">
              <a:spcBef>
                <a:spcPct val="0"/>
              </a:spcBef>
            </a:pPr>
            <a:endParaRPr lang="fr-CA" noProof="0"/>
          </a:p>
          <a:p>
            <a:pPr eaLnBrk="1" hangingPunct="1">
              <a:spcBef>
                <a:spcPct val="0"/>
              </a:spcBef>
            </a:pPr>
            <a:r>
              <a:rPr lang="fr-CA" noProof="0"/>
              <a:t>Vous pouvez mentionner que de décider si une entité</a:t>
            </a:r>
            <a:r>
              <a:rPr lang="fr-CA" baseline="0" noProof="0"/>
              <a:t> nommée est établie à travers NACO ou SACO peut à certain moment être un défi. Nous examinerons les façons dont vous pouvez en venir à cette décision.</a:t>
            </a:r>
            <a:endParaRPr lang="fr-CA" noProof="0"/>
          </a:p>
          <a:p>
            <a:pPr eaLnBrk="1" hangingPunct="1">
              <a:spcBef>
                <a:spcPct val="0"/>
              </a:spcBef>
            </a:pPr>
            <a:endParaRPr lang="fr-CA" noProof="0"/>
          </a:p>
          <a:p>
            <a:pPr eaLnBrk="1" hangingPunct="1">
              <a:spcBef>
                <a:spcPct val="0"/>
              </a:spcBef>
            </a:pPr>
            <a:r>
              <a:rPr lang="fr-CA" noProof="0"/>
              <a:t>Les aspects administratifs du NACO comprennent : l’indépendance</a:t>
            </a:r>
            <a:r>
              <a:rPr lang="fr-CA" baseline="0" noProof="0"/>
              <a:t> du NACO, le processus de révision, etc. Ceci sera discuté dans le dernier module de l’atelier.</a:t>
            </a:r>
            <a:r>
              <a:rPr lang="fr-CA" noProof="0"/>
              <a:t> </a:t>
            </a:r>
          </a:p>
        </p:txBody>
      </p:sp>
      <p:sp>
        <p:nvSpPr>
          <p:cNvPr id="4" name="Slide Number Placeholder 3"/>
          <p:cNvSpPr>
            <a:spLocks noGrp="1"/>
          </p:cNvSpPr>
          <p:nvPr>
            <p:ph type="sldNum" sz="quarter" idx="10"/>
          </p:nvPr>
        </p:nvSpPr>
        <p:spPr/>
        <p:txBody>
          <a:bodyPr/>
          <a:lstStyle/>
          <a:p>
            <a:fld id="{53067959-12C1-4BB7-B697-6AEF947FB3D4}" type="slidenum">
              <a:rPr lang="fr-CA" smtClean="0"/>
              <a:t>5</a:t>
            </a:fld>
            <a:endParaRPr lang="fr-CA"/>
          </a:p>
        </p:txBody>
      </p:sp>
    </p:spTree>
    <p:extLst>
      <p:ext uri="{BB962C8B-B14F-4D97-AF65-F5344CB8AC3E}">
        <p14:creationId xmlns:p14="http://schemas.microsoft.com/office/powerpoint/2010/main" val="349553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October 29, 2018: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Applies also to variant access points!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If a variant access point has a body entered subordinate to its parent body, must create another NAR for parent body, if not established, and submit to NAF.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067959-12C1-4BB7-B697-6AEF947FB3D4}" type="slidenum">
              <a:rPr lang="fr-CA" smtClean="0"/>
              <a:t>52</a:t>
            </a:fld>
            <a:endParaRPr lang="fr-CA"/>
          </a:p>
        </p:txBody>
      </p:sp>
    </p:spTree>
    <p:extLst>
      <p:ext uri="{BB962C8B-B14F-4D97-AF65-F5344CB8AC3E}">
        <p14:creationId xmlns:p14="http://schemas.microsoft.com/office/powerpoint/2010/main" val="1571992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October 29, 2018: new slide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Example:</a:t>
            </a:r>
            <a:r>
              <a:rPr lang="en-US" sz="1200" b="0" i="0" u="none" strike="noStrike" kern="1200">
                <a:solidFill>
                  <a:schemeClr val="tx1"/>
                </a:solidFill>
                <a:effectLst/>
                <a:latin typeface="+mn-lt"/>
                <a:ea typeface="+mn-ea"/>
                <a:cs typeface="+mn-cs"/>
              </a:rPr>
              <a:t> Variant access point has body entered subordinate to parent body: 4XX Parent body. $b Subordinate body</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Must create another NAR for parent body, if not established, and submit to NAF (e.g.: parent body: Apple Computer, Inc.)</a:t>
            </a:r>
            <a:endParaRPr lang="en-US" sz="1200" b="0" i="0" kern="1200">
              <a:solidFill>
                <a:schemeClr val="tx1"/>
              </a:solidFill>
              <a:effectLst/>
              <a:latin typeface="+mn-lt"/>
              <a:ea typeface="+mn-ea"/>
              <a:cs typeface="+mn-cs"/>
            </a:endParaRP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53</a:t>
            </a:fld>
            <a:endParaRPr lang="fr-CA"/>
          </a:p>
        </p:txBody>
      </p:sp>
    </p:spTree>
    <p:extLst>
      <p:ext uri="{BB962C8B-B14F-4D97-AF65-F5344CB8AC3E}">
        <p14:creationId xmlns:p14="http://schemas.microsoft.com/office/powerpoint/2010/main" val="2389033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removed qualifier from 1XX to clarify difference between this slide and slide 73</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All bodies referred through in variant access points: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When an authorized access point is entered independently but a variant access point is given through a higher body</a:t>
            </a:r>
            <a:r>
              <a:rPr lang="en-US" sz="1200" b="0" i="0" kern="1200">
                <a:solidFill>
                  <a:schemeClr val="tx1"/>
                </a:solidFill>
                <a:effectLst/>
                <a:latin typeface="+mn-lt"/>
                <a:ea typeface="+mn-ea"/>
                <a:cs typeface="+mn-cs"/>
              </a:rPr>
              <a:t>​</a:t>
            </a:r>
            <a:endParaRPr lang="en-US" sz="96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The higher body needs to be represented in the authority file. If the higher body is not represented in the authority file the library needs to create an additional name authority record.</a:t>
            </a:r>
            <a:endParaRPr lang="en-US" sz="960" b="0" i="0" kern="1200">
              <a:solidFill>
                <a:schemeClr val="tx1"/>
              </a:solidFill>
              <a:effectLst/>
              <a:latin typeface="+mn-lt"/>
              <a:ea typeface="+mn-ea"/>
              <a:cs typeface="+mn-cs"/>
            </a:endParaRPr>
          </a:p>
          <a:p>
            <a:pPr lvl="1" eaLnBrk="1" hangingPunct="1">
              <a:spcBef>
                <a:spcPct val="0"/>
              </a:spcBef>
              <a:buFontTx/>
              <a:buNone/>
            </a:pPr>
            <a:endParaRPr lang="en-US" sz="900"/>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54</a:t>
            </a:fld>
            <a:endParaRPr lang="fr-CA"/>
          </a:p>
        </p:txBody>
      </p:sp>
    </p:spTree>
    <p:extLst>
      <p:ext uri="{BB962C8B-B14F-4D97-AF65-F5344CB8AC3E}">
        <p14:creationId xmlns:p14="http://schemas.microsoft.com/office/powerpoint/2010/main" val="3740297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changed example to clarify difference between this example and slide 73</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 for the jurisdictional cross-reference to be given, the place name must exist already, or it must be contributed to the NAR at the same time.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NOTE:</a:t>
            </a:r>
            <a:r>
              <a:rPr lang="en-US" sz="1200" b="0" i="0" u="none" strike="noStrike" kern="1200">
                <a:solidFill>
                  <a:schemeClr val="tx1"/>
                </a:solidFill>
                <a:effectLst/>
                <a:latin typeface="+mn-lt"/>
                <a:ea typeface="+mn-ea"/>
                <a:cs typeface="+mn-cs"/>
              </a:rPr>
              <a:t> The 151 to 410 MARC change is reflective of the use of a place as a jurisdiction. This will be covered in more detail later in the Describing Corporate Bodies and Describing Places presentations. Don’t worry about it here.</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55</a:t>
            </a:fld>
            <a:endParaRPr lang="fr-CA"/>
          </a:p>
        </p:txBody>
      </p:sp>
    </p:spTree>
    <p:extLst>
      <p:ext uri="{BB962C8B-B14F-4D97-AF65-F5344CB8AC3E}">
        <p14:creationId xmlns:p14="http://schemas.microsoft.com/office/powerpoint/2010/main" val="3974506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900"/>
              <a:t>May 1, 2013</a:t>
            </a:r>
          </a:p>
          <a:p>
            <a:pPr eaLnBrk="1" hangingPunct="1">
              <a:spcBef>
                <a:spcPct val="0"/>
              </a:spcBef>
            </a:pPr>
            <a:r>
              <a:rPr lang="en-US" sz="900"/>
              <a:t>Example: Variant access point on NAR for body entered subordinately (applying RDA 11.2.2.20: direct or indirect subdivision)</a:t>
            </a:r>
          </a:p>
          <a:p>
            <a:pPr eaLnBrk="1" hangingPunct="1">
              <a:spcBef>
                <a:spcPct val="0"/>
              </a:spcBef>
            </a:pPr>
            <a:r>
              <a:rPr lang="en-US" sz="900"/>
              <a:t>	</a:t>
            </a:r>
          </a:p>
          <a:p>
            <a:pPr lvl="1" eaLnBrk="1" hangingPunct="1">
              <a:spcBef>
                <a:spcPct val="0"/>
              </a:spcBef>
              <a:buFontTx/>
              <a:buChar char="•"/>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56</a:t>
            </a:fld>
            <a:endParaRPr lang="fr-CA"/>
          </a:p>
        </p:txBody>
      </p:sp>
    </p:spTree>
    <p:extLst>
      <p:ext uri="{BB962C8B-B14F-4D97-AF65-F5344CB8AC3E}">
        <p14:creationId xmlns:p14="http://schemas.microsoft.com/office/powerpoint/2010/main" val="23889397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7, 2019</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places within a city, etc., the authorized access point is formed by combining the preferred name for the place within the city with a qualifier containing the name of the city and the larger place the city is located in.  A variant access point may be formed by recording the name of the place within the city as a subordinate body of the authorized access point for the city (RDA 16.2.3.8 and LC-PCC PS for 16.2.2.14).  If the city is not already established, an authority record for it must also be created.</a:t>
            </a:r>
            <a:r>
              <a:rPr lang="en-US" sz="1200" b="0" i="0" kern="1200">
                <a:solidFill>
                  <a:schemeClr val="tx1"/>
                </a:solidFill>
                <a:effectLst/>
                <a:latin typeface="+mn-lt"/>
                <a:ea typeface="+mn-ea"/>
                <a:cs typeface="+mn-cs"/>
              </a:rPr>
              <a:t>​</a:t>
            </a:r>
          </a:p>
          <a:p>
            <a:endParaRPr lang="fr-CA"/>
          </a:p>
        </p:txBody>
      </p:sp>
      <p:sp>
        <p:nvSpPr>
          <p:cNvPr id="4" name="Slide Number Placeholder 3"/>
          <p:cNvSpPr>
            <a:spLocks noGrp="1"/>
          </p:cNvSpPr>
          <p:nvPr>
            <p:ph type="sldNum" sz="quarter" idx="5"/>
          </p:nvPr>
        </p:nvSpPr>
        <p:spPr/>
        <p:txBody>
          <a:bodyPr/>
          <a:lstStyle/>
          <a:p>
            <a:fld id="{53067959-12C1-4BB7-B697-6AEF947FB3D4}" type="slidenum">
              <a:rPr lang="fr-CA" smtClean="0"/>
              <a:t>57</a:t>
            </a:fld>
            <a:endParaRPr lang="fr-CA"/>
          </a:p>
        </p:txBody>
      </p:sp>
    </p:spTree>
    <p:extLst>
      <p:ext uri="{BB962C8B-B14F-4D97-AF65-F5344CB8AC3E}">
        <p14:creationId xmlns:p14="http://schemas.microsoft.com/office/powerpoint/2010/main" val="989083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6, 2019: revised to reflect PCC Guidelines for Relationship Designators in Authority Records, 2018 version</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PCC Guidelines for the Application of Relationship Designators in NACO Authority Records (November 2018) require reciprocal access points to be explicitly made in corresponding authority records: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Between real and alternate identities (Guideline 10)</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Between earlier and later forms of Corporate Bodies that have changed name (including mergers) (Guideline 11) and earlier and later forms of Families that have changed name (Guideline 14)</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Between earlier and later titles of series and serials that have changed title (Guideline 15b, see also LC-PCC PS 25.1, 25.1.1.3 and 26.1)</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Between the corporate body form of a government or religious official and the personal form of the name (Guideline 11)</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59</a:t>
            </a:fld>
            <a:endParaRPr lang="fr-CA"/>
          </a:p>
        </p:txBody>
      </p:sp>
    </p:spTree>
    <p:extLst>
      <p:ext uri="{BB962C8B-B14F-4D97-AF65-F5344CB8AC3E}">
        <p14:creationId xmlns:p14="http://schemas.microsoft.com/office/powerpoint/2010/main" val="2575685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5XX fields.</a:t>
            </a:r>
            <a:endParaRPr lang="en-US" sz="1200"/>
          </a:p>
          <a:p>
            <a:pPr eaLnBrk="1" hangingPunct="1">
              <a:spcBef>
                <a:spcPct val="0"/>
              </a:spcBef>
            </a:pPr>
            <a:r>
              <a:rPr lang="en-US" sz="1200"/>
              <a:t>ANIMATED SLIDE: arrows come in on click</a:t>
            </a:r>
          </a:p>
          <a:p>
            <a:pPr eaLnBrk="1" hangingPunct="1">
              <a:spcBef>
                <a:spcPct val="0"/>
              </a:spcBef>
            </a:pPr>
            <a:endParaRPr lang="en-US" sz="1200"/>
          </a:p>
          <a:p>
            <a:pPr eaLnBrk="1" hangingPunct="1">
              <a:spcBef>
                <a:spcPct val="0"/>
              </a:spcBef>
            </a:pPr>
            <a:r>
              <a:rPr lang="en-US" sz="1200"/>
              <a:t>This is an example of a situation in which reciprocal access points are required; in this case, the entity would be a corporate body.  In order to avoid blind references – an access point that does not point to an actual record – the participant needs to make sure that the corresponding authorized access point is also established.</a:t>
            </a:r>
          </a:p>
          <a:p>
            <a:pPr eaLnBrk="1" hangingPunct="1">
              <a:spcBef>
                <a:spcPct val="0"/>
              </a:spcBef>
            </a:pPr>
            <a:endParaRPr lang="en-US" sz="1200"/>
          </a:p>
          <a:p>
            <a:pPr eaLnBrk="1" hangingPunct="1">
              <a:spcBef>
                <a:spcPct val="0"/>
              </a:spcBef>
            </a:pPr>
            <a:r>
              <a:rPr lang="en-US" sz="1200" b="1"/>
              <a:t>From DCM Z1</a:t>
            </a:r>
            <a:r>
              <a:rPr lang="en-US" sz="1200"/>
              <a:t>: LC/NACO catalogers should use subfield $</a:t>
            </a:r>
            <a:r>
              <a:rPr lang="en-US" sz="1200" err="1"/>
              <a:t>i</a:t>
            </a:r>
            <a:r>
              <a:rPr lang="en-US" sz="1200"/>
              <a:t> with subfield $w coded “r” when providing relationship links between corporate entities and the names of other persons, families or corporate bodies, if appropriate.  In subfield $</a:t>
            </a:r>
            <a:r>
              <a:rPr lang="en-US" sz="1200" err="1"/>
              <a:t>i</a:t>
            </a:r>
            <a:r>
              <a:rPr lang="en-US" sz="1200"/>
              <a:t> use a capital letter for the first letter of the term and follow the term with a colon. </a:t>
            </a:r>
          </a:p>
          <a:p>
            <a:pPr eaLnBrk="1" hangingPunct="1">
              <a:spcBef>
                <a:spcPct val="0"/>
              </a:spcBef>
            </a:pPr>
            <a:r>
              <a:rPr lang="en-US" sz="1200"/>
              <a:t>NARs that contain the $w “a” (earlier) or “b” (later) values should be converted when otherwise being modified.</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60</a:t>
            </a:fld>
            <a:endParaRPr lang="fr-CA"/>
          </a:p>
        </p:txBody>
      </p:sp>
    </p:spTree>
    <p:extLst>
      <p:ext uri="{BB962C8B-B14F-4D97-AF65-F5344CB8AC3E}">
        <p14:creationId xmlns:p14="http://schemas.microsoft.com/office/powerpoint/2010/main" val="708276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510 fields.</a:t>
            </a:r>
            <a:endParaRPr lang="en-US" sz="1200"/>
          </a:p>
          <a:p>
            <a:pPr defTabSz="921128" eaLnBrk="1" hangingPunct="1">
              <a:spcBef>
                <a:spcPct val="0"/>
              </a:spcBef>
            </a:pPr>
            <a:r>
              <a:rPr lang="en-US"/>
              <a:t>ANIMATED SLIDE: arrows come in on click</a:t>
            </a:r>
          </a:p>
          <a:p>
            <a:pPr defTabSz="921128" eaLnBrk="1" hangingPunct="1">
              <a:spcBef>
                <a:spcPct val="0"/>
              </a:spcBef>
            </a:pPr>
            <a:endParaRPr lang="en-US"/>
          </a:p>
          <a:p>
            <a:pPr defTabSz="921128" eaLnBrk="1" hangingPunct="1">
              <a:spcBef>
                <a:spcPct val="0"/>
              </a:spcBef>
            </a:pPr>
            <a:r>
              <a:rPr lang="en-US"/>
              <a:t>Here’s the same example but with the name(s) of an actual corporate body. </a:t>
            </a:r>
          </a:p>
          <a:p>
            <a:pPr defTabSz="921128" eaLnBrk="1" hangingPunct="1">
              <a:spcBef>
                <a:spcPct val="0"/>
              </a:spcBef>
            </a:pPr>
            <a:endParaRPr lang="en-US"/>
          </a:p>
          <a:p>
            <a:pPr defTabSz="921128" eaLnBrk="1" hangingPunct="1">
              <a:spcBef>
                <a:spcPct val="0"/>
              </a:spcBef>
            </a:pPr>
            <a:r>
              <a:rPr lang="en-US"/>
              <a:t>All corporate bodies used in access points for related entities (5XXs) must be established and have their own NAR.</a:t>
            </a:r>
          </a:p>
          <a:p>
            <a:pPr defTabSz="921128" eaLnBrk="1" hangingPunct="1">
              <a:spcBef>
                <a:spcPct val="0"/>
              </a:spcBef>
            </a:pPr>
            <a:endParaRPr lang="en-US"/>
          </a:p>
          <a:p>
            <a:pPr defTabSz="921128"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61</a:t>
            </a:fld>
            <a:endParaRPr lang="fr-CA"/>
          </a:p>
        </p:txBody>
      </p:sp>
    </p:spTree>
    <p:extLst>
      <p:ext uri="{BB962C8B-B14F-4D97-AF65-F5344CB8AC3E}">
        <p14:creationId xmlns:p14="http://schemas.microsoft.com/office/powerpoint/2010/main" val="3422473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5XX fields.</a:t>
            </a:r>
            <a:endParaRPr lang="en-US" sz="1200"/>
          </a:p>
          <a:p>
            <a:pPr defTabSz="921128" eaLnBrk="1" hangingPunct="1">
              <a:spcBef>
                <a:spcPct val="0"/>
              </a:spcBef>
            </a:pPr>
            <a:r>
              <a:rPr lang="en-US"/>
              <a:t>There are different ways to show the relationship through coding.  </a:t>
            </a:r>
          </a:p>
          <a:p>
            <a:pPr defTabSz="921128" eaLnBrk="1" hangingPunct="1">
              <a:spcBef>
                <a:spcPct val="0"/>
              </a:spcBef>
            </a:pPr>
            <a:endParaRPr lang="en-US"/>
          </a:p>
          <a:p>
            <a:pPr defTabSz="921128" eaLnBrk="1" hangingPunct="1">
              <a:spcBef>
                <a:spcPct val="0"/>
              </a:spcBef>
            </a:pPr>
            <a:r>
              <a:rPr lang="en-US"/>
              <a:t>The practice shown here was used for many years, in AACR2 records and many RDA records. Subfield $w here is coded “a” for earlier name and “b” for later name</a:t>
            </a:r>
          </a:p>
          <a:p>
            <a:pPr defTabSz="921128" eaLnBrk="1" hangingPunct="1">
              <a:spcBef>
                <a:spcPct val="0"/>
              </a:spcBef>
            </a:pPr>
            <a:endParaRPr lang="en-US"/>
          </a:p>
          <a:p>
            <a:pPr defTabSz="921128" eaLnBrk="1" hangingPunct="1">
              <a:spcBef>
                <a:spcPct val="0"/>
              </a:spcBef>
            </a:pPr>
            <a:r>
              <a:rPr lang="en-US"/>
              <a:t>Until early 2013, LC catalogers were instructed to use this coding when providing relationship links between corporate entities and the names of other persons, families or corporate bodies, so you will see this practice in many authority records. DCM Z1 now says that records containing this coding should be converted when otherwise being modified.</a:t>
            </a:r>
          </a:p>
          <a:p>
            <a:pPr defTabSz="921128" eaLnBrk="1" hangingPunct="1">
              <a:spcBef>
                <a:spcPct val="0"/>
              </a:spcBef>
            </a:pPr>
            <a:endParaRPr lang="en-US" sz="900"/>
          </a:p>
          <a:p>
            <a:pPr defTabSz="921128" eaLnBrk="1" hangingPunct="1">
              <a:spcBef>
                <a:spcPct val="0"/>
              </a:spcBef>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62</a:t>
            </a:fld>
            <a:endParaRPr lang="fr-CA"/>
          </a:p>
        </p:txBody>
      </p:sp>
    </p:spTree>
    <p:extLst>
      <p:ext uri="{BB962C8B-B14F-4D97-AF65-F5344CB8AC3E}">
        <p14:creationId xmlns:p14="http://schemas.microsoft.com/office/powerpoint/2010/main" val="166159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28" eaLnBrk="1" hangingPunct="1">
              <a:spcBef>
                <a:spcPct val="0"/>
              </a:spcBef>
            </a:pPr>
            <a:r>
              <a:rPr lang="fr-CA" noProof="0"/>
              <a:t>1</a:t>
            </a:r>
            <a:r>
              <a:rPr lang="fr-CA" baseline="30000" noProof="0"/>
              <a:t>er</a:t>
            </a:r>
            <a:r>
              <a:rPr lang="fr-CA" baseline="0" noProof="0"/>
              <a:t> mai 2013</a:t>
            </a:r>
          </a:p>
          <a:p>
            <a:pPr defTabSz="921128" eaLnBrk="1" hangingPunct="1">
              <a:spcBef>
                <a:spcPct val="0"/>
              </a:spcBef>
            </a:pPr>
            <a:endParaRPr lang="fr-CA" noProof="0"/>
          </a:p>
          <a:p>
            <a:pPr defTabSz="921128" eaLnBrk="1" hangingPunct="1">
              <a:spcBef>
                <a:spcPct val="0"/>
              </a:spcBef>
            </a:pPr>
            <a:r>
              <a:rPr lang="fr-CA" noProof="0"/>
              <a:t>Normalisation : un ordinateur</a:t>
            </a:r>
            <a:r>
              <a:rPr lang="fr-CA" baseline="0" noProof="0"/>
              <a:t> d’édition conçu pour conserver les caractères essentiels d’un point d’accès dans le but de comparer.  </a:t>
            </a:r>
          </a:p>
          <a:p>
            <a:pPr defTabSz="921128" eaLnBrk="1" hangingPunct="1">
              <a:spcBef>
                <a:spcPct val="0"/>
              </a:spcBef>
            </a:pPr>
            <a:endParaRPr lang="fr-CA" noProof="0"/>
          </a:p>
          <a:p>
            <a:pPr defTabSz="921128" eaLnBrk="1" hangingPunct="1">
              <a:spcBef>
                <a:spcPct val="0"/>
              </a:spcBef>
            </a:pPr>
            <a:r>
              <a:rPr lang="fr-CA" noProof="0"/>
              <a:t>Format d’autorité du MARC 21 : préparé par Network </a:t>
            </a:r>
            <a:r>
              <a:rPr lang="fr-CA" noProof="0" err="1"/>
              <a:t>Development</a:t>
            </a:r>
            <a:r>
              <a:rPr lang="fr-CA" noProof="0"/>
              <a:t> &amp; MARC Standards Office; définit</a:t>
            </a:r>
            <a:r>
              <a:rPr lang="fr-CA" baseline="0" noProof="0"/>
              <a:t> les codes et les étiquettes de convention (étiquettes, indicateurs, codes de sous-zone et valeurs codées qui identifient les éléments de données dans les notices d’autorité du MARC).  </a:t>
            </a:r>
            <a:r>
              <a:rPr lang="fr-CA" noProof="0"/>
              <a:t> </a:t>
            </a:r>
            <a:endParaRPr lang="en-US"/>
          </a:p>
          <a:p>
            <a:endParaRPr lang="fr-CA"/>
          </a:p>
        </p:txBody>
      </p:sp>
      <p:sp>
        <p:nvSpPr>
          <p:cNvPr id="4" name="Slide Number Placeholder 3"/>
          <p:cNvSpPr>
            <a:spLocks noGrp="1"/>
          </p:cNvSpPr>
          <p:nvPr>
            <p:ph type="sldNum" sz="quarter" idx="10"/>
          </p:nvPr>
        </p:nvSpPr>
        <p:spPr/>
        <p:txBody>
          <a:bodyPr/>
          <a:lstStyle/>
          <a:p>
            <a:fld id="{53067959-12C1-4BB7-B697-6AEF947FB3D4}" type="slidenum">
              <a:rPr lang="fr-CA" smtClean="0"/>
              <a:t>6</a:t>
            </a:fld>
            <a:endParaRPr lang="fr-CA"/>
          </a:p>
        </p:txBody>
      </p:sp>
    </p:spTree>
    <p:extLst>
      <p:ext uri="{BB962C8B-B14F-4D97-AF65-F5344CB8AC3E}">
        <p14:creationId xmlns:p14="http://schemas.microsoft.com/office/powerpoint/2010/main" val="3615121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510 field.</a:t>
            </a:r>
            <a:endParaRPr lang="en-US" sz="1200"/>
          </a:p>
          <a:p>
            <a:pPr eaLnBrk="1" hangingPunct="1">
              <a:spcBef>
                <a:spcPct val="0"/>
              </a:spcBef>
            </a:pPr>
            <a:endParaRPr lang="en-US"/>
          </a:p>
          <a:p>
            <a:pPr eaLnBrk="1" hangingPunct="1">
              <a:spcBef>
                <a:spcPct val="0"/>
              </a:spcBef>
            </a:pPr>
            <a:r>
              <a:rPr lang="en-US"/>
              <a:t>There are cases in which it is </a:t>
            </a:r>
            <a:r>
              <a:rPr lang="en-US" b="1"/>
              <a:t>not</a:t>
            </a:r>
            <a:r>
              <a:rPr lang="en-US"/>
              <a:t> useful to make reciprocal access points for related entities.  For example, we would not want to have every employee of an organization listed on the authority record for that organization.</a:t>
            </a:r>
          </a:p>
          <a:p>
            <a:pPr eaLnBrk="1" hangingPunct="1">
              <a:spcBef>
                <a:spcPct val="0"/>
              </a:spcBef>
            </a:pPr>
            <a:endParaRPr lang="en-US"/>
          </a:p>
          <a:p>
            <a:pPr eaLnBrk="1" hangingPunct="1">
              <a:spcBef>
                <a:spcPct val="0"/>
              </a:spcBef>
            </a:pPr>
            <a:r>
              <a:rPr lang="en-US"/>
              <a:t>Use judgment!  If recording the reciprocal relationships in the other authority record could cause an unwieldy number of 5XXs in that authority record (perhaps more than 5-10), it may be best not to make the reciprocal access points.</a:t>
            </a:r>
          </a:p>
          <a:p>
            <a:pPr eaLnBrk="1" hangingPunct="1">
              <a:spcBef>
                <a:spcPct val="0"/>
              </a:spcBef>
            </a:pPr>
            <a:endParaRPr lang="en-US"/>
          </a:p>
          <a:p>
            <a:pPr eaLnBrk="1" hangingPunct="1">
              <a:spcBef>
                <a:spcPct val="0"/>
              </a:spcBef>
            </a:pPr>
            <a:r>
              <a:rPr lang="en-US"/>
              <a:t>Keep in mind that in most cases, systems can automatically generate reciprocals.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63</a:t>
            </a:fld>
            <a:endParaRPr lang="fr-CA"/>
          </a:p>
        </p:txBody>
      </p:sp>
    </p:spTree>
    <p:extLst>
      <p:ext uri="{BB962C8B-B14F-4D97-AF65-F5344CB8AC3E}">
        <p14:creationId xmlns:p14="http://schemas.microsoft.com/office/powerpoint/2010/main" val="265290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510 field.</a:t>
            </a:r>
            <a:endParaRPr lang="en-US" sz="1200"/>
          </a:p>
          <a:p>
            <a:pPr eaLnBrk="1" hangingPunct="1">
              <a:spcBef>
                <a:spcPct val="0"/>
              </a:spcBef>
            </a:pPr>
            <a:r>
              <a:rPr lang="en-US"/>
              <a:t>The authority record for John Lennon indicates that he was a member of the Beatles.</a:t>
            </a:r>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64</a:t>
            </a:fld>
            <a:endParaRPr lang="fr-CA"/>
          </a:p>
        </p:txBody>
      </p:sp>
    </p:spTree>
    <p:extLst>
      <p:ext uri="{BB962C8B-B14F-4D97-AF65-F5344CB8AC3E}">
        <p14:creationId xmlns:p14="http://schemas.microsoft.com/office/powerpoint/2010/main" val="12705918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March 4, 2020: added the other two members that are found on this NAR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 the previous slide we saw the relationship of John Lennon to the Beatles expressed in a 510 field.  Should we also add a 500 for each group member to the record for the Beatles, as is shown in the slide?  What are the pros and cons of making reciprocal references such as these, between a musical group and members of that group?</a:t>
            </a:r>
            <a:endParaRPr lang="en-US" sz="1200" b="0" i="0" kern="1200">
              <a:solidFill>
                <a:schemeClr val="tx1"/>
              </a:solidFill>
              <a:effectLst/>
              <a:latin typeface="+mn-lt"/>
              <a:ea typeface="+mn-ea"/>
              <a:cs typeface="+mn-cs"/>
            </a:endParaRPr>
          </a:p>
          <a:p>
            <a:pPr eaLnBrk="1" hangingPunct="1">
              <a:spcBef>
                <a:spcPct val="0"/>
              </a:spcBef>
            </a:pPr>
            <a:endParaRPr lang="en-US"/>
          </a:p>
          <a:p>
            <a:pPr eaLnBrk="1" hangingPunct="1">
              <a:spcBef>
                <a:spcPct val="0"/>
              </a:spcBef>
            </a:pPr>
            <a:r>
              <a:rPr lang="en-US"/>
              <a:t>What are the pros and cons of making reciprocal references such as these, between a musical group and members of that group?</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65</a:t>
            </a:fld>
            <a:endParaRPr lang="fr-CA"/>
          </a:p>
        </p:txBody>
      </p:sp>
    </p:spTree>
    <p:extLst>
      <p:ext uri="{BB962C8B-B14F-4D97-AF65-F5344CB8AC3E}">
        <p14:creationId xmlns:p14="http://schemas.microsoft.com/office/powerpoint/2010/main" val="1264097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510 fields.</a:t>
            </a:r>
            <a:endParaRPr lang="en-US" sz="1200"/>
          </a:p>
          <a:p>
            <a:pPr eaLnBrk="1" hangingPunct="1">
              <a:spcBef>
                <a:spcPct val="0"/>
              </a:spcBef>
            </a:pPr>
            <a:r>
              <a:rPr lang="en-US"/>
              <a:t>Remember that every entity in a 5XX must be established. </a:t>
            </a:r>
          </a:p>
          <a:p>
            <a:pPr eaLnBrk="1" hangingPunct="1">
              <a:spcBef>
                <a:spcPct val="0"/>
              </a:spcBef>
            </a:pPr>
            <a:endParaRPr lang="en-US"/>
          </a:p>
          <a:p>
            <a:pPr eaLnBrk="1" hangingPunct="1">
              <a:spcBef>
                <a:spcPct val="0"/>
              </a:spcBef>
            </a:pPr>
            <a:r>
              <a:rPr lang="en-US"/>
              <a:t>If you create a reciprocal relationship in both records, the 5XX must match its corresponding 1XX exactly.</a:t>
            </a:r>
            <a:endParaRPr lang="en-US" b="1"/>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66</a:t>
            </a:fld>
            <a:endParaRPr lang="fr-CA"/>
          </a:p>
        </p:txBody>
      </p:sp>
    </p:spTree>
    <p:extLst>
      <p:ext uri="{BB962C8B-B14F-4D97-AF65-F5344CB8AC3E}">
        <p14:creationId xmlns:p14="http://schemas.microsoft.com/office/powerpoint/2010/main" val="3543272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For creator/work access points, there must also be a name authority record for the creator.  </a:t>
            </a:r>
          </a:p>
          <a:p>
            <a:pPr eaLnBrk="1" hangingPunct="1">
              <a:spcBef>
                <a:spcPct val="0"/>
              </a:spcBef>
            </a:pPr>
            <a:endParaRPr lang="en-US" sz="900"/>
          </a:p>
          <a:p>
            <a:pPr eaLnBrk="1" hangingPunct="1">
              <a:spcBef>
                <a:spcPct val="0"/>
              </a:spcBef>
            </a:pPr>
            <a:endParaRPr lang="en-US" sz="900"/>
          </a:p>
          <a:p>
            <a:pPr eaLnBrk="1" hangingPunct="1">
              <a:spcBef>
                <a:spcPct val="0"/>
              </a:spcBef>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67</a:t>
            </a:fld>
            <a:endParaRPr lang="fr-CA"/>
          </a:p>
        </p:txBody>
      </p:sp>
    </p:spTree>
    <p:extLst>
      <p:ext uri="{BB962C8B-B14F-4D97-AF65-F5344CB8AC3E}">
        <p14:creationId xmlns:p14="http://schemas.microsoft.com/office/powerpoint/2010/main" val="2927064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revised speaker notes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If you are creating a NAR for a language expression (i.e., a translation), a NAR for the creator must also be created, if it is not already established.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Optionally, libraries may also create a NAR for the work (1XX Creator. $t Work), but this is not a NACO requirement.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68</a:t>
            </a:fld>
            <a:endParaRPr lang="fr-CA"/>
          </a:p>
        </p:txBody>
      </p:sp>
    </p:spTree>
    <p:extLst>
      <p:ext uri="{BB962C8B-B14F-4D97-AF65-F5344CB8AC3E}">
        <p14:creationId xmlns:p14="http://schemas.microsoft.com/office/powerpoint/2010/main" val="28270398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to speaker notes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February 26, 2019: added death date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 in order to establish the authorized access point for the Chinese translation of Ursula Le </a:t>
            </a:r>
            <a:r>
              <a:rPr lang="en-US" sz="1200" b="0" i="0" u="none" strike="noStrike" kern="1200" err="1">
                <a:solidFill>
                  <a:schemeClr val="tx1"/>
                </a:solidFill>
                <a:effectLst/>
                <a:latin typeface="+mn-lt"/>
                <a:ea typeface="+mn-ea"/>
                <a:cs typeface="+mn-cs"/>
              </a:rPr>
              <a:t>Guin’s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Earthsea</a:t>
            </a:r>
            <a:r>
              <a:rPr lang="en-US" sz="1200" b="0" i="0" u="none" strike="noStrike" kern="1200">
                <a:solidFill>
                  <a:schemeClr val="tx1"/>
                </a:solidFill>
                <a:effectLst/>
                <a:latin typeface="+mn-lt"/>
                <a:ea typeface="+mn-ea"/>
                <a:cs typeface="+mn-cs"/>
              </a:rPr>
              <a:t>, Le </a:t>
            </a:r>
            <a:r>
              <a:rPr lang="en-US" sz="1200" b="0" i="0" u="none" strike="noStrike" kern="1200" err="1">
                <a:solidFill>
                  <a:schemeClr val="tx1"/>
                </a:solidFill>
                <a:effectLst/>
                <a:latin typeface="+mn-lt"/>
                <a:ea typeface="+mn-ea"/>
                <a:cs typeface="+mn-cs"/>
              </a:rPr>
              <a:t>Guin’s</a:t>
            </a:r>
            <a:r>
              <a:rPr lang="en-US" sz="1200" b="0" i="0" u="none" strike="noStrike" kern="1200">
                <a:solidFill>
                  <a:schemeClr val="tx1"/>
                </a:solidFill>
                <a:effectLst/>
                <a:latin typeface="+mn-lt"/>
                <a:ea typeface="+mn-ea"/>
                <a:cs typeface="+mn-cs"/>
              </a:rPr>
              <a:t> name must be established.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Optionally, libraries may also create a NAR for the work (100 1_ Le </a:t>
            </a:r>
            <a:r>
              <a:rPr lang="en-US" sz="1200" b="0" i="0" u="none" strike="noStrike" kern="1200" err="1">
                <a:solidFill>
                  <a:schemeClr val="tx1"/>
                </a:solidFill>
                <a:effectLst/>
                <a:latin typeface="+mn-lt"/>
                <a:ea typeface="+mn-ea"/>
                <a:cs typeface="+mn-cs"/>
              </a:rPr>
              <a:t>Guin</a:t>
            </a:r>
            <a:r>
              <a:rPr lang="en-US" sz="1200" b="0" i="0" u="none" strike="noStrike" kern="1200">
                <a:solidFill>
                  <a:schemeClr val="tx1"/>
                </a:solidFill>
                <a:effectLst/>
                <a:latin typeface="+mn-lt"/>
                <a:ea typeface="+mn-ea"/>
                <a:cs typeface="+mn-cs"/>
              </a:rPr>
              <a:t>, Ursula, $d 1929-2018. $t </a:t>
            </a:r>
            <a:r>
              <a:rPr lang="en-US" sz="1200" b="0" i="0" u="none" strike="noStrike" kern="1200" err="1">
                <a:solidFill>
                  <a:schemeClr val="tx1"/>
                </a:solidFill>
                <a:effectLst/>
                <a:latin typeface="+mn-lt"/>
                <a:ea typeface="+mn-ea"/>
                <a:cs typeface="+mn-cs"/>
              </a:rPr>
              <a:t>Earthsea</a:t>
            </a:r>
            <a:r>
              <a:rPr lang="en-US" sz="1200" b="0" i="0" u="none" strike="noStrike" kern="1200">
                <a:solidFill>
                  <a:schemeClr val="tx1"/>
                </a:solidFill>
                <a:effectLst/>
                <a:latin typeface="+mn-lt"/>
                <a:ea typeface="+mn-ea"/>
                <a:cs typeface="+mn-cs"/>
              </a:rPr>
              <a:t>), but this is not a NACO requirement.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69</a:t>
            </a:fld>
            <a:endParaRPr lang="fr-CA"/>
          </a:p>
        </p:txBody>
      </p:sp>
    </p:spTree>
    <p:extLst>
      <p:ext uri="{BB962C8B-B14F-4D97-AF65-F5344CB8AC3E}">
        <p14:creationId xmlns:p14="http://schemas.microsoft.com/office/powerpoint/2010/main" val="522937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Updated: Jun. 6, 2014</a:t>
            </a:r>
          </a:p>
          <a:p>
            <a:pPr eaLnBrk="1" hangingPunct="1">
              <a:spcBef>
                <a:spcPct val="0"/>
              </a:spcBef>
            </a:pPr>
            <a:r>
              <a:rPr lang="en-US"/>
              <a:t>Similarly, if you are creating a NAR for a part of a larger work (e.g., Selections), a NAR for the creator must also be created, if it is not already established.</a:t>
            </a:r>
          </a:p>
          <a:p>
            <a:pPr defTabSz="902330" eaLnBrk="1" hangingPunct="1">
              <a:spcBef>
                <a:spcPct val="0"/>
              </a:spcBef>
              <a:defRPr/>
            </a:pPr>
            <a:r>
              <a:rPr lang="en-US"/>
              <a:t>Optionally, libraries may create a NAR for the Work (1XX Creator. $t Work), but this is not a NACO requirement. </a:t>
            </a:r>
          </a:p>
          <a:p>
            <a:pPr eaLnBrk="1" hangingPunct="1">
              <a:spcBef>
                <a:spcPct val="0"/>
              </a:spcBef>
            </a:pPr>
            <a:endParaRPr lang="en-US"/>
          </a:p>
          <a:p>
            <a:pPr eaLnBrk="1" hangingPunct="1">
              <a:spcBef>
                <a:spcPct val="0"/>
              </a:spcBef>
            </a:pPr>
            <a:endParaRPr lang="en-US"/>
          </a:p>
          <a:p>
            <a:pPr eaLnBrk="1" hangingPunct="1">
              <a:spcBef>
                <a:spcPct val="0"/>
              </a:spcBef>
            </a:pPr>
            <a:endParaRPr lang="en-US" sz="900"/>
          </a:p>
          <a:p>
            <a:pPr eaLnBrk="1" hangingPunct="1">
              <a:spcBef>
                <a:spcPct val="0"/>
              </a:spcBef>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70</a:t>
            </a:fld>
            <a:endParaRPr lang="fr-CA"/>
          </a:p>
        </p:txBody>
      </p:sp>
    </p:spTree>
    <p:extLst>
      <p:ext uri="{BB962C8B-B14F-4D97-AF65-F5344CB8AC3E}">
        <p14:creationId xmlns:p14="http://schemas.microsoft.com/office/powerpoint/2010/main" val="61956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added to speaker notes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March 20, 2017: corrected spacing in first 1XX</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 in order to establish the authorized access point for Born to run. Selections, McDougall’s name must already be established.  Optionally, you may also create an NAR for the whole work (100 1_ McDougall, Christopher, $d 1962- $t Born to run) if it is not already established.</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71</a:t>
            </a:fld>
            <a:endParaRPr lang="fr-CA"/>
          </a:p>
        </p:txBody>
      </p:sp>
    </p:spTree>
    <p:extLst>
      <p:ext uri="{BB962C8B-B14F-4D97-AF65-F5344CB8AC3E}">
        <p14:creationId xmlns:p14="http://schemas.microsoft.com/office/powerpoint/2010/main" val="3599307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August 7, 2019: added third example showing a place within a city</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March 29, 2017: removed indication that a corporate body must be established to be used as a qualifier. The Introduction to DCM Z1 only indicates places must be established; added second place example.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the first example, Turin, Italy is used as a qualifier for a corporate body.  If there is not yet an authority record for Turin (Italy), it must be created.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the second example, Hyderabad, India is used as a qualifier for a work.  If there is not yet an authority record for Hyderabad (India), it must be created.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the third example, Chicago, Ill. is used as part of the access point for a neighborhood within Chicago.   If there is not yet an authority record for Chicago (Ill.), it must be created.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72</a:t>
            </a:fld>
            <a:endParaRPr lang="fr-CA"/>
          </a:p>
        </p:txBody>
      </p:sp>
    </p:spTree>
    <p:extLst>
      <p:ext uri="{BB962C8B-B14F-4D97-AF65-F5344CB8AC3E}">
        <p14:creationId xmlns:p14="http://schemas.microsoft.com/office/powerpoint/2010/main" val="83413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noProof="0"/>
              <a:t>Mis</a:t>
            </a:r>
            <a:r>
              <a:rPr lang="fr-CA" baseline="0" noProof="0"/>
              <a:t> à jour : 20 mars 2017</a:t>
            </a:r>
            <a:endParaRPr lang="fr-CA" noProof="0"/>
          </a:p>
          <a:p>
            <a:pPr eaLnBrk="1" hangingPunct="1">
              <a:spcBef>
                <a:spcPct val="0"/>
              </a:spcBef>
            </a:pPr>
            <a:endParaRPr lang="fr-CA" noProof="0"/>
          </a:p>
          <a:p>
            <a:pPr eaLnBrk="1" hangingPunct="1">
              <a:spcBef>
                <a:spcPct val="0"/>
              </a:spcBef>
            </a:pPr>
            <a:r>
              <a:rPr lang="fr-CA" b="1" noProof="0"/>
              <a:t>Note au formateur </a:t>
            </a:r>
            <a:r>
              <a:rPr lang="fr-CA" noProof="0"/>
              <a:t>: allouez du temps pour la création de notices d’autorité des noms de personne au</a:t>
            </a:r>
            <a:r>
              <a:rPr lang="fr-CA" baseline="0" noProof="0"/>
              <a:t> Jour 2.</a:t>
            </a:r>
            <a:r>
              <a:rPr lang="fr-CA" noProof="0"/>
              <a:t> </a:t>
            </a:r>
            <a:endParaRPr lang="fr-CA"/>
          </a:p>
        </p:txBody>
      </p:sp>
      <p:sp>
        <p:nvSpPr>
          <p:cNvPr id="4" name="Slide Number Placeholder 3"/>
          <p:cNvSpPr>
            <a:spLocks noGrp="1"/>
          </p:cNvSpPr>
          <p:nvPr>
            <p:ph type="sldNum" sz="quarter" idx="10"/>
          </p:nvPr>
        </p:nvSpPr>
        <p:spPr/>
        <p:txBody>
          <a:bodyPr/>
          <a:lstStyle/>
          <a:p>
            <a:fld id="{53067959-12C1-4BB7-B697-6AEF947FB3D4}" type="slidenum">
              <a:rPr lang="fr-CA" smtClean="0"/>
              <a:t>7</a:t>
            </a:fld>
            <a:endParaRPr lang="fr-CA"/>
          </a:p>
        </p:txBody>
      </p:sp>
    </p:spTree>
    <p:extLst>
      <p:ext uri="{BB962C8B-B14F-4D97-AF65-F5344CB8AC3E}">
        <p14:creationId xmlns:p14="http://schemas.microsoft.com/office/powerpoint/2010/main" val="21831341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16183" indent="-216183" eaLnBrk="1" hangingPunct="1">
              <a:spcBef>
                <a:spcPct val="0"/>
              </a:spcBef>
            </a:pPr>
            <a:r>
              <a:rPr lang="en-US" sz="1200"/>
              <a:t>May 1, 2013</a:t>
            </a:r>
          </a:p>
          <a:p>
            <a:pPr marL="216183" indent="-216183" eaLnBrk="1" hangingPunct="1">
              <a:spcBef>
                <a:spcPct val="0"/>
              </a:spcBef>
            </a:pPr>
            <a:r>
              <a:rPr lang="en-US" sz="1200" b="1"/>
              <a:t>NACO parameter: Changes to existing NARs:</a:t>
            </a:r>
          </a:p>
          <a:p>
            <a:pPr marL="216183" indent="-216183" eaLnBrk="1" hangingPunct="1">
              <a:spcBef>
                <a:spcPct val="0"/>
              </a:spcBef>
            </a:pPr>
            <a:r>
              <a:rPr lang="en-US" sz="1200"/>
              <a:t>This parameter applies only to changes to the authorized access point; not additions of 046, 3XX, 4XX, 5XX or 670’s.</a:t>
            </a:r>
          </a:p>
          <a:p>
            <a:pPr marL="216183" indent="-216183" eaLnBrk="1" hangingPunct="1">
              <a:spcBef>
                <a:spcPct val="0"/>
              </a:spcBef>
            </a:pPr>
            <a:r>
              <a:rPr lang="en-US" sz="1200" b="1"/>
              <a:t>Additions and changes to authority records:</a:t>
            </a:r>
          </a:p>
          <a:p>
            <a:pPr marL="216183" indent="-216183" eaLnBrk="1" hangingPunct="1">
              <a:spcBef>
                <a:spcPct val="0"/>
              </a:spcBef>
            </a:pPr>
            <a:r>
              <a:rPr lang="en-US" sz="1200"/>
              <a:t>Almost as common as the need for a new authority record is the need to alter an existing record. New information can be received in various ways (e.g., new cataloging, investigation in response to a query) and may be significant enough to add to the authority record.</a:t>
            </a:r>
          </a:p>
          <a:p>
            <a:pPr marL="216183" indent="-216183" eaLnBrk="1" hangingPunct="1">
              <a:spcBef>
                <a:spcPct val="0"/>
              </a:spcBef>
              <a:buFontTx/>
              <a:buAutoNum type="arabicParenR"/>
            </a:pPr>
            <a:r>
              <a:rPr lang="en-US" sz="1200"/>
              <a:t>Normally a new variant access point or a change in authorized access point must be justified by the addition of new information to the authority record. Many other types of data can be added to the authority record when judged useful for proper identification. In order to minimize the impact of database maintenance with associated bibliographic records and/or name/title authority records, catalogers are urged to refrain from making unnecessary changes to authorized access points.</a:t>
            </a:r>
          </a:p>
          <a:p>
            <a:pPr marL="216183" indent="-216183" eaLnBrk="1" hangingPunct="1">
              <a:spcBef>
                <a:spcPct val="0"/>
              </a:spcBef>
              <a:buFontTx/>
              <a:buAutoNum type="arabicParenR"/>
            </a:pPr>
            <a:r>
              <a:rPr lang="en-US" sz="1200"/>
              <a:t> Although there are guidelines in the instructions and/or LC-PCC PSs that indicate when changes are or are not necessary, the necessity for other changes may be evident only to the agency making the change (for example, to break a conflict when the searching universe for the changing agency and the agency observing the change are different); assume that such changes are valid. </a:t>
            </a:r>
          </a:p>
          <a:p>
            <a:pPr marL="216183" indent="-216183" eaLnBrk="1" hangingPunct="1">
              <a:spcBef>
                <a:spcPct val="0"/>
              </a:spcBef>
              <a:buFontTx/>
              <a:buAutoNum type="arabicParenR"/>
            </a:pPr>
            <a:r>
              <a:rPr lang="en-US" sz="1200"/>
              <a:t>When the published work for an item cataloged through the CIP program shows a change in the form of name of a person, family, corporate body, work, expression, or series, change the authority record; add the published source after the CIP source in the 670 field to document the change. Changes in the imprint date, choice of main entry, and changes in title proper do not require changes to authority records created for CIP items.</a:t>
            </a:r>
          </a:p>
          <a:p>
            <a:pPr marL="216183" indent="-216183" eaLnBrk="1" hangingPunct="1">
              <a:spcBef>
                <a:spcPct val="0"/>
              </a:spcBef>
              <a:buFontTx/>
              <a:buAutoNum type="arabicParenR"/>
            </a:pPr>
            <a:r>
              <a:rPr lang="en-US" sz="1200"/>
              <a:t>More details about authorized changes to AAPs will be found in the "Changes" module on Day 5.</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73</a:t>
            </a:fld>
            <a:endParaRPr lang="fr-CA"/>
          </a:p>
        </p:txBody>
      </p:sp>
    </p:spTree>
    <p:extLst>
      <p:ext uri="{BB962C8B-B14F-4D97-AF65-F5344CB8AC3E}">
        <p14:creationId xmlns:p14="http://schemas.microsoft.com/office/powerpoint/2010/main" val="1080725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buFontTx/>
              <a:buChar char="•"/>
            </a:pPr>
            <a:r>
              <a:rPr lang="en-US" sz="1200"/>
              <a:t>LC does not allow for online deletion by NACO participants. This is because of database maintenance issues, which apparently cannot handle multiple sources of deletion. It is NOT a lack of trust. The NAF is LC’s local authority file, and for system and security reasons, delete capability needs to be limited to LC catalogers.   </a:t>
            </a:r>
          </a:p>
          <a:p>
            <a:pPr eaLnBrk="1" hangingPunct="1">
              <a:spcBef>
                <a:spcPct val="0"/>
              </a:spcBef>
              <a:buFontTx/>
              <a:buChar char="•"/>
            </a:pPr>
            <a:r>
              <a:rPr lang="en-US" sz="1200"/>
              <a:t>NACO participants notify LC about deletion requests via naco@loc.gov. </a:t>
            </a:r>
          </a:p>
          <a:p>
            <a:pPr eaLnBrk="1" hangingPunct="1">
              <a:spcBef>
                <a:spcPct val="0"/>
              </a:spcBef>
              <a:buFontTx/>
              <a:buChar char="•"/>
            </a:pPr>
            <a:r>
              <a:rPr lang="en-US" sz="1200"/>
              <a:t>Deletions are most often made because of duplicate authorized access points for the same entity.  There will be more details about this in a later session.</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74</a:t>
            </a:fld>
            <a:endParaRPr lang="fr-CA"/>
          </a:p>
        </p:txBody>
      </p:sp>
    </p:spTree>
    <p:extLst>
      <p:ext uri="{BB962C8B-B14F-4D97-AF65-F5344CB8AC3E}">
        <p14:creationId xmlns:p14="http://schemas.microsoft.com/office/powerpoint/2010/main" val="1881714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revised notes: changed Cooperative Programs Section to Policy, Training, and Cooperative Programs Division; added 5th bullet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1) Reporting records that need changes to authorized access points (BFM = Bibliographic File Maintenance)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2) NACO participants must notify the Policy, Training, and Cooperative Programs Division via naco@loc.gov to perform BFM for certain types of changes to NARs that affect records at LC.</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3) The link in the record leads to Guidelines for Reporting NACO BFM.</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4) Reporting BFM to OCLC is not required, but it could be helpful to either correct affected records in the </a:t>
            </a:r>
            <a:r>
              <a:rPr lang="en-US" sz="1200" b="0" i="0" u="none" strike="noStrike" kern="1200" err="1">
                <a:solidFill>
                  <a:schemeClr val="tx1"/>
                </a:solidFill>
                <a:effectLst/>
                <a:latin typeface="+mn-lt"/>
                <a:ea typeface="+mn-ea"/>
                <a:cs typeface="+mn-cs"/>
              </a:rPr>
              <a:t>WorldCat</a:t>
            </a:r>
            <a:r>
              <a:rPr lang="en-US" sz="1200" b="0" i="0" u="none" strike="noStrike" kern="1200">
                <a:solidFill>
                  <a:schemeClr val="tx1"/>
                </a:solidFill>
                <a:effectLst/>
                <a:latin typeface="+mn-lt"/>
                <a:ea typeface="+mn-ea"/>
                <a:cs typeface="+mn-cs"/>
              </a:rPr>
              <a:t> database (if few in number) or report the need for change to OCLC.</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5) And don’t forget that records in your own catalog may need to be revised!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75</a:t>
            </a:fld>
            <a:endParaRPr lang="fr-CA"/>
          </a:p>
        </p:txBody>
      </p:sp>
    </p:spTree>
    <p:extLst>
      <p:ext uri="{BB962C8B-B14F-4D97-AF65-F5344CB8AC3E}">
        <p14:creationId xmlns:p14="http://schemas.microsoft.com/office/powerpoint/2010/main" val="2028602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pPr>
            <a:endParaRPr lang="en-US" sz="12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76</a:t>
            </a:fld>
            <a:endParaRPr lang="fr-CA"/>
          </a:p>
        </p:txBody>
      </p:sp>
    </p:spTree>
    <p:extLst>
      <p:ext uri="{BB962C8B-B14F-4D97-AF65-F5344CB8AC3E}">
        <p14:creationId xmlns:p14="http://schemas.microsoft.com/office/powerpoint/2010/main" val="18802305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November 12, 2019: changed name in slide from Cooperative Programs Section to Policy, Training, and Cooperative Programs Division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Why search? (1):</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Duplicates are normally created by inefficient searching and the 24-hour upload gap in the Name authority file.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Before creating a name authority record: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Search the OCLC authority file for the authorized access point, including variant forms of the access point.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addition, search </a:t>
            </a:r>
            <a:r>
              <a:rPr lang="en-US" sz="1200" b="0" i="0" u="none" strike="noStrike" kern="1200" err="1">
                <a:solidFill>
                  <a:schemeClr val="tx1"/>
                </a:solidFill>
                <a:effectLst/>
                <a:latin typeface="+mn-lt"/>
                <a:ea typeface="+mn-ea"/>
                <a:cs typeface="+mn-cs"/>
              </a:rPr>
              <a:t>WorldCat</a:t>
            </a:r>
            <a:r>
              <a:rPr lang="en-US" sz="1200" b="0" i="0" u="none" strike="noStrike" kern="1200">
                <a:solidFill>
                  <a:schemeClr val="tx1"/>
                </a:solidFill>
                <a:effectLst/>
                <a:latin typeface="+mn-lt"/>
                <a:ea typeface="+mn-ea"/>
                <a:cs typeface="+mn-cs"/>
              </a:rPr>
              <a:t> for bibliographic records that contain the authorized access point or variant forms.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Remember to search again every 24 hours for new NAR’s.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77</a:t>
            </a:fld>
            <a:endParaRPr lang="fr-CA"/>
          </a:p>
        </p:txBody>
      </p:sp>
    </p:spTree>
    <p:extLst>
      <p:ext uri="{BB962C8B-B14F-4D97-AF65-F5344CB8AC3E}">
        <p14:creationId xmlns:p14="http://schemas.microsoft.com/office/powerpoint/2010/main" val="20383760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b="1"/>
              <a:t>NOTE for 2</a:t>
            </a:r>
            <a:r>
              <a:rPr lang="en-US" b="1" baseline="30000"/>
              <a:t>nd</a:t>
            </a:r>
            <a:r>
              <a:rPr lang="en-US" b="1"/>
              <a:t> bullet:</a:t>
            </a:r>
            <a:r>
              <a:rPr lang="en-US"/>
              <a:t> To gather information from existing bib records </a:t>
            </a:r>
            <a:r>
              <a:rPr lang="en-US" i="1"/>
              <a:t>to assure proper choice and form of authorized access points and variant access points</a:t>
            </a:r>
          </a:p>
          <a:p>
            <a:pPr eaLnBrk="1" hangingPunct="1">
              <a:spcBef>
                <a:spcPct val="0"/>
              </a:spcBef>
            </a:pPr>
            <a:endParaRPr lang="en-US" sz="900" i="1"/>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78</a:t>
            </a:fld>
            <a:endParaRPr lang="fr-CA"/>
          </a:p>
        </p:txBody>
      </p:sp>
    </p:spTree>
    <p:extLst>
      <p:ext uri="{BB962C8B-B14F-4D97-AF65-F5344CB8AC3E}">
        <p14:creationId xmlns:p14="http://schemas.microsoft.com/office/powerpoint/2010/main" val="18822076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December 12,</a:t>
            </a:r>
            <a:r>
              <a:rPr lang="en-US" baseline="0"/>
              <a:t> 2016</a:t>
            </a:r>
          </a:p>
          <a:p>
            <a:pPr eaLnBrk="1" hangingPunct="1">
              <a:spcBef>
                <a:spcPct val="0"/>
              </a:spcBef>
            </a:pPr>
            <a:endParaRPr lang="en-US"/>
          </a:p>
          <a:p>
            <a:pPr eaLnBrk="1" hangingPunct="1">
              <a:spcBef>
                <a:spcPct val="0"/>
              </a:spcBef>
            </a:pPr>
            <a:r>
              <a:rPr lang="en-US"/>
              <a:t>The presence of this 667 is a clear indication that the 1XX field and the other fields in the existing record must be evaluated.  During Phase 1 of the authority file conversion from AACR2 to RDA, authorized access points that were not good candidates for a global, mechanical change were identified with this note.  More information is available in the document Summary of Programmatic Changes to the LC/NACO Authority File.</a:t>
            </a:r>
          </a:p>
          <a:p>
            <a:pPr eaLnBrk="1" hangingPunct="1">
              <a:spcBef>
                <a:spcPct val="0"/>
              </a:spcBef>
            </a:pPr>
            <a:endParaRPr lang="en-US"/>
          </a:p>
          <a:p>
            <a:pPr eaLnBrk="1" hangingPunct="1">
              <a:spcBef>
                <a:spcPct val="0"/>
              </a:spcBef>
            </a:pPr>
            <a:r>
              <a:rPr lang="en-US"/>
              <a:t>If the review indicates that the 1XX can be used under RDA as given, the cataloger should remove the 667 note, add any additional elements needed, and re-code the record to RDA.  </a:t>
            </a:r>
          </a:p>
          <a:p>
            <a:pPr eaLnBrk="1" hangingPunct="1">
              <a:spcBef>
                <a:spcPct val="0"/>
              </a:spcBef>
            </a:pPr>
            <a:endParaRPr lang="en-US"/>
          </a:p>
          <a:p>
            <a:pPr eaLnBrk="1" hangingPunct="1">
              <a:spcBef>
                <a:spcPct val="0"/>
              </a:spcBef>
            </a:pPr>
            <a:r>
              <a:rPr lang="en-US"/>
              <a:t>If the existing 1XX needs to be updated to be made acceptable for use under RDA, the cataloger should revise the authorized access point, make a reference from the former 1XX when applicable, remove the 667, add any additional elements needed, and re-code the record to RDA.  Revising existing authority records is covered in more detail in the Authority Workflow module.</a:t>
            </a:r>
          </a:p>
          <a:p>
            <a:pPr eaLnBrk="1" hangingPunct="1">
              <a:spcBef>
                <a:spcPct val="0"/>
              </a:spcBef>
            </a:pPr>
            <a:endParaRPr lang="en-US"/>
          </a:p>
          <a:p>
            <a:pPr eaLnBrk="1" hangingPunct="1">
              <a:spcBef>
                <a:spcPct val="0"/>
              </a:spcBef>
            </a:pPr>
            <a:r>
              <a:rPr lang="en-US"/>
              <a:t>It is also important to be alert to changes that might be needed in records NOT flagged as needing review.  Some examples are: persons with numerals at the end of the name, or terms like Jr., Sr., </a:t>
            </a:r>
            <a:r>
              <a:rPr lang="en-US" err="1"/>
              <a:t>père</a:t>
            </a:r>
            <a:r>
              <a:rPr lang="en-US"/>
              <a:t>.</a:t>
            </a:r>
          </a:p>
          <a:p>
            <a:pPr eaLnBrk="1" hangingPunct="1">
              <a:spcBef>
                <a:spcPct val="0"/>
              </a:spcBef>
            </a:pPr>
            <a:endParaRPr lang="en-US"/>
          </a:p>
          <a:p>
            <a:pPr eaLnBrk="1" hangingPunct="1">
              <a:spcBef>
                <a:spcPct val="0"/>
              </a:spcBef>
            </a:pPr>
            <a:r>
              <a:rPr lang="en-US"/>
              <a:t>For a summary of LC announcements about the various</a:t>
            </a:r>
            <a:r>
              <a:rPr lang="en-US" baseline="0"/>
              <a:t> phases, see www.loc.gov/cds/notices/3A-141201a.pdf. </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79</a:t>
            </a:fld>
            <a:endParaRPr lang="fr-CA"/>
          </a:p>
        </p:txBody>
      </p:sp>
    </p:spTree>
    <p:extLst>
      <p:ext uri="{BB962C8B-B14F-4D97-AF65-F5344CB8AC3E}">
        <p14:creationId xmlns:p14="http://schemas.microsoft.com/office/powerpoint/2010/main" val="17312838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defRPr/>
            </a:pPr>
            <a:r>
              <a:rPr lang="en-US"/>
              <a:t>May 1, 2013</a:t>
            </a:r>
          </a:p>
          <a:p>
            <a:pPr marL="217043" indent="-217043" eaLnBrk="1" hangingPunct="1">
              <a:spcBef>
                <a:spcPct val="0"/>
              </a:spcBef>
              <a:buFontTx/>
              <a:buAutoNum type="arabicParenR"/>
              <a:defRPr/>
            </a:pPr>
            <a:r>
              <a:rPr lang="en-US"/>
              <a:t>When you are revising an existing NAR, it is helpful to search again to see what additional information you may be able to find.</a:t>
            </a:r>
          </a:p>
          <a:p>
            <a:pPr marL="217043" indent="-217043" eaLnBrk="1" hangingPunct="1">
              <a:spcBef>
                <a:spcPct val="0"/>
              </a:spcBef>
              <a:buFontTx/>
              <a:buAutoNum type="arabicParenR"/>
              <a:defRPr/>
            </a:pPr>
            <a:r>
              <a:rPr lang="en-US" b="1"/>
              <a:t>Remember</a:t>
            </a:r>
            <a:r>
              <a:rPr lang="en-US"/>
              <a:t>: Search </a:t>
            </a:r>
            <a:r>
              <a:rPr lang="en-US" err="1"/>
              <a:t>WorldCat</a:t>
            </a:r>
            <a:r>
              <a:rPr lang="en-US"/>
              <a:t> for bibliographic records that contain the authorized access point or variant forms of the authorized access point.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80</a:t>
            </a:fld>
            <a:endParaRPr lang="fr-CA"/>
          </a:p>
        </p:txBody>
      </p:sp>
    </p:spTree>
    <p:extLst>
      <p:ext uri="{BB962C8B-B14F-4D97-AF65-F5344CB8AC3E}">
        <p14:creationId xmlns:p14="http://schemas.microsoft.com/office/powerpoint/2010/main" val="15185648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000"/>
              <a:t>May 1, 2013</a:t>
            </a:r>
          </a:p>
          <a:p>
            <a:pPr eaLnBrk="1" hangingPunct="1">
              <a:spcBef>
                <a:spcPct val="0"/>
              </a:spcBef>
            </a:pPr>
            <a:r>
              <a:rPr lang="en-US" sz="1000"/>
              <a:t>1) </a:t>
            </a:r>
            <a:r>
              <a:rPr lang="en-US" sz="1200"/>
              <a:t>Be sure to search possible alternative forms of a person’s name to find any authorized access points that may been entered under those forms.  You’re trying to find all the works by (and about) a person. This is even more necessary in languages with multiple surnames, etc.</a:t>
            </a:r>
          </a:p>
          <a:p>
            <a:pPr eaLnBrk="1" hangingPunct="1">
              <a:spcBef>
                <a:spcPct val="0"/>
              </a:spcBef>
            </a:pPr>
            <a:endParaRPr lang="en-US" sz="1200"/>
          </a:p>
          <a:p>
            <a:pPr eaLnBrk="1" hangingPunct="1">
              <a:spcBef>
                <a:spcPct val="0"/>
              </a:spcBef>
            </a:pPr>
            <a:r>
              <a:rPr lang="en-US" sz="1200"/>
              <a:t>2) Be sure to emphasize that the search strategies differ from program to program and person to person.</a:t>
            </a:r>
          </a:p>
          <a:p>
            <a:pPr eaLnBrk="1" hangingPunct="1">
              <a:spcBef>
                <a:spcPct val="0"/>
              </a:spcBef>
            </a:pPr>
            <a:endParaRPr lang="en-US" sz="1200"/>
          </a:p>
          <a:p>
            <a:pPr eaLnBrk="1" hangingPunct="1">
              <a:spcBef>
                <a:spcPct val="0"/>
              </a:spcBef>
            </a:pPr>
            <a:r>
              <a:rPr lang="en-US" sz="1200"/>
              <a:t>3) </a:t>
            </a:r>
            <a:r>
              <a:rPr lang="en-US" sz="1200" b="1"/>
              <a:t>Places to search:</a:t>
            </a:r>
            <a:r>
              <a:rPr lang="en-US" sz="1200"/>
              <a:t> </a:t>
            </a:r>
          </a:p>
          <a:p>
            <a:pPr eaLnBrk="1" hangingPunct="1">
              <a:spcBef>
                <a:spcPct val="0"/>
              </a:spcBef>
            </a:pPr>
            <a:r>
              <a:rPr lang="en-US" sz="1200"/>
              <a:t>	a) LC/NACO Authority File (NAF via OCLC)</a:t>
            </a:r>
          </a:p>
          <a:p>
            <a:pPr eaLnBrk="1" hangingPunct="1">
              <a:spcBef>
                <a:spcPct val="0"/>
              </a:spcBef>
            </a:pPr>
            <a:r>
              <a:rPr lang="en-US" sz="1200"/>
              <a:t>	b) OCLC bibliographic records</a:t>
            </a:r>
          </a:p>
          <a:p>
            <a:pPr eaLnBrk="1" hangingPunct="1">
              <a:spcBef>
                <a:spcPct val="0"/>
              </a:spcBef>
            </a:pPr>
            <a:r>
              <a:rPr lang="en-US" sz="1200"/>
              <a:t>	c) Your local files</a:t>
            </a:r>
          </a:p>
          <a:p>
            <a:pPr eaLnBrk="1" hangingPunct="1">
              <a:spcBef>
                <a:spcPct val="0"/>
              </a:spcBef>
            </a:pPr>
            <a:r>
              <a:rPr lang="en-US" sz="1200"/>
              <a:t>	d) Optionally: LC’s OPAC </a:t>
            </a:r>
          </a:p>
          <a:p>
            <a:pPr eaLnBrk="1" hangingPunct="1">
              <a:spcBef>
                <a:spcPct val="0"/>
              </a:spcBef>
            </a:pPr>
            <a:r>
              <a:rPr lang="en-US" sz="1200"/>
              <a:t>	f) Occasionally: other reference sources, databases, WWW, etc.</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81</a:t>
            </a:fld>
            <a:endParaRPr lang="fr-CA"/>
          </a:p>
        </p:txBody>
      </p:sp>
    </p:spTree>
    <p:extLst>
      <p:ext uri="{BB962C8B-B14F-4D97-AF65-F5344CB8AC3E}">
        <p14:creationId xmlns:p14="http://schemas.microsoft.com/office/powerpoint/2010/main" val="17340207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b="1"/>
              <a:t>Searching– When?:</a:t>
            </a:r>
          </a:p>
          <a:p>
            <a:pPr eaLnBrk="1" hangingPunct="1">
              <a:spcBef>
                <a:spcPct val="0"/>
              </a:spcBef>
            </a:pPr>
            <a:endParaRPr lang="en-US" b="1"/>
          </a:p>
          <a:p>
            <a:pPr eaLnBrk="1" hangingPunct="1">
              <a:spcBef>
                <a:spcPct val="0"/>
              </a:spcBef>
            </a:pPr>
            <a:r>
              <a:rPr lang="en-US" b="1"/>
              <a:t>Trainer note: </a:t>
            </a:r>
            <a:r>
              <a:rPr lang="en-US"/>
              <a:t>Remind participants that they MUST search authorized access points and variant access points again before contributing to the NAF to ensure that the same has not been contributed by another library.</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82</a:t>
            </a:fld>
            <a:endParaRPr lang="fr-CA"/>
          </a:p>
        </p:txBody>
      </p:sp>
    </p:spTree>
    <p:extLst>
      <p:ext uri="{BB962C8B-B14F-4D97-AF65-F5344CB8AC3E}">
        <p14:creationId xmlns:p14="http://schemas.microsoft.com/office/powerpoint/2010/main" val="229624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fontAlgn="auto" hangingPunct="1">
              <a:spcBef>
                <a:spcPts val="0"/>
              </a:spcBef>
              <a:spcAft>
                <a:spcPts val="0"/>
              </a:spcAft>
              <a:defRPr/>
            </a:pPr>
            <a:r>
              <a:rPr lang="en-US"/>
              <a:t>Updated: March 20, 2017</a:t>
            </a:r>
          </a:p>
          <a:p>
            <a:pPr marL="230642" indent="-230642" eaLnBrk="1" fontAlgn="auto" hangingPunct="1">
              <a:spcBef>
                <a:spcPts val="0"/>
              </a:spcBef>
              <a:spcAft>
                <a:spcPts val="0"/>
              </a:spcAft>
              <a:buFontTx/>
              <a:buAutoNum type="arabicParenR"/>
              <a:defRPr/>
            </a:pPr>
            <a:r>
              <a:rPr lang="en-US"/>
              <a:t>Corporate bodies including conferences: RDA chapters 8 and 11 and corresponding LC-PCC PSs. </a:t>
            </a:r>
          </a:p>
          <a:p>
            <a:pPr marL="230642" indent="-230642" eaLnBrk="1" fontAlgn="auto" hangingPunct="1">
              <a:spcBef>
                <a:spcPts val="0"/>
              </a:spcBef>
              <a:spcAft>
                <a:spcPts val="0"/>
              </a:spcAft>
              <a:buFontTx/>
              <a:buAutoNum type="arabicParenR"/>
              <a:defRPr/>
            </a:pPr>
            <a:r>
              <a:rPr lang="en-US"/>
              <a:t>Other topics covered: Government and non-government bodies, direct/indirect entry, etc.</a:t>
            </a:r>
          </a:p>
          <a:p>
            <a:pPr marL="230642" indent="-230642" eaLnBrk="1" fontAlgn="auto" hangingPunct="1">
              <a:spcBef>
                <a:spcPts val="0"/>
              </a:spcBef>
              <a:spcAft>
                <a:spcPts val="0"/>
              </a:spcAft>
              <a:defRPr/>
            </a:pPr>
            <a:endParaRPr lang="en-US"/>
          </a:p>
          <a:p>
            <a:pPr marL="230642" indent="-230642" eaLnBrk="1" fontAlgn="auto" hangingPunct="1">
              <a:spcBef>
                <a:spcPts val="0"/>
              </a:spcBef>
              <a:spcAft>
                <a:spcPts val="0"/>
              </a:spcAft>
              <a:defRPr/>
            </a:pPr>
            <a:r>
              <a:rPr lang="en-US" b="1"/>
              <a:t>Note to trainer: </a:t>
            </a:r>
            <a:r>
              <a:rPr lang="en-US"/>
              <a:t>practicum in the creation of NARs should be done by participants in the afternoon.</a:t>
            </a:r>
          </a:p>
          <a:p>
            <a:pPr eaLnBrk="1" fontAlgn="auto" hangingPunct="1">
              <a:spcBef>
                <a:spcPts val="0"/>
              </a:spcBef>
              <a:spcAft>
                <a:spcPts val="0"/>
              </a:spcAft>
              <a:defRPr/>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a:t>
            </a:fld>
            <a:endParaRPr lang="fr-CA"/>
          </a:p>
        </p:txBody>
      </p:sp>
    </p:spTree>
    <p:extLst>
      <p:ext uri="{BB962C8B-B14F-4D97-AF65-F5344CB8AC3E}">
        <p14:creationId xmlns:p14="http://schemas.microsoft.com/office/powerpoint/2010/main" val="42738171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All contributors to the NAF have agreed to a common set of normalization rules.</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83</a:t>
            </a:fld>
            <a:endParaRPr lang="fr-CA"/>
          </a:p>
        </p:txBody>
      </p:sp>
    </p:spTree>
    <p:extLst>
      <p:ext uri="{BB962C8B-B14F-4D97-AF65-F5344CB8AC3E}">
        <p14:creationId xmlns:p14="http://schemas.microsoft.com/office/powerpoint/2010/main" val="2796696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Feb. 24, 2014</a:t>
            </a:r>
            <a:endParaRPr lang="en-US" b="1"/>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84</a:t>
            </a:fld>
            <a:endParaRPr lang="fr-CA"/>
          </a:p>
        </p:txBody>
      </p:sp>
    </p:spTree>
    <p:extLst>
      <p:ext uri="{BB962C8B-B14F-4D97-AF65-F5344CB8AC3E}">
        <p14:creationId xmlns:p14="http://schemas.microsoft.com/office/powerpoint/2010/main" val="37688998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Updated Jan. 25, 2017: Replaced screenshot </a:t>
            </a:r>
            <a:endParaRPr lang="en-US"/>
          </a:p>
          <a:p>
            <a:pPr eaLnBrk="1" hangingPunct="1">
              <a:spcBef>
                <a:spcPct val="0"/>
              </a:spcBef>
            </a:pPr>
            <a:r>
              <a:rPr lang="en-US"/>
              <a:t>December</a:t>
            </a:r>
            <a:r>
              <a:rPr lang="en-US" baseline="0"/>
              <a:t> 12, 2016: URL added to speaker notes.</a:t>
            </a:r>
            <a:endParaRPr lang="en-US"/>
          </a:p>
          <a:p>
            <a:pPr eaLnBrk="1" hangingPunct="1">
              <a:spcBef>
                <a:spcPct val="0"/>
              </a:spcBef>
            </a:pPr>
            <a:endParaRPr lang="en-US"/>
          </a:p>
          <a:p>
            <a:pPr eaLnBrk="1" hangingPunct="1">
              <a:spcBef>
                <a:spcPct val="0"/>
              </a:spcBef>
            </a:pPr>
            <a:r>
              <a:rPr lang="en-US"/>
              <a:t>http://www.loc.gov/aba/pcc/naco/normrule-2.html</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85</a:t>
            </a:fld>
            <a:endParaRPr lang="fr-CA"/>
          </a:p>
        </p:txBody>
      </p:sp>
    </p:spTree>
    <p:extLst>
      <p:ext uri="{BB962C8B-B14F-4D97-AF65-F5344CB8AC3E}">
        <p14:creationId xmlns:p14="http://schemas.microsoft.com/office/powerpoint/2010/main" val="1349332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27, 2020: added examples to first bullet; revised speaker notes to include examples and explanations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Normalization may affect how certain authorized access points and variant access points are formulated.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Until January 2013, NACO contributors sometimes created “undifferentiated” personal name authority records in order to avoid duplicates due to normalization.  For example, consider these names for different persons: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Martínez</a:t>
            </a:r>
            <a:r>
              <a:rPr lang="en-US" sz="1200" b="0" i="0" u="none" strike="noStrike" kern="1200">
                <a:solidFill>
                  <a:schemeClr val="tx1"/>
                </a:solidFill>
                <a:effectLst/>
                <a:latin typeface="+mn-lt"/>
                <a:ea typeface="+mn-ea"/>
                <a:cs typeface="+mn-cs"/>
              </a:rPr>
              <a:t>, José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Martinez, Jose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Because both names would normalize to the same form, both persons might have had to be included on an undifferentiated record even though one uses diacritics and the other doesn’t.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Nguye</a:t>
            </a:r>
            <a:r>
              <a:rPr lang="en-US" sz="1200" b="0" i="0" u="none" strike="noStrike" kern="1200">
                <a:solidFill>
                  <a:schemeClr val="tx1"/>
                </a:solidFill>
                <a:effectLst/>
                <a:latin typeface="+mn-lt"/>
                <a:ea typeface="+mn-ea"/>
                <a:cs typeface="+mn-cs"/>
              </a:rPr>
              <a:t>̂̃n, </a:t>
            </a:r>
            <a:r>
              <a:rPr lang="en-US" sz="1200" b="0" i="0" u="none" strike="noStrike" kern="1200" err="1">
                <a:solidFill>
                  <a:schemeClr val="tx1"/>
                </a:solidFill>
                <a:effectLst/>
                <a:latin typeface="+mn-lt"/>
                <a:ea typeface="+mn-ea"/>
                <a:cs typeface="+mn-cs"/>
              </a:rPr>
              <a:t>Khôi</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Nguye</a:t>
            </a:r>
            <a:r>
              <a:rPr lang="en-US" sz="1200" b="0" i="0" u="none" strike="noStrike" kern="1200">
                <a:solidFill>
                  <a:schemeClr val="tx1"/>
                </a:solidFill>
                <a:effectLst/>
                <a:latin typeface="+mn-lt"/>
                <a:ea typeface="+mn-ea"/>
                <a:cs typeface="+mn-cs"/>
              </a:rPr>
              <a:t>̂̃n, Khố</a:t>
            </a:r>
            <a:r>
              <a:rPr lang="en-US" sz="1200" b="0" i="0" u="none" strike="noStrike" kern="1200" err="1">
                <a:solidFill>
                  <a:schemeClr val="tx1"/>
                </a:solidFill>
                <a:effectLst/>
                <a:latin typeface="+mn-lt"/>
                <a:ea typeface="+mn-ea"/>
                <a:cs typeface="+mn-cs"/>
              </a:rPr>
              <a:t>i</a:t>
            </a:r>
            <a:r>
              <a:rPr lang="en-US" sz="1200" b="0" i="0" kern="1200">
                <a:solidFill>
                  <a:schemeClr val="tx1"/>
                </a:solidFill>
                <a:effectLst/>
                <a:latin typeface="+mn-lt"/>
                <a:ea typeface="+mn-ea"/>
                <a:cs typeface="+mn-cs"/>
              </a:rPr>
              <a:t>​</a:t>
            </a:r>
          </a:p>
          <a:p>
            <a:pPr rtl="0" fontAlgn="base"/>
            <a:r>
              <a:rPr lang="vi-VN" sz="1200" b="0" i="0" u="none" strike="noStrike" kern="1200">
                <a:solidFill>
                  <a:schemeClr val="tx1"/>
                </a:solidFill>
                <a:effectLst/>
                <a:latin typeface="+mn-lt"/>
                <a:ea typeface="+mn-ea"/>
                <a:cs typeface="+mn-cs"/>
              </a:rPr>
              <a:t>Nguyễn, Khởi</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Because all three of these names would normalize to the same form, they all might have had to be included on an undifferentiated record even though each one uses different diacritics or special characters (hooked </a:t>
            </a:r>
            <a:r>
              <a:rPr lang="vi-VN" sz="1200" b="0" i="0" u="none" strike="noStrike" kern="1200">
                <a:solidFill>
                  <a:schemeClr val="tx1"/>
                </a:solidFill>
                <a:effectLst/>
                <a:latin typeface="+mn-lt"/>
                <a:ea typeface="+mn-ea"/>
                <a:cs typeface="+mn-cs"/>
              </a:rPr>
              <a:t>ơ</a:t>
            </a:r>
            <a:r>
              <a:rPr lang="en-US" sz="1200" b="0" i="0" u="none" strike="noStrike" kern="1200">
                <a:solidFill>
                  <a:schemeClr val="tx1"/>
                </a:solidFill>
                <a:effectLst/>
                <a:latin typeface="+mn-lt"/>
                <a:ea typeface="+mn-ea"/>
                <a:cs typeface="+mn-cs"/>
              </a:rPr>
              <a:t> vs. o).</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Catalogers are now asked to avoid creating new undifferentiated personal name authority records (or adding to existing ones) but there may still be some cases where it is unavoidable.</a:t>
            </a:r>
            <a:endParaRPr lang="en-US" sz="1200" b="0" i="0" kern="120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86</a:t>
            </a:fld>
            <a:endParaRPr lang="fr-CA"/>
          </a:p>
        </p:txBody>
      </p:sp>
    </p:spTree>
    <p:extLst>
      <p:ext uri="{BB962C8B-B14F-4D97-AF65-F5344CB8AC3E}">
        <p14:creationId xmlns:p14="http://schemas.microsoft.com/office/powerpoint/2010/main" val="322277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So differing capitalization is not enough to differentiate otherwise identical forms; and the presence or absence of diacritics is not enough.</a:t>
            </a:r>
            <a:endParaRPr lang="en-US" b="1"/>
          </a:p>
          <a:p>
            <a:pPr eaLnBrk="1" hangingPunct="1">
              <a:spcBef>
                <a:spcPct val="0"/>
              </a:spcBef>
            </a:pPr>
            <a:endParaRPr lang="en-US" b="1"/>
          </a:p>
          <a:p>
            <a:pPr eaLnBrk="1" hangingPunct="1">
              <a:spcBef>
                <a:spcPct val="0"/>
              </a:spcBef>
            </a:pPr>
            <a:r>
              <a:rPr lang="en-US" b="1"/>
              <a:t>2</a:t>
            </a:r>
            <a:r>
              <a:rPr lang="en-US" b="1" baseline="30000"/>
              <a:t>nd</a:t>
            </a:r>
            <a:r>
              <a:rPr lang="en-US" b="1"/>
              <a:t> bullet:</a:t>
            </a:r>
            <a:r>
              <a:rPr lang="en-US"/>
              <a:t> an example of a modified letter is the Polish “l” (Ł (upper case) ł (lower case)), or the Turkish “</a:t>
            </a:r>
            <a:r>
              <a:rPr lang="en-US" err="1"/>
              <a:t>i</a:t>
            </a:r>
            <a:r>
              <a:rPr lang="en-US"/>
              <a:t>” (ı).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87</a:t>
            </a:fld>
            <a:endParaRPr lang="fr-CA"/>
          </a:p>
        </p:txBody>
      </p:sp>
    </p:spTree>
    <p:extLst>
      <p:ext uri="{BB962C8B-B14F-4D97-AF65-F5344CB8AC3E}">
        <p14:creationId xmlns:p14="http://schemas.microsoft.com/office/powerpoint/2010/main" val="2076404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March 20, 2017: updated speaker notes about normalization of hyphens in birth and death dates.</a:t>
            </a:r>
          </a:p>
          <a:p>
            <a:pPr eaLnBrk="1" hangingPunct="1">
              <a:spcBef>
                <a:spcPct val="0"/>
              </a:spcBef>
            </a:pPr>
            <a:r>
              <a:rPr lang="en-US" sz="1200"/>
              <a:t>Updated</a:t>
            </a:r>
            <a:r>
              <a:rPr lang="en-US" sz="1200" baseline="0"/>
              <a:t> </a:t>
            </a:r>
            <a:r>
              <a:rPr lang="en-US" sz="1200"/>
              <a:t>Jan. 25, 2017: removed incorrect info</a:t>
            </a:r>
            <a:r>
              <a:rPr lang="en-US" sz="1200" baseline="0"/>
              <a:t> about normalization of hyphens in birth and death dates under first bullet.</a:t>
            </a:r>
          </a:p>
          <a:p>
            <a:pPr eaLnBrk="1" hangingPunct="1">
              <a:spcBef>
                <a:spcPct val="0"/>
              </a:spcBef>
            </a:pPr>
            <a:endParaRPr lang="en-US" sz="1200"/>
          </a:p>
          <a:p>
            <a:pPr eaLnBrk="1" hangingPunct="1">
              <a:spcBef>
                <a:spcPct val="0"/>
              </a:spcBef>
            </a:pPr>
            <a:r>
              <a:rPr lang="en-US" sz="1200" b="1"/>
              <a:t>1</a:t>
            </a:r>
            <a:r>
              <a:rPr lang="en-US" sz="1200" b="1" baseline="30000"/>
              <a:t>st</a:t>
            </a:r>
            <a:r>
              <a:rPr lang="en-US" sz="1200" b="1"/>
              <a:t> bullet:</a:t>
            </a:r>
            <a:r>
              <a:rPr lang="en-US" sz="1200"/>
              <a:t> The only mark of punctuation that is retained during normalization is the first comma in subfield $a.  This exception means that the following two authorized access points normalize to different forms: </a:t>
            </a:r>
          </a:p>
          <a:p>
            <a:pPr eaLnBrk="1" hangingPunct="1">
              <a:spcBef>
                <a:spcPct val="0"/>
              </a:spcBef>
            </a:pPr>
            <a:r>
              <a:rPr lang="en-US" sz="1200"/>
              <a:t>Catalog form: Chung, Hui</a:t>
            </a:r>
          </a:p>
          <a:p>
            <a:pPr eaLnBrk="1" hangingPunct="1">
              <a:spcBef>
                <a:spcPct val="0"/>
              </a:spcBef>
            </a:pPr>
            <a:r>
              <a:rPr lang="en-US" sz="1200"/>
              <a:t>Normalized form: CHUNG, HUI</a:t>
            </a:r>
          </a:p>
          <a:p>
            <a:pPr eaLnBrk="1" hangingPunct="1">
              <a:spcBef>
                <a:spcPct val="0"/>
              </a:spcBef>
            </a:pPr>
            <a:r>
              <a:rPr lang="en-US" sz="1200"/>
              <a:t>Catalog form: Chung-hui</a:t>
            </a:r>
          </a:p>
          <a:p>
            <a:pPr eaLnBrk="1" hangingPunct="1">
              <a:spcBef>
                <a:spcPct val="0"/>
              </a:spcBef>
            </a:pPr>
            <a:r>
              <a:rPr lang="en-US" sz="1200"/>
              <a:t>Normalized form: CHUNG HUI</a:t>
            </a:r>
          </a:p>
          <a:p>
            <a:pPr eaLnBrk="1" hangingPunct="1">
              <a:spcBef>
                <a:spcPct val="0"/>
              </a:spcBef>
            </a:pPr>
            <a:endParaRPr lang="en-US" sz="1200"/>
          </a:p>
          <a:p>
            <a:pPr eaLnBrk="1" hangingPunct="1">
              <a:spcBef>
                <a:spcPct val="0"/>
              </a:spcBef>
            </a:pPr>
            <a:r>
              <a:rPr lang="en-US" sz="1200"/>
              <a:t>Hyphens in birth and death dates are removed, so “Smith, John, -1790" will normalize to the same string as "Smith, John, 1790-"</a:t>
            </a:r>
          </a:p>
          <a:p>
            <a:pPr eaLnBrk="1" hangingPunct="1">
              <a:spcBef>
                <a:spcPct val="0"/>
              </a:spcBef>
            </a:pPr>
            <a:endParaRPr lang="en-US" sz="1200"/>
          </a:p>
          <a:p>
            <a:pPr eaLnBrk="1" hangingPunct="1">
              <a:spcBef>
                <a:spcPct val="0"/>
              </a:spcBef>
            </a:pPr>
            <a:r>
              <a:rPr lang="en-US" sz="1200" b="1"/>
              <a:t>3</a:t>
            </a:r>
            <a:r>
              <a:rPr lang="en-US" sz="1200" b="1" baseline="30000"/>
              <a:t>rd</a:t>
            </a:r>
            <a:r>
              <a:rPr lang="en-US" sz="1200" b="1"/>
              <a:t> bullet</a:t>
            </a:r>
            <a:r>
              <a:rPr lang="en-US" sz="1200"/>
              <a:t>: the 7XX fields are not compared</a:t>
            </a:r>
          </a:p>
          <a:p>
            <a:pPr eaLnBrk="1" hangingPunct="1">
              <a:spcBef>
                <a:spcPct val="0"/>
              </a:spcBef>
            </a:pPr>
            <a:endParaRPr lang="en-US" sz="10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88</a:t>
            </a:fld>
            <a:endParaRPr lang="fr-CA"/>
          </a:p>
        </p:txBody>
      </p:sp>
    </p:spTree>
    <p:extLst>
      <p:ext uri="{BB962C8B-B14F-4D97-AF65-F5344CB8AC3E}">
        <p14:creationId xmlns:p14="http://schemas.microsoft.com/office/powerpoint/2010/main" val="22469881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February 26, 2019: revised last paragraph to clarify that subject and genre/form are in separate files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MARC 21 tags are NOT considered by the computer when comparing the authorized access point string for uniqueness.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Subfield codes ARE considered as part of the comparison. This allows the same term in a 150 $a and 180 $x to occur without conflict because the subfield codes ‘a’ and ‘x’ will make the strings unique.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An authorized access point (1XX) must be the same as any other authorized access point, EXCEPT an established topical heading (150 field) in the subject authority file (LCSH) may be the same as an established form/genre heading (155 field) in the genre/form authority file (LCGFT).</a:t>
            </a:r>
            <a:r>
              <a:rPr lang="en-US" sz="1200" b="0" i="0" kern="1200">
                <a:solidFill>
                  <a:schemeClr val="tx1"/>
                </a:solidFill>
                <a:effectLst/>
                <a:latin typeface="+mn-lt"/>
                <a:ea typeface="+mn-ea"/>
                <a:cs typeface="+mn-cs"/>
              </a:rPr>
              <a: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89</a:t>
            </a:fld>
            <a:endParaRPr lang="fr-CA"/>
          </a:p>
        </p:txBody>
      </p:sp>
    </p:spTree>
    <p:extLst>
      <p:ext uri="{BB962C8B-B14F-4D97-AF65-F5344CB8AC3E}">
        <p14:creationId xmlns:p14="http://schemas.microsoft.com/office/powerpoint/2010/main" val="2926432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Updated Jan. 25, 2017 (removed hyphen in birth and death dates from Unchanged bullet; removed incorrect info about hyphen being retained in birth and death dates from speaker’s notes)</a:t>
            </a:r>
          </a:p>
          <a:p>
            <a:pPr eaLnBrk="1" hangingPunct="1">
              <a:spcBef>
                <a:spcPct val="0"/>
              </a:spcBef>
            </a:pPr>
            <a:r>
              <a:rPr lang="en-US" sz="1200"/>
              <a:t>Updated Jan. 19, 2017 (replaced hash tag and italic b with musical sharp and</a:t>
            </a:r>
            <a:r>
              <a:rPr lang="en-US" sz="1200" baseline="0"/>
              <a:t> flat symbols)</a:t>
            </a:r>
            <a:endParaRPr lang="en-US" sz="1200"/>
          </a:p>
          <a:p>
            <a:pPr eaLnBrk="1" hangingPunct="1">
              <a:spcBef>
                <a:spcPct val="0"/>
              </a:spcBef>
            </a:pPr>
            <a:r>
              <a:rPr lang="en-US" sz="1200"/>
              <a:t>Updated: Jan. 13, 2017</a:t>
            </a:r>
            <a:r>
              <a:rPr lang="en-US" sz="1200" baseline="0"/>
              <a:t> </a:t>
            </a:r>
            <a:r>
              <a:rPr lang="en-US" sz="1200"/>
              <a:t>(removed exception for hyphen in birth and death dates)</a:t>
            </a:r>
          </a:p>
          <a:p>
            <a:pPr eaLnBrk="1" hangingPunct="1">
              <a:spcBef>
                <a:spcPct val="0"/>
              </a:spcBef>
            </a:pPr>
            <a:endParaRPr lang="en-US" sz="1200"/>
          </a:p>
          <a:p>
            <a:pPr eaLnBrk="1" hangingPunct="1">
              <a:spcBef>
                <a:spcPct val="0"/>
              </a:spcBef>
            </a:pPr>
            <a:r>
              <a:rPr lang="en-US" sz="1200"/>
              <a:t>Many more symbols may be changed in normalization.  Please check the actual “NACO Normalization rules”</a:t>
            </a:r>
          </a:p>
          <a:p>
            <a:pPr eaLnBrk="1" hangingPunct="1">
              <a:spcBef>
                <a:spcPct val="0"/>
              </a:spcBef>
            </a:pPr>
            <a:endParaRPr lang="en-US" sz="1200"/>
          </a:p>
          <a:p>
            <a:pPr eaLnBrk="1" hangingPunct="1">
              <a:spcBef>
                <a:spcPct val="0"/>
              </a:spcBef>
            </a:pPr>
            <a:r>
              <a:rPr lang="en-US" sz="1200"/>
              <a:t>The first comma in the $a subfield (unless it is a terminal comma) is taken into account. In all other cases commas are converted to blank.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90</a:t>
            </a:fld>
            <a:endParaRPr lang="fr-CA"/>
          </a:p>
        </p:txBody>
      </p:sp>
    </p:spTree>
    <p:extLst>
      <p:ext uri="{BB962C8B-B14F-4D97-AF65-F5344CB8AC3E}">
        <p14:creationId xmlns:p14="http://schemas.microsoft.com/office/powerpoint/2010/main" val="25689296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Updated Jan.</a:t>
            </a:r>
            <a:r>
              <a:rPr lang="en-US" baseline="0"/>
              <a:t> 25, 2017: removed hyphen from $d and replaced with space; removed mention of hyphen from speaker’s notes.</a:t>
            </a:r>
          </a:p>
          <a:p>
            <a:pPr eaLnBrk="1" hangingPunct="1">
              <a:spcBef>
                <a:spcPct val="0"/>
              </a:spcBef>
            </a:pPr>
            <a:endParaRPr lang="en-US"/>
          </a:p>
          <a:p>
            <a:pPr eaLnBrk="1" hangingPunct="1">
              <a:spcBef>
                <a:spcPct val="0"/>
              </a:spcBef>
            </a:pPr>
            <a:r>
              <a:rPr lang="en-US"/>
              <a:t>May 1, 2013</a:t>
            </a:r>
          </a:p>
          <a:p>
            <a:pPr eaLnBrk="1" hangingPunct="1">
              <a:spcBef>
                <a:spcPct val="0"/>
              </a:spcBef>
            </a:pPr>
            <a:r>
              <a:rPr lang="en-US" b="1"/>
              <a:t>DCM Z1</a:t>
            </a:r>
            <a:r>
              <a:rPr lang="en-US"/>
              <a:t> also give guidance on rules for normalization:</a:t>
            </a:r>
          </a:p>
          <a:p>
            <a:pPr eaLnBrk="1" hangingPunct="1">
              <a:spcBef>
                <a:spcPct val="0"/>
              </a:spcBef>
            </a:pPr>
            <a:r>
              <a:rPr lang="en-US"/>
              <a:t> </a:t>
            </a:r>
          </a:p>
          <a:p>
            <a:pPr eaLnBrk="1" hangingPunct="1">
              <a:spcBef>
                <a:spcPct val="0"/>
              </a:spcBef>
            </a:pPr>
            <a:r>
              <a:rPr lang="en-US"/>
              <a:t>1) The process of normalization removes all diacritics and most punctuation, and converts all letters to uppercase and all modified letters to their unmodified equivalents.  </a:t>
            </a:r>
          </a:p>
          <a:p>
            <a:pPr eaLnBrk="1" hangingPunct="1">
              <a:spcBef>
                <a:spcPct val="0"/>
              </a:spcBef>
            </a:pPr>
            <a:r>
              <a:rPr lang="en-US"/>
              <a:t>2) Subfield delimiters and subfield codes are NOW considered as part of the comparison: http://www.loc.gov/catdir/pcc/naco/normrule-2.html</a:t>
            </a:r>
          </a:p>
          <a:p>
            <a:pPr eaLnBrk="1" hangingPunct="1">
              <a:spcBef>
                <a:spcPct val="0"/>
              </a:spcBef>
            </a:pPr>
            <a:r>
              <a:rPr lang="en-US"/>
              <a:t>3) The only marks of punctuations that are retained during normalization are the first comma in subfield $a  </a:t>
            </a:r>
          </a:p>
          <a:p>
            <a:pPr eaLnBrk="1" hangingPunct="1">
              <a:spcBef>
                <a:spcPct val="0"/>
              </a:spcBef>
            </a:pPr>
            <a:r>
              <a:rPr lang="en-US"/>
              <a:t>4) The normalized access point is illustrated in red on the slide. </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91</a:t>
            </a:fld>
            <a:endParaRPr lang="fr-CA"/>
          </a:p>
        </p:txBody>
      </p:sp>
    </p:spTree>
    <p:extLst>
      <p:ext uri="{BB962C8B-B14F-4D97-AF65-F5344CB8AC3E}">
        <p14:creationId xmlns:p14="http://schemas.microsoft.com/office/powerpoint/2010/main" val="28266261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December 12, 2016:</a:t>
            </a:r>
            <a:r>
              <a:rPr lang="en-US" baseline="0"/>
              <a:t> reversed bullet points.</a:t>
            </a:r>
            <a:endParaRPr lang="en-US"/>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92</a:t>
            </a:fld>
            <a:endParaRPr lang="fr-CA"/>
          </a:p>
        </p:txBody>
      </p:sp>
    </p:spTree>
    <p:extLst>
      <p:ext uri="{BB962C8B-B14F-4D97-AF65-F5344CB8AC3E}">
        <p14:creationId xmlns:p14="http://schemas.microsoft.com/office/powerpoint/2010/main" val="229041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March 27, 2017: removed</a:t>
            </a:r>
            <a:r>
              <a:rPr lang="en-US" baseline="0"/>
              <a:t> reference to Chapter 12 given RDA Toolkit Restructure and Redesign project.</a:t>
            </a:r>
            <a:endParaRPr lang="en-US"/>
          </a:p>
          <a:p>
            <a:pPr eaLnBrk="1" hangingPunct="1">
              <a:spcBef>
                <a:spcPct val="0"/>
              </a:spcBef>
            </a:pPr>
            <a:r>
              <a:rPr lang="en-US"/>
              <a:t>Describing Works and Expressions: RDA Chapters 5 and 6 (in conjunction with Chapters 8-11, when constructing access points that include a personal, corporate, or family name as a creator)</a:t>
            </a:r>
          </a:p>
          <a:p>
            <a:pPr eaLnBrk="1" hangingPunct="1">
              <a:spcBef>
                <a:spcPct val="0"/>
              </a:spcBef>
            </a:pPr>
            <a:endParaRPr lang="en-US" b="1"/>
          </a:p>
          <a:p>
            <a:pPr eaLnBrk="1" hangingPunct="1">
              <a:spcBef>
                <a:spcPct val="0"/>
              </a:spcBef>
            </a:pPr>
            <a:r>
              <a:rPr lang="en-US" b="1"/>
              <a:t>Note to Trainer:</a:t>
            </a:r>
            <a:r>
              <a:rPr lang="en-US"/>
              <a:t> practicum in the creation of NARs should be done by participants in the afternoon.</a:t>
            </a:r>
          </a:p>
          <a:p>
            <a:pPr eaLnBrk="1" hangingPunct="1">
              <a:spcBef>
                <a:spcPct val="0"/>
              </a:spcBef>
            </a:pP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a:t>
            </a:fld>
            <a:endParaRPr lang="fr-CA"/>
          </a:p>
        </p:txBody>
      </p:sp>
    </p:spTree>
    <p:extLst>
      <p:ext uri="{BB962C8B-B14F-4D97-AF65-F5344CB8AC3E}">
        <p14:creationId xmlns:p14="http://schemas.microsoft.com/office/powerpoint/2010/main" val="42686876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defRPr/>
            </a:pPr>
            <a:r>
              <a:rPr lang="en-US"/>
              <a:t>May 1, 2013</a:t>
            </a:r>
          </a:p>
          <a:p>
            <a:pPr marL="217043" indent="-217043" eaLnBrk="1" hangingPunct="1">
              <a:spcBef>
                <a:spcPct val="0"/>
              </a:spcBef>
              <a:buFontTx/>
              <a:buAutoNum type="arabicParenR"/>
              <a:defRPr/>
            </a:pPr>
            <a:r>
              <a:rPr lang="en-US"/>
              <a:t>To prevent conflicts and duplicates, a cataloger needs to know the rules that have been programmed into the computer’s normalization software. </a:t>
            </a:r>
          </a:p>
          <a:p>
            <a:pPr marL="217043" indent="-217043" eaLnBrk="1" hangingPunct="1">
              <a:spcBef>
                <a:spcPct val="0"/>
              </a:spcBef>
              <a:buFontTx/>
              <a:buAutoNum type="arabicParenR"/>
              <a:defRPr/>
            </a:pPr>
            <a:r>
              <a:rPr lang="en-US"/>
              <a:t>Catalogers must also understand the difference between a conflict and a duplicate.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93</a:t>
            </a:fld>
            <a:endParaRPr lang="fr-CA"/>
          </a:p>
        </p:txBody>
      </p:sp>
    </p:spTree>
    <p:extLst>
      <p:ext uri="{BB962C8B-B14F-4D97-AF65-F5344CB8AC3E}">
        <p14:creationId xmlns:p14="http://schemas.microsoft.com/office/powerpoint/2010/main" val="23359858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May 1, 2013</a:t>
            </a:r>
          </a:p>
          <a:p>
            <a:pPr eaLnBrk="1" hangingPunct="1">
              <a:spcBef>
                <a:spcPct val="0"/>
              </a:spcBef>
            </a:pPr>
            <a:r>
              <a:rPr lang="en-US" sz="1200" b="1"/>
              <a:t>Trainer note:</a:t>
            </a:r>
            <a:r>
              <a:rPr lang="en-US" sz="1200"/>
              <a:t> Don’t spend much time here: examples that follow demonstrate these conflicts.</a:t>
            </a:r>
          </a:p>
          <a:p>
            <a:pPr eaLnBrk="1" hangingPunct="1">
              <a:spcBef>
                <a:spcPct val="0"/>
              </a:spcBef>
            </a:pPr>
            <a:endParaRPr lang="en-US" sz="1200"/>
          </a:p>
          <a:p>
            <a:pPr eaLnBrk="1" hangingPunct="1">
              <a:spcBef>
                <a:spcPct val="0"/>
              </a:spcBef>
            </a:pPr>
            <a:r>
              <a:rPr lang="en-US" sz="1200" b="1"/>
              <a:t>Conflict situations: These will all be discussed in upcoming slides</a:t>
            </a:r>
          </a:p>
          <a:p>
            <a:pPr eaLnBrk="1" hangingPunct="1">
              <a:spcBef>
                <a:spcPct val="0"/>
              </a:spcBef>
            </a:pPr>
            <a:endParaRPr lang="en-US" sz="1200" b="1"/>
          </a:p>
          <a:p>
            <a:pPr eaLnBrk="1" hangingPunct="1">
              <a:spcBef>
                <a:spcPct val="0"/>
              </a:spcBef>
            </a:pPr>
            <a:r>
              <a:rPr lang="en-US" sz="1200"/>
              <a:t>1) If a 1xx in one authority record normalizes to the same form as a 1xx in another authority record, there is a conflict.</a:t>
            </a:r>
          </a:p>
          <a:p>
            <a:pPr eaLnBrk="1" hangingPunct="1">
              <a:spcBef>
                <a:spcPct val="0"/>
              </a:spcBef>
            </a:pPr>
            <a:r>
              <a:rPr lang="en-US" sz="1200"/>
              <a:t>2) If a 1xx in one authority record normalizes to the same form as a 4xx in another authority record, there is a conflict.</a:t>
            </a:r>
          </a:p>
          <a:p>
            <a:pPr eaLnBrk="1" hangingPunct="1">
              <a:spcBef>
                <a:spcPct val="0"/>
              </a:spcBef>
            </a:pPr>
            <a:r>
              <a:rPr lang="en-US" sz="1200"/>
              <a:t>3) A 5xx in one authority record </a:t>
            </a:r>
            <a:r>
              <a:rPr lang="en-US" sz="1200" u="sng"/>
              <a:t>must</a:t>
            </a:r>
            <a:r>
              <a:rPr lang="en-US" sz="1200"/>
              <a:t> correspond to a 1xx in another authority record. This is because the 5xx is referring to the 1xx in the other authority record, and the 5xx and the 1xx represent the same entity!</a:t>
            </a:r>
          </a:p>
          <a:p>
            <a:pPr eaLnBrk="1" hangingPunct="1">
              <a:spcBef>
                <a:spcPct val="0"/>
              </a:spcBef>
            </a:pPr>
            <a:r>
              <a:rPr lang="en-US" sz="1200"/>
              <a:t>4) If a 4xx in one authority record normalizes to the same form as a 4xx in another authority record, there is </a:t>
            </a:r>
            <a:r>
              <a:rPr lang="en-US" sz="1200" u="sng"/>
              <a:t>no</a:t>
            </a:r>
            <a:r>
              <a:rPr lang="en-US" sz="1200" u="none"/>
              <a:t> </a:t>
            </a:r>
            <a:r>
              <a:rPr lang="en-US" sz="1200"/>
              <a:t>conflict. 4xx’s in different authority records may conflict with each other.  </a:t>
            </a:r>
          </a:p>
          <a:p>
            <a:pPr eaLnBrk="1" hangingPunct="1">
              <a:spcBef>
                <a:spcPct val="0"/>
              </a:spcBef>
            </a:pPr>
            <a:endParaRPr lang="en-US" sz="1000" u="sng"/>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94</a:t>
            </a:fld>
            <a:endParaRPr lang="fr-CA"/>
          </a:p>
        </p:txBody>
      </p:sp>
    </p:spTree>
    <p:extLst>
      <p:ext uri="{BB962C8B-B14F-4D97-AF65-F5344CB8AC3E}">
        <p14:creationId xmlns:p14="http://schemas.microsoft.com/office/powerpoint/2010/main" val="1084225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900"/>
              <a:t>May 1, 2013</a:t>
            </a:r>
          </a:p>
          <a:p>
            <a:pPr eaLnBrk="1" hangingPunct="1">
              <a:spcBef>
                <a:spcPct val="0"/>
              </a:spcBef>
            </a:pPr>
            <a:r>
              <a:rPr lang="en-US" sz="900"/>
              <a:t>1)</a:t>
            </a:r>
            <a:r>
              <a:rPr lang="en-US" sz="900" b="1"/>
              <a:t> </a:t>
            </a:r>
            <a:r>
              <a:rPr lang="en-US"/>
              <a:t>The “HYPHEN”  becomes a blank space under normalization rules.</a:t>
            </a:r>
          </a:p>
          <a:p>
            <a:pPr eaLnBrk="1" hangingPunct="1">
              <a:spcBef>
                <a:spcPct val="0"/>
              </a:spcBef>
            </a:pPr>
            <a:endParaRPr lang="en-US"/>
          </a:p>
          <a:p>
            <a:pPr eaLnBrk="1" hangingPunct="1">
              <a:spcBef>
                <a:spcPct val="0"/>
              </a:spcBef>
            </a:pPr>
            <a:r>
              <a:rPr lang="en-US" b="1"/>
              <a:t>Note:</a:t>
            </a:r>
            <a:r>
              <a:rPr lang="en-US"/>
              <a:t> If personal names normalize to the same string, catalogers use specific RDA instructions to add information in order to create a unique authorized access point (more on this in Describing Persons). </a:t>
            </a:r>
          </a:p>
          <a:p>
            <a:pPr eaLnBrk="1" hangingPunct="1">
              <a:spcBef>
                <a:spcPct val="0"/>
              </a:spcBef>
            </a:pPr>
            <a:endParaRPr lang="en-US"/>
          </a:p>
          <a:p>
            <a:pPr eaLnBrk="1" hangingPunct="1">
              <a:spcBef>
                <a:spcPct val="0"/>
              </a:spcBef>
            </a:pPr>
            <a:r>
              <a:rPr lang="en-US" b="1"/>
              <a:t>ANIMATION</a:t>
            </a:r>
            <a:r>
              <a:rPr lang="en-US"/>
              <a:t>: arrows fly in separately to show differences in punctuation; phrase “This is a duplicate” dissolves in last.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95</a:t>
            </a:fld>
            <a:endParaRPr lang="fr-CA"/>
          </a:p>
        </p:txBody>
      </p:sp>
    </p:spTree>
    <p:extLst>
      <p:ext uri="{BB962C8B-B14F-4D97-AF65-F5344CB8AC3E}">
        <p14:creationId xmlns:p14="http://schemas.microsoft.com/office/powerpoint/2010/main" val="3349108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a:t>Items in red conflict with one another. The apostrophe is deleted. </a:t>
            </a:r>
          </a:p>
          <a:p>
            <a:pPr eaLnBrk="1" hangingPunct="1">
              <a:spcBef>
                <a:spcPct val="0"/>
              </a:spcBef>
              <a:buFontTx/>
              <a:buChar char="•"/>
            </a:pPr>
            <a:r>
              <a:rPr lang="en-US"/>
              <a:t>Do not trace a 4XX variant access point that normalizes to the same character string as an existing authorized access point (1XX) in the national authority file, including the authorized access point in the same authority record.</a:t>
            </a:r>
          </a:p>
          <a:p>
            <a:pPr eaLnBrk="1" hangingPunct="1">
              <a:spcBef>
                <a:spcPct val="0"/>
              </a:spcBef>
              <a:buFontTx/>
              <a:buChar char="•"/>
            </a:pPr>
            <a:endParaRPr lang="en-US"/>
          </a:p>
          <a:p>
            <a:pPr eaLnBrk="1" hangingPunct="1">
              <a:spcBef>
                <a:spcPct val="0"/>
              </a:spcBef>
            </a:pPr>
            <a:r>
              <a:rPr lang="en-US" b="1"/>
              <a:t>ANIMATON</a:t>
            </a:r>
            <a:r>
              <a:rPr lang="en-US"/>
              <a:t>: “This is a conflict” dissolves in. </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96</a:t>
            </a:fld>
            <a:endParaRPr lang="fr-CA"/>
          </a:p>
        </p:txBody>
      </p:sp>
    </p:spTree>
    <p:extLst>
      <p:ext uri="{BB962C8B-B14F-4D97-AF65-F5344CB8AC3E}">
        <p14:creationId xmlns:p14="http://schemas.microsoft.com/office/powerpoint/2010/main" val="5056140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900"/>
              <a:t>May 1, 2013</a:t>
            </a:r>
          </a:p>
          <a:p>
            <a:pPr eaLnBrk="1" hangingPunct="1">
              <a:spcBef>
                <a:spcPct val="0"/>
              </a:spcBef>
            </a:pPr>
            <a:r>
              <a:rPr lang="en-US" sz="900"/>
              <a:t>1) </a:t>
            </a:r>
            <a:r>
              <a:rPr lang="en-US"/>
              <a:t>The HYPHEN and the SLASH becomes blank space.</a:t>
            </a:r>
          </a:p>
          <a:p>
            <a:pPr eaLnBrk="1" hangingPunct="1">
              <a:spcBef>
                <a:spcPct val="0"/>
              </a:spcBef>
            </a:pPr>
            <a:r>
              <a:rPr lang="en-US"/>
              <a:t>2) Watch out for visually misleading presentations that normalize the same.</a:t>
            </a:r>
          </a:p>
          <a:p>
            <a:pPr eaLnBrk="1" hangingPunct="1">
              <a:spcBef>
                <a:spcPct val="0"/>
              </a:spcBef>
            </a:pPr>
            <a:endParaRPr lang="en-US"/>
          </a:p>
          <a:p>
            <a:pPr eaLnBrk="1" hangingPunct="1">
              <a:spcBef>
                <a:spcPct val="0"/>
              </a:spcBef>
            </a:pPr>
            <a:r>
              <a:rPr lang="en-US" b="1"/>
              <a:t>ANIMATION</a:t>
            </a:r>
            <a:r>
              <a:rPr lang="en-US"/>
              <a:t>: arrows fly in separately to show differences in punctuation; phrase “This is a duplicate” dissolves in last.</a:t>
            </a:r>
          </a:p>
          <a:p>
            <a:pPr eaLnBrk="1" hangingPunct="1">
              <a:spcBef>
                <a:spcPct val="0"/>
              </a:spcBef>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97</a:t>
            </a:fld>
            <a:endParaRPr lang="fr-CA"/>
          </a:p>
        </p:txBody>
      </p:sp>
    </p:spTree>
    <p:extLst>
      <p:ext uri="{BB962C8B-B14F-4D97-AF65-F5344CB8AC3E}">
        <p14:creationId xmlns:p14="http://schemas.microsoft.com/office/powerpoint/2010/main" val="15400651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900"/>
              <a:t>May 1, 2013</a:t>
            </a:r>
          </a:p>
          <a:p>
            <a:pPr eaLnBrk="1" hangingPunct="1">
              <a:spcBef>
                <a:spcPct val="0"/>
              </a:spcBef>
            </a:pPr>
            <a:r>
              <a:rPr lang="en-US" sz="900"/>
              <a:t>1) </a:t>
            </a:r>
            <a:r>
              <a:rPr lang="en-US"/>
              <a:t>However a 4XX may normalize to another 4XX in another NAR in the catalog.</a:t>
            </a:r>
          </a:p>
          <a:p>
            <a:pPr eaLnBrk="1" hangingPunct="1">
              <a:spcBef>
                <a:spcPct val="0"/>
              </a:spcBef>
            </a:pP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98</a:t>
            </a:fld>
            <a:endParaRPr lang="fr-CA"/>
          </a:p>
        </p:txBody>
      </p:sp>
    </p:spTree>
    <p:extLst>
      <p:ext uri="{BB962C8B-B14F-4D97-AF65-F5344CB8AC3E}">
        <p14:creationId xmlns:p14="http://schemas.microsoft.com/office/powerpoint/2010/main" val="41696825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May 1, 2013</a:t>
            </a:r>
          </a:p>
          <a:p>
            <a:pPr eaLnBrk="1" hangingPunct="1">
              <a:spcBef>
                <a:spcPct val="0"/>
              </a:spcBef>
            </a:pPr>
            <a:r>
              <a:rPr lang="en-US" b="1"/>
              <a:t>Normalization Exercises:</a:t>
            </a:r>
          </a:p>
          <a:p>
            <a:pPr eaLnBrk="1" hangingPunct="1">
              <a:spcBef>
                <a:spcPct val="0"/>
              </a:spcBef>
            </a:pPr>
            <a:endParaRPr lang="en-US"/>
          </a:p>
          <a:p>
            <a:pPr eaLnBrk="1" hangingPunct="1">
              <a:spcBef>
                <a:spcPct val="0"/>
              </a:spcBef>
            </a:pPr>
            <a:r>
              <a:rPr lang="en-US"/>
              <a:t>In the following exercises, which 4XX variant access points (if any) should be deleted because their normalized forms match the 1XX authorized access point?</a:t>
            </a:r>
          </a:p>
          <a:p>
            <a:pPr eaLnBrk="1" hangingPunct="1">
              <a:spcBef>
                <a:spcPct val="0"/>
              </a:spcBef>
            </a:pPr>
            <a:r>
              <a:rPr lang="en-US"/>
              <a:t>Take 10 minutes for this exercise, then review together.</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99</a:t>
            </a:fld>
            <a:endParaRPr lang="fr-CA"/>
          </a:p>
        </p:txBody>
      </p:sp>
    </p:spTree>
    <p:extLst>
      <p:ext uri="{BB962C8B-B14F-4D97-AF65-F5344CB8AC3E}">
        <p14:creationId xmlns:p14="http://schemas.microsoft.com/office/powerpoint/2010/main" val="34585717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sz="1200"/>
              <a:t>September 17, 2018</a:t>
            </a:r>
            <a:r>
              <a:rPr lang="en-US" sz="1200" baseline="0"/>
              <a:t>: moved $w to beginning of 451 fields.</a:t>
            </a:r>
            <a:endParaRPr lang="en-US" sz="1200"/>
          </a:p>
          <a:p>
            <a:pPr eaLnBrk="1" hangingPunct="1">
              <a:spcBef>
                <a:spcPct val="0"/>
              </a:spcBef>
            </a:pPr>
            <a:r>
              <a:rPr lang="en-US"/>
              <a:t>Normalizes to same form as authorized access point</a:t>
            </a:r>
            <a:endParaRPr lang="en-US" sz="900"/>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100</a:t>
            </a:fld>
            <a:endParaRPr lang="fr-CA"/>
          </a:p>
        </p:txBody>
      </p:sp>
    </p:spTree>
    <p:extLst>
      <p:ext uri="{BB962C8B-B14F-4D97-AF65-F5344CB8AC3E}">
        <p14:creationId xmlns:p14="http://schemas.microsoft.com/office/powerpoint/2010/main" val="6231563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September 17, 2018: updated speaker notes.</a:t>
            </a:r>
          </a:p>
          <a:p>
            <a:pPr eaLnBrk="1" hangingPunct="1">
              <a:spcBef>
                <a:spcPct val="0"/>
              </a:spcBef>
            </a:pPr>
            <a:r>
              <a:rPr lang="en-US"/>
              <a:t>Ampersand is retained</a:t>
            </a:r>
            <a:r>
              <a:rPr lang="en-US" baseline="0"/>
              <a:t> in normalized form.</a:t>
            </a:r>
            <a:endParaRPr lang="en-US"/>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101</a:t>
            </a:fld>
            <a:endParaRPr lang="fr-CA"/>
          </a:p>
        </p:txBody>
      </p:sp>
    </p:spTree>
    <p:extLst>
      <p:ext uri="{BB962C8B-B14F-4D97-AF65-F5344CB8AC3E}">
        <p14:creationId xmlns:p14="http://schemas.microsoft.com/office/powerpoint/2010/main" val="12960230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en-US"/>
              <a:t>September 17,</a:t>
            </a:r>
            <a:r>
              <a:rPr lang="en-US" baseline="0"/>
              <a:t> 2018: reformatted slide.</a:t>
            </a:r>
            <a:endParaRPr lang="en-US"/>
          </a:p>
          <a:p>
            <a:pPr eaLnBrk="1" hangingPunct="1">
              <a:spcBef>
                <a:spcPct val="0"/>
              </a:spcBef>
            </a:pPr>
            <a:r>
              <a:rPr lang="en-US"/>
              <a:t>Third 410 normalizes to same as authorized access point.</a:t>
            </a:r>
          </a:p>
          <a:p>
            <a:endParaRPr lang="en-US"/>
          </a:p>
        </p:txBody>
      </p:sp>
      <p:sp>
        <p:nvSpPr>
          <p:cNvPr id="4" name="Espace réservé du numéro de diapositive 3"/>
          <p:cNvSpPr>
            <a:spLocks noGrp="1"/>
          </p:cNvSpPr>
          <p:nvPr>
            <p:ph type="sldNum" sz="quarter" idx="10"/>
          </p:nvPr>
        </p:nvSpPr>
        <p:spPr/>
        <p:txBody>
          <a:bodyPr/>
          <a:lstStyle/>
          <a:p>
            <a:fld id="{53067959-12C1-4BB7-B697-6AEF947FB3D4}" type="slidenum">
              <a:rPr lang="fr-CA" smtClean="0"/>
              <a:t>102</a:t>
            </a:fld>
            <a:endParaRPr lang="fr-CA"/>
          </a:p>
        </p:txBody>
      </p:sp>
    </p:spTree>
    <p:extLst>
      <p:ext uri="{BB962C8B-B14F-4D97-AF65-F5344CB8AC3E}">
        <p14:creationId xmlns:p14="http://schemas.microsoft.com/office/powerpoint/2010/main" val="89716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p:cNvSpPr>
            <a:spLocks noGrp="1"/>
          </p:cNvSpPr>
          <p:nvPr>
            <p:ph type="dt" sz="half" idx="10"/>
          </p:nvPr>
        </p:nvSpPr>
        <p:spPr/>
        <p:txBody>
          <a:bodyPr/>
          <a:lstStyle/>
          <a:p>
            <a:fld id="{D319D2FD-43C2-4140-BE56-BDFD873D6B99}" type="datetime1">
              <a:rPr lang="fr-CA" smtClean="0"/>
              <a:t>2020-11-05</a:t>
            </a:fld>
            <a:endParaRPr lang="fr-CA"/>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232490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476E3AC-C451-4613-BD26-28285E8076F1}" type="datetime1">
              <a:rPr lang="fr-CA" smtClean="0"/>
              <a:t>2020-11-05</a:t>
            </a:fld>
            <a:endParaRPr lang="fr-CA"/>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404163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5247B75F-8483-4A32-BD1A-5ACDEAB533B9}" type="datetime1">
              <a:rPr lang="fr-CA" smtClean="0"/>
              <a:t>2020-11-05</a:t>
            </a:fld>
            <a:endParaRPr lang="fr-CA"/>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49058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A83291-814A-4B4E-BE0F-2017BE972227}" type="datetime1">
              <a:rPr lang="en-US"/>
              <a:pPr>
                <a:defRPr/>
              </a:pPr>
              <a:t>11/5/2020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Module 1. Foundations</a:t>
            </a:r>
          </a:p>
        </p:txBody>
      </p:sp>
      <p:sp>
        <p:nvSpPr>
          <p:cNvPr id="6" name="Slide Number Placeholder 5"/>
          <p:cNvSpPr>
            <a:spLocks noGrp="1"/>
          </p:cNvSpPr>
          <p:nvPr>
            <p:ph type="sldNum" sz="quarter" idx="12"/>
          </p:nvPr>
        </p:nvSpPr>
        <p:spPr/>
        <p:txBody>
          <a:bodyPr/>
          <a:lstStyle>
            <a:lvl1pPr>
              <a:defRPr/>
            </a:lvl1pPr>
          </a:lstStyle>
          <a:p>
            <a:pPr>
              <a:defRPr/>
            </a:pPr>
            <a:fld id="{05A24B62-9F2C-49D2-8ADB-C727139709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F43D9A-75FC-40FD-BA4D-D4E14427F98A}" type="datetime1">
              <a:rPr lang="en-US"/>
              <a:pPr>
                <a:defRPr/>
              </a:pPr>
              <a:t>11/5/2020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Module 1. Foundations</a:t>
            </a:r>
          </a:p>
        </p:txBody>
      </p:sp>
      <p:sp>
        <p:nvSpPr>
          <p:cNvPr id="6" name="Slide Number Placeholder 5"/>
          <p:cNvSpPr>
            <a:spLocks noGrp="1"/>
          </p:cNvSpPr>
          <p:nvPr>
            <p:ph type="sldNum" sz="quarter" idx="12"/>
          </p:nvPr>
        </p:nvSpPr>
        <p:spPr/>
        <p:txBody>
          <a:bodyPr/>
          <a:lstStyle>
            <a:lvl1pPr>
              <a:defRPr/>
            </a:lvl1pPr>
          </a:lstStyle>
          <a:p>
            <a:pPr>
              <a:defRPr/>
            </a:pPr>
            <a:fld id="{9FF10FD5-B2C9-4D02-9C9E-0529890EA31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F0DB6F-A517-4E24-ABFE-1304A9528770}" type="datetime1">
              <a:rPr lang="en-US"/>
              <a:pPr>
                <a:defRPr/>
              </a:pPr>
              <a:t>11/5/2020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Module 1. Foundations</a:t>
            </a:r>
          </a:p>
        </p:txBody>
      </p:sp>
      <p:sp>
        <p:nvSpPr>
          <p:cNvPr id="6" name="Slide Number Placeholder 5"/>
          <p:cNvSpPr>
            <a:spLocks noGrp="1"/>
          </p:cNvSpPr>
          <p:nvPr>
            <p:ph type="sldNum" sz="quarter" idx="12"/>
          </p:nvPr>
        </p:nvSpPr>
        <p:spPr/>
        <p:txBody>
          <a:bodyPr/>
          <a:lstStyle>
            <a:lvl1pPr>
              <a:defRPr/>
            </a:lvl1pPr>
          </a:lstStyle>
          <a:p>
            <a:pPr>
              <a:defRPr/>
            </a:pPr>
            <a:fld id="{448B9D86-94B0-429C-ABB5-C17995E61D3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5CFC384-862B-4BEA-B883-E26F47A6E419}" type="datetime1">
              <a:rPr lang="en-US"/>
              <a:pPr>
                <a:defRPr/>
              </a:pPr>
              <a:t>11/5/2020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Module 1. Foundations</a:t>
            </a:r>
          </a:p>
        </p:txBody>
      </p:sp>
      <p:sp>
        <p:nvSpPr>
          <p:cNvPr id="7" name="Slide Number Placeholder 5"/>
          <p:cNvSpPr>
            <a:spLocks noGrp="1"/>
          </p:cNvSpPr>
          <p:nvPr>
            <p:ph type="sldNum" sz="quarter" idx="12"/>
          </p:nvPr>
        </p:nvSpPr>
        <p:spPr/>
        <p:txBody>
          <a:bodyPr/>
          <a:lstStyle>
            <a:lvl1pPr>
              <a:defRPr/>
            </a:lvl1pPr>
          </a:lstStyle>
          <a:p>
            <a:pPr>
              <a:defRPr/>
            </a:pPr>
            <a:fld id="{DCB32BDD-1A1F-48FA-B782-E461CD63144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9CA35D5-9BA3-41A7-A60E-CE7B74EA80B1}" type="datetime1">
              <a:rPr lang="en-US"/>
              <a:pPr>
                <a:defRPr/>
              </a:pPr>
              <a:t>11/5/2020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Module 1. Foundations</a:t>
            </a:r>
          </a:p>
        </p:txBody>
      </p:sp>
      <p:sp>
        <p:nvSpPr>
          <p:cNvPr id="9" name="Slide Number Placeholder 5"/>
          <p:cNvSpPr>
            <a:spLocks noGrp="1"/>
          </p:cNvSpPr>
          <p:nvPr>
            <p:ph type="sldNum" sz="quarter" idx="12"/>
          </p:nvPr>
        </p:nvSpPr>
        <p:spPr/>
        <p:txBody>
          <a:bodyPr/>
          <a:lstStyle>
            <a:lvl1pPr>
              <a:defRPr/>
            </a:lvl1pPr>
          </a:lstStyle>
          <a:p>
            <a:pPr>
              <a:defRPr/>
            </a:pPr>
            <a:fld id="{3683A9B0-7585-4AFC-8EBA-7FD563F919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1ACA14F-4F00-4042-927D-5761B3D57434}" type="datetime1">
              <a:rPr lang="en-US"/>
              <a:pPr>
                <a:defRPr/>
              </a:pPr>
              <a:t>11/5/2020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Module 1. Foundations</a:t>
            </a:r>
          </a:p>
        </p:txBody>
      </p:sp>
      <p:sp>
        <p:nvSpPr>
          <p:cNvPr id="5" name="Slide Number Placeholder 5"/>
          <p:cNvSpPr>
            <a:spLocks noGrp="1"/>
          </p:cNvSpPr>
          <p:nvPr>
            <p:ph type="sldNum" sz="quarter" idx="12"/>
          </p:nvPr>
        </p:nvSpPr>
        <p:spPr/>
        <p:txBody>
          <a:bodyPr/>
          <a:lstStyle>
            <a:lvl1pPr>
              <a:defRPr/>
            </a:lvl1pPr>
          </a:lstStyle>
          <a:p>
            <a:pPr>
              <a:defRPr/>
            </a:pPr>
            <a:fld id="{67E073DC-2E93-4B2A-97E6-034F98A69F3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12FA78-E081-43C4-AC7F-CB21086DA54E}" type="datetime1">
              <a:rPr lang="en-US"/>
              <a:pPr>
                <a:defRPr/>
              </a:pPr>
              <a:t>11/5/2020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Module 1. Foundations</a:t>
            </a:r>
          </a:p>
        </p:txBody>
      </p:sp>
      <p:sp>
        <p:nvSpPr>
          <p:cNvPr id="4" name="Slide Number Placeholder 5"/>
          <p:cNvSpPr>
            <a:spLocks noGrp="1"/>
          </p:cNvSpPr>
          <p:nvPr>
            <p:ph type="sldNum" sz="quarter" idx="12"/>
          </p:nvPr>
        </p:nvSpPr>
        <p:spPr/>
        <p:txBody>
          <a:bodyPr/>
          <a:lstStyle>
            <a:lvl1pPr>
              <a:defRPr/>
            </a:lvl1pPr>
          </a:lstStyle>
          <a:p>
            <a:pPr>
              <a:defRPr/>
            </a:pPr>
            <a:fld id="{3BE3950E-DDF5-44B6-AABC-60FB42B8959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671321-6C50-4563-B521-181E42EECF56}" type="datetime1">
              <a:rPr lang="en-US"/>
              <a:pPr>
                <a:defRPr/>
              </a:pPr>
              <a:t>11/5/2020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Module 1. Foundations</a:t>
            </a:r>
          </a:p>
        </p:txBody>
      </p:sp>
      <p:sp>
        <p:nvSpPr>
          <p:cNvPr id="7" name="Slide Number Placeholder 5"/>
          <p:cNvSpPr>
            <a:spLocks noGrp="1"/>
          </p:cNvSpPr>
          <p:nvPr>
            <p:ph type="sldNum" sz="quarter" idx="12"/>
          </p:nvPr>
        </p:nvSpPr>
        <p:spPr/>
        <p:txBody>
          <a:bodyPr/>
          <a:lstStyle>
            <a:lvl1pPr>
              <a:defRPr/>
            </a:lvl1pPr>
          </a:lstStyle>
          <a:p>
            <a:pPr>
              <a:defRPr/>
            </a:pPr>
            <a:fld id="{662AF672-10AA-43E3-A8B7-64F4872594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625CA075-C2FF-4D1B-A472-560632A6B6EB}" type="datetime1">
              <a:rPr lang="fr-CA" smtClean="0"/>
              <a:t>2020-11-05</a:t>
            </a:fld>
            <a:endParaRPr lang="fr-CA"/>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1421921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32208A-8E2C-447D-B2F9-C3EB80C251BC}" type="datetime1">
              <a:rPr lang="en-US"/>
              <a:pPr>
                <a:defRPr/>
              </a:pPr>
              <a:t>11/5/2020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Module 1. Foundations</a:t>
            </a:r>
          </a:p>
        </p:txBody>
      </p:sp>
      <p:sp>
        <p:nvSpPr>
          <p:cNvPr id="7" name="Slide Number Placeholder 5"/>
          <p:cNvSpPr>
            <a:spLocks noGrp="1"/>
          </p:cNvSpPr>
          <p:nvPr>
            <p:ph type="sldNum" sz="quarter" idx="12"/>
          </p:nvPr>
        </p:nvSpPr>
        <p:spPr/>
        <p:txBody>
          <a:bodyPr/>
          <a:lstStyle>
            <a:lvl1pPr>
              <a:defRPr/>
            </a:lvl1pPr>
          </a:lstStyle>
          <a:p>
            <a:pPr>
              <a:defRPr/>
            </a:pPr>
            <a:fld id="{CA2AF258-FC19-44A4-9F05-003C6B996CA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14AF5C-E59A-427F-8363-5771489AB967}" type="datetime1">
              <a:rPr lang="en-US"/>
              <a:pPr>
                <a:defRPr/>
              </a:pPr>
              <a:t>11/5/2020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Module 1. Foundations</a:t>
            </a:r>
          </a:p>
        </p:txBody>
      </p:sp>
      <p:sp>
        <p:nvSpPr>
          <p:cNvPr id="6" name="Slide Number Placeholder 5"/>
          <p:cNvSpPr>
            <a:spLocks noGrp="1"/>
          </p:cNvSpPr>
          <p:nvPr>
            <p:ph type="sldNum" sz="quarter" idx="12"/>
          </p:nvPr>
        </p:nvSpPr>
        <p:spPr/>
        <p:txBody>
          <a:bodyPr/>
          <a:lstStyle>
            <a:lvl1pPr>
              <a:defRPr/>
            </a:lvl1pPr>
          </a:lstStyle>
          <a:p>
            <a:pPr>
              <a:defRPr/>
            </a:pPr>
            <a:fld id="{9DDA699D-943C-481D-BA21-3E3FE041CFD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077CD8-8DA8-454B-AA09-242AF878F9C2}" type="datetime1">
              <a:rPr lang="en-US"/>
              <a:pPr>
                <a:defRPr/>
              </a:pPr>
              <a:t>11/5/2020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Module 1. Foundations</a:t>
            </a:r>
          </a:p>
        </p:txBody>
      </p:sp>
      <p:sp>
        <p:nvSpPr>
          <p:cNvPr id="6" name="Slide Number Placeholder 5"/>
          <p:cNvSpPr>
            <a:spLocks noGrp="1"/>
          </p:cNvSpPr>
          <p:nvPr>
            <p:ph type="sldNum" sz="quarter" idx="12"/>
          </p:nvPr>
        </p:nvSpPr>
        <p:spPr/>
        <p:txBody>
          <a:bodyPr/>
          <a:lstStyle>
            <a:lvl1pPr>
              <a:defRPr/>
            </a:lvl1pPr>
          </a:lstStyle>
          <a:p>
            <a:pPr>
              <a:defRPr/>
            </a:pPr>
            <a:fld id="{65264988-9A1E-4A8D-A9AC-AEC3994314C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240646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1329011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4153728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89C27C2B-886A-4C7D-93FA-3E243A0A6F12}" type="datetimeFigureOut">
              <a:rPr lang="en-US" smtClean="0"/>
              <a:t>11/5/2020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3689297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89C27C2B-886A-4C7D-93FA-3E243A0A6F12}" type="datetimeFigureOut">
              <a:rPr lang="en-US" smtClean="0"/>
              <a:t>11/5/2020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3109531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89C27C2B-886A-4C7D-93FA-3E243A0A6F12}" type="datetimeFigureOut">
              <a:rPr lang="en-US" smtClean="0"/>
              <a:t>11/5/2020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187767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C27C2B-886A-4C7D-93FA-3E243A0A6F12}" type="datetimeFigureOut">
              <a:rPr lang="en-US" smtClean="0"/>
              <a:t>11/5/2020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56759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87120-0817-457C-A370-3310D92EE58F}" type="datetime1">
              <a:rPr lang="fr-CA" smtClean="0"/>
              <a:t>2020-11-05</a:t>
            </a:fld>
            <a:endParaRPr lang="fr-CA"/>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192209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9C27C2B-886A-4C7D-93FA-3E243A0A6F12}" type="datetimeFigureOut">
              <a:rPr lang="en-US" smtClean="0"/>
              <a:t>11/5/2020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3415362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9C27C2B-886A-4C7D-93FA-3E243A0A6F12}" type="datetimeFigureOut">
              <a:rPr lang="en-US" smtClean="0"/>
              <a:t>11/5/2020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3134273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248595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C84656C-DC0A-4578-B2F4-B9E2FEB1AB64}" type="slidenum">
              <a:rPr lang="en-US" smtClean="0"/>
              <a:t>‹#›</a:t>
            </a:fld>
            <a:endParaRPr lang="en-US"/>
          </a:p>
        </p:txBody>
      </p:sp>
    </p:spTree>
    <p:extLst>
      <p:ext uri="{BB962C8B-B14F-4D97-AF65-F5344CB8AC3E}">
        <p14:creationId xmlns:p14="http://schemas.microsoft.com/office/powerpoint/2010/main" val="7735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p:cNvSpPr>
            <a:spLocks noGrp="1"/>
          </p:cNvSpPr>
          <p:nvPr>
            <p:ph type="dt" sz="half" idx="10"/>
          </p:nvPr>
        </p:nvSpPr>
        <p:spPr/>
        <p:txBody>
          <a:bodyPr/>
          <a:lstStyle/>
          <a:p>
            <a:fld id="{C0A85E53-49ED-44DE-B842-35A774A26A24}" type="datetime1">
              <a:rPr lang="fr-CA" smtClean="0"/>
              <a:t>2020-11-05</a:t>
            </a:fld>
            <a:endParaRPr lang="fr-CA"/>
          </a:p>
        </p:txBody>
      </p:sp>
      <p:sp>
        <p:nvSpPr>
          <p:cNvPr id="6" name="Footer Placeholder 5"/>
          <p:cNvSpPr>
            <a:spLocks noGrp="1"/>
          </p:cNvSpPr>
          <p:nvPr>
            <p:ph type="ftr" sz="quarter" idx="11"/>
          </p:nvPr>
        </p:nvSpPr>
        <p:spPr/>
        <p:txBody>
          <a:bodyPr/>
          <a:lstStyle/>
          <a:p>
            <a:r>
              <a:rPr lang="fr-CA"/>
              <a:t>Module 1 : Fondements</a:t>
            </a:r>
          </a:p>
        </p:txBody>
      </p:sp>
      <p:sp>
        <p:nvSpPr>
          <p:cNvPr id="7" name="Slide Number Placeholder 6"/>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117972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p:cNvSpPr>
            <a:spLocks noGrp="1"/>
          </p:cNvSpPr>
          <p:nvPr>
            <p:ph type="dt" sz="half" idx="10"/>
          </p:nvPr>
        </p:nvSpPr>
        <p:spPr/>
        <p:txBody>
          <a:bodyPr/>
          <a:lstStyle/>
          <a:p>
            <a:fld id="{A955848B-788D-4936-A4B7-349F691AFF6E}" type="datetime1">
              <a:rPr lang="fr-CA" smtClean="0"/>
              <a:t>2020-11-05</a:t>
            </a:fld>
            <a:endParaRPr lang="fr-CA"/>
          </a:p>
        </p:txBody>
      </p:sp>
      <p:sp>
        <p:nvSpPr>
          <p:cNvPr id="8" name="Footer Placeholder 7"/>
          <p:cNvSpPr>
            <a:spLocks noGrp="1"/>
          </p:cNvSpPr>
          <p:nvPr>
            <p:ph type="ftr" sz="quarter" idx="11"/>
          </p:nvPr>
        </p:nvSpPr>
        <p:spPr/>
        <p:txBody>
          <a:bodyPr/>
          <a:lstStyle/>
          <a:p>
            <a:r>
              <a:rPr lang="fr-CA"/>
              <a:t>Module 1 : Fondements</a:t>
            </a:r>
          </a:p>
        </p:txBody>
      </p:sp>
      <p:sp>
        <p:nvSpPr>
          <p:cNvPr id="9" name="Slide Number Placeholder 8"/>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123933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2"/>
          <p:cNvSpPr>
            <a:spLocks noGrp="1"/>
          </p:cNvSpPr>
          <p:nvPr>
            <p:ph type="dt" sz="half" idx="10"/>
          </p:nvPr>
        </p:nvSpPr>
        <p:spPr/>
        <p:txBody>
          <a:bodyPr/>
          <a:lstStyle/>
          <a:p>
            <a:fld id="{EC472BE4-69D8-4937-8C99-3D91E07AF409}" type="datetime1">
              <a:rPr lang="fr-CA" smtClean="0"/>
              <a:t>2020-11-05</a:t>
            </a:fld>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363367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4D021-1CB9-43E7-8CD2-D2CCDF923446}" type="datetime1">
              <a:rPr lang="fr-CA" smtClean="0"/>
              <a:t>2020-11-05</a:t>
            </a:fld>
            <a:endParaRPr lang="fr-CA"/>
          </a:p>
        </p:txBody>
      </p:sp>
      <p:sp>
        <p:nvSpPr>
          <p:cNvPr id="3" name="Footer Placeholder 2"/>
          <p:cNvSpPr>
            <a:spLocks noGrp="1"/>
          </p:cNvSpPr>
          <p:nvPr>
            <p:ph type="ftr" sz="quarter" idx="11"/>
          </p:nvPr>
        </p:nvSpPr>
        <p:spPr/>
        <p:txBody>
          <a:bodyPr/>
          <a:lstStyle/>
          <a:p>
            <a:r>
              <a:rPr lang="fr-CA"/>
              <a:t>Module 1 : Fondements</a:t>
            </a:r>
          </a:p>
        </p:txBody>
      </p:sp>
      <p:sp>
        <p:nvSpPr>
          <p:cNvPr id="4" name="Slide Number Placeholder 3"/>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2871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FC1C1-EA3F-4887-8FB3-6D360D5B0073}" type="datetime1">
              <a:rPr lang="fr-CA" smtClean="0"/>
              <a:t>2020-11-05</a:t>
            </a:fld>
            <a:endParaRPr lang="fr-CA"/>
          </a:p>
        </p:txBody>
      </p:sp>
      <p:sp>
        <p:nvSpPr>
          <p:cNvPr id="6" name="Footer Placeholder 5"/>
          <p:cNvSpPr>
            <a:spLocks noGrp="1"/>
          </p:cNvSpPr>
          <p:nvPr>
            <p:ph type="ftr" sz="quarter" idx="11"/>
          </p:nvPr>
        </p:nvSpPr>
        <p:spPr/>
        <p:txBody>
          <a:bodyPr/>
          <a:lstStyle/>
          <a:p>
            <a:r>
              <a:rPr lang="fr-CA"/>
              <a:t>Module 1 : Fondements</a:t>
            </a:r>
          </a:p>
        </p:txBody>
      </p:sp>
      <p:sp>
        <p:nvSpPr>
          <p:cNvPr id="7" name="Slide Number Placeholder 6"/>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275128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513FE4-48BD-4C64-A5EA-4D03C16B5261}" type="datetime1">
              <a:rPr lang="fr-CA" smtClean="0"/>
              <a:t>2020-11-05</a:t>
            </a:fld>
            <a:endParaRPr lang="fr-CA"/>
          </a:p>
        </p:txBody>
      </p:sp>
      <p:sp>
        <p:nvSpPr>
          <p:cNvPr id="6" name="Footer Placeholder 5"/>
          <p:cNvSpPr>
            <a:spLocks noGrp="1"/>
          </p:cNvSpPr>
          <p:nvPr>
            <p:ph type="ftr" sz="quarter" idx="11"/>
          </p:nvPr>
        </p:nvSpPr>
        <p:spPr/>
        <p:txBody>
          <a:bodyPr/>
          <a:lstStyle/>
          <a:p>
            <a:r>
              <a:rPr lang="fr-CA"/>
              <a:t>Module 1 : Fondements</a:t>
            </a:r>
          </a:p>
        </p:txBody>
      </p:sp>
      <p:sp>
        <p:nvSpPr>
          <p:cNvPr id="7" name="Slide Number Placeholder 6"/>
          <p:cNvSpPr>
            <a:spLocks noGrp="1"/>
          </p:cNvSpPr>
          <p:nvPr>
            <p:ph type="sldNum" sz="quarter" idx="12"/>
          </p:nvPr>
        </p:nvSpPr>
        <p:spPr/>
        <p:txBody>
          <a:bodyPr/>
          <a:lstStyle/>
          <a:p>
            <a:fld id="{5E8C26EC-9A86-48B1-86F8-394AB35039F4}" type="slidenum">
              <a:rPr lang="fr-CA" smtClean="0"/>
              <a:t>‹#›</a:t>
            </a:fld>
            <a:endParaRPr lang="fr-CA"/>
          </a:p>
        </p:txBody>
      </p:sp>
    </p:spTree>
    <p:extLst>
      <p:ext uri="{BB962C8B-B14F-4D97-AF65-F5344CB8AC3E}">
        <p14:creationId xmlns:p14="http://schemas.microsoft.com/office/powerpoint/2010/main" val="33025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6A272-27DA-406D-B105-37765320F0D4}" type="datetime1">
              <a:rPr lang="fr-CA" smtClean="0"/>
              <a:t>2020-11-05</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a:t>Module 1 : Fondements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C26EC-9A86-48B1-86F8-394AB35039F4}" type="slidenum">
              <a:rPr lang="fr-CA" smtClean="0"/>
              <a:t>‹#›</a:t>
            </a:fld>
            <a:endParaRPr lang="fr-CA"/>
          </a:p>
        </p:txBody>
      </p:sp>
    </p:spTree>
    <p:extLst>
      <p:ext uri="{BB962C8B-B14F-4D97-AF65-F5344CB8AC3E}">
        <p14:creationId xmlns:p14="http://schemas.microsoft.com/office/powerpoint/2010/main" val="42753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25ED52-1281-40B6-B918-B6F1000BBC75}" type="datetime1">
              <a:rPr lang="en-US"/>
              <a:pPr>
                <a:defRPr/>
              </a:pPr>
              <a:t>11/5/2020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Module 1. Foundations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46469D-73EC-4CB6-8B0D-D8D5070D22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27C2B-886A-4C7D-93FA-3E243A0A6F12}" type="datetimeFigureOut">
              <a:rPr lang="en-US" smtClean="0"/>
              <a:t>11/5/2020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4656C-DC0A-4578-B2F4-B9E2FEB1AB64}" type="slidenum">
              <a:rPr lang="en-US" smtClean="0"/>
              <a:t>‹#›</a:t>
            </a:fld>
            <a:endParaRPr lang="en-US"/>
          </a:p>
        </p:txBody>
      </p:sp>
    </p:spTree>
    <p:extLst>
      <p:ext uri="{BB962C8B-B14F-4D97-AF65-F5344CB8AC3E}">
        <p14:creationId xmlns:p14="http://schemas.microsoft.com/office/powerpoint/2010/main" val="34344512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hyperlink" Target="https://www.ifla.org/files/assets/cataloguing/frbr/frbr-fr_2012.pdf"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s://www.ifla.org/files/assets/cataloguing/frsad/frsad-final-report-fr.pdf" TargetMode="External"/><Relationship Id="rId5" Type="http://schemas.openxmlformats.org/officeDocument/2006/relationships/hyperlink" Target="https://www.ifla.org/files/assets/cataloguing/frad/frad_2009-fr.pdf" TargetMode="External"/><Relationship Id="rId4" Type="http://schemas.openxmlformats.org/officeDocument/2006/relationships/hyperlink" Target="https://www.ifla.org/files/assets/cataloguing/frbr/frbr-fr_201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5.xml.rels><?xml version="1.0" encoding="UTF-8" standalone="yes"?>
<Relationships xmlns="http://schemas.openxmlformats.org/package/2006/relationships"><Relationship Id="rId3" Type="http://schemas.openxmlformats.org/officeDocument/2006/relationships/hyperlink" Target="http://www.marc21.ca/M21/COD/CS-NCN.html"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s://www.loc.gov/standards/datetime/" TargetMode="Externa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hyperlink" Target="https://epe.lac-bac.gc.ca/100/200/301/lac-bac/class_ps8000-f/4e_ed/index.html" TargetMode="External"/><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ibfram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www.marc21.ca/M21/COD/LNG-C.html" TargetMode="External"/><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athalie.mainville@canada.c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daniel.paradis@banq.qc.c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pfan.pbwork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hyperlink" Target="https://listserv.collectionscanada.gc.ca/cgi-bin/wa?A0=PFAN-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PFAN-L@LISTSERV.LAC-BAC.GC.CA"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bac.pfan-fnap.lac@canada.ca"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438400" y="2684206"/>
            <a:ext cx="7772400" cy="1622682"/>
          </a:xfrm>
        </p:spPr>
        <p:txBody>
          <a:bodyPr/>
          <a:lstStyle/>
          <a:p>
            <a:r>
              <a:rPr lang="en-US"/>
              <a:t>Formation PFAN</a:t>
            </a:r>
            <a:endParaRPr lang="fr-FR"/>
          </a:p>
        </p:txBody>
      </p:sp>
      <p:sp>
        <p:nvSpPr>
          <p:cNvPr id="3" name="Subtitle 2"/>
          <p:cNvSpPr>
            <a:spLocks noGrp="1"/>
          </p:cNvSpPr>
          <p:nvPr>
            <p:ph type="subTitle" idx="1"/>
          </p:nvPr>
        </p:nvSpPr>
        <p:spPr>
          <a:xfrm>
            <a:off x="2286000" y="3762643"/>
            <a:ext cx="8077200" cy="3052482"/>
          </a:xfrm>
        </p:spPr>
        <p:txBody>
          <a:bodyPr rtlCol="0">
            <a:normAutofit/>
          </a:bodyPr>
          <a:lstStyle/>
          <a:p>
            <a:pPr eaLnBrk="1" fontAlgn="auto" hangingPunct="1">
              <a:spcAft>
                <a:spcPts val="0"/>
              </a:spcAft>
              <a:defRPr/>
            </a:pPr>
            <a:r>
              <a:rPr lang="fr-CA" sz="2800" dirty="0"/>
              <a:t>Préparée par</a:t>
            </a:r>
          </a:p>
          <a:p>
            <a:pPr eaLnBrk="1" fontAlgn="auto" hangingPunct="1">
              <a:spcAft>
                <a:spcPts val="0"/>
              </a:spcAft>
              <a:defRPr/>
            </a:pPr>
            <a:r>
              <a:rPr lang="fr-CA" sz="2800" dirty="0">
                <a:cs typeface="Calibri"/>
              </a:rPr>
              <a:t>le Comité des normes du PFAN</a:t>
            </a:r>
          </a:p>
          <a:p>
            <a:pPr eaLnBrk="1" fontAlgn="auto" hangingPunct="1">
              <a:spcAft>
                <a:spcPts val="0"/>
              </a:spcAft>
              <a:defRPr/>
            </a:pPr>
            <a:r>
              <a:rPr lang="fr-CA" sz="2800" dirty="0">
                <a:cs typeface="Calibri"/>
              </a:rPr>
              <a:t>À partir du matériel de formation élaboré par</a:t>
            </a:r>
          </a:p>
          <a:p>
            <a:pPr eaLnBrk="1" fontAlgn="auto" hangingPunct="1">
              <a:spcAft>
                <a:spcPts val="0"/>
              </a:spcAft>
              <a:defRPr/>
            </a:pPr>
            <a:r>
              <a:rPr lang="fr-CA" sz="2800" dirty="0"/>
              <a:t>le PCC Standing </a:t>
            </a:r>
            <a:r>
              <a:rPr lang="fr-CA" sz="2800" noProof="1"/>
              <a:t>Committee on Training </a:t>
            </a:r>
            <a:endParaRPr lang="fr-CA" sz="2800" noProof="1">
              <a:cs typeface="Calibri"/>
            </a:endParaRPr>
          </a:p>
          <a:p>
            <a:pPr eaLnBrk="1" fontAlgn="auto" hangingPunct="1">
              <a:spcAft>
                <a:spcPts val="0"/>
              </a:spcAft>
              <a:defRPr/>
            </a:pPr>
            <a:r>
              <a:rPr lang="fr-CA" sz="2800" noProof="1"/>
              <a:t>RDA NACO Program Training Workshop Task Group</a:t>
            </a:r>
            <a:endParaRPr lang="fr-CA" sz="2800" noProof="1">
              <a:cs typeface="Calibri"/>
            </a:endParaRPr>
          </a:p>
        </p:txBody>
      </p:sp>
      <p:sp>
        <p:nvSpPr>
          <p:cNvPr id="4" name="ZoneTexte 3"/>
          <p:cNvSpPr txBox="1"/>
          <p:nvPr/>
        </p:nvSpPr>
        <p:spPr>
          <a:xfrm>
            <a:off x="1315844" y="858644"/>
            <a:ext cx="9578897" cy="1938992"/>
          </a:xfrm>
          <a:prstGeom prst="rect">
            <a:avLst/>
          </a:prstGeom>
          <a:noFill/>
        </p:spPr>
        <p:txBody>
          <a:bodyPr wrap="square" rtlCol="0">
            <a:spAutoFit/>
          </a:bodyPr>
          <a:lstStyle/>
          <a:p>
            <a:pPr algn="ctr"/>
            <a:r>
              <a:rPr lang="fr-CA" sz="4800" b="1">
                <a:solidFill>
                  <a:srgbClr val="000000"/>
                </a:solidFill>
                <a:latin typeface="Arial" panose="020B0604020202020204" pitchFamily="34" charset="0"/>
              </a:rPr>
              <a:t>PFAN</a:t>
            </a:r>
            <a:r>
              <a:rPr lang="fr-CA" sz="4800">
                <a:solidFill>
                  <a:srgbClr val="000000"/>
                </a:solidFill>
                <a:latin typeface="Arial" panose="020B0604020202020204" pitchFamily="34" charset="0"/>
              </a:rPr>
              <a:t>​</a:t>
            </a:r>
            <a:r>
              <a:rPr lang="fr-CA" sz="4000">
                <a:solidFill>
                  <a:srgbClr val="000000"/>
                </a:solidFill>
                <a:latin typeface="Arial" panose="020B0604020202020204" pitchFamily="34" charset="0"/>
              </a:rPr>
              <a:t/>
            </a:r>
            <a:br>
              <a:rPr lang="fr-CA" sz="4000">
                <a:solidFill>
                  <a:srgbClr val="000000"/>
                </a:solidFill>
                <a:latin typeface="Arial" panose="020B0604020202020204" pitchFamily="34" charset="0"/>
              </a:rPr>
            </a:br>
            <a:r>
              <a:rPr lang="fr-CA" sz="3600" b="1">
                <a:solidFill>
                  <a:srgbClr val="757070"/>
                </a:solidFill>
                <a:latin typeface="Book Antiqua" panose="02040602050305030304" pitchFamily="18" charset="0"/>
              </a:rPr>
              <a:t>Programme francophone des autorités de noms</a:t>
            </a:r>
            <a:r>
              <a:rPr lang="fr-CA" sz="3600">
                <a:solidFill>
                  <a:srgbClr val="000000"/>
                </a:solidFill>
                <a:latin typeface="Book Antiqua" panose="02040602050305030304" pitchFamily="18" charset="0"/>
              </a:rPr>
              <a:t>​</a:t>
            </a:r>
            <a:endParaRPr lang="fr-CA" sz="3600"/>
          </a:p>
        </p:txBody>
      </p:sp>
    </p:spTree>
    <p:extLst>
      <p:ext uri="{BB962C8B-B14F-4D97-AF65-F5344CB8AC3E}">
        <p14:creationId xmlns:p14="http://schemas.microsoft.com/office/powerpoint/2010/main" val="426118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CA" sz="4000">
                <a:latin typeface="+mn-lt"/>
              </a:rPr>
              <a:t>Jour 5 : Apporter des changements aux notices d’autorité de noms existantes et </a:t>
            </a:r>
            <a:br>
              <a:rPr lang="fr-CA" sz="4000">
                <a:latin typeface="+mn-lt"/>
              </a:rPr>
            </a:br>
            <a:r>
              <a:rPr lang="fr-CA" sz="4000">
                <a:latin typeface="+mn-lt"/>
              </a:rPr>
              <a:t>à l’administration du PFAN</a:t>
            </a:r>
            <a:endParaRPr lang="fr-CA" sz="4000">
              <a:latin typeface="+mn-lt"/>
              <a:cs typeface="Calibri"/>
            </a:endParaRPr>
          </a:p>
        </p:txBody>
      </p:sp>
      <p:sp>
        <p:nvSpPr>
          <p:cNvPr id="3" name="Content Placeholder 2"/>
          <p:cNvSpPr>
            <a:spLocks noGrp="1"/>
          </p:cNvSpPr>
          <p:nvPr>
            <p:ph idx="1"/>
          </p:nvPr>
        </p:nvSpPr>
        <p:spPr>
          <a:xfrm>
            <a:off x="2206868" y="2506662"/>
            <a:ext cx="9146931" cy="4351338"/>
          </a:xfrm>
        </p:spPr>
        <p:txBody>
          <a:bodyPr vert="horz" lIns="91440" tIns="45720" rIns="91440" bIns="45720" rtlCol="0" anchor="t">
            <a:normAutofit/>
          </a:bodyPr>
          <a:lstStyle/>
          <a:p>
            <a:r>
              <a:rPr lang="fr-CA"/>
              <a:t>Changements aux notices d’autorité de noms (Guide des autorités de noms)</a:t>
            </a:r>
          </a:p>
          <a:p>
            <a:pPr>
              <a:spcBef>
                <a:spcPts val="1800"/>
              </a:spcBef>
            </a:pPr>
            <a:r>
              <a:rPr lang="fr-CA"/>
              <a:t>Révision des énoncés de politique de BAC-</a:t>
            </a:r>
            <a:r>
              <a:rPr lang="fr-CA" err="1"/>
              <a:t>BAnQ</a:t>
            </a:r>
            <a:r>
              <a:rPr lang="fr-CA"/>
              <a:t> et du Guide des autorités de noms</a:t>
            </a:r>
            <a:endParaRPr lang="fr-CA">
              <a:cs typeface="Calibri"/>
            </a:endParaRPr>
          </a:p>
          <a:p>
            <a:pPr>
              <a:spcBef>
                <a:spcPts val="1800"/>
              </a:spcBef>
            </a:pPr>
            <a:r>
              <a:rPr lang="fr-CA"/>
              <a:t>Travaux pratiques</a:t>
            </a:r>
          </a:p>
          <a:p>
            <a:pPr>
              <a:spcBef>
                <a:spcPts val="1800"/>
              </a:spcBef>
            </a:pPr>
            <a:r>
              <a:rPr lang="fr-CA"/>
              <a:t>Aspects administratifs du PFAN</a:t>
            </a:r>
            <a:endParaRPr lang="fr-CA">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10</a:t>
            </a:fld>
            <a:endParaRPr lang="fr-CA"/>
          </a:p>
        </p:txBody>
      </p:sp>
    </p:spTree>
    <p:extLst>
      <p:ext uri="{BB962C8B-B14F-4D97-AF65-F5344CB8AC3E}">
        <p14:creationId xmlns:p14="http://schemas.microsoft.com/office/powerpoint/2010/main" val="24419716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1</a:t>
            </a:r>
          </a:p>
        </p:txBody>
      </p:sp>
      <p:sp>
        <p:nvSpPr>
          <p:cNvPr id="3" name="Content Placeholder 2"/>
          <p:cNvSpPr>
            <a:spLocks noGrp="1"/>
          </p:cNvSpPr>
          <p:nvPr>
            <p:ph idx="1"/>
          </p:nvPr>
        </p:nvSpPr>
        <p:spPr>
          <a:xfrm>
            <a:off x="749300" y="1562100"/>
            <a:ext cx="6337300" cy="4614863"/>
          </a:xfrm>
        </p:spPr>
        <p:txBody>
          <a:bodyPr vert="horz" lIns="91440" tIns="45720" rIns="91440" bIns="45720" rtlCol="0" anchor="t">
            <a:normAutofit/>
          </a:bodyPr>
          <a:lstStyle/>
          <a:p>
            <a:pPr marL="0" indent="0">
              <a:buNone/>
            </a:pPr>
            <a:r>
              <a:rPr lang="fr-CA" dirty="0"/>
              <a:t>151       </a:t>
            </a:r>
            <a:r>
              <a:rPr lang="fr-CA" noProof="1"/>
              <a:t>T’bilisi (Géorgie)</a:t>
            </a:r>
            <a:endParaRPr lang="fr-CA" noProof="1">
              <a:cs typeface="Calibri"/>
            </a:endParaRPr>
          </a:p>
          <a:p>
            <a:pPr marL="0" indent="0">
              <a:buNone/>
            </a:pPr>
            <a:r>
              <a:rPr lang="fr-CA" noProof="1"/>
              <a:t>451       Tiflis (Géorgie)</a:t>
            </a:r>
            <a:endParaRPr lang="fr-CA" noProof="1">
              <a:cs typeface="Calibri"/>
            </a:endParaRPr>
          </a:p>
          <a:p>
            <a:pPr marL="0" indent="0">
              <a:buNone/>
            </a:pPr>
            <a:r>
              <a:rPr lang="fr-CA" noProof="1"/>
              <a:t>451       Tbilisi (Géorgie)			</a:t>
            </a:r>
            <a:endParaRPr lang="fr-CA" noProof="1">
              <a:solidFill>
                <a:srgbClr val="FF0000"/>
              </a:solidFill>
              <a:cs typeface="Calibri"/>
            </a:endParaRPr>
          </a:p>
          <a:p>
            <a:pPr marL="0" indent="0">
              <a:buNone/>
            </a:pPr>
            <a:r>
              <a:rPr lang="fr-CA" noProof="1"/>
              <a:t>451       $w nnaa $a Tiflis</a:t>
            </a:r>
            <a:endParaRPr lang="fr-CA" noProof="1">
              <a:cs typeface="Calibri"/>
            </a:endParaRPr>
          </a:p>
          <a:p>
            <a:pPr marL="0" indent="0">
              <a:buNone/>
            </a:pPr>
            <a:r>
              <a:rPr lang="fr-CA" noProof="1"/>
              <a:t>451       T’blisi (Géorgie)</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100</a:t>
            </a:fld>
            <a:endParaRPr lang="fr-CA"/>
          </a:p>
        </p:txBody>
      </p:sp>
      <p:sp>
        <p:nvSpPr>
          <p:cNvPr id="8" name="Rectangle 7">
            <a:extLst>
              <a:ext uri="{FF2B5EF4-FFF2-40B4-BE49-F238E27FC236}">
                <a16:creationId xmlns:a16="http://schemas.microsoft.com/office/drawing/2014/main" id="{CBA4747D-0EE6-43B5-AA1E-6A135132AF62}"/>
              </a:ext>
            </a:extLst>
          </p:cNvPr>
          <p:cNvSpPr/>
          <p:nvPr/>
        </p:nvSpPr>
        <p:spPr>
          <a:xfrm>
            <a:off x="7206018" y="2519690"/>
            <a:ext cx="3334982" cy="523220"/>
          </a:xfrm>
          <a:prstGeom prst="rect">
            <a:avLst/>
          </a:prstGeom>
        </p:spPr>
        <p:txBody>
          <a:bodyPr wrap="square">
            <a:spAutoFit/>
          </a:bodyPr>
          <a:lstStyle/>
          <a:p>
            <a:r>
              <a:rPr lang="fr-CA" sz="2800">
                <a:solidFill>
                  <a:srgbClr val="FF0000"/>
                </a:solidFill>
              </a:rPr>
              <a:t>Supprimer ce renvoi</a:t>
            </a:r>
            <a:endParaRPr lang="fr-CA" sz="2800"/>
          </a:p>
        </p:txBody>
      </p:sp>
      <p:cxnSp>
        <p:nvCxnSpPr>
          <p:cNvPr id="9" name="Straight Arrow Connector 6">
            <a:extLst>
              <a:ext uri="{FF2B5EF4-FFF2-40B4-BE49-F238E27FC236}">
                <a16:creationId xmlns:a16="http://schemas.microsoft.com/office/drawing/2014/main" id="{B65D6EC7-9F28-4E1D-B20F-4A10AE739ABA}"/>
              </a:ext>
            </a:extLst>
          </p:cNvPr>
          <p:cNvCxnSpPr/>
          <p:nvPr/>
        </p:nvCxnSpPr>
        <p:spPr>
          <a:xfrm flipH="1">
            <a:off x="6451600" y="2781300"/>
            <a:ext cx="635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8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2</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fr-CA" dirty="0"/>
              <a:t>		110 2 _   </a:t>
            </a:r>
            <a:r>
              <a:rPr lang="fr-CA" noProof="1"/>
              <a:t>Ballard-Carlisle Historical &amp;</a:t>
            </a:r>
            <a:endParaRPr lang="fr-CA" noProof="1">
              <a:cs typeface="Calibri"/>
            </a:endParaRPr>
          </a:p>
          <a:p>
            <a:pPr marL="0" indent="0">
              <a:buNone/>
            </a:pPr>
            <a:r>
              <a:rPr lang="fr-CA" noProof="1"/>
              <a:t>			     Genealogical Society</a:t>
            </a:r>
            <a:endParaRPr lang="fr-CA" noProof="1">
              <a:cs typeface="Calibri"/>
            </a:endParaRPr>
          </a:p>
          <a:p>
            <a:pPr marL="0" indent="0">
              <a:buNone/>
            </a:pPr>
            <a:r>
              <a:rPr lang="fr-CA" noProof="1"/>
              <a:t>		410 2 _   Ballard-Carlisle Historical and</a:t>
            </a:r>
            <a:endParaRPr lang="fr-CA" noProof="1">
              <a:cs typeface="Calibri"/>
            </a:endParaRPr>
          </a:p>
          <a:p>
            <a:pPr marL="0" indent="0">
              <a:spcBef>
                <a:spcPts val="500"/>
              </a:spcBef>
              <a:buNone/>
            </a:pPr>
            <a:r>
              <a:rPr lang="fr-CA" noProof="1"/>
              <a:t>			     Genealogical Society</a:t>
            </a:r>
            <a:endParaRPr lang="fr-CA" noProof="1">
              <a:cs typeface="Calibri"/>
            </a:endParaRPr>
          </a:p>
          <a:p>
            <a:pPr marL="0" indent="0">
              <a:buNone/>
            </a:pPr>
            <a:r>
              <a:rPr lang="fr-CA" noProof="1"/>
              <a:t>		410 2 _   Ballard-Carlisle Historical-</a:t>
            </a:r>
            <a:endParaRPr lang="fr-CA" noProof="1">
              <a:cs typeface="Calibri"/>
            </a:endParaRPr>
          </a:p>
          <a:p>
            <a:pPr marL="0" indent="0">
              <a:spcBef>
                <a:spcPts val="500"/>
              </a:spcBef>
              <a:buNone/>
            </a:pPr>
            <a:r>
              <a:rPr lang="fr-CA" noProof="1"/>
              <a:t>			     Genealogical Society</a:t>
            </a:r>
            <a:endParaRPr lang="fr-CA" noProof="1">
              <a:cs typeface="Calibri"/>
            </a:endParaRPr>
          </a:p>
          <a:p>
            <a:pPr marL="0" indent="0">
              <a:spcBef>
                <a:spcPts val="500"/>
              </a:spcBef>
              <a:buNone/>
            </a:pPr>
            <a:endParaRPr lang="fr-CA"/>
          </a:p>
          <a:p>
            <a:pPr marL="0" indent="0">
              <a:spcBef>
                <a:spcPts val="500"/>
              </a:spcBef>
              <a:buNone/>
            </a:pPr>
            <a:r>
              <a:rPr lang="fr-CA" b="1" dirty="0">
                <a:solidFill>
                  <a:srgbClr val="C00000"/>
                </a:solidFill>
              </a:rPr>
              <a:t>			       TOUTES CORRECTES!</a:t>
            </a:r>
            <a:endParaRPr lang="fr-CA" b="1" dirty="0">
              <a:solidFill>
                <a:srgbClr val="C00000"/>
              </a:solidFill>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101</a:t>
            </a:fld>
            <a:endParaRPr lang="fr-CA"/>
          </a:p>
        </p:txBody>
      </p:sp>
    </p:spTree>
    <p:extLst>
      <p:ext uri="{BB962C8B-B14F-4D97-AF65-F5344CB8AC3E}">
        <p14:creationId xmlns:p14="http://schemas.microsoft.com/office/powerpoint/2010/main" val="18235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3</a:t>
            </a:r>
          </a:p>
        </p:txBody>
      </p:sp>
      <p:sp>
        <p:nvSpPr>
          <p:cNvPr id="3" name="Content Placeholder 2"/>
          <p:cNvSpPr>
            <a:spLocks noGrp="1"/>
          </p:cNvSpPr>
          <p:nvPr>
            <p:ph idx="1"/>
          </p:nvPr>
        </p:nvSpPr>
        <p:spPr>
          <a:xfrm>
            <a:off x="838200" y="1617785"/>
            <a:ext cx="10515600" cy="4559178"/>
          </a:xfrm>
        </p:spPr>
        <p:txBody>
          <a:bodyPr vert="horz" lIns="91440" tIns="45720" rIns="91440" bIns="45720" rtlCol="0" anchor="t">
            <a:normAutofit fontScale="92500" lnSpcReduction="10000"/>
          </a:bodyPr>
          <a:lstStyle/>
          <a:p>
            <a:pPr marL="0" indent="0">
              <a:buNone/>
            </a:pPr>
            <a:r>
              <a:rPr lang="fr-CA" dirty="0"/>
              <a:t>		110 1 _   </a:t>
            </a:r>
            <a:r>
              <a:rPr lang="fr-CA" noProof="1"/>
              <a:t>États-Unis. $b Office of the</a:t>
            </a:r>
            <a:endParaRPr lang="fr-CA" noProof="1">
              <a:cs typeface="Calibri"/>
            </a:endParaRPr>
          </a:p>
          <a:p>
            <a:pPr marL="0" indent="0">
              <a:spcBef>
                <a:spcPts val="0"/>
              </a:spcBef>
              <a:buNone/>
            </a:pPr>
            <a:r>
              <a:rPr lang="fr-CA" noProof="1"/>
              <a:t>			     Under Secretary of Defense,</a:t>
            </a:r>
            <a:endParaRPr lang="fr-CA" noProof="1">
              <a:cs typeface="Calibri"/>
            </a:endParaRPr>
          </a:p>
          <a:p>
            <a:pPr marL="0" indent="0">
              <a:spcBef>
                <a:spcPts val="0"/>
              </a:spcBef>
              <a:buNone/>
            </a:pPr>
            <a:r>
              <a:rPr lang="fr-CA" noProof="1"/>
              <a:t>			     Acquisition</a:t>
            </a:r>
            <a:endParaRPr lang="fr-CA" noProof="1">
              <a:cs typeface="Calibri"/>
            </a:endParaRPr>
          </a:p>
          <a:p>
            <a:pPr marL="0" indent="0">
              <a:buNone/>
            </a:pPr>
            <a:r>
              <a:rPr lang="fr-CA" noProof="1"/>
              <a:t>		410 1 _    États-Unis. $b Office of the</a:t>
            </a:r>
            <a:endParaRPr lang="fr-CA" noProof="1">
              <a:cs typeface="Calibri"/>
            </a:endParaRPr>
          </a:p>
          <a:p>
            <a:pPr marL="0" indent="0">
              <a:spcBef>
                <a:spcPts val="0"/>
              </a:spcBef>
              <a:buNone/>
            </a:pPr>
            <a:r>
              <a:rPr lang="fr-CA" noProof="1"/>
              <a:t>			     Under Secretary of Defense for</a:t>
            </a:r>
            <a:endParaRPr lang="fr-CA" noProof="1">
              <a:cs typeface="Calibri"/>
            </a:endParaRPr>
          </a:p>
          <a:p>
            <a:pPr marL="0" indent="0">
              <a:spcBef>
                <a:spcPts val="0"/>
              </a:spcBef>
              <a:buNone/>
            </a:pPr>
            <a:r>
              <a:rPr lang="fr-CA" noProof="1"/>
              <a:t>			     Acquisition</a:t>
            </a:r>
            <a:endParaRPr lang="fr-CA" noProof="1">
              <a:cs typeface="Calibri"/>
            </a:endParaRPr>
          </a:p>
          <a:p>
            <a:pPr marL="0" indent="0">
              <a:buNone/>
            </a:pPr>
            <a:r>
              <a:rPr lang="fr-CA" noProof="1"/>
              <a:t>		410 1 _    États-Unis. $b Under Secretary</a:t>
            </a:r>
            <a:endParaRPr lang="fr-CA" noProof="1">
              <a:cs typeface="Calibri"/>
            </a:endParaRPr>
          </a:p>
          <a:p>
            <a:pPr marL="0" indent="0">
              <a:spcBef>
                <a:spcPts val="0"/>
              </a:spcBef>
              <a:buNone/>
            </a:pPr>
            <a:r>
              <a:rPr lang="fr-CA" noProof="1"/>
              <a:t>			     of Defense, Acquisition</a:t>
            </a:r>
            <a:endParaRPr lang="fr-CA" noProof="1">
              <a:cs typeface="Calibri"/>
            </a:endParaRPr>
          </a:p>
          <a:p>
            <a:pPr marL="0" indent="0">
              <a:buNone/>
            </a:pPr>
            <a:r>
              <a:rPr lang="fr-CA" noProof="1"/>
              <a:t>		410 1 _    États-Unis. $b Office of the</a:t>
            </a:r>
            <a:endParaRPr lang="fr-CA" noProof="1">
              <a:cs typeface="Calibri"/>
            </a:endParaRPr>
          </a:p>
          <a:p>
            <a:pPr marL="0" indent="0">
              <a:spcBef>
                <a:spcPts val="0"/>
              </a:spcBef>
              <a:buNone/>
            </a:pPr>
            <a:r>
              <a:rPr lang="fr-CA" noProof="1"/>
              <a:t>			     Under Secretary of Defense</a:t>
            </a:r>
            <a:endParaRPr lang="fr-CA" noProof="1">
              <a:cs typeface="Calibri"/>
            </a:endParaRPr>
          </a:p>
          <a:p>
            <a:pPr marL="0" indent="0">
              <a:spcBef>
                <a:spcPts val="0"/>
              </a:spcBef>
              <a:buNone/>
            </a:pPr>
            <a:r>
              <a:rPr lang="fr-CA" noProof="1"/>
              <a:t>			     (Acquisition) </a:t>
            </a:r>
            <a:endParaRPr lang="fr-CA" noProof="1">
              <a:cs typeface="Calibri"/>
            </a:endParaRPr>
          </a:p>
          <a:p>
            <a:pPr marL="0" indent="0">
              <a:spcBef>
                <a:spcPts val="0"/>
              </a:spcBef>
              <a:buNone/>
            </a:pPr>
            <a:r>
              <a:rPr lang="fr-CA" dirty="0"/>
              <a:t>						</a:t>
            </a:r>
            <a:endParaRPr lang="fr-CA" b="1" dirty="0">
              <a:solidFill>
                <a:srgbClr val="C00000"/>
              </a:solidFill>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102</a:t>
            </a:fld>
            <a:endParaRPr lang="fr-CA"/>
          </a:p>
        </p:txBody>
      </p:sp>
      <p:sp>
        <p:nvSpPr>
          <p:cNvPr id="6" name="Rectangle 5">
            <a:extLst>
              <a:ext uri="{FF2B5EF4-FFF2-40B4-BE49-F238E27FC236}">
                <a16:creationId xmlns:a16="http://schemas.microsoft.com/office/drawing/2014/main" id="{5FD657BE-54C3-4800-9E84-D438FAB0BDBE}"/>
              </a:ext>
            </a:extLst>
          </p:cNvPr>
          <p:cNvSpPr/>
          <p:nvPr/>
        </p:nvSpPr>
        <p:spPr>
          <a:xfrm>
            <a:off x="7315200" y="5448501"/>
            <a:ext cx="3334982" cy="523220"/>
          </a:xfrm>
          <a:prstGeom prst="rect">
            <a:avLst/>
          </a:prstGeom>
        </p:spPr>
        <p:txBody>
          <a:bodyPr wrap="square">
            <a:spAutoFit/>
          </a:bodyPr>
          <a:lstStyle/>
          <a:p>
            <a:r>
              <a:rPr lang="fr-CA" sz="2800">
                <a:solidFill>
                  <a:srgbClr val="FF0000"/>
                </a:solidFill>
              </a:rPr>
              <a:t>Supprimer ce renvoi</a:t>
            </a:r>
            <a:endParaRPr lang="fr-CA" sz="2800"/>
          </a:p>
        </p:txBody>
      </p:sp>
      <p:cxnSp>
        <p:nvCxnSpPr>
          <p:cNvPr id="7" name="Straight Arrow Connector 6">
            <a:extLst>
              <a:ext uri="{FF2B5EF4-FFF2-40B4-BE49-F238E27FC236}">
                <a16:creationId xmlns:a16="http://schemas.microsoft.com/office/drawing/2014/main" id="{F4B2C605-F840-4234-A397-7C9557E935A1}"/>
              </a:ext>
            </a:extLst>
          </p:cNvPr>
          <p:cNvCxnSpPr>
            <a:cxnSpLocks/>
          </p:cNvCxnSpPr>
          <p:nvPr/>
        </p:nvCxnSpPr>
        <p:spPr>
          <a:xfrm flipH="1" flipV="1">
            <a:off x="6096000" y="5390866"/>
            <a:ext cx="1099782" cy="319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4</a:t>
            </a:r>
          </a:p>
        </p:txBody>
      </p:sp>
      <p:sp>
        <p:nvSpPr>
          <p:cNvPr id="3" name="Content Placeholder 2"/>
          <p:cNvSpPr>
            <a:spLocks noGrp="1"/>
          </p:cNvSpPr>
          <p:nvPr>
            <p:ph idx="1"/>
          </p:nvPr>
        </p:nvSpPr>
        <p:spPr>
          <a:xfrm>
            <a:off x="838200" y="2282825"/>
            <a:ext cx="10515600" cy="4351338"/>
          </a:xfrm>
        </p:spPr>
        <p:txBody>
          <a:bodyPr vert="horz" lIns="91440" tIns="45720" rIns="91440" bIns="45720" rtlCol="0" anchor="t">
            <a:normAutofit/>
          </a:bodyPr>
          <a:lstStyle/>
          <a:p>
            <a:pPr marL="0" indent="0">
              <a:buNone/>
            </a:pPr>
            <a:r>
              <a:rPr lang="fr-CA" dirty="0"/>
              <a:t>		100 1 _   </a:t>
            </a:r>
            <a:r>
              <a:rPr lang="fr-CA" noProof="1"/>
              <a:t>Torrealba Ramos, Isabel</a:t>
            </a:r>
            <a:endParaRPr lang="fr-CA" noProof="1">
              <a:cs typeface="Calibri"/>
            </a:endParaRPr>
          </a:p>
          <a:p>
            <a:pPr marL="0" indent="0">
              <a:buNone/>
            </a:pPr>
            <a:r>
              <a:rPr lang="fr-CA" noProof="1"/>
              <a:t>		400 1 _   Ramos, Isabel Torrealba</a:t>
            </a:r>
            <a:endParaRPr lang="fr-CA" noProof="1">
              <a:cs typeface="Calibri"/>
            </a:endParaRPr>
          </a:p>
          <a:p>
            <a:pPr marL="0" indent="0">
              <a:buNone/>
            </a:pPr>
            <a:r>
              <a:rPr lang="fr-CA" noProof="1"/>
              <a:t>		400 1 _   Torrealba-Ramos, Isabel</a:t>
            </a:r>
            <a:endParaRPr lang="fr-CA" noProof="1">
              <a:cs typeface="Calibri"/>
            </a:endParaRPr>
          </a:p>
          <a:p>
            <a:pPr marL="0" indent="0">
              <a:buNone/>
              <a:tabLst>
                <a:tab pos="1790700" algn="l"/>
                <a:tab pos="2425700" algn="l"/>
                <a:tab pos="3136900" algn="l"/>
              </a:tabLst>
            </a:pPr>
            <a:r>
              <a:rPr lang="fr-CA" noProof="1"/>
              <a:t>	400	1 _	Torrealba-Ramos, Isabel Teresa	</a:t>
            </a:r>
            <a:endParaRPr lang="fr-CA" noProof="1">
              <a:cs typeface="Calibri"/>
            </a:endParaRP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103</a:t>
            </a:fld>
            <a:endParaRPr lang="fr-CA"/>
          </a:p>
        </p:txBody>
      </p:sp>
      <p:sp>
        <p:nvSpPr>
          <p:cNvPr id="7" name="Rectangle 6">
            <a:extLst>
              <a:ext uri="{FF2B5EF4-FFF2-40B4-BE49-F238E27FC236}">
                <a16:creationId xmlns:a16="http://schemas.microsoft.com/office/drawing/2014/main" id="{66148490-5A23-4E42-8709-E7F321E0D67B}"/>
              </a:ext>
            </a:extLst>
          </p:cNvPr>
          <p:cNvSpPr/>
          <p:nvPr/>
        </p:nvSpPr>
        <p:spPr>
          <a:xfrm>
            <a:off x="8461612" y="3270317"/>
            <a:ext cx="3334982" cy="523220"/>
          </a:xfrm>
          <a:prstGeom prst="rect">
            <a:avLst/>
          </a:prstGeom>
        </p:spPr>
        <p:txBody>
          <a:bodyPr wrap="square">
            <a:spAutoFit/>
          </a:bodyPr>
          <a:lstStyle/>
          <a:p>
            <a:r>
              <a:rPr lang="fr-CA" sz="2800">
                <a:solidFill>
                  <a:srgbClr val="FF0000"/>
                </a:solidFill>
              </a:rPr>
              <a:t>Supprimer ce renvoi</a:t>
            </a:r>
            <a:endParaRPr lang="fr-CA" sz="2800"/>
          </a:p>
        </p:txBody>
      </p:sp>
      <p:cxnSp>
        <p:nvCxnSpPr>
          <p:cNvPr id="9" name="Straight Arrow Connector 6">
            <a:extLst>
              <a:ext uri="{FF2B5EF4-FFF2-40B4-BE49-F238E27FC236}">
                <a16:creationId xmlns:a16="http://schemas.microsoft.com/office/drawing/2014/main" id="{5CF7C0C0-3072-4478-88E8-18F41BBC3AD8}"/>
              </a:ext>
            </a:extLst>
          </p:cNvPr>
          <p:cNvCxnSpPr/>
          <p:nvPr/>
        </p:nvCxnSpPr>
        <p:spPr>
          <a:xfrm flipH="1">
            <a:off x="7707194" y="3531927"/>
            <a:ext cx="635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5</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fr-CA" dirty="0"/>
          </a:p>
          <a:p>
            <a:pPr marL="0" indent="0">
              <a:buNone/>
            </a:pPr>
            <a:r>
              <a:rPr lang="fr-CA" dirty="0"/>
              <a:t>			151 _ _   </a:t>
            </a:r>
            <a:r>
              <a:rPr lang="fr-CA" noProof="1"/>
              <a:t>San Jose (Calif.)</a:t>
            </a:r>
            <a:endParaRPr lang="fr-CA" noProof="1">
              <a:cs typeface="Calibri"/>
            </a:endParaRPr>
          </a:p>
          <a:p>
            <a:pPr marL="0" indent="0">
              <a:buNone/>
            </a:pPr>
            <a:r>
              <a:rPr lang="fr-CA" noProof="1"/>
              <a:t>			451 _ _   San José (Calif.)	</a:t>
            </a:r>
            <a:r>
              <a:rPr lang="fr-CA" noProof="1">
                <a:solidFill>
                  <a:srgbClr val="000000"/>
                </a:solidFill>
                <a:latin typeface="Times New Roman"/>
                <a:cs typeface="Times New Roman"/>
              </a:rPr>
              <a:t>  </a:t>
            </a:r>
            <a:r>
              <a:rPr lang="fr-CA" noProof="1"/>
              <a:t>	</a:t>
            </a:r>
            <a:endParaRPr lang="fr-CA" b="1" noProof="1">
              <a:solidFill>
                <a:srgbClr val="FF0000"/>
              </a:solidFill>
              <a:cs typeface="Calibri"/>
            </a:endParaRPr>
          </a:p>
          <a:p>
            <a:pPr marL="0" indent="0">
              <a:buNone/>
              <a:tabLst>
                <a:tab pos="2781300" algn="l"/>
                <a:tab pos="4038600" algn="l"/>
              </a:tabLst>
            </a:pPr>
            <a:r>
              <a:rPr lang="fr-CA" noProof="1"/>
              <a:t>	451 _ _	City of San José (Calif.)</a:t>
            </a:r>
            <a:endParaRPr lang="fr-CA" noProof="1">
              <a:cs typeface="Calibri"/>
            </a:endParaRPr>
          </a:p>
          <a:p>
            <a:pPr marL="0" indent="0">
              <a:buNone/>
              <a:tabLst>
                <a:tab pos="2781300" algn="l"/>
                <a:tab pos="4038600" algn="l"/>
              </a:tabLst>
            </a:pPr>
            <a:r>
              <a:rPr lang="fr-CA" noProof="1"/>
              <a:t>	451 _ _	City of San Jose (Calif.)</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104</a:t>
            </a:fld>
            <a:endParaRPr lang="fr-CA"/>
          </a:p>
        </p:txBody>
      </p:sp>
      <p:sp>
        <p:nvSpPr>
          <p:cNvPr id="9" name="Rectangle 8">
            <a:extLst>
              <a:ext uri="{FF2B5EF4-FFF2-40B4-BE49-F238E27FC236}">
                <a16:creationId xmlns:a16="http://schemas.microsoft.com/office/drawing/2014/main" id="{8CD1E73C-845C-4286-891E-C9A6146BB614}"/>
              </a:ext>
            </a:extLst>
          </p:cNvPr>
          <p:cNvSpPr/>
          <p:nvPr/>
        </p:nvSpPr>
        <p:spPr>
          <a:xfrm>
            <a:off x="8153400" y="2761553"/>
            <a:ext cx="3334982" cy="523220"/>
          </a:xfrm>
          <a:prstGeom prst="rect">
            <a:avLst/>
          </a:prstGeom>
        </p:spPr>
        <p:txBody>
          <a:bodyPr wrap="square">
            <a:spAutoFit/>
          </a:bodyPr>
          <a:lstStyle/>
          <a:p>
            <a:r>
              <a:rPr lang="fr-CA" sz="2800">
                <a:solidFill>
                  <a:srgbClr val="FF0000"/>
                </a:solidFill>
              </a:rPr>
              <a:t>Supprimer ce renvoi</a:t>
            </a:r>
            <a:endParaRPr lang="fr-CA" sz="2800"/>
          </a:p>
        </p:txBody>
      </p:sp>
      <p:cxnSp>
        <p:nvCxnSpPr>
          <p:cNvPr id="10" name="Straight Arrow Connector 6">
            <a:extLst>
              <a:ext uri="{FF2B5EF4-FFF2-40B4-BE49-F238E27FC236}">
                <a16:creationId xmlns:a16="http://schemas.microsoft.com/office/drawing/2014/main" id="{1DB7AD7C-DCC3-416F-8B26-BD11F72AB569}"/>
              </a:ext>
            </a:extLst>
          </p:cNvPr>
          <p:cNvCxnSpPr/>
          <p:nvPr/>
        </p:nvCxnSpPr>
        <p:spPr>
          <a:xfrm flipH="1">
            <a:off x="7398982" y="3023163"/>
            <a:ext cx="635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45F593F-6572-4F15-8332-09785F51D868}"/>
              </a:ext>
            </a:extLst>
          </p:cNvPr>
          <p:cNvSpPr/>
          <p:nvPr/>
        </p:nvSpPr>
        <p:spPr>
          <a:xfrm>
            <a:off x="9001836" y="3573228"/>
            <a:ext cx="2486546" cy="1384995"/>
          </a:xfrm>
          <a:prstGeom prst="rect">
            <a:avLst/>
          </a:prstGeom>
        </p:spPr>
        <p:txBody>
          <a:bodyPr wrap="square">
            <a:spAutoFit/>
          </a:bodyPr>
          <a:lstStyle/>
          <a:p>
            <a:r>
              <a:rPr lang="fr-CA" sz="2800">
                <a:solidFill>
                  <a:srgbClr val="FF0000"/>
                </a:solidFill>
              </a:rPr>
              <a:t>Supprimer l’un de ces deux renvois</a:t>
            </a:r>
            <a:endParaRPr lang="fr-CA" sz="2800"/>
          </a:p>
        </p:txBody>
      </p:sp>
      <p:cxnSp>
        <p:nvCxnSpPr>
          <p:cNvPr id="13" name="Straight Arrow Connector 6">
            <a:extLst>
              <a:ext uri="{FF2B5EF4-FFF2-40B4-BE49-F238E27FC236}">
                <a16:creationId xmlns:a16="http://schemas.microsoft.com/office/drawing/2014/main" id="{5B24089E-B593-4418-914D-ED36C68B7184}"/>
              </a:ext>
            </a:extLst>
          </p:cNvPr>
          <p:cNvCxnSpPr/>
          <p:nvPr/>
        </p:nvCxnSpPr>
        <p:spPr>
          <a:xfrm flipH="1">
            <a:off x="8247418" y="3834838"/>
            <a:ext cx="635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5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9198-C21D-437C-8D0F-1196DC03CFF1}"/>
              </a:ext>
            </a:extLst>
          </p:cNvPr>
          <p:cNvSpPr>
            <a:spLocks noGrp="1"/>
          </p:cNvSpPr>
          <p:nvPr>
            <p:ph type="title"/>
          </p:nvPr>
        </p:nvSpPr>
        <p:spPr/>
        <p:txBody>
          <a:bodyPr>
            <a:normAutofit/>
          </a:bodyPr>
          <a:lstStyle/>
          <a:p>
            <a:pPr algn="ctr"/>
            <a:r>
              <a:rPr lang="fr-CA" sz="4000">
                <a:latin typeface="Calibri" panose="020F0502020204030204" pitchFamily="34" charset="0"/>
                <a:cs typeface="Calibri" panose="020F0502020204030204" pitchFamily="34" charset="0"/>
              </a:rPr>
              <a:t>Exercices sur la normalisation</a:t>
            </a:r>
          </a:p>
        </p:txBody>
      </p:sp>
      <p:sp>
        <p:nvSpPr>
          <p:cNvPr id="3" name="Content Placeholder 2">
            <a:extLst>
              <a:ext uri="{FF2B5EF4-FFF2-40B4-BE49-F238E27FC236}">
                <a16:creationId xmlns:a16="http://schemas.microsoft.com/office/drawing/2014/main" id="{34DF87A3-1480-4D16-9066-14E2B5C956A3}"/>
              </a:ext>
            </a:extLst>
          </p:cNvPr>
          <p:cNvSpPr>
            <a:spLocks noGrp="1"/>
          </p:cNvSpPr>
          <p:nvPr>
            <p:ph idx="1"/>
          </p:nvPr>
        </p:nvSpPr>
        <p:spPr>
          <a:xfrm>
            <a:off x="838200" y="1841499"/>
            <a:ext cx="10261600" cy="4335463"/>
          </a:xfrm>
        </p:spPr>
        <p:txBody>
          <a:bodyPr>
            <a:normAutofit/>
          </a:bodyPr>
          <a:lstStyle/>
          <a:p>
            <a:pPr marL="0" indent="0" algn="ctr">
              <a:buNone/>
            </a:pPr>
            <a:r>
              <a:rPr lang="fr-CA" sz="4000"/>
              <a:t>Regarder ces notices et décider si </a:t>
            </a:r>
          </a:p>
          <a:p>
            <a:pPr marL="0" indent="0" algn="ctr">
              <a:buNone/>
            </a:pPr>
            <a:r>
              <a:rPr lang="fr-CA" sz="4000"/>
              <a:t>les deux doivent exister dans le </a:t>
            </a:r>
          </a:p>
          <a:p>
            <a:pPr marL="0" indent="0" algn="ctr">
              <a:buNone/>
            </a:pPr>
            <a:r>
              <a:rPr lang="fr-CA" sz="4000"/>
              <a:t>fichier d’autorité tel que montrés.</a:t>
            </a:r>
          </a:p>
        </p:txBody>
      </p:sp>
      <p:sp>
        <p:nvSpPr>
          <p:cNvPr id="4" name="Footer Placeholder 3">
            <a:extLst>
              <a:ext uri="{FF2B5EF4-FFF2-40B4-BE49-F238E27FC236}">
                <a16:creationId xmlns:a16="http://schemas.microsoft.com/office/drawing/2014/main" id="{6D8F8417-B24D-4A84-9179-11558C7AE6C7}"/>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A59AE608-6F63-4244-8664-E8A4C52A215A}"/>
              </a:ext>
            </a:extLst>
          </p:cNvPr>
          <p:cNvSpPr>
            <a:spLocks noGrp="1"/>
          </p:cNvSpPr>
          <p:nvPr>
            <p:ph type="sldNum" sz="quarter" idx="12"/>
          </p:nvPr>
        </p:nvSpPr>
        <p:spPr/>
        <p:txBody>
          <a:bodyPr/>
          <a:lstStyle/>
          <a:p>
            <a:fld id="{5E8C26EC-9A86-48B1-86F8-394AB35039F4}" type="slidenum">
              <a:rPr lang="fr-CA" dirty="0" smtClean="0"/>
              <a:t>105</a:t>
            </a:fld>
            <a:endParaRPr lang="fr-CA"/>
          </a:p>
        </p:txBody>
      </p:sp>
    </p:spTree>
    <p:extLst>
      <p:ext uri="{BB962C8B-B14F-4D97-AF65-F5344CB8AC3E}">
        <p14:creationId xmlns:p14="http://schemas.microsoft.com/office/powerpoint/2010/main" val="5469676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EB8D-83AE-4A32-9475-F8A14227F715}"/>
              </a:ext>
            </a:extLst>
          </p:cNvPr>
          <p:cNvSpPr>
            <a:spLocks noGrp="1"/>
          </p:cNvSpPr>
          <p:nvPr>
            <p:ph type="title"/>
          </p:nvPr>
        </p:nvSpPr>
        <p:spPr/>
        <p:txBody>
          <a:bodyPr>
            <a:normAutofit/>
          </a:bodyPr>
          <a:lstStyle/>
          <a:p>
            <a:pPr algn="ctr"/>
            <a:r>
              <a:rPr lang="fr-CA" sz="4000" b="1"/>
              <a:t>Exercice 6</a:t>
            </a:r>
          </a:p>
        </p:txBody>
      </p:sp>
      <p:sp>
        <p:nvSpPr>
          <p:cNvPr id="3" name="Content Placeholder 2">
            <a:extLst>
              <a:ext uri="{FF2B5EF4-FFF2-40B4-BE49-F238E27FC236}">
                <a16:creationId xmlns:a16="http://schemas.microsoft.com/office/drawing/2014/main" id="{7391F2C2-CD80-41B4-80D3-8C58D1985553}"/>
              </a:ext>
            </a:extLst>
          </p:cNvPr>
          <p:cNvSpPr>
            <a:spLocks noGrp="1"/>
          </p:cNvSpPr>
          <p:nvPr>
            <p:ph idx="1"/>
          </p:nvPr>
        </p:nvSpPr>
        <p:spPr>
          <a:xfrm>
            <a:off x="2133600" y="1917699"/>
            <a:ext cx="9220200" cy="2991367"/>
          </a:xfrm>
        </p:spPr>
        <p:txBody>
          <a:bodyPr>
            <a:normAutofit fontScale="85000" lnSpcReduction="20000"/>
          </a:bodyPr>
          <a:lstStyle/>
          <a:p>
            <a:pPr marL="0" indent="0" fontAlgn="base">
              <a:buNone/>
            </a:pPr>
            <a:r>
              <a:rPr lang="en-US" sz="4000"/>
              <a:t>110 2 _ Chemical Industries Association​</a:t>
            </a:r>
          </a:p>
          <a:p>
            <a:pPr marL="0" indent="0" fontAlgn="base">
              <a:buNone/>
            </a:pPr>
            <a:r>
              <a:rPr lang="en-US" sz="4000"/>
              <a:t>410 2 _ CIA​</a:t>
            </a:r>
          </a:p>
          <a:p>
            <a:pPr marL="0" indent="0" fontAlgn="base">
              <a:buNone/>
            </a:pPr>
            <a:r>
              <a:rPr lang="en-US" sz="4000"/>
              <a:t>​</a:t>
            </a:r>
          </a:p>
          <a:p>
            <a:pPr marL="0" indent="0" fontAlgn="base">
              <a:buNone/>
            </a:pPr>
            <a:r>
              <a:rPr lang="en-US" sz="4000"/>
              <a:t>110 2 _ Culinary Institute of America​</a:t>
            </a:r>
          </a:p>
          <a:p>
            <a:pPr marL="0" indent="0" fontAlgn="base">
              <a:buNone/>
            </a:pPr>
            <a:r>
              <a:rPr lang="en-US" sz="4000"/>
              <a:t>410 2 _  CIA​</a:t>
            </a:r>
          </a:p>
          <a:p>
            <a:pPr marL="0" indent="0" fontAlgn="base">
              <a:buNone/>
            </a:pPr>
            <a:r>
              <a:rPr lang="en-US" sz="4000"/>
              <a:t>​</a:t>
            </a:r>
          </a:p>
          <a:p>
            <a:pPr marL="0" indent="0">
              <a:buNone/>
            </a:pPr>
            <a:endParaRPr lang="fr-CA"/>
          </a:p>
        </p:txBody>
      </p:sp>
      <p:sp>
        <p:nvSpPr>
          <p:cNvPr id="4" name="Footer Placeholder 3">
            <a:extLst>
              <a:ext uri="{FF2B5EF4-FFF2-40B4-BE49-F238E27FC236}">
                <a16:creationId xmlns:a16="http://schemas.microsoft.com/office/drawing/2014/main" id="{6DA1739D-0744-48F3-B41D-7DA66511D3D7}"/>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E12CF9D4-D56C-4D12-BE83-90ACFCA72CC9}"/>
              </a:ext>
            </a:extLst>
          </p:cNvPr>
          <p:cNvSpPr>
            <a:spLocks noGrp="1"/>
          </p:cNvSpPr>
          <p:nvPr>
            <p:ph type="sldNum" sz="quarter" idx="12"/>
          </p:nvPr>
        </p:nvSpPr>
        <p:spPr/>
        <p:txBody>
          <a:bodyPr/>
          <a:lstStyle/>
          <a:p>
            <a:fld id="{5E8C26EC-9A86-48B1-86F8-394AB35039F4}" type="slidenum">
              <a:rPr lang="fr-CA" dirty="0" smtClean="0"/>
              <a:t>106</a:t>
            </a:fld>
            <a:endParaRPr lang="fr-CA"/>
          </a:p>
        </p:txBody>
      </p:sp>
      <p:sp>
        <p:nvSpPr>
          <p:cNvPr id="7" name="Rectangle 6">
            <a:extLst>
              <a:ext uri="{FF2B5EF4-FFF2-40B4-BE49-F238E27FC236}">
                <a16:creationId xmlns:a16="http://schemas.microsoft.com/office/drawing/2014/main" id="{E65066D1-7A77-47C6-95B1-5F40FC0A426E}"/>
              </a:ext>
            </a:extLst>
          </p:cNvPr>
          <p:cNvSpPr/>
          <p:nvPr/>
        </p:nvSpPr>
        <p:spPr>
          <a:xfrm flipV="1">
            <a:off x="2628900" y="4909066"/>
            <a:ext cx="5150387" cy="369332"/>
          </a:xfrm>
          <a:prstGeom prst="rect">
            <a:avLst/>
          </a:prstGeom>
        </p:spPr>
        <p:txBody>
          <a:bodyPr wrap="square">
            <a:spAutoFit/>
          </a:bodyPr>
          <a:lstStyle/>
          <a:p>
            <a:r>
              <a:rPr lang="fr-CA">
                <a:solidFill>
                  <a:srgbClr val="000000"/>
                </a:solidFill>
                <a:latin typeface="Times New Roman" panose="02020603050405020304" pitchFamily="18" charset="0"/>
              </a:rPr>
              <a:t> </a:t>
            </a:r>
            <a:endParaRPr lang="fr-CA"/>
          </a:p>
        </p:txBody>
      </p:sp>
      <p:sp>
        <p:nvSpPr>
          <p:cNvPr id="8" name="TextBox 7">
            <a:extLst>
              <a:ext uri="{FF2B5EF4-FFF2-40B4-BE49-F238E27FC236}">
                <a16:creationId xmlns:a16="http://schemas.microsoft.com/office/drawing/2014/main" id="{56BC6718-153F-485C-9F29-F074E01173D9}"/>
              </a:ext>
            </a:extLst>
          </p:cNvPr>
          <p:cNvSpPr txBox="1"/>
          <p:nvPr/>
        </p:nvSpPr>
        <p:spPr>
          <a:xfrm>
            <a:off x="2882900" y="4909066"/>
            <a:ext cx="7366000" cy="1077218"/>
          </a:xfrm>
          <a:prstGeom prst="rect">
            <a:avLst/>
          </a:prstGeom>
          <a:noFill/>
        </p:spPr>
        <p:txBody>
          <a:bodyPr wrap="square" rtlCol="0">
            <a:spAutoFit/>
          </a:bodyPr>
          <a:lstStyle/>
          <a:p>
            <a:r>
              <a:rPr lang="fr-CA" sz="3200" b="1">
                <a:solidFill>
                  <a:srgbClr val="FF0000"/>
                </a:solidFill>
              </a:rPr>
              <a:t>Des 4XX dans des notices différentes peuvent avoir la même forme</a:t>
            </a:r>
          </a:p>
        </p:txBody>
      </p:sp>
    </p:spTree>
    <p:extLst>
      <p:ext uri="{BB962C8B-B14F-4D97-AF65-F5344CB8AC3E}">
        <p14:creationId xmlns:p14="http://schemas.microsoft.com/office/powerpoint/2010/main" val="13874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EB8D-83AE-4A32-9475-F8A14227F715}"/>
              </a:ext>
            </a:extLst>
          </p:cNvPr>
          <p:cNvSpPr>
            <a:spLocks noGrp="1"/>
          </p:cNvSpPr>
          <p:nvPr>
            <p:ph type="title"/>
          </p:nvPr>
        </p:nvSpPr>
        <p:spPr/>
        <p:txBody>
          <a:bodyPr>
            <a:normAutofit/>
          </a:bodyPr>
          <a:lstStyle/>
          <a:p>
            <a:pPr algn="ctr"/>
            <a:r>
              <a:rPr lang="fr-CA" sz="4000" b="1"/>
              <a:t>Exercice 7</a:t>
            </a:r>
          </a:p>
        </p:txBody>
      </p:sp>
      <p:sp>
        <p:nvSpPr>
          <p:cNvPr id="3" name="Content Placeholder 2">
            <a:extLst>
              <a:ext uri="{FF2B5EF4-FFF2-40B4-BE49-F238E27FC236}">
                <a16:creationId xmlns:a16="http://schemas.microsoft.com/office/drawing/2014/main" id="{7391F2C2-CD80-41B4-80D3-8C58D1985553}"/>
              </a:ext>
            </a:extLst>
          </p:cNvPr>
          <p:cNvSpPr>
            <a:spLocks noGrp="1"/>
          </p:cNvSpPr>
          <p:nvPr>
            <p:ph idx="1"/>
          </p:nvPr>
        </p:nvSpPr>
        <p:spPr>
          <a:xfrm>
            <a:off x="2133600" y="1948934"/>
            <a:ext cx="4051300" cy="2991367"/>
          </a:xfrm>
        </p:spPr>
        <p:txBody>
          <a:bodyPr vert="horz" lIns="91440" tIns="45720" rIns="91440" bIns="45720" rtlCol="0" anchor="t">
            <a:normAutofit/>
          </a:bodyPr>
          <a:lstStyle/>
          <a:p>
            <a:pPr marL="0" indent="0" fontAlgn="base">
              <a:buNone/>
            </a:pPr>
            <a:r>
              <a:rPr lang="en-US" dirty="0"/>
              <a:t>100 1 _ </a:t>
            </a:r>
            <a:r>
              <a:rPr lang="en-US" noProof="1"/>
              <a:t>Phạm, Văn Ánh​</a:t>
            </a:r>
            <a:endParaRPr lang="en-US" noProof="1">
              <a:cs typeface="Calibri"/>
            </a:endParaRPr>
          </a:p>
          <a:p>
            <a:pPr marL="0" indent="0" fontAlgn="base">
              <a:buNone/>
            </a:pPr>
            <a:r>
              <a:rPr lang="en-US" noProof="1"/>
              <a:t>400 0 _ Phạm Văn Ánh​</a:t>
            </a:r>
            <a:endParaRPr lang="en-US" noProof="1">
              <a:cs typeface="Calibri"/>
            </a:endParaRPr>
          </a:p>
          <a:p>
            <a:pPr marL="0" indent="0" fontAlgn="base">
              <a:buNone/>
            </a:pPr>
            <a:r>
              <a:rPr lang="en-US" noProof="1"/>
              <a:t>​</a:t>
            </a:r>
            <a:endParaRPr lang="en-US" noProof="1">
              <a:cs typeface="Calibri"/>
            </a:endParaRPr>
          </a:p>
          <a:p>
            <a:pPr marL="0" indent="0" fontAlgn="base">
              <a:buNone/>
            </a:pPr>
            <a:r>
              <a:rPr lang="en-US" noProof="1"/>
              <a:t>100 1 _ Phạm, Vân Anh​</a:t>
            </a:r>
            <a:endParaRPr lang="en-US" noProof="1">
              <a:cs typeface="Calibri"/>
            </a:endParaRPr>
          </a:p>
          <a:p>
            <a:pPr marL="0" indent="0" fontAlgn="base">
              <a:buNone/>
            </a:pPr>
            <a:r>
              <a:rPr lang="en-US" noProof="1"/>
              <a:t>400 0 _ Phạm Vân Anh </a:t>
            </a:r>
            <a:endParaRPr lang="en-US" noProof="1">
              <a:cs typeface="Calibri"/>
            </a:endParaRPr>
          </a:p>
          <a:p>
            <a:pPr marL="0" indent="0">
              <a:buNone/>
            </a:pPr>
            <a:endParaRPr lang="fr-CA"/>
          </a:p>
        </p:txBody>
      </p:sp>
      <p:sp>
        <p:nvSpPr>
          <p:cNvPr id="4" name="Footer Placeholder 3">
            <a:extLst>
              <a:ext uri="{FF2B5EF4-FFF2-40B4-BE49-F238E27FC236}">
                <a16:creationId xmlns:a16="http://schemas.microsoft.com/office/drawing/2014/main" id="{6DA1739D-0744-48F3-B41D-7DA66511D3D7}"/>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E12CF9D4-D56C-4D12-BE83-90ACFCA72CC9}"/>
              </a:ext>
            </a:extLst>
          </p:cNvPr>
          <p:cNvSpPr>
            <a:spLocks noGrp="1"/>
          </p:cNvSpPr>
          <p:nvPr>
            <p:ph type="sldNum" sz="quarter" idx="12"/>
          </p:nvPr>
        </p:nvSpPr>
        <p:spPr/>
        <p:txBody>
          <a:bodyPr/>
          <a:lstStyle/>
          <a:p>
            <a:fld id="{5E8C26EC-9A86-48B1-86F8-394AB35039F4}" type="slidenum">
              <a:rPr lang="fr-CA" dirty="0" smtClean="0"/>
              <a:t>107</a:t>
            </a:fld>
            <a:endParaRPr lang="fr-CA"/>
          </a:p>
        </p:txBody>
      </p:sp>
      <p:sp>
        <p:nvSpPr>
          <p:cNvPr id="7" name="Rectangle 6">
            <a:extLst>
              <a:ext uri="{FF2B5EF4-FFF2-40B4-BE49-F238E27FC236}">
                <a16:creationId xmlns:a16="http://schemas.microsoft.com/office/drawing/2014/main" id="{E65066D1-7A77-47C6-95B1-5F40FC0A426E}"/>
              </a:ext>
            </a:extLst>
          </p:cNvPr>
          <p:cNvSpPr/>
          <p:nvPr/>
        </p:nvSpPr>
        <p:spPr>
          <a:xfrm flipV="1">
            <a:off x="2628900" y="4909066"/>
            <a:ext cx="5150387" cy="369332"/>
          </a:xfrm>
          <a:prstGeom prst="rect">
            <a:avLst/>
          </a:prstGeom>
        </p:spPr>
        <p:txBody>
          <a:bodyPr wrap="square">
            <a:spAutoFit/>
          </a:bodyPr>
          <a:lstStyle/>
          <a:p>
            <a:r>
              <a:rPr lang="fr-CA">
                <a:solidFill>
                  <a:srgbClr val="000000"/>
                </a:solidFill>
                <a:latin typeface="Times New Roman" panose="02020603050405020304" pitchFamily="18" charset="0"/>
              </a:rPr>
              <a:t> </a:t>
            </a:r>
            <a:endParaRPr lang="fr-CA"/>
          </a:p>
        </p:txBody>
      </p:sp>
      <p:sp>
        <p:nvSpPr>
          <p:cNvPr id="8" name="TextBox 7">
            <a:extLst>
              <a:ext uri="{FF2B5EF4-FFF2-40B4-BE49-F238E27FC236}">
                <a16:creationId xmlns:a16="http://schemas.microsoft.com/office/drawing/2014/main" id="{56BC6718-153F-485C-9F29-F074E01173D9}"/>
              </a:ext>
            </a:extLst>
          </p:cNvPr>
          <p:cNvSpPr txBox="1"/>
          <p:nvPr/>
        </p:nvSpPr>
        <p:spPr>
          <a:xfrm>
            <a:off x="7442200" y="2151727"/>
            <a:ext cx="3251200" cy="2554545"/>
          </a:xfrm>
          <a:prstGeom prst="rect">
            <a:avLst/>
          </a:prstGeom>
          <a:noFill/>
        </p:spPr>
        <p:txBody>
          <a:bodyPr wrap="square" rtlCol="0">
            <a:spAutoFit/>
          </a:bodyPr>
          <a:lstStyle/>
          <a:p>
            <a:r>
              <a:rPr lang="fr-CA" sz="3200" b="1">
                <a:solidFill>
                  <a:srgbClr val="FF0000"/>
                </a:solidFill>
              </a:rPr>
              <a:t>Le conflit de normalisation entre les deux 100 doit être réglé</a:t>
            </a:r>
          </a:p>
        </p:txBody>
      </p:sp>
    </p:spTree>
    <p:extLst>
      <p:ext uri="{BB962C8B-B14F-4D97-AF65-F5344CB8AC3E}">
        <p14:creationId xmlns:p14="http://schemas.microsoft.com/office/powerpoint/2010/main" val="36055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FRBR</a:t>
            </a:r>
          </a:p>
        </p:txBody>
      </p:sp>
      <p:sp>
        <p:nvSpPr>
          <p:cNvPr id="3" name="Content Placeholder 2"/>
          <p:cNvSpPr>
            <a:spLocks noGrp="1"/>
          </p:cNvSpPr>
          <p:nvPr>
            <p:ph idx="1"/>
          </p:nvPr>
        </p:nvSpPr>
        <p:spPr/>
        <p:txBody>
          <a:bodyPr/>
          <a:lstStyle/>
          <a:p>
            <a:pPr marL="0" indent="0">
              <a:buNone/>
            </a:pPr>
            <a:r>
              <a:rPr lang="fr-CA"/>
              <a:t>						</a:t>
            </a:r>
          </a:p>
          <a:p>
            <a:pPr marL="0" indent="0">
              <a:buNone/>
            </a:pPr>
            <a:r>
              <a:rPr lang="fr-CA"/>
              <a:t>					</a:t>
            </a:r>
            <a:r>
              <a:rPr lang="fr-CA" sz="2000"/>
              <a:t>															</a:t>
            </a:r>
            <a:endParaRPr lang="fr-CA" sz="2400" u="sng">
              <a:solidFill>
                <a:srgbClr val="0070C0"/>
              </a:solidFill>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108</a:t>
            </a:fld>
            <a:endParaRPr lang="fr-CA"/>
          </a:p>
        </p:txBody>
      </p:sp>
      <p:pic>
        <p:nvPicPr>
          <p:cNvPr id="7" name="Picture 6"/>
          <p:cNvPicPr>
            <a:picLocks noChangeAspect="1"/>
          </p:cNvPicPr>
          <p:nvPr/>
        </p:nvPicPr>
        <p:blipFill>
          <a:blip r:embed="rId3"/>
          <a:stretch>
            <a:fillRect/>
          </a:stretch>
        </p:blipFill>
        <p:spPr>
          <a:xfrm>
            <a:off x="1345956" y="1433879"/>
            <a:ext cx="3257550" cy="4552950"/>
          </a:xfrm>
          <a:prstGeom prst="rect">
            <a:avLst/>
          </a:prstGeom>
        </p:spPr>
      </p:pic>
      <p:sp>
        <p:nvSpPr>
          <p:cNvPr id="6" name="ZoneTexte 5">
            <a:extLst>
              <a:ext uri="{FF2B5EF4-FFF2-40B4-BE49-F238E27FC236}">
                <a16:creationId xmlns:a16="http://schemas.microsoft.com/office/drawing/2014/main" id="{D4791A51-5DF1-4C93-963E-2B58FAD8094D}"/>
              </a:ext>
            </a:extLst>
          </p:cNvPr>
          <p:cNvSpPr txBox="1"/>
          <p:nvPr/>
        </p:nvSpPr>
        <p:spPr>
          <a:xfrm>
            <a:off x="5404514" y="2062302"/>
            <a:ext cx="5799161" cy="1815882"/>
          </a:xfrm>
          <a:prstGeom prst="rect">
            <a:avLst/>
          </a:prstGeom>
          <a:noFill/>
        </p:spPr>
        <p:txBody>
          <a:bodyPr wrap="square" rtlCol="0">
            <a:spAutoFit/>
          </a:bodyPr>
          <a:lstStyle/>
          <a:p>
            <a:r>
              <a:rPr lang="fr-CA" sz="2800"/>
              <a:t>Version française disponible au :</a:t>
            </a:r>
          </a:p>
          <a:p>
            <a:endParaRPr lang="fr-CA" sz="2800">
              <a:hlinkClick r:id="rId4"/>
            </a:endParaRPr>
          </a:p>
          <a:p>
            <a:r>
              <a:rPr lang="fr-CA" sz="2800">
                <a:hlinkClick r:id="rId4"/>
              </a:rPr>
              <a:t>https://www.ifla.org/files/assets/cataloguing/frbr/frbr-fr_2012.pdf</a:t>
            </a:r>
            <a:endParaRPr lang="fr-CA" sz="2800"/>
          </a:p>
        </p:txBody>
      </p:sp>
    </p:spTree>
    <p:extLst>
      <p:ext uri="{BB962C8B-B14F-4D97-AF65-F5344CB8AC3E}">
        <p14:creationId xmlns:p14="http://schemas.microsoft.com/office/powerpoint/2010/main" val="2067283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FRAD et FRSAD</a:t>
            </a:r>
          </a:p>
        </p:txBody>
      </p:sp>
      <p:sp>
        <p:nvSpPr>
          <p:cNvPr id="3" name="Content Placeholder 2"/>
          <p:cNvSpPr>
            <a:spLocks noGrp="1"/>
          </p:cNvSpPr>
          <p:nvPr>
            <p:ph idx="1"/>
          </p:nvPr>
        </p:nvSpPr>
        <p:spPr/>
        <p:txBody>
          <a:bodyPr/>
          <a:lstStyle/>
          <a:p>
            <a:pPr marL="0" indent="0">
              <a:buNone/>
            </a:pPr>
            <a:r>
              <a:rPr lang="fr-CA"/>
              <a:t>						</a:t>
            </a:r>
          </a:p>
          <a:p>
            <a:pPr marL="0" indent="0">
              <a:buNone/>
            </a:pPr>
            <a:r>
              <a:rPr lang="fr-CA"/>
              <a:t>					</a:t>
            </a:r>
            <a:endParaRPr lang="fr-CA" sz="200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109</a:t>
            </a:fld>
            <a:endParaRPr lang="fr-CA"/>
          </a:p>
        </p:txBody>
      </p:sp>
      <p:pic>
        <p:nvPicPr>
          <p:cNvPr id="6" name="Picture 5"/>
          <p:cNvPicPr>
            <a:picLocks noChangeAspect="1"/>
          </p:cNvPicPr>
          <p:nvPr/>
        </p:nvPicPr>
        <p:blipFill>
          <a:blip r:embed="rId3"/>
          <a:stretch>
            <a:fillRect/>
          </a:stretch>
        </p:blipFill>
        <p:spPr>
          <a:xfrm>
            <a:off x="1688856" y="1624013"/>
            <a:ext cx="3257550" cy="4552950"/>
          </a:xfrm>
          <a:prstGeom prst="rect">
            <a:avLst/>
          </a:prstGeom>
        </p:spPr>
      </p:pic>
      <p:sp>
        <p:nvSpPr>
          <p:cNvPr id="7" name="ZoneTexte 6">
            <a:extLst>
              <a:ext uri="{FF2B5EF4-FFF2-40B4-BE49-F238E27FC236}">
                <a16:creationId xmlns:a16="http://schemas.microsoft.com/office/drawing/2014/main" id="{004A5383-E7D9-4DFD-A95D-82CF85B85888}"/>
              </a:ext>
            </a:extLst>
          </p:cNvPr>
          <p:cNvSpPr txBox="1"/>
          <p:nvPr/>
        </p:nvSpPr>
        <p:spPr>
          <a:xfrm>
            <a:off x="5456832" y="1690688"/>
            <a:ext cx="5799161" cy="3970318"/>
          </a:xfrm>
          <a:prstGeom prst="rect">
            <a:avLst/>
          </a:prstGeom>
          <a:noFill/>
        </p:spPr>
        <p:txBody>
          <a:bodyPr wrap="square" rtlCol="0">
            <a:spAutoFit/>
          </a:bodyPr>
          <a:lstStyle/>
          <a:p>
            <a:r>
              <a:rPr lang="fr-CA" sz="2800"/>
              <a:t>Version française de FRAD disponible au :</a:t>
            </a:r>
            <a:endParaRPr lang="fr-CA" sz="2800">
              <a:hlinkClick r:id="rId4"/>
            </a:endParaRPr>
          </a:p>
          <a:p>
            <a:r>
              <a:rPr lang="fr-CA" sz="2800">
                <a:hlinkClick r:id="rId5"/>
              </a:rPr>
              <a:t>https://www.ifla.org/files/assets/cataloguing/frad/frad_2009-fr.pdf</a:t>
            </a:r>
            <a:endParaRPr lang="fr-CA" sz="2800"/>
          </a:p>
          <a:p>
            <a:endParaRPr lang="fr-CA" sz="2800"/>
          </a:p>
          <a:p>
            <a:r>
              <a:rPr lang="fr-CA" sz="2800"/>
              <a:t>Version française de FRSAD disponible au :</a:t>
            </a:r>
          </a:p>
          <a:p>
            <a:r>
              <a:rPr lang="fr-CA" sz="2800">
                <a:hlinkClick r:id="rId6"/>
              </a:rPr>
              <a:t>https://www.ifla.org/files/assets/cataloguing/frsad/frsad-final-report-fr.pdf</a:t>
            </a:r>
            <a:endParaRPr lang="fr-CA" sz="2800"/>
          </a:p>
        </p:txBody>
      </p:sp>
    </p:spTree>
    <p:extLst>
      <p:ext uri="{BB962C8B-B14F-4D97-AF65-F5344CB8AC3E}">
        <p14:creationId xmlns:p14="http://schemas.microsoft.com/office/powerpoint/2010/main" val="184093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Jour 1 : Fondements du PFAN</a:t>
            </a:r>
          </a:p>
        </p:txBody>
      </p:sp>
      <p:sp>
        <p:nvSpPr>
          <p:cNvPr id="3" name="Content Placeholder 2"/>
          <p:cNvSpPr>
            <a:spLocks noGrp="1"/>
          </p:cNvSpPr>
          <p:nvPr>
            <p:ph idx="1"/>
          </p:nvPr>
        </p:nvSpPr>
        <p:spPr>
          <a:xfrm>
            <a:off x="1837764" y="1825625"/>
            <a:ext cx="8821271" cy="4351338"/>
          </a:xfrm>
        </p:spPr>
        <p:txBody>
          <a:bodyPr vert="horz" lIns="91440" tIns="45720" rIns="91440" bIns="45720" rtlCol="0" anchor="t">
            <a:normAutofit/>
          </a:bodyPr>
          <a:lstStyle/>
          <a:p>
            <a:pPr marL="0" indent="0">
              <a:buNone/>
            </a:pPr>
            <a:r>
              <a:rPr lang="fr-CA"/>
              <a:t>Ce module permet de présenter aux participants du PFAN :</a:t>
            </a:r>
          </a:p>
          <a:p>
            <a:endParaRPr lang="fr-CA"/>
          </a:p>
          <a:p>
            <a:pPr lvl="1"/>
            <a:r>
              <a:rPr lang="fr-CA" sz="2800"/>
              <a:t>l’environnement de base de données partagée</a:t>
            </a:r>
          </a:p>
          <a:p>
            <a:pPr lvl="1">
              <a:spcBef>
                <a:spcPts val="1000"/>
              </a:spcBef>
            </a:pPr>
            <a:r>
              <a:rPr lang="fr-CA" sz="2800"/>
              <a:t>les principes et les paramètres du PFAN</a:t>
            </a:r>
            <a:endParaRPr lang="fr-CA" sz="2800">
              <a:cs typeface="Calibri"/>
            </a:endParaRPr>
          </a:p>
          <a:p>
            <a:pPr lvl="1">
              <a:spcBef>
                <a:spcPts val="1000"/>
              </a:spcBef>
            </a:pPr>
            <a:r>
              <a:rPr lang="fr-CA" sz="2800"/>
              <a:t>le Format d’autorité du MARC 21</a:t>
            </a:r>
          </a:p>
          <a:p>
            <a:pPr lvl="1">
              <a:spcBef>
                <a:spcPts val="1000"/>
              </a:spcBef>
            </a:pPr>
            <a:r>
              <a:rPr lang="fr-CA" sz="2800"/>
              <a:t>Guide des autorités de noms</a:t>
            </a:r>
          </a:p>
          <a:p>
            <a:pPr lvl="1">
              <a:spcBef>
                <a:spcPts val="1000"/>
              </a:spcBef>
            </a:pPr>
            <a:r>
              <a:rPr lang="fr-CA" sz="2800"/>
              <a:t>Supplément MARC du Guide des autorités de noms</a:t>
            </a:r>
          </a:p>
          <a:p>
            <a:pPr lvl="1">
              <a:spcBef>
                <a:spcPts val="1000"/>
              </a:spcBef>
            </a:pPr>
            <a:endParaRPr lang="fr-CA" sz="280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11</a:t>
            </a:fld>
            <a:endParaRPr lang="fr-CA"/>
          </a:p>
        </p:txBody>
      </p:sp>
    </p:spTree>
    <p:extLst>
      <p:ext uri="{BB962C8B-B14F-4D97-AF65-F5344CB8AC3E}">
        <p14:creationId xmlns:p14="http://schemas.microsoft.com/office/powerpoint/2010/main" val="27875485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FRBR</a:t>
            </a:r>
          </a:p>
        </p:txBody>
      </p:sp>
      <p:sp>
        <p:nvSpPr>
          <p:cNvPr id="3" name="Content Placeholder 2"/>
          <p:cNvSpPr>
            <a:spLocks noGrp="1"/>
          </p:cNvSpPr>
          <p:nvPr>
            <p:ph idx="1"/>
          </p:nvPr>
        </p:nvSpPr>
        <p:spPr>
          <a:xfrm>
            <a:off x="2224453" y="2255837"/>
            <a:ext cx="8326316" cy="4351338"/>
          </a:xfrm>
        </p:spPr>
        <p:txBody>
          <a:bodyPr/>
          <a:lstStyle/>
          <a:p>
            <a:r>
              <a:rPr lang="fr-CA"/>
              <a:t>Un modèle conceptuel de l’univers bibliographique</a:t>
            </a:r>
          </a:p>
          <a:p>
            <a:endParaRPr lang="fr-CA"/>
          </a:p>
          <a:p>
            <a:r>
              <a:rPr lang="fr-CA"/>
              <a:t>Fondé sur le modèle entité-relation développé pour les bases de données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110</a:t>
            </a:fld>
            <a:endParaRPr lang="fr-CA"/>
          </a:p>
        </p:txBody>
      </p:sp>
    </p:spTree>
    <p:extLst>
      <p:ext uri="{BB962C8B-B14F-4D97-AF65-F5344CB8AC3E}">
        <p14:creationId xmlns:p14="http://schemas.microsoft.com/office/powerpoint/2010/main" val="33794076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Modèle entité-relation</a:t>
            </a:r>
          </a:p>
        </p:txBody>
      </p:sp>
      <p:sp>
        <p:nvSpPr>
          <p:cNvPr id="3" name="Content Placeholder 2"/>
          <p:cNvSpPr>
            <a:spLocks noGrp="1"/>
          </p:cNvSpPr>
          <p:nvPr>
            <p:ph idx="1"/>
          </p:nvPr>
        </p:nvSpPr>
        <p:spPr>
          <a:xfrm>
            <a:off x="1717431" y="2005012"/>
            <a:ext cx="9290538" cy="4351338"/>
          </a:xfrm>
        </p:spPr>
        <p:txBody>
          <a:bodyPr/>
          <a:lstStyle/>
          <a:p>
            <a:r>
              <a:rPr lang="fr-CA"/>
              <a:t>Entité : Quelque chose qui peut être clairement identifié</a:t>
            </a:r>
          </a:p>
          <a:p>
            <a:endParaRPr lang="fr-CA"/>
          </a:p>
          <a:p>
            <a:r>
              <a:rPr lang="fr-CA"/>
              <a:t>Relation : Une association entre deux ou plusieurs entités</a:t>
            </a:r>
          </a:p>
          <a:p>
            <a:endParaRPr lang="fr-CA"/>
          </a:p>
          <a:p>
            <a:r>
              <a:rPr lang="fr-CA"/>
              <a:t>Attribut : Une caractéristique qui peut identifier des</a:t>
            </a:r>
          </a:p>
          <a:p>
            <a:pPr marL="0" indent="0">
              <a:spcBef>
                <a:spcPts val="0"/>
              </a:spcBef>
              <a:buNone/>
            </a:pPr>
            <a:r>
              <a:rPr lang="fr-CA"/>
              <a:t>	         occurrences d’entité ou de relation</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111</a:t>
            </a:fld>
            <a:endParaRPr lang="fr-CA"/>
          </a:p>
        </p:txBody>
      </p:sp>
    </p:spTree>
    <p:extLst>
      <p:ext uri="{BB962C8B-B14F-4D97-AF65-F5344CB8AC3E}">
        <p14:creationId xmlns:p14="http://schemas.microsoft.com/office/powerpoint/2010/main" val="1490732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Diagramme entité-relation</a:t>
            </a:r>
          </a:p>
        </p:txBody>
      </p:sp>
      <p:sp>
        <p:nvSpPr>
          <p:cNvPr id="3" name="Content Placeholder 2"/>
          <p:cNvSpPr>
            <a:spLocks noGrp="1"/>
          </p:cNvSpPr>
          <p:nvPr>
            <p:ph idx="1"/>
          </p:nvPr>
        </p:nvSpPr>
        <p:spPr>
          <a:xfrm>
            <a:off x="2769576" y="1825625"/>
            <a:ext cx="8584223" cy="4351338"/>
          </a:xfrm>
        </p:spPr>
        <p:txBody>
          <a:bodyPr/>
          <a:lstStyle/>
          <a:p>
            <a:endParaRPr lang="fr-CA"/>
          </a:p>
          <a:p>
            <a:r>
              <a:rPr lang="fr-CA"/>
              <a:t>Entités		</a:t>
            </a:r>
            <a:endParaRPr lang="fr-CA" sz="2000"/>
          </a:p>
          <a:p>
            <a:pPr marL="0" indent="0">
              <a:buNone/>
            </a:pPr>
            <a:endParaRPr lang="fr-CA"/>
          </a:p>
          <a:p>
            <a:r>
              <a:rPr lang="fr-CA"/>
              <a:t>Relations		</a:t>
            </a:r>
          </a:p>
          <a:p>
            <a:endParaRPr lang="fr-CA"/>
          </a:p>
          <a:p>
            <a:r>
              <a:rPr lang="fr-CA"/>
              <a:t>Attributs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112</a:t>
            </a:fld>
            <a:endParaRPr lang="fr-CA"/>
          </a:p>
        </p:txBody>
      </p:sp>
      <p:sp>
        <p:nvSpPr>
          <p:cNvPr id="6" name="Flowchart: Process 5"/>
          <p:cNvSpPr/>
          <p:nvPr/>
        </p:nvSpPr>
        <p:spPr>
          <a:xfrm>
            <a:off x="4879729" y="2385525"/>
            <a:ext cx="1380394" cy="29014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CA">
                <a:ln w="0"/>
                <a:solidFill>
                  <a:schemeClr val="tx1"/>
                </a:solidFill>
                <a:effectLst>
                  <a:outerShdw blurRad="38100" dist="19050" dir="2700000" algn="tl" rotWithShape="0">
                    <a:schemeClr val="dk1">
                      <a:alpha val="40000"/>
                    </a:schemeClr>
                  </a:outerShdw>
                </a:effectLst>
              </a:rPr>
              <a:t>Entité</a:t>
            </a:r>
          </a:p>
        </p:txBody>
      </p:sp>
      <p:sp>
        <p:nvSpPr>
          <p:cNvPr id="7" name="Flowchart: Decision 6"/>
          <p:cNvSpPr/>
          <p:nvPr/>
        </p:nvSpPr>
        <p:spPr>
          <a:xfrm>
            <a:off x="4838697" y="3217988"/>
            <a:ext cx="1934308" cy="589084"/>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a:ln w="0"/>
                <a:solidFill>
                  <a:schemeClr val="tx1"/>
                </a:solidFill>
                <a:effectLst>
                  <a:outerShdw blurRad="38100" dist="19050" dir="2700000" algn="tl" rotWithShape="0">
                    <a:schemeClr val="dk1">
                      <a:alpha val="40000"/>
                    </a:schemeClr>
                  </a:outerShdw>
                </a:effectLst>
              </a:rPr>
              <a:t>Relation</a:t>
            </a:r>
          </a:p>
        </p:txBody>
      </p:sp>
      <p:sp>
        <p:nvSpPr>
          <p:cNvPr id="8" name="Oval 7"/>
          <p:cNvSpPr/>
          <p:nvPr/>
        </p:nvSpPr>
        <p:spPr>
          <a:xfrm>
            <a:off x="5029197" y="4349389"/>
            <a:ext cx="1553308" cy="51874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a:ln w="0"/>
                <a:solidFill>
                  <a:schemeClr val="tx1"/>
                </a:solidFill>
                <a:effectLst>
                  <a:outerShdw blurRad="38100" dist="19050" dir="2700000" algn="tl" rotWithShape="0">
                    <a:schemeClr val="dk1">
                      <a:alpha val="40000"/>
                    </a:schemeClr>
                  </a:outerShdw>
                </a:effectLst>
              </a:rPr>
              <a:t>Attribut</a:t>
            </a:r>
          </a:p>
        </p:txBody>
      </p:sp>
    </p:spTree>
    <p:extLst>
      <p:ext uri="{BB962C8B-B14F-4D97-AF65-F5344CB8AC3E}">
        <p14:creationId xmlns:p14="http://schemas.microsoft.com/office/powerpoint/2010/main" val="26116018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Diagramme entité-relation</a:t>
            </a:r>
          </a:p>
        </p:txBody>
      </p:sp>
      <p:sp>
        <p:nvSpPr>
          <p:cNvPr id="3" name="Content Placeholder 2"/>
          <p:cNvSpPr>
            <a:spLocks noGrp="1"/>
          </p:cNvSpPr>
          <p:nvPr>
            <p:ph idx="1"/>
          </p:nvPr>
        </p:nvSpPr>
        <p:spPr>
          <a:xfrm>
            <a:off x="838200" y="1847850"/>
            <a:ext cx="10515600" cy="4351338"/>
          </a:xfrm>
        </p:spPr>
        <p:txBody>
          <a:bodyPr/>
          <a:lstStyle/>
          <a:p>
            <a:pPr marL="0" indent="0">
              <a:buNone/>
            </a:pPr>
            <a:endParaRPr lang="fr-CA"/>
          </a:p>
          <a:p>
            <a:pPr marL="0" indent="0">
              <a:buNone/>
            </a:pPr>
            <a:r>
              <a:rPr lang="fr-CA"/>
              <a:t>	</a:t>
            </a:r>
          </a:p>
          <a:p>
            <a:pPr marL="0" indent="0">
              <a:buNone/>
            </a:pPr>
            <a:endParaRPr lang="fr-CA"/>
          </a:p>
          <a:p>
            <a:pPr marL="0" indent="0">
              <a:buNone/>
            </a:pPr>
            <a:endParaRPr lang="fr-CA"/>
          </a:p>
          <a:p>
            <a:pPr marL="0" indent="0">
              <a:buNone/>
            </a:pPr>
            <a:endParaRPr lang="fr-CA"/>
          </a:p>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113</a:t>
            </a:fld>
            <a:endParaRPr lang="fr-CA"/>
          </a:p>
        </p:txBody>
      </p:sp>
      <p:sp>
        <p:nvSpPr>
          <p:cNvPr id="6" name="Rectangle 5"/>
          <p:cNvSpPr/>
          <p:nvPr/>
        </p:nvSpPr>
        <p:spPr>
          <a:xfrm>
            <a:off x="5287108" y="4747906"/>
            <a:ext cx="2751992" cy="101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ln w="0"/>
                <a:solidFill>
                  <a:schemeClr val="tx1"/>
                </a:solidFill>
                <a:effectLst>
                  <a:outerShdw blurRad="38100" dist="19050" dir="2700000" algn="tl" rotWithShape="0">
                    <a:schemeClr val="dk1">
                      <a:alpha val="40000"/>
                    </a:schemeClr>
                  </a:outerShdw>
                </a:effectLst>
              </a:rPr>
              <a:t>Entité 2</a:t>
            </a:r>
          </a:p>
        </p:txBody>
      </p:sp>
      <p:sp>
        <p:nvSpPr>
          <p:cNvPr id="7" name="Rectangle 6"/>
          <p:cNvSpPr/>
          <p:nvPr/>
        </p:nvSpPr>
        <p:spPr>
          <a:xfrm>
            <a:off x="2816469" y="2338754"/>
            <a:ext cx="2801817" cy="1058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ln w="0"/>
                <a:solidFill>
                  <a:schemeClr val="tx1"/>
                </a:solidFill>
                <a:effectLst>
                  <a:outerShdw blurRad="38100" dist="19050" dir="2700000" algn="tl" rotWithShape="0">
                    <a:schemeClr val="dk1">
                      <a:alpha val="40000"/>
                    </a:schemeClr>
                  </a:outerShdw>
                </a:effectLst>
              </a:rPr>
              <a:t>Entité 1</a:t>
            </a:r>
          </a:p>
        </p:txBody>
      </p:sp>
      <p:sp>
        <p:nvSpPr>
          <p:cNvPr id="8" name="Oval 7"/>
          <p:cNvSpPr/>
          <p:nvPr/>
        </p:nvSpPr>
        <p:spPr>
          <a:xfrm>
            <a:off x="6663104" y="2279223"/>
            <a:ext cx="1610458" cy="5885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a:t>Attribut 1</a:t>
            </a:r>
          </a:p>
        </p:txBody>
      </p:sp>
      <p:sp>
        <p:nvSpPr>
          <p:cNvPr id="10" name="Oval 9"/>
          <p:cNvSpPr/>
          <p:nvPr/>
        </p:nvSpPr>
        <p:spPr>
          <a:xfrm>
            <a:off x="6663104" y="3034078"/>
            <a:ext cx="1610458" cy="5885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a:t>Attribut 2</a:t>
            </a:r>
          </a:p>
        </p:txBody>
      </p:sp>
      <p:sp>
        <p:nvSpPr>
          <p:cNvPr id="11" name="Oval 10"/>
          <p:cNvSpPr/>
          <p:nvPr/>
        </p:nvSpPr>
        <p:spPr>
          <a:xfrm>
            <a:off x="2606919" y="4453638"/>
            <a:ext cx="1610458" cy="5885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a:t>Attribut 1</a:t>
            </a:r>
          </a:p>
        </p:txBody>
      </p:sp>
      <p:sp>
        <p:nvSpPr>
          <p:cNvPr id="12" name="Oval 11"/>
          <p:cNvSpPr/>
          <p:nvPr/>
        </p:nvSpPr>
        <p:spPr>
          <a:xfrm>
            <a:off x="2606919" y="5199335"/>
            <a:ext cx="1610458" cy="5885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A"/>
              <a:t>Attribut 2</a:t>
            </a:r>
          </a:p>
        </p:txBody>
      </p:sp>
      <p:sp>
        <p:nvSpPr>
          <p:cNvPr id="13" name="Flowchart: Decision 12"/>
          <p:cNvSpPr/>
          <p:nvPr/>
        </p:nvSpPr>
        <p:spPr>
          <a:xfrm>
            <a:off x="4448909" y="3776630"/>
            <a:ext cx="2338754" cy="677008"/>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a:t>Relation</a:t>
            </a:r>
          </a:p>
        </p:txBody>
      </p:sp>
      <p:cxnSp>
        <p:nvCxnSpPr>
          <p:cNvPr id="17" name="Straight Connector 16"/>
          <p:cNvCxnSpPr>
            <a:stCxn id="8" idx="2"/>
            <a:endCxn id="7" idx="3"/>
          </p:cNvCxnSpPr>
          <p:nvPr/>
        </p:nvCxnSpPr>
        <p:spPr>
          <a:xfrm flipH="1">
            <a:off x="5618286" y="2573491"/>
            <a:ext cx="1044818" cy="29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2"/>
            <a:endCxn id="7" idx="3"/>
          </p:cNvCxnSpPr>
          <p:nvPr/>
        </p:nvCxnSpPr>
        <p:spPr>
          <a:xfrm flipH="1" flipV="1">
            <a:off x="5618286" y="2867758"/>
            <a:ext cx="1044818" cy="460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0"/>
          </p:cNvCxnSpPr>
          <p:nvPr/>
        </p:nvCxnSpPr>
        <p:spPr>
          <a:xfrm flipH="1" flipV="1">
            <a:off x="4448909" y="3396762"/>
            <a:ext cx="1169377" cy="379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2"/>
          </p:cNvCxnSpPr>
          <p:nvPr/>
        </p:nvCxnSpPr>
        <p:spPr>
          <a:xfrm>
            <a:off x="5618286" y="4453638"/>
            <a:ext cx="1327637" cy="29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6"/>
            <a:endCxn id="6" idx="1"/>
          </p:cNvCxnSpPr>
          <p:nvPr/>
        </p:nvCxnSpPr>
        <p:spPr>
          <a:xfrm>
            <a:off x="4217377" y="4747906"/>
            <a:ext cx="1069731" cy="50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6"/>
            <a:endCxn id="6" idx="1"/>
          </p:cNvCxnSpPr>
          <p:nvPr/>
        </p:nvCxnSpPr>
        <p:spPr>
          <a:xfrm flipV="1">
            <a:off x="4217377" y="5257861"/>
            <a:ext cx="1069731" cy="235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8157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CA"/>
              <a:t>                    </a:t>
            </a:r>
            <a:r>
              <a:rPr lang="fr-CA" sz="2000"/>
              <a:t>Œuvre</a:t>
            </a:r>
            <a:r>
              <a:rPr lang="fr-CA"/>
              <a:t> </a:t>
            </a:r>
          </a:p>
          <a:p>
            <a:pPr marL="0" indent="0">
              <a:spcBef>
                <a:spcPts val="3600"/>
              </a:spcBef>
              <a:buNone/>
            </a:pPr>
            <a:r>
              <a:rPr lang="fr-CA"/>
              <a:t>       </a:t>
            </a:r>
            <a:r>
              <a:rPr lang="fr-CA" sz="2000"/>
              <a:t>trouve sa réalisation dans</a:t>
            </a:r>
          </a:p>
          <a:p>
            <a:pPr marL="0" indent="0">
              <a:buNone/>
            </a:pPr>
            <a:r>
              <a:rPr lang="fr-CA" sz="2000"/>
              <a:t>                                                                 Expression</a:t>
            </a:r>
          </a:p>
          <a:p>
            <a:pPr marL="0" indent="0">
              <a:spcBef>
                <a:spcPts val="3600"/>
              </a:spcBef>
              <a:buNone/>
            </a:pPr>
            <a:r>
              <a:rPr lang="fr-CA" sz="2000"/>
              <a:t>                                                    se concrétise dans</a:t>
            </a:r>
          </a:p>
          <a:p>
            <a:pPr marL="0" indent="0">
              <a:spcBef>
                <a:spcPts val="1200"/>
              </a:spcBef>
              <a:buNone/>
            </a:pPr>
            <a:r>
              <a:rPr lang="fr-CA" sz="2000"/>
              <a:t>                                                                                                       Manifestation</a:t>
            </a:r>
          </a:p>
          <a:p>
            <a:pPr marL="0" indent="0">
              <a:spcBef>
                <a:spcPts val="3600"/>
              </a:spcBef>
              <a:buNone/>
            </a:pPr>
            <a:r>
              <a:rPr lang="fr-CA" sz="2000"/>
              <a:t>                                                                                                est représentée par</a:t>
            </a:r>
          </a:p>
          <a:p>
            <a:pPr marL="0" indent="0">
              <a:spcBef>
                <a:spcPts val="1200"/>
              </a:spcBef>
              <a:buNone/>
            </a:pPr>
            <a:r>
              <a:rPr lang="fr-CA" sz="2000"/>
              <a:t>                                                                                                                                                            Item</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114</a:t>
            </a:fld>
            <a:endParaRPr lang="fr-CA"/>
          </a:p>
        </p:txBody>
      </p:sp>
      <p:sp>
        <p:nvSpPr>
          <p:cNvPr id="6" name="Rectangle 5"/>
          <p:cNvSpPr/>
          <p:nvPr/>
        </p:nvSpPr>
        <p:spPr>
          <a:xfrm>
            <a:off x="1934308" y="1793021"/>
            <a:ext cx="1969477" cy="604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4214445" y="3024554"/>
            <a:ext cx="1922585" cy="624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6453553" y="4158762"/>
            <a:ext cx="2074985" cy="694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9108830" y="5345723"/>
            <a:ext cx="2022231" cy="677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7" name="Elbow Connector 16"/>
          <p:cNvCxnSpPr>
            <a:stCxn id="6" idx="1"/>
          </p:cNvCxnSpPr>
          <p:nvPr/>
        </p:nvCxnSpPr>
        <p:spPr>
          <a:xfrm rot="10800000" flipH="1" flipV="1">
            <a:off x="1934307" y="2095072"/>
            <a:ext cx="2280137" cy="1149289"/>
          </a:xfrm>
          <a:prstGeom prst="bentConnector3">
            <a:avLst>
              <a:gd name="adj1" fmla="val -3316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23292" y="2095073"/>
            <a:ext cx="2110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42238" y="3244362"/>
            <a:ext cx="13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flipH="1" flipV="1">
            <a:off x="4190999" y="3375392"/>
            <a:ext cx="2239108" cy="1061549"/>
          </a:xfrm>
          <a:prstGeom prst="bentConnector3">
            <a:avLst>
              <a:gd name="adj1" fmla="val -4397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66747" y="3375391"/>
            <a:ext cx="647698" cy="5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30107" y="4436942"/>
            <a:ext cx="234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6453553" y="4666395"/>
            <a:ext cx="2655277" cy="1017832"/>
          </a:xfrm>
          <a:prstGeom prst="bentConnector3">
            <a:avLst>
              <a:gd name="adj1" fmla="val -2483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339254" y="4666395"/>
            <a:ext cx="1025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932985" y="5684227"/>
            <a:ext cx="17584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096000" y="4436942"/>
            <a:ext cx="1641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686800" y="5684227"/>
            <a:ext cx="2461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itle 53"/>
          <p:cNvSpPr>
            <a:spLocks noGrp="1"/>
          </p:cNvSpPr>
          <p:nvPr>
            <p:ph type="title"/>
          </p:nvPr>
        </p:nvSpPr>
        <p:spPr/>
        <p:txBody>
          <a:bodyPr>
            <a:normAutofit/>
          </a:bodyPr>
          <a:lstStyle/>
          <a:p>
            <a:pPr algn="ctr"/>
            <a:r>
              <a:rPr lang="fr-CA" sz="4000">
                <a:latin typeface="+mn-lt"/>
              </a:rPr>
              <a:t>Diagramme FRBR</a:t>
            </a:r>
          </a:p>
        </p:txBody>
      </p:sp>
    </p:spTree>
    <p:extLst>
      <p:ext uri="{BB962C8B-B14F-4D97-AF65-F5344CB8AC3E}">
        <p14:creationId xmlns:p14="http://schemas.microsoft.com/office/powerpoint/2010/main" val="3878233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Diagramme FRBR</a:t>
            </a:r>
          </a:p>
        </p:txBody>
      </p:sp>
      <p:sp>
        <p:nvSpPr>
          <p:cNvPr id="3" name="Content Placeholder 2"/>
          <p:cNvSpPr>
            <a:spLocks noGrp="1"/>
          </p:cNvSpPr>
          <p:nvPr>
            <p:ph idx="1"/>
          </p:nvPr>
        </p:nvSpPr>
        <p:spPr>
          <a:xfrm>
            <a:off x="2154114" y="1825625"/>
            <a:ext cx="9199685" cy="4351338"/>
          </a:xfrm>
        </p:spPr>
        <p:txBody>
          <a:bodyPr vert="horz" lIns="91440" tIns="45720" rIns="91440" bIns="45720" rtlCol="0" anchor="t">
            <a:normAutofit/>
          </a:bodyPr>
          <a:lstStyle/>
          <a:p>
            <a:r>
              <a:rPr lang="fr-CA" b="1" dirty="0"/>
              <a:t>c</a:t>
            </a:r>
            <a:r>
              <a:rPr lang="fr-CA" b="1" baseline="-25000" dirty="0"/>
              <a:t>1</a:t>
            </a:r>
            <a:r>
              <a:rPr lang="fr-CA" dirty="0"/>
              <a:t> </a:t>
            </a:r>
            <a:r>
              <a:rPr lang="fr-CA" noProof="1"/>
              <a:t>Kelmscott Press</a:t>
            </a:r>
            <a:endParaRPr lang="fr-CA" noProof="1">
              <a:cs typeface="Calibri"/>
            </a:endParaRPr>
          </a:p>
          <a:p>
            <a:pPr marL="0" indent="0">
              <a:buNone/>
            </a:pPr>
            <a:r>
              <a:rPr lang="fr-CA" noProof="1"/>
              <a:t>          est le producteur de →</a:t>
            </a:r>
            <a:endParaRPr lang="fr-CA" noProof="1">
              <a:cs typeface="Calibri"/>
            </a:endParaRPr>
          </a:p>
          <a:p>
            <a:pPr marL="0" indent="0">
              <a:buNone/>
            </a:pPr>
            <a:r>
              <a:rPr lang="fr-CA" noProof="1"/>
              <a:t>          ← a un producteur</a:t>
            </a:r>
            <a:endParaRPr lang="fr-CA" noProof="1">
              <a:cs typeface="Calibri"/>
            </a:endParaRPr>
          </a:p>
          <a:p>
            <a:pPr lvl="2">
              <a:buFont typeface="Courier New" panose="02070309020205020404" pitchFamily="49" charset="0"/>
              <a:buChar char="o"/>
            </a:pPr>
            <a:r>
              <a:rPr lang="fr-CA" b="1" noProof="1"/>
              <a:t>m</a:t>
            </a:r>
            <a:r>
              <a:rPr lang="fr-CA" b="1" baseline="-25000" noProof="1"/>
              <a:t>1</a:t>
            </a:r>
            <a:r>
              <a:rPr lang="fr-CA" noProof="1"/>
              <a:t> la publication 1891 de </a:t>
            </a:r>
            <a:r>
              <a:rPr lang="fr-CA" i="1" noProof="1"/>
              <a:t>Poems by the Way </a:t>
            </a:r>
            <a:r>
              <a:rPr lang="fr-CA" noProof="1"/>
              <a:t>par </a:t>
            </a:r>
            <a:r>
              <a:rPr lang="fr-CA" i="1" noProof="1"/>
              <a:t>William Morris</a:t>
            </a:r>
            <a:endParaRPr lang="fr-CA" i="1" noProof="1">
              <a:cs typeface="Calibri"/>
            </a:endParaRPr>
          </a:p>
          <a:p>
            <a:pPr lvl="2">
              <a:buFont typeface="Courier New" panose="02070309020205020404" pitchFamily="49" charset="0"/>
              <a:buChar char="o"/>
            </a:pPr>
            <a:r>
              <a:rPr lang="fr-CA" b="1" noProof="1"/>
              <a:t>m</a:t>
            </a:r>
            <a:r>
              <a:rPr lang="fr-CA" b="1" baseline="-25000" noProof="1"/>
              <a:t>2</a:t>
            </a:r>
            <a:r>
              <a:rPr lang="fr-CA" noProof="1"/>
              <a:t> la publication 1892 de </a:t>
            </a:r>
            <a:r>
              <a:rPr lang="fr-CA" i="1" noProof="1"/>
              <a:t>The Recuyell of the Historyes of Troye</a:t>
            </a:r>
            <a:endParaRPr lang="fr-CA" i="1" noProof="1">
              <a:cs typeface="Calibri"/>
            </a:endParaRPr>
          </a:p>
          <a:p>
            <a:pPr marL="914400" lvl="2" indent="0">
              <a:buNone/>
            </a:pPr>
            <a:r>
              <a:rPr lang="fr-CA" noProof="1"/>
              <a:t>    par Raoul Lefevre</a:t>
            </a:r>
            <a:endParaRPr lang="fr-CA" noProof="1">
              <a:cs typeface="Calibri"/>
            </a:endParaRPr>
          </a:p>
          <a:p>
            <a:pPr lvl="2">
              <a:buFont typeface="Courier New" panose="02070309020205020404" pitchFamily="49" charset="0"/>
              <a:buChar char="o"/>
            </a:pPr>
            <a:r>
              <a:rPr lang="fr-CA" b="1" noProof="1"/>
              <a:t>m</a:t>
            </a:r>
            <a:r>
              <a:rPr lang="fr-CA" b="1" baseline="-25000" noProof="1"/>
              <a:t>3</a:t>
            </a:r>
            <a:r>
              <a:rPr lang="fr-CA" noProof="1"/>
              <a:t> la publication 1896 de </a:t>
            </a:r>
            <a:r>
              <a:rPr lang="fr-CA" i="1" noProof="1"/>
              <a:t>The Works of Geoffrey Chaucer</a:t>
            </a:r>
            <a:endParaRPr lang="fr-CA" i="1"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115</a:t>
            </a:fld>
            <a:endParaRPr lang="fr-CA"/>
          </a:p>
        </p:txBody>
      </p:sp>
    </p:spTree>
    <p:extLst>
      <p:ext uri="{BB962C8B-B14F-4D97-AF65-F5344CB8AC3E}">
        <p14:creationId xmlns:p14="http://schemas.microsoft.com/office/powerpoint/2010/main" val="13867889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Entités FRBR</a:t>
            </a:r>
          </a:p>
        </p:txBody>
      </p:sp>
      <p:sp>
        <p:nvSpPr>
          <p:cNvPr id="3" name="Content Placeholder 2"/>
          <p:cNvSpPr>
            <a:spLocks noGrp="1"/>
          </p:cNvSpPr>
          <p:nvPr>
            <p:ph idx="1"/>
          </p:nvPr>
        </p:nvSpPr>
        <p:spPr>
          <a:xfrm>
            <a:off x="1389185" y="1825625"/>
            <a:ext cx="8757138" cy="4351338"/>
          </a:xfrm>
        </p:spPr>
        <p:txBody>
          <a:bodyPr>
            <a:normAutofit fontScale="92500"/>
          </a:bodyPr>
          <a:lstStyle/>
          <a:p>
            <a:r>
              <a:rPr lang="fr-CA"/>
              <a:t>Groupe 1 : Les produits d’activité intellectuelle ou artistique.</a:t>
            </a:r>
          </a:p>
          <a:p>
            <a:pPr marL="0" indent="0">
              <a:buNone/>
            </a:pPr>
            <a:r>
              <a:rPr lang="fr-CA"/>
              <a:t>   Parfois appelé « les entités principales ».</a:t>
            </a:r>
          </a:p>
          <a:p>
            <a:pPr marL="0" indent="0">
              <a:buNone/>
            </a:pPr>
            <a:r>
              <a:rPr lang="fr-CA"/>
              <a:t>   - </a:t>
            </a:r>
            <a:r>
              <a:rPr lang="fr-CA" b="1"/>
              <a:t>Œuvre :</a:t>
            </a:r>
            <a:r>
              <a:rPr lang="fr-CA"/>
              <a:t> Création intellectuelle ou artistique déterminée</a:t>
            </a:r>
          </a:p>
          <a:p>
            <a:pPr marL="0" indent="0">
              <a:buNone/>
            </a:pPr>
            <a:r>
              <a:rPr lang="fr-CA"/>
              <a:t>   - </a:t>
            </a:r>
            <a:r>
              <a:rPr lang="fr-CA" b="1"/>
              <a:t>Expression :</a:t>
            </a:r>
            <a:r>
              <a:rPr lang="fr-CA"/>
              <a:t> Réalisation intellectuelle ou artistique</a:t>
            </a:r>
          </a:p>
          <a:p>
            <a:pPr marL="0" indent="0">
              <a:spcBef>
                <a:spcPts val="0"/>
              </a:spcBef>
              <a:buNone/>
            </a:pPr>
            <a:r>
              <a:rPr lang="fr-CA"/>
              <a:t>     d’une </a:t>
            </a:r>
            <a:r>
              <a:rPr lang="fr-CA" i="1"/>
              <a:t>œuvre</a:t>
            </a:r>
            <a:r>
              <a:rPr lang="fr-CA"/>
              <a:t> sous une forme quelconque (p. ex., notation </a:t>
            </a:r>
          </a:p>
          <a:p>
            <a:pPr marL="0" indent="0">
              <a:spcBef>
                <a:spcPts val="0"/>
              </a:spcBef>
              <a:buNone/>
            </a:pPr>
            <a:r>
              <a:rPr lang="fr-CA"/>
              <a:t>     alphanumérique, musicale)</a:t>
            </a:r>
          </a:p>
          <a:p>
            <a:pPr marL="0" indent="0">
              <a:buNone/>
            </a:pPr>
            <a:r>
              <a:rPr lang="fr-CA"/>
              <a:t>   - </a:t>
            </a:r>
            <a:r>
              <a:rPr lang="fr-CA" b="1"/>
              <a:t>Manifestation :</a:t>
            </a:r>
            <a:r>
              <a:rPr lang="fr-CA"/>
              <a:t> Matérialisation d’une </a:t>
            </a:r>
            <a:r>
              <a:rPr lang="fr-CA" i="1"/>
              <a:t>expression</a:t>
            </a:r>
          </a:p>
          <a:p>
            <a:pPr marL="0" indent="0">
              <a:spcBef>
                <a:spcPts val="0"/>
              </a:spcBef>
              <a:buNone/>
            </a:pPr>
            <a:r>
              <a:rPr lang="fr-CA" i="1"/>
              <a:t>    </a:t>
            </a:r>
            <a:r>
              <a:rPr lang="fr-CA"/>
              <a:t> (p. ex., publication imprimée)</a:t>
            </a:r>
          </a:p>
          <a:p>
            <a:pPr marL="0" indent="0">
              <a:buNone/>
            </a:pPr>
            <a:r>
              <a:rPr lang="fr-CA"/>
              <a:t>   - </a:t>
            </a:r>
            <a:r>
              <a:rPr lang="fr-CA" b="1"/>
              <a:t>Item :</a:t>
            </a:r>
            <a:r>
              <a:rPr lang="fr-CA"/>
              <a:t> Exemplaire d’une </a:t>
            </a:r>
            <a:r>
              <a:rPr lang="fr-CA" i="1"/>
              <a:t>manifestation</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116</a:t>
            </a:fld>
            <a:endParaRPr lang="fr-CA"/>
          </a:p>
        </p:txBody>
      </p:sp>
    </p:spTree>
    <p:extLst>
      <p:ext uri="{BB962C8B-B14F-4D97-AF65-F5344CB8AC3E}">
        <p14:creationId xmlns:p14="http://schemas.microsoft.com/office/powerpoint/2010/main" val="30939482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Entités FRBR</a:t>
            </a:r>
          </a:p>
        </p:txBody>
      </p:sp>
      <p:sp>
        <p:nvSpPr>
          <p:cNvPr id="3" name="Content Placeholder 2"/>
          <p:cNvSpPr>
            <a:spLocks noGrp="1"/>
          </p:cNvSpPr>
          <p:nvPr>
            <p:ph idx="1"/>
          </p:nvPr>
        </p:nvSpPr>
        <p:spPr>
          <a:xfrm>
            <a:off x="1969476" y="1591408"/>
            <a:ext cx="9384323" cy="4985238"/>
          </a:xfrm>
        </p:spPr>
        <p:txBody>
          <a:bodyPr/>
          <a:lstStyle/>
          <a:p>
            <a:r>
              <a:rPr lang="fr-CA"/>
              <a:t>Groupe 1 (« Entités principales »)</a:t>
            </a:r>
          </a:p>
          <a:p>
            <a:pPr marL="0" indent="0">
              <a:buNone/>
            </a:pPr>
            <a:r>
              <a:rPr lang="fr-CA"/>
              <a:t>   - Œuvre </a:t>
            </a:r>
          </a:p>
          <a:p>
            <a:pPr marL="0" indent="0">
              <a:buNone/>
            </a:pPr>
            <a:endParaRPr lang="fr-CA"/>
          </a:p>
          <a:p>
            <a:pPr marL="0" indent="0">
              <a:buNone/>
            </a:pPr>
            <a:r>
              <a:rPr lang="fr-CA"/>
              <a:t>   - Expression</a:t>
            </a:r>
          </a:p>
          <a:p>
            <a:pPr marL="0" indent="0">
              <a:buNone/>
            </a:pPr>
            <a:endParaRPr lang="fr-CA"/>
          </a:p>
          <a:p>
            <a:pPr marL="0" indent="0">
              <a:buNone/>
            </a:pPr>
            <a:r>
              <a:rPr lang="fr-CA"/>
              <a:t>   - Manifestation</a:t>
            </a:r>
          </a:p>
          <a:p>
            <a:pPr marL="0" indent="0">
              <a:buNone/>
            </a:pPr>
            <a:endParaRPr lang="fr-CA"/>
          </a:p>
          <a:p>
            <a:pPr marL="0" indent="0">
              <a:buNone/>
            </a:pPr>
            <a:r>
              <a:rPr lang="fr-CA"/>
              <a:t>   - Item</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117</a:t>
            </a:fld>
            <a:endParaRPr lang="fr-CA"/>
          </a:p>
        </p:txBody>
      </p:sp>
      <p:sp>
        <p:nvSpPr>
          <p:cNvPr id="6" name="Rectangle 5"/>
          <p:cNvSpPr/>
          <p:nvPr/>
        </p:nvSpPr>
        <p:spPr>
          <a:xfrm>
            <a:off x="6298222" y="2157039"/>
            <a:ext cx="852854" cy="509954"/>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i="1" noProof="1">
                <a:solidFill>
                  <a:schemeClr val="tx1"/>
                </a:solidFill>
              </a:rPr>
              <a:t>Gone with the wind</a:t>
            </a:r>
            <a:endParaRPr lang="fr-CA" sz="1200" i="1" noProof="1">
              <a:solidFill>
                <a:schemeClr val="tx1"/>
              </a:solidFill>
              <a:cs typeface="Calibri"/>
            </a:endParaRPr>
          </a:p>
        </p:txBody>
      </p:sp>
      <p:sp>
        <p:nvSpPr>
          <p:cNvPr id="7" name="Rectangle 6"/>
          <p:cNvSpPr/>
          <p:nvPr/>
        </p:nvSpPr>
        <p:spPr>
          <a:xfrm>
            <a:off x="4558812" y="3004036"/>
            <a:ext cx="1739411" cy="50116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noProof="1">
                <a:solidFill>
                  <a:schemeClr val="tx1"/>
                </a:solidFill>
              </a:rPr>
              <a:t>Texte anglais original de </a:t>
            </a:r>
            <a:r>
              <a:rPr lang="fr-CA" sz="1200" i="1" noProof="1">
                <a:solidFill>
                  <a:schemeClr val="tx1"/>
                </a:solidFill>
              </a:rPr>
              <a:t>Gone with the wind</a:t>
            </a:r>
            <a:endParaRPr lang="fr-CA" sz="1200" i="1" noProof="1">
              <a:solidFill>
                <a:schemeClr val="tx1"/>
              </a:solidFill>
              <a:cs typeface="Calibri"/>
            </a:endParaRPr>
          </a:p>
        </p:txBody>
      </p:sp>
      <p:sp>
        <p:nvSpPr>
          <p:cNvPr id="8" name="Rectangle 7"/>
          <p:cNvSpPr/>
          <p:nvPr/>
        </p:nvSpPr>
        <p:spPr>
          <a:xfrm>
            <a:off x="7168662" y="3042749"/>
            <a:ext cx="1737946" cy="501162"/>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noProof="1">
                <a:solidFill>
                  <a:schemeClr val="tx1"/>
                </a:solidFill>
              </a:rPr>
              <a:t>Traduction allemande de </a:t>
            </a:r>
            <a:r>
              <a:rPr lang="fr-CA" sz="1200" i="1" noProof="1">
                <a:solidFill>
                  <a:schemeClr val="tx1"/>
                </a:solidFill>
              </a:rPr>
              <a:t>Gone with the wind </a:t>
            </a:r>
            <a:endParaRPr lang="fr-CA" sz="1200" i="1" dirty="0">
              <a:solidFill>
                <a:schemeClr val="tx1"/>
              </a:solidFill>
            </a:endParaRPr>
          </a:p>
        </p:txBody>
      </p:sp>
      <p:sp>
        <p:nvSpPr>
          <p:cNvPr id="9" name="Rectangle 8"/>
          <p:cNvSpPr/>
          <p:nvPr/>
        </p:nvSpPr>
        <p:spPr>
          <a:xfrm>
            <a:off x="4721022" y="3842241"/>
            <a:ext cx="1739411" cy="43961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a:solidFill>
                  <a:schemeClr val="tx1"/>
                </a:solidFill>
              </a:rPr>
              <a:t>Publication de 1936 par Macmillan</a:t>
            </a:r>
          </a:p>
        </p:txBody>
      </p:sp>
      <p:sp>
        <p:nvSpPr>
          <p:cNvPr id="10" name="Rectangle 9"/>
          <p:cNvSpPr/>
          <p:nvPr/>
        </p:nvSpPr>
        <p:spPr>
          <a:xfrm>
            <a:off x="7168662" y="3884993"/>
            <a:ext cx="1739411" cy="55593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a:t>Publication de 1937 de traduction allemande par Bertelsmann</a:t>
            </a:r>
          </a:p>
        </p:txBody>
      </p:sp>
      <p:sp>
        <p:nvSpPr>
          <p:cNvPr id="11" name="Rectangle 10"/>
          <p:cNvSpPr/>
          <p:nvPr/>
        </p:nvSpPr>
        <p:spPr>
          <a:xfrm>
            <a:off x="4722936" y="4325814"/>
            <a:ext cx="1739411" cy="43961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noProof="1"/>
              <a:t>Publication de 2006 par Scribner</a:t>
            </a:r>
            <a:endParaRPr lang="fr-CA" sz="1200" noProof="1">
              <a:cs typeface="Calibri"/>
            </a:endParaRPr>
          </a:p>
        </p:txBody>
      </p:sp>
      <p:sp>
        <p:nvSpPr>
          <p:cNvPr id="12" name="Rectangle 11"/>
          <p:cNvSpPr/>
          <p:nvPr/>
        </p:nvSpPr>
        <p:spPr>
          <a:xfrm>
            <a:off x="3543300" y="5011616"/>
            <a:ext cx="3036277" cy="689094"/>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a:solidFill>
                  <a:schemeClr val="tx1"/>
                </a:solidFill>
              </a:rPr>
              <a:t>Un des cinq exemplaires de la bibliothèque de la publication de 1936 (code à barres 31197011774061)</a:t>
            </a:r>
          </a:p>
        </p:txBody>
      </p:sp>
      <p:sp>
        <p:nvSpPr>
          <p:cNvPr id="13" name="Rectangle 12"/>
          <p:cNvSpPr/>
          <p:nvPr/>
        </p:nvSpPr>
        <p:spPr>
          <a:xfrm>
            <a:off x="6934200" y="5011616"/>
            <a:ext cx="2206869" cy="597879"/>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a:solidFill>
                  <a:schemeClr val="tx1"/>
                </a:solidFill>
              </a:rPr>
              <a:t>Exemplaire de la bibliothèque de la publication de 1937 (code à barres 31197222656115)</a:t>
            </a:r>
          </a:p>
        </p:txBody>
      </p:sp>
      <p:sp>
        <p:nvSpPr>
          <p:cNvPr id="14" name="Rectangle 13"/>
          <p:cNvSpPr/>
          <p:nvPr/>
        </p:nvSpPr>
        <p:spPr>
          <a:xfrm>
            <a:off x="5779475" y="5792784"/>
            <a:ext cx="2373925" cy="562707"/>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200">
                <a:solidFill>
                  <a:schemeClr val="tx1"/>
                </a:solidFill>
              </a:rPr>
              <a:t>Exemplaire de la bibliothèque de la publication de 2006 (code à barres 31197226590575)</a:t>
            </a:r>
          </a:p>
        </p:txBody>
      </p:sp>
    </p:spTree>
    <p:extLst>
      <p:ext uri="{BB962C8B-B14F-4D97-AF65-F5344CB8AC3E}">
        <p14:creationId xmlns:p14="http://schemas.microsoft.com/office/powerpoint/2010/main" val="23375235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Relations FRBR (Groupe 1)</a:t>
            </a:r>
          </a:p>
        </p:txBody>
      </p:sp>
      <p:sp>
        <p:nvSpPr>
          <p:cNvPr id="3" name="Content Placeholder 2"/>
          <p:cNvSpPr>
            <a:spLocks noGrp="1"/>
          </p:cNvSpPr>
          <p:nvPr>
            <p:ph idx="1"/>
          </p:nvPr>
        </p:nvSpPr>
        <p:spPr>
          <a:xfrm>
            <a:off x="1468706" y="1120762"/>
            <a:ext cx="9733085" cy="5008563"/>
          </a:xfrm>
        </p:spPr>
        <p:txBody>
          <a:bodyPr/>
          <a:lstStyle/>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118</a:t>
            </a:fld>
            <a:endParaRPr lang="fr-CA"/>
          </a:p>
        </p:txBody>
      </p:sp>
      <p:sp>
        <p:nvSpPr>
          <p:cNvPr id="7" name="Rectangle 6"/>
          <p:cNvSpPr/>
          <p:nvPr/>
        </p:nvSpPr>
        <p:spPr>
          <a:xfrm>
            <a:off x="1795976" y="1339477"/>
            <a:ext cx="1389184" cy="553915"/>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600"/>
              <a:t>Œuvre </a:t>
            </a:r>
          </a:p>
        </p:txBody>
      </p:sp>
      <p:sp>
        <p:nvSpPr>
          <p:cNvPr id="8" name="Rectangle 7"/>
          <p:cNvSpPr/>
          <p:nvPr/>
        </p:nvSpPr>
        <p:spPr>
          <a:xfrm>
            <a:off x="3749236" y="2880175"/>
            <a:ext cx="1565030" cy="633047"/>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600">
                <a:solidFill>
                  <a:schemeClr val="tx1"/>
                </a:solidFill>
              </a:rPr>
              <a:t>Expression</a:t>
            </a:r>
          </a:p>
        </p:txBody>
      </p:sp>
      <p:sp>
        <p:nvSpPr>
          <p:cNvPr id="9" name="Rectangle 8"/>
          <p:cNvSpPr/>
          <p:nvPr/>
        </p:nvSpPr>
        <p:spPr>
          <a:xfrm>
            <a:off x="6682447" y="4449709"/>
            <a:ext cx="1608993" cy="58732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600"/>
              <a:t>Manifestation</a:t>
            </a:r>
          </a:p>
        </p:txBody>
      </p:sp>
      <p:sp>
        <p:nvSpPr>
          <p:cNvPr id="10" name="Rectangle 9"/>
          <p:cNvSpPr/>
          <p:nvPr/>
        </p:nvSpPr>
        <p:spPr>
          <a:xfrm>
            <a:off x="9886071" y="5687329"/>
            <a:ext cx="1280160" cy="489634"/>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600"/>
              <a:t>Item</a:t>
            </a:r>
          </a:p>
        </p:txBody>
      </p:sp>
      <p:sp>
        <p:nvSpPr>
          <p:cNvPr id="11" name="Flowchart: Decision 10"/>
          <p:cNvSpPr/>
          <p:nvPr/>
        </p:nvSpPr>
        <p:spPr>
          <a:xfrm>
            <a:off x="2490568" y="1960440"/>
            <a:ext cx="2517336" cy="62992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dirty="0"/>
              <a:t>trouve </a:t>
            </a:r>
            <a:r>
              <a:rPr lang="fr-CA" sz="1400" noProof="1"/>
              <a:t>sa réa-lisation dans</a:t>
            </a:r>
            <a:endParaRPr lang="fr-CA" sz="1400" noProof="1">
              <a:cs typeface="Calibri"/>
            </a:endParaRPr>
          </a:p>
        </p:txBody>
      </p:sp>
      <p:sp>
        <p:nvSpPr>
          <p:cNvPr id="12" name="Flowchart: Decision 11"/>
          <p:cNvSpPr/>
          <p:nvPr/>
        </p:nvSpPr>
        <p:spPr>
          <a:xfrm>
            <a:off x="5007904" y="3625043"/>
            <a:ext cx="2479040" cy="62992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se concrétise dans</a:t>
            </a:r>
          </a:p>
        </p:txBody>
      </p:sp>
      <p:sp>
        <p:nvSpPr>
          <p:cNvPr id="13" name="Flowchart: Decision 12"/>
          <p:cNvSpPr/>
          <p:nvPr/>
        </p:nvSpPr>
        <p:spPr>
          <a:xfrm>
            <a:off x="7802880" y="5067593"/>
            <a:ext cx="2570480" cy="619736"/>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représentée par</a:t>
            </a:r>
          </a:p>
        </p:txBody>
      </p:sp>
      <p:cxnSp>
        <p:nvCxnSpPr>
          <p:cNvPr id="15" name="Straight Connector 14"/>
          <p:cNvCxnSpPr>
            <a:endCxn id="11" idx="0"/>
          </p:cNvCxnSpPr>
          <p:nvPr/>
        </p:nvCxnSpPr>
        <p:spPr>
          <a:xfrm>
            <a:off x="3185160" y="1690688"/>
            <a:ext cx="564076" cy="269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2523390"/>
            <a:ext cx="0" cy="356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4266" y="3093354"/>
            <a:ext cx="933158" cy="531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20560" y="4084320"/>
            <a:ext cx="650240" cy="3653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3" idx="0"/>
          </p:cNvCxnSpPr>
          <p:nvPr/>
        </p:nvCxnSpPr>
        <p:spPr>
          <a:xfrm>
            <a:off x="8291440" y="4743372"/>
            <a:ext cx="796680" cy="324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82200" y="5455920"/>
            <a:ext cx="238760" cy="231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2909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Relations FRBR</a:t>
            </a:r>
          </a:p>
        </p:txBody>
      </p:sp>
      <p:sp>
        <p:nvSpPr>
          <p:cNvPr id="3" name="Content Placeholder 2"/>
          <p:cNvSpPr>
            <a:spLocks noGrp="1"/>
          </p:cNvSpPr>
          <p:nvPr>
            <p:ph idx="1"/>
          </p:nvPr>
        </p:nvSpPr>
        <p:spPr>
          <a:xfrm>
            <a:off x="838200" y="1568765"/>
            <a:ext cx="10515600" cy="4561523"/>
          </a:xfrm>
        </p:spPr>
        <p:txBody>
          <a:bodyPr/>
          <a:lstStyle/>
          <a:p>
            <a:pPr marL="0" indent="0">
              <a:buNone/>
            </a:pPr>
            <a:r>
              <a:rPr lang="fr-CA"/>
              <a:t>	       </a:t>
            </a:r>
            <a:r>
              <a:rPr lang="fr-CA" sz="2400"/>
              <a:t>Relations œuvre-à-œuvre</a:t>
            </a:r>
          </a:p>
          <a:p>
            <a:pPr marL="0" indent="0">
              <a:buNone/>
            </a:pPr>
            <a:r>
              <a:rPr lang="fr-CA" sz="2000"/>
              <a:t>				       Relation dérivée </a:t>
            </a:r>
          </a:p>
          <a:p>
            <a:pPr marL="0" indent="0">
              <a:buNone/>
            </a:pPr>
            <a:endParaRPr lang="fr-CA" sz="2000"/>
          </a:p>
          <a:p>
            <a:pPr marL="0" indent="0">
              <a:buNone/>
            </a:pPr>
            <a:endParaRPr lang="fr-CA" sz="2000"/>
          </a:p>
          <a:p>
            <a:pPr marL="0" indent="0">
              <a:buNone/>
            </a:pPr>
            <a:endParaRPr lang="fr-CA" sz="2000"/>
          </a:p>
          <a:p>
            <a:pPr marL="0" indent="0">
              <a:buNone/>
            </a:pPr>
            <a:endParaRPr lang="fr-CA" sz="2000"/>
          </a:p>
          <a:p>
            <a:pPr marL="0" indent="0">
              <a:buNone/>
            </a:pPr>
            <a:endParaRPr lang="fr-CA" sz="2000"/>
          </a:p>
          <a:p>
            <a:pPr marL="0" indent="0">
              <a:buNone/>
            </a:pPr>
            <a:r>
              <a:rPr lang="fr-CA" sz="2000"/>
              <a:t>				            Relations</a:t>
            </a:r>
          </a:p>
          <a:p>
            <a:pPr marL="0" indent="0">
              <a:spcBef>
                <a:spcPts val="0"/>
              </a:spcBef>
              <a:buNone/>
            </a:pPr>
            <a:r>
              <a:rPr lang="fr-CA" sz="2000"/>
              <a:t>				            descriptives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119</a:t>
            </a:fld>
            <a:endParaRPr lang="fr-CA"/>
          </a:p>
        </p:txBody>
      </p:sp>
      <p:sp>
        <p:nvSpPr>
          <p:cNvPr id="6" name="Rectangle 5"/>
          <p:cNvSpPr/>
          <p:nvPr/>
        </p:nvSpPr>
        <p:spPr>
          <a:xfrm>
            <a:off x="1920240" y="2773680"/>
            <a:ext cx="187960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 </a:t>
            </a:r>
            <a:r>
              <a:rPr lang="fr-CA" sz="1400" i="1" noProof="1"/>
              <a:t>Gone with the</a:t>
            </a:r>
            <a:r>
              <a:rPr lang="fr-CA" sz="1400" i="1" dirty="0"/>
              <a:t> Wind </a:t>
            </a:r>
            <a:r>
              <a:rPr lang="fr-CA" sz="1400" dirty="0"/>
              <a:t>(roman)</a:t>
            </a:r>
          </a:p>
        </p:txBody>
      </p:sp>
      <p:sp>
        <p:nvSpPr>
          <p:cNvPr id="7" name="Rectangle 6"/>
          <p:cNvSpPr/>
          <p:nvPr/>
        </p:nvSpPr>
        <p:spPr>
          <a:xfrm>
            <a:off x="7904480" y="2763520"/>
            <a:ext cx="187960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 </a:t>
            </a:r>
            <a:r>
              <a:rPr lang="fr-CA" sz="1400" i="1" noProof="1"/>
              <a:t>Gone with the Wind </a:t>
            </a:r>
            <a:r>
              <a:rPr lang="fr-CA" sz="1400" noProof="1"/>
              <a:t>(film)</a:t>
            </a:r>
            <a:endParaRPr lang="fr-CA" sz="1400" noProof="1">
              <a:cs typeface="Calibri"/>
            </a:endParaRPr>
          </a:p>
        </p:txBody>
      </p:sp>
      <p:sp>
        <p:nvSpPr>
          <p:cNvPr id="8" name="Flowchart: Decision 7"/>
          <p:cNvSpPr/>
          <p:nvPr/>
        </p:nvSpPr>
        <p:spPr>
          <a:xfrm>
            <a:off x="4368800" y="2613660"/>
            <a:ext cx="2966720" cy="8991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adaptée comme / adaptation de</a:t>
            </a:r>
          </a:p>
        </p:txBody>
      </p:sp>
      <p:sp>
        <p:nvSpPr>
          <p:cNvPr id="9" name="Flowchart: Decision 8"/>
          <p:cNvSpPr/>
          <p:nvPr/>
        </p:nvSpPr>
        <p:spPr>
          <a:xfrm>
            <a:off x="2773680" y="3475831"/>
            <a:ext cx="2966720" cy="8991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décrit dans / description de</a:t>
            </a:r>
          </a:p>
        </p:txBody>
      </p:sp>
      <p:sp>
        <p:nvSpPr>
          <p:cNvPr id="10" name="Flowchart: Decision 9"/>
          <p:cNvSpPr/>
          <p:nvPr/>
        </p:nvSpPr>
        <p:spPr>
          <a:xfrm>
            <a:off x="7360920" y="3587273"/>
            <a:ext cx="2966720" cy="8991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décrit dans / description de</a:t>
            </a:r>
          </a:p>
        </p:txBody>
      </p:sp>
      <p:sp>
        <p:nvSpPr>
          <p:cNvPr id="11" name="Flowchart: Decision 10"/>
          <p:cNvSpPr/>
          <p:nvPr/>
        </p:nvSpPr>
        <p:spPr>
          <a:xfrm>
            <a:off x="1717040" y="5358764"/>
            <a:ext cx="2966720" cy="8991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décrit dans / description de</a:t>
            </a:r>
          </a:p>
        </p:txBody>
      </p:sp>
      <p:sp>
        <p:nvSpPr>
          <p:cNvPr id="12" name="Rectangle 11"/>
          <p:cNvSpPr/>
          <p:nvPr/>
        </p:nvSpPr>
        <p:spPr>
          <a:xfrm>
            <a:off x="1717040" y="4374991"/>
            <a:ext cx="187960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a:t>
            </a:r>
            <a:r>
              <a:rPr lang="fr-CA" sz="1400" noProof="1"/>
              <a:t> </a:t>
            </a:r>
            <a:r>
              <a:rPr lang="fr-CA" sz="1400" i="1" noProof="1"/>
              <a:t>Vanity Fair</a:t>
            </a:r>
            <a:endParaRPr lang="fr-CA" sz="1400" noProof="1">
              <a:cs typeface="Calibri"/>
            </a:endParaRPr>
          </a:p>
        </p:txBody>
      </p:sp>
      <p:sp>
        <p:nvSpPr>
          <p:cNvPr id="13" name="Rectangle 12"/>
          <p:cNvSpPr/>
          <p:nvPr/>
        </p:nvSpPr>
        <p:spPr>
          <a:xfrm>
            <a:off x="7670800" y="4779644"/>
            <a:ext cx="275336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a:t>
            </a:r>
            <a:r>
              <a:rPr lang="fr-CA" sz="1400" noProof="1"/>
              <a:t> : </a:t>
            </a:r>
            <a:r>
              <a:rPr lang="fr-CA" sz="1400" i="1" noProof="1"/>
              <a:t>Gone with the wind on film: a complete reference</a:t>
            </a:r>
            <a:endParaRPr lang="fr-CA" sz="1400" noProof="1">
              <a:cs typeface="Calibri"/>
            </a:endParaRPr>
          </a:p>
        </p:txBody>
      </p:sp>
      <p:sp>
        <p:nvSpPr>
          <p:cNvPr id="14" name="Rectangle 13"/>
          <p:cNvSpPr/>
          <p:nvPr/>
        </p:nvSpPr>
        <p:spPr>
          <a:xfrm>
            <a:off x="5120640" y="5518784"/>
            <a:ext cx="246888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 </a:t>
            </a:r>
            <a:r>
              <a:rPr lang="fr-CA" sz="1400" i="1" dirty="0"/>
              <a:t>V</a:t>
            </a:r>
            <a:r>
              <a:rPr lang="fr-CA" sz="1400" i="1" noProof="1"/>
              <a:t>anity fair and Gone with the wind: a critical comparison </a:t>
            </a:r>
            <a:endParaRPr lang="fr-CA" sz="1400" noProof="1">
              <a:cs typeface="Calibri"/>
            </a:endParaRPr>
          </a:p>
        </p:txBody>
      </p:sp>
      <p:cxnSp>
        <p:nvCxnSpPr>
          <p:cNvPr id="16" name="Straight Connector 15"/>
          <p:cNvCxnSpPr>
            <a:endCxn id="8" idx="1"/>
          </p:cNvCxnSpPr>
          <p:nvPr/>
        </p:nvCxnSpPr>
        <p:spPr>
          <a:xfrm>
            <a:off x="3799840" y="3058160"/>
            <a:ext cx="568960" cy="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3"/>
            <a:endCxn id="7" idx="1"/>
          </p:cNvCxnSpPr>
          <p:nvPr/>
        </p:nvCxnSpPr>
        <p:spPr>
          <a:xfrm flipV="1">
            <a:off x="7335520" y="3053080"/>
            <a:ext cx="56896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a:endCxn id="10" idx="0"/>
          </p:cNvCxnSpPr>
          <p:nvPr/>
        </p:nvCxnSpPr>
        <p:spPr>
          <a:xfrm>
            <a:off x="8844280" y="3342640"/>
            <a:ext cx="0" cy="244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2"/>
          </p:cNvCxnSpPr>
          <p:nvPr/>
        </p:nvCxnSpPr>
        <p:spPr>
          <a:xfrm>
            <a:off x="8844280" y="4486433"/>
            <a:ext cx="0" cy="293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2"/>
          </p:cNvCxnSpPr>
          <p:nvPr/>
        </p:nvCxnSpPr>
        <p:spPr>
          <a:xfrm>
            <a:off x="2860040" y="3352800"/>
            <a:ext cx="624840" cy="335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2"/>
          </p:cNvCxnSpPr>
          <p:nvPr/>
        </p:nvCxnSpPr>
        <p:spPr>
          <a:xfrm>
            <a:off x="4257040" y="4374991"/>
            <a:ext cx="1300480" cy="1143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1" idx="0"/>
          </p:cNvCxnSpPr>
          <p:nvPr/>
        </p:nvCxnSpPr>
        <p:spPr>
          <a:xfrm>
            <a:off x="3078480" y="4954111"/>
            <a:ext cx="121920" cy="404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1" idx="3"/>
            <a:endCxn id="14" idx="1"/>
          </p:cNvCxnSpPr>
          <p:nvPr/>
        </p:nvCxnSpPr>
        <p:spPr>
          <a:xfrm>
            <a:off x="4683760" y="5808344"/>
            <a:ext cx="436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21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7931"/>
            <a:ext cx="10515600" cy="5066424"/>
          </a:xfrm>
        </p:spPr>
        <p:txBody>
          <a:bodyPr vert="horz" lIns="91440" tIns="45720" rIns="91440" bIns="45720" rtlCol="0" anchor="t">
            <a:normAutofit/>
          </a:bodyPr>
          <a:lstStyle/>
          <a:p>
            <a:pPr marL="0" indent="0" algn="ctr">
              <a:spcBef>
                <a:spcPts val="1800"/>
              </a:spcBef>
              <a:buNone/>
            </a:pPr>
            <a:r>
              <a:rPr lang="fr-CA" sz="4000"/>
              <a:t>Principes du PFAN :</a:t>
            </a:r>
            <a:br>
              <a:rPr lang="fr-CA" sz="4000"/>
            </a:br>
            <a:endParaRPr lang="fr-CA" sz="4000"/>
          </a:p>
          <a:p>
            <a:pPr marL="0" indent="0" algn="ctr">
              <a:spcBef>
                <a:spcPts val="600"/>
              </a:spcBef>
              <a:buNone/>
            </a:pPr>
            <a:r>
              <a:rPr lang="fr-CA" sz="4000"/>
              <a:t>Autorités dans une base de</a:t>
            </a:r>
          </a:p>
          <a:p>
            <a:pPr marL="0" indent="0" algn="ctr">
              <a:spcBef>
                <a:spcPts val="1800"/>
              </a:spcBef>
              <a:buNone/>
            </a:pPr>
            <a:r>
              <a:rPr lang="fr-CA" sz="4000"/>
              <a:t> données partagée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12</a:t>
            </a:fld>
            <a:endParaRPr lang="fr-CA"/>
          </a:p>
        </p:txBody>
      </p:sp>
    </p:spTree>
    <p:extLst>
      <p:ext uri="{BB962C8B-B14F-4D97-AF65-F5344CB8AC3E}">
        <p14:creationId xmlns:p14="http://schemas.microsoft.com/office/powerpoint/2010/main" val="23732948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Entités FRBR/FRAD</a:t>
            </a:r>
          </a:p>
        </p:txBody>
      </p:sp>
      <p:sp>
        <p:nvSpPr>
          <p:cNvPr id="3" name="Content Placeholder 2"/>
          <p:cNvSpPr>
            <a:spLocks noGrp="1"/>
          </p:cNvSpPr>
          <p:nvPr>
            <p:ph idx="1"/>
          </p:nvPr>
        </p:nvSpPr>
        <p:spPr>
          <a:xfrm>
            <a:off x="1950720" y="1825625"/>
            <a:ext cx="8321040" cy="4351338"/>
          </a:xfrm>
        </p:spPr>
        <p:txBody>
          <a:bodyPr/>
          <a:lstStyle/>
          <a:p>
            <a:r>
              <a:rPr lang="fr-CA"/>
              <a:t>Groupe 2 : Entités responsables pour les entités du groupe 1</a:t>
            </a:r>
          </a:p>
          <a:p>
            <a:pPr marL="0" indent="0">
              <a:spcBef>
                <a:spcPts val="1800"/>
              </a:spcBef>
              <a:buNone/>
            </a:pPr>
            <a:r>
              <a:rPr lang="fr-CA"/>
              <a:t>    - Personne</a:t>
            </a:r>
          </a:p>
          <a:p>
            <a:pPr marL="0" indent="0">
              <a:buNone/>
            </a:pPr>
            <a:r>
              <a:rPr lang="fr-CA"/>
              <a:t>    - Famille</a:t>
            </a:r>
          </a:p>
          <a:p>
            <a:pPr marL="0" indent="0">
              <a:buNone/>
            </a:pPr>
            <a:r>
              <a:rPr lang="fr-CA"/>
              <a:t>    - Collectivité</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120</a:t>
            </a:fld>
            <a:endParaRPr lang="fr-CA"/>
          </a:p>
        </p:txBody>
      </p:sp>
    </p:spTree>
    <p:extLst>
      <p:ext uri="{BB962C8B-B14F-4D97-AF65-F5344CB8AC3E}">
        <p14:creationId xmlns:p14="http://schemas.microsoft.com/office/powerpoint/2010/main" val="39719306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Groupe 3 Relations FRBR</a:t>
            </a:r>
          </a:p>
        </p:txBody>
      </p:sp>
      <p:sp>
        <p:nvSpPr>
          <p:cNvPr id="3" name="Content Placeholder 2"/>
          <p:cNvSpPr>
            <a:spLocks noGrp="1"/>
          </p:cNvSpPr>
          <p:nvPr>
            <p:ph idx="1"/>
          </p:nvPr>
        </p:nvSpPr>
        <p:spPr/>
        <p:txBody>
          <a:bodyPr/>
          <a:lstStyle/>
          <a:p>
            <a:pPr marL="0" indent="0">
              <a:buNone/>
            </a:pPr>
            <a:endParaRPr lang="fr-CA"/>
          </a:p>
          <a:p>
            <a:pPr marL="0" indent="0">
              <a:buNone/>
            </a:pPr>
            <a:endParaRPr lang="fr-CA"/>
          </a:p>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121</a:t>
            </a:fld>
            <a:endParaRPr lang="fr-CA"/>
          </a:p>
        </p:txBody>
      </p:sp>
      <p:sp>
        <p:nvSpPr>
          <p:cNvPr id="6" name="Rectangle 5"/>
          <p:cNvSpPr/>
          <p:nvPr/>
        </p:nvSpPr>
        <p:spPr>
          <a:xfrm>
            <a:off x="3037840" y="1695609"/>
            <a:ext cx="137160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noProof="1"/>
              <a:t>Œuvre : </a:t>
            </a:r>
            <a:r>
              <a:rPr lang="fr-CA" sz="1400" i="1" noProof="1"/>
              <a:t>Gone with the wind</a:t>
            </a:r>
          </a:p>
        </p:txBody>
      </p:sp>
      <p:sp>
        <p:nvSpPr>
          <p:cNvPr id="8" name="Rectangle 7"/>
          <p:cNvSpPr/>
          <p:nvPr/>
        </p:nvSpPr>
        <p:spPr>
          <a:xfrm>
            <a:off x="2540000" y="4927600"/>
            <a:ext cx="236728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Concept : Romans de guerre</a:t>
            </a:r>
          </a:p>
        </p:txBody>
      </p:sp>
      <p:sp>
        <p:nvSpPr>
          <p:cNvPr id="9" name="Rectangle 8"/>
          <p:cNvSpPr/>
          <p:nvPr/>
        </p:nvSpPr>
        <p:spPr>
          <a:xfrm>
            <a:off x="7330440" y="3691414"/>
            <a:ext cx="236728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Personne : </a:t>
            </a:r>
            <a:r>
              <a:rPr lang="fr-CA" sz="1400" noProof="1"/>
              <a:t>O’Hara, Scarlett—Romans, nouvelles,</a:t>
            </a:r>
            <a:r>
              <a:rPr lang="fr-CA" sz="1400" dirty="0"/>
              <a:t> etc.</a:t>
            </a:r>
          </a:p>
        </p:txBody>
      </p:sp>
      <p:sp>
        <p:nvSpPr>
          <p:cNvPr id="10" name="Rectangle 9"/>
          <p:cNvSpPr/>
          <p:nvPr/>
        </p:nvSpPr>
        <p:spPr>
          <a:xfrm>
            <a:off x="6024880" y="5337017"/>
            <a:ext cx="236728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Concept : Romans historiques</a:t>
            </a:r>
          </a:p>
        </p:txBody>
      </p:sp>
      <p:sp>
        <p:nvSpPr>
          <p:cNvPr id="11" name="Rectangle 10"/>
          <p:cNvSpPr/>
          <p:nvPr/>
        </p:nvSpPr>
        <p:spPr>
          <a:xfrm>
            <a:off x="7142480" y="2001600"/>
            <a:ext cx="293624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Concept : Géorgie (État)—Histoire—1861-1865 (Guerre de Sécession)—Romans, nouvelles, etc.</a:t>
            </a:r>
          </a:p>
        </p:txBody>
      </p:sp>
      <p:sp>
        <p:nvSpPr>
          <p:cNvPr id="12" name="Rectangle 11"/>
          <p:cNvSpPr/>
          <p:nvPr/>
        </p:nvSpPr>
        <p:spPr>
          <a:xfrm>
            <a:off x="1356360" y="3691414"/>
            <a:ext cx="2367280" cy="61976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Personne : Margaret Mitchell</a:t>
            </a:r>
          </a:p>
        </p:txBody>
      </p:sp>
      <p:sp>
        <p:nvSpPr>
          <p:cNvPr id="13" name="Flowchart: Decision 12"/>
          <p:cNvSpPr/>
          <p:nvPr/>
        </p:nvSpPr>
        <p:spPr>
          <a:xfrm>
            <a:off x="4907280" y="2752090"/>
            <a:ext cx="2042160" cy="6197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a un sujet</a:t>
            </a:r>
          </a:p>
        </p:txBody>
      </p:sp>
      <p:sp>
        <p:nvSpPr>
          <p:cNvPr id="14" name="Flowchart: Decision 13"/>
          <p:cNvSpPr/>
          <p:nvPr/>
        </p:nvSpPr>
        <p:spPr>
          <a:xfrm>
            <a:off x="4241800" y="3871119"/>
            <a:ext cx="2042160" cy="6197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a un genre</a:t>
            </a:r>
          </a:p>
        </p:txBody>
      </p:sp>
      <p:sp>
        <p:nvSpPr>
          <p:cNvPr id="15" name="Flowchart: Decision 14"/>
          <p:cNvSpPr/>
          <p:nvPr/>
        </p:nvSpPr>
        <p:spPr>
          <a:xfrm>
            <a:off x="1877060" y="2686923"/>
            <a:ext cx="2042160" cy="619760"/>
          </a:xfrm>
          <a:prstGeom prst="flowChartDecision">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créée par</a:t>
            </a:r>
          </a:p>
        </p:txBody>
      </p:sp>
      <p:cxnSp>
        <p:nvCxnSpPr>
          <p:cNvPr id="17" name="Straight Connector 16"/>
          <p:cNvCxnSpPr/>
          <p:nvPr/>
        </p:nvCxnSpPr>
        <p:spPr>
          <a:xfrm flipH="1">
            <a:off x="2702560" y="2097009"/>
            <a:ext cx="335280" cy="65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a:endCxn id="12" idx="0"/>
          </p:cNvCxnSpPr>
          <p:nvPr/>
        </p:nvCxnSpPr>
        <p:spPr>
          <a:xfrm flipH="1">
            <a:off x="2540000" y="3306683"/>
            <a:ext cx="358140" cy="38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2"/>
            <a:endCxn id="13" idx="0"/>
          </p:cNvCxnSpPr>
          <p:nvPr/>
        </p:nvCxnSpPr>
        <p:spPr>
          <a:xfrm>
            <a:off x="3723640" y="2315369"/>
            <a:ext cx="2204720" cy="436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2"/>
            <a:endCxn id="14" idx="0"/>
          </p:cNvCxnSpPr>
          <p:nvPr/>
        </p:nvCxnSpPr>
        <p:spPr>
          <a:xfrm>
            <a:off x="3723640" y="2315369"/>
            <a:ext cx="1539240" cy="155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2"/>
          </p:cNvCxnSpPr>
          <p:nvPr/>
        </p:nvCxnSpPr>
        <p:spPr>
          <a:xfrm flipH="1">
            <a:off x="4592320" y="4490879"/>
            <a:ext cx="670560" cy="436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2"/>
          </p:cNvCxnSpPr>
          <p:nvPr/>
        </p:nvCxnSpPr>
        <p:spPr>
          <a:xfrm>
            <a:off x="5262880" y="4490879"/>
            <a:ext cx="1402080" cy="846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3"/>
          </p:cNvCxnSpPr>
          <p:nvPr/>
        </p:nvCxnSpPr>
        <p:spPr>
          <a:xfrm flipV="1">
            <a:off x="6949440" y="2621360"/>
            <a:ext cx="599440" cy="440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3"/>
          </p:cNvCxnSpPr>
          <p:nvPr/>
        </p:nvCxnSpPr>
        <p:spPr>
          <a:xfrm>
            <a:off x="6949440" y="3061970"/>
            <a:ext cx="1203960" cy="629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9448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Attributs FRBR/RDA</a:t>
            </a:r>
          </a:p>
        </p:txBody>
      </p:sp>
      <p:sp>
        <p:nvSpPr>
          <p:cNvPr id="3" name="Content Placeholder 2"/>
          <p:cNvSpPr>
            <a:spLocks noGrp="1"/>
          </p:cNvSpPr>
          <p:nvPr>
            <p:ph idx="1"/>
          </p:nvPr>
        </p:nvSpPr>
        <p:spPr>
          <a:xfrm>
            <a:off x="1818640" y="1825625"/>
            <a:ext cx="9022080" cy="4351338"/>
          </a:xfrm>
        </p:spPr>
        <p:txBody>
          <a:bodyPr/>
          <a:lstStyle/>
          <a:p>
            <a:r>
              <a:rPr lang="fr-CA"/>
              <a:t>FRBR, un </a:t>
            </a:r>
            <a:r>
              <a:rPr lang="fr-CA" i="1"/>
              <a:t>modèle</a:t>
            </a:r>
            <a:r>
              <a:rPr lang="fr-CA"/>
              <a:t>, définit les attributs, mais ne nous dit pas comment enregistrer les données</a:t>
            </a:r>
          </a:p>
          <a:p>
            <a:endParaRPr lang="fr-CA"/>
          </a:p>
          <a:p>
            <a:r>
              <a:rPr lang="fr-CA"/>
              <a:t>RDA, un </a:t>
            </a:r>
            <a:r>
              <a:rPr lang="fr-CA" i="1"/>
              <a:t>code de catalogage</a:t>
            </a:r>
            <a:r>
              <a:rPr lang="fr-CA"/>
              <a:t>, définit les attributs et nous dit comment enregistrer les données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122</a:t>
            </a:fld>
            <a:endParaRPr lang="fr-CA"/>
          </a:p>
        </p:txBody>
      </p:sp>
    </p:spTree>
    <p:extLst>
      <p:ext uri="{BB962C8B-B14F-4D97-AF65-F5344CB8AC3E}">
        <p14:creationId xmlns:p14="http://schemas.microsoft.com/office/powerpoint/2010/main" val="26535961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160"/>
            <a:ext cx="10515600" cy="5658803"/>
          </a:xfrm>
        </p:spPr>
        <p:txBody>
          <a:bodyPr/>
          <a:lstStyle/>
          <a:p>
            <a:pPr marL="0" indent="0">
              <a:buNone/>
            </a:pPr>
            <a:endParaRPr lang="fr-CA"/>
          </a:p>
          <a:p>
            <a:pPr marL="0" indent="0">
              <a:buNone/>
            </a:pPr>
            <a:endParaRPr lang="fr-CA"/>
          </a:p>
          <a:p>
            <a:pPr marL="0" indent="0">
              <a:buNone/>
            </a:pPr>
            <a:endParaRPr lang="fr-CA"/>
          </a:p>
          <a:p>
            <a:pPr marL="0" indent="0">
              <a:buNone/>
            </a:pPr>
            <a:endParaRPr lang="fr-CA"/>
          </a:p>
          <a:p>
            <a:pPr marL="0" indent="0">
              <a:buNone/>
            </a:pPr>
            <a:r>
              <a:rPr lang="fr-CA"/>
              <a:t>   Attributs de l’entité Personne </a:t>
            </a:r>
          </a:p>
          <a:p>
            <a:pPr marL="0" indent="0">
              <a:buNone/>
            </a:pPr>
            <a:r>
              <a:rPr lang="fr-CA"/>
              <a:t>   dans RDA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123</a:t>
            </a:fld>
            <a:endParaRPr lang="fr-CA"/>
          </a:p>
        </p:txBody>
      </p:sp>
      <p:pic>
        <p:nvPicPr>
          <p:cNvPr id="6" name="Picture 5"/>
          <p:cNvPicPr>
            <a:picLocks noChangeAspect="1"/>
          </p:cNvPicPr>
          <p:nvPr/>
        </p:nvPicPr>
        <p:blipFill>
          <a:blip r:embed="rId3"/>
          <a:stretch>
            <a:fillRect/>
          </a:stretch>
        </p:blipFill>
        <p:spPr>
          <a:xfrm>
            <a:off x="5906770" y="264160"/>
            <a:ext cx="3081655" cy="6163310"/>
          </a:xfrm>
          <a:prstGeom prst="rect">
            <a:avLst/>
          </a:prstGeom>
        </p:spPr>
      </p:pic>
    </p:spTree>
    <p:extLst>
      <p:ext uri="{BB962C8B-B14F-4D97-AF65-F5344CB8AC3E}">
        <p14:creationId xmlns:p14="http://schemas.microsoft.com/office/powerpoint/2010/main" val="9791036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Attributs de l’entité Personne</a:t>
            </a:r>
          </a:p>
        </p:txBody>
      </p:sp>
      <p:sp>
        <p:nvSpPr>
          <p:cNvPr id="3" name="Content Placeholder 2"/>
          <p:cNvSpPr>
            <a:spLocks noGrp="1"/>
          </p:cNvSpPr>
          <p:nvPr>
            <p:ph idx="1"/>
          </p:nvPr>
        </p:nvSpPr>
        <p:spPr>
          <a:xfrm>
            <a:off x="838200" y="1534160"/>
            <a:ext cx="10515600" cy="4968240"/>
          </a:xfrm>
        </p:spPr>
        <p:txBody>
          <a:bodyPr/>
          <a:lstStyle/>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124</a:t>
            </a:fld>
            <a:endParaRPr lang="fr-CA"/>
          </a:p>
        </p:txBody>
      </p:sp>
      <p:sp>
        <p:nvSpPr>
          <p:cNvPr id="7" name="Rectangle 6"/>
          <p:cNvSpPr/>
          <p:nvPr/>
        </p:nvSpPr>
        <p:spPr>
          <a:xfrm>
            <a:off x="1600200" y="1438275"/>
            <a:ext cx="2438400" cy="50482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Personne (Margaret Mitchell)</a:t>
            </a:r>
          </a:p>
        </p:txBody>
      </p:sp>
      <p:sp>
        <p:nvSpPr>
          <p:cNvPr id="8" name="Oval 7"/>
          <p:cNvSpPr/>
          <p:nvPr/>
        </p:nvSpPr>
        <p:spPr>
          <a:xfrm>
            <a:off x="4800600" y="1943100"/>
            <a:ext cx="5156200" cy="492441"/>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Nom privilégié : Mitchell, Margaret</a:t>
            </a:r>
          </a:p>
        </p:txBody>
      </p:sp>
      <p:sp>
        <p:nvSpPr>
          <p:cNvPr id="9" name="Oval 8"/>
          <p:cNvSpPr/>
          <p:nvPr/>
        </p:nvSpPr>
        <p:spPr>
          <a:xfrm>
            <a:off x="4800600" y="2499201"/>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dirty="0"/>
              <a:t>Forme développée du (pré)nom : Margaret </a:t>
            </a:r>
            <a:r>
              <a:rPr lang="fr-CA" sz="1400" noProof="1"/>
              <a:t>Munnerlyn</a:t>
            </a:r>
            <a:endParaRPr lang="fr-CA" sz="1400" noProof="1">
              <a:cs typeface="Calibri"/>
            </a:endParaRPr>
          </a:p>
        </p:txBody>
      </p:sp>
      <p:sp>
        <p:nvSpPr>
          <p:cNvPr id="15" name="Oval 14"/>
          <p:cNvSpPr/>
          <p:nvPr/>
        </p:nvSpPr>
        <p:spPr>
          <a:xfrm>
            <a:off x="4826000" y="3070067"/>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Variante de nom : Marsh, John Robert, Mrs.</a:t>
            </a:r>
          </a:p>
        </p:txBody>
      </p:sp>
      <p:sp>
        <p:nvSpPr>
          <p:cNvPr id="16" name="Oval 15"/>
          <p:cNvSpPr/>
          <p:nvPr/>
        </p:nvSpPr>
        <p:spPr>
          <a:xfrm>
            <a:off x="4800600" y="3624421"/>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Date de naissance : 1900 novembre 8</a:t>
            </a:r>
          </a:p>
        </p:txBody>
      </p:sp>
      <p:sp>
        <p:nvSpPr>
          <p:cNvPr id="17" name="Oval 16"/>
          <p:cNvSpPr/>
          <p:nvPr/>
        </p:nvSpPr>
        <p:spPr>
          <a:xfrm>
            <a:off x="4800600" y="4177665"/>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Date de décès : 1949 août 16</a:t>
            </a:r>
          </a:p>
        </p:txBody>
      </p:sp>
      <p:sp>
        <p:nvSpPr>
          <p:cNvPr id="18" name="Oval 17"/>
          <p:cNvSpPr/>
          <p:nvPr/>
        </p:nvSpPr>
        <p:spPr>
          <a:xfrm>
            <a:off x="4826000" y="4719795"/>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Sexe : féminin</a:t>
            </a:r>
          </a:p>
        </p:txBody>
      </p:sp>
      <p:sp>
        <p:nvSpPr>
          <p:cNvPr id="19" name="Oval 18"/>
          <p:cNvSpPr/>
          <p:nvPr/>
        </p:nvSpPr>
        <p:spPr>
          <a:xfrm>
            <a:off x="4826000" y="5273039"/>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Lieu de naissance : Atlanta, Géorgie.</a:t>
            </a:r>
          </a:p>
        </p:txBody>
      </p:sp>
      <p:sp>
        <p:nvSpPr>
          <p:cNvPr id="20" name="Oval 19"/>
          <p:cNvSpPr/>
          <p:nvPr/>
        </p:nvSpPr>
        <p:spPr>
          <a:xfrm>
            <a:off x="4800600" y="5853985"/>
            <a:ext cx="5156200" cy="51435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Langue de la personne : Anglais</a:t>
            </a:r>
          </a:p>
        </p:txBody>
      </p:sp>
      <p:cxnSp>
        <p:nvCxnSpPr>
          <p:cNvPr id="22" name="Elbow Connector 21"/>
          <p:cNvCxnSpPr>
            <a:stCxn id="7" idx="2"/>
            <a:endCxn id="20" idx="2"/>
          </p:cNvCxnSpPr>
          <p:nvPr/>
        </p:nvCxnSpPr>
        <p:spPr>
          <a:xfrm rot="16200000" flipH="1">
            <a:off x="1725971" y="3036530"/>
            <a:ext cx="4168059" cy="19812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 idx="2"/>
          </p:cNvCxnSpPr>
          <p:nvPr/>
        </p:nvCxnSpPr>
        <p:spPr>
          <a:xfrm>
            <a:off x="2832100" y="2175433"/>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9" idx="2"/>
          </p:cNvCxnSpPr>
          <p:nvPr/>
        </p:nvCxnSpPr>
        <p:spPr>
          <a:xfrm>
            <a:off x="2844800" y="2753360"/>
            <a:ext cx="1955800" cy="3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44800" y="3323513"/>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32100" y="3874652"/>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38450" y="4427819"/>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44800" y="4979612"/>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32100" y="5530214"/>
            <a:ext cx="1968500" cy="13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266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solidFill>
                  <a:prstClr val="black"/>
                </a:solidFill>
                <a:latin typeface="+mn-lt"/>
              </a:rPr>
              <a:t>Attributs de l’entité Personne </a:t>
            </a:r>
            <a:r>
              <a:rPr lang="fr-CA" sz="4000">
                <a:latin typeface="+mn-lt"/>
              </a:rPr>
              <a:t>(MARC)</a:t>
            </a:r>
          </a:p>
        </p:txBody>
      </p:sp>
      <p:sp>
        <p:nvSpPr>
          <p:cNvPr id="3" name="Content Placeholder 2"/>
          <p:cNvSpPr>
            <a:spLocks noGrp="1"/>
          </p:cNvSpPr>
          <p:nvPr>
            <p:ph idx="1"/>
          </p:nvPr>
        </p:nvSpPr>
        <p:spPr>
          <a:xfrm>
            <a:off x="2032000" y="1825625"/>
            <a:ext cx="9321800" cy="4351338"/>
          </a:xfrm>
        </p:spPr>
        <p:txBody>
          <a:bodyPr vert="horz" lIns="91440" tIns="45720" rIns="91440" bIns="45720" rtlCol="0" anchor="t">
            <a:normAutofit/>
          </a:bodyPr>
          <a:lstStyle/>
          <a:p>
            <a:pPr marL="0" indent="0">
              <a:buNone/>
            </a:pPr>
            <a:r>
              <a:rPr lang="fr-CA" dirty="0"/>
              <a:t>046        </a:t>
            </a:r>
            <a:r>
              <a:rPr lang="fr-CA" noProof="1"/>
              <a:t> $f 1900-11-08 $g 1949-08-16 $2 edtf</a:t>
            </a:r>
            <a:endParaRPr lang="fr-CA" noProof="1">
              <a:cs typeface="Calibri"/>
            </a:endParaRPr>
          </a:p>
          <a:p>
            <a:pPr marL="0" indent="0">
              <a:buNone/>
            </a:pPr>
            <a:r>
              <a:rPr lang="fr-CA" noProof="1"/>
              <a:t>100 1 _  Mitchell, Margaret, $d 1900-1949</a:t>
            </a:r>
            <a:endParaRPr lang="fr-CA" noProof="1">
              <a:cs typeface="Calibri"/>
            </a:endParaRPr>
          </a:p>
          <a:p>
            <a:pPr marL="0" indent="0">
              <a:buNone/>
            </a:pPr>
            <a:r>
              <a:rPr lang="fr-CA" noProof="1"/>
              <a:t>400 1 _  Marsh, John Robert, $c Mrs., $d 1900-1949</a:t>
            </a:r>
            <a:endParaRPr lang="fr-CA" noProof="1">
              <a:cs typeface="Calibri"/>
            </a:endParaRPr>
          </a:p>
          <a:p>
            <a:pPr marL="0" indent="0">
              <a:buNone/>
            </a:pPr>
            <a:r>
              <a:rPr lang="fr-CA" noProof="1"/>
              <a:t>370         Atlanta (Géorgie) $2 lacnaf</a:t>
            </a:r>
            <a:endParaRPr lang="fr-CA" noProof="1">
              <a:cs typeface="Calibri"/>
            </a:endParaRPr>
          </a:p>
          <a:p>
            <a:pPr marL="0" indent="0">
              <a:buNone/>
            </a:pPr>
            <a:r>
              <a:rPr lang="fr-CA" noProof="1"/>
              <a:t>375         féminin</a:t>
            </a:r>
            <a:endParaRPr lang="fr-CA" noProof="1">
              <a:cs typeface="Calibri"/>
            </a:endParaRPr>
          </a:p>
          <a:p>
            <a:pPr marL="0" indent="0">
              <a:buNone/>
            </a:pPr>
            <a:r>
              <a:rPr lang="fr-CA" noProof="1"/>
              <a:t>377         eng</a:t>
            </a:r>
            <a:endParaRPr lang="fr-CA" noProof="1">
              <a:cs typeface="Calibri"/>
            </a:endParaRPr>
          </a:p>
          <a:p>
            <a:pPr marL="0" indent="0">
              <a:buNone/>
            </a:pPr>
            <a:r>
              <a:rPr lang="fr-CA" noProof="1"/>
              <a:t>378         $q Margaret Munnerlyn</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125</a:t>
            </a:fld>
            <a:endParaRPr lang="fr-CA"/>
          </a:p>
        </p:txBody>
      </p:sp>
    </p:spTree>
    <p:extLst>
      <p:ext uri="{BB962C8B-B14F-4D97-AF65-F5344CB8AC3E}">
        <p14:creationId xmlns:p14="http://schemas.microsoft.com/office/powerpoint/2010/main" val="17028747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0" y="721360"/>
            <a:ext cx="9575800" cy="5486083"/>
          </a:xfrm>
        </p:spPr>
        <p:txBody>
          <a:bodyPr/>
          <a:lstStyle/>
          <a:p>
            <a:pPr marL="0" indent="0">
              <a:buNone/>
            </a:pPr>
            <a:endParaRPr lang="fr-CA"/>
          </a:p>
          <a:p>
            <a:pPr marL="0" indent="0">
              <a:buNone/>
            </a:pPr>
            <a:endParaRPr lang="fr-CA"/>
          </a:p>
          <a:p>
            <a:pPr marL="0" indent="0">
              <a:buNone/>
            </a:pPr>
            <a:endParaRPr lang="fr-CA"/>
          </a:p>
          <a:p>
            <a:pPr marL="0" indent="0">
              <a:buNone/>
            </a:pPr>
            <a:endParaRPr lang="fr-CA"/>
          </a:p>
          <a:p>
            <a:pPr marL="0" indent="0">
              <a:buNone/>
            </a:pPr>
            <a:r>
              <a:rPr lang="fr-CA"/>
              <a:t>Attributs de l’entité Œuvre </a:t>
            </a:r>
          </a:p>
          <a:p>
            <a:pPr marL="0" indent="0">
              <a:buNone/>
            </a:pPr>
            <a:r>
              <a:rPr lang="fr-CA"/>
              <a:t>dans RDA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126</a:t>
            </a:fld>
            <a:endParaRPr lang="fr-CA"/>
          </a:p>
        </p:txBody>
      </p:sp>
      <p:pic>
        <p:nvPicPr>
          <p:cNvPr id="6" name="Picture 5"/>
          <p:cNvPicPr>
            <a:picLocks noChangeAspect="1"/>
          </p:cNvPicPr>
          <p:nvPr/>
        </p:nvPicPr>
        <p:blipFill>
          <a:blip r:embed="rId3"/>
          <a:stretch>
            <a:fillRect/>
          </a:stretch>
        </p:blipFill>
        <p:spPr>
          <a:xfrm>
            <a:off x="6316868" y="243999"/>
            <a:ext cx="2650847" cy="6112352"/>
          </a:xfrm>
          <a:prstGeom prst="rect">
            <a:avLst/>
          </a:prstGeom>
        </p:spPr>
      </p:pic>
    </p:spTree>
    <p:extLst>
      <p:ext uri="{BB962C8B-B14F-4D97-AF65-F5344CB8AC3E}">
        <p14:creationId xmlns:p14="http://schemas.microsoft.com/office/powerpoint/2010/main" val="4647708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solidFill>
                  <a:prstClr val="black"/>
                </a:solidFill>
                <a:latin typeface="Calibri" panose="020F0502020204030204"/>
              </a:rPr>
              <a:t>Attributs de l’entité Œuvre</a:t>
            </a:r>
            <a:endParaRPr lang="fr-CA" sz="4000">
              <a:latin typeface="+mn-lt"/>
            </a:endParaRPr>
          </a:p>
        </p:txBody>
      </p:sp>
      <p:sp>
        <p:nvSpPr>
          <p:cNvPr id="3" name="Content Placeholder 2"/>
          <p:cNvSpPr>
            <a:spLocks noGrp="1"/>
          </p:cNvSpPr>
          <p:nvPr>
            <p:ph idx="1"/>
          </p:nvPr>
        </p:nvSpPr>
        <p:spPr/>
        <p:txBody>
          <a:bodyPr/>
          <a:lstStyle/>
          <a:p>
            <a:pPr marL="0" indent="0">
              <a:buNone/>
            </a:pPr>
            <a:r>
              <a:rPr lang="fr-CA"/>
              <a:t>     </a:t>
            </a:r>
          </a:p>
          <a:p>
            <a:pPr marL="0" indent="0">
              <a:buNone/>
            </a:pPr>
            <a:endParaRPr lang="fr-CA"/>
          </a:p>
          <a:p>
            <a:pPr marL="0" indent="0">
              <a:buNone/>
            </a:pPr>
            <a:endParaRPr lang="fr-CA"/>
          </a:p>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127</a:t>
            </a:fld>
            <a:endParaRPr lang="fr-CA"/>
          </a:p>
        </p:txBody>
      </p:sp>
      <p:sp>
        <p:nvSpPr>
          <p:cNvPr id="7" name="Rectangle 6"/>
          <p:cNvSpPr/>
          <p:nvPr/>
        </p:nvSpPr>
        <p:spPr>
          <a:xfrm>
            <a:off x="1600200" y="1825625"/>
            <a:ext cx="2438400" cy="50482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(Gone</a:t>
            </a:r>
            <a:r>
              <a:rPr lang="fr-CA" sz="1400" noProof="1"/>
              <a:t> with the wind)</a:t>
            </a:r>
            <a:endParaRPr lang="fr-CA" sz="1400" noProof="1">
              <a:cs typeface="Calibri"/>
            </a:endParaRPr>
          </a:p>
        </p:txBody>
      </p:sp>
      <p:sp>
        <p:nvSpPr>
          <p:cNvPr id="8" name="Oval 7"/>
          <p:cNvSpPr/>
          <p:nvPr/>
        </p:nvSpPr>
        <p:spPr>
          <a:xfrm>
            <a:off x="4739640" y="2573020"/>
            <a:ext cx="5156200" cy="492441"/>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dirty="0"/>
              <a:t>Titre privilégié : Gone </a:t>
            </a:r>
            <a:r>
              <a:rPr lang="fr-CA" sz="1400" noProof="1"/>
              <a:t>with the wind</a:t>
            </a:r>
            <a:endParaRPr lang="fr-CA" sz="1400" noProof="1">
              <a:cs typeface="Calibri"/>
            </a:endParaRPr>
          </a:p>
        </p:txBody>
      </p:sp>
      <p:sp>
        <p:nvSpPr>
          <p:cNvPr id="9" name="Oval 8"/>
          <p:cNvSpPr/>
          <p:nvPr/>
        </p:nvSpPr>
        <p:spPr>
          <a:xfrm>
            <a:off x="4739640" y="3200398"/>
            <a:ext cx="5156200" cy="492441"/>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Variante de titre : GWTW</a:t>
            </a:r>
          </a:p>
        </p:txBody>
      </p:sp>
      <p:sp>
        <p:nvSpPr>
          <p:cNvPr id="10" name="Oval 9"/>
          <p:cNvSpPr/>
          <p:nvPr/>
        </p:nvSpPr>
        <p:spPr>
          <a:xfrm>
            <a:off x="4826000" y="3812856"/>
            <a:ext cx="5156200" cy="492441"/>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Forme de l’œuvre : Roman</a:t>
            </a:r>
          </a:p>
        </p:txBody>
      </p:sp>
      <p:sp>
        <p:nvSpPr>
          <p:cNvPr id="11" name="Oval 10"/>
          <p:cNvSpPr/>
          <p:nvPr/>
        </p:nvSpPr>
        <p:spPr>
          <a:xfrm>
            <a:off x="4826000" y="4429756"/>
            <a:ext cx="5156200" cy="492441"/>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a:t>Date de l’œuvre : 1936</a:t>
            </a:r>
          </a:p>
        </p:txBody>
      </p:sp>
      <p:sp>
        <p:nvSpPr>
          <p:cNvPr id="12" name="Oval 11"/>
          <p:cNvSpPr/>
          <p:nvPr/>
        </p:nvSpPr>
        <p:spPr>
          <a:xfrm>
            <a:off x="4602480" y="5101584"/>
            <a:ext cx="6258560" cy="689616"/>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CA" sz="1400" dirty="0"/>
              <a:t>Historique de l’œuvre : </a:t>
            </a:r>
            <a:r>
              <a:rPr lang="en-US" sz="1400" dirty="0">
                <a:latin typeface="Calibri"/>
                <a:cs typeface="Calibri"/>
              </a:rPr>
              <a:t>Roman </a:t>
            </a:r>
            <a:r>
              <a:rPr lang="fr-CA" sz="1400" noProof="1">
                <a:latin typeface="Calibri"/>
                <a:cs typeface="Calibri"/>
              </a:rPr>
              <a:t>historique</a:t>
            </a:r>
            <a:r>
              <a:rPr lang="en-US" sz="1400" dirty="0">
                <a:latin typeface="Calibri"/>
                <a:cs typeface="Calibri"/>
              </a:rPr>
              <a:t> </a:t>
            </a:r>
            <a:r>
              <a:rPr lang="fr-CA" sz="1400" noProof="1">
                <a:latin typeface="Calibri"/>
                <a:cs typeface="Calibri"/>
              </a:rPr>
              <a:t>publié en mai 1936; a remporté le prix Pulitzer en 1937.</a:t>
            </a:r>
          </a:p>
        </p:txBody>
      </p:sp>
      <p:cxnSp>
        <p:nvCxnSpPr>
          <p:cNvPr id="14" name="Elbow Connector 13"/>
          <p:cNvCxnSpPr>
            <a:stCxn id="7" idx="2"/>
            <a:endCxn id="12" idx="2"/>
          </p:cNvCxnSpPr>
          <p:nvPr/>
        </p:nvCxnSpPr>
        <p:spPr>
          <a:xfrm rot="16200000" flipH="1">
            <a:off x="2152970" y="2996881"/>
            <a:ext cx="3115941" cy="178308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819400" y="2794555"/>
            <a:ext cx="1950720" cy="1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788920" y="3436579"/>
            <a:ext cx="1950720" cy="1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p:cNvCxnSpPr>
          <p:nvPr/>
        </p:nvCxnSpPr>
        <p:spPr>
          <a:xfrm flipH="1" flipV="1">
            <a:off x="2819400" y="4051815"/>
            <a:ext cx="2006600" cy="7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847340" y="4666317"/>
            <a:ext cx="1950720" cy="1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72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Attributs de l’entité Œuvre</a:t>
            </a:r>
            <a:br>
              <a:rPr lang="fr-CA" sz="4000">
                <a:latin typeface="+mn-lt"/>
              </a:rPr>
            </a:br>
            <a:r>
              <a:rPr lang="fr-CA" sz="4000">
                <a:latin typeface="+mn-lt"/>
              </a:rPr>
              <a:t>(Pratique courante du MARC)</a:t>
            </a:r>
          </a:p>
        </p:txBody>
      </p:sp>
      <p:sp>
        <p:nvSpPr>
          <p:cNvPr id="3" name="Content Placeholder 2"/>
          <p:cNvSpPr>
            <a:spLocks noGrp="1"/>
          </p:cNvSpPr>
          <p:nvPr>
            <p:ph idx="1"/>
          </p:nvPr>
        </p:nvSpPr>
        <p:spPr>
          <a:xfrm>
            <a:off x="1676400" y="2506662"/>
            <a:ext cx="10515600" cy="4351338"/>
          </a:xfrm>
        </p:spPr>
        <p:txBody>
          <a:bodyPr vert="horz" lIns="91440" tIns="45720" rIns="91440" bIns="45720" rtlCol="0" anchor="t">
            <a:normAutofit/>
          </a:bodyPr>
          <a:lstStyle/>
          <a:p>
            <a:pPr marL="0" indent="0">
              <a:buNone/>
            </a:pPr>
            <a:r>
              <a:rPr lang="fr-CA" dirty="0"/>
              <a:t>046        </a:t>
            </a:r>
            <a:r>
              <a:rPr lang="fr-CA" noProof="1"/>
              <a:t>$k 1936 $2 edtf</a:t>
            </a:r>
            <a:endParaRPr lang="fr-CA" noProof="1">
              <a:cs typeface="Calibri"/>
            </a:endParaRPr>
          </a:p>
          <a:p>
            <a:pPr marL="0" indent="0">
              <a:buNone/>
            </a:pPr>
            <a:r>
              <a:rPr lang="fr-CA" noProof="1"/>
              <a:t>100 1 _  … . $t Gone with the wind</a:t>
            </a:r>
            <a:endParaRPr lang="fr-CA" noProof="1">
              <a:cs typeface="Calibri"/>
            </a:endParaRPr>
          </a:p>
          <a:p>
            <a:pPr marL="0" indent="0">
              <a:buNone/>
            </a:pPr>
            <a:r>
              <a:rPr lang="fr-CA" noProof="1"/>
              <a:t>380        Romans d’amour $a Romans historiques $2 rvmgf</a:t>
            </a:r>
            <a:endParaRPr lang="fr-CA" noProof="1">
              <a:cs typeface="Calibri"/>
            </a:endParaRPr>
          </a:p>
          <a:p>
            <a:pPr marL="0" indent="0">
              <a:buNone/>
              <a:tabLst>
                <a:tab pos="1162050" algn="l"/>
              </a:tabLst>
            </a:pPr>
            <a:r>
              <a:rPr lang="fr-CA" noProof="1"/>
              <a:t>678        Roman d’amour publié en mai 1936; a remporté le prix 		Pulitzer en 1937.  </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128</a:t>
            </a:fld>
            <a:endParaRPr lang="fr-CA"/>
          </a:p>
        </p:txBody>
      </p:sp>
    </p:spTree>
    <p:extLst>
      <p:ext uri="{BB962C8B-B14F-4D97-AF65-F5344CB8AC3E}">
        <p14:creationId xmlns:p14="http://schemas.microsoft.com/office/powerpoint/2010/main" val="31484161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Lien Entité-Relation</a:t>
            </a:r>
          </a:p>
        </p:txBody>
      </p:sp>
      <p:sp>
        <p:nvSpPr>
          <p:cNvPr id="3" name="Content Placeholder 2"/>
          <p:cNvSpPr>
            <a:spLocks noGrp="1"/>
          </p:cNvSpPr>
          <p:nvPr>
            <p:ph idx="1"/>
          </p:nvPr>
        </p:nvSpPr>
        <p:spPr>
          <a:xfrm>
            <a:off x="838200" y="1856105"/>
            <a:ext cx="10515600" cy="4351338"/>
          </a:xfrm>
        </p:spPr>
        <p:txBody>
          <a:bodyPr/>
          <a:lstStyle/>
          <a:p>
            <a:pPr marL="0" indent="0">
              <a:buNone/>
            </a:pPr>
            <a:r>
              <a:rPr lang="fr-CA"/>
              <a:t>                          </a:t>
            </a:r>
          </a:p>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129</a:t>
            </a:fld>
            <a:endParaRPr lang="fr-CA"/>
          </a:p>
        </p:txBody>
      </p:sp>
      <p:sp>
        <p:nvSpPr>
          <p:cNvPr id="7" name="Rectangle 6"/>
          <p:cNvSpPr/>
          <p:nvPr/>
        </p:nvSpPr>
        <p:spPr>
          <a:xfrm>
            <a:off x="6543040" y="2296160"/>
            <a:ext cx="280416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a:t>Personne : </a:t>
            </a:r>
            <a:r>
              <a:rPr lang="fr-CA" sz="1400" i="1"/>
              <a:t>Margaret Mitchell</a:t>
            </a:r>
          </a:p>
        </p:txBody>
      </p:sp>
      <p:sp>
        <p:nvSpPr>
          <p:cNvPr id="8" name="Rectangle 7"/>
          <p:cNvSpPr/>
          <p:nvPr/>
        </p:nvSpPr>
        <p:spPr>
          <a:xfrm>
            <a:off x="2082800" y="4947920"/>
            <a:ext cx="2804160" cy="57912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CA" sz="1400" dirty="0"/>
              <a:t>Œuvre : </a:t>
            </a:r>
            <a:r>
              <a:rPr lang="fr-CA" sz="1400" i="1" dirty="0"/>
              <a:t>Gone</a:t>
            </a:r>
            <a:r>
              <a:rPr lang="fr-CA" sz="1400" i="1" noProof="1"/>
              <a:t> with the wind</a:t>
            </a:r>
            <a:endParaRPr lang="fr-CA" sz="1400" i="1" noProof="1">
              <a:cs typeface="Calibri"/>
            </a:endParaRPr>
          </a:p>
        </p:txBody>
      </p:sp>
      <p:sp>
        <p:nvSpPr>
          <p:cNvPr id="9" name="Flowchart: Decision 8"/>
          <p:cNvSpPr/>
          <p:nvPr/>
        </p:nvSpPr>
        <p:spPr>
          <a:xfrm>
            <a:off x="4785360" y="3495357"/>
            <a:ext cx="2407920" cy="772160"/>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CA" sz="1400"/>
              <a:t>créée par</a:t>
            </a:r>
          </a:p>
        </p:txBody>
      </p:sp>
      <p:cxnSp>
        <p:nvCxnSpPr>
          <p:cNvPr id="13" name="Straight Connector 12"/>
          <p:cNvCxnSpPr>
            <a:stCxn id="9" idx="1"/>
            <a:endCxn id="8" idx="0"/>
          </p:cNvCxnSpPr>
          <p:nvPr/>
        </p:nvCxnSpPr>
        <p:spPr>
          <a:xfrm flipH="1">
            <a:off x="3484880" y="3881437"/>
            <a:ext cx="1300480" cy="1066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a:endCxn id="9" idx="3"/>
          </p:cNvCxnSpPr>
          <p:nvPr/>
        </p:nvCxnSpPr>
        <p:spPr>
          <a:xfrm flipH="1">
            <a:off x="7193280" y="2875280"/>
            <a:ext cx="751840" cy="1006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79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Programme francophone des autorités de noms (PFAN)</a:t>
            </a:r>
          </a:p>
        </p:txBody>
      </p:sp>
      <p:sp>
        <p:nvSpPr>
          <p:cNvPr id="3" name="Content Placeholder 2"/>
          <p:cNvSpPr>
            <a:spLocks noGrp="1"/>
          </p:cNvSpPr>
          <p:nvPr>
            <p:ph idx="1"/>
          </p:nvPr>
        </p:nvSpPr>
        <p:spPr>
          <a:xfrm>
            <a:off x="1661746" y="2005012"/>
            <a:ext cx="9056077" cy="4351338"/>
          </a:xfrm>
        </p:spPr>
        <p:txBody>
          <a:bodyPr vert="horz" lIns="91440" tIns="45720" rIns="91440" bIns="45720" rtlCol="0" anchor="t">
            <a:normAutofit fontScale="85000" lnSpcReduction="10000"/>
          </a:bodyPr>
          <a:lstStyle/>
          <a:p>
            <a:r>
              <a:rPr lang="fr-CA"/>
              <a:t>Plus de 13 membres</a:t>
            </a:r>
          </a:p>
          <a:p>
            <a:pPr marL="0" indent="0">
              <a:buNone/>
              <a:tabLst>
                <a:tab pos="452438" algn="l"/>
              </a:tabLst>
            </a:pPr>
            <a:r>
              <a:rPr lang="fr-CA" sz="2000"/>
              <a:t>	- Bibliothèques universitaires membres de la plateforme partagée de services (PPS)</a:t>
            </a:r>
          </a:p>
          <a:p>
            <a:pPr marL="0" indent="0">
              <a:buNone/>
              <a:tabLst>
                <a:tab pos="452438" algn="l"/>
              </a:tabLst>
            </a:pPr>
            <a:r>
              <a:rPr lang="fr-CA" sz="2000"/>
              <a:t>   	- Bibliothèques nationales (BAC, BAnQ)</a:t>
            </a:r>
          </a:p>
          <a:p>
            <a:pPr>
              <a:spcBef>
                <a:spcPts val="1800"/>
              </a:spcBef>
            </a:pPr>
            <a:r>
              <a:rPr lang="fr-CA"/>
              <a:t>Autorités de langue française</a:t>
            </a:r>
          </a:p>
          <a:p>
            <a:pPr>
              <a:spcBef>
                <a:spcPts val="1800"/>
              </a:spcBef>
            </a:pPr>
            <a:r>
              <a:rPr lang="fr-CA"/>
              <a:t>Le fichier de base est celui de BAC auquel se sont ajoutés des versements provenant des fichiers des autres participants</a:t>
            </a:r>
          </a:p>
          <a:p>
            <a:pPr>
              <a:spcBef>
                <a:spcPts val="1800"/>
              </a:spcBef>
            </a:pPr>
            <a:r>
              <a:rPr lang="fr-CA"/>
              <a:t>2 comités ont été formés pour mettre en place le fichier d’autorités de noms : le Comité directeur et le Comité des normes</a:t>
            </a:r>
          </a:p>
          <a:p>
            <a:pPr>
              <a:spcBef>
                <a:spcPts val="1800"/>
              </a:spcBef>
            </a:pPr>
            <a:r>
              <a:rPr lang="fr-CA"/>
              <a:t>1 groupe de travail : GT-BUQ-Autorités</a:t>
            </a:r>
          </a:p>
          <a:p>
            <a:pPr>
              <a:spcBef>
                <a:spcPts val="1800"/>
              </a:spcBef>
            </a:pPr>
            <a:r>
              <a:rPr lang="fr-CA"/>
              <a:t>WMS et fichier local pour BAnQ</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13</a:t>
            </a:fld>
            <a:endParaRPr lang="fr-CA"/>
          </a:p>
        </p:txBody>
      </p:sp>
    </p:spTree>
    <p:extLst>
      <p:ext uri="{BB962C8B-B14F-4D97-AF65-F5344CB8AC3E}">
        <p14:creationId xmlns:p14="http://schemas.microsoft.com/office/powerpoint/2010/main" val="21970153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Lien dans le MARC</a:t>
            </a:r>
          </a:p>
        </p:txBody>
      </p:sp>
      <p:sp>
        <p:nvSpPr>
          <p:cNvPr id="3" name="Content Placeholder 2"/>
          <p:cNvSpPr>
            <a:spLocks noGrp="1"/>
          </p:cNvSpPr>
          <p:nvPr>
            <p:ph idx="1"/>
          </p:nvPr>
        </p:nvSpPr>
        <p:spPr/>
        <p:txBody>
          <a:bodyPr/>
          <a:lstStyle/>
          <a:p>
            <a:pPr marL="0" indent="0">
              <a:buNone/>
            </a:pPr>
            <a:endParaRPr lang="fr-CA"/>
          </a:p>
          <a:p>
            <a:pPr marL="0" indent="0">
              <a:buNone/>
            </a:pPr>
            <a:endParaRPr lang="fr-CA"/>
          </a:p>
          <a:p>
            <a:pPr marL="0" indent="0">
              <a:buNone/>
            </a:pPr>
            <a:r>
              <a:rPr lang="fr-CA"/>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130</a:t>
            </a:fld>
            <a:endParaRPr lang="fr-CA"/>
          </a:p>
        </p:txBody>
      </p:sp>
      <p:sp>
        <p:nvSpPr>
          <p:cNvPr id="6" name="Rectangle 5"/>
          <p:cNvSpPr/>
          <p:nvPr/>
        </p:nvSpPr>
        <p:spPr>
          <a:xfrm>
            <a:off x="6197600" y="1646238"/>
            <a:ext cx="5008880" cy="1820293"/>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fr-CA" dirty="0"/>
              <a:t>Notice d’autorité pour l’entité Œuvre</a:t>
            </a:r>
          </a:p>
          <a:p>
            <a:pPr>
              <a:lnSpc>
                <a:spcPts val="100"/>
              </a:lnSpc>
              <a:spcAft>
                <a:spcPts val="600"/>
              </a:spcAft>
            </a:pPr>
            <a:endParaRPr lang="fr-CA">
              <a:cs typeface="Calibri"/>
            </a:endParaRPr>
          </a:p>
          <a:p>
            <a:pPr marL="342900" indent="-342900">
              <a:spcBef>
                <a:spcPct val="20000"/>
              </a:spcBef>
              <a:buClr>
                <a:schemeClr val="bg2"/>
              </a:buClr>
              <a:buSzPct val="75000"/>
              <a:defRPr/>
            </a:pPr>
            <a:r>
              <a:rPr lang="en-US" sz="1400" kern="0" dirty="0"/>
              <a:t>046	    $k 1936 $2 </a:t>
            </a:r>
            <a:r>
              <a:rPr lang="en-US" sz="1400" kern="0" noProof="1"/>
              <a:t>edtf</a:t>
            </a:r>
            <a:endParaRPr lang="en-US" sz="1400" kern="0" noProof="1">
              <a:cs typeface="Calibri"/>
            </a:endParaRPr>
          </a:p>
          <a:p>
            <a:pPr marL="342900" indent="-342900">
              <a:spcBef>
                <a:spcPct val="20000"/>
              </a:spcBef>
              <a:buClr>
                <a:schemeClr val="bg2"/>
              </a:buClr>
              <a:buSzPct val="75000"/>
              <a:defRPr/>
            </a:pPr>
            <a:r>
              <a:rPr lang="en-US" sz="1400" kern="0" noProof="1"/>
              <a:t>100 1_  </a:t>
            </a:r>
            <a:r>
              <a:rPr lang="en-US" sz="1400" kern="0" noProof="1">
                <a:solidFill>
                  <a:srgbClr val="FF0000"/>
                </a:solidFill>
              </a:rPr>
              <a:t>Mitchell, Margaret, $d 1900-1949</a:t>
            </a:r>
            <a:r>
              <a:rPr lang="en-US" sz="1400" kern="0" noProof="1"/>
              <a:t>. $t Gone with the wind</a:t>
            </a:r>
            <a:endParaRPr lang="en-US" sz="1400" kern="0" noProof="1">
              <a:cs typeface="Calibri"/>
            </a:endParaRPr>
          </a:p>
          <a:p>
            <a:pPr marL="342900" indent="-342900">
              <a:spcBef>
                <a:spcPct val="20000"/>
              </a:spcBef>
              <a:buClr>
                <a:schemeClr val="bg2"/>
              </a:buClr>
              <a:buSzPct val="75000"/>
              <a:defRPr/>
            </a:pPr>
            <a:r>
              <a:rPr lang="en-US" sz="1400" kern="0" noProof="1"/>
              <a:t>380	     Romans d’amour $a Romans historiques $2 rvmgf</a:t>
            </a:r>
            <a:endParaRPr lang="en-US" sz="1400" kern="0" noProof="1">
              <a:cs typeface="Calibri"/>
            </a:endParaRPr>
          </a:p>
          <a:p>
            <a:pPr marL="342900" indent="-342900">
              <a:spcBef>
                <a:spcPct val="20000"/>
              </a:spcBef>
              <a:buClr>
                <a:schemeClr val="bg2"/>
              </a:buClr>
              <a:buSzPct val="75000"/>
              <a:tabLst>
                <a:tab pos="450850" algn="l"/>
              </a:tabLst>
              <a:defRPr/>
            </a:pPr>
            <a:r>
              <a:rPr lang="en-US" sz="1400" kern="0" noProof="1"/>
              <a:t>678	    Roman historique publié en mai 1936; a remporté le  prix 		 Pulitzer en 1937.</a:t>
            </a:r>
            <a:endParaRPr lang="en-US" sz="1400" kern="0" noProof="1">
              <a:cs typeface="Calibri"/>
            </a:endParaRPr>
          </a:p>
        </p:txBody>
      </p:sp>
      <p:sp>
        <p:nvSpPr>
          <p:cNvPr id="7" name="Rectangle 6"/>
          <p:cNvSpPr/>
          <p:nvPr/>
        </p:nvSpPr>
        <p:spPr>
          <a:xfrm>
            <a:off x="1087120" y="4511040"/>
            <a:ext cx="5008880" cy="2111217"/>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fr-CA" dirty="0"/>
              <a:t>Notice d’autorité pour l’entité Personne</a:t>
            </a:r>
          </a:p>
          <a:p>
            <a:pPr>
              <a:lnSpc>
                <a:spcPts val="100"/>
              </a:lnSpc>
              <a:spcAft>
                <a:spcPts val="600"/>
              </a:spcAft>
            </a:pPr>
            <a:endParaRPr lang="fr-CA" dirty="0">
              <a:cs typeface="Calibri"/>
            </a:endParaRPr>
          </a:p>
          <a:p>
            <a:pPr marL="342900" indent="-342900">
              <a:spcBef>
                <a:spcPct val="20000"/>
              </a:spcBef>
              <a:buClr>
                <a:schemeClr val="bg2"/>
              </a:buClr>
              <a:buSzPct val="75000"/>
            </a:pPr>
            <a:r>
              <a:rPr lang="en-US" sz="1400" dirty="0">
                <a:latin typeface="Calibri"/>
                <a:cs typeface="Calibri"/>
              </a:rPr>
              <a:t>046	      </a:t>
            </a:r>
            <a:r>
              <a:rPr lang="en-US" sz="1400" noProof="1">
                <a:latin typeface="Calibri"/>
                <a:cs typeface="Calibri"/>
              </a:rPr>
              <a:t>$f 1900-11-08 $g 1949-08-16 $2 edtf</a:t>
            </a:r>
          </a:p>
          <a:p>
            <a:pPr marL="342900" indent="-342900">
              <a:spcBef>
                <a:spcPct val="20000"/>
              </a:spcBef>
              <a:buClr>
                <a:schemeClr val="bg2"/>
              </a:buClr>
              <a:buSzPct val="75000"/>
            </a:pPr>
            <a:r>
              <a:rPr lang="en-US" sz="1400" noProof="1">
                <a:latin typeface="Calibri"/>
                <a:cs typeface="Calibri"/>
              </a:rPr>
              <a:t>100 1_   </a:t>
            </a:r>
            <a:r>
              <a:rPr lang="en-US" sz="1400" noProof="1">
                <a:solidFill>
                  <a:srgbClr val="FF0000"/>
                </a:solidFill>
                <a:latin typeface="Calibri"/>
                <a:cs typeface="Calibri"/>
              </a:rPr>
              <a:t>Mitchell, Margaret, $d 1900-1949</a:t>
            </a:r>
          </a:p>
          <a:p>
            <a:pPr marL="342900" indent="-342900">
              <a:spcBef>
                <a:spcPct val="20000"/>
              </a:spcBef>
              <a:buClr>
                <a:schemeClr val="bg2"/>
              </a:buClr>
              <a:buSzPct val="75000"/>
            </a:pPr>
            <a:r>
              <a:rPr lang="en-US" sz="1400" noProof="1">
                <a:latin typeface="Calibri"/>
                <a:cs typeface="Calibri"/>
              </a:rPr>
              <a:t>400 1_   Marsh, John Robert, $c Mrs., $d 1900-1949</a:t>
            </a:r>
          </a:p>
          <a:p>
            <a:pPr marL="342900" indent="-342900">
              <a:spcBef>
                <a:spcPct val="20000"/>
              </a:spcBef>
              <a:buClr>
                <a:schemeClr val="bg2"/>
              </a:buClr>
              <a:buSzPct val="75000"/>
            </a:pPr>
            <a:r>
              <a:rPr lang="en-US" sz="1400" noProof="1">
                <a:latin typeface="Calibri"/>
                <a:cs typeface="Calibri"/>
              </a:rPr>
              <a:t>370	      Atlanta (Géorgie) $2 lacnaf</a:t>
            </a:r>
          </a:p>
          <a:p>
            <a:pPr marL="342900" indent="-342900">
              <a:spcBef>
                <a:spcPct val="20000"/>
              </a:spcBef>
              <a:buClr>
                <a:schemeClr val="bg2"/>
              </a:buClr>
              <a:buSzPct val="75000"/>
            </a:pPr>
            <a:r>
              <a:rPr lang="en-US" sz="1400" noProof="1">
                <a:latin typeface="Calibri"/>
                <a:cs typeface="Calibri"/>
              </a:rPr>
              <a:t>375        féminin</a:t>
            </a:r>
          </a:p>
          <a:p>
            <a:pPr marL="342900" indent="-342900">
              <a:spcBef>
                <a:spcPct val="20000"/>
              </a:spcBef>
              <a:buClr>
                <a:schemeClr val="bg2"/>
              </a:buClr>
              <a:buSzPct val="75000"/>
            </a:pPr>
            <a:r>
              <a:rPr lang="en-US" sz="1400" noProof="1">
                <a:latin typeface="Calibri"/>
                <a:cs typeface="Calibri"/>
              </a:rPr>
              <a:t>377	      eng</a:t>
            </a:r>
          </a:p>
          <a:p>
            <a:pPr marL="342900" indent="-342900">
              <a:spcBef>
                <a:spcPct val="20000"/>
              </a:spcBef>
              <a:buClr>
                <a:schemeClr val="bg2"/>
              </a:buClr>
              <a:buSzPct val="75000"/>
            </a:pPr>
            <a:r>
              <a:rPr lang="en-US" sz="1400" noProof="1">
                <a:latin typeface="Calibri"/>
                <a:cs typeface="Calibri"/>
              </a:rPr>
              <a:t>378	     $q Margaret Munnerlyn</a:t>
            </a:r>
          </a:p>
        </p:txBody>
      </p:sp>
      <p:sp>
        <p:nvSpPr>
          <p:cNvPr id="8" name="Rectangle 7"/>
          <p:cNvSpPr/>
          <p:nvPr/>
        </p:nvSpPr>
        <p:spPr>
          <a:xfrm>
            <a:off x="2082800" y="3627120"/>
            <a:ext cx="3413760" cy="4452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rgbClr val="C00000"/>
                </a:solidFill>
              </a:rPr>
              <a:t>Mitchell, Margaret, $d 1900-1949</a:t>
            </a:r>
          </a:p>
        </p:txBody>
      </p:sp>
      <p:cxnSp>
        <p:nvCxnSpPr>
          <p:cNvPr id="13" name="Straight Arrow Connector 12"/>
          <p:cNvCxnSpPr>
            <a:stCxn id="8" idx="0"/>
          </p:cNvCxnSpPr>
          <p:nvPr/>
        </p:nvCxnSpPr>
        <p:spPr>
          <a:xfrm flipV="1">
            <a:off x="3789680" y="2465705"/>
            <a:ext cx="3129280" cy="11614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flipH="1">
            <a:off x="3495040" y="4072414"/>
            <a:ext cx="294640" cy="10888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610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Tâches des utilisateurs de FRBR/FRAD</a:t>
            </a:r>
          </a:p>
        </p:txBody>
      </p:sp>
      <p:sp>
        <p:nvSpPr>
          <p:cNvPr id="3" name="Content Placeholder 2"/>
          <p:cNvSpPr>
            <a:spLocks noGrp="1"/>
          </p:cNvSpPr>
          <p:nvPr>
            <p:ph idx="1"/>
          </p:nvPr>
        </p:nvSpPr>
        <p:spPr>
          <a:xfrm>
            <a:off x="2204720" y="1825625"/>
            <a:ext cx="9149080" cy="4351338"/>
          </a:xfrm>
        </p:spPr>
        <p:txBody>
          <a:bodyPr vert="horz" lIns="91440" tIns="45720" rIns="91440" bIns="45720" rtlCol="0" anchor="t">
            <a:normAutofit/>
          </a:bodyPr>
          <a:lstStyle/>
          <a:p>
            <a:r>
              <a:rPr lang="fr-CA"/>
              <a:t>Trouver</a:t>
            </a:r>
          </a:p>
          <a:p>
            <a:r>
              <a:rPr lang="fr-CA"/>
              <a:t>Identifier </a:t>
            </a:r>
          </a:p>
          <a:p>
            <a:r>
              <a:rPr lang="fr-CA"/>
              <a:t>Sélectionner</a:t>
            </a:r>
          </a:p>
          <a:p>
            <a:r>
              <a:rPr lang="fr-CA"/>
              <a:t>Obtenir</a:t>
            </a:r>
          </a:p>
          <a:p>
            <a:r>
              <a:rPr lang="fr-CA"/>
              <a:t>Contextualiser</a:t>
            </a:r>
            <a:endParaRPr lang="fr-CA">
              <a:cs typeface="Calibri"/>
            </a:endParaRPr>
          </a:p>
          <a:p>
            <a:r>
              <a:rPr lang="fr-CA"/>
              <a:t>Justifier</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131</a:t>
            </a:fld>
            <a:endParaRPr lang="fr-CA"/>
          </a:p>
        </p:txBody>
      </p:sp>
    </p:spTree>
    <p:extLst>
      <p:ext uri="{BB962C8B-B14F-4D97-AF65-F5344CB8AC3E}">
        <p14:creationId xmlns:p14="http://schemas.microsoft.com/office/powerpoint/2010/main" val="13523594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Format MARC pour les vedettes d’autorité</a:t>
            </a:r>
          </a:p>
        </p:txBody>
      </p:sp>
      <p:sp>
        <p:nvSpPr>
          <p:cNvPr id="3" name="Content Placeholder 2"/>
          <p:cNvSpPr>
            <a:spLocks noGrp="1"/>
          </p:cNvSpPr>
          <p:nvPr>
            <p:ph idx="1"/>
          </p:nvPr>
        </p:nvSpPr>
        <p:spPr>
          <a:xfrm>
            <a:off x="1838960" y="1825625"/>
            <a:ext cx="8605520" cy="4351338"/>
          </a:xfrm>
        </p:spPr>
        <p:txBody>
          <a:bodyPr/>
          <a:lstStyle/>
          <a:p>
            <a:pPr marL="0" indent="0" algn="ctr">
              <a:buNone/>
            </a:pPr>
            <a:endParaRPr lang="fr-CA"/>
          </a:p>
          <a:p>
            <a:pPr marL="0" indent="0" algn="ctr">
              <a:buNone/>
            </a:pPr>
            <a:endParaRPr lang="fr-CA"/>
          </a:p>
          <a:p>
            <a:pPr marL="0" indent="0" algn="ctr">
              <a:buNone/>
            </a:pPr>
            <a:r>
              <a:rPr lang="fr-CA"/>
              <a:t>Dans la pratique du PFAN, les descriptions des personnes, des familles, des collectivités, des œuvres et des expressions sont créées dans le Format MARC 21 Vedettes d’autorité.</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132</a:t>
            </a:fld>
            <a:endParaRPr lang="fr-CA"/>
          </a:p>
        </p:txBody>
      </p:sp>
    </p:spTree>
    <p:extLst>
      <p:ext uri="{BB962C8B-B14F-4D97-AF65-F5344CB8AC3E}">
        <p14:creationId xmlns:p14="http://schemas.microsoft.com/office/powerpoint/2010/main" val="35536288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Structure du MARC pour les autorités</a:t>
            </a:r>
          </a:p>
        </p:txBody>
      </p:sp>
      <p:sp>
        <p:nvSpPr>
          <p:cNvPr id="3" name="Content Placeholder 2"/>
          <p:cNvSpPr>
            <a:spLocks noGrp="1"/>
          </p:cNvSpPr>
          <p:nvPr>
            <p:ph idx="1"/>
          </p:nvPr>
        </p:nvSpPr>
        <p:spPr>
          <a:xfrm>
            <a:off x="1950720" y="1825625"/>
            <a:ext cx="8737600" cy="4351338"/>
          </a:xfrm>
        </p:spPr>
        <p:txBody>
          <a:bodyPr/>
          <a:lstStyle/>
          <a:p>
            <a:r>
              <a:rPr lang="fr-CA"/>
              <a:t>Zones</a:t>
            </a:r>
          </a:p>
          <a:p>
            <a:pPr marL="0" indent="0">
              <a:buNone/>
            </a:pPr>
            <a:r>
              <a:rPr lang="fr-CA"/>
              <a:t>   - Les zones sont les divisions de la notice</a:t>
            </a:r>
          </a:p>
          <a:p>
            <a:pPr marL="0" indent="0">
              <a:buNone/>
            </a:pPr>
            <a:r>
              <a:rPr lang="fr-CA"/>
              <a:t>   - Étiquette</a:t>
            </a:r>
          </a:p>
          <a:p>
            <a:pPr lvl="1"/>
            <a:r>
              <a:rPr lang="fr-CA"/>
              <a:t>Une séquence de trois chiffres nommant la zone  </a:t>
            </a:r>
          </a:p>
          <a:p>
            <a:pPr marL="0" indent="0">
              <a:buNone/>
            </a:pPr>
            <a:r>
              <a:rPr lang="fr-CA"/>
              <a:t>   - Indicateurs</a:t>
            </a:r>
          </a:p>
          <a:p>
            <a:pPr lvl="1"/>
            <a:r>
              <a:rPr lang="fr-CA"/>
              <a:t>Deux caractères donnant des instructions sur le traitement pour la zone</a:t>
            </a:r>
          </a:p>
          <a:p>
            <a:pPr marL="0" indent="0">
              <a:buNone/>
            </a:pPr>
            <a:r>
              <a:rPr lang="fr-CA"/>
              <a:t>   - Sous-zones</a:t>
            </a:r>
          </a:p>
          <a:p>
            <a:pPr lvl="1"/>
            <a:r>
              <a:rPr lang="fr-CA"/>
              <a:t>Division de la zone dans différents types de données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133</a:t>
            </a:fld>
            <a:endParaRPr lang="fr-CA"/>
          </a:p>
        </p:txBody>
      </p:sp>
    </p:spTree>
    <p:extLst>
      <p:ext uri="{BB962C8B-B14F-4D97-AF65-F5344CB8AC3E}">
        <p14:creationId xmlns:p14="http://schemas.microsoft.com/office/powerpoint/2010/main" val="31674118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Structure du MARC pour les autorités</a:t>
            </a:r>
          </a:p>
        </p:txBody>
      </p:sp>
      <p:sp>
        <p:nvSpPr>
          <p:cNvPr id="3" name="Content Placeholder 2"/>
          <p:cNvSpPr>
            <a:spLocks noGrp="1"/>
          </p:cNvSpPr>
          <p:nvPr>
            <p:ph idx="1"/>
          </p:nvPr>
        </p:nvSpPr>
        <p:spPr>
          <a:xfrm>
            <a:off x="1686560" y="1825625"/>
            <a:ext cx="8605520" cy="4351338"/>
          </a:xfrm>
        </p:spPr>
        <p:txBody>
          <a:bodyPr/>
          <a:lstStyle/>
          <a:p>
            <a:r>
              <a:rPr lang="fr-CA"/>
              <a:t>0XX – zones de contrôle, numéros normalisés, etc.</a:t>
            </a:r>
          </a:p>
          <a:p>
            <a:r>
              <a:rPr lang="fr-CA"/>
              <a:t>1XX – le point d’accès autorisé (un seul est permis)</a:t>
            </a:r>
          </a:p>
          <a:p>
            <a:r>
              <a:rPr lang="fr-CA"/>
              <a:t>3XX – là où la majorité des attributs des entités de RDA</a:t>
            </a:r>
          </a:p>
          <a:p>
            <a:pPr marL="0" indent="0">
              <a:spcBef>
                <a:spcPts val="0"/>
              </a:spcBef>
              <a:buNone/>
            </a:pPr>
            <a:r>
              <a:rPr lang="fr-CA"/>
              <a:t>              sont enregistrés</a:t>
            </a:r>
          </a:p>
          <a:p>
            <a:r>
              <a:rPr lang="fr-CA"/>
              <a:t>4XX – variantes de point d’accès</a:t>
            </a:r>
          </a:p>
          <a:p>
            <a:r>
              <a:rPr lang="fr-CA"/>
              <a:t>5XX – liens aux entités en relation</a:t>
            </a:r>
          </a:p>
          <a:p>
            <a:r>
              <a:rPr lang="fr-CA"/>
              <a:t>6XX – traitement des notes et des collections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134</a:t>
            </a:fld>
            <a:endParaRPr lang="fr-CA"/>
          </a:p>
        </p:txBody>
      </p:sp>
    </p:spTree>
    <p:extLst>
      <p:ext uri="{BB962C8B-B14F-4D97-AF65-F5344CB8AC3E}">
        <p14:creationId xmlns:p14="http://schemas.microsoft.com/office/powerpoint/2010/main" val="25914280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Structure du MARC pour les autorités </a:t>
            </a:r>
          </a:p>
        </p:txBody>
      </p:sp>
      <p:sp>
        <p:nvSpPr>
          <p:cNvPr id="3" name="Content Placeholder 2"/>
          <p:cNvSpPr>
            <a:spLocks noGrp="1"/>
          </p:cNvSpPr>
          <p:nvPr>
            <p:ph idx="1"/>
          </p:nvPr>
        </p:nvSpPr>
        <p:spPr>
          <a:xfrm>
            <a:off x="1758462" y="1825625"/>
            <a:ext cx="9595338" cy="4351338"/>
          </a:xfrm>
        </p:spPr>
        <p:txBody>
          <a:bodyPr>
            <a:normAutofit lnSpcReduction="10000"/>
          </a:bodyPr>
          <a:lstStyle/>
          <a:p>
            <a:r>
              <a:rPr lang="fr-CA"/>
              <a:t>X00 – Personnes et familles</a:t>
            </a:r>
          </a:p>
          <a:p>
            <a:pPr marL="622300" indent="-393700"/>
            <a:r>
              <a:rPr lang="fr-CA" sz="2000"/>
              <a:t>Également les œuvres ou les expressions avec une personne ou une famille comme créatrice</a:t>
            </a:r>
          </a:p>
          <a:p>
            <a:pPr indent="0">
              <a:buNone/>
            </a:pPr>
            <a:endParaRPr lang="fr-CA" sz="1600"/>
          </a:p>
          <a:p>
            <a:pPr marL="234000" indent="-234000">
              <a:spcBef>
                <a:spcPts val="0"/>
              </a:spcBef>
            </a:pPr>
            <a:r>
              <a:rPr lang="fr-CA"/>
              <a:t>X10 – Collectivités</a:t>
            </a:r>
          </a:p>
          <a:p>
            <a:pPr indent="0"/>
            <a:r>
              <a:rPr lang="fr-CA" sz="2000"/>
              <a:t>     Également les œuvres ou les expressions avec une collectivité comme créatrice</a:t>
            </a:r>
          </a:p>
          <a:p>
            <a:pPr indent="0">
              <a:spcBef>
                <a:spcPts val="0"/>
              </a:spcBef>
              <a:buNone/>
            </a:pPr>
            <a:endParaRPr lang="fr-CA" sz="1600"/>
          </a:p>
          <a:p>
            <a:pPr marL="234000" indent="-234000">
              <a:spcBef>
                <a:spcPts val="0"/>
              </a:spcBef>
            </a:pPr>
            <a:r>
              <a:rPr lang="fr-CA"/>
              <a:t>X11 – Réunions, événements, expéditions, etc.</a:t>
            </a:r>
          </a:p>
          <a:p>
            <a:pPr indent="0"/>
            <a:r>
              <a:rPr lang="fr-CA" sz="2000"/>
              <a:t>     Également les œuvres ou les expressions avec une réunion (etc.) comme créatrice</a:t>
            </a:r>
          </a:p>
          <a:p>
            <a:pPr indent="0">
              <a:spcBef>
                <a:spcPts val="0"/>
              </a:spcBef>
              <a:buNone/>
            </a:pPr>
            <a:endParaRPr lang="fr-CA" sz="1600"/>
          </a:p>
          <a:p>
            <a:pPr marL="234000" indent="-234000">
              <a:spcBef>
                <a:spcPts val="0"/>
              </a:spcBef>
            </a:pPr>
            <a:r>
              <a:rPr lang="fr-CA"/>
              <a:t>X30 – Œuvres ou expressions sans créateur explicite</a:t>
            </a:r>
          </a:p>
          <a:p>
            <a:pPr marL="234000" indent="-234000"/>
            <a:r>
              <a:rPr lang="fr-CA"/>
              <a:t>X51 – Entités géographiques</a:t>
            </a:r>
          </a:p>
          <a:p>
            <a:pPr indent="0">
              <a:buNone/>
            </a:pPr>
            <a:endParaRPr lang="fr-CA" sz="160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135</a:t>
            </a:fld>
            <a:endParaRPr lang="fr-CA"/>
          </a:p>
        </p:txBody>
      </p:sp>
    </p:spTree>
    <p:extLst>
      <p:ext uri="{BB962C8B-B14F-4D97-AF65-F5344CB8AC3E}">
        <p14:creationId xmlns:p14="http://schemas.microsoft.com/office/powerpoint/2010/main" val="1968836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Structure du MARC pour les autorités : Quiz</a:t>
            </a:r>
          </a:p>
        </p:txBody>
      </p:sp>
      <p:sp>
        <p:nvSpPr>
          <p:cNvPr id="3" name="Content Placeholder 2"/>
          <p:cNvSpPr>
            <a:spLocks noGrp="1"/>
          </p:cNvSpPr>
          <p:nvPr>
            <p:ph idx="1"/>
          </p:nvPr>
        </p:nvSpPr>
        <p:spPr>
          <a:xfrm>
            <a:off x="1565030" y="1825625"/>
            <a:ext cx="9788769" cy="4351338"/>
          </a:xfrm>
        </p:spPr>
        <p:txBody>
          <a:bodyPr/>
          <a:lstStyle/>
          <a:p>
            <a:pPr marL="0" indent="0">
              <a:buNone/>
            </a:pPr>
            <a:r>
              <a:rPr lang="fr-CA">
                <a:solidFill>
                  <a:schemeClr val="accent1">
                    <a:lumMod val="75000"/>
                  </a:schemeClr>
                </a:solidFill>
              </a:rPr>
              <a:t>____</a:t>
            </a:r>
            <a:r>
              <a:rPr lang="fr-CA"/>
              <a:t>   =   point d’accès autorisé pour une personne</a:t>
            </a:r>
          </a:p>
          <a:p>
            <a:pPr marL="0" indent="0">
              <a:spcBef>
                <a:spcPts val="1800"/>
              </a:spcBef>
              <a:buNone/>
            </a:pPr>
            <a:r>
              <a:rPr lang="fr-CA">
                <a:solidFill>
                  <a:schemeClr val="accent1">
                    <a:lumMod val="75000"/>
                  </a:schemeClr>
                </a:solidFill>
              </a:rPr>
              <a:t>____</a:t>
            </a:r>
            <a:r>
              <a:rPr lang="fr-CA"/>
              <a:t>   =   variante de points d’accès pour une collectivité</a:t>
            </a:r>
          </a:p>
          <a:p>
            <a:pPr marL="0" indent="0">
              <a:spcBef>
                <a:spcPts val="1800"/>
              </a:spcBef>
              <a:buNone/>
            </a:pPr>
            <a:r>
              <a:rPr lang="fr-CA">
                <a:solidFill>
                  <a:schemeClr val="accent1">
                    <a:lumMod val="75000"/>
                  </a:schemeClr>
                </a:solidFill>
              </a:rPr>
              <a:t>____</a:t>
            </a:r>
            <a:r>
              <a:rPr lang="fr-CA"/>
              <a:t>   =   lien à une réunion en relation (etc.)</a:t>
            </a:r>
          </a:p>
          <a:p>
            <a:pPr marL="0" indent="0">
              <a:spcBef>
                <a:spcPts val="1800"/>
              </a:spcBef>
              <a:buNone/>
            </a:pPr>
            <a:r>
              <a:rPr lang="fr-CA">
                <a:solidFill>
                  <a:schemeClr val="accent1">
                    <a:lumMod val="75000"/>
                  </a:schemeClr>
                </a:solidFill>
              </a:rPr>
              <a:t>____</a:t>
            </a:r>
            <a:r>
              <a:rPr lang="fr-CA"/>
              <a:t>   =   variante de points d’accès (sans un créateur explicite) </a:t>
            </a:r>
          </a:p>
          <a:p>
            <a:pPr marL="0" indent="0">
              <a:spcBef>
                <a:spcPts val="0"/>
              </a:spcBef>
              <a:buNone/>
            </a:pPr>
            <a:r>
              <a:rPr lang="fr-CA"/>
              <a:t>                 pour une œuvre ou une expression</a:t>
            </a:r>
          </a:p>
          <a:p>
            <a:pPr marL="0" indent="0">
              <a:spcBef>
                <a:spcPts val="1800"/>
              </a:spcBef>
              <a:buNone/>
            </a:pPr>
            <a:r>
              <a:rPr lang="fr-CA">
                <a:solidFill>
                  <a:schemeClr val="accent1">
                    <a:lumMod val="75000"/>
                  </a:schemeClr>
                </a:solidFill>
              </a:rPr>
              <a:t>____ </a:t>
            </a:r>
            <a:r>
              <a:rPr lang="fr-CA"/>
              <a:t>  =   point d’accès autorisé pour une entité géographique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136</a:t>
            </a:fld>
            <a:endParaRPr lang="fr-CA"/>
          </a:p>
        </p:txBody>
      </p:sp>
    </p:spTree>
    <p:extLst>
      <p:ext uri="{BB962C8B-B14F-4D97-AF65-F5344CB8AC3E}">
        <p14:creationId xmlns:p14="http://schemas.microsoft.com/office/powerpoint/2010/main" val="23078934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Structure du MARC pour les autorités: Quiz</a:t>
            </a:r>
          </a:p>
        </p:txBody>
      </p:sp>
      <p:sp>
        <p:nvSpPr>
          <p:cNvPr id="3" name="Content Placeholder 2"/>
          <p:cNvSpPr>
            <a:spLocks noGrp="1"/>
          </p:cNvSpPr>
          <p:nvPr>
            <p:ph idx="1"/>
          </p:nvPr>
        </p:nvSpPr>
        <p:spPr>
          <a:xfrm>
            <a:off x="2133600" y="1825625"/>
            <a:ext cx="9220200" cy="4230618"/>
          </a:xfrm>
        </p:spPr>
        <p:txBody>
          <a:bodyPr/>
          <a:lstStyle/>
          <a:p>
            <a:pPr marL="0" indent="0">
              <a:buNone/>
            </a:pPr>
            <a:r>
              <a:rPr lang="fr-CA"/>
              <a:t>=   point d’accès autorisé pour une personne</a:t>
            </a:r>
          </a:p>
          <a:p>
            <a:pPr marL="0" indent="0">
              <a:spcBef>
                <a:spcPts val="1800"/>
              </a:spcBef>
              <a:buNone/>
            </a:pPr>
            <a:r>
              <a:rPr lang="fr-CA"/>
              <a:t>=   variante de points d’accès pour une collectivité</a:t>
            </a:r>
          </a:p>
          <a:p>
            <a:pPr marL="0" indent="0">
              <a:spcBef>
                <a:spcPts val="1800"/>
              </a:spcBef>
              <a:buNone/>
            </a:pPr>
            <a:r>
              <a:rPr lang="fr-CA"/>
              <a:t>=   lien à une réunion en relation (etc.)</a:t>
            </a:r>
          </a:p>
          <a:p>
            <a:pPr marL="0" indent="0">
              <a:spcBef>
                <a:spcPts val="1800"/>
              </a:spcBef>
              <a:buNone/>
            </a:pPr>
            <a:r>
              <a:rPr lang="fr-CA"/>
              <a:t>=   variante de points d’accès (sans un créateur explicite) </a:t>
            </a:r>
          </a:p>
          <a:p>
            <a:pPr marL="0" indent="0">
              <a:spcBef>
                <a:spcPts val="0"/>
              </a:spcBef>
              <a:buNone/>
            </a:pPr>
            <a:r>
              <a:rPr lang="fr-CA"/>
              <a:t>               pour une œuvre ou une expression</a:t>
            </a:r>
          </a:p>
          <a:p>
            <a:pPr marL="0" indent="0">
              <a:spcBef>
                <a:spcPts val="1800"/>
              </a:spcBef>
              <a:buNone/>
            </a:pPr>
            <a:r>
              <a:rPr lang="fr-CA"/>
              <a:t>=   point d’accès autorisé pour une entité géographique</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137</a:t>
            </a:fld>
            <a:endParaRPr lang="fr-CA"/>
          </a:p>
        </p:txBody>
      </p:sp>
      <p:sp>
        <p:nvSpPr>
          <p:cNvPr id="6" name="ZoneTexte 5"/>
          <p:cNvSpPr txBox="1"/>
          <p:nvPr/>
        </p:nvSpPr>
        <p:spPr>
          <a:xfrm>
            <a:off x="627529" y="1794728"/>
            <a:ext cx="1506071" cy="3754874"/>
          </a:xfrm>
          <a:prstGeom prst="rect">
            <a:avLst/>
          </a:prstGeom>
          <a:noFill/>
        </p:spPr>
        <p:txBody>
          <a:bodyPr wrap="square" rtlCol="0">
            <a:spAutoFit/>
          </a:bodyPr>
          <a:lstStyle/>
          <a:p>
            <a:pPr algn="r"/>
            <a:r>
              <a:rPr lang="fr-CA" sz="2800" b="1">
                <a:solidFill>
                  <a:srgbClr val="FF0000"/>
                </a:solidFill>
              </a:rPr>
              <a:t>100</a:t>
            </a:r>
          </a:p>
          <a:p>
            <a:pPr algn="r">
              <a:lnSpc>
                <a:spcPct val="150000"/>
              </a:lnSpc>
            </a:pPr>
            <a:r>
              <a:rPr lang="fr-CA" sz="2800" b="1">
                <a:solidFill>
                  <a:srgbClr val="FF0000"/>
                </a:solidFill>
              </a:rPr>
              <a:t>410</a:t>
            </a:r>
          </a:p>
          <a:p>
            <a:pPr algn="r">
              <a:lnSpc>
                <a:spcPct val="150000"/>
              </a:lnSpc>
            </a:pPr>
            <a:r>
              <a:rPr lang="fr-CA" sz="2800" b="1">
                <a:solidFill>
                  <a:srgbClr val="FF0000"/>
                </a:solidFill>
              </a:rPr>
              <a:t>511</a:t>
            </a:r>
          </a:p>
          <a:p>
            <a:pPr algn="r">
              <a:lnSpc>
                <a:spcPct val="150000"/>
              </a:lnSpc>
            </a:pPr>
            <a:r>
              <a:rPr lang="fr-CA" sz="2800" b="1">
                <a:solidFill>
                  <a:srgbClr val="FF0000"/>
                </a:solidFill>
              </a:rPr>
              <a:t>430</a:t>
            </a:r>
          </a:p>
          <a:p>
            <a:pPr algn="r"/>
            <a:endParaRPr lang="fr-CA" sz="2800" b="1">
              <a:solidFill>
                <a:srgbClr val="FF0000"/>
              </a:solidFill>
            </a:endParaRPr>
          </a:p>
          <a:p>
            <a:pPr algn="r"/>
            <a:r>
              <a:rPr lang="fr-CA" sz="2800" b="1">
                <a:solidFill>
                  <a:srgbClr val="FF0000"/>
                </a:solidFill>
              </a:rPr>
              <a:t>151</a:t>
            </a:r>
          </a:p>
          <a:p>
            <a:pPr algn="r"/>
            <a:endParaRPr lang="fr-CA" sz="2800" b="1"/>
          </a:p>
        </p:txBody>
      </p:sp>
    </p:spTree>
    <p:extLst>
      <p:ext uri="{BB962C8B-B14F-4D97-AF65-F5344CB8AC3E}">
        <p14:creationId xmlns:p14="http://schemas.microsoft.com/office/powerpoint/2010/main" val="8684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2048608" y="1825625"/>
            <a:ext cx="9305192" cy="4351338"/>
          </a:xfrm>
        </p:spPr>
        <p:txBody>
          <a:bodyPr/>
          <a:lstStyle/>
          <a:p>
            <a:r>
              <a:rPr lang="fr-CA"/>
              <a:t> 008/09 – « Genre de notice »</a:t>
            </a:r>
          </a:p>
          <a:p>
            <a:pPr marL="0" indent="0">
              <a:buNone/>
            </a:pPr>
            <a:r>
              <a:rPr lang="fr-CA"/>
              <a:t>     –  a = « vedette établie »</a:t>
            </a:r>
          </a:p>
          <a:p>
            <a:pPr marL="0" indent="0">
              <a:buNone/>
            </a:pPr>
            <a:r>
              <a:rPr lang="fr-CA"/>
              <a:t>     –  b et c = « notice de renvoi »</a:t>
            </a:r>
          </a:p>
          <a:p>
            <a:pPr marL="0" indent="0">
              <a:buNone/>
            </a:pPr>
            <a:endParaRPr lang="fr-CA"/>
          </a:p>
          <a:p>
            <a:r>
              <a:rPr lang="fr-CA"/>
              <a:t>Les catalogueurs du PFAN coderont presque toujours</a:t>
            </a:r>
          </a:p>
          <a:p>
            <a:pPr marL="0" indent="0">
              <a:spcBef>
                <a:spcPts val="0"/>
              </a:spcBef>
              <a:buNone/>
            </a:pPr>
            <a:r>
              <a:rPr lang="fr-CA"/>
              <a:t>   la valeur « a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138</a:t>
            </a:fld>
            <a:endParaRPr lang="fr-CA"/>
          </a:p>
        </p:txBody>
      </p:sp>
    </p:spTree>
    <p:extLst>
      <p:ext uri="{BB962C8B-B14F-4D97-AF65-F5344CB8AC3E}">
        <p14:creationId xmlns:p14="http://schemas.microsoft.com/office/powerpoint/2010/main" val="5643130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139</a:t>
            </a:fld>
            <a:endParaRPr lang="fr-CA"/>
          </a:p>
        </p:txBody>
      </p:sp>
      <p:pic>
        <p:nvPicPr>
          <p:cNvPr id="2" name="Image 1"/>
          <p:cNvPicPr>
            <a:picLocks noChangeAspect="1"/>
          </p:cNvPicPr>
          <p:nvPr/>
        </p:nvPicPr>
        <p:blipFill>
          <a:blip r:embed="rId3"/>
          <a:stretch>
            <a:fillRect/>
          </a:stretch>
        </p:blipFill>
        <p:spPr>
          <a:xfrm>
            <a:off x="3475283" y="202968"/>
            <a:ext cx="5681267" cy="6518507"/>
          </a:xfrm>
          <a:prstGeom prst="rect">
            <a:avLst/>
          </a:prstGeom>
          <a:ln>
            <a:solidFill>
              <a:schemeClr val="tx1"/>
            </a:solidFill>
          </a:ln>
        </p:spPr>
      </p:pic>
    </p:spTree>
    <p:extLst>
      <p:ext uri="{BB962C8B-B14F-4D97-AF65-F5344CB8AC3E}">
        <p14:creationId xmlns:p14="http://schemas.microsoft.com/office/powerpoint/2010/main" val="402376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496334" y="1373643"/>
            <a:ext cx="3437" cy="373381"/>
          </a:xfrm>
          <a:prstGeom prst="line">
            <a:avLst/>
          </a:prstGeom>
        </p:spPr>
        <p:style>
          <a:lnRef idx="3">
            <a:schemeClr val="dk1"/>
          </a:lnRef>
          <a:fillRef idx="0">
            <a:schemeClr val="dk1"/>
          </a:fillRef>
          <a:effectRef idx="2">
            <a:schemeClr val="dk1"/>
          </a:effectRef>
          <a:fontRef idx="minor">
            <a:schemeClr val="tx1"/>
          </a:fontRef>
        </p:style>
      </p:cxnSp>
      <p:sp>
        <p:nvSpPr>
          <p:cNvPr id="67" name="Rectangle 66"/>
          <p:cNvSpPr/>
          <p:nvPr/>
        </p:nvSpPr>
        <p:spPr>
          <a:xfrm>
            <a:off x="479605" y="586301"/>
            <a:ext cx="11379148" cy="870040"/>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3200" b="0" i="0" u="none" strike="noStrike" kern="1200" cap="none" spc="0" normalizeH="0" baseline="0" noProof="0">
                <a:ln>
                  <a:noFill/>
                </a:ln>
                <a:solidFill>
                  <a:prstClr val="white"/>
                </a:solidFill>
                <a:effectLst/>
                <a:uLnTx/>
                <a:uFillTx/>
                <a:latin typeface="Calibri Light" panose="020F0302020204030204"/>
                <a:ea typeface="+mn-ea"/>
                <a:cs typeface="+mn-cs"/>
              </a:rPr>
              <a:t>Programme francophone des autorités des noms (PFAN)</a:t>
            </a:r>
            <a:endParaRPr kumimoji="0" lang="en-CA"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5" name="TextBox 194"/>
          <p:cNvSpPr txBox="1"/>
          <p:nvPr/>
        </p:nvSpPr>
        <p:spPr>
          <a:xfrm>
            <a:off x="473100" y="2539508"/>
            <a:ext cx="2165350" cy="584775"/>
          </a:xfrm>
          <a:prstGeom prst="rect">
            <a:avLst/>
          </a:prstGeom>
          <a:noFill/>
        </p:spPr>
        <p:txBody>
          <a:bodyPr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1">
                <a:ln>
                  <a:noFill/>
                </a:ln>
                <a:effectLst/>
                <a:uLnTx/>
                <a:uFillTx/>
                <a:latin typeface="Calibri Light" panose="020F0302020204030204"/>
                <a:ea typeface="+mn-ea"/>
                <a:cs typeface="+mn-cs"/>
              </a:rPr>
              <a:t>Dominique</a:t>
            </a:r>
            <a:r>
              <a:rPr kumimoji="0" lang="en-CA" sz="1600" b="1" i="0" u="none" strike="noStrike" kern="1200" cap="none" spc="0" normalizeH="0" baseline="0" noProof="0">
                <a:ln>
                  <a:noFill/>
                </a:ln>
                <a:effectLst/>
                <a:uLnTx/>
                <a:uFillTx/>
                <a:latin typeface="Calibri Light" panose="020F0302020204030204"/>
                <a:ea typeface="+mn-ea"/>
                <a:cs typeface="+mn-cs"/>
              </a:rPr>
              <a:t> Bourassa</a:t>
            </a:r>
            <a:r>
              <a:rPr kumimoji="0" lang="en-CA" sz="1600" b="0" i="0" u="none" strike="noStrike" kern="1200" cap="none" spc="0" normalizeH="0" baseline="0" noProof="0">
                <a:ln>
                  <a:noFill/>
                </a:ln>
                <a:effectLst/>
                <a:uLnTx/>
                <a:uFillTx/>
                <a:latin typeface="Calibri Light" panose="020F0302020204030204"/>
                <a:ea typeface="+mn-ea"/>
                <a:cs typeface="+mn-cs"/>
              </a:rPr>
              <a:t> </a:t>
            </a:r>
            <a:r>
              <a:rPr kumimoji="0" lang="en-CA" sz="1600" b="0" i="1" u="none" strike="noStrike" kern="1200" cap="none" spc="0" normalizeH="0" baseline="0" noProof="1">
                <a:ln>
                  <a:noFill/>
                </a:ln>
                <a:effectLst/>
                <a:uLnTx/>
                <a:uFillTx/>
                <a:latin typeface="Calibri Light" panose="020F0302020204030204"/>
                <a:ea typeface="+mn-ea"/>
                <a:cs typeface="+mn-cs"/>
              </a:rPr>
              <a:t>consultante</a:t>
            </a:r>
          </a:p>
        </p:txBody>
      </p:sp>
      <p:grpSp>
        <p:nvGrpSpPr>
          <p:cNvPr id="27" name="Groupe 26"/>
          <p:cNvGrpSpPr/>
          <p:nvPr/>
        </p:nvGrpSpPr>
        <p:grpSpPr>
          <a:xfrm>
            <a:off x="465319" y="1747024"/>
            <a:ext cx="11393434" cy="3970369"/>
            <a:chOff x="-20584" y="2493422"/>
            <a:chExt cx="11393434" cy="3970369"/>
          </a:xfrm>
        </p:grpSpPr>
        <p:sp>
          <p:nvSpPr>
            <p:cNvPr id="17" name="Rounded Rectangle 16"/>
            <p:cNvSpPr/>
            <p:nvPr/>
          </p:nvSpPr>
          <p:spPr>
            <a:xfrm>
              <a:off x="8759248" y="4740836"/>
              <a:ext cx="1870957" cy="1682750"/>
            </a:xfrm>
            <a:prstGeom prst="roundRect">
              <a:avLst/>
            </a:prstGeom>
            <a:solidFill>
              <a:srgbClr val="1E5E53"/>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effectLst/>
                  <a:uLnTx/>
                  <a:uFillTx/>
                  <a:latin typeface="Calibri Light" panose="020F0302020204030204"/>
                  <a:ea typeface="+mn-ea"/>
                  <a:cs typeface="+mn-cs"/>
                </a:rPr>
                <a:t>G</a:t>
              </a:r>
              <a:r>
                <a:rPr kumimoji="0" lang="en-CA" sz="1400" b="0" i="0" u="none" strike="noStrike" kern="1200" cap="none" spc="0" normalizeH="0" baseline="0" noProof="1">
                  <a:ln>
                    <a:noFill/>
                  </a:ln>
                  <a:effectLst/>
                  <a:uLnTx/>
                  <a:uFillTx/>
                  <a:latin typeface="Calibri Light" panose="020F0302020204030204"/>
                  <a:ea typeface="+mn-ea"/>
                  <a:cs typeface="+mn-cs"/>
                </a:rPr>
                <a:t>roupe de travail des bibliothèques universitaires du Québec pour les autorités (GT-BUQ Autorités)</a:t>
              </a:r>
              <a:endParaRPr lang="en-CA" sz="1400" b="0" i="0" u="none" strike="noStrike" kern="1200" cap="none" spc="0" normalizeH="0" baseline="0" noProof="1">
                <a:ln>
                  <a:noFill/>
                </a:ln>
                <a:effectLst/>
                <a:uLnTx/>
                <a:uFillTx/>
                <a:latin typeface="Calibri Light" panose="020F0302020204030204"/>
                <a:cs typeface="Calibri Light"/>
              </a:endParaRPr>
            </a:p>
          </p:txBody>
        </p:sp>
        <p:sp>
          <p:nvSpPr>
            <p:cNvPr id="10" name="Rounded Rectangle 9"/>
            <p:cNvSpPr/>
            <p:nvPr/>
          </p:nvSpPr>
          <p:spPr>
            <a:xfrm>
              <a:off x="4986338" y="3176588"/>
              <a:ext cx="3201987" cy="1276350"/>
            </a:xfrm>
            <a:prstGeom prst="roundRect">
              <a:avLst/>
            </a:prstGeom>
            <a:solidFill>
              <a:srgbClr val="37939B"/>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1">
                  <a:ln>
                    <a:noFill/>
                  </a:ln>
                  <a:effectLst/>
                  <a:uLnTx/>
                  <a:uFillTx/>
                  <a:latin typeface="Calibri Light" panose="020F0302020204030204"/>
                  <a:ea typeface="+mn-ea"/>
                  <a:cs typeface="+mn-cs"/>
                </a:rPr>
                <a:t>Bibliothèque et Archives nationales du Québec (BAnQ)</a:t>
              </a:r>
              <a:endParaRPr lang="fr-FR"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1">
                  <a:latin typeface="Calibri Light" panose="020F0302020204030204"/>
                </a:rPr>
                <a:t>Représentante : Danielle Poirier</a:t>
              </a:r>
              <a:endParaRPr lang="fr-FR" sz="1600" noProof="1">
                <a:latin typeface="Calibri Light" panose="020F0302020204030204"/>
                <a:cs typeface="Calibri Light"/>
              </a:endParaRPr>
            </a:p>
          </p:txBody>
        </p:sp>
        <p:sp>
          <p:nvSpPr>
            <p:cNvPr id="12" name="Rounded Rectangle 11"/>
            <p:cNvSpPr/>
            <p:nvPr/>
          </p:nvSpPr>
          <p:spPr>
            <a:xfrm>
              <a:off x="4986338" y="4762320"/>
              <a:ext cx="3438184" cy="1701471"/>
            </a:xfrm>
            <a:prstGeom prst="roundRect">
              <a:avLst/>
            </a:prstGeom>
            <a:solidFill>
              <a:srgbClr val="225A71"/>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Comité des normes</a:t>
              </a:r>
              <a:endParaRPr lang="en-CA" sz="1400" b="0" i="0" u="none" strike="noStrike" kern="1200" cap="none" spc="0" normalizeH="0" baseline="0" noProof="1">
                <a:ln>
                  <a:noFill/>
                </a:ln>
                <a:effectLst/>
                <a:uLnTx/>
                <a:uFillTx/>
                <a:latin typeface="Calibri Light" panose="020F0302020204030204"/>
                <a:cs typeface="Calibri Light"/>
              </a:endParaRPr>
            </a:p>
          </p:txBody>
        </p:sp>
        <p:sp>
          <p:nvSpPr>
            <p:cNvPr id="14" name="Rounded Rectangle 13"/>
            <p:cNvSpPr/>
            <p:nvPr/>
          </p:nvSpPr>
          <p:spPr>
            <a:xfrm>
              <a:off x="734615" y="4782628"/>
              <a:ext cx="1820863" cy="1681163"/>
            </a:xfrm>
            <a:prstGeom prst="roundRect">
              <a:avLst/>
            </a:prstGeom>
            <a:solidFill>
              <a:srgbClr val="1E5E53"/>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Comité des autorités de BAC</a:t>
              </a:r>
              <a:endParaRPr kumimoji="0" lang="en-CA" sz="1400" b="0" i="0" u="none" strike="noStrike" kern="1200" cap="none" spc="0" normalizeH="0" baseline="0" noProof="1">
                <a:ln>
                  <a:noFill/>
                </a:ln>
                <a:effectLst/>
                <a:uLnTx/>
                <a:uFillTx/>
                <a:latin typeface="Calibri Light" panose="020F0302020204030204"/>
                <a:ea typeface="+mn-ea"/>
                <a:cs typeface="+mn-cs"/>
              </a:endParaRPr>
            </a:p>
          </p:txBody>
        </p:sp>
        <p:sp>
          <p:nvSpPr>
            <p:cNvPr id="2" name="Rectangle 1"/>
            <p:cNvSpPr/>
            <p:nvPr/>
          </p:nvSpPr>
          <p:spPr>
            <a:xfrm>
              <a:off x="-20584" y="2846388"/>
              <a:ext cx="11379148" cy="1785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cxnSp>
          <p:nvCxnSpPr>
            <p:cNvPr id="62" name="Straight Connector 61"/>
            <p:cNvCxnSpPr/>
            <p:nvPr/>
          </p:nvCxnSpPr>
          <p:spPr>
            <a:xfrm>
              <a:off x="7537450" y="4527550"/>
              <a:ext cx="0" cy="0"/>
            </a:xfrm>
            <a:prstGeom prst="line">
              <a:avLst/>
            </a:prstGeom>
          </p:spPr>
          <p:style>
            <a:lnRef idx="3">
              <a:schemeClr val="dk1"/>
            </a:lnRef>
            <a:fillRef idx="0">
              <a:schemeClr val="dk1"/>
            </a:fillRef>
            <a:effectRef idx="2">
              <a:schemeClr val="dk1"/>
            </a:effectRef>
            <a:fontRef idx="minor">
              <a:schemeClr val="tx1"/>
            </a:fontRef>
          </p:style>
        </p:cxnSp>
        <p:sp>
          <p:nvSpPr>
            <p:cNvPr id="5" name="Rounded Rectangle 4"/>
            <p:cNvSpPr/>
            <p:nvPr/>
          </p:nvSpPr>
          <p:spPr>
            <a:xfrm>
              <a:off x="1893888" y="3201988"/>
              <a:ext cx="3044825" cy="1276350"/>
            </a:xfrm>
            <a:prstGeom prst="roundRect">
              <a:avLst/>
            </a:prstGeom>
            <a:solidFill>
              <a:srgbClr val="37939B"/>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Bibliothèque et Archives Canada / Library and Archives Canada (BAC/LAC)</a:t>
              </a:r>
              <a:endParaRPr lang="en-CA"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Représentante : Caitlin Horrall</a:t>
              </a:r>
              <a:endParaRPr lang="en-CA" sz="1600" b="0" i="0" u="none" strike="noStrike" kern="1200" cap="none" spc="0" normalizeH="0" baseline="0" noProof="1">
                <a:ln>
                  <a:noFill/>
                </a:ln>
                <a:effectLst/>
                <a:uLnTx/>
                <a:uFillTx/>
                <a:latin typeface="Calibri Light" panose="020F0302020204030204"/>
                <a:cs typeface="Calibri Light"/>
              </a:endParaRPr>
            </a:p>
          </p:txBody>
        </p:sp>
        <p:sp>
          <p:nvSpPr>
            <p:cNvPr id="9" name="Rounded Rectangle 8"/>
            <p:cNvSpPr/>
            <p:nvPr/>
          </p:nvSpPr>
          <p:spPr>
            <a:xfrm>
              <a:off x="8235950" y="3205163"/>
              <a:ext cx="3136900" cy="1262062"/>
            </a:xfrm>
            <a:prstGeom prst="roundRect">
              <a:avLst/>
            </a:prstGeom>
            <a:solidFill>
              <a:srgbClr val="37939B"/>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Bureau de cooperation interuniversitaire (BCI)</a:t>
              </a:r>
              <a:endParaRPr lang="en-CA"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0" u="none" strike="noStrike" kern="1200" cap="none" spc="0" normalizeH="0" baseline="0" noProof="1">
                <a:ln>
                  <a:noFill/>
                </a:ln>
                <a:effectLst/>
                <a:uLnTx/>
                <a:uFillTx/>
                <a:latin typeface="Calibri Light" panose="020F0302020204030204"/>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1">
                  <a:ln>
                    <a:noFill/>
                  </a:ln>
                  <a:effectLst/>
                  <a:uLnTx/>
                  <a:uFillTx/>
                  <a:latin typeface="Calibri Light" panose="020F0302020204030204"/>
                  <a:ea typeface="+mn-ea"/>
                  <a:cs typeface="+mn-cs"/>
                </a:rPr>
                <a:t>Représentante : Julie Cardinal (Université de Montréal)</a:t>
              </a:r>
              <a:endParaRPr lang="en-CA" sz="1600" b="0" i="0" u="none" strike="noStrike" kern="1200" cap="none" spc="0" normalizeH="0" baseline="0" noProof="1">
                <a:ln>
                  <a:noFill/>
                </a:ln>
                <a:effectLst/>
                <a:uLnTx/>
                <a:uFillTx/>
                <a:latin typeface="Calibri Light" panose="020F0302020204030204"/>
                <a:cs typeface="Calibri Light"/>
              </a:endParaRPr>
            </a:p>
          </p:txBody>
        </p:sp>
        <p:cxnSp>
          <p:nvCxnSpPr>
            <p:cNvPr id="7" name="Connecteur droit avec flèche 6"/>
            <p:cNvCxnSpPr/>
            <p:nvPr/>
          </p:nvCxnSpPr>
          <p:spPr>
            <a:xfrm flipV="1">
              <a:off x="2547801" y="4487203"/>
              <a:ext cx="465933" cy="550234"/>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flipV="1">
              <a:off x="6505383" y="4632325"/>
              <a:ext cx="0" cy="129995"/>
            </a:xfrm>
            <a:prstGeom prst="line">
              <a:avLst/>
            </a:prstGeom>
            <a:ln w="28575"/>
          </p:spPr>
          <p:style>
            <a:lnRef idx="1">
              <a:schemeClr val="dk1"/>
            </a:lnRef>
            <a:fillRef idx="0">
              <a:schemeClr val="dk1"/>
            </a:fillRef>
            <a:effectRef idx="0">
              <a:schemeClr val="dk1"/>
            </a:effectRef>
            <a:fontRef idx="minor">
              <a:schemeClr val="tx1"/>
            </a:fontRef>
          </p:style>
        </p:cxnSp>
        <p:sp>
          <p:nvSpPr>
            <p:cNvPr id="24" name="ZoneTexte 23"/>
            <p:cNvSpPr txBox="1"/>
            <p:nvPr/>
          </p:nvSpPr>
          <p:spPr>
            <a:xfrm>
              <a:off x="-20584" y="2493422"/>
              <a:ext cx="11379148" cy="36988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Calibri Light" panose="020F0302020204030204"/>
                  <a:ea typeface="+mn-ea"/>
                  <a:cs typeface="+mn-cs"/>
                </a:rPr>
                <a:t>Comité directeur</a:t>
              </a:r>
            </a:p>
          </p:txBody>
        </p:sp>
        <p:sp>
          <p:nvSpPr>
            <p:cNvPr id="59" name="Rounded Rectangle 13"/>
            <p:cNvSpPr/>
            <p:nvPr/>
          </p:nvSpPr>
          <p:spPr>
            <a:xfrm>
              <a:off x="2944076" y="4781041"/>
              <a:ext cx="1820862" cy="1682750"/>
            </a:xfrm>
            <a:prstGeom prst="roundRect">
              <a:avLst/>
            </a:prstGeom>
            <a:solidFill>
              <a:srgbClr val="1E5E53"/>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a:ln>
                    <a:noFill/>
                  </a:ln>
                  <a:solidFill>
                    <a:prstClr val="white"/>
                  </a:solidFill>
                  <a:effectLst/>
                  <a:uLnTx/>
                  <a:uFillTx/>
                  <a:latin typeface="Calibri Light" panose="020F0302020204030204"/>
                  <a:ea typeface="+mn-ea"/>
                  <a:cs typeface="+mn-cs"/>
                </a:rPr>
                <a:t>Bureau de la normalisation</a:t>
              </a:r>
              <a:endParaRPr kumimoji="0" lang="en-US" sz="1600" b="0"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cxnSp>
          <p:nvCxnSpPr>
            <p:cNvPr id="61" name="Connecteur droit avec flèche 60"/>
            <p:cNvCxnSpPr/>
            <p:nvPr/>
          </p:nvCxnSpPr>
          <p:spPr>
            <a:xfrm flipV="1">
              <a:off x="4771443" y="4452940"/>
              <a:ext cx="463735" cy="584497"/>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flipV="1">
              <a:off x="10652527" y="4475192"/>
              <a:ext cx="472860" cy="562245"/>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576006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2206869" y="1460500"/>
            <a:ext cx="9146931" cy="4895850"/>
          </a:xfrm>
        </p:spPr>
        <p:txBody>
          <a:bodyPr vert="horz" lIns="91440" tIns="45720" rIns="91440" bIns="45720" rtlCol="0" anchor="t">
            <a:normAutofit/>
          </a:bodyPr>
          <a:lstStyle/>
          <a:p>
            <a:r>
              <a:rPr lang="fr-CA" dirty="0"/>
              <a:t>008/10 – « Règles de catalogage descriptif »</a:t>
            </a:r>
          </a:p>
          <a:p>
            <a:pPr marL="0" indent="0">
              <a:buNone/>
            </a:pPr>
            <a:r>
              <a:rPr lang="fr-CA" dirty="0"/>
              <a:t>    </a:t>
            </a:r>
            <a:r>
              <a:rPr lang="fr-CA" noProof="1"/>
              <a:t> –  a - d = règles antérieures, y compris RCAA2</a:t>
            </a:r>
            <a:endParaRPr lang="fr-CA" noProof="1">
              <a:cs typeface="Calibri"/>
            </a:endParaRPr>
          </a:p>
          <a:p>
            <a:pPr marL="0" indent="0">
              <a:buNone/>
            </a:pPr>
            <a:r>
              <a:rPr lang="fr-CA" noProof="1"/>
              <a:t>		a – Règles antérieures</a:t>
            </a:r>
            <a:endParaRPr lang="fr-CA" noProof="1">
              <a:cs typeface="Calibri"/>
            </a:endParaRPr>
          </a:p>
          <a:p>
            <a:pPr marL="0" indent="0">
              <a:buNone/>
              <a:tabLst>
                <a:tab pos="358775" algn="l"/>
              </a:tabLst>
            </a:pPr>
            <a:r>
              <a:rPr lang="fr-CA" noProof="1"/>
              <a:t>			b – RCAA 1</a:t>
            </a:r>
            <a:br>
              <a:rPr lang="fr-CA" noProof="1"/>
            </a:br>
            <a:r>
              <a:rPr lang="fr-CA" noProof="1"/>
              <a:t>			c -  RCAA 2</a:t>
            </a:r>
            <a:br>
              <a:rPr lang="fr-CA" noProof="1"/>
            </a:br>
            <a:r>
              <a:rPr lang="fr-CA" noProof="1"/>
              <a:t>			d – Vedette compatible avec les RCAA 2</a:t>
            </a:r>
            <a:br>
              <a:rPr lang="fr-CA" noProof="1"/>
            </a:br>
            <a:r>
              <a:rPr lang="fr-CA" noProof="1"/>
              <a:t>	 –  z =  Autre</a:t>
            </a:r>
            <a:endParaRPr lang="fr-CA" noProof="1">
              <a:cs typeface="Calibri"/>
            </a:endParaRPr>
          </a:p>
          <a:p>
            <a:pPr marL="0" indent="0">
              <a:buNone/>
              <a:tabLst>
                <a:tab pos="358775" algn="l"/>
              </a:tabLst>
            </a:pPr>
            <a:endParaRPr lang="fr-CA" noProof="1">
              <a:cs typeface="Calibri"/>
            </a:endParaRPr>
          </a:p>
          <a:p>
            <a:pPr>
              <a:spcBef>
                <a:spcPts val="0"/>
              </a:spcBef>
            </a:pPr>
            <a:r>
              <a:rPr lang="fr-CA" dirty="0"/>
              <a:t>Utiliser « z »</a:t>
            </a:r>
            <a:endParaRPr lang="fr-CA" dirty="0">
              <a:cs typeface="Calibri"/>
            </a:endParaRP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140</a:t>
            </a:fld>
            <a:endParaRPr lang="fr-CA"/>
          </a:p>
        </p:txBody>
      </p:sp>
    </p:spTree>
    <p:extLst>
      <p:ext uri="{BB962C8B-B14F-4D97-AF65-F5344CB8AC3E}">
        <p14:creationId xmlns:p14="http://schemas.microsoft.com/office/powerpoint/2010/main" val="14599937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141</a:t>
            </a:fld>
            <a:endParaRPr lang="fr-CA"/>
          </a:p>
        </p:txBody>
      </p:sp>
      <p:pic>
        <p:nvPicPr>
          <p:cNvPr id="2" name="Image 1"/>
          <p:cNvPicPr>
            <a:picLocks noChangeAspect="1"/>
          </p:cNvPicPr>
          <p:nvPr/>
        </p:nvPicPr>
        <p:blipFill>
          <a:blip r:embed="rId3"/>
          <a:stretch>
            <a:fillRect/>
          </a:stretch>
        </p:blipFill>
        <p:spPr>
          <a:xfrm>
            <a:off x="2635318" y="119269"/>
            <a:ext cx="5975282" cy="6855850"/>
          </a:xfrm>
          <a:prstGeom prst="rect">
            <a:avLst/>
          </a:prstGeom>
          <a:ln>
            <a:solidFill>
              <a:schemeClr val="tx1"/>
            </a:solidFill>
          </a:ln>
        </p:spPr>
      </p:pic>
    </p:spTree>
    <p:extLst>
      <p:ext uri="{BB962C8B-B14F-4D97-AF65-F5344CB8AC3E}">
        <p14:creationId xmlns:p14="http://schemas.microsoft.com/office/powerpoint/2010/main" val="31462641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142</a:t>
            </a:fld>
            <a:endParaRPr lang="fr-CA"/>
          </a:p>
        </p:txBody>
      </p:sp>
      <p:pic>
        <p:nvPicPr>
          <p:cNvPr id="2" name="Image 1"/>
          <p:cNvPicPr>
            <a:picLocks noChangeAspect="1"/>
          </p:cNvPicPr>
          <p:nvPr/>
        </p:nvPicPr>
        <p:blipFill>
          <a:blip r:embed="rId3"/>
          <a:stretch>
            <a:fillRect/>
          </a:stretch>
        </p:blipFill>
        <p:spPr>
          <a:xfrm>
            <a:off x="3058342" y="164073"/>
            <a:ext cx="6075316" cy="6693927"/>
          </a:xfrm>
          <a:prstGeom prst="rect">
            <a:avLst/>
          </a:prstGeom>
          <a:ln>
            <a:solidFill>
              <a:schemeClr val="tx1"/>
            </a:solidFill>
          </a:ln>
        </p:spPr>
      </p:pic>
    </p:spTree>
    <p:extLst>
      <p:ext uri="{BB962C8B-B14F-4D97-AF65-F5344CB8AC3E}">
        <p14:creationId xmlns:p14="http://schemas.microsoft.com/office/powerpoint/2010/main" val="2422077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143</a:t>
            </a:fld>
            <a:endParaRPr lang="fr-CA"/>
          </a:p>
        </p:txBody>
      </p:sp>
      <p:pic>
        <p:nvPicPr>
          <p:cNvPr id="2" name="Image 2">
            <a:extLst>
              <a:ext uri="{FF2B5EF4-FFF2-40B4-BE49-F238E27FC236}">
                <a16:creationId xmlns:a16="http://schemas.microsoft.com/office/drawing/2014/main" id="{C9B8270D-18B9-41DB-9266-8A3AADC5681A}"/>
              </a:ext>
            </a:extLst>
          </p:cNvPr>
          <p:cNvPicPr>
            <a:picLocks noChangeAspect="1"/>
          </p:cNvPicPr>
          <p:nvPr/>
        </p:nvPicPr>
        <p:blipFill>
          <a:blip r:embed="rId3"/>
          <a:stretch>
            <a:fillRect/>
          </a:stretch>
        </p:blipFill>
        <p:spPr>
          <a:xfrm>
            <a:off x="3148914" y="174069"/>
            <a:ext cx="5574956" cy="6159754"/>
          </a:xfrm>
          <a:prstGeom prst="rect">
            <a:avLst/>
          </a:prstGeom>
          <a:ln>
            <a:solidFill>
              <a:schemeClr val="tx1"/>
            </a:solidFill>
          </a:ln>
        </p:spPr>
      </p:pic>
    </p:spTree>
    <p:extLst>
      <p:ext uri="{BB962C8B-B14F-4D97-AF65-F5344CB8AC3E}">
        <p14:creationId xmlns:p14="http://schemas.microsoft.com/office/powerpoint/2010/main" val="34196351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838200" y="1488141"/>
            <a:ext cx="10515600" cy="4688822"/>
          </a:xfrm>
        </p:spPr>
        <p:txBody>
          <a:bodyPr>
            <a:normAutofit fontScale="77500" lnSpcReduction="20000"/>
          </a:bodyPr>
          <a:lstStyle/>
          <a:p>
            <a:pPr lvl="2"/>
            <a:r>
              <a:rPr lang="fr-CA" sz="3200"/>
              <a:t>008/12 – « Type de collection »</a:t>
            </a:r>
          </a:p>
          <a:p>
            <a:pPr lvl="3">
              <a:buFontTx/>
              <a:buChar char="-"/>
            </a:pPr>
            <a:r>
              <a:rPr lang="fr-CA" sz="3200"/>
              <a:t>a = Collection monographique</a:t>
            </a:r>
          </a:p>
          <a:p>
            <a:pPr lvl="3">
              <a:buFontTx/>
              <a:buChar char="-"/>
            </a:pPr>
            <a:r>
              <a:rPr lang="fr-CA" sz="3200"/>
              <a:t>b = Document en plusieurs parties</a:t>
            </a:r>
          </a:p>
          <a:p>
            <a:pPr lvl="3">
              <a:buFontTx/>
              <a:buChar char="-"/>
            </a:pPr>
            <a:r>
              <a:rPr lang="fr-CA" sz="3200"/>
              <a:t>c = Phrase analogue à une collection</a:t>
            </a:r>
          </a:p>
          <a:p>
            <a:pPr lvl="3">
              <a:buFontTx/>
              <a:buChar char="-"/>
            </a:pPr>
            <a:r>
              <a:rPr lang="fr-CA" sz="3200"/>
              <a:t>n = Sans objet</a:t>
            </a:r>
          </a:p>
          <a:p>
            <a:pPr lvl="2"/>
            <a:r>
              <a:rPr lang="fr-CA" sz="3200"/>
              <a:t>008/13 – « Collection numérotée ou non numérotée »</a:t>
            </a:r>
          </a:p>
          <a:p>
            <a:pPr lvl="3">
              <a:buFontTx/>
              <a:buChar char="-"/>
            </a:pPr>
            <a:r>
              <a:rPr lang="fr-CA" sz="3200"/>
              <a:t>a = Numérotée </a:t>
            </a:r>
          </a:p>
          <a:p>
            <a:pPr lvl="3">
              <a:buFontTx/>
              <a:buChar char="-"/>
            </a:pPr>
            <a:r>
              <a:rPr lang="fr-CA" sz="3200"/>
              <a:t>b = Non numérotée</a:t>
            </a:r>
          </a:p>
          <a:p>
            <a:pPr lvl="3">
              <a:buFontTx/>
              <a:buChar char="-"/>
            </a:pPr>
            <a:r>
              <a:rPr lang="fr-CA" sz="3200"/>
              <a:t>c = Numérotation variable</a:t>
            </a:r>
          </a:p>
          <a:p>
            <a:pPr lvl="3">
              <a:buFontTx/>
              <a:buChar char="-"/>
            </a:pPr>
            <a:r>
              <a:rPr lang="fr-CA" sz="3200"/>
              <a:t>n = Sans objet</a:t>
            </a:r>
          </a:p>
          <a:p>
            <a:pPr lvl="2"/>
            <a:r>
              <a:rPr lang="fr-CA" sz="3200"/>
              <a:t>008/16 – « Utilisation de la vedette – vedette secondaire </a:t>
            </a:r>
          </a:p>
          <a:p>
            <a:pPr marL="914400" lvl="2" indent="0">
              <a:spcBef>
                <a:spcPts val="0"/>
              </a:spcBef>
              <a:buNone/>
            </a:pPr>
            <a:r>
              <a:rPr lang="fr-CA" sz="3200"/>
              <a:t>    de collection »</a:t>
            </a:r>
          </a:p>
          <a:p>
            <a:pPr lvl="3">
              <a:buFontTx/>
              <a:buChar char="-"/>
            </a:pPr>
            <a:r>
              <a:rPr lang="fr-CA" sz="3200"/>
              <a:t>a = Appropriée</a:t>
            </a:r>
          </a:p>
          <a:p>
            <a:pPr lvl="3">
              <a:buFontTx/>
              <a:buChar char="-"/>
            </a:pPr>
            <a:r>
              <a:rPr lang="fr-CA" sz="3200"/>
              <a:t>b = Non appropriée</a:t>
            </a:r>
          </a:p>
          <a:p>
            <a:pPr marL="914400" lvl="2" indent="0">
              <a:buNone/>
            </a:pPr>
            <a:endParaRPr lang="fr-CA" sz="3200"/>
          </a:p>
          <a:p>
            <a:pPr marL="914400" lvl="2"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144</a:t>
            </a:fld>
            <a:endParaRPr lang="fr-CA"/>
          </a:p>
        </p:txBody>
      </p:sp>
    </p:spTree>
    <p:extLst>
      <p:ext uri="{BB962C8B-B14F-4D97-AF65-F5344CB8AC3E}">
        <p14:creationId xmlns:p14="http://schemas.microsoft.com/office/powerpoint/2010/main" val="29202553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145</a:t>
            </a:fld>
            <a:endParaRPr lang="fr-CA"/>
          </a:p>
        </p:txBody>
      </p:sp>
      <p:pic>
        <p:nvPicPr>
          <p:cNvPr id="2" name="Image 1"/>
          <p:cNvPicPr>
            <a:picLocks noChangeAspect="1"/>
          </p:cNvPicPr>
          <p:nvPr/>
        </p:nvPicPr>
        <p:blipFill>
          <a:blip r:embed="rId3"/>
          <a:stretch>
            <a:fillRect/>
          </a:stretch>
        </p:blipFill>
        <p:spPr>
          <a:xfrm>
            <a:off x="3209365" y="36062"/>
            <a:ext cx="5945725" cy="6821938"/>
          </a:xfrm>
          <a:prstGeom prst="rect">
            <a:avLst/>
          </a:prstGeom>
          <a:ln>
            <a:solidFill>
              <a:schemeClr val="tx1"/>
            </a:solidFill>
          </a:ln>
        </p:spPr>
      </p:pic>
    </p:spTree>
    <p:extLst>
      <p:ext uri="{BB962C8B-B14F-4D97-AF65-F5344CB8AC3E}">
        <p14:creationId xmlns:p14="http://schemas.microsoft.com/office/powerpoint/2010/main" val="2583073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1969477" y="1825625"/>
            <a:ext cx="8264770" cy="4351338"/>
          </a:xfrm>
        </p:spPr>
        <p:txBody>
          <a:bodyPr/>
          <a:lstStyle/>
          <a:p>
            <a:r>
              <a:rPr lang="fr-CA" sz="2400"/>
              <a:t>008/14 – « Utilisation de la vedette – vedette principale ou secondaire » (1XX/7XX dans la notice bibliographique)</a:t>
            </a:r>
          </a:p>
          <a:p>
            <a:pPr lvl="1">
              <a:spcBef>
                <a:spcPts val="600"/>
              </a:spcBef>
              <a:buFontTx/>
              <a:buChar char="-"/>
            </a:pPr>
            <a:r>
              <a:rPr lang="fr-CA" sz="2000"/>
              <a:t>a = Appropriée</a:t>
            </a:r>
          </a:p>
          <a:p>
            <a:pPr lvl="1">
              <a:buFontTx/>
              <a:buChar char="-"/>
            </a:pPr>
            <a:r>
              <a:rPr lang="fr-CA" sz="2000"/>
              <a:t>b = Non appropriée</a:t>
            </a:r>
          </a:p>
          <a:p>
            <a:pPr marL="0" indent="0">
              <a:buNone/>
            </a:pPr>
            <a:endParaRPr lang="fr-CA"/>
          </a:p>
          <a:p>
            <a:r>
              <a:rPr lang="fr-CA" sz="2400"/>
              <a:t>008/15 – « Utilisation de la vedette – vedette-matière secondaire » (6XX dans la notice bibliographique)</a:t>
            </a:r>
          </a:p>
          <a:p>
            <a:pPr lvl="1">
              <a:spcBef>
                <a:spcPts val="600"/>
              </a:spcBef>
              <a:buFontTx/>
              <a:buChar char="-"/>
            </a:pPr>
            <a:r>
              <a:rPr lang="fr-CA" sz="2000"/>
              <a:t>a = Appropriée</a:t>
            </a:r>
          </a:p>
          <a:p>
            <a:pPr lvl="1">
              <a:buFontTx/>
              <a:buChar char="-"/>
            </a:pPr>
            <a:r>
              <a:rPr lang="fr-CA" sz="2000"/>
              <a:t>b = Non appropriée</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146</a:t>
            </a:fld>
            <a:endParaRPr lang="fr-CA"/>
          </a:p>
        </p:txBody>
      </p:sp>
    </p:spTree>
    <p:extLst>
      <p:ext uri="{BB962C8B-B14F-4D97-AF65-F5344CB8AC3E}">
        <p14:creationId xmlns:p14="http://schemas.microsoft.com/office/powerpoint/2010/main" val="18097847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147</a:t>
            </a:fld>
            <a:endParaRPr lang="fr-CA"/>
          </a:p>
        </p:txBody>
      </p:sp>
      <p:pic>
        <p:nvPicPr>
          <p:cNvPr id="2" name="Image 1"/>
          <p:cNvPicPr>
            <a:picLocks noChangeAspect="1"/>
          </p:cNvPicPr>
          <p:nvPr/>
        </p:nvPicPr>
        <p:blipFill>
          <a:blip r:embed="rId3"/>
          <a:stretch>
            <a:fillRect/>
          </a:stretch>
        </p:blipFill>
        <p:spPr>
          <a:xfrm>
            <a:off x="3048000" y="0"/>
            <a:ext cx="6035372" cy="6924796"/>
          </a:xfrm>
          <a:prstGeom prst="rect">
            <a:avLst/>
          </a:prstGeom>
          <a:ln>
            <a:solidFill>
              <a:schemeClr val="tx1"/>
            </a:solidFill>
          </a:ln>
        </p:spPr>
      </p:pic>
    </p:spTree>
    <p:extLst>
      <p:ext uri="{BB962C8B-B14F-4D97-AF65-F5344CB8AC3E}">
        <p14:creationId xmlns:p14="http://schemas.microsoft.com/office/powerpoint/2010/main" val="11049795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148</a:t>
            </a:fld>
            <a:endParaRPr lang="fr-CA"/>
          </a:p>
        </p:txBody>
      </p:sp>
      <p:sp>
        <p:nvSpPr>
          <p:cNvPr id="3" name="Rectangle 2"/>
          <p:cNvSpPr/>
          <p:nvPr/>
        </p:nvSpPr>
        <p:spPr>
          <a:xfrm>
            <a:off x="2958353" y="1918447"/>
            <a:ext cx="3256430" cy="369332"/>
          </a:xfrm>
          <a:prstGeom prst="rect">
            <a:avLst/>
          </a:prstGeom>
        </p:spPr>
        <p:txBody>
          <a:bodyPr wrap="square">
            <a:spAutoFit/>
          </a:bodyPr>
          <a:lstStyle/>
          <a:p>
            <a:r>
              <a:rPr lang="fr-CA"/>
              <a:t> </a:t>
            </a:r>
          </a:p>
        </p:txBody>
      </p:sp>
      <p:sp>
        <p:nvSpPr>
          <p:cNvPr id="6" name="AutoShape 2" descr="data:image/png;base64,%20iVBORw0KGgoAAAANSUhEUgAAAn4AAAGVCAYAAABgu/y8AAAAAXNSR0IArs4c6QAAAARnQU1BAACxjwv8YQUAAAAJcEhZcwAADsMAAA7DAcdvqGQAAP+lSURBVHhe7J0FgBXV98e/Ey836e7u7gUpFcXu+Nnt38DGBBURGxulRAQRULq7u7thl91lCzZfz8z/nHnv4QJLKcIu3I8O+970u+eec773zp0ZCUBdmu6hSSAQCAQCgUBw+TKIhV/fuLi4PjQFZwkEAoFAIBAILiuWLl3K0/um8Ovdu3cfmoJLBIIihKIosFqtMAwjNOfc0DQNgUDgvLcT/DMkSYLNZgt9O3fYPn6/H7quh+YICguqqprT+cK+5/P5zDohEAguHgMGDODpfTn0XSAocrAoCAs/FhXnM1ksltBeBBeLguxwtoltK8uyEOiFEBZ9BdnsbJPwPYHg0nJG4UfxtsBJNNQKJ2ybk2Fbnbe9/sk2ggvGyf4Wnv4tbFL5DHb9R3VFcHq4PPPZT5StQCAoDJw2nfi9EhISZBw+LCMxUUZSkmx+T06R4PaLIFbYYHOkHZEQOOmKWE6WhGx36Ms5YND27lwJuS7pnGzMiY2vwvF2Z4KXiz6bs8NlfixdQiL5HfteeEpIPtW25wUVvsct4VhOwXbleR6yeQ7ZXvs3xxEcR6JyzD5GtqT4ybEzLSNUtufgVwKBQPBfUaDw44B1aLkVLVpGokP7SDRtEIUGjaLQoV0kbn3QiUWJEhz5h3ZQIOPEwfHMnOifglq4p5sv+JdQeTo0Bdc1j8I2SjRGvvId+EoUPpqkmj09x21ENiioB0m1AL4MBb9/b8cXY1REOk6UamH7hbfl/QRITOzcKSMzWzpu2/A6fCxGVYD1y1W4AvSFl4cXMPQ5f304vm3+da4U6DdHKzKeujUSLVqQ78VFIo6nDpFodVMEkki0hcs1bMOTi+n4/PwL6LPilTFrvA3PDLAgOso4ZbkjwsD8MTZ8/rUdB3IBC9lM8M9hX0reruD9XhHo0ikSbdtE4p6HnZi7XoGf4isXf35fyc/p/IP/hrfJP+8UexOnmy8QCAQnhZwgBs2t3d0LlysLCbty8MMLfjzV34VjWZnYtDAX3csZSOUkxEGFpoAPcLskeOmvLyDB4wYy0ugvfedExCgkFD15kjk/xxUMSBczKMmyYo4tyT8pJ0fcIgyLPQeMUwxqsRmwUtmzhGMbsfbKSpdwLJPsFxLvph0oGaXRfLaNzY7j24ThovJ5gnbNyqZltNBqBZaNtGMQCYbdx4Lr6H4JmSQ+02lfXo03BLRjKp5+0YFdh2ToNC+L6kEYzSchL9QjyfWJe7uOHg3WpRMS4BUC29GXZWAs+VlGRlZwOpqFvO05qBprwJUrQacyzaYyyuAepNB2DJd/Npcflb+f7HOygOBx+DYL+SXVg1wS7Lycbe/3kA1ovyCxwjYVYuFfQuXnVGV8MdCO2CY+bDuUheycLHx4l45BP1lx4LAElcqZ6/4xsmM62UsKCW3jdP5B9nTTfL+ffJDs7iJfZPv5yZbck8j25AaWKRTpj4fsmUa+6qL5HHsFAoEgDIeKznFxcTwF54TgxO6jJO7KkrFlqYpEh46e7XS4cmSsWWHBzFUy2rfSaAcS1i6zYM0WGX6fjM3rVWzdomDy71YcpqBUobKOWCcFswwZ02jelBkqdiXIiC1poFj0ST0P/wmc4HSkpyRh1849SDpyBCkpKUhOSoEmW+CMcNIa+SVOEYTK0EJqffBXFlz/jA+lqbzDxbpsug3+agFcVUvH5F8dOBIwMGOYDcs2yoiqpKNiyWDyWDHXikFkn4PxMglEEmixGrq00M06wOLdR3ZfMM2KMWOt2LBDhrOYgdI2YNJfFsxepiCqoo4a1CDYstCCcROtWLhYRTolsZrVdCybZMPEmTKO0X7aVJPw4yQVbRtT3aHvieutmLRRQou6Og5uUzHkJzq3tSpSsoAaNXVYz9LzxAJeJvmTnHAI+/YfRFLqURJGVkQ47WcUjnyXKN/VW6ig87XRSf82yIIqbTTERAKZISGXS+LMToJ8xkgHDvsMzB1pwzzyy5wIA7Urkh9RFd67xYIRP1ixbJOCXMVAFZpPOs/cr0wNst07Few8IqGSXcLMtTLaNtegkgMunWXFxh0kIsnW6dSga9AygJJ0LP0CugX7uWr4sPdwKlzpR7Dv0GFqZAQQGRMN0kinhW/qYDuxvYrMXaB0mnZNwp9TVBQjH6tVxUAWlWuLdhqsJN5rVqbGmC5hwSQrxk+xYMFqGTEUD8vS5D+i4qu/VMQ11UwfTlhrxdQtEhpXNzDlVzv2U32YNMkCeykdxWgfk6jRNW6WBfvSgOpVdEST3ZJ2U/wdb8GkWeRHJCzL0vGiHLSzCxzm/uldvWxLvlO7yNhTILhMCD3OZdEZQu6pGIYESyQHLWAnBa1tueTEaTLmLVSx8agBJVPG9/3smLVSRo2mOsYPsWHoH1YEaLsvezswdpECtbiBnbOteONTG+JTQ63U/xIKLnbVgyWTf8WDd9yFRx99BDfd0AMdO12Nn/5cDJ/lzALhckGnRLSIkky/d2xw1Ndg8Sj4vyedOJwnYcsiK17/wIa69TR4yZ5/zlRgt4Y2JOyUNOaOt2LwcAuK1fPDtV/F7/R9fzZQMgamiC9dmuw634ZvxquwldBQvSzwzjMOrNsto3hZHRbaX6UKlHmyFIyfqxwfR5a2R8G81Qp8HhlvPxqBlCgdVcvrmDnUgenbqL6dqX6Qbbn+bFsxB288+zjuvfc+3NLzNrzafwj2puWFVip6WElQTxltxddf2jHwazu+or9/zgmW2TrytZefdcBXSUO5WODph5xIdAPHDql4+mEn3DS/VJSB4e86sTj+pPKj4rdS+SpUNJupLuym7fxJChask7GfVF4ZsvOFFHv5kQ0NRzdPQtNud6Lvyy/hpptuwW33/x+mb4oPrXEZQWXocWh44pYAFvxlw+tvONDvKxtGTSWxTQ2eCuV0zPjRjr4jVcSU0VDDJuOpR5xYQ40u/1HyD7I1N7x5SmH/WEMNMWqjzJ9qwSDyr0YNaR8lgFEDnfhpqYQm1Ljau9iK93+2kP8q+InqzAiKtRXLUENhrA39+ttwlLbnhpZAIBCcdyjgTpKq1XVUr29gBrUo9++V4c4Ebrg+AA+1aut28eP/3vTg+Rfc+OAxPzKPSJg5jkRCDhBdzIDql1CtuY4k2i4v69xuIPhXGDry/BG48//64kB6CrauWYgPXngCvd7+GA/f1RPRmvs/S3YXm4J+hvn4s1AZO6KAe/q40ftZL17u7cZdtYFBY1XsWafg2hdceO3/yG403dRGMy/Th+EEFOnUUSzCQEw0cNO9XnRvG0AkNQKa1tXR5ioN7ZpqpsC76zY/2rXXEeXQUUGRcIzERdtuARQvYeDBu/yIsRmw5esk4MvN3GkgSSQeS2qIsAD1mwXw+LMelKIGw5lsI0kyZG86tm/eiaqtb8eC9Rsw+ovnkRu/CWs37gmtVfRgm1WooqN2HQ21a2uoQ38rleEeLyov8ti73/Gg9zNevPi2G7dVkrEnBdi1wIISPd346h2a/5IX33zjRinPiZeCGT/NqNtQR42aBhaRONi2VYE7S0aXOLK5lw7wH/qjoZM9swN4cugkHNq5Br1uLo6ffpkYWnoZQWWYly6jznU+/DkyDw/e4kesS8Jn7zjx7Os2JKSqGE1+98HHbrzyipcaKnl4vYuBcfMU0z62fE87Yf8Ii/fIaAOPvOzBIw/6YMlTsHyVhJFjXXj2RQ/6feDGA210rNikYMMaBS2bacjxAJWpEcW720ONgP+8kS0QCIoE5y38eIxWWWph1qeW6+4FVmw8qMBL89vW0SlxAOXLGChDSZ6jXywJDScF++wkHmdimIKxLgmF6jUDuLe7H6VijIsiuvhSrk4CMCN+O754922sSrfiwcfvRt0yNvi0i3ACFwPFgJWEVkY2CSkK8CymeJxeSryMkiV1UxQqsoEGtQz4fJJp+LKxgDtVgpu+R5XgnUiw2CSULEvlRXYL4yfx1qhjADffEMCKP2zo/ZENcynBuPxBkcJ1gi8Hu49KGPeTDb1etiHDapg3DNApIUDr8fG5x4pFpJcmC2UjHgDPPRm8kJPb/173ICZJweuvOTB4qoojoZsZTodBNvXLsWjVqQ2KWZPQ56WX8fmg37E/JZPKgI9YNPGRH113lw/Pkrj7PxLp//ecF7d0101BwOVXo7JhijQPj/OyB8dr5KZLKBWrm5dreYxupXoBVC3HdgzuM4xGtipOYrJmbYP814Y1B0kQxGjoQL7p+4+vfBuqFY5m7dCmlAWK1Y6GdZogx1V0e2ZPB4+py41X8OswK+Ipvtx+nw9f/eTClr058K1TsWGLgqNOA8WcVCaaBJ9fRvmSBrwZQX/ykY3ZN477Rwi+MhFF9vaS7XlctTfTQBTtg+tCDDUMmrelffB4QXK02vV11Kmpo0k7DXHNNVSkc7pcQp1AIPh3nJPw40dxHE8gFDw0VUe1Khoi41WMXS6jSlcfokk0yBSodm5TsHCRit07FExarMBCAa3tdQFYqbVaoaqO9p38aFvXQDYFPA8loYuBrCjIy4zH2KFDkKBXw4uv90azqmUoEFKQDK1TpGGb2HVc3VnHH79ZsXm7jN17ZKycY8X2XB3dG9EK9L+fRMHUCRbspGVrVyuYv1fCtSTmylXQsXKSBVt3yli/XsHKjTKUsHCiArJIElavUbE/YGDAiDwMeDSA1XMsWE4JzGYxkJUiIf2ojD8GW9DuLi8mTcrD9W10qFS+PhZ9VMv0bAl7dsnQKOF5DyvYsJXOcbuCpavlYLLLkTF6hgU3verBHyPcqEHfvx5tgZ0E5OmQSUi4D2/Az99/gyUHHHjpjffxWZ/n0LpeBXj+axXzH2KQWj6wW8GmrQo2ksDeRNPmLTLyqCxZuPnz/TQW1ezF1VoHsGuVFWuoXLdvVqiuOzBrkwwLJfwwXM68PVeGGpU1eLepmLFZRu32AXOsLi9nEc915T+BVWt4XCV9DmgBEjPnFIKKFBwvY0sZ2LDAglG/WbBiHdmPbLJioQp7aQPFywbQjhrIPAZvE9lrB/nbH8sVNGytw06NYXdC0D92kX8sY/+gYmOTBMg2/Egf3n9kjI4qDSSMGafiwD4Zc6dbMfgXC2Ir6qjVyoCThODVVwfMnmIX3yzCL035r+wqEAiKFNxZUODNHaSVzBanQYklaY8CLwWsbq10MwhJ1PQsHU0ib4uKxTuAt94O3lBwcKeK5ctUHMmQsHWpBXtydNxyhw9xbTRYMkgQUuBbs1HFkvkqHHU0tGuuI5ICEueD/wxKLDbJhXGDPsaAX+egTtsOiMyNx5Kly5Dlt6B4ydKwkcgp6jGRe8aaUXnOnWbBob0sGFRTxDV5xIP7KKEESGjP/dOGA8ckJO1SsHqFiuItfXj53gAiKNlsWmjDQkpOCQcVuCnBNGipoU2DYI+RJYKS0REF8yZbMJfsuz9eQY1mAdxwLYlGq4TFJPCPkihsUhfYsFnF6lU0rVTgUyVKQgE0qqVjFyW5zQkSOtxOFWqNBXOogbCXzuNYLlCsuo4eVwWwc6YVf8xRsG+nAhfVv1vu8qFJNRYIoR95Enyntj87DTu274dLjUKZ4j6sXLoQU5bsRYs27dGyfpXQmqdSKG/uIOxUnivmK9ifpGAPiz/yl01ky3VrZTTooOHwZgsqtPKjbjnDHLO1YYkVja/zoWFtA8nLLJhGgp4F9bYDEm5+wIcKkcHeWNZ/yckK0ugnXx+noQTN30ONs3iPgRde8KGYFUjcr8ItG6jbWEMs9zZdQKeQycP8aXvw3bS96P3YzaRAvTiwbSWm7wzgyVs7hdY6laJ4cwf7TGQ5HVXtEubPVbGWBPy+3SqmTbSg9k0+3NJZQ5N6wIQ/KUaSjdeQ3VxlNLz6iA8lya5ZFDvnkA33s3+4gBI1SMRR7N2+XkWNOB9qlACcDpjDJob/YsNh8tkN1Ngr2ySA+6/VkMc972Ms2E9xYDmJzuLVNHTsSCKbYsCFjHPi5g6BoGgRvrmjQOHHgYsfGrtnj4wjqRJy/BJsFGi81HLkh5EeOSIjlz5v2ysjzWWgawsd8YdkrFtugcduoHZ9Dd4coMt11OIsCQp6CkrX1OHwAZkUlIrT8u5NeRC/Acrd/ykSK6K8DOzacwjxadnIOrwLq9ZuxIb1a6EUr4aGDRog0krCrwgrP/6JW0i0pXuAbldrSN0hI49s2IqSzFUVqfwPyjicIGPpAgva3uWFnCIhpoqGO27RgiKLtFhtss/BwxIqkyDvSknG6yOxlyPhMNmbbWstZqBcSQO5RyQolNQ6kZiPMiRkU7nxo0NclKCakVjUyMZZJC673OJD8zo6Mmh9fgxMaRJw2Vm0LSWr1u00HKH6ZUQauOvWAPxe+g2UlGq11uCnY3lIdFRtqqFLPQMen2SOJSzIPrqmIaZsRRSPtWLV3AmYtXwH6sZ1QqMGTVC7amXUrFIutOapFEbhx5cId+yU4Q4EE3R4TJ850ZeIqODjergXL4fKODlJNh/Po6pUtvS9HpX/0f0ylChy6pv9KO6VcIjszg9fT0qWkEn2tFtISHkkpGTI0B0GypemxhcJ9AQq96NZVC50zPLcK3WBh2FwilegkdC04+armpOiozrmzoPXVhqdW9QJrlQARVH4sRbiRo0nUketqlSHcyXkkn80bO/H1c10ZKaSja06mlcyzEayXlzHo/f4kUXCPCFRQsNWGpLiZchkg7tuCZiX/nXyK37+n6qQHdPI9jQp0QaqxUiIJ7vVbqKjW3PyZ9outriB0hSvD6UAjVsE0KVTAJFUcfgRMhcSIfwEgqJFWPix5/Xt3bt3H5qCSwi+HLRli0LCTzGFGV/248dFcK8Rf89IljF3qgU5Ng2dugdQrzxtRMln3Xwrth0mwXerDzWLAR5KMMd7ayiAqzYOXPSR5uW5JFx7LSUnClIsNP9TuNfP7oCdB73lI0CKxO3xXtAEdyng2Dt5soXEF98sY8BqJ6FA83kcUCA0Vs9Pn0d940D9e93oXMswbcxjhcLIZGMeQ8bz+XKSuT3ZOz88TpN7gfkB33zZ2ByzR//xs994fb6sy2P3uLfYx/uWg0LFT0KGt2XBwvN5xKE9dOmJn9fHdYLX4UrGd7TyNhorGkoMjRsHUKOGHrpEeSIsCvjdnw4HZbnzhBOP2+0291FY4HKcM0c1n7GY/xJtGC/5k0LCzaCy4WEKjIUaLTyuz+yJD5Uf+yo/703LN06Tkcke3EvIz9rkJWwTHoPJYz55BtcBvnTcvJmGOvVIGNPnCwUn+ejo6NC3c4dFAtupKAkFtuOKFSr2UsPZSg1htiWfOl9G53oernISlbeV/cn0g7/n84yC/EM9yfZsMxb9PD7W9GeqB+YSnk/r8ny2bTQJxCZNAuad9wX50T/Fbreb/ne+sC3z8vKKjD0FgsuFAQMG8PQ+e94pwo8xB99TUDkZFhmHdqkY/IMVpVr48ezDPsgUXFRKQJuXWbH7iIQ23fyoEElB5gyCjn2eheF/LvquEOyUYM4URzmJTxjmQM2bvGhRPnjJvrDDidAUmKdJVpeb8ONTYTtyD9+lgusQiwUWjhcyL19Jwo/taKV4+A86w/4TOMayH13oWCuEn0BQtDir8DsTfEnKGWFAp+TAPXcMBzt+S4TZyuTHSBSefCpgyEx8l22A7MWXjC4HLjfhdzlzJQm/KwUh/ASCokVY+P2jvgW+DMcv/w+LPoZ9OOCTKEgL0VcoIZu4cy8f0ScQCAQCgeD8uYQXlQQCgUAgEAgEFxMh/AQCgUAgEAiuEITwE1yRiPFFRQdhq8KJsItAUDQRwk9QZOHEw89448H/5zt5vV5xY8dFhMu6IDucbfJ4PKaNhcgofPh8vgJtdraJtxP2FAguHVeM8OPE808mQeFG0zRTHJzvxHcWCi4uBdnhbJMQ6IUXFuQF2exsk/A9geDSckUIP1mWzUd+REREnNcUGRlpbisonLAgsFgsiIqKMm11PhM/hkL0Olw8uKwLssPZJqfTKXywkGK1Wgu02dkm9j0h5gWCS8cVEVE56fCrhVgknM/0T15HJLi4sCgQti0aFGSHc5nYxkIoFD4URSnQXmebhO8JBJeWMwo/frcjv0kg/8SvGBIhuHBitZ1oK57Uc5T2HIvN9ZXQDMElgX2L7Wgj3zu5Q9JC83j++cAPWy/o9W+C/xbWqfw6vZM1jhyyh+hrFggEl4rTygI9AGxbqmLYMBuGDqVpiA2DR1gxb6OM2MhgYBMUHhRDwuw/bRjOtgpPZLs9OSTqziL+JF3CoW0qhpJ9N+wu+D2xYcIJjRruZ2wBcIIrSLwIzgCVlU2TMGOKFbOWKHB7/y4/vtq5dZUFkxeqZ3wV4nFoO90vIWGnirU7JCHoLzL8WvDV86zYsUeCzu86p3n8nvMjOxSs3SnDfYFfiScQCATnSoGSgAOS3yNh+V82jJygYs8eBbtoWrfMgk/fc+DbPxVEnv9bsgT/FWQviyHj+w+sWL5Rwc5dNO2kabWKW7tHYHt26OXtBcA9QokHFHzQy4H1+2X4KTmdKR/ZSfDNn2rF4mUKJFvB63KCS9mhYuxUFVm5IsGdM1ROjoCMH7+y4/G3bEg6KpmCj7GqEga+YceAwRb4qVF2NrjINRKOW5ermLRYNXvqBRcJKnw7tbZmjrLiqdcc2HFANhtBisXA3iVWTF2mIttLPin8QiAQXAJO2xdkaMF37tZt48fLL3nw3HMevPuGB7d30DHyNwvcNgMKbe1wGoiJMRAdxZenDLMXSKUAZ7cDERHBZfyZLyNGRwfXM3sfaD1FNRBF83idGJrP7/llbA7ahkRFFM+nyXn+r4O84uAckpws4fbHvHjueQ+e54nsFVdexh/TSKTRChLZyxkZsheVO5c3Cz8W+XmpBl7v40WTisZxYcHLosguvH4k2ZLtbbdJWLOWGgIkEp1kJ1kxEBHaZwzt00bbWMjWh5ZbsPkIJTf6znWEe0DC8DkofMI08TufzW1pyr/OFQv5XbpVhz3Zgh1JMjz0nYV0+mYLMmOB1Kxgr6tpy3DZsS3Dwo7K1BrytagIsq1bQlYe7YPLO4RC+7OTTdg/o9gWtC+Ftg/7YoQzuD4fh48drjO8P15XcHa4mHJ1YPcCCyYvUZHiorhIZenLk5BN9tB1w/TJcPw0y53iJCPRehE0P2xf9j2+zM+fw35LpjFtE/Y99lPeP88/Du2fX6XLcTlYZ0LDP2g9rj/hbTkmh3v5eXuOv9E0n5fZudc+uEggEFwmnDaMcwDgxF+ynI5KlXXUqqmjfFkDudkydMoKlBuQky7jk14RKBsVg7qtIjF4kgX2WAOLJ9rxRT8n7rk9AsUjovHRN1YM/NCJBtWi0aB9BNbukWGnALZ7uQ1XN4tCuVLRqNEmEvN3yOYlwq9eicS3I2xoWzkaFSpG4+XhlnMeq1YQEkVIf04Kls2ZiB8H/YQhg3/GD0N+x+a9h0NrXB7IlGiq1gjaqlYtHTUrAokpMtxUppxk9EwFT98UiVKlo1G3USQmbVGQflDFC/c7MXWfgqfudCKREpIp8GibzZS0urSIMl+uf/vjDiS4gdljrBg73IZebzgwZLIFaQcteKhHFMoWj0bFhpEYvYT2udWKd3624IteTvT73YJ+L0Zi3EoFPjo/1SLjxRujsDmDztcl47k7I1GuXDSq1YzCX+sU0OLzJJiW9m5dj8Hff4sfhk7Azv2086IKOZ6Pyv6OrhqWrZGRlRO8tD55pAXX3uCHIyQO/GkKnr8jEuXLR6Nq80hMXa2YvbGaX8JfXzpRrGQ0WvaIwLZjkimow4KA97VzvYqPekXh3nsj0eEGJ7YlStg4w4qOjaNJCEbj3l52HKTtIkkYHDmg4MmekSgbHYNOd9qxMZ7EPAkHwVmguu6msn7tZT+2zbFgzXpqfLEfUv02e3H5b56M95+OQFWKc2UoBj5BcZIv4+futOKh5x148uYoM/7d9aQdcyfZUL0Exc/mUVi0W4KDbH10n4p7ukYhtlg02nSJwEKKq5GhRjIfR6X9DxlsxzdjLKaIy9pDPvmFAws3ynClKHji1kiUjolB044RmE/zDDq/WKuEH952onbVaBSn/X44yoIAndPpeicNXcf+NYvwzbffYciw8ThEDROBQFC4OW2a5eDkzpHwxUsRKF06BqXLxKAWJZgFCTref9cD7aiMSaNtWJhiYPziHHz+oh8LJljxyzQFig+YvlRGmzt9mD7Si0W/2rDRpWPYtDx0ilEwY6mClG0qnv/Igttf92De8lz0v0XHSBIJeR4gI0nGqN9IVI7Nw9ifvZj3qQMbKJf/05anTArWm3EI44d9iedf6IVXX3kJ//fqh1i4bldojcsDu0NCl9rRKF0qBmVJTFWtF4noqzzodX0AXo+Enz50oExPH1Ytz8Ov33ix8FM7Nhka3vjQg6sqBzDgBzfKWyQYZPsMSvhLF6lo/6AXW1e5UIlmfveFDa1v8qNzDz+ef86D2xsZeKefFRW7+TB/TS5+fEbDgmkkBm0BPHVDAHe/5MVTN9GxqYGQQXXJ7HUgIybspcSjAWvG25BYOoD5c/Pwc38f3n/UgSP0O87ZzrQzFkKzf/sBvZ5/FZsTM7B2xi90Tp9jxe6iK/4CXuCqm/3YvExFJpWb1afgj60G2tcI9vbwXepfvOXE0ZoBTJ6ch5/e9Jsie+4hCYeWWfHFDAlT5uXhszd8WDZdIbEd2jHB5e9zSVi/U0LVjj78MdiNvK0WTFqo4plPXdi1g3w0WsL4cRYcSlIwkGxeNs6P6Sty0SVSwbDRViQelUTP3zmgBYAqrX24q6WBMRQbdydIf1/VoHr7bV8HDhXXMHp8HpYvdeHAYBs1iCRobhLvEy1o+ZgHf451IWuRDQOnAeNm5OHZazR88KMNuRkyfvnWjuaPerBlQx4+fCaAGV/bsJQcyMrHIDtLmoT0NAmpJOLZ7hrFgCOpEnz0ZdRXVlRt5ce8zTl4vBUwihp0iceAP76kc3Lq+PXPPKxfk4fcqVaMowaIj/z1ZL80dA0rfvsQN774OdKOJGHdkqm466ZHkRlaLhAICienDd+cpG0RBh54xY2VJMx++9YD0hRoTEm/Z3MdifsUpCVLuOYOH9o20nHtHX60qGggYbWKbNprg2Ya2sUF0KaljoiGOuLaamjbQEPTlhpyKSB5Smr44jUfPEcUDO7rxPMDrEg4QqEl1DVx/VN+NK2vo3F7HxqVknDMRTNPjjznDIkOisLu3Fxofg+ycmhnWdnw+i6vB4l6vQZ+npiH+Qtz8UMfP1TJwKOP+lAugh+2KmPaOAWfvepA2/aR6HGrE78tUrBxi4JKVXXEUCKqUlmHjcqYGvGIKmvApkgYMcCO939TcfX/vOjzhhexNgORMQbKlgRiqwXw2tM+VHZK+GWAAy/2tWHdLhkK7at0MaBEWR2lY4OXkTjxhOGeZP5aqbmG9cNteO0rG7ZkG5i1IA/Fyf7h3qmzIUkyvNlHEV2+Bp5/tx/efeFxXBvXBFkk8g/GJ4TWKnoYVP4RNf2omacgOU/CllkWlG4TQDFnsNwkv4y5Swy8/qIXdevqaN3Zj/vaGJg5U8U2EoutSDSyrzVvFsCtXXScXM3ZvpWr6Lj6mgAqVwTSqaE1+jsLnrg7As1aRKIX+eKU5QrWTLdCijTQsXMADWvreK6/G+8+5UPpKOPcbjARwEON4Htf8MDYpWL8PBVHSdTzZXQfNXCf7ONG2xLA8kVW3Hd1BBbtobhIAouNHFFHw51U7nXq6KhRC+h+tx+NGlAc7arhAMVdj0vGXyMV9HnWiZatI3EHNZrGLlGwfRsJffIv04loP3w5ODxOlL+zYDd0A/XqGBg13I4PP7CjWHcf+r7iRZ0KEpYvljGsvx3XXxOJ1u0i8fUklfxShfnMZa58J2FIkfhx+CA8/vhj6Ny0Efwps7D7aGihQCAolJy+3U6Bg5N1bEkDVUgYxJHge/V1H5YOtmPmFolEBa1C60RF0boUrFQb4CRRYFCgC9D8YpQc+LJDgJZFR5OwcAbTOV/KlS0kUg5Y8NFgC7Zsk9HgTg9GfOpFyZjgPpkKJDz4colGf8xHWITm/2P4x+QPXPw5//fLAC67ciTeqlbT0fUuL3o/qOHtl+3I5WBPyxSLjvnbcrB0SQ5WrcnBdmrtP0vJn3tZKRewGc1iZuFh2HQ88pYLvw/1IHKnit6UYN78yoo8WsEc/yUbCCSrGDTSijmUcKp28+H7zz1oWkM3kwSLC95neAonH75MGBxvJqFMIx9W7shFOweweJgdnW9x4mCOdMJ4tDPBz3azOaKQl7YTbzz1ILpc/xgmL14LL1carjxFGL681rmNhsVrZAz/3YIe1wbgsJN/8UL6h8u4RCzZjI2mGChB/uai9oyPhAWPA9OpccUCu3RF3bRFfrgucC+g1WLuDZnHgFsf9GL1zmwsWZyDXfuyMWOIG/VK69Co8cD+p9PxIoprKFfKCPYoCc4J9iUtSkd/ElYzR9qwajM5ApWfzS7hp/cdWL5TxqEcA0Pn5aFnXVoUqvslyIZ2Wo/ty+MvK1K582eOnRzKfBRny1cJYNnubNOfN2zKxtrFebiTGthuWmbGNjIv/wk3utgH+bObGhPXPOPBX8NcaFfTwMAXHHj8dTv2p0rIPmbg69/zsHx1DpYszcH+g9n4vpcPDorl4dj8NxIyPZl4tEtb3HXvi5i8bjvsVooLXCcFAkGh5fTCLwQnDb5koVGib97Oj+sbG/jiSztiq2twRACT/7IglxLM/tUKlu6SEVlPQ1RAMhNUKN4c/2tCC/iGgEObFTMgPveKB490MzBlJrWG810joHxznFPijaBAuJzNREP2klQDtz3tRalEKwb9yXd16mjUHBgxVUFtau1HWiW8e18Exq+WzRsy8sPPb0zcQmKvlxMLs3R8/Wceej/hhzdewV6+zOem/dNxkg8oyCGV/7+nPXj2dg3rVqnYy2PAQgYP5JKIo79lYg2sWCubom//fAtW7mGbGvi9rxNP/Kzi+Q/d+G6UC818CpYfCAvDs6NYrEjcugJL1+7Cg+//hG3rZ+Gz3o+jTvlo+Fk5FWFY2N14ux+L51uxeJeBttVCgoucgUV54zoyPh1CdiVbZR+y4JuJCq7qHkCtZhr+HG7DMVLbWekyho20BBtOJ8P7oT98k0G16jqO5MnYekBG7bo6Vvxhw7vv2uErryM3UcGGrQokargt+cWBR9+yY+8R8XiYc4WrcoCEWJVuXjzZzjBvtDqYSqKbbLJugYxr7/Oh72teZO9SsWG/ZD7CJ7xdOO7x5+MuwXajKTJSR/nqEv5aoKBWHR2uIwrefsyJudsl2EgcmuKebOanhlQi2ZW12JplZMuNMko6JbzxjBMjVkm4+wU3/hrsQQ6tl5AEtG5rYDKtZ6PYzr2N3z8Xga/HqvBSfQz7dZhAIB7ffjAOv6zdhIXzx+Hzfs+hGK0YPm+BQFA4Oa3wY+c1e35C+VOnyBFVTse1t/vgWmfBgFky7n/KgxrZKiqqsWhztwN1Ovnx1D1+5LlC2wY3Pd77w3BA8nslNLjOh/JuFZ1bRqFiaycqN9BweLuMoxRg+DJS/tYlHzvf138G7zD/Tvjzv95p4YKD+/GfRB/UKA39ensx4H0HNlCyef1TD5JGOGCxRKN+60gUu9uLh67S4SGhGDKzSYBsUIXscVNnDeN6R1DAj8a7oxR0Its3Lq+hTnUDn73kxG+rgOoVgCdvikLxWhFw2XV4MyjRpEto2j6AOYNsuP9FOzre5UHWHDsql4nGI99KaBNnmIPPWZhGLrOhTLlo1GsSAUdPD+5scu6XEXlgebFSJaG7svD78J/w+ad90OuDgRi3bA80jX5EUYXrO9kktnkANferKNsxgCjuMadyMX2DnOm9L904OsGB4sWj0fBmO+79wI2b6xmoe7UXz7eHecPVVQ870CguYNrzpJwd7AWkXfLYz443+XFnJx3v3RFJto5F/7kybrjfh6Yt/Hj+aR+mf+1ABM1/ZrCC22/1oWq5YO+T4MyYcS9Ul70+Cf972YO2TXXIhgSPx8AL7/nw1oMRKFMsGl9OMNCmo4GNG2Qz3uX3Ad5H/njIVbtURR0vvu7Dkn7kn3IsrnnEgXoPenFrC8O8vGzWFaeOW3r4kb7ESkI9BqOWKqjWSEOOX8eT/+fDnol21IyMRd177eh5gx91aJ+PvudB7QwVLWtHQaX9bqrsxxO3BOAgoZr/HBiuK6XKZ+Gzvp/hqy/74cH7/g971RgcPSYqh0BQmOF80Ld37959aArOyQc/xJkH+ucfyM2CLsA9StTi51Y/f+bEwhKSx3Lx+BLuceIYYY4vob/8eBC+zMDfzX3SPH6kBG/HlwVYBPCgZ/7MLWGeb14SDmWrk7+fL6rVBik3GXNnz8DSLQmwqTI8Ugxuvv1WxDWtFVqrYHJycijw5ovChRi+zMePfTihZU6nzq11ns+XkbgnybwUQ5/5ESB8tzT/PLYZ9/Tlh21tXrYlg5k2ovW5LvC6PJ8vQfGh2D6Uy0wb8r74MiLP58tRXAH4rlKuA+alqlCdyL9t+NIQzwsPfj8X+FKvwxmBvNR9mD55Ivb5YnBjzzgc2ZOEqJIV0bF1g9Cap8Ivine73eY+Chs8Jo/9iOs7lw8XVHjclo/KMfxMPu5JMjs2uexpXthPWTjwPsw7O2li2+TvoWO7srAIj7Xkie3GNg3PZ1/m43PxhOfz/vjYJ/f8nAt8QwrfHX6+sO+xndheRe3dyhwbzbgXsgufvTneku1C9uCrGl6yIZexaQv6y3GV/fQEO9M24fhn+iTZN9yrd9w2tCxcB2j2cXgd08doHfOYtJ55TvQ3vG3++kMfgzGdJt4Pn1f+u8LzY7fb4Uo/hN9G/4ZsZ1lcf+1NcO1YAF/N69ClXsnQWqfCtszLyyty9hQIijoDBgzg6X32vFOEHzv9okUWrFmjmAKtMMCJ75VXPGaCOl/4nZIOClL8V8+X6PnmgLPFnqIg/Fgsf/ONDdn8oOYiHEvZNPxsuV69vGZSOhvmGD+bDQ6HgxKibianv9/reuayKIzCj5+xNny4DYcOyYXG707G45HwxBNeVKign1ev35Uk/NiOkyZZsXatYvpmUYd98aWXvHA6g88DDMPCj/0vv+/xCvyekrP5nhB+AsHF54zC73LDFH4kDvjv+VKUevyuNPILv/OlMAq/y5krSfhdKYSF3/kihJ9AcGkICz9qogkEAoFAIBAIrgSE8BMIBAKBQCC4QhDCTyAQCAQCgeAKQQg/gUAgEAgEgiuEK0b48SD+850ERYeC7HemSXDxKcgO5zIJCi8F2etMU3gbgUBw6bgihB/fGejz+eDxeM5rEnd9Fm74rsBAIGDaqSD7nWni+iBse/Hgsi7IDmebvF4vNE0Td4AWQvju3IJsdqZJ3KEtEFx6rgjhx0mHg80/mYQ4KNywqC/IbmebWDAKLi4F2eFsE9tJ+GDhhAV5QTY728TbCQSCS8cVIfz4waL8zCl+3tv5TE6nM/hQUkGhhAWBqqqmnQqy35kmq9Uqeh0uIlzWBdnhbBM/J074YOHEYrEUaLOzTbydEPMCwaXjioionHRYIHDAOZ+JtxEUblgUCNsWDQqyw7lMbGMhFAof/ED8gux1tkn4nkBwaTmr8OPGttUGaqkZ5mSnz/+mAc7v+zRfCCn4z7DYyE7n8aoo0yYEv9iE3w/6T1Psudg2fCzBGaAytJINwz5nI1uezWW4XAuyOXdqWqzGP37PteBfECr7/HY8mx1OZ0eG95X/vekCgUDwTzhjGOGk4c+TsHy+ipG/WTHqdyumL1aQ45bO62X6x6H96T7JfIm84L+BE8eOlRbMWCWfVSyE0byS+fL3lMMyVm+TzRf0ny8qCUYf1Qv9TEPn6IQ0D60T+iooACojieyxZrEFY8jffiO/W0S29IWWnQ53hoz5a5UTGmXsv64cCeuXW5DiOrvoEFxAqKxlP7B1tQVjx1gxcqQVc5coyCVDnqnxE8iSMXe1gpM7ODXyq3VLrDhcqN7HbeBoSiLyfKI3ViAoSpw2BHFw8VAQ+u0HOz7/3oZfhlvx82ArPvvUjl9GW5DuDSYSXo977rk1yz1GHLA4+fDncIDiQKfSdyetM3uaisOpMuQCxAWLB36p+cnCw+yJ4v3zfmmZmcD4uDSfv/My/iygsjBkvPeWA8+84ESqOzSTOF5uDJcdlbVCf7PSZUyeolIZSlg1z4YPhlgQEWEcL++CMO1ho33QPtnGbMtjh1QsW6cgyyWZ27HNLbSP/Pux0srjxljgoTrC2+W3c7iOmJ95WWjbf9O7XBThHtclUyz4/hsbhgyxYvhwG77+1IHx8xX4KfmfYEeC7SiRkk7bZsXTH1nhsP9d5lymLPzWLLPgSN6J2wn+W9gGGxZZ8CPZ8SeKm2zHbz6zYxTFv2wS4Wy3/HU7/N1zwIrH+9pgkK14H6ZP0OcANZjX0v4OZ5/Ye5vfb0yxSZ/Z9uE4zH5q4Tpy0jY8j1+zezofPxf4Jo3xP72PNQme0ByBQFAUKNjtKUhwz9yqmVZ8M17Bk33dWLIkFysW5OHTJ/3YvlzFqr0SBQ7DTDpJBxSsWq8gNROmaDiWJiPxiAwvLeMgE8iTkJAkIWmfiq8pEE6eq1Ar8e9gxO3FCCdwYLuCDbSfHfHScVGgWqhVSfvauFFBGgXM9EQZedSS9pPAOJwqIZeWradlienSeV3evBzhst6/VEVqVT/uKS1j3DKFTWkmgZQEGdkk1rnMNSq/w/tleAIS1i2y4sPPrdiXSPZ0Gogi4XAsQcH6zTLSsyk5UILIDyejYykyNqxWsPeQhADZmDQj5vxqxdBxFmw5TF8UA1quhO1bFKwlMcjH5YR0ZLeKPh/ZsGqTAq9Hwt7Df1c/d6Zs2pOTFc/dRtttou2PkWCxhhPb5Q4VnUOX8fF3VvR4woN5i3PJ77Lx2u0a/iQx6KZyTKP6n5lP0CfsJT/jJK8aiIkE8qhRtYH8IZVsx73ysaV13P2YB3WLkx+KrtaLA9uRGmCDRlhRNc6H2WTHpUuz8dFTASxcqCIlQ8IxilvHcijOhhpBh/fJcJFfsu/ERhvwHQ3GvMQMqv8UC60OA3c/40aTMuS/YTvStq5sCYfIH9lvDPLnTGrIpWVSLCRRl5clYSP56U6uI9RoUGkdieqERPXowG4Zq2hZNmk2bmT9Ewxdx8YlMxBPjQuBQFB04JTaOS4ujqfgHIIFRM4xGcO+sKPxE268eJ2ObErkMgm9qnV0tGuhIcJuIIKai4tIHP76uwXrKZlv3a2geDkdvsMqpi1W4aSkU62cgU1zrFi4S8aRAyqWLVKQRIGnfTsNJaKDooSFw9SxNoyfqGLzDhILa1TYy+ioWNJA0m4LvqJEuHmrgm0kDNcss6JcUz+Mg1b0H2TBwW0KFpAQXU/LKtXWUCoqGEzzo1Bz2nBnYNWS+Zg+dzE2bVyPVRv2wBYdizLF6STOQFF63hv3un79mgPVe/pwZ3sDA75Tcc+9AcgaMPZHB7RqAVQlAZBNImv4FzZUaBvAotF2LN4qoUwlA6XIEH9OU+GmRDJrkQV7SWRUozKNJTHIZaqQCEwkG08cb8O8pQqWU7kHSCyWj5IxdZIFSzcoKFtHQxmqF+NHWTF/iYodZJ+1e2Q0aqRh9XQ7pi+U4Ys00KaShE9Gq+jRgU6O9r1vuRXjN0ho10DH/Al28zxYwGzdqaBKQzoHSmQFWcFitcHwZmHFwlmYMHEaVqzdjoAlCmXLloB6hnzEj4EpdI90ofO1GhJmT1WRTZ5ppR+cTEk87toAypQ2UK28gb8GOZBbJoAqJWh9Wvf7Pg5U7eqHkqJi2BQFVmp0zV2pYiP5S5V6GoxsagD8aoetVgAVSBie7BsXC5mtl3cEfy1Yi5TNq/DnzPkkWLyoXKMq7GcQ9ux7bCe2V5G5C5tO00bnunyBigQSX3ylI5XiadM48r+qBqpX1DFrpB1HKJ5WKWPAYZfww3sOlGodQHSugiGTFVjIjosoDq6gqXxNDdEWCaO/c8Co4UflmKAvyCT0dq63YMxSCdfFacijbZbOt2BXtoHKkRImjrFhJp3DqtUqjnklVK2lw0l/Z0+1YvJMCzZvVrD7oIxSFLOLcRg8z7ohyxIWThiMyJpx2DR/LFZs3glrsUooW4xa8Wcg/AgmcVe9QHBxWbp0KU+LuHPlFNgdfT4ZhxIktGmjw0NCLYcS0Ogf7Hj7Axt+m8FjVWTs36Ri1AgL1GoabqPklL1XxZBfrVBLGCTIZKxfK0NVJEyabkEutWabkdCIijXQoomG4tSqZT3Fvq9nKfhzuoqGnQLo1FzDMdrvd+NVaJTYfv3AjjSHjs5XBRBBgmUKicMsH4mXZBl//GmBv6yGrm11ZO2gY1PCLKjXTybh50reiRFfvY1nnn4Kjz/xJJ59/DnMXLQ+tMZlAJWjL1nBvCPA/T0CaHOzD6XSLSS4JbOcd6xXcYRa5nyZyE/Bf/1SEm2UeGrVJwFe3EDLphp82RISD0uwVNVwVSMde9eqmLJcNgUlY3cA8/+0YupcBU2u9qNxGWArCf40n44aFSih1dVQt7qOA2ss2OMy0OU6P+qRWBnW344dSRJqNgzAGQF0oASn5MpYvD5U/ej8jh2WsWmPBHeOjIHv2CDV0NCjewDuAyT2STgWeCmfWihWw4Ul0yfgxx9+xZbd+7B89kQMGvY7Nu1PD61UhKBy8Dg0vPG8H8lbVIwZzUMrHOj9tt30G7bDLhLXieQH5urkH+upgZXN2lmXkEJllRWpoyuJANcBCwYMpwaPJmEH2SjDHbT9pYJHdmbvXoR7H+6FKYtXYcXShfjxm0/w25wNoTUuI8iObquGJx72w04K/veRNgz8yo7Xetvh1wxEU+zbt0XBoVSJYhwLKGAjNaSO8hVTslEa2TFFDcY851EV7/3Ijz8hHybbp3ADPHgUCpxABsXBtdtlcwgAj9WN30dxO03ClmUqRo+yoHrHANrWMrCfGmCHs4DtS60YTPXqEH0uU8rA1BEUz6ewMKSG3T+oH5oWwKzRI7Bk2QosmDMJAz74APHZoYUCgaBQUqDwYyTZgJUabm4KRhwQND8lFgoy+7YrmDrOht9nqCQSKOBE6/jobS963uHF8//zwZklI17T0aAicDRFwf7tKpL8JAwqa2jSjFqWFGw6tdVQOpaTlRkjodOx6jUIIHEX7T9RRgQJET+JFMMjY/oqCR/38+DmW3x44T0PGlELmTEo0FVoGsAHL3lx260+3NZDQ1qiZJ73KXBwJfEnq/lUoWSHFFY0lwHcG7dogg1bM4BfPrfjjfcsyKAk8c1Qq3mZlS/nsHgyS4fsGbxTG2jYQjMTwFWtdfA9N42u8uP1p7y49y4fOrbQkZLINwwEyzQQMFCX7FS7tIHNJBzdETrq1dYRS/aqXZmWkXisT8KvPDUEylolbKTkdtRtoAwdi4V/w1YaIqMM9Oiiw07248tRYThx8eV9q92ghOdH5i4V66nxUKtdAJUiDTNBFoRhkIhUHWjesSsefvxRdGtREwd2bMTe/YdDaxQduKc986CCYs19+OFzN+6904+uVKZJeyj5v2ZDAiXrsB3D2OxUt7lsJAMl6vjx9lte3HGXF88978MuvjxsJT+musHi4lJjyBbYI8vi+U8GYvyoIXjulhr4a8r80NLLB7ZjNsVGe7UAPvrIjWce9lG9JDFODbMPScRvPkANGbJb/jGuph35A9nSUSmA3mRHjnlvfeDBvskW5LEPkx3N8XvmFkHYt3n4BcONaHM8H32uRI23JrV07F6lIsVP8bUx+XmkhCWLFOguoBz5cFYe+XtDHf6AhNy8879phFc36F+pbCP8OmocfvnhW5RNX47hs3YEVxAIBIWSAtMBty6dDh2tmuiY9Ce1Nh0GypFwe71/Hv4Y7sL/3a7BT4ncHGpCewjvhHsUOBi4KNBcG6fB45Px7VdWVKuno04DWptEJCdwI7Qewwnp2AEVO3ZQazZFgrW8hqY1KFlxUCSxSdrv+LoGBTlHKFiyUChZ1oBOQctLrVUWLeZA5fxR8QrCQYX/0ygFd12tmZflj2bIiLvRh8Q5VmwjMcgPy9dVvqxkwG6R4KKgz7Ad2R4Mi65ixekDzfBS2fOYMK4LYQNoLhnFKJlcfbMfVYsBu7YpmLJQRUKqZF5C5Eklwbd5Mc1LkJBGx212FYn9CMMcUxDwheoM7c+g88mlL05+zAUdV+PbVum4Ck2Nb/PhmmYaUqkRsHSpggUb1WB9OAm+VBTw6VBIwCYn7cHk8dNw8EgGbBEk6ovgvcOcxD0JCj7+zIYMK5VzDz9e7O3BqL9cyFhuMcdS8Q0eukI2pDJzklgw7RiyD9f/cDHxviJoMu1XSDDIaa0166E62UuiRljlitWpnrHhLy+47P2pCn74jn3PQMdufjz7sgfD/nDBcVgxx9N62B9JsXPd5/an28VOEdyeG9phUcgiMoo+n642B2g/XtP+/DBz8iP2Z5oRWY4aUNQgblTewP5dCmYsVLCLxCiPyS5DorDLtX70vD6Aa2/0o2kVaoj9ffhzhtdXVBVd7rjT/O50ROP67u2wZ9su87tAICicsFQ6BU4WjkgDN9zpgWe1Fc/2tmHOPAumTLTh888dGDZTRqMGGqpW1KEdo1bsQCvmTbPi5z8syKFE3qC6jmqtArCR+Ph9moqyVTTU4J46OpqSIWHZfAXJmcGgxj10OUkytlCAvP6mAFqXB9bvlHGUkpxk13BNY+CDATbMmmnB0C9t2MS9enyOFPA8oZvJOADx4w44KYaT4JUEJ5r9SyzYqeno09+NwT+7MHiwC9985cZ1FSX8ONaCqtTCHzvCihnTLRjxnQUpXGpUVpwIMrbJWLRChp/swSKa53Md4KTCUxir1TAvES/YJKPJNX5cRQJ963rFFH42EiMJW2Rs3yFj8VwVJetpuOcOP9Ip6aTlysjzSaZwN0jMzZ6jQCtFB96iYvREiznm6PcpNI8O6qEE+MevNmjVNdx+QwBqkoKF6/kRM2zlE5EVC7LjN2PiuAnIiWyKPu+/jftvugqxJD59RfC1UPyYoxK1dWRvsKD/x3ZzKMP0GRZ8298GZ7MAypOArlnBwKTfLZg1y4Ihn1uREBbT1ABK3KXi+++tmDLJip9IdNQk4e+k+aeW3CWCKxU7auhzgGwkcRC4zGA7FquqI3BIxbef2TGC4uLMWSp+/tIOdwUdFUsZqFPRwNwpNJ/sO/wLK/ZQPCRTmcEsI55E48BgzPusrx1VyY5RBSg/mQSjk+pEyjIVk6g+TCJfmkd+zA24vVsVTKdGWbVOflzbVMehrSo27wHirgrAT8ryQDy/zcjAmlUKst3kv/SZzXO+aIEA1s6Za352uY9QQ3AzGresb34XCASFE0rFp97cwVhs1DKspqMeBahd21XsPSBjP03pfgldr/fhlqspEZHwi4kCdq5TsWOfAlsZHffc40MzEgSqg0RhugwfRawePf2oTS1P7o7wpMnYuU9G7VYaKpIY5AH4xcvrSD1ELVK+ASRLQrWaOlwuA9fe4EebthpWL7DgMIlDD617NFHBNQ95UIZU5GESfjdQIJMMCbnZCrwkOuMoyPmo1ZsfxWKFP+MA5sycivV700Jzreje8wZ0aF4n9L1gisLNHXyZd/lUC8pc5Ue3ppRMaR7ft8DSp1JpYNlaBQ8+7MOeNSoSU2ToTgP16wHtu/kRLUtI3q0gkxJLrfpkMxJYXVryxhKOZsqIKK2hZQMeWE/mozoRSaLqACWVtatlpFFd6HGTHz06UV0oRjpui4I8Wcf1VxvYQeJ962YFUoSOSpWBstUDaFDLgIsSzq4kCR1ou9pkt4UkFlPpOA2oIVGsso6u7TQY1JhYOI8E5RHJFEJPPuBD2dgTRagJnZSFlOvhA/uwbOUKbNq+HrsOHcDK7elo2KgZ2jSqHlrxVArjzR089CGytI7G5Hf79yrYf1DGIfK5JGos3fWcDx2oLKpWIX/coCL+MPkWCfGaNSmZX+NDDNnrUJ6ECl4JG/bLsJXQ0es5L1RK6quoUVCHbF2VfPV0l8z/a6jWwZ+6E99N3IXeT95KJ+LB/i3LMWmbD8/c3jm01qkUxZs72I6O4jrq19CQTg2XXXtlxFN8i6f6fN1DPnRtrqEW2ZifYnCA7OuiKFytCtmxhx+lWZTlSqhCKnAz2dFF/vjyS16UtAMLp9pQ/WofGpc1zMaeajMQG0N/qX4sIp80aFses1uNGl1t6htIokbXchKFR6hetOsewC3XBNCQfDyQTb65QcEOWq47dVzbI4BKFIupiM8Lvrlj8tD+SPMWx/IFf+H3v6bDFdsIb75wDyI5s5wGcXOHQHBpCN/cUaDw484SvuNryVIVOSSiSkQASakyJFJppStoqElBYhe1ILfvUeCjAKWwSPCSyKhEQs4vY8M6BVtoOYu4SNo2hwITX8rdTMLARfvny4iZR2UcoO23baMARAnOSnIlK4da/yTe6lY1kE2iMTVDxvQJFlSlYMb9fOW5lTzGguJ1dKTES+Zg5kQKqHy3b3yyBNIcKFHMQEzMia1XDjBWhxMlytdA0zYdceMN15PouxHdurRDuRIUOc9AURB+POZr1mLFHDOXsD9YpuEpnZKIO1OCn8ReJJVhNqlnvtTjoM8Jh2QcPEQlSzbKIvHFjwsxXDISDirYypfe0yXzcREHSNRvpcSyeRPtj5IIK0oXJQ+JyrkcCbIjZIP9R2Tk0b5zaf2IaAN5ORI89L0SifhYJ5Acr+AwHQt0rFzzUjTVjeJABtcrK1DDtLmEpEQZcpQBLzUQvJTIoksaKE5/SSOiGNk2vyn4cRLOYqVQsWpl2GU/FHsJSnDXoFunjmhcuxrKlKSTOw2FUfjxWK25sy2IJ7/hIQ05ubI5/qpcNQ0lyF5byX/iyZZ852822aEU2THKIuEIicD9JKj5kiHfpJ6RJ6NSVR2eDKoDZMclCy1wkICPa8LjuUIHu8iw/zqiS6Bc9VpoXpdUjkTnG1kMNWvVQb2q5UJrnUpRFH5sx1UrVGwj/+LnKrrIHh6KVaUr6ShLPrqbbLI/TYKqy+awjOKVqNHjkJBGMWwvxUIexlKKqm5aFtmRxKNGvrn7gILFs6zIlDVkHQ76I08HE2g/EcGhHVHkH+VKAakJMo7SfnnsjfuYBD3CQOkSBnL4sVjUuGb/9dL5ZNE61ck/c49KKEnbRoWesnCu8OvXylSsiq7XXA3dnUtxpQkeeewxVC8h7uoVCAojYeHHnte3d+/efWgKLiHIL3GYkskRChTsm7JiHB9zwpcxOBkdhz7ys/a4547zaIBEYBi+KYAf9hug9cMBRaF98YN/AyT+jj+PigjPN/dPEycxn0/C0rFWTFiqICOHDkWB6SZq8d5yiwZZC76+KHwufMnYQUG1XHkdJUks8G8Iw++U5JeD89/zJScnxwxUhRkeJ7mFRJ6PVHVAz2cbwrxJx0LlRGXJz3rjMjOvttFfHh/Jv4wvo7KdWfDzOE2zTOl/hbZltHw2pdRgJia2FW/M63LxkCQzE55Em7C4CD+Qlh88G77hhusBj0NiM/D5GLQynxtf3vLxNiF7SjSfb2Lgo5rnSidXpYp2il1ZFPBL/Nm25wsnHrfbbe6jsMBlysk8i4SfhX2Ky5jg3+wnfwnD/nayHbks+bl9Afo5/JfHW6aQ2P70dQc8lQP46hs34hqe2ht+seAkHx3Nzww5P9j32E5FSSiw3fbuDcbPsB351NmOJ8RC8gVutJ3JjuyTLmoAfPaiA/ssOj4d6EZpEvv5H8vD8ZnHwHI85Yl2ZfqRuX++2cM8Li8Llh/7I58T1yGOwzy8o34DDbGx59frZ7fbTf87X9iWeXl5RcaeAsHlwoABA3h6nz3vFOHHcHL+BzrpguPOkDB3vgXpuRRQKTD16BpAGQ5Q+QJfGA6oHChPDl6Xu/BjTn46/+XE6ex6uQk/5kLZkYfO5WZKmD/FAmc1DV3iNARCY2IvBVeS8GNYWF2oO6kDJNbn/mlFoJSO67oH+BnPFxwWhucb5oTwEwiKFmcVfoUFHsvCbwjhnijuGeJLJiwCzocrQfhdiVyOwu9CwuLP7jBgUFLny+5mF+ol4koTfhcU+tlsR+65c7MdCwlC+AkERYuw8LtAbdL/Dr70y486yMujif6er+gTCK5U+CYDN/kNN5YupegT/Eu4wUuxrzCJPoFAUHQp9MJPIBAIBAKBQHBhEMJPIBAIBAKB4ApBCD/BFYkYX1R0ELYqnAi7CARFE/bcQn1zx4VClvnRNOcfqDQxqLBQwzZl254vfNPA5XxjR2Hkn9xcxTYSN1cVTv6p7wmbCgSXhiJzc8eFggUcPwj2fCdB4YaTSEF2O9skEs/FpyA7nG1ivxUCvXDCPlSQzc42ica0QHBpuSJ6/LingR87cL49Dtyizc3NFSKhkMKCwGq1mo9zOV9xwAnI4/EIUXGRYF+KjIwMfTt32PfYTkIsFD44prL/nQ9cD/htSPyIHv4sEAguHldcjx9fkjjfSQSmwg/biKeC7HemSdj24lOQHc5lYlsJgV74+Kd+x38FAsGl46weyA+B5afQ/9Mn0fP2ws8vLlze/Dqm8+VstuKHaJsP0j5HWFuFX1clOH/YFsd97xKWIdcLns4G2/mf1LvLGS638CsORRwUCASFgTOGIl6Yvk/FR/3s+HygHdNXqHCex0sS+D2RO1ZbsHK9ilz/pU1eVwqcXNbOt2DMLBXncoXaTNYK/dUkHNihYsoSFTZ+f25+aB2rLmHDZhXrd8nH39t8Jjjh5SUq+O5rO44d41Z+aIHg7FB5253AoolWfPW5HQM+tmHRbhkGzb/YLsQ+vGW5ijVbFbg0Ov5pToDnZ+yxYPJC5YR3cF/JWO0G9m6w4Kdv7ej3oQNLqAx51LBoCAkEgkvJ6dMxJ/o5NlzTyQmXFchNlTD6EzseeMkGJco4pwTEAY5fQO6nhCFywcVB0WX0/9SGzz60I+Us72bl3pmk/So+7W+DQTbeu0XFuLk8HvLEy2r8sve03QrWLlfMfZ5Lr44jAuj3nBOL18lmshOcGxKJcF+qgvu6R+OD31Wk5YAEn4yXOkehz2ALvFSYF1M3WKkubFhoxYqNJPzO0HhjoZ+2Q8HY2SoCYjge7FT/Z//gwKtvWrFpn0QiUMf7D0Xg40FWZLovj0ZwwO/Da3c0wpiNuaE5AoGgKFBgCmfBlpcNLJip4oERuej/qgfv9nPjnfc8sCZZMHObDGuo14eH3oSn/PB3iguo38aPds0CiLaQ+Mu3bkHrm1Pou+D8YdGwZ4YFnuoB3FxVwqgZyinlfByaz7knO0PG/BUKVNqWX/FljqEP2yK0LV+q2rNPhkq1pXF9vjv672Vh8q/PSKQEEncbeOolD4qX4Mc3hBYIzoiTBMMnLzsR2cqLX39w4f13PHjlFTcWrcrDzIF27DkmmT1/TLjMT7bFyfY7HSevwx8L2oRfm8j2M/23ADuG98OT6O0jyD62PAW/rZdx+zNe/PC1Gy+97MWkkW7MXa7iQIJs9rIzJ9sgzGnnh/4WRHibgtYpaF8XAp/HhYCwuUBQpDht342VhFrZGGDOCBs2HKHAQcm+RuMABg7LxbXVDKSnyfjizQhUKBaDKrWj8f53VvhsBhZPsOGtZyPRsVMU7nrRjv7vOvE97SPVDyTstODezlEoTds0aR+JaatImKgGti2yon3daJQqEYO23SOwJZGSW+g8LgSKakXCrvVYtnA2ps+cj/7v9cOIvxYhNffy6ppQFQMjxlrRrWcA9z/sx+jfbHDT/ACV/dsPRmPyDhJvJOKOpih47JoorEiQ0OdZB5YtsuDq+5ywRwO7F1txdYsYFCsdgwdetyOJdmBTJCRQo94WpWPPTDveeCYS7TtE4Zan7UikevD75w40qE7bkF2f6GtDji7j7bucmJOk4OaOUTh84O9Ed6FhgQnNgzUL5+Dj9/uib/+fsWJzQmhp0YKFu3eXigkJOm69xY8Kpfn30QJyBkf5AJZvzEH9UgYk+r50uh3Ny8WgHE3X3ePErnTJnH9ovQW3xEWjWMkYNOgYgemrleONNBYkViqu9bPJ3xrQOmSv7rc7sZbqQaRLwUcDHPhhvIqYGPLvTRa82ceBRRtlRJAYTdut4n9XRSE2NgaPko3TsiWzZ3jZGDvq1ohBTJUojF4WvMwb0qUnIJFidCVvxze/TcOmeVPwbt/++GX8KlyWnYNkBz1CR/WAhCnTLNh6SIJM5WKr7ceCX1xoWluH7Jbx4TMRqFoxBsWLReO9oVazN9e1zYYbH3Diug4xaHRVBHJCEVqi7fcvsaM7+VyE04A/V8LUnx3o/YMFsk/CD32cKEX2rFg9Gm9+YoVLNuAkv108zoZ29YO+ecPDTmwm0Xm8PlwQJHiOHsaPX/TBJ4N+wsFsau0LBIJCTYHCj1uH1igDN7/kRrdoGT1qx6Ayibsn+9iwcosMi1/CvPFWbM3WsONYJrbOzQOSVQz6xYIIO7AnG3jjSxdm/eJG7dIGfBS09FQV/ftb0PNVFxIyMzH1Cx+++9qKRJr/7Vs2vDs6F6nZmXimuYSfxlngI7FyoVAtFqTF78QHrz+Lz38aCcPiwmfvPYePfxyFs1wNLTqQJf3xFozdZKBnCw2VOntR/4AF07YF0zD31JBZg5/pA4vBMhUMfPiDGx2u8mP+WBeyDsrIzDXQd3wO9q3IQw1NwbT5pEYyZGRTokFZDVZKTrtygPe+c2HB725sHGvDukwDYxZkw52ThVqJKn78Xcaro124tqKG6StyUKm6HuxJvNCQ6LNbNUwa+i3efOdDZFoikbR+It7p0w9zNiWHVio6yCTcE/YpKFHJQGkSW6ZWzpLxw3c2DBhAjaj+duxKpVm7rHj7EwWjNmbhwP4svHeHjmdetsHrkfHxuw60eMEFX3YWfv/Aj6/fcGJ+Evkz7Uym6Wi8gtUrVNzUOw/+nGzc1sLA6B+tyLMGBWW4Zyj8mSdyH8ydK6P3kDx4s7NhrLLit0UKEtbY8OYvCsYuItvH5+LoNpnqVUGyj+UBCb/DG/DGy0/h3Z+nQ/Ifw6DPHsPrP88LrXF5kec18OK7HrSLknBb+2jEVKP4+ZwDmw9IUEm4/fi2A3kkBFdvzcLR1By4qMH860oqPyrv1WtIhP+ZjW1L8kBtreOwLbjXNfglOHFjYe9WFetWSNicewwr/nRBPmTB5BUKNi5QMWWhgvdGZcPrysKDDchPh1uw/RjZ1Kxc/w5ulPi9Hgx88THsSNGQsnE+bruqJxK9oRUEAkGhpEDhx/DlHYlaja/8kIfU3Cxsmu9CbJaCT9904rfZFPQ3q5gwyoa65WNQu00EBg5RkJktIYsCVfPGGurX5QevBvfFY8QSKSnE71XxwsPUyi0bgza32bGCkscRt46et2t47v4IvPKqEzG3uPHpM75TbzD4l3CAqtbyGrz6/pd4+93+eOvBjojyJyHFFVqhiMM9edPGWuGIpUQ+yIZPP7Ehp7iBX3+yHhd8Z4LtrdC29a/2I66WjmIlDFStoSMjU8Lh/bKZYBq01OF2SWjRJIA6tVjJSSQ8JEz4wYbubaNQrFQ0Pv1TxaZtCrx5/JiVYLL6r+BHQ3ipsVChXnP0/ugzvPi/23F1xzZQjRykppDaKWpQWTkjDRINwXGxJlSGNhvPB+aPs2H/UQk7lirYvUtFt2bRqFY9Gre9aEXyXhlH8mTsS9Dw6mN+eGj7mo0DuK+DjhXLVbN+sI1jK+ioSNPI95y46XkbqnTw4fPPPFDJXvk0hnncMF43cOMTPtSrSQLeQSLz9gBSqJGwaJKKttf7UYXqmUax4sl7ArCRgDydyTVdhrV0HCb/8SM+eO9tfPLi3diyeUto6eWF5iGBV0rDi5+5cCAlCxumudC8nIQH73Vi7W4VWykejiYx37heNMpVjsJvayRs26SaNqrWKoBm1GA+o++QfdhEfAm+PDWwIp0yureOxhRqmN/d241Hu+uIPyxj+igLHrw+CjHFo/FMfyvWUj3JTudHqwR382/g85NVK+Ke6odvPu2Hfp98j7tbAF+PWhNaQyAQFEYKdH8OCulJKh5oF4nNWRTEyMFL1QigP7Vgb43TsXatijI1NPT5KQ8uaklmHs1CRlIu+vyfHzqJP04gJwctLSChfhcfFq/NRV4etXLTs5G8L4+CoYFuz7ixYpwLjSixfH53JG593Q6P74Tc86/h54A5Ih1wRjvN71abk36XDP8F7Fm8lChUWGPHkBjooiEmmn6rg8qVkvLeWVZszQiWJQ+650HleoDsQZ+Ply/bimyuUvKODD2Ple3HE4/r25EsIY/s0YQEAwuS/KbNywHe/saFI9Q4yMnORlpqNn7p60VZEpH/SS9fPvg8LFY7UvatxvMP3oNrbvs/zFixDj5dot95IWvPxYF9pDIl/YqZMrbtowTtIbMU0/Hsc1689rIbTSobpp0VVUKPJ91ITctGZmYW0pOzsW6emxoyQfvm8Q04JNR5eIab7MZ35po2o398uoEej3gxfbYLnewSPu7lxH0v2HGMtiPzHx+LGaDt+MYss5LQxOKPl3HAcFFjyVHMgNURnM/xgYtbJ9F3RhQSHGWKBz9LMhSLA27v5dc9pNoMpKy24JXXHJizWjbFXE1qLL3xuRtXRUlIS5eQnWfgl3m5yMjKQlZWNhLjc/DZ0z7zjnnT90L7OgEu45BNuEeWi473Xayijg9+zsNvH3qxa5EFD/SIwNckyhWy120Pe3GI4m1udhaOHc3G1MEeNK2qw3uB4p5MFa5avZrmZ6vVgvoNaiP58GHzu0AgKJwUKPw48ERFa7iqm4F3nnZga4KEIwkyVixRMW8bcM0NfkSWMrBwihXrdss4uMGKt55zos8PFlgiqaUaSh4coPiz3yehOiW0jHgFcxco2HVQxvYZNnS7wYFdByy4kwLVXwckXH+rD8MHeZBKgfGCDxKnH3XiQ2C5Z6LA8FrkkClZxM+3YUMpP15/xYvXX/Pi1Ve9eJla/v/rKOHH36yoUFrHnNkqEsmOyyZZsS3NMO/E5ATiTwcOp4UE+0nlbuQpSD0mwyPriCKDHh/gT381+tKuo46FKy2YPVdF+lEJfZ+IQJ9vrUjnG/0KrF0XDpUUTdL2VVi2fh+e+HQEtq6djr7P/w8VS9jhK4q3llKZuhQN7/QKYMiXdgwep+JgvIzkIzJGDXJg1XbAaQPqdfZj02wb5q0l3zugYMEwB9rfYgeK62hSX8YnVP5pyTJWLbVgylYJV3UImJf2FRKA6fsUvPO8E9/Nl/H0x2707uVDeWoAJfsM2MlP929XsS9RxuyZKnbulsyeQisdc9EYK9auU3Bwq4ofp6moVUVHt9v82DDPiuWbFCTTNj8Os5CQk9jtC4bdLawsTU72ycuDAJVjjU4BRB2V8dtwG1ZuVZBBMW36SCv2kDguU0xDz546fh5hxabNKpKoYfX8TZEYOF41b5w6oYjCUKHao3Tk7lTNXrs9O1RMnKxSfZCwfoEVN9/jgK92AB+848GD9wWwe6+Eeg11HHMpGPGbBUepMTH4YzteokY1N+Qu1Dg/jQL14V17qTHgQnpaCpav3YmmLZqElgoEgsLIaYVfRKyBZz/JQ89yErq3iUKL1pF441sSaW94cFvHALrf5sMtjYGeDaPR4W47rI18eJuSCMUhxHJvgGLGKkTRfmJIDMolNHw5wIudE2yIo21u7mvBW594UK+uD4N+8mH2R5S8mkfh9s8s+PodL5yUxy5kSlAsVtjtdrPHhFGtdtgoo10Oj1VQVQOTJqi4/fYAIimxcC8AJw+e7rvHix2LLOj6uAdp0+xod1UExu3Wcd+9OmQydMmKGspICh6604EAicOyJYKlLtM+Y4rT52xKOLKBei2DQsoZZSCWbMo9Ez6PhBuf9OK2hgb6PBmBapWjsaeSH72e8qFsJFCyrA47iYb/Cn6NV6mKVVAqyoKxg/kS/qt47YuhWLgtjX5bERR+RICEU+s73Rj2hQdbxjrQvVMkWjSLxNgNEj6bnYurqhuIruHHyK98eO/OSLSPi0TfmRLGjnWjlENH735u5M22o0GLSLz9i4K3B7oQV4bKivbNRVKloYYnHvZh72g7ypaNwQASl93/50PLGjruvd2P3E0W1KoXie1uCa2u0sybQaxOWnZ/AKP7O9CiVQQa3ePBre00lGxIDbV3AvjwuQg0vd6Jxt00VCCbc4OiICRSnpHhB4FKEhTVhgj7+b3yq0hAbuORdHz0jRstSkp45JYINGwYhd7fqniO7FO/qoGH33YjTpVx1w0RaEzL1Fs9ePWeAOwRBsqXoXhJ8ZOvvByfyN/K1g+gVw8D3VpH4dF3rejxiB8RZPMmcX48e6eOx1pEo8l1Tuz16XjjIT/qtPfjsTv8mNjfiUoVojF2D/DYqx60rmZQwyh0rv8CHmphs1GDYORH6PX623ij97OYl9MQz/WsHlpDIBAURlj2nPKuXhZ+LpcEj4eCPgkwK4mA4HyJkj0lfAoaHIxIS8HKl3fofx7UzZceZAsJEVrGj3LhXjsLJX76an7nD3a7EXwOHO2L1/fzvijI8XxThNF887i0HV+uvBBYbTYcS9yLg2k5qNqgNcpHKdi/ZQXS/Q7UbdgU0WfIPTk5OSSgCmqCFx74Mlsu2Qt+mJdw8pca28NJv89NZWoLlbGuSeblOT/NM8gWDs7F/J0vC5ItXDSfkzcP6uf1zUt5JBrY7mxzth+va/b+0ab8uk6rJdiDqFM98JBd2fY8Ls3rgnmXKNv4QmNevndGwMg7gsXzZmN3XgSuv74Tjh1IguyIRbNGwUtQBeH3+833hRamHie2Y1YWv8uU7EBlz74VfmaiRjbjMg93ZPIjdthnaBMYetBnuMy5nHlMoEJinf3VS/NP7vxkEcGCXJZoHdrG56N982Vims936qrUOjKHQHCdoL8Szed6wHeNy7QsQPY16xktN8+DtuF+Pq4fbGYeD3qy78q0M9WXgTErE/HIjZ2oovhw5MAOrErQcXPnZqG1ToV9j+3E9mKhURTg08zJCcY3G8VPbpiF7cS25ZjHpUPtUGpABctJI79x0/pcduyveXw7/snQTjgucjxm25q2oc3ZFuyX5vM36X8eMsDHZr/lHttwfeD5XE8cTh4KErTfv8FGjr9+4USUbtIDWxZNQLpcBg/e3RN0uDPCtszLyysy9hQILhfC7+plzztF+PHlhuXLVWzcqPxnj+E4ExyQWrTQ0LZtwAyi/xaFfgS/yJ//ni9FQfixQBsyxGomm8IWSznRPfaYzxR/F1pjsWjjF8Wzbc+Xwij8WAj8/rsFCfme81bU4OJs2VJDmzYn+i4n+ejo6NC3c6coCj+244wZKjZtUkzfLEywILzmmgCaN9dM3/w38BUU9r/zRQg/geDScEbhx3BL8VImH74xgAXoheByF34M97oV1jjKCea/0FeXm/BjzF7WUC9fUaUg372ShB9zqePnmWDbXIgbr4TwEwiKFmHhx6Gpc1xcHE/BJSFY63BwuFTThdRaMmVSC2VU/nu++Ei1FDZxUBAFlWFhmf5LVMqwbNvzhQVF4EK1LC4gl9rvLsRUkO9ykv8nIoF9j+3E9ipKQqEw2/FChTP2PZ7OF7ZlURPyAsHlwNKlS3laVMT7FgQCgUAgEAgE54oQfgKBQCAQCARXCEL4CQQCgUAgEFwhXDHCj8eVnO9UFMb2XemwjXgqyH5nmoRtLz4F2eFcJraVGA9W+Pinfsd/BQLBpeOKEH4caLxer3l34PlM/DR6IRAKLywG+CHObKeC7HemqajctHO5wGVdkB3ONnk8HiEUCinhO+PPZ2JfFTd2CASXlitC+HHSCbc0z3cS4qBw80/typPg4lKQDc42hX1XUPgQvicQFE2uCOHHj3HhR0k4nc7zmiIiIv7RI2AEFwdOPPw4CbZTQfY708T1QfQ6XDy4rAuyw9km8zWLRfVp1pc5/Bilgmx2pol9lX1PiHmB4NJxRagaTjqcPM53EqKv8MO2ZTsVZL8zTcK2F5+C7HAuE9tYCIXCxz/1O+F7AsGl5YweyB0i/F5Hft0WT1ERf787VFC44LQYGW3g5HfeWx0GHCfNExRuzPe1kq+F/S6SfNB8j/UZ4Pfs8npnk0f8vF32ad4dv/eV37N7rpqK8zXHBMHZ4SK154ud4Skq8uwxlO3PsVYgEAj+C04bgviF+4YmYcZQOx54wIlHHnei3/c2pGZTwhBXXgodVkPGV285sGjLiSZdO8mGyetkkbCLCmynbAkjvnXgSfK5hx50YuAwK3K1M4gu0giZ+1V8PtIKyxl8UyHRd2CHgvG0nisgYdEcC8bMUuG0h1Y4HbR/K62TmyXB76Xvoi6dFYcqYdpIG559lGLnI048Sn/Zlh9+Y0VqngT5DHbyJqr4ZLhorQkEgv+GgoUfBXbNK2HNVCuGT1FQpqqO8qV0HN5EyWWAHem0CvdAcPCyOfh9qcFWLPccKDSPexWsVppPsSt/T4VqoeW0noWW2Wk7NRz8aJ3875rl/VpDb+Gy8D5oG5udtqHkw6vwfuz03XL+bwu6PKFCsegShv1sxdO97chwB+cxW2bbMGcbCb/g1+NlxzYL24Z7GLi8VSpr7gFiG3GZs414vhTqfODGANvOkd92gguK3Sph5CAblm2SEVNCR6UqBjbNtOLLXyxwkehif8jfY8S9djLZJytewU/jVfKTU32D/Yq3i4gwkEQCceo4EpKqgZhoA8VjqR6QLVkwmmamf1QLj508XoWg0v4OLLNg8lIVWRQX7HxMrgtUV+wOOp/wioIgVB42KpTJVM47EyWUqayjXDkdVcsZmPybHROXKMjzBWMex8swpi1pW88RBd+PsRzvieXe3KDP/m0T/sD+6qD5vJ+g8QQCgeDs5Eshf8PBxZMHLJ1jQaWePnz+oQcffexBr8d8cNIW8RkUcCjguzJlzBxDwmKxiqO0fqQTSE2SkRQvY906FbMWqsjI5jFYwQAXv1tBJiWOrSssmDjWioRjkikm4JKxcpMCLwVDTlK5FPg27pTNwLdrowqXH5g70YoZsxWoUQaStyqYRKJ0T5Ikeh9DcNyPIKFQIU/Fz9Msxw1rocRgZxFtJgoDKTsU/PWXFbPIti4qO0Un0ZAuYxOV98H1KqbR/GMkHN1HZUwcY8V6Eo0y2VomoSB5JGwh2/3+uwWHkkkAkJA4nogE/x4qTJtXxrDJCm582ItPP/Gg34duvPG0HwcTZPM9q3s2q0jMlEx7G4aEjSTGcmh+8FIvkLGHfGOKFbtJcDhZKFBFYD/aslLFjHkWZJCPRfNlRMVAuUoaqpegfWxRsD1BIrFCdYS2OUjH2LldhodWY981yD9nTbBgzHgL1uyVsJ18NZcaGhsXWDBhHPknncvZLl9ecZAtDbeBe+7zYcD7bnz0kQfvf+LGra0MrFqjIId8bP92BQnpEnSznCVsWqZSfKRNyQ582Z73oZAIzzmgYMIE8lmKf7aYYINNIr9NoIb42PFWLF8lw0EC/qKLP0m0vAWCogjLps5xcXE8BecQLL5IkiHjsIoxo0nUUZDPTJNRpYUfXdvqiCIhkLxLxU8DrdhGAmD/FhVbSdSVqa0hdbMFPw2xYdUWGU4KRrVoXiQlExYg88fZ8dPPFmzaKyOeth82TUGzlhpKulX0Hqyic2sNUZEkEFfYMGSJhK70fdQXTvxKAS+RxOTKWRasp2A5Y7EFB+l4syaoaHebH5F0wmeKeVa7Awe3LseC2VMwYeo8fN7/Eyzalo4qNWuhTCz9mDNQJJ73RvayaDJ+GmPBgH5ejPjShppd/KgYA2ybb0VquQA619GxfJINfb+3Iidbxr49KuaskNG9s4a9y6x46xMbdsUr2LFeIVFuwY4EBVtWK2aSclTQUCdKxqiRVoyfQ4k+W8H8RQokEhrVq5D4u1RPZ6AMGWlkY+nKJfj1tz8x87fB+GLoJHjtpVCndmVYqVxOBz9Sgl/+X6ig81XppHcutGDyShJeOTL2pgHtuwbQuJaOUsWB0eQPrsoB1CzFiV7GF684UPsGH6wpKgaRr6btk7H7oIy55CvF6wZQ0Slh9p82fPOrBWkpMpZQY0x36Lj2Og2LplmxNl6CRnZfsVFGy6sCiMhT8MNvVhyjOt+qERmWDqNTfZk8yYJ1u2XUahHAocU2/DXOgi37ZezfSg2B+Qo6dAj6+emQQeWdsgVv/Tgee2eORZ+Bg2h/2WjYujmiLac3FPse24ntVWTuwqbTtKsSZpAfHaKGb65fxg5qrMbvVPAzNZpqtQ/gmnYaJv/gRFqMjhrlddhtEj5/yYlKXX2IyVUxcpmEx28NIHm9FW9+aUFuDsVZ8tmFJPLatdWwf7UFH5AvZ1FcXrpExa5cCuQtuE6HzuFikLMTT9zzBIaNGYM/xozF5CnTMHvWGjS/vjuiz9AQYFuKZ/kJBBefpUuX8rSoQPdknWNxGOjxoAdP3aZh11IFY4dbceMNERg+VTUD9bI5FkwjURBVzICTgtaiRRZMmq3CkychzQW0udqPG7sFEBvBjh7sOTh6RMKhLAkdevjxzEteqHst2H5Qgs8jYV+ChEBoHJMni8QfCUo+j2QSfLmxOu57yIfbuukYNErFDfd7cfftPvjTVSzaI0M9S2+DoliQkbAbI375FQeyLLj7nluRtHESxk+dhrzQOpcDBgX9Ck38eLarjjfftSMvn2BlGyQeVnDDoz48+4QfUW6qBJTMM6jMj2XI2J4B3PeoFz1ICKYeUmGUDeDFZ/2IiJQwc6WK7WtVTJ1ugUc1EBVt4Agl/AmzVBw4RmLlUvW6UmWR4MHq6ZMwcvIyVIm7Dm1q2jF54mgs27g/tFIRgszlJRX98nseXFvfMHvWhn3uxNXdIrDxkGz2qqWQnxxzhRImrX+I6j/3zBnUODuWCXS404dHH/SjVTXg85+tSE+VMYVEX8/HvXj0Xj+aVdORkiZxhx+Okmg4kmugcgkD6ST+tidJOLgh2AsVW04HubVZb9RiOprVpqlDAK0b6vCkkyAlH+12sx9PvuCBlQTJXyRIvOy/wTM7BW6a5SXtwFcff4+sCo1xw9Udkbx1En4YMze0xuUHj6ncT2Jv5XIFfw2z4dX37Wh/mxeP3+JHDMXXlMMyjpJgYy/luJdADWIeexlG1yQMHWjHYQ8PdaEYalDcpcbbxHXUcFtuweZU4Gby54fu0uCjhnCOfnF74GV7cfS45RbcesttuOW6Dtg8YyoynFVQ7FLFA4FAcE4UKJlM8UXJZdMqCQ++7sErL3jx1LNe/O8aDRunWTGUxFfGPgn24tQK98gIWAxUq6KhXBQFdwr+1WvpaNcxgIplDPBVRg5sjEaBrP21fnSKC6BxMz9aVDXgo0AXoBXMsWS8En3my1ZhMcFj0nr0pHUba2jVSkepuhru6BpAo8Y6atYykJpJyf+s0S54BqVqNMAN99yH+x9+DLd2rI289MNIpcB7OeHzAT2f9aB2qgVf/GE5fimchXfxUjr++MyGXh9YkUOZP4bK1kOJXbEZqNU4gG6tA6hL5du4mYbO3f1oSt+r1dTh8lGi2SEjKxkoXYKEYjZQmdarVMqAQaL9UuOzxaBJp+54+sF78O6L/0OpCAN7DxwOLS068Fi79F0y0mQdjzztw5NPevHayx7872YdX79kw6508hH2jbDXUtHz2D1zDKZsoGIj8o3rNTRvFcD1t/vhXaoiIVvBYWoAPHAjiT6yZ6fOAZRzki+yn9Hx+PJxm6uogUYNuC1rVCymxlxp8ut2zXR4/bRfWo/rR5liZPsKBsqTzfnw19/tQ8e2ATSlYz3URcfm1YpZ986kPAzFCme1Rvi/Zx/Gs08+ggeub4KlqzaGll5++LxA2y5+PPSYF6++60EtB+CnsiwVQ3GRCpHL//glcrYlx8B85afrMpbMkFGvBsVValBrio4W7QKwUMxscp0PccUkvPO0A4Mm0zotNdjlM1/5uNDIzvK49/HH8b/77kLunk24+uX++O7Dp0DVSyAQFGLCYecEOPi4cmSM/N6BJXuAxq01xFHCePIRSh6Vge3UMrVRAqjeIoBe1OJ/jpLUrd0DKB4Js9fOHOxNgoI/5w9E3AEVwVdW6S+Pa6G4FrzBgNbLpCTDNxPwoyZ8uTQz34YRFBB9tNwfAKJjDfPGE/7Mq5zr2CK+vFCsZEkSP6XM7zFRkbBbFDPxXVZQociUuPt+4MHUr5yYtiWYSfwk3iYMseCO57148Ukf7r0vABsnaoLL0MkDxAk/lTOLbvNOT1rOPT68UxYclUhs3/6wF8//H21/jw91K1MCo+PlM9XFx9ChOyMRW6K4+VVxRsNujzDtXeTguzSOqWQ7O5K8BjVuNFxzvR9PveqBkqDgWKje+0jp8WD/CBuQnUXbsYlp06wM+kiCXqHlmovcinzFwd/Jn7IMHk9LK1Gx5Lv3BwbVf0s5HZVI2B1aaMXyVKBsNR0VqRGnhYqQ7Rugzzz2jMUKb8u9ezLtT6Ep/ZiEYqVJEJ7NF2kFtVQ5RPNnRUWxmJLkfxfz2uTFhWNL2YoG6tXX0aydHwP6+bBkqA2LNsvwU1nxZVm2pZXEoINsmUMNqhOdiWxMDa32t/rw7DNePPm4D13jNDhou3Qy4p3PefDWq140ipUwfaYVa+Iv/pjnAKnbwf/3MBZ66+CV5x+mxn+4ZgkEgsJKgaGaBVpklI62rXW8dEMk+n9nw+AfbOj7kR1/7DLwKAWgGnV0JC+1YOR0FTPGWTBxtgVHKcnYKEGwSCso73KMZ2ERvgIZIGHB8xzVNJTYYcEX39vwM4nNT4aqyA1lJz+t4w+LM/rr8YRiI/0ToH1xz8W5hhoWA3oom+mkPEOncdng9QbLRqcyrdjSh3fv0PDXItlM2lzmaekKDiZLOHJQwdcDbEhXJbhIIHDy5xtrGNJRZs8Nb2NCy3xkiw4dA6YuGTqIEsxqFT/+bMMeSjQxxc79OXD/DWR9PmmeGLIxjws7ey9w4cMISCjZLIDabhkvPkN+8IUNQ4bY8ORdEZC7BVA12kCrujqGfmbDUBIQrz1mx2FK9OYv1yUcPazilf9z4Pvv7Hj7HTs6/s+LKqU0NK4LPPGoAz9+Y8fA76zI4fKhTUx/pImOjI4tNexZpZpjdpt3CED3nViANhL+OxeqWLBIgY/s/Sf56neDbPj2IycGzJZwQ2cSJNR4OGNd4GV6yJlpRY1sJZl3d12e8FVbH/1cjnmuHAk1O3lxT1sD3w+2IoHKuW0jDWOpDIeSjd94xIE95L8aFzsZlP1RUXQ88LAfX31sw7JlKubMs+I7arxVrGQgYbUFr39pM0W8yyNhx1oJEefwHMcLiYEsDP/oaWwrfzWGfPUOKp1lvLRAICgccPvwlJs7GH5MQ/3mGupXAdZQCzUrU0JUSQ3PUwuzRW0DFavpqFwS2L5SQRYJvg7dA7iZkpPhluAsbqBOPQ0cB8KPd7FYDORlyShVXUOtqjoiqJWbla6iWlM/KlfW0LmJjq27FKR6DTx0n98cY9SuiQYXbVOzBSW9EhTSDAk5tL+r29Jx6KuXjlWlgYZKURQrzxDxLDY74rcux4a9yajbtgeqF1excfEkxLvsaNHuKpTg3q3TUFRe5u+wSUjJAK7qEkA0JQDumanbPEBCXEaTDn40q66jWTMdy1cE756+9m4f6lUxEBFroHJpKr8IA3FNAySmuWdIQr2mGkpFAFlUxvxYka5k2+plgJxkBdv2yGjQJoBbbvWjTCwlq1Auv+iQaLAjB0uWrEZmIAY3dWkB5CVi/Jw1KFGxDto1qh5a8VS4EVDYbu7gamaP0NEqLoAoEuUJSTJSUiWUrRvAC8/5UbOsjhrkE0qmYo6BrdnJj7Z1DTRrT/5CNtNIGHaqbGDLYRmtr/Xj8Tv9KEbCvHp9HdkJCrhDqUmngFkXmrTSzJ7z4uRnTWprKEm+nEP1om4TP66nOmShdXmMGvsu9+RVqKgjMVmGRMc4tktFna4aLNkSEo8YeOwNHzo3o0pA4vN08M0d/tSd+G7SLvR+4laqNF7s37Ick7d78fTtnUNrnUpRvLmDowU/yupYKlCH/KhmDQPm/StUli2b69i/R4G9nIaO5FMRHhnxCTIqtyNb1jNIdPtRwirhGO3kmvYB1CBxWJLW2bxPhofsddcTHrRrrKMs2S0yj+bvlRFVRsejz3vRjPz54vmigcyNE9DtoQ+wcesGTBs9FAO//ga//fEXanZ9ENViT28rtqW4uUMguPiEb+5gz+vbu3fvPjQFlxCcD1euVLF1i2J2CSYeCY6j4wHGpUpTIKaWKY/D479HKTHpNpjPBOPLuK5cyewt4uf75X++F2/vzpNgyMHnUfHlRX4grMLPp6IgyWNejqTQtrReORJ52S5+ej3lcUouKgkZ7nHQqeWcTa3bYnQs7jjgO91KVdDx1GM+s7frdKgWCzRPLrLdfsSUKo8oCqyZaYlwaSpKlCpjPsbidOTk5JiBqjDDY4N+GW41E0gMCTnz8jnBnSl5/OgPEtl8WZBtmUy2ZNsVJzt6qWy5h8FBotzlkxAbZZi9Ex4qYxuVuZW3d5OdSXDH0DJw+dM2bBvu6eNnxfW4NoAGJL55u4sNJ1gnZdRjuS54DSsqlylOJ+tGQspRElAxKBUbGVyxADjxuN3uQiXq2S/GjrUgOUWGnwR3Jik1TuROqu/F6KdwZzULehf5TRY/PokaWDLZyhJJf8ln2TciaDnfMMD1IIL8lXvEuaByaBu+POukdUECwkH29JJtNUjmo0O4yuSQP3EliaR1wh2oYdhfj2ZQHKBzXDfLCmd9P6pxby+tV7o8+SPZ/zHyQ37GY0FFyv7vVHVsT8pF45qV6Jw0qpsZSMwxULsytShOA/se26koCQW245zZKpYtUWGnsuRHX5mVlSA9j7R0KkeKe8WiydeozLNyqGyoLBWyi4UaYPyIpUxXMM6xD2sUN1Ozgo3okmXJ1izuaD88JCad6giP86xMDfFO7QKoWevi3dmr+LOx8xCpWwrGAa6cZHjVakONBs1QzH56W7Et8/Lyiow9BYLLhQEDBvD0PnveKcKPA3cuBZU8Cj6SxON4wgs4EP89gJiXhcf1sDbi54qxL/N8Xu9keD7D6zE8Rog/m4ki33F4X7wf3kdwndA2vA790UL7Do4xAkqULDjZhOF3RDoo+vLf86UoCD8uq1QS4PyXb6DJD5eRabdw+R0v46BtGS47FotcrmH7hcucx4XxasHtg/ujP+YyFiX8GionX2IK7uqiwqKNX/jOtj1fCqPwY1/KyJDNRoyiUDlzQRN8ivn9ybQBfTXFmfmXfCjkGzyLbVngNvQ3/GtN++e3LWHWFVqrwOpOK/L58Rjcz5+PgqWjF/ddSw0pEh0Baq1xj3vp0rq5TkFwko+ONkf3nRdFUfhxGWRSg4uHpVApn3g1IlSObCgu9zPZMhzn2E7hxhzbLVxlw/P5O+8jKir4oOeLVaXtDic12rlv+PwQwk8guDScUfgx7JNFxS/Ppssud+HHnC7h/tdwkrlYieZkLjfhx1wqO54r3AN1LIX+ceqIdtL55osRZ3KTK0n4MZcifl5sX7Tb7ab/nS9C+AkEl4aw8DttmuEAwoG8KEyCgsvlYkyFTDcVeQoq48I08Q0hsaV1xETQyZ4UIwR/cynip/BFgUBwLhTy/gWBQFDY4PG1J48BFAgEAkHRQAg/gUAgEAgEgisEIfwEAoFAIBAIrhCE8BMIBAKBQCC4QuDbqgq8q1cgEAgEAoFAcHlw1rt6BQKBQCAQCASXF0L4CQQCgUAgEFwhCOEnEAgEAoFAcIUghJ9AIBAIBALBFYIQfgKBQCAQCARXCEL4CQQCgUAgEFwhCOEnEAgEAoFAcIUghJ9AIBAIBALBFYIQfgKBQCAQCARXCEL4CQQCgUAgEFwhCOEnEAgEAoFAcIUghJ9AIBAIBALBFYIQfgKBQCAQCARXCEL4CQQCgUAgEFwhCOEnEAgEAoFAcIUghJ9AIBAIBALBFYIQfgKBQCAQCARXCEL4CQQCgUAgEFwhCOEnEAgEAoFAcIWg0NQ5Li6Op+CcfBiGEfr03yFJ0j86zj/ZjrdhLsbvEggEAoFAICgMsP5ZunQpT4tYCfXt3bt3H5qCS/NhtVqhKKwN/xs0TYPP54OqqrBYLKG5Z8fv9yMQCJzX+bHY42MxfCxZFp2dAoFAIBAILm9YL7FuGjBgAE/vn1b4sTq02+2muPqv4BNxu92mEONjhXvkzobH44HX64XD4Tjn82ORycdieLv/UtAKBAKBQCAQFAZYL7FuCgs/0e0lEAgEAoFAcIUghJ9AIBAIBALBFcIZhZ8sS8g9dhifvvQwWrVtj0d69cG2JG9oaZCU3aswavi3WLInMzQH2L58Oh6743q0iuuKT4dNQUbe5XAzhYYJ33+Abp07ovtN92La2gTo5s8ykLRhJu6/5Rp0vKoL3vt6HK2ZnwAObl+Cdz78IfT9b1L3rsGoYV9j8e5s8/vMkd/g6sZN0bZDB3SI64QunTvhyTe/xd4jHqTsWInXHn8Q7du0xp0PPIcNe1PoyEFWT/4Jd97SFe26dkW/PxbCF9BDSwjDQPq6Kbj99W9CMwQCgUAgEFypnFb4SZIMb24mpgz7DFP3ReKN115GNSkB/d9/H8GRckDCtqV449mn0G/INKTnBsx5absW4YehY2Cp3h1vPX0HVk8YjImzFyKfFCmS7Jj2A76Zug93PdoLD3Uph77PvonD7gD0vHg898TbKN3pf3j5ifuROPcHfD5xnbmN7vdgxaTBuP3m+zBl+Q5zXpjDO5YHy27wVKTlBG86adC2G3r1eQ9v9n4b7/d+GP6cdPg0GaVxAB9+8RO8pZui9/t90TjqCN797GckZLhxZM0fePOryYi77gG8/twDmPXxE5ix9VhIlNI55CXixZdfwMwFwXMSCAQCgUBw5XIG4QdkZx7Bgjmz8dAbH+CO2+/Afffdg8jMjVgeD6Tv24hfh/yM3OgKqFe5NHd8maxZOh8BWwwee/5F3Pq/Z3Fjq3LYu2s74oOdWpceErSKlotNO3Zjx9btWDB9An4ZMx/JqXmhFQpm5bzpqBR3G+676xY88NLHKJEyFbvSNCSum4UtEQ3w3vMP4tZ7H8Szj/TAHyP+NLc5snE6Phk2Ay3adUQgX1En7dmEET//iJwoLrsyNCdYeJVqNUDP22/DzTdeD/XoUVRv2A0PPXgnHFqARGFPPPHE/3BTj+vxbu9nsH3PLmTlujDulyHo+sjLeOzhh3DrbY9gxK+j0LpatGk/5sdXn0O59jcDNjU4QyAQCAQCwRXL6S/1Sjo8niwkx8eic4fi5qxiJcuhepli2Lr9AEpWqY1HXvkIzz58N8pGydBCXXqJ8R6UIDFYu1Lwrtn6tavDleNCWnohUX4k/KBlYeror3H/Uy9hwszl+GtEP/T6+GvsSsoKrXQqPR58EhnLf8e3PwzGgF5PQL32ebQspeLgts2o17o7ivHTaBQVVZu3QWDzdrCMLFmnIz775CPcf1MHeH1+cz9M8fLVzbL7v0fuQbkYLrsT+0O15I0YOWs9arXrgs4NS0MpVRsP3HcjicRS5vL4PVtQq0Z1xMZ4sX6tFZGuNbjn+lao1aQtJu3yo2SkAtZ9e2Z8g0X2Dnj5zqugi2cXCgQCgUBwxXP6Hj/o0DU38jKLIzY0T1UtcFgdyMkggaQ6Ub5iJZSMjoBhhEe16XDlqpC0SDhCc6IioqC5/PB5ThwbeOkgSST5cfCQCy263oh3PnofX77xP+QdTUJ8YkponVOxSBoOJ27AvgM7sfvwdhxKckNXgaz0HJSIDQoy3rfsjEQ0lU8OfbNGl0KtOjWozOQTHhptpzIpX7EySsVEQNe57E58jM2siX/AiCqF7tdeay6RrTZEOm1QFQmZmybihX4Lcf9tt6JSbARyj+7BrxO34Mk3v8bQL1/ExM8ew/iN6fCkbcJ7P67Bh++/iOKxdtqJeHyNQCAQCARXOqcVfgYtUhQ7nLHxSA/pOn4IoDvgQ2SxyOCMU5DhjHIhgAzkhubkulxQnBZY7f/d8wDPG11HILoYatSojtJRTtSsXQtWVYHPezpxquH9V77EM/2H4MP33sGnP07BPWW34Ns/NyKyeCRS0w+H1jOgu/KQWTIG0aE55lXc8IC7c8G1D7PWJqNMnVZoWy0iNDPIyolf4L43h6PnC6/hju7NaE4kbFE5uOX+p9Dtqjh06nYvHulUF/Nmr8VHLz2MBMWJOaOHYNCwCQgkbcfwsbPJNgKBQCAQCK5UTn+p11Bgs5dChWoKVq4OXgI9euwo9h/Yg0aNaprfTyR4ubJC5ZLI8WbjwOGgWtyydTMiI+0oUzrG/F5oUOiny6GeNtJlLM1OL8/c2LP9CGrXrYmypUqiZKlyqFbCioPxaWjYrDnWLFwavJNXCyB1+xqoTerDaW53/hxctxYeRKFx45Yn9APO+fVd/DwnCb0+/AKP3tIBpKUJBVWqF4fHo5GWDZ6935cFZ4loVG3UCW1qFUdifAISj6TD8OYhMTnjDL9RIBAIBALB5c5phZ9u6ChWshRuvulqvHHfjejXrx/6vPU2Uirejm6VQisRfAkzoJHwCCmKbtf1QCB1L1595mn0e+VxfDcrCbUat0Ll03USXgr4siud8989cfQbAtoJl2NPJBK93rgBLz7yLL77/nN82vd59PkrEU/dGYfiLW9BT+dSXH3f6/jsw3fw4LPf4NmXnw1tF4LH8NH+T4aPx28UCYs2Zu+BA3CUikKten+L66PrJ+D9n2fhaHYuti+djm8HfokB3/yK5GwPXuj7PqYNehFv9/0I77/1IN6a6saD1zXC/S/0R99338Sbb/bGa0/cAUvZ+njtGfob2qdAIBAIBIIrDx741TkuLo6n4JwQ3NtktUeiev1WaFXDjq0H09C86y14/YVHEWH9uy9K1wKwOGNQu14jlI2xQo0qj3YtGsKmH0WSx4nHn3sBPTu3hKUAianzJddAwHx9Gr+v91xf2cbbsGDiV72dz7t6eTv+ZVZVhkdTUatWTVQvX4oWavDAgcb16qBUsajgBidRvWVXNKtWHNt27APUMnj/8w/RpGopKKqTxO518KbtxVGvhHtf+xh3dah5vDORRSWfqxJdGp1aNQjNC6Lzb3BGU9k1RjkqOyY7KwOlKlRFk0Z14QiV2eGEePgCMiKdDvg8LuTl5SLba0GLFg1QsVpz9OzaHEd274FfLot3PvwALWqUNl9lZ7PZzMlqlZGnFEOP9k2COxQIBAKBQHBFwBqE9c/SpUt5WsTy5Kzv6jVI3Hn8AVOcWWjKj8HijYWNopoPfA7OJJHl9yOgG7BYSZzJBXcsXqp39ToddrOzj59VqPAlX0OHT9Ohysrfv6EAWKj56Jx5O5vtxOP6fV5o5u+1m1eR82PoGvwBg8711LLj85LzlZ2m+an4JBKUJITNOUFxzUbL1zFIkIClc5DNMjPg8/roX5pH5XFKMdLv8/o12MgWAoFAIBAIrhz+0bt6JRImDhJmJ4s+RiJRx8LtBMFEykMlAWK3204r+i4lLJBYxJqijyEhZ6XvZxJ9jKwopkA9WfQxFqvNXHay6GMkEpQniz6Gy049qewUxRLs/Qx9Z1gYWm12c/9/T7aQ6GNYBHLvXgGij2GhKkSfQCAQCARXPIVPlQkEAoFAIBAI/hOE8BMIBAKBQCC4QhDCTyAQCAQCgeAKQQg/gUAgEAgEgisEIfwEAoFAIBAIrhD4HtACH+fCBO98/e/e8Rp+towcujP4XOFteNvzOb/wMwMZ3o6PKRAIBAKBQHA5E9ZM4ce5nFH4CQQCgUAgEAiKPuck/PhhwP91j5/P5zN74M6nx48f/MwK9nzOj9/cwcdigs8dFD1+AoFAIBAILm9YL7FuOqvwy//mjv+KS/XmDt7uvxS0AoFAIBAIBIWBf/TmDoFAIBAIBAJB0ecchJ8BvycbiYnJOJadG5p3Ii6PG1m5wd40EyOArGPpSExOhccbvLxamJAlA66cLCQnJSGJpsTERKQfzURA00NrkEJ2ZSMrx2W+f/d05GSkmtunpmaG5hSEgYCPyof2Ffyqw+PKO7G8LjL8juDc7GPw/f1z/zVGwIOs7Bz4A1pozrmRm3UU3vPYhN9bnH0sDUnJQdvxlJWTS6Uchn5bVjZy8zyh7wWgeXE0NcWs05k5Xn619Gk50/lpdC5Zmenwn7C9AZ87D0eSko/XrZS0dHh8wRuLGL/XhWwqK5//9AZw0XGPJCciOfkoHef06xn0W45lFeyXXNd87pzT1zVDQx7Vg8SERGRk5iBQUDnofmSlpyLxcBIdx03+EJp/Btw5mXRMb+jbqfC7qzPTkpFIZXT06GnOnaHzd7tdyHMXvC+uc8Fy/LtsEfAiLTMbfu1vo3lyM5FOZcTDPcLkZqXDdQYH0HweHE3PzFevgnUvLzsLue7CF9MEAoHgXOHrnZ3j4uJ4Cs4JwZddLRYFeemHMHrYUIybNhe79hxEdIW6KBtrD61FwTAzAX+MG4d1iT60qleV5gSwY/VCjPh1NGbMnYdUl4qKlSsjwnbqpdXwnbZ82dV8P+05XuoN36HCl4jPZ4wfb2e+t9bmxZSRv2DIsDFYu2UTVi5bhvUb1iPLr6J8+bKwW1Rsm/0bpm7IRs0aFeG0nfieXSOQi41LFmDSH+Mwc9ESbFi3AxkeCZWqVIRNOek36F4k7lqDUUsOoV2j6oAvC6uWzsXMzelo07BaaKWLiycvGzN+/x5qrU4o9bcp/xXew2swZPIKlCpTASViIkJzzwLZZOrwAdCqdkHZc9wkJ/UQxg35Gr9MmIfNG9Zh1Ypl2LJzNzRbMZQvWwqqlIc/B4/B/gwf6tWtcsI7j5nctAQsnj0VE/+cgvmLV2Pbtj1Qo0qgXKnYU97VzHVmGp9ftYLPLzPtMP4Y/DFKNL8OxY+POPBj6/KZ+Ljf11i3fRtWrliONWvWICXThRJlyiPGaUP8+nmYumAznKWqoHQ+XwrixZ4NqzFt7DhMmzsfq1dvRtIxL8pXDtbDk84QWsomfPrnRnRpWTc0728MXw62LKPfujELbU+qa14ShBtXL8LE8X9i9oxFWL9tF1y6hDKlSsMeeq+0+1gKVi2cSetMxNyFK7Bpy04Y9miUK10CakEvpQ6xctx3mHvIiZb1ypNPh2aakCjOzcCK2bTPcX9i7pKV2LptP7yqE5UqlsHJrgPtGJYtW46tiR7Uq1Y2NPNvfMkbMWLKUjhjy6BM8ajgzNx9eO+LcaheuyZKhurhpMEDMGTaZsR1aAkH+Tafx4gBb0Kq0xUVo099hzYdGCl71mPg55PQ/rr2CI8+dqXFY/bkidiTF4v6VUuG5goEAkHhhvUS65+lS5fytOi00VsigeR3ZWHar5/i0983o3mT+kjeMBdv9xlAqSlMACvnTUK/jz/Hxp2HzDnH9i7FZ198iw2HJTSrVgwjvvkU42ctOaHlfGnhn+zFKhJue9PdqNusNVq1boNY6Rj6v/oKfp2ynMI+kLhtJRat3oE8T77ehBDLx32Np178CIkohSZNmqB8yWMY8OIz+GH6mtAa+dGQefQwFqzfG/wacGHfzk1YuH538PslwO91Y9uq2Th2AXv89MwDWLBsDVLP1INzElwnti2fjjR/8Pu54DqWinUrlyHFF402rVuiSeNGyNixAn3ffAtTVuynNXSsWb6MRNce+nQSgUz8/HFvfDhoMpSS1dCyTX3kHZiHx555GZviM06toyT8tvL5naaDJy87E0tmTkbaCR1SGg7u2oSla7ejevO2aNWyFSqVsGH0twMw4OuR4NLJStiJpcvXIunoqT1xO+f/jhdeeBsrD/tRp1Fz1Ksl4+c+L2PAbzPh8Z3a9ah7UjB9+fbQt5PQvEjeuxYL1p5U1wwXlswYgdffHoAdKQpatm+FKFc8vuzzFr77fRpcZkG4MPbH/nj38xHItpVDq3ZNIKWvxQsvvoKFm/ad0Z/3rJmHxRvjaZ0T1wp4XZj884fo1WcQfCVqoWXzeqTkN+LdF1/CuJUh/zgBL/Ye3ItNe5NC30/EyI7HkpVrkJiWFZpDRBfDpr9GYt2+VIpOTAaGj5mNGUM+x/ojrmCd8Cdg6OCZiIi2mWucio6stAOYOHluvlhHZ5OTgc0rF2PD3pTQHIFAICh6nLbHj+96zcxIxOCBX+HZH2fj/h6tUK9mJeyYOwxSs0dQp4SEfesXYuqff2KvtToqVKqGGzs2xayxw3DYG4tXPxyAHt06w5G8BLuOAtWbtEXxkzo3LlWPn9Xqw5w/ZqN88y548bkH0axhQ7TvfB1qaNsxYtEBtGzXEa6d87Elpwyu7tgM0RH57jh27cGdNz+DpwZPw6sP9UBTEn4t23TFjY2KY/qONFxHCTKIjtyU/fhr0nRsXLMKq7cloEJxJ9weH3Iy4rE+Pg8NozyYv34rdIsDZYvHhrb7m9T4XVi+aAnWbdiKbJ+M4sVLwIocrN22F0f27sbqtauxbU8yokuWQZTTCkkPYO2quVi2Yi0SMwJwH9sPr60sYhzBMuJLVZtXzMH8JauxbMkiZEvl4Uk/hFJVa0L2HMXaxQuwYtV6HE49hoiYkuY+j+PLxaFDB7F1yxZs2LAFAUc0oiw+rF6+CKtIxOamHsDS/S5c1b4NKpWOxc6Nq7Fk2Qps2rQdRwM2s0dNydejtmP1PCxYvgaL5s5EplQW2Ym7UKJqPTgkN7asWIwltOzA4VTYY0sjJt955KQnYt26zajZ7TE8c++1aNykGa69uTvSSKgv3ZSAW6+Lw6IJc6CWrorOHZucMJZhw9hP8NmsDHw+8FPcc3M3NGrYBN1uvAfG/gWIrNYWVcrGInyK2+n8Fi5bm+/8dpvnZ/PnYMniGVi3aS+Sk7Owd/sstL7tRVRwBLfjxtDOVauw/4gVfT97E60aNUSr9p3RrJyCOQsWQarQFpW0A1i9JxuNW7VDtbKRoe2YdPzfA/+HJg+8g75vPIm2LRqjSfNOuKddVczdkYzOrRrBZvZYEbnJGDdpBrauXo7Zq/agfLSMNLeCquWKIWH3BsxZuBQH98UjLf0wDvrK4M5uzYPbEYe3LMag70ag3g1v4st3H0JDOscO3a9DFetRjBo/C7G14xC5dwL6/74eT/V+H88/dDMaNmyEq667HY6MzbCVqomqVcrDm5mIJQuXYM369UjNyEHpCuVhVWRsnjcO8Y4WuPWqOvl8WkfK/uV4+plP8eHkZXj8xjZo1LgZOrW/Co3LqSTKPOjUpHZwVcOHQ3u2Ys60mVi+Yh3ik9IR6bDBGhGLKNmF1SS+VqzdiWzyrxUHctGyRSvUqBDugYtAxoZRSI1pSX5dHca2qfh1bzncXGkfEiKvQof65ZG5YSJ+3l4c7zx6NZnLjVVLF2LZqrXYufsQfLZiKFvMiaMkzif8tR0P9boXYdN6jqVg3eq1MCo0R5dmVUJzBQKBoHBzzj1+pCLg82TgyCErmjcMCp/Y2GKoVrkWdu/az90WmDN7MYo17oZHezaDK9QzduRwLiKs0agcisP16zWEO9eHdBIThQnOR34f98/8TfcbrkNy4kEkp6aQPiy4aBIW/YltsZ1wR+tyx0UCi8lyXe7BNy8/EJpBGBqJhR348edhmDBjCQ5sXoqffxmFldsPkXjzYtuyWRj4+Tf4+suP8fEXA7F8W3JowyCuxM2Y8vtIDBs+EmPGjMGgr7/G0o27SfnsM3tdPvjkawwZOgzvvPYSPv1tBtwBAxumjcDb73+Mb3/4EYOH/oRn770FU7f+Pf5QC/ixau6fGPHbaGzcnYRpo37EmPGTkJIZwIYZozBo8G/4ffRoDB88FOPHT8Sx/D1xefEYNvAjPNbrLXwzYgzWb96G8aNH4IP+/fADHe+nX2cgKTUHNrsTaesm4/Mvvjd/+4jhw9DrhTex/UjWCf0/m5ZOw/Dhw7F+bypmjxuKEb/+hsQsA5tn/YI+fT/GkJ8G4cvP+uPDL79HaHTkcXiMIovYvymOJnxZN/cANidnwnKay5ATp05D045dULlS5dCcIM/3/xndW1SFmm+zU85v5G9IyNQwe9RAvNFvAH6i3/zrkLE4nGulRlJooxBctzTNQP7ia9iqBSKj7Ni2bTM/QTw090Sy183AhkA1dGlVG9H5NHdEi574uvdTJMTztZxyEszz++WveUjdsw7Dhv2CWSu2IDthG95643V8PegH/PzTr5i2cAeslhMbR3v37kR6toaed3YNzQnSpec1qEgH3r59E2ZSgChXsy6JwnBDJsgjvT/FTV1bwu7PwHcDB+DjL7/GoEE/4vN+r+ObMYvM8Y4Ftd+MgA/7lkxDYuUe6FnnuEoGnLEknB/F2w/2DM1gfNi7eTm+HTwSS5evwjoS2sP+mISD8Ycwe8Lv6PPhB/jhR6pzv0zDoSSyd37DEVd3vxqbNm+Fy61j7pQJaN66FW6/9W7MmjMfAQqAq+bNRucbboRMjcH1E39E3wGD8Msvv+Cn73/EW28PQC61hwv4CSanmy8QCARFhYIzJCFRC13XffDllUV0aJ75hg3Fgrz0JCxZMA/pcmk8+/SD8JOgMORgMvN5HLAgBuEUZbVYoHtJbeYfgF1Ysdkg5XngonPVTtP7mJ2TgxKVS8NymuXHkVSUbtAVY0YOxQevPoaW1z+EX3/6Bvdd2wpHk1Oh2Muj94ipWDljNOqpOSR8xoc2DDJr7AiMnrEKNa66EQ88eh+0w4vw1dAJSE33wp/lQedHe2HitOmY+t0DWDB/AdyuJAzo8xmuffgrzJu3ECMGPAQt1w+r+vd5qlY77nn+Iwz6biBu7Fgfb379OwZ+9iGsaevx+cdfIq9CK/zviYfRoIoVY4Z/hwnL811iU1Qcy3Sh6bX3YdqEUbi1Ug6mzNmIe3oNxIK5U80eJYvm4UqCIwcPomqLDvhgwCf48K3noW2fgk2HTrx5oOcjb2LI4CG4uX0N9BowDD8N+h5VbWn45uNP0eKZrzFzwQKM/vUzlJEzkHr6+wSOY7Fb4Scx6Mpz5etlOhGPK4ASxWNhs549ffP5DR4ymM6vJl4aMBw//fgtKst7SKz/il5fTsfsORPQ68GGSE0KFCh0ToGfHenX4HGT/WiDgjbJzclFVNlYOBzn8IiiUo2p/Abj537PoUbcrRg2dDBevCMOy/8ahB2WOCyZswDDh32OkkYOdCP/0XS487Lhc1lRslhoVphoKpuAZN74k+UNICY6ChERBf+4g/N+wZjlGeg39DcsWEB1s89DGPx+fyTkekngn7oN97jnul0oWaVMaM4ZkJxod90DmPDr93jkgXtw6+Ov4pdvB6CWdBB/zFiN6x//mOrcNDxwYxwsfhf9vtB2IRp2jkPi1q3wuTMwdeFuxLWpjUbX3IC0DXNxjGLVnEXb0eOalrSmgZSERMTd/gAGfvk5nrnvWhxcOBI7qK3EgdGgf/MHSP4Nmk5NRforEAgERZXTCj8OeooagagSR5AeinM+vw9ew4es1D0Y+lN/LNmZiBHffokFM+di8/JF2EoJP7oUoClZ5lgmJisnE2qEBfb8vRWFlJyUZMhREYi226GcJrhXrs/jwvbCpecfQWYgkH0Iv4+bi+OjtgwNmYc2mOMffxk7HbtXzcInX32H+Wt2QClWFpWat0EtvrobWR31qjSAPSUeR4NbEgb27U9DbkoKdqyag5HDR8Eo3xodmjdAjOKHr2o9tKhexrxOX6N6PVNkwpuAXUnVcEe3arCQVZ3l2qJn1+oniBIt4MP8CUMx8NsfsGJLPEZ/1x8/DR2CvRnZ2LMtFb7UjRg9/FdsIZHW5prbUDM2328kUWWvSOdas7op6nftPojKtRqjXh06PtGjRxtUrlzGvIM5skZDOF0HMWbEKPw+fgE8Kt85e6IYWDlzNL744guzp/PPnz/DV19/jf2ZuUhMcuOOWxqY65Sp0Az9+n1CgtD8ekaOpWeRplFRokSMOYSgIKpVLYP0zAzkuU9shOxePgNLth0g4fj3dn+fXxLGD/4UA/n8UtNxJKse7mlWnNawombrHmhZ1Y9zuZHZl3kUPmiIiY2Bhc6voNpVvlYt6Olk97y80JwQ/iMYO242Mjz5Bhtm7afz+xJfUmMgeSuPq/0Sv89cgfgDyeh5x33mKsWKF8Ptt3WE15e/71GmcygJe6QfBw6feOJaUgL5bQDFS1RErXIlkefJwbGsEwc4Hli7ACt3JWDVmi3o1OM+1CzGZQHUiXsM9TOTkOzWCvxtsqJQfamFrD07Q3PC+JFyaDsmzVz5d++74cH21XPQZ8A3mDlnPpbOGIsvfx6J6fNWo1K1umjSuKm5WrduLVCrVkUETjZAmfao6DqM/TvmYYu3ERqUpgoU2wRX2w9gxdaNWJtRCW2ocSNJBmJqN4Zv/xL8MGgUZi1aD0uMAtZ2MjUk7DhGNvsbv+aHm3zIaneG5ggEAkHR47TCD4YMh6MYKlYN4K+JwYHXaQl7sflABtq0b4sGDVujrJaI+cvX4fDhRKRS0tgTn4PqtUogOeUQNu7I5p1g1YYdsEdFolzp0F13hQQWInandPyOPeg5GPnrX6heuyGqVCxPwV+DanVQCZ1YRFENe6BrdAK+HD4HOb5gitNzMzD0izfR9+eZ5ncTSYazRGX0vO4atG/ZEGWqNUCPq7ugbtWy0F2UUBMOIZd1hi8JB47GA6Ur4u9RfhIiSSi3u/l+fDF0NP6a8Bc+fe0JXBdXF7ZIO3Q/JfKQMNXos0TlbKglUb5YMiXlY9BoUSDrIDbuOsImOI4sK6jbrAO6d+2M6hWKo3WX69Hp/9k7D8Aoiv2Pf9J77wkhQELvvTfpVRRUVHyiKCI2VMTesGGniSLSe++9lxBCSEggpJHee693yd1/9u4ikScK/p9Pns7nvZPs7MzutN357m9av/44W1rQomN7Xpy3mm07d7Ji0Zc8NrwTvo1cDCEF4jpmxiK/DP3bjRp7k5cVT3xaku44MjyegvxSbEQxL5jzGonVnjz57Czefm+WaHjthQ7+pSBoKurPsOHD8Pd2pMuAEQwdMgQ3ays83a05e17f7V1enMO+TWtIKWoYUslaE0zMGoz7y77CqYtRODbqTHMnW5Q5EJYiV27uUB153xSSAg9z8uwlnR+F0uSrPDfzeU5FZoh8uyFOm7XtwfBhwxvEbyhu9i642KdwNFmR6BoKRdjEAhGXm54ipW6ZmYvnx3CsdF0eO3iY0ioTenbvgkYIMRMzCyGGboqhzwCGNFKxedsRkvMNnxAaFbt//ITXv9lEcXUDAWflpsu/Yf064+ATwIhhw+jZ3h8fXzeCzh4SsYPK8kpCL0ZjavrLrt5WHbrTvIkt65csIl9XCUWcq0tYtVLcw9SOPj07MHDAKMqTYzl84AiVhttW5yTw+uyX2Xn2Kl5+fkSGniSntEx3Ljf+MCm2zjiLdCu5aGauiKMGYt/YHJ+OQ2mvvsq320N08VMoSY3m60/e5vudwboPGR1GZng3bcP4kffQrk0rmrfrxtD+PenaqSWFeSnEJMbqvEVHJpGTXSjy8ebXmAWj+tqwecUaLDr0wNFaL9QGj+jIwbUrsOk9FmcRpq62gA+eeh7bThOZI9L14guP42GkQnmsbYX4beySxc7TybqwSnnHx0UTn1lBx84tDW4SiUTyv4fyrv3VyR2KqcjayhpLoyqWf7+amNjLnDh1FodWQ3n58TH0G34/9903gfsmDaGsWoW1TzfenjZaNIw2XAsNYc/eQ1wOOkhwQhVjJ0yiR0tvw4Vv8FdO7jiyfysHT4eQmp7OuROHOXH0IOfjynn0qafp09KT2LO72XAwkJTEaIIDz3Ds2FGuZtbQpW0HOrW0Yf1P67l6KUKIlNMc2XeCs7G5vDr3HTr61Peficbf2oHmLfww1xRxNsuBt56+DxdbCA86wY4jl0EIvq3bt3C9wpzxU56ktc8N6efubMTFcyc5cyKIqKggVq/fRKVdU/o2s+SHLecZM3QAfl6uaHKv8tWeaB6fOJGWrgWs23yUi6HnOX/hMpcunqPLhBfp0li/rIUybtHVy49GIlzMue0Mfv4T+rbwxdHSjOriaDas2yvSe4Vd+3cQdC2DDn0G4WlnEFhVOew/GYyxox/3dGuJrZcXKdeCOXRwH+ExUUSIfLica8L94++hKjmJlMJ80nLiuHbtKsGnzuHW+0H6tPbWWSMVnD18CQgI4MqhH+k142uGd/bH1sIMO5Ni1q3dQdy1UFFG+wgOT2DAmAk4G1RUeX4GB7au5sTleHKTIzkhymX/rr2U2vszedpTNHMzEuE2czAoiKTMFE4fPcrBA/vAsSldRXpUicEcPHqW0OAQzol47d+7mZJG/Xlr+oO42t4wLeri5+9PhIhf72cM8bO0xqw6jO9W7+V6tEhXSCjRQlyPEeKh0c8qr5aYiJMs27CT3LJKgpS6dewgZ8JS6DpkAo+M6ELWtQts3bmXiOhYosIvcOTIIS5ez6N581b06+LNkd17CDoZxIWQII7vP8rewBimzZnNoDZ+NybImNno8q+pYwUrLqr48rUn8PV0xcHRhl3rlxJ8LVqIvkCuRERR69mJh4Z21YcTWDm64mxjSvCJQ5wJFvXkzDmOHNrH5ZRSRj3wGGP6tMLGvSlGBdc5fvg4wRcuceFsIPt2bybTrg0vPfkIvbq0Ivj4Tk6dviTq2Vn2btuF94jHeXRoN8L3LWfjiSvkCGF88uQJTp46TUqZOb06dxBiqoZV36/lWkQkp8+cZP++U2TW2fDqG7Pwc663pJlgJ+Lo39yd5Mw8cG3H4+P64tWsMRlx4RzYv0vUuRhdnQvL1DB86D0NJnfo8TTN4+X3lzJ62usM69ZMV+88Lct4afa3PPTaJ/RvKfxrawg9Fkg+1SQmhhMRfkXEK45Wo56ldzNHTE0q2COEb07CdU6dPctFEWfvNoP41303lniRSCSSu52bJ3fcUvgpzYuFtQ2NW7THUZNHTFoBAV0GMf3pJ3GyavCFrXRbaUxo1KQpbZp6Y27vgX9jD8ryUskuN+beR59ixIAe3LQUno6/RvgpexCbYWlqRV2Niurqct24MCvHJjw0/QWGdG+tayR0FiXRMJSLc8pWJ9XVVZg5NaZ3x+Z4+XelUzN70lNSyCsrx9ytCdNmvsjILv6GuzVAK26pNcbBxZN2/j5KRDCzd8G/dUtcVIVkqGyZ+OCjjBeNbUMcvFvQzNuZooxU0guLaD10MlPGj8DOwZJacwd6dGyNo63eqmJm70XPDv5Y2jlgY6YmN7cQrza9KQ49QJeHX6Otx01jxkQ+m5pb49eiE47ilJmVHf7tOmNanEp8eg52TVozacozdPf75SAwEwt7ndho4uUCxta0axmAtjyflIxSBoweRfdefWnfvCXde7cjLzWe1KxCGrUfyL0je9OsZTuaejj8Ymav7i9jMxq37IqLYlw1MaVx287YlGcSk5iFrYc//3r2Zdr53rAWK12GyhpyGo2asvIKqmvq8G7Zkycen0IvIdiVDLcwNUZVUUWFOK9sVVNRXkazdt3x8/OgR/++OJioyEhPo7CsisZdBvDWq8/h62Kjj89NGIn4+RniZ2JqTstOvanLTSC9QE27geMZP6gJLdr2wv5nJSDyVoRR1hKpqSqlsrJK5JszwyZOFaJ4KDamRhiL6ygeKqsrqKoSdauyEmzc6Ny2OT5N29GllQ8luVlkFhSgtnbl4WnP8cCgTpjfZLnT5aB4hsxsXemqrKGpWJmdGtGlqTMx12KxcmnMxCkP4d+kOW2beRnCKBjj1bQ1nTr6k5dynfSsAizcG/PIU0+J9HQzWEqNaNOtG96OFmSkJpNXVIZH2+7MnvU8bRu7YGTpTF/xLGSKZyA7v4AWXUcx+7mHsbcw0ZWjRlNFmXh2lPyvUamw9fSnZ3uRvhbdaOlpQlJCiq7r2qtFF555Zjrd/d11d/0lWoyNzGnk40sTb1HnjKxo3dwf85oSklIL6TV0GL37D6BjS3+c7H/Z/Wrn4kKdqRuTJo4UabDSla21hze1KismThqDm42Ip7hem85NuR5+maIaE9r3HcU4IZC9G7egkZsDTdt2w8O8UsQ1kyqtGd0HjuDhRybyq0v/SSQSyV3KzcJPeR/KvXr/Jvzw7lTyvMYwooc/pfEneem9HewOPUuA3c1dYRKJRCKRSP4JyL16/8b0HzqK4isn2LBuDTuPJDHzoy9oZiuLWCKRSCQSiR6pCv5GtB34EG/PeZHHHn2UGW+8z8wH+95Ya1AikUgkEsk/Hin8/mY4N2tN1+7dad/CTRnKJ5FIJBKJRPIzUvhJJBKJRCKR/EOQwk8ikUgkEonkH8JvCr/bnWX7R6m//p3eR/Ff/7tdGvq/k3ASiUQikUgk/6vcrHmUo19dzkVB2ZtX+f1Z6Pa+rKu74/so6/8pvzsJp9yrfisvJYwUfxKJRCKRSP7u1Gum+uVcflP4KWLpz0YRYH/kPn8kXL3Y+2+kSyKRSCQSieRuQNE/vyv8FE/K4sjK4sp/FspK0srCgsquHcq96oXZ76GEURZ/trCwuO34KWpXWcBQQVks+k4sjBKJRCKRSCT/i6hUKt3vtoSf3LlDIpFIJBKJ5H8XuXOHRCKRSCQSyT8UKfwkEolEIpFI/iH8pvAzNjGiOOsaM8b0xsrOkb5jH+NMdJHhrIH8eD557w1e+naTwaGW0xt/oGdzP6wcWzD7uy3kq+sM5+4OlG7eiwd/oHuAHQ+8Np+UMsMJiUQikUgkkr8xtxR+RkbGVBblsubbD0n0uJ+E2Ks8O9Cdz96cxQ3pV8uxQ9v5cukqVGr9UilXDq1nxd6zTPt2O2mXfiT98G527TqjO3d3oIztK+PggUiGP/oZP3w2i8a2+jMSiUQikUgkf2d+Q/hBaWkeoZfCeemt1/D29mXA6Ado51TIiSvlOj9XTh0i8MQ5+k2cilpVo3Oz92nEtJlTuX9YN1wDetHY2ojC3Bz0Z/96zC0tiDx9ijNnggi8EkVqWqYurb+gtpDtW5Yy95slZCbHsHr3KSpqajm3ZxVRiRmsX/Y1S5ZspqRaw7UzW/n8yy85H55vCCyRSCQSiURyd3Lrrl6jOtQ1peSle9E+QO9ka2OHu4OzEEt5aPNiCAy5iNfIZxjd2pGaWn13rl/bwQzoN4zCmLO8OXU0kWZO9B48EAvd2b8eReTVqmqpravVzSquNcT7BmVMnziFJRuCqMlL5rlpj/HmN6uoUmk4s+MHxj3yBGGpJRzb+BEjxg7ntR/PUpYTzQODBnKlwnAJiUQikUgkkruQW1v8UHa6qKa63AZrg5syNs7SzJIqIYiOHT9GVJ4j0x8cSHWNWvjWY2RYH6+qvAobVzdSr1wk9FI0d8sov5pqFZ2G9aJb/8GMGzWC7s19lRWdf17UOXbPMjKdOvDVF5/yyWdf8M0rU3C0saBOo0VVU8W4J9/go3c/YNFHTxNf6smGFV/x7seLGNkxj6txekuocq3b/UkkEolEIpH8t7il8NNigqmZHfbuSaQbLFnKAoBVGjU5OcmsW7mErPJCvp77MUeOHOfS6eOcEgJPQVksuUPf4bzz1WYWvjSKyMvnCEso1p27O1D27TXGxs6B07sW0bGJk25BZ/9h09h5JIiWbdvi6Oyk89m0W1csrax0Ik0jfs2b+mJmZoydrRMO7q7YmZoKQWyGrb0D1ZXlvPVgJ5Fv5ti7eDHqmbm8dn8HcW0TnBq1YNLMd3l2VCvdvRwbt+PjVUd095BIJBKJRCL5b3Drrl6tsRA8bjRr4cjJEwk6p+zcNGISkhg2chTDxkyko7eNEIjKvrfGGIufrb01mxd/wmuvvU+SQSwqosfW1la3O8fdRlVFKQMnvEBESrFO2CUcXc79w/uQFn+dkiL9FJbMmKvU1FSLNP7O4tIivIWVLZ9uCaeuVk1ZYTaHfnyfr3ZeFac0FGdcZ/v3H/PDoVjdvUrSrvHuEyMMgSUSiUQikUj+fG4p/BSrnbOLKxMfmMBXMx/i5Vde4b03P6a2/ZOM7ejJlBc/4t133mT2Wy8zfNRQegweQrcWfgwa1IvCjAhee24Oiz56m09WnKF1+y508Lubps4a6bqtf23bthbjp+NddpnXXn+Lt954jSffXExuYZnwK8II8WpsEIBaIXTNTG/s/mFiaibOya5biUQikUgkdy+KchnUr18/5ad3MaDoGzMLa/xa92RsvyYk51Ux5IEneOPpcUI2NcQIMzNrmvg1obmvB7buzRjcuzeWdQVk17kxc/brjB3Q7lcVpiIulf16FRGmWARvd8s2JYyyBZuy1dvtbr2mWNmUcErkzUU4cwtbmrfwx8fTxeBDj7bOiAHDR+JpVUmZmTvTR7fjQroxD4zsj7OjA81ad8bLwVLc1xQbZ2+6tm6qi7e5yKvm7briZiO3gpNIJBKJRHJ3oOglRf+cO3dO+Z1WlJbcq7cBZVd3cN8HO3j22VkM7+LHdy8/QmyTx/j6tck42/55eSGRSCQSiUTyn0bu1fs72LW/n9eHtuKrZ+7Dx68tx4u78PrMCVL0SSQSiUQi+Z9HCr9fYdiz7xCUkEZpWS5Hd39OKw97wxmJRCKRSCSS/12k8JNIJBKJRCL5hyCFn0QikUgkEsk/BCn8JBKJRCKRSP4h/MZyLvq17m53uZQ/Qv0UY2U9vTtZ4Ll+ORclzO3Gr37pGIU7WTpGIpFIJBKJ5H+Ves30u8u5KCiC7M8UfooYUyJzp/dRwihhlTC/tgjzr6Gs46eEU1DCSeEnkUgkEonk7069ZqpfzuU3hZ8ijv5MgaSIMeV3p/f5o+GUhCvcrliUSCQSiUQi+V+mXjP9rvBTBJWyOPKfuceuYn5UqVS6eyiLON+uiFPCKIs/W1hY3Hb8FNGnLGKooIST4k8ikUgkEsnfHUUvKbrptoTfP3HnDolEIpFIJJK/C3LnDolEIpFIJJJ/KL8j/BQLnIbKwjSCLlwkPi1b7/wLtOQWFZKSXWA4VtCQlZnA+ZALZBUWGtzuPkrys8gvLKJWa3C4Q9ISEtFPF9Gj0dQRH3WZkNDLFKkMjg2orqwkKy3dcKRHVV3K9ahQQq7FUlClNrjeRF01aZk5lFXqu6pvB21FPpmFFYYjgVZLdUGWKMcLxKXoy0pTqyY7MZqgoAsEBwcTfPEiIZcucz0hXZSgoE5FVlKcKMdIsvL11tJfoyg3nYLisl/ko7okn/CwS1wKjUSlukW6bgNVTSWpIo6VDTNaQVtDZlo0lyNjKan5gwUokUgkEsk/DKW/85bLuZibGpETF8L7H35NyNVIwoRAKLfxp20TF4MvKE+PZMl33xFZaEH/TgHCRc25vRv5acVawq5e5ljgZezc/GjqdSNMPcq4O2Wcn9LteidLrNRPTVa6iG+3y1YZ2Fi/nIsSThnjd+nwBq5lV+HV1B/rO+z5jTq9gTe/2cOICUOxFPHWCJF0Yu3XfL3uOAnXQjgXFEWb3v1wMPREqyoK2LPhR7acTmLEoO46t8qCZHasW8za7ScIC71AdGouvk1a/vu+wFUpLN1yAntnN7xdHYSDyOMTQVg6OWJjaaH305DqfBZ98iqR2lb0bOEh5LuGzMjTfPTtjyQIURcXHkKaqRsdG9kTenQnG/adJDo6msiISxzZfYCYXGNGDe7Mhb1bWbxsPeGhl4hIzMCpmT/e9taGm9wgcPcyEsos8WncCEvxKVGYcoX536zg5MUQIi+c4PjVPLp2bYuNuZkhxO2Tl5HI6kUf0Kj/JEyK0gkNj6NxY28SIs6y8NNPSa51oHXbjjj8SjZIJBKJRPJPR9FLiv6pX87llhY/IyNjKkuL2LFmPtFVjZkyeRJ+jnWsXfwZefUGlupizh7czpJ1+0nJyNU5ZV07xcZtezF178JT/3oCF3UBcbHXqdBPqL2rKM5KoqgsD82dzF9Rl7J2ySe89fZH7DgShkqXF1pq8q7x5rxN9Bk1gTHDh1AZuZfvdgTpghRlxPLVh68xd94Sgq6k6txEURB0/ACb9oYxcNy/eGRYLyqyUoiI/6VFUIe5mrjMXIrLqg0OVXw7fy3ZGXmG4xskXz3BrOdn8c33a4lNL9a51dXWsOrzNyhwbMXE++6jU4AzG4SYiqmwokXXfkyceD8PTrqPHq2akpx4Hd8uXci9fpbt21dg1nwgjz82ktLrIexYv1d3vZspSr9OcVURGoN4Xvv5p0SXGnHPmHu57/6xhOxcyO6Liaj+QB2orignOjyUSvFNcD0+gh+X7ta5X4mMJSrJmIn3j8DNSuckkUgkEonkd7ilxc/YxJjigjRWLlzCzO+2M6RTM3w9nIkP2oUqYBLtPM0ICzzEkUOnMGnaEStHd8YP6MzxbVsot3BjwqMPgqqW3v0H0LlDS6wtrDC9SWb+FRY/M3NLkq6c5ael37F+52FCw2M5e/QkJq7NaGRTyzrhvvSnVRyLiManWUvcHGx0Hd4/U57G1j2n6dKlDYciCpn94iPYGBuhLkzk80XH+HLV53Tw9aE07hQh5U2ZNLA1hclXOBsSQ6Om/qRUWDL9oWFCdSZy4lQQWt8hPD6yOTUWnvTpP5BWjZyxtrLU36s2n9U/LuW7hcsJPBdMTMRF4gogI3AVG7fuITilmgGDe+JkbfAvuHp6D6kqJxzU2dh1GMfIro2pVefw4QuL+HL/Bto38sKnsR+pR38g2XkUI3q2oFnTpng5WnDl/BGyHLrw5auTqS6vwNHPn/sfeZBWTb1IuniJ7CIjhozsq6s0CjHBh/n++yVs3nuMsPA4zhw5ikPTdthYO/PIExPp07k9TZu3Jf/cQrK8RtG3tS/mDYqrOCaQ+V99w7ptu4hLKaZDpw6685V5GSxe+D7rtp4gObWK8tJwmnSayO7Pp7HtQgI5+XGc3LabK0XQsWtXOjf3MVxRIpFIJBJJQ27b4qdYpNQ1heSlu9Cuid7Fzs6BRh6NSU1KpyL1GieOBNJpwr8Y0dmXGoM5p7CghqCDR9m49jtW/DSfD+f/SHRqARa3p8/+dLRaDVa29jRuGoC3ELJubp40a94aX297tiz8gpCkbPzadsIsI5T3vt5IZl65IaQBS1defOdTZjw+CpOfl4QxwtyzI69OcGDC0In8a+qTrAhR89pTY8Q5De4BXXnn408YP6SjyCf9eLfSwhIhCGO4HHKMT75ayLfffsbKrbupMmrQlWpkhrtXI1r5N8bByRkf3yY0aeSBi5s7VlY2eLi7YG76y4xt03cin7z/Jh2bOgghLRy0ivXWEjsHNadPJ+j8qEpSCbyaR05qhu5Y8RQTcZ71uy8x7aWXUQygbn5tGHTPBIoiTvHcfcNYfz6JroNH0bAT2srOkSbNmuPl6oibhzf+zVtia27O6Icn0cTTUyeYaxPPcSKnCYPa+2LZsKe3KpUvv1yHhW9z2rVri7YyVuTDRtSqMlZ+/QZHoqvwcbUnNeI019JNsbQ0F3nghq2NLd4+Xjg5O2Il7mXdQPRKJBKJRCL5bX5D+OkX/NPW2f3c2CsNubGJCWU5iZw8fRSjJv2YNHoQ1cZGaI31/aUadQE5xWqatB3EszOew1OVwLbdh0kpvjv6epUJGLZOHnTo0pNWTX3w8w+gW+/+NPVyp6Iml7iEBOxdfZg06RmeGNMHe5ubxqVZOOLuYCWES323q4KWqpworhSa0KdvZ9p37oCnmxknL0aIc8aYWTsIwWKOpkqZnKG3Hwr9SVZWDlUid8c/PI1nHhhCwqWzrN95Undeh5EFzVq0pX+PjkIA+tK6Qyc6NPdl1JTH8Gjcg1efegAfB1uDZz0uPo10/6rrhOIzdMmbmjnywltPsv7D6UycPJk585aJNDb62cKqKssm+NwxLFqPYlRLO51bPdZ2TnTsO5iARibExIWQ2yDZDq7edOrWi+Z+njQVoq+7yEdfN3tEddCRdPUws99aRPf7X6ZPc8+fLYUK0cc3smDDVo4FXiT88mUOH9jDd19+TVxhClu2RfHO54t46703mfbEUMwqq3DxduSeSVNpH9CLV599lVGTJ9K7cx/G92lvuKJEIpFIJJLf4zeEn4kQDLbYu6WTZZhMWqOqpkpdRUVpJku+mMOCJQuYPOF+li9YwsH1y9l8IljoIjN6DunPuAmjaN+xB/8a0Yfa0mIyc/Xjzf5qTExMKchM4uiBHZy/HEtEaAh7t60n+EoSj741n+fvG8i1wH18seJ7ToVcpkqlnxDyW2jr6gjZvZZMpzEs+PAd3nzzbV57Zhxb3viWSoOfmzE3N8bW25eOve5hSM8u9B/7CJ2aNSM7OsbgQ6CtJOzCaTbsOkry9WucO36YfSeDqcgvwqiulgohzG8HIyHKhzz2Ph/Nmc49AwYxZPgEerYSAraxt+58dloK50+G8cjzM3THCvlZWURFXMeneUemz/6clx8eSkFMCBeu5hh8QG5qHIf3bif4agKXL55n97YNRKXm6ypV8K5FzP1+G773PMKrjw/G1vKXAynTo2JoMfg+7u3fk06duzBpyqtsXPcFFhX5FFc2pq+XIrhN8GzWiZY+ddQphtKqSlQGNWtUIf5W1LNEIpFIJJLb5pbCT6s1wtrGmab+Viz78azOLS06hHMxBdw3cQKvzP2BubOmMnb0CF1XXdNWbejUsjnN/ZtRlJdMeGiyLkzQ1Tg0lta4uNrrjv9qamvVePi14oEp0xnZvxN9Bg5m6oyXGdTBme1rtmDSdDDvfPwV7z4zjG2L1xCVrp+08psYgZWZGdk5BlGkjF0syKfMwphbzWO18vLFz9OdlNAg8sVxdXY0yTkZ2Hk3GK9mbMuA4eN4adqDtOrYjTH3T+ZfE4ZhY2eFqq4Gi3qT3u9QJ9K8ct7L5LgO57mZT9OvdS17gkoY09dXnK0lPzuZyGJvxnRy1AcQpMWG8MPizziToDfxlZaWoxHVxd7pRjl6B3TkocenM7RXW/oNGcmTM16iZ7tmRB5byqrAdB547FVenDYeR+t/n3Lr36ktefklPDDjWZ5/fib/GtaM44Fh4vp+NHK9ysqgROFLJfLnCKGpZrrxoVptnfiPvqv89lIukUgkEomkIbcWfhotDs6ePPr0C0Sunk2P3n2Ys3g3Ax58kX7NnBl635NMffxfTHn6UXr06Eyr1h1p6eNM92GTGD24DT+8OYWBvXqxOaySkcPvIcD5TqbO/nlohSiztnfGp5EvPi62uAnx1apDADa2XjS1rWLDl3N49IGJvDlvD33GjKWJu7Mh5E3U1UJxmU6AKBa19hNmMNg7hWGDhzBqzDAWbr3E2wveayD8hM8aIaLKDTZAM1eGT5xIe6c07uvXj3vufQaNc3MmTRqhP69gZI6PTyOatvfH3NYJnyYBNG3kBhYeBJhmMGXKbEJvIUyrykuprNFbK5WlaxqLsvn6tVH0HzCIJ99fzthZH9Ba6SWuKSU3JQqNfycadho3b9OWVo1tefeJ+xk94n4W745l4ISH6RNwYwqtraMrvr6NdRND3L29ad2xJQ6WJXzxwXcsXbJKZ2EcNmQgvXt256N1Z6lS37DQNek7hVf72TB12BDunziaCbO/xNqvJc5OPrw65wl+fPVBBg+/l8WHr+NoaYIi9xyEgIw9toXXP19MtYUJFRUNu9slEolEIpH8HsporFtu2aZsbWakVRMVGsz17GJcPHzp1LkrjlaGQVwK2hqSk9MprbOkQ4DeWlVWlE1kRATZBVV4B7ShXSt/bH5ldsdfvWVbbtp1qo1t8fDywkJIYE1loYj3FZKzC6kztaVdl24083bG5NeiVZXP0ZBUBvbvjLkSb62WvIzrXAqLQWOixcMngC6d2t5Q1tpaCrIyiM2upk+XlgZHNTlp8YRdjqXWxJo2HTrg7+tpONeA2jKuJebh6emBi72NcNCSGHGJq8ml9B7SG3fbf19bL/FaMCrHFrTycdIda2pKuBgSRGZeNU5ejenevQu2SpHUqcjLSiG90orOLfTjA+spzsskIjySkkoNnr5Nad2mBXaW/54Z2clR1Fq64+HhiplRJZcCQ8ktLEYl8lwZJ6qMq/Rr34dOAV6Y1g8AFKjyUwkKvUKV1ghTRw96dO2GvVDK6uoyQoMDyS0V9/Xzx06bT6N2fTEtyyUkOBxTZyHSGzuTJ9LSoZ2/4WoSiUQikUhu5uYt25RWWO7VK5FIJBKJRPI3RO7VK5FIJBKJRPIPRQo/iUQikUgkkn8IUvhJJBKJRCKR/EOQwk8ikUgkEonkH4IUfhKJRCKRSCT/EKTwk0gkEolEIvmHcMvlXBRud3mV/w/KOm9/5D5/JJwSRuG/kS6JRCKRSCSSuwFF/9Qv56IsZjeoX79+yk9/ViKRSCQSiUTyt+LcuXPK7/QtLX6KVUxZVFlZXPnPora29ucFnC0sLG7bEqcsRli/gPPtxk+j0fxiAWdlGzOJRCKRSCSSvzMqlerOFnBWxNif9WvIr52/1a8hv3b+134382t+5E/+5E/+5E/+5E/+/k6/m5FmL4lEIpFIJJJ/CLct/DR1dVTXqAxHoNVoqKmupLyiggrxq6yqprZOYziroNWZF9W1dYbjuwcjETe1qkYXb/2vXMS/Bo1GP/njt1DSrf+3lqoG+fGfRDcJxTAR5WbqalUin+tECvRo6mpFOVT9nJbqmpqfz/3/0FJbq0alrjUc36BOLcpV/H7rPkr+1mkb1geJRCKRSCR/Nbcl/OqqCtm3/htGPfCSwQVSIwOZMsAfO3sXXJzsadV7PJtPxhrOioa/IIrpU59iyYZ9Bpe7BGMzjNXpvP70/dja2uLu7o6ztwedB03hcGjC74qmi2cCKRcCtzR0Ha3ufZU6gxD8T5IUG0ticuqvxmX3/DdZceA8RTrNWc3h1Ut5cEwPfLw8cPZrzIjx0zkWkcVtaNjfpiyVH775gOe+2GhwuMH+FR/x8dcLSCwxOPwKP819nu2nL1N19+l+iUQikUj+sfym8DM2MqK6NJcVX73F40+/TZmpveEM5OZk4d6qG+EF1VSrakkNP8KjQ1vrzqVHn+eFJ6ayetNR6sxtdG53Fdpaik0a8+H3O3RWspqSCj6f4MSWjbuIzqjQe6nTTzypqKiitl5FlVzk4SfmklpQgtbIGFMzU53FrbKykhqRBzq0ijWxWghCfRitVoNKHCuHitVUsaCpa6pEnqmFsNNSq7M8VjawrGXx3beLWb7llOH4BjWZJ9md5EC3Zk1wNoc9X7/A26sPMOX9teQXl1GTn8Os8S7MePFNiqpvWCNrRDoaxlGxKOoscroJL+LeOnclLlXiuAadlDUS5W9iSv0cmMpqxb8+TeOmz+XDN17D30F3KMKpxPUrqBL3rLeaPjvnWVb+uImU1BzdsUQikUgkkr+eWy7nYiSEjblxLdkRh1l2LIknp9xLYEwxz00ZJc6quBJ4ln17ruDgUMqhg+exdvDEy8MJo5o0Nm/cibVnM7Bxo1HzFvTv1EJ/0ZtQZtoqM3tNTEwwNTX91UGIv4YSpk6IKGVGrxL2dlDEjhIOIxPMjcrYs/8sJi4+DOjZRrhrUeVd53qZNZ07tcfdwZSwE0dYt3kLhw+fJb/OgZb+3hzf8DWb9wVRZuxAz6bGrDyeRA9nFcs3bOVaQgnN27XAtK6aPau/pdanL552xpTkZ7J7/Xc4tehPQcxp1u8LJP7SKUIzKvFwsOTQlvWs2bWHlMIyfP3bUBB5htUrlhORVk377p3xdXM0pADWzHsPx26jGNC/K9ZE8+jk+by8eBkPDGiPqS7vjGndYwhtnTV4N22NlZmWtJgwVq5Yz5ETJwmLKadNp+YY15Szd8180iot2bv+ByJiCnF1t+fE9p/YcTgEc3t/GnsaERYaxrWkXCxzr7Lm2AVMHZxp5unG1XN7CYlOxcXXH6PSdPZs38H2nTs5cT4RZx8fPF3tMLLwIufwl2S596R1Ey9Rl/RpkEgkEolE8t9D0UuK/qlfzuU3mmMtdcYWNO7zMBtXzqdjUyfUIrAOdTk1NflkWFlQnF9HVvhBZr04nT2haWDhy9Mvv8trrz2Bu705tXUGa9ndhBC1ltoyTu7ZxMcffsSn77zKrK9307FTR9r62pN46Hten7+Kcq0FHvY1PDfpAc5cz8PG0VkIVAtcXRx1y8EUh+zks3WHcHNz4cj6t3jx6wOK+YsTu1YRW6DPq9KiPA5uW012pRGJF/by3kefciLXmsYmJez6/m3mrTtMgK8PR9at5rMvf6DOxhVra1vs7WyxFvl7g3yORUAzdydczaAg+DSl7brSpbETpuKsVlVBUmIi8fEptOjSC3NTIzQVaTz78BOk1pniYGfNqTVv8MqCIxjV1bB91be88tkSNBa2HF3/PqMfm8GZ5DoKrp/n9ZdfILPOEdOqLI7t3c3xkFzMsyL4+o23ORCSJcTkBc4Gh6ASwv2HT+ayTYhjOy8/si6s4tWPvicuvVgX49HDB3Dq5EVKSyt1xxKJRCKRSP5abs8Oo0w00E3cMFjkzJyZ8PT7RAUeYM7sWSxe+SODOjdn+9a9+vMKSpffLSYo/PVo0WCCvZMLPkJ0NfJtQVNPOw6cOk9igQq1mZtI10zGjxtLx7Z9aOudRWp2Ff3GP4iTcwuenToBO1MTalwHsG3DT7w86yWWf/IikVdDhKY0xsTUFBNDVimGOFMh1IyNtFRiR8se97P6w5kMHdAFMyG6mjZtSYcug3n/7de5d0BnfFu0omWnQYwYNIBOTbz0F1HIjiXLwR4rWzvdYUVFDaZCVNfbSGtTTjN+zAgUy22Txr6sOJdFTUkZ455/m2cnjaJT67Z069iC1KRrukg5uLjzwrvf8sacF3lhxqM4NurJ4k/fZuZzT9OpcQlJaaVUlhvTe/gkFiz5lI8XfseANk04d/gwlRbWmIk0VhUV0m7QWGY88xT3dO9Cnx6dqCrLprKyXBenZq1akJAYJT4S9OsnSiQSiUQi+Wv5Yx1wtdXk52SSWaAfD4e1A25mNpgVl1E/Uu2uRquh2tiewcMn8OxT05n+/ExWr3yftIgLXI2JJr+kmK/ems3sF97iYMQ16mo1mCo5VasWQbUotjxlfJ53az/MdcpL/MfInBqVflydInfrDJJMp5nV+j8sba3wauatczdzCeDex5+jh08lz0+byMzZc4nJKsZYK65eV6cfZ9cQtRpzExNMDIPuGnfoSl1GIjHZhTq/Zs1HczX6OtnZWbwxoRkWIsLqqjL2bfiKyY/MZs2+I1Sphdw1NtHFxUxcy9vNWRdZU3NrbJ30gtLY2BQzcxuMRB5pbO2xdvPQuYM9rk6WWFFOebWRbvynImajLu7lpRkv8+6Xy0jIzNOFNzak3czcArXIu/qt8iQSiUQikfy13L7wUyx4hq7eutJMNv/wEc/P/Y7C0lIijx/jUkoKPt076rod9Qj/GuH/Ll3Sw6S2hrzCXPJKisjJzSc+LBK1mRVOLkasnb+KsS98wO6jW3hn1iO4WlnpJ0AIAVOrKiM9t0A30UFdP6FDoCzzokxsMDExxt7WjgsXL1CYn0VcTCjZReZCCmlFdmiEdtTnYVV+ChEhl2k7ZhbnLl3gqftacnDnZs5H5mBurCavqJBf2MkcnNBU1Yh7GiZtePTj2f5OrPp+HecuRpCZmUlGRjoxIaeJy9JiY2lG2IHVFPqOJ/D8dhbMnU0bX0cqaxQVqhSlEJeG5XeUf5VjBUWk6f82wqSqgqzrcaTm5JN5/QwRaSXY+LQVIl+F1sSMpIuHCU035oPvf+TAliXcO6gTRkZ11BpmOpcUFeBgZy/y5EatkEgkEolE8tdxm8LPCHNrW9zdnHRHJs7N6Dd4OLXX9/LCG+8wd8FqzDzb8uSkkbrzOoxMcXR2xs7GyuBwtyAEqbE5Hs5mhJ85xJfzPufbL77khfeW07ffANr5d2D4/X04s3M9H7z3FrNe+pBSBx/KqyrRGtnS1kvF0mXbKTMyx6vBxAsTS1s8XB0wtrBiyLCRHF/6AZ/N+4oflu/EuX1XzE20WNrY4epoq/NvZW1BYdIVPp/zEnM//oZTIbm0Ev7atfLDx0XELegc5yKu6/zqsG9LO0opLCtFL91g1uKN9LJO4fMP3+NzkYYvv53HC8/PwqHfLAa0cqb9gJHUXT/FG+99wMeff8y2q2VYUStEmwlObh5Y6Xa7M9bFy81g8TM1txDl5oq5mSkejRwpSb3MvNlzmPXWpxRbOjJ+4mCsTC2xsbakacce+FirWLv0W15/ezbfHbhMcXktJkZ6C9/lC6F06twNaxtr3bFEIpFIJJK/lt+Y1Wukm2mrnzVrhIW1Pf4BATQ3jDvz9GvNPYOGY1Gjpveoh5j+zGQ8Gmo8IfxcXD1o0zLgZ1FxM3/JrF6BuZklbm5ueHl64CH+dXbxYvRDz/DYxKE4WBjTutcImrpbYWrnzJTnXuHxUQN0YsjdozGDOrXAWGtFi26daO7nTws/T31eWdjRuHFTmjf2wq9dX/oFuAuB7MOUmbMZ1rkJbp6+ODs60LRpUxp7uoCZLe179GFQl2bUVBrTc/QDPDx5PM7mZrRo1oxGzi64+jTSiUt9rhhjUxnCmTQLWjRviZO1qXAyo//YifTu0gojEzNcfZsx9bXPeGpifxwtjbH2bM34vv5U1VnQZfgk3nrxSTzNzfFr2Qw390b4NwvAXviztHGkaZNmNPF2xczcEs9GTfBrLOLs0YSRY8bQp0sTnAP68cS//kVTRxPxEeCAr5+Io38rhvRqj4u9NU7Ne/DyrOfp6e9HIz9v7IQw/PbbJQyf/Dhtm4q80KVBIpFIJBLJf5ObZ/UqmuKDN954433x0/swoIgZS0tLzIVQ+LNQq9W6tfIUAafc63aFn7LZcE1NDVZWVrcdPyXhyr0UlHC3KxjvKmqSmDlrAWMencaofu3voJ/+v0/ShXV8vq+Sd198GB/3Xxf+EolEIpFI/lwUvaTopnnz5im/D+9m7SC5GYumzBzfCSNzI8r+nN3i/mOEXc1h5lNj8JSiTyKRSCSSuwYp/P7HaDdqKqN7tMPhzzPE/keY+PSrdGjiI7t4JRKJRCK5i5DCTyKRSCQSieQfghR+EolEIpFIJP8QpPCTSCQSiUQi+Yfwm7N6lRmzyozbPwtlerEy20RZykW51+3O6lXCKDOCLSwsbjt+ytIxyqwWBWUGsbLXrkQikUgkEsnfGZVKpfvVz+q9pfBTUITYnymQFDGmrK93p/f5I+EU/0o4BSXM7YpMiUQikUgkkv9V6jXTbS3n8meLo/rr3+l9/kg4xW/Dn0QikUgkEsnfnZs1j3J0y67eO+lK/SMoXb1K96tyjzvt6lXMlkqXrezqlUgkEolEIvl1FL2k6Kbf7epVRJjcuUMikUgkEonkfxdFL8mdOyQSiUQikUj+gfz+GL+6WjJjw9m4ZTcXIrIMZ/RUlucTdHo32w+fJLGowuAqUJdwOeg4m3ceJD2nwOB495GdEkNSWgY1+jkfJEdf4npqFjV1+uPfI/LMIbZu3cqhQ5eoD1KrriHs3CHSSwwXVdCodPc6ExZncPiL0Goozowm6GqCweHuoq5WTWz4efL1PfLUVJVz9dJZchtUrd+iIDWBo7s2s2XrIZJS8g2uf4zwcwdIyq8xHP02lWXFRIaJeFcaHG4DTVkmCaLuFVbeqGypV0PYs30zO3acoqhUb51WiAw6QnxWKRqtwUGgKkjmwNlww9HtU1dVQlbaddJKG9TPm8hJjSUpNZ3qBl6q8tI5emAv23ccoKCkzOB6A01pJicvRlJbd+vr/hpV5SVEhgaSdwd5J5FIJJI/zm8IPyO06iquHFzDEzPeIvDMYZbMe435R0N1Z4vTI1n8wXN8umALhzb+yPvvvMPZuEIhLgpY8sVnvDvvJ45t+ZGX5nzG2avpujB3G5Fn93I2OJRSQ9t7bvdyDp8Pp1ytP74V6qIYXpg8kS+W7eLChQsc2PUtI8ZOIyqvBm1dHcmxERSKVrM0N5nlSzdSa2xCSX4G0cm/FM7/bbR1alLD9rNoy0mDix5VeREhJ/Zy8kqmweWvQV1TzcH1C7heoj8uK8xl2/KviMxroHh+DW05+9cs4LmZr7HjSDCXzu9g5oynWLD2EJV3pkN+JiX2MrmiItRV5fP9t8v5LV1SmJ3K1lULiRbV/3bZvmEXIRcjsLQ2EWosj4XvvswbHy7g2JmLnD+1ign3TWHvBf2HQnr8FbJKqjCqK2Xp/OUUqWuprcjjcmyy7vydYGJpTnxUJFvXbTC4/DvXzh/gTNBFSmv1x1lXT/LSrPdZveMwp/as4IGpc7iSnKM/aUCVGcpHS7dRrfqdh+cminLTRd4tIPru/T6USCSSvxW3FH5GxsaUFomGd9MCekx9h7fefIV7R3bn7IIfUewgIWdOcPa6BR98+Q3vz3mJ/h2bU1JSQnLQCa6kFjP2Xy/y6Tfz8K6MIejcOW7TaPNfRRE8ddoKjEz1x8X5mRRXqH623t2KL55/inyPfrzw6ks899xzPPfCLEZ5lTJHCAQzS2tGPTSTdh7G5JeksX7jKUwxIaB9Px4d2ctwhb8KLZrqItJzig3HeqpLCwg/fYCYwtsbY/lnodVqqC7Oxshaf1xbqyIvO50q7W/H6+K+LWzcdpyeD87ktdde5PlX3uCFsV04eXg3Zy7/MSvr8IdeoHMjGzRGBSxbdQRDlH6VWlW1Lp6Vt6l5Sq6fJDyjEBuPZrrrbvnyA84lqLj/6ReYNesFUa/eYnovVxb8tJr0glKGTHqWHv7uop6WsGz1YcyE8LP26SQ+PkboL3gnGFnRyM2B6oxwDlwrMjj+ElVZMbVCTGOYN7X+u+XYN2/PC7NnC3E6D/+6UHaejaCkoUG0poyUrFw0Dc2St4GSd/k5Gbp3ikQikUj+fG4p/LQaDdYO7kx9ZwWzp/TB28sdW6ooVZlSV5dLbkERLfuNx6YwnMD4UgaOeZix3ZuiqVVTXa3BxsEVNy9PTJTJF8ZG9W3IX46FlQ3hJ7bwkBBh095bytsvz6GzX2O+3xNCtZkTdemXef6RcbTp2JbX5m8UQvCXTVJF7G4WnKrhlTlP0q1Ta5o1a0bLtt14/rNv+GjqaGoqy1g+7yX2XUrn06fv5WTQbu6f/i7hoYeY+9Ne3TXSowJ5aeIwOrRow4NTXyXomt4SGHFsBw8NG0TTli14YPYnXEn/94Y5Jfww0yaNo13rVnTu+wC7gq/r3LcueJUlS5cxatAg2rXryayvd6MWjbAipk5v/IpePdsz6J4HOXylEAuzGxNbtDUlBO3/gRc+Wcri92Zw8EoOadfO8uD4EbRs0ZbHZr5JVHY5icEHmf/tAkJSVSJUDh/Pfo55K3bpGuya62f58NuVzHt3Fit+XMyDE+6jbcuOPP7mT+SWKv22Faya+7rIr4606d6dd9cdo9awpqJCnRB481+5n87devLttlAe6tKWwSPGEFlqj7m2mvObFtOzYwCDJk7hQMhNVq6qNA4cD0Tt24sZ/xpKs6ZNaOzbjNFPvsgXH7xK1wAf4UnFpu8+pV+PLjRv3o5HXvuO9CIRr9JrPP/5Ir596TF6dOrAgCnTic/Qd2Ou+mwmR6OLefvhUVyJOkT3Ca9SiYZj67+kb5cutG3fmYnT5pIkvmhMTYwxMTFFyda86PPMuG80zVq0YMTU5zkW9e9W1BN7T2Dv7EKX3q3E18Zllh+6Ts8x9zJhRE9d/P38WvDI6x/x9ewn8HKxZ/3XL3H0Wh4fTr2PqGv76DzqOZKuHebZT1fqrldbmc1XL06hexuRb0MmsP6Qvgu4OC2SOY9OJKBlSwZMfIStFxN17k3btcG3sRdHdx7SHddz5dQOHh7Viyfe/o53hfjs6ufH1+sPM/zFT3j7pcfp2aoJPn4BtPM2FqJcKz6aDAEFWiNjkQ+GeqUpZunbM+jTvj39+o9m5WERH20d0QdXM0DkXbtOXZjyzmfk14q8MzVFW1nM/gUf0aO9KIPRU9h+Llp/HYlEIpH8x/mNrl4tpuaWNGvVlar0SCZ09uWZjzYx8skXsBCiL/1KMAd3LGfuDzvYs3Ehb7//DiHJ5TQbcB/9Wlnw4eP98HZvQrjGj3uGDuPPmxt8ZyjdiQFdBvPpotW8OnUcU6Y9ww/rd/Pw8G44WGjZs/sYfUY8yk/ffUnCzi9YeyScSkOXl0JKxCXMW3SirYuVbi0cPUZYuPrSuUUT1KoaroWeocLYlkemv0JAgBA6rzxEXkI0YdczqM2PZ+fmDTR94F22HdzJA/0bcXj7Ss6eD2TvsRM0G/0EB3dvwTPnCuvXbCe3oRWpMo65c1fRdshk1m7fzcsjPVm7YS+FVVqy4iP4acd5pr8+l0VfzebEsuc5l6omP2w7M746xMsfLeCtl6cQdOgMxg1mNBtZ2NO860imjBnA2Meex7smms8++gDP/g+zes0i/G0y+PyzTykzcyQ/P43gKzFC6EUSdvYgJy5Gkyt04MmD68ktq6CsKJcVW49zzwNPs+Knz4k/PI8TUTnEHlrF+uhKPvtuKSu+/ZSzn7/MvsgyUcP0GJuY8cBzH7Ns6RLu7decNxZsYPE3XxJgX0NObiEhl5P5YvFyHu7XlOWfvkZYriGgoCI7g4KKahq3aIWVwU2HlSMtAgJwc7Dh/IqPOR5VxktzF7Fn+yqqg9dz9mqSUJw17F8yn6tGbfl84QLGeVQw9fUvKVdriL18howSFf964TU8PDrw+QdPUXJ1P3MXnOGD71ewYsk3dLSMZ/HaY1hamGFkbEJFbjKH9m6hsuUwDuzbwT0+lqz95msSf9FPXMhZ8ZwYWbvhI4ohPzaKajs3WgghZjA86zCyd6djqwCUkroeHkhCVhGPPDsLN49OfP7Rc1hVZHM6LBpNXS3b579JUcvJrNi+lU/ef44r2z5l58VkLuxbQ7RdJ3bv2c7UQZ1ZN/dNIpVudHNPXEW+VCccJ093Nz3+nQbw8cJVvDZtAo8+8RTfr9vN5GHdadvGDycnJ52fyvDd7En2Y0CnAJwtdU6/QKlbmz59kX2ZLnz83XfMeXE0i96dRmBqGvM++IxHvl7OisVf0bwkmhc+3oGttSW5haWklBuxePl3jO3hyaal39CgiCUSiUTyH+Q3J3cogkbB2bMZn63aw1svjOLUto84maiiotYIz1bd+fqrL/n247fxs9SwdccR4kIOcCk+h2fn/cj+A5tpbpLC/uMnKbrNCRN/NkoXdmVJAXFRV0jKyCMzLY1rEWFk5ZegUqlp0X8Eo+8dR59+o3luYj+CL0RQUnZjoL2lrQW1ZqY/i5Z/w8gIUzNzLCwt8W/fBUd7Dzq3aiEy2ggrC8hIj2XJvCW899JjjBs7npmvvsuPm0+SlFuFhRAF21Z+z7bdF5g8/VVefuYhXBqaSq1b8MLzDwuBk8XWlctYum4vV6PjqKutFbc1ps/4Bxk+pC+DRz5AH18tiVklBB7YS4fR03lo+D0MHT2Wx+7vRW1dw8IwwsnNl1ZNfYTID0BVmEFGni9vvzaVXr3uYeqDk3DXlHC9ypHmbq6okiM4cTmRTp1b4mhrSmZcOHtD1HTv1IVWfg60GzCCESPvoWf/kQxqaUeWEG72jf3JjtjHggUrSUguZeH6rQxpaX9DOGs1ZKXGEXktipyiKhKiIoiKiaVCZYS1gzMDH3ycgf0HMnH8/XRpZMXR0xGGgGBmZoKptTl1xrfuDu4y/inGDGhKQsQpFs/7iiNng0gvFIq1VnzcNOnGjOmPMHjAYF6Z+y7akwdJqFBjbGqBibhmi05dsbZ2pW+n1rj59+f150YQdu4gK35Yxob954QwzdavCanVirphj7WNEcc2/8CKtUfoMXgCHwux5dtQkRamUyn8Wzu66A7NLc3QWpii+Y2ljExEfTI20tK8Q2eshGDs160tFiamWIh6WFeXzU8L1/Ltu9O5f8IEHnnsSb7bdIJj567h4u1C8N5lLFm2m0YB3Zj/3Xxa2Omv6Wxvg4VFFakN5sBUlhWK5+KqeC5yyUxPF89FKJl5xT9b9q4FbeTxN1dx/xOz6NPWX+/4C4xEPMvYtfkIjzw/S+TpAMZNepqNa9bQ0tEeR0+YP+d1LkSmM+KROSx6dSxlFVU4unmKj46n6NGjP0MH9sVFyL4kqfwkEonkT+HWY/xEO1RZVsCR7UdRW1jTurNoeO99mH7e5pwLjsGrqS9NWrTBy8ked//O+Ps0xig/hqPHruPk0IOnH7uXzt2GM2N8X3Ji4oiNv4OR738iOuFXXkxSfIxuxnF2ThZx0dfILSpHLYSAd7MmWNnY6Pz6+nhQU1UlhNUNodSs1yBMrgSRVt1QPGkoid3PsPGzKRKNsb4JF62lWi3ONJCIRhoqhIj0bzuIfeeD2LllK6cvhBJ8dAMPjBrEy+8tZsmHL5CTfJ6XXnmaL1ZuJe+G5kSTFsTCdeu4GlVGi65D+eiNx/F0s6fOsB2Lk6uraHj1RWpnYy30VB2lxaV4+jbRuRmbGNO8pa9w/6VsFUF1szG16hrUNbVCyDjhYTjnZO+Ek40lxRVmdG7uiVFNHOtP59FKlK2bWS2Bm5ZT59qI5v4BQpDWYefkJMSY3r5ra22FtlaFfcuRnDtykJHdG3Po0CoeffxRDkZm6u6roMQ9LyOJuLjrFJRWkpYQTXxCIlV1RlhYWeIT0Eznz1pcz83ZQaTpxqxS80ZN8ba1ofD6NZHXDahJ4G0hqjefCmf/zp/YfSAQtdaTSS+8z+RhjbE3r0VkHI5evrg72eqCmNj4YV9TQbWoBz8jylCJn0qUY8qFbXy8/gDGGi+GT3yQN2eMpaZGb5LVakV9sHJm4oyP2b3iKzSlMbz/0cu8Pm8+yQ0nwQqRbiwEpYmp3r5n374rTsU5ZGVn645/puQSEye+xNX8ChExxe4napUIq3TdK53tP6OtobLKg02nzrFr23b2HThEZPQVPn7qHrqPncXpnatwFB8KX89/h+feeJeoQn0uGZua6J4FkbyfqTI8F2nZ+eTkZHM95poQ4mWYiVsfXfEeb393mImz3ubJ+3ticysTvlEtZeVqGjVy0D0HRkYWtGzVFlch4OetPcX8l8cTFnKIl9+aztwlezCxMMNKlHEjb6EKBaYiXpYWJtzhHBGJRCKR3Ca/IfxMRENQytbls1lxWD+uKj8nmfDrqfQcMYwm3r5EH9lFXLVoo5IvEyoaXrvmXWnmriYtL4HYdH3zdCk8ApVoYJxEg303UKdW4duiC0+/9DYPjezDiNHjefXdTxjYvhF2Vsac2rSFxKQM4bOIL5fvpnX39tg76IWBDud+zJ7gzL8emUNcpn7dkar4K0yd/ip2HbvgIkTCDdlQJ8SI3o+RcNVoLHBx9cTOuYyI2GLatO9AXeY1li/8jH2H9vHVl0IkmLVn0fdrePexEWRHxxCfemOcX2JEEJklbjw8YzpTJw8m+tJVcvOV87om9ue9iBUUsaK4DRjej81L53K9UoiX6nyWzt+OaYMxfnq0Iqa1qKxscfNwRVV+ltUn4nVnTp07xPm4dCEYA+jQqxMVqVc5dzkCp07309+jkk3rlqFxb0pAS3c0QiArY0P191bioFirLAjf+gUzvj3K+CdeZfmqddzvb8rhU5FoDP6MTUwZfN/TvDb7Ffq19+XRF97jpedn4GNTS2FOLodWr9f5i7p6nj3B8Qwe3lN3rMeVYYN6Unj1MB99fwidXlBXsOzjzzgak4pfU0fCDl+mUdvBvPjGNNq7FBAbXUpBiTLAzITCwMPsCEsQqYczGz/mevsBtLI1VYalGlDyRpShtpboC+ew9BnKa69NZWBHb04eDvp5rKKShvLMBFZ9PZc9CXZ8teBHvpg9HdPsBC5dVeqTASdn6lQaykpK9cfG/jw9oS3rFi1i2/EYvXgtzWX2s6+QbeOIh7UNxoZ80selStf9Wx89I2MvOnUx4eDpeNq2b09Tb3fWfzCNDWeusHvJ+yw6Xc4nXy1m4cfv4F2ZxumLSbpwFaXl1FapcdUbHnX4BHTi6Rff4uHR/Rg2agyvvPspY/t15MLWT1h3VcWctz9l8ohuWJnd6rWhjCl1pH9ff378cbeuHqgrUpk+uidbTgQx9eEXse71BCu+X8KH0ydwav0uypQde+qTZ0BJ7s/ZL5FIJJL/KLcUfoqIcHH3YuZLr7Bxznh8G7XjydfWMuKFLxjVSrzcJz7Co0PtGdnYhea9HsTapwdPPDiCUZOn0b+dM48PbYG7qzM7Eix5etpDtHS7WWz8NSiNkdJ1ZmZqjJWFCeaWFjg66/viaqqr6dbGhfdnTsLRrRWZPiN5ckRX7G+ybjz3zUYmt6ng4R4tcHZ2ptXo5wgY8SI/vvMgWrUQUDVV1GpNsLFxRXPlAD3ueYpKGwsqKyrxaN2PV16YzqF3JtHU14NJcxfg0G08D4wfRkcfS5a/NAYnWxdmfR9Mf9H4dmupH1ulEDB0Ml1cs5g0oA2+HQeQ7RtARX4xlTU1urGFasVqZ/Cri4NGi++gGbw72p3hAU6063Mv9l3aU131C5sR1rYO2Kiq+XjyeM4UNuLt2U8wf+Zo7IT7J+uuMVWIgYF+wqNLJ5ytHGnfyAmfln50bOpKqU07OrX2x8NU2VGlBpUi/vSXFXGqplrEreOge/HLOcLg1r54ubfjaFlbXni4j87yVY+ljS1ODg6YCglm42iFtU7w1GFlrsW8IoZmvm7c/9oqRj45h6F+v5wq1GnYw7z95nNEb3iXJg5OOHm3Y8s1Ez754DV6+TVh0lMPEbL9U3zdHHl43nZ82jShsLQIdaUQdE0acWnBCzR2d2b24kt88/mbOFiaCpFcqcs/Y0sPmpWH0rLdw7R4aBq1YQtwcvNg/Muf4TZoMHlxCdQYGVFTVYmtmw89O7UmaP5TuNg6MenFH/HrPZ4xfZQJJgbMmtDB0QjTquyfZ7qPff5jXp3Smx9fuh9PR0dcWw0m3b4/Sz+Zibu1Ui9FXOrER4SFEHnG8bRsMZ6k6iqqatSYmloxd8lqava+T+vGvrS7py/X/e5j6sgudO7Rm/Qtb+Ju58Sg++Zg1nYsj45QumiryKusQ+XQhYAGdVv3XIiPAisLUyzEc+HgogziK2DV6iOsmf85I3u3xcXFBRsrcx77aCMF5Q0Gv2pqRXxU1NVpmfXZEuwvLcFP+G3eZjhW3R9nbM/2PNTXjecGNcPVuwWvLDjHy/PewrayghpRT+qX/9NoRLxEXb7DycESiUQiuU2UlveWW7ZZWVpiYmJMSXGxaNC1urFrtg72WJgowRQLUiUlJWVojEywtbXDxlo/2ltpBMvKy3Xdh5bWdkJAWOvGS93MX71lW01VhYi7aOQsLHQWnqqKUjRCC9fUVKNS1+kEkTL4/FeirltcuKysQicOjEzMsLezE/llLoSlhorSYsxsnDA3qqW4qJg6xHl7CxS95WBrpZvFqlh8apRuP3MLkT/2WIoGt1aItdKyMmrEvU3NLEUYOyzMGw75h8ryUsqEgNQam2JnZy3iUYuDgx01StzNrbFRJhoIf+UlhZhaO4rrGqOurqC4tAytkRm2QoCq6oxxFGF/RsS5ukKkR0TQxt5JlG+dKPMSXTwsrKzFfeww05W5yPuKMtSikbYW5S0uTElFDdY2NliKeCrnao3NRT5YoHivLCvCyNxWiDdTnfW4rLJKNOhGQmzb4Oho+29fHYoorywrwdzWEcWopIgA5VhrYk5VZbnIZwuRJw5Y/IrFSZlNXi7uUVWtFmUqRL0Sb129MxbnVJSWlurWmDO3ssXMqA4jC1G2pUF4P/gDBxe/g4+7o25cn4Oo30pd/Tn/RPaXFBVSXWuCm5s9pUVF4jq1mFpYYi0EkKpGK8peiHpR3y1sHDHRinuJsq0S9zIxFc+LyDtrUS8aEnt0OWuCixj14DT6tdALe2VZk3JR9tUiz0VCsbG11dU95ZmoKC0UAtQeK1FHyooLdWMfXZytKa2sxUWxRovyKysp1glBJeOthOi0szTTTfwoLykRHwYqXR21EWVmay3imhbO+i3bqWrxEC+Oa6e7f0P0z4WJbpyqyD1KRV2orlaJv/RqTCknSztHHGysfn42tLU1FFWocbK3EXHW6u5bUVWjS4utgyM2Ij61Nfr3hTLb3ETUb0dHB0zE01Ep6o258ryIb8NatUrcq0rkpYOuDkgkEonk/8fNW7Ypr225V6/kn0l+IF4Tf+Ds+q8JaORucPxvUMnHb3+CV7s+PPnwmP9yt6aWcwd3cOB0FG/OexfDXA+JRCKR/E2Re/VKJPVY+fLilHE4NbR+/lew5tlp99OqpS855Q0nCf35aCoLcPbyYPyTM6Tok0gkkn8gUvhJ/rnY+DLnyUn67tL/Mi5Nu9Cnczs8bP+7lmdjaxdad+xLz+ZuBheJRCKR/JOQwk/yD8ZIN4b1L8HISPxfWd3xv41yX+VnOJRIJBLJPwop/CQSiUQikUj+IUjhJ5FIJBKJRPIPQRlgNKhfv37KT+9iQOkOUma+/pmzX5WZtrW6nQyMdZu13y5KGCWsEuZ246esS6iEU1DC3e4MYolEIpFIJJL/Veo107lz55TfaUX9/OpyLvXU78LwZ9BQfN3Jff6/4f7MNEkkEolEIpHcLdRrn99dx09B8dxQZP2nUQSY8rvT+/zRcPVbmuk21ZdIJBKJRCL5m1OvmX5X+CmCSi7gLJFIJBKJRPK/i1zAWSKRSCQSieQfihR+EolEIpFIJP8QfnNWr9IFq9WoiI+8SmRcAsUVtTi6OWFcU0lybCQR0XGkpaWRlp5Oamo2ao0xzo52lBfmEiXCxCamUGtsiZ2tDb+2Tm79TFul2/VOZtrWz1BR4ne7XbZK/3b9rF4lnDLOryg3ndJKNRbW1sre9rePVkVaUiJR0VEkJ6eSVViGuaUdNlZmBg9/nOK8DPKKSjG3tv/lJvU1xUQmZGBuYYmlxe3fJyMxCq2VG5aGSdN1NVXEXLtCtCjPnLxizG0dsbG4/RnVt6IkP42rERGUa61wsBPlfSf5KZFIJBKJ5E+hfgWV+lm9t7b4CRGmUVVx5eA6Zk6byfQZz/LSq++zPfAadeX57Fo6jyefms7zL7zIE48+SP/+Q/l8xRG0VLL9p2+Y9vg0nn76SWa9+SmXYtMNF727OLnhazbu3ke+2uBwW9QRuHMlc99/jxdfnsHMmTN55tU3mfv5IrLL/v/7rp7csogvFy4gsdTgUE9xPD+s20Zcaq7B4TYQYveHNx7kbKb+UFOr4uz2Zcyc8SrPPDuDF2Y8x6ffraVaf/r/xYb57/Gvhx9gzdFwylUGR4lEIpFIJHcVtxR+ivWtvKSQw4d2MfTNZcRGhfLJE11Z/PKnaF0a8/LCzSRejyUi/DIrF33C09Mn88SMh4k8uJp9l9J4/YcDxMUE094knv2Hj1L0392L/pYo22RVV5RSkJ9PXmk1JYXFJMenU1xWgW7Or6aanPRUkpPSUav1FsKGZF8+xNNzvqb9+CcJDork6tWrnFr7CSVXN7DnUpbekxBclcX5xMcnkJqejU4HaTVUV1VQUFxKSW46aek5qEWeVFWUkJqcTHFJpS6ombkl9ja2VJWWkpaaREmF3h23znz19iy6tmqsO6yrKictJZn4hGTKVLVCcP+S4rxMEpOSqKgzIzclkRTht7i8kh2bNzDt861EX7vGtuVzubL9S/bFNVRqGqoqRTyLSiktyCEhKYOSshvKWKuuJjcrnevXE8kvrdC51ZVGsv9oJs9+tI73pw3HyVLnLJFIJBKJ5C7jll29QiJhbmGBX8tmDOjTg6KUSCKuxVNabc7w+4ZiYfCVe/UkCxevx7XnFB6/pyWHt2+mztqTydMmYIsl5sWxROZqadKiE572v+yi/Cu6es3Mzcm8Hsb2rZs4eOwM8anZJMRGYecVQGMXa07v2sjOXfs5d+40MZlVNAtohq3ljXgvfetRavq+zafPjMXMVK+brezdGXfvcFyt7HCytyQjJoxlP63jVOA5goMjya20plNrV6ICD7Bw/QESo4I4fPwiaZkVpMcHsmXTDq6nl9Oic0fyY4MIj4gmJS2LMyd3E5GYh7dfAC6aVD5bvg8XDx/cTMvZtHYTew8fISgwmPDr5bRtF/CLLttz+1axcfdRLly4QEZ+FUkx4QT0HEZz356Mvsdft0dstVpDRPBx/Ac+Qhs3Qxo1lVwJOsb8VXvIir3Ctr1HScqvxL91c2y1FZw6eICNW3YReD6IkCtZNGruRdSxfazbfoh0oVF79umKu72N/loSiUQikUj+Um6/qxctZhbW+LcdjFFpFqsXfsx3K1fj3HMwdgYfQjpw4swpCkxcmTFthDiuo7TQAjONM456Dzg7uVJTpqKyzGC5+otRMsDBrRG9Bw6jc+umtGzbnsEjxtKuRWNCd87n2+X7MfNpTbeufmzdtIKrKdl6S6CBsCsxDBrc62fBGXx0G6tWrWbz3suk5OWiUVcTfnAN4aXm9O/dHdOyFD57czaZNWakRQaycvNe6jzaYU8un3wwi7PJKnFvN04e3cqWI1ewt7Plakgw2XmV9OnVj8g9a1iz8SBFudmcDQ4jv6yGtPO7OH4thWbtOtEpwJ1Fbz3H+YQ8kfs3aNqmG0OGDKWZlwOd+w/lnsGDcbezoPfwzjrRp64q5tzOjeTad2d0G2t9IB1qUq4Fs2bLXqrsGtEtwIqj+1ex5UQUVakRQsyexdgzgH5dW3FkzQI27jqBe8u2uLp60lp8JDhL0SeRSCQSyV3Lbwi/G5hZWNBj8H2MGzWMpGMbCUnXd/3lx10i7Np1Wg15GN96E6CRmjqN6mcRYqT7n8LdsVuGYlVU11RRkJdDcVk55aUl5GZnUaOuZNeukwx9/Cmef3Eak/81mw0/fEhrXyel59aARqTFhKryGsMxhJ/bz9YtW1gx/z2mvL0UYzNzrN396N3Km+JSLbZ2jng7FZBVKEJbOdGu373Mnvow944ewvghbbn/iZeYNv0x+nZvTUGhEG+qGhr3HMaU51/mgQcf4/0XJ5KZlkhMYg421haiwLRobN3p3b4JRrVGaITo9vcsIb+kjroGWVxRWkRuTg4V1WqKC3LIzc2lRlcoWqoKE1m+9FsOB2Uw+91PaSj7lMSqjB3oNuBeXp0xhWeeeYLRfTqSk5UBlo60bt4UTztrKlS2+LrXUlWpokXn3vj4t2FYv554SeEnkUgkEsldy2+O8assK+LIju2obV24595Hefpfj9PFo4jDF+J1fq5GRJOepmLChIG6Y6Xn2NUTKjWFZOmHf5GckoiFnTkOzvU2wL8WExNTirJTOHV4DxfCrxMZHsrBXVu5lpxOdZ0FFmbGuv5vBU/3JkIUmenEkB5jhg7pzZ4dO6gyjP975sOV7N+/j72LX8FchNWoijl2QOniPU9KRg62Pm5YabQom4WYm5nh7GSwlxqbYmZuja53VqPIMRPdTGONuJe1rS1W1lY6b1ZWlpiYmgh3xe6ozLRWcSkogtOnzhB5NQZjV3tsTcW1birJ+IhA9u3bS2xaEcHH97L/wEEKqqG6KJ7vvltIRLYRs+Z/R9+m9Yq9HpFWcxEpO8NAPY0RNSKpRsZqkhISOHbkNJfDLlNpYoSdEHkWQtULKQ21amruEnEvkUgkEonk1/lN4VdVVsDGBe/z8dIDxF2L4typUySV2tGzfVPho5S0jCwqbVrTxUUfRqFbz26U5iSzZvk2Lp8/wuaTkXg08qOJ+/9/yZD/BKqaKlr2GM68xat5f+ZEnp8zi02H93Nf766MHujPuQOH2HvgNGEhZ3hvzutcjErT2fnqmfjUOziknubjj7/hxNlzXLx4kQM71/Pxwp10aN2W6qoCzh49zejps3hk0iCstdUUV2ipqq6hrq6WGpVeMGo0dajVNULQiQMh9tRCONXWaTA2MSE5NJBju3YReuksCzcex8nLF//GblRWqzExq+PM/v34dR/CUzMfxd/NkvJqDWWVQnY10F33z/yErdu28diQAD5Zu52NG9bTyqaQ795/kVUn0njgvonUZoYRejmCnJIbFkwddXUiowwTW8RFa2vrMDLREBUaTJWRHY/Peo4+HRuhEvEpqVDiraSlljpdYiQSiUQikdyt/ObkDltbexo3duXkgWMkJaeQkllM24HjeWhwK6gsJD4tDSO/9gzu3NwQBpx9GqEuzuVCYCCXQy9i1aQvD026D1+nX3Qo6vir1/HLSolBZelDs2YBWIvLNG/VmozocMIvh3HtagQlGidGjBmOZ4O4W7g0pldzF4LPniIyMYmoyEjCYmMw9+zCc0/+Cx9Xe6Gm8zl69BwxifHkF9fh1cQb/7Y9cKwrILvWiZF92lFWmENeQQlteg3Fw7yChJQcHDwDaOZQS3ZmNmUVlVy6dJoCs8Y8/siDtPY2IiS2gO5detDW35ag8xcJuxJOUkYZjo5W+LQfSKem7pga/zIPoy8H4tlxAo3ttVQXJvLFvGU06dSLnDgh+sLCiU9Ow6lpR/xcDWnUqsnIyCSvzo6x/TqKzK4kMTUbS+dmjOjdnOuxkZw7H0x8ao7OEundphudW/kQey2Jtp074u/rob+ORCKRSCSSv5ybJ3coKuGWe/Uqe9qaCSGRm3KdiKQ8vBu3pG1zfcOuUVeSm5uDytSRxh5OOref0VSSEBNDSqGa9m1b4+ZkbzjxS/7qvXqLclKpMbbGxdUVs/pbq0u4Fh5FYZURXbp1xMbQ5frvVHAxOJKKykpsffzp3kK/zIpCrbqGiJBAqq1c6NS+HTXZyVRaumInwmSVG9OqiScVJYVC+OXj4tsCO5Nq0jNzMbJwxM6onOo6Y1RqFUkpmQS0aImXm8hfVSkxqYV4eXrgYGtFwrVQkb8VtO3aE9uyLHKEUPPzdMbkJuGXnhAp4tcOR0shfMtyCIxIxESjRl2n0YlhMwsrmrbuTCNnQ9eutpaCvFxyK4xo3dRLZFw1Gdm51Brb4uflTG5GEtHxiXi16ICv0Ir5ZbW4ujmQkZKFk7s7Lo43pv5IJBKJRCL5a7l5r97fFH6KGLtdYfVH+KuFn0QikUgkEsnfmZuF323N6pVIJBKJRCKR/O8jhZ9EIpFIJBLJPwQp/CQSiUQikUj+IUjhJ5FIJBKJRPIPQQo/iUQikUgkkn8It5zVq6DMmFVm3P5ZKLN6VSqVbg0/5V63O6tXmaGirElzJ/FT1gxUwiko4eSsXolEIpFIJH93FJ2l6K3fXc5F4XaF2P8HZS25P3KfPxJOCaPw30iXRCKRSCQSyd2Aon9uS/gpVjFlh4s/CyUiiuVOucedWOAU652yLt+dxE+5lxJGQQknxZ9EIpFIJJK/O/Wa6XeFnyKMLCwsbnuB5D+CYnpUFhVUunrvdAFnxXR5JwtMK4lWwiko4WRXr0QikUgkkr87yjA35Vcv/H7TXKYIsT/790fv80fC1fNr5+RP/uRP/uRP/uRP/v6Ov4bIWb0SiUQikUgk/xCU/s5B/fr1U356FwOKQjQ3M6GiMJnVS1dxJvgC5wODSUovIqBtczTFuZw9uIMdB49z4XwgV65nYO3kiZujteEKEBESRllVFS7OTgaXX6L0Oytj/JRuV6W792ZVeiuUMErXrTKj93a7bOvHEyoo4ZSxgUmRF0gvrMLOyQWzO5TAqrxYNp6Mpn3zxr8db62awox4Tl/LIcDX3eD4+2TGX2H/np0cPXlWl7+Xkgpp5O2FvbWFwccdINJelhHJptPX6dSyscHxJuqqSY6N4HxsPs0bexgcbxATG0tmdg4e7oY0VJVx9tR+duzZTUhCIV5eXjjY/IG43YSqporAw9uodWuLs1WDfK2tIiHqMoEx+bT08zQ4/hJVUQrRyZlUmzrgYCW78iUSiUQiUfSSon/OnTun/E7/htwxwqiuhtSwY8xdtZvS4mLycnMpKi7RmQnTEyNZv+YHwhLyKSzII7+wmOoa/eQJhahjq3nm2RfZdynB4HL3ERV0iMBL4ZTdiPZtU512ic9X7UUjRNVvolGRnRDKmgMXDA63R1zocTZu3UF4XAYl5RXE7prP5GffJfR6tsHHnaFRV1NQUmY4+hXU5VwLOcGq/ecNDjeoSrnEmWOHiSqy1B3Hn9vEvaMH8P7iDeQXVxF9Yg2Dhw1n47FQfic3fpeaynJ2r/6aq9k3F4qGmupKissrDcf/jrmTBxePH+XYwYMGF4lEIpFIJA25tfAzMkJdU0V6SiI9R0/l/Q8+5ONP5vLM1IkozX9udjamFq689/Wnwv1T5jw/lY4BijVIzcYFb/PErPe4mFKJVqPRXe5uRFunFsms/UMd3lpNHRVVKsPRb2AkJIuxETXqO8sHRQC5BHThiedf49233mLx1i20LkzkWnScyOE7RJSlQ5NuzHpkpMHh11Asoiqqav796nuPB5OcXcGE/v6okoP56JuNBIx6kZ1bNvHuG2+waNk2Pnq8PYGnT5OYVWEI9UfRUlNVSd3NhWJqQ+uuA3l0ZC+Dw69hSf92rqQkxnAqOt/gJpFIJBKJpJ5bSh6l97Kysppzx08Ruft7Grta0a3/OI5GpoizKvIzUtix5zxTejfGvVEr5q/cRa1yNXU57Qfdz7b1K5g8vCsV1bchjv6LWFrbcmHvT/Rt7c64mfN48ckn8DQz4qOFXzFi3IvsPRWq87fqvUcY/q83SckpFUdanrunF5uCklE3MGkZGxfzzoQ+2Nja0m7cQ1xPb2CN0qpIOLEMIxNbug+byq4vZ+Dk05zXl+xDU5rJ3Gcn4mhlhYWNFw+98BUp5TdbuLSYmllgZW2DiZkZ2pwYyh3d8XRxQlmyOuzQCgZ0aIWNlSWOXj1ZdfKaztq2cNZY3njvY1o2aoSNuPbE2T+h0mrICFxFz8fnoq4s4bXJPdgdrS+X9PgIZk7sQniRI2YmRoqdV+dejzr7Ctl5+bi1HaAT/CdPHUFt786YMffiYGGKpUiDqQlMfnEx37z7As28bKA6h/dnPoabswPmpg4MevwTssvVVF/bwZhHnxX1ojN2tjaM+Nc3bF71Ec08bPBr1pudQVmYmBijrRX1bs1neDma4Nm2C0t2XxTZUcr+dd8w5f0Vunid37OKzs0bY2xkjl/Hsaw5ekXn3nzQYGorKokKuaQ7lkgkEolEcoNb27q0WkwsrOg4YjKfLVtDQlIK70xqzUczZ3Appw6/Nh1554cfOREYz6Hv53Bi61K+WXcazJxo27Ervq2aCmGku8xdRXVlBT1GTyUwOpct37zCZ4t+IKFIw7svzmZU8xQh3nIQEoWIlAIuHjtDaVU1JO5jf5UfXZs6IDSiHqGM04/uw+6+T8nJyuDDvnbc++x7OvGlQwiSZoOepKY0l7M7vmPsS/MpyrjOvGm9Obh1DVeKmpJUWUX82bV4q+PYcSDYEFCPpbU9wdu+pVeAM1ZC3Bl79qOqRWdadWwHZeF8MG8Ps75dR6EQ59vfGcD69bspq9agrqngUFg2B0OiSIk9RPKOWZxKEuVQp6K0okpcWUtVRRn1BkhNnUYcl1N3k+Cr53psPBk5+fi3bas7zs3OwsHeFp9GzrrjmJBjLP76Ez759HO+XblNxEfDga/mkOnYg6DIZCpLErC7vJzz1wuo1Wg4e+wkw+duISslgpoz77D2kj0h8Zl89VQLvli2CjNTU8rLq7gYVcSVlBIOLH6dvZ/P5EB4GSYaFTW1Wkpjz7Nn+25mLD6KRlvB25PaErRrNfpOcG98TbPJz4yiQHcskUgkEomknlsKP2UyhJWtI/dPncWEvi0xs3On77gp9G9lw9mLaXToO5rnH5uAnbU5XcZP4J6uXYi9FKYL+7OEuMtEn4KpmZlu4sTqpQvYcSyYE4cOsujzDzlzNZURw0eRnJxFzMltaFrdR3+PPBILali3dgejJz2Ku72d4SoCkT/agAE8P2UgtnYOjHruNTxCThJfn2ZtHUXJEXzy+Tes2XqQ+JCjfLPwO45dKWD4A08wZZQX78x8mkeffIVNxy6LPPtlF2tNZRndJjzPmagsqoT4VGUmYhu8ih827KDUthMLvppBwsWdPP3QAzz74UrSshXZI+IkxNXYx6fh626Ha6MO9G/jTmZeoa5M6ieh/NtklF/XfDqKSoqora3G293R4CLEs0qN+L8ORTjW1mmpy49j1bZ9RMenMPr1RYxqXcuSL9/j3mHj2X81ieJKETsRN+s2fZnYwRdblwA6t/PkvkcewcXWlh69e1FcWqrLVys7e8Y98xxuDra0at+HScO6cupkEGbmptTVqrBv2YfHn59J7rklPHL/ZD6ct4BUcf06/dwd3NwchEBUibjrjyUSiUQikej5za7esuIsNv+4jAKNXhloNHXUqGpQl+cTeeEoJ8OSde6oa1EL999UEHcRiqit/+nEkvhXXVND65HjKUqIY9Pytfi16MjYUX25HBXGmvXBjBnWGRtrU/0F6rGx5sbE019Lu+E+yl9ajfBiQl1xKtuXf8rctRcZMPRxFi3+lOcf7k95hX4f4YYYG5tgbqZfoNrMqwkjh3SgILeEtNObmfbOV+SUuvPoC++ya9kc3JxsRfnoVWfD3Ux+bcaxMiGltFKx/hni9ZsCXR//+uR16tiN8sISrlzWd6226TWcWXPe4YOXp9LY0wVzSxPmv/wwG4/E0bL9SOZvPcTTg12wNNGI+4KDrY1uKrmCErf6uDaMp/K3lchbPSKQck45rTUS4s+M5LBDvPPqq5RZd2XWO9/w6aev0tapDFWD3vLfTJJEIpFIJP9QfkP4maCuVnF8zzd8vuowlVX54u91hMTZ8NC4tlw9v5/3vvqazCo1QXt2c/ZaHD0H9zeENmAQVncTtWoVvq26MnXGLB4Z24+R4yfwxtwPGdKtuTjrzSDfAraeCMXV05nJ/7qfwCUfEOzajU5edvxC9iliJOIsi7efobwshzVff0D5iIdoXq9fRP45N+vK3Lnv8syUe2nVdxyvvDCDfm28yUgrpe/QB3loYk8KU+PZe+CCyKV/n/xRV6emqqpSJ7ir0hM5eCwIJw8PinIysHXsyINTJzG4qyubNh4mK8swmUGX5zfQi9t6tJiamOLl7s3pUyeprSnm/KlNhMZZ6MbpKWENMu9nnBycMDO1IDOnWHfcftQD9Ghsy4+fvsf+c6HU1NaRlRbFoq+XkJNRha2thoSoSnoNH89DU+6hJn4/50LKyC+p1sWlYXx+GTf9sSL6KktL2bvke3JLSggLOcyGk/FMuG+g+OhQJuOoKCkoxtikOY899zAtPIoJO32OaylGiKjoyMsrwdLUXMRdfyyRSCQSiUTPLYWfIjZcPRvx/mffE/bTG9g7NmPxcRVfbPgeP1sHRj76EsNc82hh58ik19czZtobTL+3qyG0QLHaWFthYa5MRbg7MTW31FnUbtiaYNSQXth3H09LZ2scWvXFprSEZx//Fw4Ov1QRRsamtLp3JGU7P8XD05/loZas/2a24ewvMTY1w9pCb7mz9WnJsPEjCVr+DBbOviwNiqPj0CGoCgp15+uxcXQl6vByhnX2w8bGGreWA1C1f4JnJwyk30PT6e6eyqjuAfj2mIDj8NHYaDRU1dVibm2LhaLiDImysrbTTdpQykPRWUYWtkyZMYPoJc/i4t2GjWfqmPBALzRCNZmaW2Bt+cu1+Jq3bI63hxsJ164ZXOx4bd43vD99GJ/PehxHWxsCeo/lgnlXNqz6jDbeTZj54UwOfvss7m5uzNkax9AJ/SkrK0SjNcLOxkoXFwUrGyGmlbgJjE3MsRX1RUg/XN1d6dzCnJ6t/XjwtTU8+uZX9PEzR2tiJtJiTce+99C5vRG9Pczp8ejbVDdqR4d2nuTnK329OaTXeurS5qK7skQikUgkknqUVveWe/XeyV64fwRlr96qqirdgsp3ulevsu+clZXVHe3Vq9xLQQn3j9qrt7aauGNLuXdZFtHb5xkcb5/NKxYTnlTGux+9yY3lue9OUs9vYe3ZNPqMe5zBbVwNrhKJRCKR/DNR9JKim25rr17J3wCtlsSQg3z03TY6ttHPzL1TRg3oirezGXvOJhpc7laqORaaiWcjfyn6JBKJRCL5FaTw+wdQp7Gg56hnWPDOFIPLnWEf0Jtho8fRxlFvMb1bURXl0GPocBHX0QYXiUQikUgkDZHC7++OkRHNlaV3Zk7Bw+L2utJ/jVYtW9Kh/R+zGP63MHfyo13rNjR2+vOGJ0gkEolE8r+MFH4SiUQikUgk/xCk8JNIJBKJRCL5hyCFn0QikUgkEsk/hN9czkVZKsXU9KbdKv6D1NbWolKpdPdQlnS53eVclDDKUjAWFha3HT+NRqOb0qyghGu4u4VEIpFIJBLJ3xFFLym6qX45l1sKP4Wbd1r4T6MIPeV3p/f5o+HqxZ4iAiUSiUQikUj+7tRrptsSfopQ+jMXOlYEmLKw8p3eRwmjhFXC3K7lThGISjgFJZySCRKJRCKRSCR/Z+o10+8KP0UYKTtcKF2wfxZKV29lZaWuS1npfr1dMaZ02dbv3HG78VMSrezcoQhAa2tr2dUrkUgkEonkb4/Szavon3rh95vq5066Uf8I9de/0/so/ut/t0tD/3cSTiKRSCQSieR/lZs1jzR7SSQSiUQikfxDUAbWDerXr5/y07sYULpdzczM0dZWc+HYVlZu3EpIdCJW7k3xcrASPmpJjbnIqlUrOXT2EjUW9gT4uHPl7CFW/LCCY4HnOHP6LBeCAonPqcHD0ws7q192yyrdr0p3rzLmTpmde7tdvUoYpc9a6ea93bGBiuJVwimYK93KqgounjnAus2bOX4skLQSFT7enlhbmJESfooLscW4u7tgYVZ//Uq2f78B64DWONZm8d2PKzh06AinTp/mzMUQCqscaN3M3eBXj6qqnMtnDpFU5YSnrZrD21ezedcBTpw4xWkR7vixo6TlV9CkVUsshQSvKs4l8NBuNm/dxrGTF0krUOHVyBsbTR4b1q1n8/bdnA8OIfhCoLjGCY4dOUyFnR9NPJwwNdbnXWzgPi6lG9HUxxljQ37W1Raw9bstuHfphI2xhpLUGNZuXMmefceIiIwHB1cauTro/OqoqyT83GH2B0bRpHUrrBp8HlQW5nH+5H627djBweOniEnIxlmUrbOdNagL2b5tK9u379Lli5LGUyePczWjmnYt/DA3/feyqkgN49NvfxR+zxAUfJELgac5evQYwWFXwKkxqZf2U+fWFifLBnVDVUpYSBAhiSW09PM0ON6ayKCDJBXW4eTiivntDyX9XbS1VSRHXeBCQiVe1mqOH9qFqXdHEVeDhz9CUTwr9wfj5eGBrbWFwfE/iRaVWk21So252R+fsa8tSmTj8Qia+fkStGcZuWZN8HS0FnXO4EFQlHSBPSGZtPP3MbgoaMhLi2Dp0hVcy4curfwM7pKGKO+rs3tWUenYBjfbBuWkUZMVG8Lmc4l/KO9UVRXUKuOjlfetwa0hoSd2cL3EHA8XJ8xMhI+yZBYvXUmdUwA+zjbiHQ3V2VdZdyKGTi2bGEL9NqUF2QSfP0W1fRNcrf8zD6CmMIH1x67Q1NdLvKP//ytPqPdMsioAAKxiSURBVGtVVFXf/Exoqa5RoTUyJVU851EJ6di5NcKqoZeSZNYfDMLe0RlH5R34R9DWUZRyle3nk+jQ3Nfg+HdDK/K3RrT5WkzvYDz/7aCqruTYjp+watId+//gpk2q/DgOBV3D1t4RO+s7falrUefF8+33P3H0yHFdexgo2rRqjQv+jZ0Nfu6MaxcOE5mch6OH7y/rYANCjm4mR+uKq6MtyuNbj6KXFP1z7tw55Xf6Nyx+RmhEwxZ+agtzv/iR1MxMgk/v5+t5n1KghYzoYOZ/OpfTlxNIiTzP0u8Xc+ByDBpVFdkZmWRl5VKUG8sPiz5j68FzIsH//4fzP4ORaJzqOLl7M8vWbCEmOZO87Az2rVnE0m2HKBVpizq6gaXrj5JXol/+RU8p8956g8jcCiiMYs6cecSlp4t0ZpGRHMe6bz/hcLRoyRpQXVbI/pUL2HY2harCDFYt/Jj1B8IozM/VhcvMzKCwqBiteA5qxIts3bKFrFh3gNT0HPJykkXY7/lu+Tay8oopLS4gJ6+A0P3r+GrxWq5EJ5CTnUVJRbVoSm8QtHUxS7eHUFt3w7W2NpMPX3udVJGc6qJUvvzoY06FXxf3yCYqLJClC+ZxIjbP4Fu86zPj2fL9W7yzYAmHLmUZXEXYwnjW/TSfH9fvIj41nZzcLM4f2coHXywjPLVYvI2z+PazzzgYfInM3Po0ZpFTWKx74H+NOnWlPg/TUzm0aj5frz5EXm4OuXn5ZIlyWbP4Q8Jzb2qitBpqqquoqGpYPrfm9PYf2HUiiGKVweE/hLamjKunNrNo62ksTI2oLC9DrZ8/9McRDXtpeaV4UP+cmeflol6d2r+dS8miHv8/0GaH8d7CNeQVlVNTUUqNSPjNJZxzeTcf/bTHcKSnrrqC4N3LWbEvhIrKu3vv578UIfzWfTuHs8nVBgcDygesulrUkZvcb4ta9u4+ROD5K78q+hSun9rEwrV7yS/Vl03ymS18+tE7fLH+uK6MFSIPrmTJzku6v2+HgswENq5cSFDqH4nzr6PNCuXdBWsoKv3/1WOFyoIMzuzbwoXEMoOLnqLkqxw9dID4IpHms7vYsmsXmTdXWfG8llVUCuH4/3jwNbVkRR7lnSXbDQ5/P3JjLnDwyAkS82/vnX0nVFeUs/STN4kpNTj8h1ClB7N45Ubi0m60jbeNeE5r0kN4bc6XpObl6trqxKjLrFn0JYEp5QZPd4YicKuqRHv/602pjr0/fSTa7ASq9TauW6JI71+1+BkLVV5ZnM/ab9+l8f1f8s3bMxncuyfW6lI8mrQi9OgWzqY6snLNYh4aNQgfB1u0po706T+AUfdNYNzYMbSwV5FWYsvDU6fSu42X4co3+EssfsammJPNx/OWY99pBEs+fYcxIq7NbYq5EFNBm7ZdqIg7ybUyd4b074yTbf0nRAWbPt/AgKefJsBchN+VQ9D+VUy4917GjBhF3eUVbM9sxv19mxn8i4KqLOPyuaPU+d1DX39Tgi+GMeSZ7/jolUcZO3Ys9947gd7dOmIlmswDKxcJUXiVKe9+waszpog4jaWNs4qgmFS823TnvnFjGT9uDJ1tSkiz6soHH7zFE49NpkNTd8wamFmiTu8kxaITEwa2EXmjd9fUFrBh3i7unfMCFvFHeeSz4xw+voMHxD0G9+9OSexFrlc3oX97fRldOn+SE4HRdB3Um9Sr8Ywe2lvnvm/FIjYevcqDs+cye8YT3DtmLAO7N+XihWC8GjcnwMeExQsu8PZnnzD7uWm6NI4bP557erbXfZXnJl4jIU+Nm5Pdz2Vt4dyYcSJto0cOx6MslvI2T7Diy9mMGHoPrsblXDh1AP8Bj4oyuUhmURUenq4YizK0c3TB18sdW/ElVpCTQ3jIRVJFI2Alvs5sfrbS6ok4sxcjrw44WFiQHBWNpYszNhbmPzd+mdHhXI6MQm3igKO9lc6qoVCelcz50HDS0vJx9PbG0nBZlaqUkOBgCvIqhOhJ50qREw+PGYCLuxcejjaUlxSQkVtCZV4KoVGpmFk6YG+oR6rKHK5dCSW9VHxz1ZRQpVJjamGNaf0nmKk13l6euDs76L6MY69EcC0qikITK9ztbH624urRkp5wDaycuXYpmITUfJx8vLAwXKumqorLwRdIyczFzskDS3Mjos7v59uFP1Bi35IebZvoBCvqchE2gxKVkajv+i/bgvRYckuqsLRzwKisgIgIJR5JmDm4YG8t0lIUz+ozqTw4aiDNmrfAw80NawsTkacqQkPOk5ZejnVtCgevmzBtwgDdNRXBnnbtEquWrcbjnum8/8x4TLW1ZKcm6iy8ajW4ujgKdVhDfmER2dn55KTEklmhxVnkhy771RUkpWWhFl9LNlYW1FUWkpCei5m5JRbmpiRGR3Hl6hXytea42Nv+bAmnMpfQC6HiA7YATx+Pm/JRT61axeULF4hLSqWi1laUgdKzIYKWlwv3IBKy8zCydxL16N8nlNVVlhIXFUnYlTg0ZtY4OIiyMpyrR1tRTNjly0QlpeDs7oaleH9pqwq5mpiDi6OdbsJZTXEGMeml4hmx5eT2H2k2bDp1qRdIyCnC29tLF28La0caN/LUW5hE/pVkJRBy8SpVtVqRf06Gu4k3VmEukaEXySiswdHFFW1hOB9/8DVXsmrpM7Abtub/no7GDmp+3H2VkYN66uKwat77dH7gYQ7vi+SJR4ZhJcKs/eZdOkx+hz7NnXXv8AhRx5Q8s3Z0x8bSFLWqmoykGGqNTIiMuEZOeQXpsVdo1PM+2ntakJuRSUJiGi6ebhSLj88w8eymlVZi7eCI9U3ProK6JJ9wUf+iYpIxd3TFzspcpCWO1YG5PDDAn5iYWPKNrPCwt/75vVKen0XQxVDyC8pFvrnr6l5VSa7I2yI8RF3SCsFWnJch3inVFCcE89VX35Jn3Zxe7ZuJZ0IpuTqC92/gu5VbMW3UBbPCaKqMbXD39CcjKgKNlQ0OtuJ+puK+np56C6mpCfFR17h6NZJ80cq4ivpn0tAELshIiARrF6JDz3I9u0DEzRsTEbfClAj2XKvh2QfuQVtXS15KHEGhVygorsZZ5JOZ4TJVJYVcC70gxEQltuJZtDTX17LS7HQiwkLIKdVgL/LRXHmub0JVlENoeAQxcalYuYh3pygrbWUBMVmVkB/PpdhUHMQ7zEqETQoP5kpsIsaWriKdv2JGE/WuLDtR1LsrVKg0uLmKeqdVU1BYSHZeCeW5yYRFZYi66oSdjRHHN33Psm0nsPFtR1t/T0w1ZcQpZRqbgoOzE5bifaytLiY+u5y6vCQuxyZh6STqk7kJ6ZFhXI6KQWOqWFUt9e9n0Z7nZ0ZwKSIBYwtnQg4tpssDb9DEVh89RUyXFGSTnFuOq3i2lJ7L3OwMCkVSLbSVFBYVUiw+bq6EhFGhMcPR2U7/fhEkJUYSHZONuSqb09dL6d29O409RPpqxLN6KYz4pGzclDIR5a1R8i9TXLRAyb80HD28RDuhiyA1efEsOF0t6tEKXVs4vF9P8oPXcbK0NaO7NRJxUpGVGMuF0KuUVNTi5OEi3ocq8vILyCsopTgzUeRDFlbiebe1NsNGlLeXVyMczWrF+zpLaDRzrMS7qK4iT4jTfFycHQk+tA7L1qPp1rLRL3q3brb4KaduIfygpDCT1Yt2MfCBbvz0xReEplUy8uHp+KqTCBIXyDbxJufCVlbuC6NF134M7dlgE/+KVD74aBGObQbz+OQRPzdGDflrunqNMLc0J0FU7EuhkdTUGokCt6R1z4F0bNeaRu5WJF44SESRM/f0+6XwW/35Svo9/RQBZtl8+sMeWrdrTFZKMglxkVyOTqP/uAdp63ujy1QlGoOQE/upaTSIfgHmHNq5mawaO9wsyom7fp3rCWnUiBeWu1kWy1Ztx7rlQGY/NtwQGtwCWtKmXUt8xEvFSjwYCmnhQpQlqLlHCDY3x3/vWrh6fAvXjdtz78DWPwu/uto8Vs7bxLjXX8CltpiD4su1sEo00tXV2Lv40XvYcJq62+seKm15Bod27yDFsidPDw8g+MwZGg24Dy+TeJau3I1DmyG8NmXEz42ataMPA3p2xd/PB1NxnxXLd6F1c8C4tpLk+Hji469TaWyHu2hE4s8fICjdiE6tfP/thaitUxN+bCeRdc14cEg7nVtleTH71y8hPDaf5OvhnDp9lshsLQO7eXN411YOx5TTxbGCFd8v4tiV64SdPcmVpFwa+7fAxfZGN2mkuO+Jk0HigU0VQiqQDaK+tu7SAU/ROJ9dvphNpy8QG5/AxfPHhcDyoE0TLzIuHeD1z1eQkpLItfDL7D8Vz5ARPaktyWLe229yLCKO62FhnAsVQrJxF+4JsGDFD9/g1HoQWaE7ef2L5WTEJ3HqzAkuRifTpE1HXOpy+HHJUjbvP018dAxH9mwkx8idFi2aC7FqiGx2KK8s3kOnjm1JOLiSn/adJDYujmP7dlNo4U0Hf9FQGPJOKz79Ns1/jbWHQom+FsWl4JPsPZ/CsGG9qM5P5stP3uLAxRiuX73A2eBLeDZrRXHMGdbuPoWpky+du3bBzVbc2ETDvg3ruBqXTg/xIWKEhp8WLya13Bx/Zy2LFy/leGCIKM8oduwNpXmXznhoM/jxaDxTJoxiz6KXSLfrQZtGViz64E32BIWTcOUqZwIvkmPu97Pw09SqiTqzhzW7jlBhbEtAq3bkXN7Fu/NXkZZyncDAE6RVWdJdfCSe2rGKT37cTGRCFjZCtLYP8NUL9dJElqzfS7UQ6a2beFKTep4Fm0/RqFkL8oO2s2z7ASJjr3PiwB6ytU60b94Eo+yrfPbtCiJiY4mLj+FkYBgduvcSjcqNl1JNWQ7z3xHleiWBhJhIzpw8j3VAJ3xMi9i06FN2hsQSE3aR85eu4OzXhkYuNoaQ4jkvSGHdqlVs2HOCTNFg7zsUIhpWL1r43Rj6oRVCeeGiHzgRHEbstTC2HrpA2869cCy+zEvfH2VEv666l3ju5e18tCOGcQM6c3jDQiLiikXZhhERfp7AsEwGDewq3k+7+GjbNe4b1Im4wAN888NmkjPER0bYZdLyyuncvhWZUedZPn8BR8NiuHDuMNezqlFV5HPq0G6SSszo1Vc0Zu43RGI9Fl4ebF+4lHbDhtHM05y5X2zipQ/e5tyyhXSaNAVfh2o+eHsFL3z4Gi7GZXz70Wy2nbtKSmw4h48cwLFlX9xMy1n80QvsCkkjKzMLIxtHipIi8O79II3KY1n34wqq3FvjWpvB2mVLOCGe3dCzJ7ianI+ff0ucGzy75akRfLXwJ04L0Z4s3rPblWe3e1fcNOks3XWUjJBw4pKTOLx/O8YurWgp8jw1/AAvf7SQBOEefvEop6PzGNinK5lhB5i79SoTh3QTIqOU0JNb2XwhiwCLbJZvOSJEvRedunYTAlK8a6sLCTyxj13HQnDya4ttXQGhp48SlZhB/LUgth64iHPTlvhbZfLO4h00CQggL3Ary3YcJko8r0r9yzNypb2/L2YmN+rZtkVvsGlfiBBgYUJ0nOKgyKNhg3tRnHiJreGVPDtpIJcObWDuok0i75K5cP4SVxLKGdS7DbkJl1n5zZciTAwhF44TLp5X/w49KY88x7rV67hwPZmrIWfFx3Ulvo2biA+0G8K+NDGEj7/5ieDLESTGXmX73st07tcDu4JQXvtoAWfDIolLL6PfPV059e1nbAu9RuL1OPGBe4Yauya0aNSge1J8mCVcOMqX32/S1buw8HCSc8ro2j6AC4c38c7Xq8QHqXj3nT7GJfH8NvFxJEr4338mApdmHeniY8X+zZvYdyKIpJR4TpwJxrNpGzxqE/nwi4UcOBdCVHIRvQf1IHTFd2wW757r4v0cIt7PpeId2FqUcdz5vbz55Y+kiXf66QPnxUdZJPc8Mge/euEnPmbDz+5j2ck0xvRtj6Ysk6MHt3Mx24JmlgUs+XYehy6Id3hkCLsOnaLGwo1OLRpxYscafly7iavXYrl47jwRucaMGzmURmYFLF64Qtddm5Ao3scizi06dMc6P4TZHy8kMDyS62ll9BF5aqsT3VpUudF8tuIQXbsFkCrawrjoqyKPS7hn/AM0d1GGcmxg3g/byc5I5NzZSyTmQp+ufpzau46PFq7V5eGJE0cIS8qhTecexBwWz0FMLn7OZizdtBdbZy+aeLlQmXCSLzadp0OHLkQeW4Nx8xF0/R3h9ytyTI/y8tfU5REfmca+/adw921MXmIgn859m5gCY/FiieTKpSAKTByxqcvg+x+/Y3tQnCE0BO1aT76xM4NHjMD+9rTZfwetYpK354mnpzG+px8XTu7jm3lzeGLGi4SJB0npkNaKLzCdBv2FEDUSYkeZGWw4qs7n2MGD7N+/n/07drPpRBReni76k7+CImrV1WVEhZ1i95597N+3j937j4jGKEU0OqXUmJniJB7WX2IhvjS8cbK70cj8HorA/XcBrY97nYi7vV83Fn3yHIXRQaxbt4zZs55k7oI1WNjqBWuyTpAmMPaJp+nROoAmjRzYezBIfBHmUSau4dHEEMfyNJZ+8yGTHniI51+Zw67AaPGwGWNuXkPY+bPs37tX1Jv97Nuzh8vxWahEtjfu0JdB3Vr8m+i7FYovVa0WjbU7j0z9F306NCJo948kF4qvvew0UnPF1++l8+zdc5A2fUfzzOTxWIsvvaSMYv0FDCi3yy/X0qlXf6bNeJqyK9sJvpZOec5lPl+2juSCCizFF3x1aTzvv/wFeSo1aZEX8e8zjEmT7qezvxcH13xMVB5EHV7HrssVTJ3yOMOG9qK2tFDcwJhqIfIT465RVlNHdnIi0cnF9Lt3IlPv7UlxejgnL0UStG8n54OTGTzxSR6eMJDK9FiioxMRH8w3qC4SX9pJqEU9Xbd4PmklGsY9NJV/3dOByJgs8fDe8CxqI6lx4kVUZM6EBydx3/ihXNv3NeHptVw5uI4DEaU8LvJt8qRxmJUlM3/hHryEAO3WrhVtu/SkiYveooX48PGyqSNJNAhXRHI06YFcTsgVX9zeVKdcxcrNhzEPPMyoAb24emQZF66JOqtRrHuijETaU0Wjn1OqIvnUJlYcSWK8+AC6f+IITKp+2fdibGqGX/teol75ig+tQbiSybLPf6DZgHE8+cTjdGslXrxb13IuIouUuCjismoYK+pX/44tbljPVOVCwCeTXai/dl1lPrEJyVTX1bJ9+VJiUosYcf9jTBvRXbyg81ALcbz5u3dFY5lEnZmF+Biq4+SmJaw8dE3kXj0a3VCMXJUdjz3+oPiw6EhVWiDr9gZSlJvG2h9/wqN1b6Y99gitXa25EpdjCKenMENc28iYIRMnM2HEPeRGHOSkaDQadhwWxwrBvfMwNp5tmTl9Jr7GFWTml4vk5IuPxiRRrvquwpridHH9NF3clGc5o1DNfQ8+xv0jRxB7aDlbz6RQXZLN1cRMaotTWb5gLpcz1ViKd0RRRixb1q3l2CUhfA/vJTBLw5Qnn+b+4b2orMwGBzeaNe9Ez+5daNms4bjLhrjTs1E1cdmV5F87SqVPDzwcfBnZ2ZwzYRmUxZ+mwGsgAbZGXD+6jrUnUnhw8kNMfugBApyqmfv291QZaYiNDCcfbx568D7ae4l3i5kJRVnX2LpmNcX27Rg1tCNXzx1j397DtO03hmceGoelaJiSM3/57GbHRmDr7SfqwWRG9u9F+IEfCI5JR42ZEEvJ2LTsxcTJj3Jfd3c+ees7CtXFLJzzAVYtevHIw48wfuxIIvf+xObTyahKs4VYStVfWKOmMDtJ1LFyfJq2Fc9EC9p27YO/m+Fj2tKZJk0C6NyxAx06dcHb0ZyC8jqatuki3iHPYJEXIp7lS5SXVRATL+qfiPuWH5cIgV3KyIn/4onhXUW9zKVa9cs+t/T4q1xOr2bcxId56N4JpBxdwaZTKZgqH+nKA1VbRW5SLJ1G3s+D943H3aScA1t/EB9EQigc2cXB6xU8+uRTTBrVX7xHy4mNvcie3ZvYfT4Sc2t7TI1LWLlomfi4idDf0EBGVBhO4sPv3gcnM7RXVy7snM+lxEJUlYWiDQvEv/cQ8U4ahdH143ywdBMlaiPdEmu5aZd5f/a3NBwlU5KXLurdB4RmqLC0taY4K16U6wrORKSTl5pMXEYZA++bxNTx3YVYvcjJq/m0bdmCjp270bNHN6JOrmPjzoMUqM2wsrUk4thmlm8/TV5eLkcPn8e1VXceEfXGPjeYj39YS2aZuI+VFWVFMbw760sKa4tZ9MZcnDuN4+HJD9C9nRU52Uq7Z4iggmgHivIyiErK1B0q47GzM5JJzi4W7a1oN2ITsPZqyZPPPC1EXRaXgk6SmhjFtt3HsfPpKt5HD9PI2RpNTTUWlpYcXv0lO0+GUmFkgbmViWiHlvPTnktUFOeyXwjPgN7DmDxhBC4WhkjoilOLujSLg3v26tv7HaJNDE7Ex8cFVVmJeG+k0H3sJB6YMBbb6kwO7FhJaZ0p6aINTsypZvD9DzJ1bGfxfr3IubB4yvJFm5eRRXVVmahbSRSWVupuVVuRS5SogxXVql9p+3+dWwo/kY3ifybYuqroPeYF3nr7fd596SmscyLZfz4eE1srGrXtxntvvcvXX35IO6FNjm89ZAicx+4zUfi06kT/Tv/exftXYmRsQmlRKqXmHjw0/TXenPMik6dMpouvEfMX/ECYeBgszC3QCPH3s8rT8X/snQecFEXaxp/NsznnnCO7bIQFlpxzlCAISFRUQEUxoaAoihEBQVQM5IzknDMLm3POOU2O/b3dMwsLwh3e6Xnf2f+fIzs9Haqr3nrreaurqqUQMgYw0HUAMmauGDdlCqZOnYpps+dhydMJWLrya+2PHWALgm2gWTFpbGaN2KSRmDF9GqZOm4aZ055Ct5hgmBgZUcU3hlikLcj7aEhMlKCiroX+ejIM6f7UGna81f20M3Ip2vQMYUCqtq42H27dpuOjD97EjJnPYFDfBNRnnce7X27j9i3KuI5NW09hwzuzMfm5N/DTL/tx9/JZNBlaw0DJQKxrcGEogJdvIBK790B9znlcuZ0CuZIaYqUpkgYNw9Tp0zGN8uaZ6TOQFOENQz0Gdp6BCPF1Jp30ZMapofuwsnfCmGdfQmznePRO6oYQJyUq6uXa9RuprQxL7I3B5AQvUmO+afdp2Dh5wc/FRncGLQqqvF0Gj8OQYSPIiSdiSJwjJDIlUo4dRr2pE+wEhpBLxbChRjnCywIiug99K1sUUcS4Zcth5FQL4WorQV2TVtT2fGYheneNw4DBg/E0OTe5XEXlrA9DI2NOYCuNrBAc0x1DkuLRb2B/dA7xh6g+HykF9fCO6opZI5LQJWkwhvXvRedlbU2XUBY6DzvAXEWedvziV+GBOqz5+ANczBMjPsyX7OTBKmtsIkDPcdPRMzEBST0HoXuACYpK65Bx5w56P70UA9ntfUdjwvhxEGach9TaB8G+nvDyC4JZ+/Mjomf/JK6XP/l6Ks4fPgtbJw/Ed42CgbklGgtTsX/LLly4Ww4rcwmVswasTmk/mr1vI0rztZOH0XnsLAzr1xM9+gzCc1N76/bQQXXB3tMfgZ5O8AoIhqmyFlmtHnh/7gTERHfBxDFjKf2WOH81BSb27kjo1g8jEiPh4eqgOwFB5zA2NLyXD3pk1Oy1lTIGI+a/gGBbFb79bCWOp9QhKtgPViYt2L0jAwGBzuQhFVAo9JDQoyc5/44Cgxo5YyMopFX48ZvtuJScDhNLa4hbG+DkFYQJc55B4Zkd+HzDz5CbuCDK/8EJRYbmVhCRUz65YyeOXsqGvpGUbFwJaYc23yq0N6aNH4i8a4fx8WffwMrRH+5kp2xdEBjff9rBiuP2CQZ6BgboNnk2+vZMRO/+VKeGhePwqevcuqcCYwaN9aU4f6YS4REukLaR/dq7IjQiArUFaahrkyNy4BQkxUdhxOR5eOX5OejfPQIW9l5U/j5wNH38xKHefTojL7sMh+l+wrvEw4iuN3RYb5w5ex63j51E17HDuQD55rmTSHhqCUb3SSI/0A8zXngZyju/olhqAAcHZ4yfPB1hgQFwtiVxUFmIb997CT+cSUciiR42zAzt1heDBnXH+W3ruMeAtlR3fZwfrLuGNvZoyL+DfVt2k7Aoh7WFGFKKlNQUAEktfDDn2XHo1jUeE158B+Yl51FUnYfD6YZYsXQuunfpgv6DxuM5yrcjlG/sUyVBh8fb7AQXYxMzyjc3BHq7w5OE0f1eYH04ObnA388XXt5+MDdQUbDSB8PHTUREp3gM6urDPdVok2i4IQYqOYNRC14iQSzFhk9X4nR6I2JCfLmy7YgBle+IOS9hQJ8eSBo4EgvGRlOZXuMe8+t2gMbQgATubmzfex51YinsrRSoKq/lxniHDZiKXgmdMWT8TCx99RX4qGuQWVgBgYMLDOVCskWyAV8PshE91j3ew9DWAXWZ17Hrlz24llUDO2sxCQVqJTR6MAtIwJxh/ZBIbVH2yUNocwyAA92vTCaHk0cnhLgJ0LG2NFP7efpEOTp1coVUKIGVrTNnd5KWRihNbBAe1wODusdR3vdHRIAn2qRquLm4wNc/CEGBtki+nEv+wwh2NkYQC+WIiEmAKQUGKoUMxt5ReGZofyTFBKH43HE0WnjAnvyUXCKBnWsEwj3N0NpUiFP5Jnh70SQkdE3EhNnPc/X+4bFv+uTQTKiMWbT+mW1n9aFRq+ERHIn+I8fTPURjQGInOJB+uXbhIoxcfDFs3FOIi4nDrKlD4OvhSH6xAYcPZsLewYbSyVCQr0ZsYhLI6VD+aSj/4jF3eF/KvxBq53RekdLCaihjW29Mnv4MtffPYDYFDJP6+OKdTzbB2NISKiqhW7/uxK6DV9BCbZS1uRzskFWlwBZRXXtiQLcYDBwyEMHebmhtbSHTMKb0a32FMdlReweKPm0zpnt7UtHH8ljhx/5kaOQA7wALUqjaXh4zgQ3c7QXQo0Jy9fKGiYHuubiJPaycXaFQauOChjtXUSezQGh4PP7FeU5/GvoGRmAaCvDNuvU4SQ2Zb1AUBg8dh1eWvQRZSzVKyisREOyL4vJiiMQdBmFW56PUxg1u5qwhUYUxsSXjjEFsbCziunahaKkbUs5fRFttKl5bvkF7DO1HTSTnwNnHckYCc/iGxiIsIoqOi0N8bGdydOQCHQIQ4GSOqtRrKO0wVllYeB6rPv0cV9KL/lFBPUAQOZu0rHTuMboWBqrSfFQ4+cDTWI3iqwex+ONfYOHsjx49+mDanOcxY3wPXDh/CSpJBZKTbyNh4kuYQeKk19AJmDJ+KBVoFq5XGCDWyxKZNy8it4nOLXDEkDFT8MqiFzGyRxSsqSFiJ3CoVCboFEIRdKdIxLB5Ex8PX1fbJ+7lewCqPGwk3D4+jjISGj1jThByglophoGZPXqMnI15syYjOMwBV8lxXbuSrN1fB9tzYmFO4kTngxkDAYljBuwkHwkJv4lTplKE9yyenTYFo4Z0Ieffil82HEIQidpBg/ph1MRBsGXLj9JiaWUGoW5AOetn1GyA8PCtkeOGQNfA0E5sb6eGKqcBo4a+mpyF9hdKl4I+Hd1zO3RvsgaY+/TEs/Ofw9iR/SCwFmHXmk2olf92hoqhTsAxbJ7os0JSTdsMIBK1GxM7pEIBmYocnx41mpQA1il2xMQjDn52pqhP3oIdOS1w9w9HCJnm4d0nITWwRt+hAzF+6nD4O9rC6BFpZu/J2oZEMzUEbH6zqO/Z4H3YX9heS7WK6gVZtYFSRCGVFpWSGhtygJyQNDGGKeX1b6C8FZLwFLOZSqgpymXofIy8EQK3eEyZNR8Txw2BNQUI+zb8gDKhDBr9VoT0GIHp02fi2VmzMW7EYMQH290rNkalRNr5wyhR2WLQ4IEYOnQw4gKdqM6ybxXSQ1ivZ/DCgpmIj/NDbuZVHNtzVHeklttXbiC/RIjew4dg7MRhiAoi38jeXwe7kCgM0GPIeMydO4saFT9UFZzH3hPsJCwGdRJqAnR5phI/OAHC2Eg75pINHKViMcytqVC4XdkQQw+m1HgmjZqBubNnYRoFk0N7Uzm6mEJBylyqezc5OWw0NbShuaqeu2c2pP9HJPTqg4yMOzjyazJ69YwgYQN0GjQYlcl3ceT4FQzoF69tfEwMIRS2+0jyiWopxCpjGBswMKAG1spS26PM5gM7D8s7NIZ8pgeOb/+J225o7khpn01pZ+uuPa6c+BXXr93hfmvnCNmfUuCAvtQAjp86Ar72NjDm6hwbTBvhvoyTUXBrDksStMYKEUiPaaG8EotE5HsF5PsNUCvS1h/WH6ul9Deljc16Nv8fXtSf9Wf0H2cD7D6mpkYk5HQ/6hvTMex2tjD0oKH6aurRFdNmP4cJYwfB0l6OPeu+R0XbgxNGWAQU5LeXgFgkpDK14tKpT/ckbS7HgZ1XED9kMIaPGID+AxNhrlBSo8+WN9mRTGcfVKYtTWI0VddCaWyB6B4D8Ny8eXiWRMbkcf3h42bL7a+FwYEtR2Hk6ElibADGUT32sjCnvGO7BxhKqxXFm9oU6VPZqay9MYvqyYwZMzFj6lMY2CeSE/rtMHTfAmt9dB8xA3PI7p555hkM7ZMAX2cBVGweto+BpQQoyL7ZdLRP7tPTMyG/IIRbeDTGTZmFOXPmYNKEsegZ7QVTEqvmtpaUBm056BtoIDN3wdRnpmMm+eeZ0yZjxKA4CARWsNC/7zfYC/3GI7FlRmKvXkJRPKGh+sD6inbbZ5N5b5SYvhGVpT6Vrwkn5BRsDwbBtqHa1JNP1TTDN643Jk+biVmz5+Cp0cORGOHMncPS3pqrD4+CtfFubFtIWqFLUiKG945ACjtMrq4Uxw8lo+uwoRg5ehB69Y6FGV2XtQG2d5wUq/YE9JV9aqFNh3YDuzpGi5zqN/lBFhXZMfM7JwM+Vk+wdcvG3gWDR/XFR4smY8ee3fhqw9c4UyagghqIsMgItKRt47piN3z6Hs5QlBw3cAB3bHpmFkwpM4LDQ7jv/01o1CpY+5LCl1RizUdvYNV3m/HrgQNYvuADWLgGwcfTHe59xyBGPw8frFqJzVu2YefOnzHx2TfR/+mn4cU2RtTw6TUVY8vevdizZw9FUb9g4WufkwAZQReQ4+CXS/HGxu3c9iNnK5HUO5x7lCNsqsX1s/tx+NcD2uN27sSxs5fJOM0wYcI4OEqy8dLM5/HT9n3Yu3kDZs1/F9UgAU1CtB0NNSjschwaXUPxMJ1GPoOg2hN44Z0PsIPO/9NPGzB50SeYuugF2FFj70HCs3z/x5j13kfYvX8/fl67CWs3HMPYKRNQlHYXV2414s2PPsCM2fMxf84svPvOYoTYG+DAr1cwes6LCNavxutzZmDD9z9h//7d+HDJfGw5WwUHt0CqOHrUaDfhNEVquw8ewF66xz1kNzsOnIFQoUI5RZyX7hQ8UhCwdq2mwEFBjX87rFNVUOOlZJUKwVZEhUJO905Chs0DEvFlqZfww5o1JEYF8LYxQVFxIYrqW7n922EH7WvzTPtdyb35RYrQQRMQJMrA/mMXUF1fjst7NmFPZgMsyfGUF9yicmEjxFYc3bUHhaShRHINuvYfjhubX8bHm7fiRyqjTdvZaJ1NqwZKLm3cjdBFtM6DrUhsJCtRWqJfUigK717GG59uxi/frsFP+0+iVkKNZEefQbYlJ3FnIDDD+U0rsGnfTVjaucNGUY+LWcW/me3LXpN9HM5B12YndLCP7RN69cOFbxfi8+924ufvPsfnX29E6KipcIEC1RV5uHr9DBopcr2PAfp3CUX2hQNIqdNHdDftmN+6yhxU1LfBUKCHG6eO4m5JHeqEChJuSsipQWKvzOangv7uPuoZlPz6AZav/w6//LIOn2w4we3zAJRGlZL2VxvCxT0Isb4iTJnzFvYf3IGPv/4C50uBMf2iIRZLuHP+Bjs/uCnLcWY35eGeffh4wy6kF1ZDQBH0tW2f49vtZ2Fg4QpHphXXsgopgjbDnHlDcOynX5BZUIiKghtYv/4HKM079iyRnbVWIzmLapuNHiqp7PdcykarRIq2unJsXb0M5/MUJKjs0VRVhJTSOt1xWlob2UcwlWCMjZB75xKupuSgWszaqm4HgqlNw6cffoXUkjZ4+3ujKCUZFQ2tMPbsDNeSw/hq0xZs3boZH353DBLdbHWFRIwjX76NDT9swbfrPsDnJ5oxZ0I3Km8V1QV9OLv4oX9vf2wjgVFWW44bJF73HToD+6juCPNyRPbOL7Bh26/YtPptrPpoNXKrRTBU1uH01Ssoba7D3StXkFVY+ZtGUxA2CPZle3Fe6IDOnrbgtI5dIjobpuFgiz2SfNk3H+mh58gpSNv6Gt5f8xN2bPsery16Bf7jZsFTn4IMrt5qbVVNdUFg7YDhs9/GvKeHouzGbmw8egd1uVfxw9drkd9sCm9rYxQWFaKEBGpH6iqzUFkvJOHG4NqJI0gtayD7k3P+VKAowJuvfYBdu7Zh4fTJcB4yDd52gZg5ygXPPLUAW8n3fLt+OVYeLsbMCf1g5ugN/Vs/4quf9+GHn37At/uuUd1j32FKsW11Ma5eO4l60UOPZotScO32NW5iGWvz7T6E9SnsmCk2cGPt1MDUHFd+/gTf7rwAYys32GtacCW7iOz/wdxlBcKGDxbiu192YxOl7f2DtVSm3ck/kU8iH8nWjZLCuxCqBZC0kjg4fAKlEvJ9Fk4ID/ZH6d4vsO6XA/jhyxV4/523UWsRhC6BVNbnj+B6dgFyLh/C7nM30ShjOog1PdSUpaOqSQZjUzUuHj6IjBoh6tqk1B4quZ49tl6yRA2bBLfyM9h2/BoaG0pwZsd3OFIkRscFSBwcfTBkQAi2UttRVlOOWxePYi/ZnbGdA/Qo/Q/4Pvqb81l0+qKcazh/PQPdB/RAc2Eazp8jAUTl+/P3P6KsWQIDIyPIyPbbA8fwwZPg13QLu49dQm1DOS7u/Bb7KCi1NffC5MEOFOi8gG27d2PVsndR2GrM+aJ7kBi2tbdH68XvsGH7QWz84UfsPJkCQ0MS6RTQsWXGBv8sKipXqUSEkMQBMG/LwTdff4Afd2/FJ2t3IKugmu7BHFOnD8bdU8dx+24aqkvvYuOG79FK0pkLaqT3g/mO6Gmora7OxVauLdyLLd9+jxWf/oJeI4ZDLWxGSVEGxIwALbV5OHX8PCrk+hBLZNCj9KC9HaS0KsmRsMEyey02GDVyCYaHOAsHt/+IrXT/H22k9qmygauTKmoPlOrfrrDwMKzmfeTkDhaBmQUCQqNgLK9D2u1sGFq5YtKM+Yjzc4Sjmxe8HATIunUXtWJ9DBw6AeOHdoeArK26vBAWTh6Ii49GxyWoHuYvmdxBxmgssEVIWDBszNQozMtHQVkZjO0jMHP6FMSEuJIzsERUp1AIjPTRXF2N5lZ9dErqh9mTRsPRRkDGLUF6QREkLU2orKhARWUrnIO74fUXn4GLgytCfexxN/k2WsVG6DdpLsb2DISaCqSmshiNLW1oqK1CWXk5SktL0KYwgKd/GHx9/RAS4g+muR55ubncbKSQrgNIfE1FODnx9pyRt9RBaOSE+OhQWJn/9nGNvsAJsVHBJBDlaKqshlhugcTBQzBz7BCYCwxgbueJ6HB3VFFa8vIoPXIGcUkTMHNcAqqLs9BoHoRZQ+PuXU/PzA76KhFEIimi+w9F97gwMncp8vMLkUf5xpCTGz3lWQzrmwALExWKS6vQ0tiAhppqlNM9ltM+RXVydO8Rj7q08yQqjNA52OsRPYAMhPU1gHM4ukd6cVtYJ9jcWI/g+EFws6R7l4khpkoW0rkbjFVCGNh4YXC3SKha65GemkINKYOkweMoGusL2w4DxNlxWpZu4QgO8OHWP2KdvIN/PELDI9A1xAOV+TnIzMlFvcAZo8aNRriHO0LC/ZB++zqKG5rh3ykR8UFusPGLRUJ0ODxIM6SlpkFjZIVu3aLh4BGKuEBnNFPZhsb0hIFSCKWpI3rHBFOrp0B9iwQ2Tt7oO3AoPB0MkHv3GtpMPMG0FcApIBrx8XGwau+6UIhR1MygW1wswv2cUJ6ThZz8fIjUHpi7+DlKh/sDeVdfWQKXTj0R5mrBPcKoqy5FYOJIdI4I4ITw7dtpaGgRIa7XaMyaNhz2psZQicSorG6Bd1AnuHZYdNDe1R611RIEhnfBsIGxYJdO9Av2Q3NNKdIof6w9Q9El3B+OfpEIdRGgSmyIPonR3Aw+14jeCA8PR5iHBTLTU9As0SfH0hlmzsEPTPpi09jaUAubgHjODgJDg9FSko+MvEJY2ftg2twFlJc2aCBRZObghfiw34579fe0Q2tNBXJL6hEVEw1XH8r/qE6IDHBFTWEesnKz0SxzwIwFc9EtgupVVCIslDXITqO8rK5BWN+xGETpttCNfmaHf9i6+sGgpQB3c0qg7+COXj3JxtSmGDS4BywYCffovLimDYGR/fDsrAlwtbs/7tbN04PKWYjku3ehb+uB+MgwqtMh8Pfxh7VuEUwTKweYqFpRlJWB/IJaBHQfjZkTB8HVxQOdvEyRdjcHDVIN+vbtBQHV0QGUZ7UVBYigxqihNAPlbQyeenYhBsdS3c1Nxq8ZUsydNBx+gSGQV2cjJY2EqokFkoaMRUKIL3w8fGBnqEAK1YsGmSF69B6EXr26wUolQVlRLTyDPFGckQWViR28vZy1T27uYUx5UQyLiEEYyk06YZ24AcxkZTAKHooRiRHUyOhToOxLdcUad5IzUVNbC7+oQXhpwRRY6avQWF+L4IRBcLfUo8BAwtXboNh+iKL6ZmmgQGlxEwUnvWAuq0dayl2qu0CvoeMxflQfatjv190A8okN5KvSyE/beoWhS5gvHPyiEOpkggbYoJuvFdLJNpX2UXhj0Sy421khlOqOpr6Cm+QjEVO+zXsNQ7v4U3DgAF8bNW7dzoOhpQ2SknrCxtkLPWJDoKFAo7yiHp6BUXDXjX01JzEnbmxEo5CBg60V3L28ERQczq0Vx84INqcGOMTLCXUkFqOjOqMz+Ygq8iVZuTloVTjh2Rfnkf35PjC549KB76EXOgiGDVloaNZQ2pZgaLwPN/SgRmWNUf26w93DDsnXr6KeAodOnbugU4AH+YlYOlcgnAQapFJ+1YkYxHcfgAED+yIiyA8mshakkP0VUyAZ3XsgesdFkj++3/gGhQegqigHGYVFVH+j0DXMC/a+nSkfDblJXIO7R3NDDExsPBDr74S8tFTkFBVD6uCP8WNHw9eJfTivxcTUEv4hnaCsyeLsrslQgCQqu0TyTQ3NbdCzdEZS5yCqE3LUtUjh5O5LPj0I9dQWNJHP6D1oDMLcTVGSlYaU/AI4UKAyuG8fuJtpON/XMz4K1ham0Dd3RXywG0qzM5FFPrDJ0h1jxo1BqJsjgqMpOCxJRV5JLXyjusLfWR9xfcbA8Z47M4A1CVEnYymJtUIqZzfEJSTC3dsfwW7mECn1EBgRC1dLA4goCNI3d0B4Qnd0DnAjIVaMgtJ6dKL8dvEL4+pz5649YasvREFGBtJLSuHTbQgGJyXSNimKWo0wJCmam+V7D/KdGlkbUvMpD1ubqR0sR3WdDIFx/bBo9lNwtrOFk7Mlbt+4hlbGGFGd4xBK7ZO7dwAJdjmMbFyR2Mmfy8OaFjl8gyKgqriFcpkZorr1RtcAW1QVl6CwqgUJXeJhR0F0UlwnyJrK4BjcHUHu9vdXiiAentzBtiCPfVevQCDgxpMoFSJUlNbAzNoWzk73JzCo5TISMdWQ65vCyUm7XASLuK0JKoYcg7XNQw7lQZQUDbDvj2MFHHutJxV+Mpns3rt62fQ9CeyNs9diYY9jBaNaLkZtfQNEchXsHV1ha/ngArTsFPDGxha6F2M4OtK9tFdgtQzlVXX3eyT0jOHg7AJr3dRMtnGrLi+GUs8Mbt5uXMTMRovNjbVoE7OP97R6nP3XmJyLvaN22jqLpK0VDfX1UBqawdnRARbs0hkdUIhbwS4vaGNlSYbWoWQfQk3OtoHSrmdoTmVzv9KysL1TopZ61DQKYWxmDldnVxjrqdDW1sJFIK627VOjtMhErRBSJGJu68SNC2PXE6qnNIopQrVxcIG9lbm214pRoq6O8lMk6RBxMNDoC+BD+aCga7ZRY+ricH85l3tQXkhamyCGgMS1tlFl86ytuRECGxewa3+zy0SIhEKYWdlBJRNxa0PaW5tDQdFaQ10tJIwJnBwdYdVB9LGIWhqgNjCFhYU2nW1NteS9rLmlYNjybqurQn2bBCZ0L27WFvdsgC1DKVVDdw9PQNjIzURlZxyq1SrUVJSRyLaEo60pWqR61FgZoa2lBWY2DpT3JJQVenCyJbWqUaJVKIaJuSVunNiCO4VtGDR2BgIta7Fg6gJ4DZqBl1+YfH9IhEqK2hYZbK2tyBEbkBiuRkObGHomtvByIxH+kGBuJZvSM7OHFSla9jFFS2MNOW9XrpzYaLu6opzrGXV28bz3mErK2lizENaOzg/M/GNpbWomn2kIa2tKu44WEmqNQhEcXD1hrpFBqDKAJWVxQ5sCjvY2EDXVcI7TggqJTV1NRTEUZPsezuaUr2pu+Yx22DSyy91oTGxgzV6bbFFCjrGyoQU21nZUz2wpz1QQikTcAH47sq3fwqCZhEWLSAEXagRkCjWJExO6PyNqqOtQ39oGxsganiRkDdvriEpMgUgtpcsAHt5eMHmE/cna6lDRKIalgxMczEzJxpvh4krlqVSgsboSbSp92Ng6kgj47SNoUVsz6kgkWJEN2RhT5C5TwYQCZzZ4vAflXW1lLYQk8OzcPTib0aZCjcrSMqjIRr3IYdc1S8h2rCjfq2Fm64rm2nLISPD6uDtTJRDh7qG1eO5XNa7/+BZ7UhINzaioaYbA2hquTo73HuOw9YJdq1NjYsXVCxOyCbVUhNraZpjZW5MvkcDIzJJ8ifm9QK8dSVsjJGpj2LH1QWdzUio3MWMKexuze/uzPqy6vAwytQbOrj4UXOqR/1ORHTXcq7ds75hQ2AZjC3vyc3qQ0t9Cqm/Wri7Qp3rMrtspIb/jRP7u4brL0kwBYRP5FEc3D5hS/RCqjWBlwqBBpIajhR754nqY2rnDyYp937v2GLVUiBLy0cYm5vD0uD8mU0XHV1JwakLCz9HeCs1CObfYrUzUhvrGVio/Z/Lj932uqKkRrRIqS4F2LKmZpTXYIhVTXqjIr7FLorCD7C0tqazJ/kRUHxtahVr7cyP76yD6WFbO7AaM34wZnQzJL7anjYGSyqVBrIGrgzWlka23pWDIv7g5OXATAZTGlhREGEHJ+l4KqlWcX7/f5spon/q6eqjMrKjdsIdZRxGio7G2knyVHM7uZP/ko4QaE1ibaLiJWS5Ujzv6luaqMjRKVbBwcoWL7pH9g2goXSRoyO5MrKzg5uxEdkd1m+qtVKVHPlzn+9hhMYZ0HRJyrfV1EJKYtadyNjVSob6a6rBEAWcKtK2o/adMIJEjgz3ZfkcRxQZ5DSI5BI6sf263VQaKtnoKGMR0vBe1LdUwtfe4t+RWO3KZkPKyDhZ29lRGppDKNCSIyZ2LpTC1tIXAkOyR2jeSADC30pZta1MdZxfOjlaQUhPPBgDsOE4yKlRT/RWpGAoCPCmPyedSoF7dQvlH+uDhJaIYJQVZZIPtE7f0DQScTrA01SaSbc+qqyqgb2ZN+W8LuYjsxph8C4k9uVqf2jZqhzUKNLdKYWVrjR0r5yJTE4C5L78GH3N2gmMVhHQ/7u6O1D4rKY/NIaE2Fqa23JJHHZPD6iVWN7W/q5f96Z8Kvz+Lv1r48fD8JylNO4uvP/oU59LKyXGbwS98AN56+znEhT1uhiUPz33YQPXYuqV48evTmPb+JqyY+tunNDz/3bzzVARUE3fhw3FhvxHbPDyPY9/6FXj17W8wc9V6vDZ3DIWBv4+HhR+rfh75qJcVYezj1z9TIP016/iBO+7hgbw8PH82No4e6BTXBYlJPTBg6EhMGD8UIb4uZIu6HXh4/gHcI2kXX/QaPBLDesXArONCXTz/LwiJ7YWEcD9YtU/+4uF5AqwdnNF/5Dj069kFNqa/vzPu4Ue9fJPDw/OfQt8Irr7B6NazD/pQBfb3cuAmAPPwPAms8HPyC0OPxFg4POptCjz/9bj5hcPd5lGPTnl4Ho+bbwi6douHi92Dw7D+VXjhx8PDw8PDw8PzN4EXfjw8PDw8PDw8fxP+1sJPVpeHlJw8bjp+OwWZF7Bpw1f4ZO3XuJxSg4feuPOvoZajLOcOfr2Qottwn6qiTFw4ewp1D7+0owM3r11FRUW57hsPDw8PDw8Pz7/GY4UfOxmCHRCoULCvOfpzPuxgQ/Y67CQPdobvo/Z51IdNF8vvSV/7tbRoJ5Fs/mEvt36WHbvYoLIcr04bhCnPLUd6fiVaa0qx6OlEPPfRT2gSd1iJ9V9BJUHe3XP47uBl3Yb7sIv7isVC6BbhfiS2oixsPXwFudX/QB3y8PDw8PDw8PwT/mGPHyuY2CVQ/qwPe34WVpQ96vfHfdpn5/6e9LFTmVmByc4cZtfjq7y5B+UKfbiFxXMrnK95ZRFKjWPxzffb8elHK/DOOx/h4skfkXNiK3LKHnwp+++HRLRKCdkj3kTgFRyDIcPGwO0fjNkMHDARFclnkZH24OuMeHh4eHh4eHh+D3/bR71nTt6Cva0tYqNcgYbr2JuuRv+RQxAb6AxjYwEEJkYwc++FM6cPcW93YLmw41NE+XrDzNQUTn59ceBuOff6l9fGRWDRG+/Bx8EU/sFJ+PnIKQzt4gNzK2fMffkXMCYCGBnroyL3Ep7tFgR9GwdMe2MVpBrg9qlteOv1F5DRCtTnX8f8sX1gYWIMYwsfLF69HQ0ytpfSEkOjbJBZUIHSlodfsMTDw8PDw8PD82T8/YSfniGgKsfNWiVUps6wpU2t5WUwcbSFhwP7jWgrw/cb12LFivfxyaoPcTW3Hurqy3j7k7NYe/gimtuE+G5eMNZu3EvCj+He85cidUZqaQ1WTHTDSy8uw/I9aUg//xMKzryLK2UG0DTXoSKjCKM+O4WW1NNwb7iLl1fvhqGxIfeORj1hHXb+tBtmoeNQJ1cgdd9y1GVfx9XkPC5JsbFhyMnKQHVVNfedh4eHh4eHh+f38rcTfnrsarkNtdAY6sPKVvuidkYPEMtl3MuNtRs03GvX9AwMcXbvBlzJLIPSuQc2fPkszu5ehxlPjcei1btIADZxu7OLSI8bMwbWZmaI75EE99g+iPe0gqVTAMIC7LjX1qhNrODZdSBGJXrDyjsKffr0B1JuoFJjBH1GBaWpE6Y/NwudPdqw8NnpmLZgOc4l50JfT5smJw8fNAvbIBaLuO88PDw8PDw8PL+Xv+ejXj09Tuy1T/Ww6dwLvi21uJ2SizZ2o7UP5jy/EO+89Qb6RnvDxNgIjdd+xsQ31sBIEIY5r63A/vULH3ifoLW59v2d7BjCB99Awv5NJzXQh4Hp/Ret3JtnQugbGkNVlYMvPv8A285WYvhTL+KXb9/H8J5hkMp0E0voAO1ZO56bh4eHh4eHh+fJ+dsJP/Yl8bB3hoGSgbC5RbfVGa++OhHndq7HV2t+Rl1DM0SSFlzYthZHzpXD2MQCpXl5cPZIwqSZIxEbIMAPPx5FS6uQjmU6zBbW0v793v/1SPRJhSi7cBrHkwtQlXcJB8+fhmWfIfDRk0NDvzfW1kAqscCAUU9h1OBQpNxIxpXrWdwZWOoqS2FraQULc3YWiBoyEoSah67Lw8PDw8PDw/OP+Pv1+DEqwNADXVyMYCitRaNuc+cR87B7zbuou7Eb4UG+sHXzxss/XsKSrWcwu58/uk1diAjDa4gO8ETk0LkImjIFxsI2SEl7mVlYw0jX+advaAIrXe+fPgk6M3MrGJL4M3dxR0hCAA6+NgE+CU9B7ZaE5XP7QabQwNjQEL4xvTGgZzC+fX0EzN064ZrCBAGdwiAXseISSL6dieCICHgHuOPChqV4etFqlNS0cb/x8PDw8PDw8DwJ7HPD95YuXfoufbRb/scxJJFlbm6Oqpt78PWxAvQdNQ0DOrvrfv1vRYYl819Gj7FTMGpgD902Hh4eHh4eHp5/jFwu55a0W7VqFftZ/rcc46dWM3BLGA9XYxXKs+/gt6vr/XeRf3ILHDv3QkhkjG4LDw8PDw8PD8/v5+85uQPa12TMm/0UYqND0NThlW3/jbRYh2PK8O4IdtE+Qubh4eHh4eHh+Vf4mwo/LSaOQYgKCYQz+8q2/2LiuyTCw0O7iDQPDw8PDw8Pz7/K31r48fDw8PDw8PD8neCFHw8PDw8PDw/P3wRe+PHw8PDw8PDw/E3ghR8PDw8PDw8Pz98EXvjx8PDw8PDw8PxN4IUfDw8PDw8PD8/fBF748fDw8PDw8PD8TeCFHw8PDw8PDw/P34S/3bt69fX1YWRkxP3Lw8PDw8PDw/O/jEqlglKpvPeu3n8q/BiG0f31x6Onx15ey++5zr97nEajfWUbDw8PDw8PD8//Mqz2YT9PJPz+7J4xVoCxKtTAwACGhk/+2jRWvarV6t+VPlYgssexsNfqKB55eHh4eHh4eP4XYfUSq3/+qfBjhZGpqSknrv4s2IRIJBIYGxvDxMTkicWYXC7nPr8nfazIlEqlnAA0MzPjH/Xy8PDw8PDw/M+jUCg4/dMu/P6h+vkzH/OytJ//916H3b/986R03P/3HMfDw8PDw8PD8/+VhzUP3+3Fw8PDw8PDw/M34R8KPz19fcjFrdi3aQXGThiB6YuX4kxuPdQtVfh51RIMGT4SY8eMwYSJEzF+3Bx8t+0kd1xR8jm8Pn86ho+bhA27z6JZym3+r6O5tAC/fP0Bnnl6PKV1HBa/9SkySurxb/cHahQoTz2N97/7VbfhPhX5qfhuzQfIaNRt+B1kn9+D77edQHXTH5uhGlkr7pzbhU0Hr+i2/HHs+PIVXM2theqhTJWWpOP9N+dj7NixeGbGfPx4/Lrul7+WG/s2YNb0p7l0sZ9pz0zHesrzf8cmZGIRRMJWPHZKkbIWa1e/x9Ul9jPyqfFY+vF2NLT+83Juqa+BktGgMecc3lm/V7f1j0XU3AipXPZEeXBr/+fYfiEPGl2EqZbUY93KZZgyZQ5ee/1j5Im142zvoRDhztkDWP6buiLD1fPHsXWv1qfw8PDw8PwxPF746elBLRPi6oGNWLP9Nvr0HwI3oxasf/cV5MnsER7TFUMHD8KwUWPRyd0ceekXUaEwgbg+HRu++xlVjDuGJIbg+C/rcPTcHy8o/h3YySTNRVfw8Sfv42x2PeJ79MXwoQMhaE3Hq8s+R2pRjW7PfxGNCg3Fd7Ht+A3dhvtY2johMiYRDgLdht9BRfplnLiQjCahQrflD0IpRhGd+/i1bN2GP44LB7cju7IN6o6qQV6DV197B00CHwwcOBBdIwNw6tt3sfZYum6Hv46cK4dxqUCJvv36c2nrFh2KKztXYfE3/6oAUeDYkSPYtvPs4yubsh7791+AuYsfBg8fhpGD+qH+yi/44cgNCOWPn4GukZdh0ctrqK4yaCtPx89H/ox6JsZXX/2I5JQCbu2nxyPDgfUrMfPFt3AmtRys7mM0Guz96lVcKFdi0IBeCHBi8N5rr6JNdwRLVVEKlry6GMcvpOi2kFiUtuD4T59j5swXceJGjm4rDw8PD88fgQF9evfo0YP9aLfo0Nc3gLi5AVvWrUTSoh/w/IQB6BrXFWG+bnDxDUBgSBi6JCQgJsIb5ZnZENuHY/mbM3F777e4WSbFnNc+wrjh/dGaeRx5LQYI7hwPa2PdyXWwEy7YCR7ts3qfdHJHx1m97LFPAvuMm5vVq6cPY2MNvv/oY9xtMMULb7+HcdQoxcXEoWt8MCoK8uAbGAZ3J1vuuNuXLuDK9esortWDt4c9DA30kXXzHPSsnHHj7EHklYgR4OeG6uwrOHHxDiwdQ2BtpkJdUSqO5igwOc4K+8/egsrGCS6WpqQJlVBSOqztXSAwBGorSnD2+AmkFdTBxMwOdtaPV4Sld88io9kKPXvEwdHaRLe1HQbXzpzB9du3UFZvBD8ve+hTfualXIbGzAnXTh5HSnYZHHz8YK6bQC0W1+AYXbuuWgiVoha5QnuM69NZ+6MOlbgVqTev4tSFmxBrTODgag8jjRhZBZUQNjUiO/UmbmQ0wNHRAeam2hM316Ti1KnzYCwCkXJsDTx7zUA4pcewvXirr2Pcm0exc/+36NslAbFkR46aamQ1u6B3Zzek37oIjZU3LE30IBW1IuvuNZg6eEPcUIbMwmo0Fd3F+bs5aBWJYGHvCu6yilZkZOegWcLAwcYStfmZuHD2NCpb6buDI0z0WnDuThHMTM1gYao1xOL0SygTC2BnZQ4DfW3iMs/tQY3LUHzyxmyy73jEde0Gf0clPlq6GgNmzYUDZbtSLkPyqUO4nlkAgaU7bK2MIRG2oKw4B21yBhfPHEId/evt4gxxTSY2fPE5TqfWI6F3FzjRtX6Dog4b96dj3tw5mDJuOGJi4uHSeh37sw3Rp0s4LE2N0Fqah2NnziEtowjWnv6wNtHH9YNr8M7qg/COioC7STP2psjwTFd3HDhxATKNDdycLbn8y0lLhp6NF8yN2B7CKuTnZsLc1hkNNRUoLC5HSVYyymT6cLYSIOXaJZy+dhNG1tZkY9aoyzqFD1auR5XSFPFdIqlMHqrEOg6texeHUiugbK2Ha8JYDIn1JuFXjzdnvI95323G+D5dEBzmi0tbvoQkaCwiXU3RStffvvpdlFoFQGrigNmjepJTEOHGid34fvcpKPSsYOMdirH9E3RX4eHh4eH5vbTP6r18+TL7ufB44WfAoK2pAj99fgRBCSZYOv8FHL5djq5DJiDE2VS3F5B6ai+27DmN/rPfRhcfa5zZfxRKIyeMfqoPWAmjqc3B3QoV/IMj4Wb7oFj5K4SfvqExDBtTsHbPBUT0GYkp/aJ1ewDG5o5I6tYV7s72lBYNvnj1eey/moFWYSvO792CfMYN3Tv74ucP5+LzvbfQ3FiLM3t+wvn0LJy4lI7aotvYtPEYBkwdA1nhZXy55VdUJueioq4Ep3/dB9ugXjAT5eOnH9bDucsoNCUfwnvLPkSJRI38mxdx+W4BXIIi4W53P387Unz7FFLqzZHUPfYh4SfHB/Nn4Hh6CVpbm3Bm9xaUGvsjMcwd21YvxGe/kLhraEJe6jms3X6JymYIZFXZWDBjPrIaxCi4cw0Hz6TCJawLRiZ10p2TztpQjO/XfYFvD1yFvqIR+3efRIvGEl2iHPH92tX4dMMeNDe14PzJXbheJkR0dAxkeeew8N21KKmsxaX9p3CRxGqXsQsR5W0Hg/biFQiQevQH/Ho+H3LKWyNjRyT0G4JIf0doFCJsWrUQhlGTEWhvgLryfGz6/A349noGlee/xUsfbEB2vRqm8ibUlOagXOmGKD97VNK9bd1/BmZ+cVDePIpvftyGQqECmVeO4FZxKzp3DsYvy1+H2NoXwYGeFPGosGzBa3CJ64EAdxLJuqSln96FVJk3Jg2OJTGoz9mknVsQbu/5CLLwyYglEbjuxedwqk6C5opCnD97BAqbcHiaCrHmvUXYcSQZ1dUlOHf8CHIaDRDmbYmDO35BfoMhuvboiiAPJ92VOqBqwNath9AoFUPSUo+s1Fs4cj4F/cdMQlyEJ6qv7sLsZRvR1taMquIsrN9wHAPGD8KdI9/hyJViuAaEItZDha/WbkZJaRWqa8qwb98O6Ht1h7egGZvXroRV9FPwtgYFAhexe+dmBHUZhtv7vsAba7aioJFEqhUbOBzE9iMXIG6twY8/74OJUyCMxYXYf+A4RAaO6NMnEU7WjxCuhJHAEgn9R0KWexISj74YTMIPjAw/fvEZxr61DC4kzpVyJS7s3Ig6214YGG2NW0d/wYVmZ0zpH4qTGc2YP7YPG79QPbRDl9gosgUpSiUmmDg4UXcVHh4eHp7fy8PC77FPn/TIA7MRe0FeHs7dbsLiN95BVz8lVi9biKz2ZzXSaly6lQyVT1dM7uVFGxQQC0nAqa1gpt0DVhZWUImVkEtlui1/LewyLo1VVZAbGMLe0VG7sSkTi+ZMQlh4BBK6JWHDkTuQNFdB4NEZCxfPx9SxoxHpzuDIqfNQKBk0UMNu4dcFc+YuwJxxkdh9Jh9zXnge8+a/CKOGQ0gukoJRqqEU6mMC5dvri55H3wh3rP3oe4j0GTTW1UAolEHNGKD36KlY8uIs9In2RXlRCu5mFWjT9HtoKYeZbyKWvPocnho+DCGOMhw4cY4T1k219JtfT7xEYmXBCwtgVrwbd4pkuHP4Z5SYRmPF0tfw7MynEepsDNUDz2MBYXML3D198OJbb2DKuHGwVRYj5e4VqORAYX49vKMS8cJrS/Du/MEoK8pDTVM5flz9DVxCe+H5xUux9I0xsGTMoaY8ewATN6z94QcMjrDAjWsn8frC0eg/4VkUN7HPB9WoqypD+9NspUKB2spKKChtdTX1aJDbYclrL2LuM+O5nsvLp49x+126ehMNLRqE2oux/dghpFa1wYoEpq2DKQ5s2obLKTXoFumIC9eTUdWihih1L24LzeFpbwldB+hj0dMjW3EyR2V5BQqv78TGy3mwNhVAYGqM1oZKbFy1CUJ9DRpb2uAePwTvvLMcU4f1QvH1Y8hqNkNc1/5c73hSQpjujA9B4tKARFJhbhZu376NuzeTcfJyGqpbxNzP9eVVmDj/OcyZNxcDu3ZBxe3NyKhSo9/wcbAhITtz2jAYqjWQqBww45XFWLxgLkYnOGLHoTMkaCk/ayrQPrROLhGjvqaWylqNkpIa6Fn54823XkYXLxPcvHYFCjM/vLToLbwwcTCdU46AqC7w8I7GqOH9EfAo0arDLzIBoT7uMCT7bkdf3xqjxnTGjOHT8cMvP+HrD17F6SINNOI21OcnY+uJErxFYtnKTB+adumtbwxnT38ERwbDxIi80EOz0Xh4eHh4/j0eK/wYdkSPngDOXkYY9fQiDBs2EtMnPY1AYxGOn83j9slLu42s/EL0HT4J2tX0jGFqLoFKrwkS7jsgkcmgb2oEI5M/bz3A3wM76NzW3h4aiQrNDS3ajRaemDF/Eb7ZuAkxLgpUVVeTOLFBW9UNLJ73Ot777FvUCJUkQiRcQ6SvZ4Bevfsh0N8PCTFRMHfxQbeIYPgGhCLQyxJisRyMgRHM/CPRPzYYXoFR6EL7G1dfQ7mE8sKAfdxsAj1VK3Z9/xVmz3sH55IzqYmmBpBVVb8Xc2vUl1zAczOXYNX6H9FEp1DItKLBwNAIkT3ZtPoiMKgTQtwtUFnThLysLCSNfRq+nu7oHB2F/r0iSNQ+OPDeyNwMuek38O68efjkmz2UBy3UGDNQKBiorBwQGdkJ/m5OiI2NhZmJMdRN+bhRbYw+vRLQOdALQTH9EBNsBWMDdikd3UmJyqKrqNL3x+wXXsbrS9/Eig9XY0KsOV5Y8hE0bC+uvgEMdb2/7D90C2yXLQzpPoOj49DZwxHWroEIC/CBmbgAt9OzUVjZBteo7rBuLEBFbRtMreyglgqh1rdD165hMCMROGL2syi8dhf11fXY+fPPSBwxBq5OOvH/D2DYyRMULNjaWCPz4mUYuPjBRCWDTK6Bs3swEhN80CZSwsndEwNH0Tnd3NG7ZyKC3CxRQOLKzskVDja2sNI9Tv4NdH65vg2GTXgai15ejBdefRM7v3weP/zwE0pqW2Foa4Xtq97EywvfxcHrWTA3lUNCZezo7kF5YwY/D2fOJl07k7iMCIVfQADiI8PR0FBL+afP5Wd7byt9JZvQXtOIHW8aHYswZyu4RvfD1OnToVd2HmNHjMDek2lwcHaCpb0TBGY2cHdxhOAxye9IR5mmp2+EGe/+gAUD3JFJZWTk3wfPDIigMlbjy+Uvo1BujMt7t+DwobOoL0ynIDJLd6QOXvTx8PDw/OE8VviRcoGRkSM8fM2pjdCOOzPQIzFjooaBmfZ7fmYhGuvsMGigH/edxdXTBiJ5G6i948jMTIe5hTEcnWy0G/5iNCoFDLwSEO8G3LxwFpm1CtKrVugc2xW9eiQi0MUGJsYGSDu5HelCe7z1/nv4/LMPMW1wDEw58aptjIyNDLjB7hqNHoyM7/cZMXq6R9ZsoyVR67aqIJO1olHfEc6mtJ1a3obSXFy9ch3hw2dh83df4pV5kxFGead8qNftAegnfRKUDz8Szz7yM/I0vvho9fv4ZNX7mNQnHEYd3oTSPn6NYZNFAkGfvjs42KKitILbznYDi0WS35w3+col5Jeo8dHm7/D5529hRJ84GMtJcehRQgxZBaEzHw3D9S5qTJ3gpN+ENqkMSu0vaBPTdnZ+QodTS3OvYN5bX0DP1AY+Pv6ITeiByWP7Iyszg+0m4u6xRa49g1qlhrBRKwD1DQ1gorM9lphOYfD1sMOqT1ZBqa9G9/6DIDBQQSKwRM+hY/DO22/jjSULMW5QdzhaUloto9HHux5XL2zD+nMMhvQIg53Zw0MFSNhzSrMdBqLCUzhbE4jR3TxhYmUKPZdgLHv7TSx59VW8OHsSOgW4UN3QUD4ykMu06Ra2CSkAkMDG3o5sjiT9Q3n7AGQraj0TeDq7wd3ZBe4erojqGo5WEptqphZrV/6MUYvewKefr8TyFS/Ak+yNE3JUbqywY0uaPb2gPW+oeFRUJqwlsb8z+oZolWttUUn/itl4h/Y3pPMYC7Rj9kSNjbBwDcXSTzZg3fpVCHJqxPbdv6K8qgGGVNZaa/99sEFSZsptDJz1Nt55aylmPtUfRSn5iE+IgJNnMIKcDZByJx2lFTWQtjaisKJWdyQPDw8Pz5/FY4WfhtHAztEF46aMwfK5A/DlunV4Z+V7OFPjjCkDvKjRqUd1WysUAZ3gqTuGpe+gAZBV52HpSwvxxbuLsfZYGfzCYuBrqdvhr4buCzDBc68uQ5CmBC9OHIn3V32Gbzetw+zRfbDtlgb+fqHwdTFDys3buHz7Gs7s/xbLN59AXnktp+dUSjlUau1sS0ajhlzRLnO0v7E/6UOB+uJzmDP1JXz2yTISkJ+h/5yXYK0Uc6toC0wMIWlrwLlz53Dp/AF8s/kX7LqUQ8dqoKwvwunTF1Bc03H+I7XVJIrKsi5h64+bsOnbjfhm/TpsO34NAoE+bl+5hivJ13Fyzwa899M5lNXUcw2vSqmEklNeBKVdqZDByJQdjzUcN7+fj5dWfY7VJGw3bL9JDfyDjbuBAfs4MAWnT53DTxu+xubdx1GhMICMhJ2eSkU20H5eDRRKBSQKGzz7TA98vpIa+lWf4vWXXuSWclFSbnQ8s0+vcfDK2YGkKc/iyw0kND79DJOeXo7pCxbCnMRkqI8bPnh5Fjau/xpvvP4yyo2cSWuywkr1QK+kqXcMvF3NcenQYSisI9GLDNE0vBd6epri5E/r8eP+X7Hjq+X4Yv8FEpLaFDwzZSj2b94AjW8sglzpvNzW+2ioPAvvnMK3GzdiA6Xtsw+WYOCoFzH5zY8RYm+G2MGT4ZDyC5Z8thmXz+zBZxQYHK9Qw9XUBGX5aVi55Fl8ve4LvLJyNbJkbpjQOxwKUTXOXjqLW8WFuHPlAi5dTyfr6ACpNoGsFgf37cC333+H7+m6k8a+AP+4rnC286Dcq8Dpk1dw7dpJLHv5DdxpVaOuWUj5TqK45i6+2nGczkeik8q6HQ3llVyhgpW1FVwsjPD+K3PxzZrP8MGqVag1cYY+5Sc75kNJ4pHFVFmPnV+vxnsfrEV2UTlSk7PRKpbD1MIMEJdg68FjqBA34PyBw8gvq3/s0jSsvbXXDdYuCq5sx7hnFmH3jm14feHTyA2agEmxrpj5+pd4d+krWPLKS3hqRF+4BnTGdKp/92E4G2OHTGiR4zYFahevpj6Ydzw8PDw8v4vHTu5gG0QTU3P4h8UjwtMSWXdz4RHcBS8tehG+tuZgZGKIpFJ4hXRGJ3837UGEsbUHosP9oabGrrSVwcRn52Fkv24QGD3cxLKN7F8wq5dgjzG1dUJin57w9bRDRVkZKppa4J84DIsXL0SPKC/YeIUhwkUfxUUlkNn54fnnpsJMYYzEHjFQilrgF9UL3vam1DDJINSzQb+EcPYiEIvaEBjTG87mlH+u4Rge54iUkjb0m/Ac5o/rAhWJJg0MEd5tMGJDfWAkrkRBE4M+o0aid3QU3J3dYG8qR2Z+JexcvOBk0z5aknSWQoo2kRAisQitra1obmqCwtgGvQePQZyHPnLySwHXELy0YCoMRXro3juWS6t7WCKCnKjMqCGWCIUIiuuHkCA/dIkMQmluJmzdQzF+bD/Yu/gjOui+jHf19IOnmz3yctJhFxSH8SOGItDXG64kmKBniAD/APh7OFJBKtGqMEKnkABE9xyAYHt9lBQUIazPKMT5WyOqa3942Juj/UmnvpEt+g7tD3tjCQryKyDSN8Swia9g9oQEmJoYwy8iFubN5aiRaNBj2NNI6uRJdhgLM0ghsHFHfLiv9kRkpVYmJnDz8ENsz8Hwc2dnYpsgMjYeHpYGyElPQ5NdAKZMn4Ju4X4wogRY+/rj1y9+xugXF6JnfBAeNksFlZ+YhLlEQnnc0gJ9Q3tMf+1dPD2kC0wM9WFu74Fe3WJQl5uK3HoJ/PuPwfOThkLRUI60tDvw7zUBBnV5CI4ZjBdfmA07MwHszM2gamqFpbMTZK1NEMop7wK9Oowt1KCNylMkEkEsbENDgwSBXUbh9ecnwd3OBvFJSWgqz0JZixR9x07HsBh/mLoGIZTuxdNAgtJqJeKSIsHo26FPfCidj2yd7oHtgU1KiIZ/cCilqQQtepboNWQsukX5wS8wDAYaBZW5NzoFuEPfwgmB/u4wENciN6cawT3HYNa0cfBheyHN9FBf1YbgLmG49sPPUHpFwNfL8ZFjI8XCZjgHJyDC254bT+sd1hU2ekXILW6Ed8JgvPHSs7ATGHG+xdzcnIQl2YWhAfQs3dA7Nlh3FhaqS1IFbFy9EB/hT9+VyEpOQYvSGAFB3v90XCYPDw8Pj5aHJ3ewzd5j39UrEAi49+hq1AoI2yQwNDYhZ62bccqouZ4rjZ4RBB0edXKQwJBKJJCpNLCgRq/jY8eOKJVK7v1xrIBjr/Wkwk8mk917Vy+bvieBvXH2Wizsce2CUaVSUFql3KMxgZkFdy/tqdCoZCSyZKRxTOg+TLnHoWb0Lzt+zsCY7stAn7JBCZFcDUv2MRsJP5lUDEMTaswYFaRKDQSGGgglSpiaW3DCge2JYfPNSGBGqlsNGZtPanDvD2afibI9ioYGdB6Fiu5NQHl3v1NWrZRDSvfecRIGO0uZzWNQWoUSGYkqAZcWoVAMC0tzKCg9MDLlrs2KXzmbPoEF96SWFd6s0NA3MuZ6IBUqPd3j7PuolAqIxewxZjA1MoBSpYYBladKqYI+5aGxEZUt2YJEpuTKgl3uhlHJIRRLYWJuCYbEqoGJNq8eRimXcI07+3jX3NyK9tFu59IpEUOu1sCUygRqOQzoHhiyQwWbV7rHkyyMrhdQj/LBuENeqeQySNh3M1N+mJsK6H61pSq5tRUDl53FF5+/i/hQdkLSg6jkUohlCi4NLPokSi2sLB7oGmcFtJQEuFxNdYQVL5Twsuxb+PqLDxE173tMDKX80TMmO9M+emWX8JGyZWNsxPVcMlTyAlOTDr2NJMjJDhRU5iwMo0fCiPKbyqK9SoiFrSBzgrmlFfQp2FBQvTMlW1VSeYrlGlhaCiBVUH2j89IZoGavqWS47+x6ejIqQyVdUSAwpTQoqQxNONtnJ1UIKF0clDa5VEJlSbZH9mhK+czet1oh58rJytoMX7y/Gv0mTkRkULv4fhDWvhhDAQV69wMyhVxEZaEiMySx95uxvmxApoSc0mrOpb0dho5TQEV5oS1vqhNUTzV6FLQ9kHc8PDw8PP8IVi+xuqn9Xb2s//ynwu/P4r9B+PH8ffj+3afx/oYTmPbxViyZMhBWxn+cfCjNvI7PPl6BuEU78EyMlW7r/x5sEMDWVb7+8PDw8Pz/4GHh99tuGB6e/1Emv7oONzOy8eaUfrD8A0Ufi2dIHD5avx0TI/9bBrP+ObCPZ3nRx8PDw/P/F1748fxtMLO0gZOjI/eI9I9+VKhvYAhzC2uYPDRBhoeHh4eH578JXvjx8PDw8PDw8PxN4IUfDw8PDw8PD8/fBF748fDw8PDw8PD8TWAHJD1yVi/L71kn71+BnWnLzuxlr8Fe60lhj/m96/i1rxnILtPBHseuMcbDw8PDw8PD878Mq33Yzz9dzoWHh4eHh4eHh+d/gycSfmzPGPtGjT8LVoF27PF70nX82AWQ23v8njR9bI8fey22x49d+4/v8ePh4eHh4eH5X4fVPk/U48cv4MzDw8PDw8PD8/8bfgFnHh4eHh4eHp6/KU8k/Nh39ba0NKFNJOa+Mxo1pKI2NDU1o7lZ+2lpboVUKud+Z9/5KREL0dzSBqVK+/7R/xbYXkWlQkbqV477r7xlIBaLIJUr6S8djAoiiYx7P26bWAINw3DvvZUr1bod7iMRtUKuuv/+3H8ZyldWlStUGijlUu69vJp/57SMGq0trR3u869HQ/nZQvbS2ibSbdFB+cu+j7alpYV7J+0/hXv/rAhNzS1cWXZEqZCjtbkJYrLHR51KJpVCTce3w77Xt5Wu227LbLk/Cva9wNy7hbXfONsQSx+978OwwxMUCiX33l5Rm+5aTU1oEYqhUj/JDT8a9r3IrSKJ7tujYKDi0vlgHj2MkvKghWxFRnXgPw/DlZnkn6SxHRVbfymC/W+y638ZqqPCtrZ7ttfc2grl77ovbfk+ad7918K+71sqgZzqyBOhoXoklnJ++clg80lKbVIL+epH1Ddqs9h2QSJrr9//Ouw7yFtamtH0uGv9K+jSJ31E+rh0sz7tX6wPrN9tJn/8xFn5e2lv1x7Rdj4O9r3sYomcG5r1OKRiMZXqfdh3qIvaqA1pbcOjsl1NWkRO6eiIhn3XPvlj1g8r/63G9v8X7PPO3j169GA/2i06WIFkZGQIlawZ54/sws+79yI5pxDmTj5wMFTg3P5f8MPuQ7h+/RouXzqHw7+eg1DPElGhPijPvI6tW7fg4PFzEDNm8PDwgMDot49x22faso9d2bF6T/qolz3m987qZQ2IPc7IxBS514/j3J0cWLkFwtaUjhdXYP1XXyCjyRhB/j4QGFJlqrqLr/ffgr+lCNvOpCM8OABX9q1DptIdAa7WMNCllTW249vWQO4cB1erf288pKq5EIdOnkObni3kZbeQUlQLOzcfmP2Lp5UUX8frK7+AU0Q/eNj8eWM1H0YpaUOrRMmVj77+/TKVCZtwYvcebDtwELeu3YbG0hU+7vbQo7Kpzr6O9Zt+xLmLl9CkskCAvwce+xIMjQrFmanYuWUrfj12EuXVLbB394athQlUwjqcPLQPv2zfidSCGtg5e8DR1vzemzpUklps2rQDdl6esLey4LYlH92Mjdt+xaVLl3H58kVUSm3QOcQD+h3tkcpZWpmK9Ucy0D0qgLyIHMWpF7H5bCF6dA7U7fQ4pLh2/SZqWqhRa8nHpm834sjpS7h+9RIu3c6CxsIWHs4OMOqQV08GA1HZHWw4SmnqHKTb9hAqCbKTz2P3tXJ07eSv2/gwYlw4vgvrtx2HtbMXfFztddv/QyjFSL95HgdvVyEhwk+38fFkXj2KS1kVsHX1hbXJ//OHFqJivLXiM1wk27t69QouJd9Cg9AUfn5uMDZ4vD2w4rexsQ3mAiDj5jnsu1mJLk+Qd78PDepq6mHMDo353bb5O6F6efTcVbQojeHlaE5CRMK9DcfQ4NHlq6lNw6ptF9E51B+mJv98uI9SIcKJnWuw7egNOAQnwM1Ku4qEggLs5hYRzIxVuHXlLE5nNiA2xJv77fejRk1hAU6d2o19B47h7I1rqK4FHF0cYWVu8u+9LUjRiptXzuFMZiNiHkpf/p0LuJtTBFv3AJg/+eIYHCpJCdZ8/hlOZjahd1w4tad/fH1SNeXj4MnzaFWbw9vFTrf1HyMsPI9vjqQhKsQPJqRDHqapKgfrv92H+KQEsL+yQXlJ6mV8891mXLx6AyI9awT4unICh0Mtw83L53H5di4iI4K5TRqlELevHsOWLdtwOjkDMLOCl7PTn2/rfwGsXmL1z+XLbBt3+cLjS5kaPY1CjEskdha+tg4uJJJERSl4a8nbaIINHF1JAPkHIDgoCAJFG25cu4xKMQN5412sWPERjt9phrelAp8uX4adJ67oTvrXo6dvAD1hDc6euYD0vEpuWyEV/oUT+7B261EUVzZw2zIv7MOtjFLI9S3h5+ECgYkhUs7vx42CejzYQaMHJw9/WAv+/QrDiGpISF9BWn4l7Jzc4ORgT85f9+O/wK41K3Hx7kWs/v6Qbst/huwTm7F251lqwB7shdixciGW/XAODp7eMFVVYMrEp5FaI6N2vxIvTJ2ClHoBOWQDrH95KjZfKtEd9VvKMm9i5Ruv43iOCMEBjvh1+0a89+lGrnfvwPdf4NP1OyBw8kfeoU348MuNyGvQpqOhthQblj2PV95dj+IGIbeN5cj2DajTkKMIDkVIUDDcHK0f4aQ1kLeV4sCFNO1XihRrClOw92yy9vs/oJQa5isXrkJu5YOqnFu4Sk5Gz9IdoWGd4CrPxdsvL8OZ6zm6vX8PejA0s4G/h5Pu+yNQyVGWcwcHL6bqNvyWGhKGe7ftR6ueI7ycbHRb/4OopCjOuY3DV8j5PgFlWTdx+dZdNEr+oN6UvxJpJX7adgoWzq7w8/dHAAUpG16YhJ+uFep2eBQaVJAvfnXxKgrd9VCWnYxDl58s734fzVg4721UNrXqvv+JGArg4uQMR/J55dcOYdMv+5Bd9dBTgQ5omouw/egliJ6wp1PYUoA3538Jt9BwOFuRWubQIDftGt5+aw1gxCAv/RZO3vhX6qGWmtQjmDntKfxwKIXaR28EuDhg7/rnMeuddWgW/5s9iSoxcih9p25m6zbcx9zGgXsVpfG/0ATd+OET7LneiBAfLxI8f7zoY2GE1bh67Qoyi0kFPyGK2nTsP30dEtlDPcAUcOdmXMeK5yZh+YZjaP+1tS4XL82YiTyRDez0hfjqlWex42YN95tC2oqzBzbj1eefw/Yzmdw2lquHt2DFOx+jQe0Mm4YsrF/zDS5kVuh+/d/msT1+BiSQ2hpr8MPnn+KpL49i1uAYRMX3QPdObjB18kNIWBgSEuIRHeGDgtQ7UDiH4v3XZ+L8tk0okljgtZWfY/TwQRBUnEd+EwP/zl1ha6I7uY6/osePocbSlYKOU5fSYGbjgvgIXxze9hPcwzshu6QN8VHBCPBywc51X8Cx+2j0iAmFOUW8jjaWuHFsC+S+A9ErzA2MuA7pORWwdXSAsaEBrKjymShbkVZcBUlVMdLyCtGmUMPJ3pYTEQqZCAUZqcjOKUBDswgCcyuKVA3JjiUoKcxCRm4pWmuKcaegGs7eEZTPvjAwMYOVpTk00mbkZmUjOzcPZVWNMKZjzU2NHyFOOiAvxcJFX2PF159gC4mfCc9OhYUBA1lrHbIrWuBsZ0UFoEJLQyXKmuSwtzaHVNiM9LTbKCithUgkhVIpgYGhCZrqa9AsUcHawhQaeRuloZYqnBHMDVUozM5GBqWtvL4Rppa2tE2J3d99iYuFErKRcHg4WaM9gNr1w168t/UbjEzqjqT+I9B0ZgUKXMagu0URFq3NxoUzm5AYFwdnVS52pTKYPKCz9sCHKKJ8aJXpYdVXK9Atvju8zVuQU5ALaycXnD5zAxH9p2LZwmkYPSgce45chY2jJyL8rbD6jcW4WdiArCYTTJs6Cn7ObPQpx1crVqHXMwsQFeCN4PDO6BLl/0BPpUZcj0tXb6EoI5kCmnLE+DujTaqEurkQx7KEGB7ugGQqV6lGj+zEWndUOyLs2HUITYwVZo5IRD4J8UrGCZPnLMaIPnFI7D8M2fsPwsLXD50iAqASNSAzIwu5efkor2mGqRXlKdlJTUkOmoUy5GVnorCoDFKYwcHGjGyAxJ/AHPZWZijLz4Da1BFmRnrcUIHSgiyYWNijIi8ZN2uMMW1IF5QV5KFZYQQbC23jxyjluHLiAK7mN6DPmKnoE+OH5roqpKWno7CwBHLGAJZWljBUiVBSWYvKkgLkFlfDzFQP1bXNqKsoRA6ltVVuTG2nEOmpqSij4MnMyh5mJgZU71QozU5HZlYeqmrroS+wgqWZISQttXSeSlSVFqO6vgHNjZXIbDDEU71CaXs9HOy1+djaUIMaOs6IbKu9YStMuYgSiQli4rrB2VSM3NwS6JmYQ9JUgaYWIQry85FH9U+oNIKdjTkXwUtaa5GWmoGCoiK0imSwJYEBeQtS0ivg4mrPDV+pKMhAvcwQdpSXCpmUBHMWFPpGKC4pR3NFKTLyiyGW68HGju3x16alHTbPMijP8vKL0CRUwsLSCiZGBmiqLkN6Ribyiosg1hjB2tIChh17FESl+GhnNn5YswJ9qF7EdukOXyYNB7JtMK5PKBiVjBq6NGTm5KOisgZqY0vYCtS4dGgzvt2XgV79oiGpL6LyE6NPsANSsvMhV+lTGq0gaa5DTV09DM1tuACygfxSs1AKU2MjytNqlJcUIa+wHAILS0ibarh05heXkG2ZUL5ZoD79MJZ/dgBeUZEIC3JGxtUUCEigCh7oiief0lSN1JRUFJSUUf4wsLO3gR75lvrKIqSkZKKkrAJtMoby3IaCvFbUVJWhtr4JmZlpFBwqKK9sYEIJ1CfxZ2NqgMuHt+LwtVy4BdJ1vR1QW15Eacvi7LFNoU/nJ5/SlIfvzpXg6RF9Ob90D7K3fCq3zOwcVFXVkd1Yw9yIbHz/Tuy6I8Vrb72IEGdLble1rBln9m/GthMF6N2nExrIltMr5Ej0tUZqTiH5OENYWVtyZS2ktjAnPY3yqxgiukcLKkcjw45CSYj5T02Dz5h38NUHS9G7ezzi4xPx9LOjcXbPIXTp1w+2ZsZ0ngqkkh0WFhejplEMG3t7uooGpflpaBbJkZ2eivpmKgHy73kZd1BAdQ1G1rA2UyEzPQVZdWp08zLHXbJFhnyzLbUP7AoVAjNLWLFPMOStdP85yMrO5eqhgak5LM0FEFPQm1/dBgsL83vpFpPv37p5ExS+vTFjwhA4Who+kHeGFtawNDXStRnN1GZQnaRybaXjypsUsDEzIH+Qh7omIaU7DZX1bTCidFjQMSq5GMUF2cjM07Zrt/Nr4O7fCTHBHmipLUdWBtXFwlJIVeRf6B7Ynl1pC7WpZOtFpXWQ1mbjeJ4Kk4b25Nq6ezTnY96zc9Bq5oHCZiO89uIkGEOFpoLr+GB7FS4cWYcu0ZEQiHJwolCAsT3DkHFhH1as+gqNJl6wdffD5GGkdUSF2LrrFKwiRuPjZXMR36UrgoOD4eFoBwuNCPll5HMEZhAY3+9trK8oQFOrGAV5ucinei5Wm8Ce/Av7ZEjUVEl1gHwzW64NIlhTubL+qiwvFS0k+rMyUlBL5S2gssindiSfdIJG3wI2bBCiVqKxshipaekoragBQz7HRvc06o/i4R4/dhs7q5dpaWl54CMUtTElubeYYcHRzC/H9zNvLnmReWPlJ8y1jFLSUPe5fmgz89SY0cyO6xXc9w3vLGJeX7KCaea+MUzyrs+YF9/4hLlR0L7lPgqFgmltbWUkEglDIlC39Z8jlUq5NMrlct2Wfw7dNCMUCukjpm9y5v0FLzAfrP6R+/ulaXOY/efOM29MnMis33GS2/Z0rxHM6dR8Rpm7j/HtP5OpbBQzXzzfl3l79x1G2tbMbFv1KjN60utMhUjBzOnlwGy62sC03d3GmAR1YeYP7c2ERIQyiSPGMEeuFTOMWsIkH/qWmTxsMJMYG88MGjqeWb95H6OgKyWf2ceMGhDPhEXGMKP69WX6jJrKbD+fwxz4aiGzeNlKplTIMMd+/JwZ0bcXExsbywT5RTIvrd7B1An/8b3nHljOBIxcyigpj5cM8WU+OFTIMBoFk334U8Zr2MvcPmpxPXNo3QvMwJfWsl+YbV++zUREBTAx3foyA/oPYqY9O4u5kVnAfPTuYmbB6u3cMdKCE8zc5+cy3x9PZorPbGcmD+lDx8Qw4fHRzMIvdzGFtw8xw7qFMgJzG2bB5weYZrGSO+5h5A0lzOQBkcyvWW2MQlzLzO4ZxSz8YjtzaMdmZvrIPsz350t0e/4zVMyeb95nXln2PnP1/DHmtcUvM1tPZ+l+a2Rmj5vNbNzOlqmQKSytYZjWu0xY9/HMseQc7S4tyUxi9ABm2viBTExkGJMY14PZeiGdUd+zRw0jzT/NdOrUiYkM8WUs7NyY+G49mVdXb2ZSD3/OuEX3ZmYNTGKCIsKZIVOfZS6mVOmO09KUc4FZ+d6bzKbj2dz3c9s/Y56aPIn55Lu9zLlz55gD33/IPDXzVebyXbITutaWL5Yxg3v11Ja1fzTzxrdHyRoZ5qOZXZkx055jeib2YMJDIpnowbPJ9lRM1bmvGad+CxilVMg829uF+emOhLtOZWEWM76LF3OlQs2c3foRM3jhGrrXcmbTyreYr/fe4vZhacpPZl4Z35OhIIoZPOdd5sLVq8yqNxcw4Z2jmfDQUGbguKeZ03fJdkrPMsOHj2a6d+/KhPccz5zc/xUT33cEM3JkfyY2KogJjZ3IvLfidaZ/UjQT5O7HvL7+NFeny2/tZ56bPJ5Jiotn+vQdyrz1/tdMY6uQub3zfcYxIIEZMLAvM37WImbr1q+YSa99xlw+sInqx3SmQZe+7WveY2Y8u4Apkuo2EEc3LWMWf/A5k1krZ27v38hMHj+XuZBZy3z33lTmqUlPM316DWQ6hYQzQd3GM3dKG8nYWplP31vAJFAaIiLCmP79epP9pjJt5ZcZX9dYppxMVNJaw4yLd2C6Tf+Uu0bB3eNMX7r/H7Z8w9j7JTDTRw1nfP2CmO5DZzInM6q5fdqRVucwa8jvxcZ2YTp3iqa8GMb8cuI2nbSc+XjxfCaucwwTERPJxAyfylxMe9B/MrWX6PzdmW937mGOnzjBnDi0h3lmYDdmX1oz5Z+ayTi6ienfewATHR3NdO7cnRk56z2morGWmd7DloGpOzNx/tvM8e0fMt6BCczUEYMZf/8gZuBT85lr5TLmyr61zPy505ibZPYs3783n3lt2YdMdWkW89z0SUx0fAITmTSC2XlgJ/P2i/OY+OhYJiI2iokfNZNJrxAzXy0awFibChiPhClMlayQmZ4wlLlVLSUrvY9CWMusfWUG0ycumsvbAUPHMEfTqpmWsgzmxUnDmPi4LrQ9iulD+XY6t5kpvHWceXZYHDNk1NNMVIQvE9VzAPPN3vMM05DOzF+4mPlw9UfM0hkDGQo4mUlvbmTuXj3DvD5/JhMTE0d5S36m+1PM9cJ6RpV3kIkctYApq2nSpURL9tmfyaYGMWFUX+PomLlvfcCU1mQww7zdGAOBA9PvmXcZtW7fmuIMZnycJQNzH2bOK8uZXd+9ywSEJjKThg5k/PwCmeHTX2ZusA5YVM7s+no5M5zqZde4rszYp2Yxxy/dZTp6NmX2Hiagy1jmwt187QaFhKkoL2NKSiuYZmqrpAq6qqyR+WjhdCYpsTsTQ/U7slNvZt3xdEYmbGamJVozo2a9wnTrHMR0DotnFq1YzYwZ3JUJ8A1hJs/8iBErW5kd695kguJ6MVP6JDL+lNeTX3qDya9VM0e/W8a8+PLLTF4Lw1zYvZEZ07832WIctRWdmHkrvmdqyCXkHd7ALHp3A1NcTTvpSNn5ORPu7chYObgxy7ZcZdJP/8wMGjxYm3dkC7OWfsDUtUmZvKOfMR5DFnPHqCWNzNFvXmAGLFzHtFXmMHOGhDKDJ8xlEiKjGP+wrszCVWybyjA3T+5iRvaP49q1MdSu9Ro1jfnl5F3Ky2Lmh1VLmSFJ3Zmu8d2ZiVOfYy7dLSDXJ2M2rnyF6do1guw8iZkxuj/TedwrTH0z5X9HWsuZjKJqRlZygjEJGEleXUtLTT4zvWc089q63czeH9cyM8YNY3bcYA1fybTVlTM11SXMlk2rmT7T39Pun3Oe+ejNxcxLb3/GfLFyKfPi0uXMkSup3G/F57Yzbyz7nLmV82A9X//qSGb85OlM76R+TERIBBOSNInJrG6jS7Qyn7zyLOeb2XKNCE9ivjqcwiikImZ6NyrX2a8y3WNCmEjSUotWfMqMG9qNCfQLYcZOWsalv7EwlVn1HPmtbvFMYo8kZuHSj5iUHF2l/YOQyWScZmK1Hqv5OoYsD6AHNUXBjcjPLcSPP++HX1gcFDXJeHXJq8ht0u0kKcfl6zdh7BKPiV3caYMCMrEZDBlbmGn3gJlAAI1UCeVfMmj8UbCPh4wRFWoMmboZqVfPQubkAiuHUPTp5YSCiloU3DwGUXA0XKztKDo3pIjJTNcDpAeNrBE71izDnlR7/PzLSria6sPMgqJ7iqIYRh+aBiHGfLQb2XduYUn/ELyz7GOUU7S15pPPYd7taXy2YQ3G9A7EwS1r8cOuEzh55BCce72IzNRkvPbcU2Ba67UppGjDzNQMBrIaZGTXYfScV7D/6HG8P6cnbly6SBF7eyE8ChW+XPsj+vZIQElJKTp3TcL2jZvY59zQNxLA2lwXIVOkYmhiBmtLE5RnX8eWraexcnMqkq/8itnDQlBd2gRjingEbFpMtINH9CgaMeOiSEOcOXcKRj4R+G7/CRz+bDkMmhqgcuuLpVMH4sWPf8Zbs4ZRVPjb8RmN1Xn45ePlkEUuxPAQCzAUjcT1CsGxH1Zh2eqvkadyRbiPlW7vx6NSSZF85BecuVmDiB5PIdBMThG/AOYUdWoRwIJsTyOVU45YwM/LmbZpwKjUbFFyMPoueGv1m/jy51+RnJqJdyYHY9HLn0KkbJ+UpAcTv564eP4MDm58D5Ej5uHi6WNYMW8EhE0tENWJMXPDCeTePIPxQWb44OO1uuO0FBaVoLG5Bf6B2vFXhsYmqMy8jm9WL8drry3BO6u2QWZoAD0LqjGyUqRlt2D2G+9j/6+H8ebkSJw8dgZtIhXMzC3RaOCKI2fOkD1ch13xz7hcqIAeRf3tPR6cHeq6oqioYU5BI9s5w9Z0tZrux9oDs9/8AC+MjeP2YbENiMH8Bc/j7TfewtvvvYnS83twp0KNLUcuIiMrE0N8xfhpxxEUNalRW1aFka9/hTsXdmNAZAAqy6sx5d3vcTslFzF6J3G3xR+HziTj0Jqnsfvwr1CrxPhs6auoce2F9776HAsXTMLtvR/jq8M5lKv6UBvYYv2JM9i97k1YyUWQ6Vmic1Qk4nyk2H2hEmjNQm5lMzyiB8O3/ekcoUc3ZwAZLu1dj7U7czD3tdfQM8wJpoZGqFHbYP3P2ygfM9CZuYRruc3IPrYR35yqwabjZ5Genon3XxyEZYvehNQ5AfMGqnDoai3UrdkoUvtDr+A6RGo58m6cBXpMR7w9A0NTR7y96xByrh/E4EgNdh44o0uJlqqCXIj1zPD2l99Tfd6Jbg5NSL2bgtysDFytaMDUJe/j2rkLmB5mx/XiijuOcac6aCQrwxcfrMBbb76JN5etRAbjBRNlE/lfDbJuXEW3qS/jKOXnZ+/MQ9mJ9ag2csLbG3age+wI7PjmHUjrmsHYemLF3mPIuLQbiT4KHDx6mcrfEubkQ9o7powpD8kdw9DICNXltUiavhQ3L/6Kfi4yXCtrwLxlq3HtzDlM8DZGTnENXvpiM3yDhuPmwTVwNfHDjzeOIM5F0F51yLA0qLy9G++dqMeOK3dw99Z1PD8uAleSb1K9KIHYKBhbDh/Cz19/iCCLevx6/CrMyZcKFYZIGPw0UtKLsHJGEs4c2I5LuW2wMjOCTVBfzBo/Eq+//wXeenku9CtTYewVhfU/7cCh3d/DqeYcbudWQ6qmOqNLxn1asfTFt9Bj1hvISEvF1Yvb0Hz+O/x01QhbkvchLHAgTv/03r0Zjc4+QXj5858xuNc4fPvpqxBWNcDYPRirD59A2tmfEWTTivPXyB+e2Ef3cQ2J05fgyw1fwM+4GGu/3460Mu1kR5b62jpYudpSfmsfazGtJdj8/bf46svPsej5OTib1QBFcxEySgzx6Y8/YdfWLXg60QLbd5/gnlqZWNjCOmIQ5V0ylj0TgR37LuHHY9fw646vIC3aiZRyal0b66HWs8dbu66i4OJeeMsqsOHHnTCwpuuamcNA3oDsnGr0nTgf+4+dwMcvDkHm7WvIzy9B4LB5+OK9efBxuf9EIuqpxfho1gDMW70Xbz8diWWL30HX6a9xvfbXruyE8NImrDuWz42Lv9dmUK4bGpvBgu6T7WlUG1khqPtw3EhNwbcfzkTFjT24mVmIwwcPwbP/y1y7tnjOGLbrHiZmJjj9y0bsvVKIwc+/jS/WfwK71hv4autxXN33LX44V4NPNx/B3bsXEe1K/pB81m+mW1h5INyX/LhYuzRbO2yPYWSCN/aufx8r1vyAcgMPhHias7/A0tEDzo6WUHPHaK1GIdOg+M4VnDp/ETJrfzipc/HxRx9h/5U8+PSehA+XL0ZcsAu3bzum1A7WauyweddepGenI1h8HJdzWqBoKkJ6kR5Wff8Ddm/fjhk9bahcj5MP1oeAytUsuC8u37qDj+bF4Zcdp7HpyBUco/tVl+3CrSIRzh/Zgu13JFi8ej0+eOs5lGVcwKdrftZd9c/hscKPYZ8C6wng4WuOhR/8hFkznsHShUsx0EOOg5fyuX1y7txFYUkdBk6eyn1nBZW5FRWWYRva5xm2idpgaG4EE9MOnvu/AIoeya4MsWf3Qbi7uMHVxQlJ3ZNQUVyK47t3IqJTFGxsbTnn1g472PjOic344OuN6DZzCsweeMzMUCNsBPfeozEw0gEwMkfcoEnwKk1FVnMdbl/NQ9a5n7Fk4SvYevgqXMK6g6kt5rrxe/cbzJ2hS5dO6NYtHIp2kUzXVurbo+eAzmQMl7Dy7Xex88RNCOUyqnTaXR6FvOgcjqe3QVp8Beu/WY87NRqqkAdxpVxKBc5AoZu9xD0mpHvSY2QQkjhR6kVhZDQr2c0RHtcH3WKdoFCooaIGqH3GGFvZ9UlcyKiAx8yaBRtxKVa8OAtrTqSjf994+FKFFZHYkoiE0Gh+O4urJP0c1qxdjUvCUHy/agalgEHOKXIwVy1xLS0Ft69dwtsT/TDvmXd1RzwambABJ6nyrN1/DTGDJmDGgCDosZOR9BQQitt0e4khNDeGETmcx01tUeqbo1e3JNgKtA57yIIXoc7Lowre7nIYqGqz8d7y97H6290ou3Ma773/EXadToaBuTXsYvqguy85RVNnyrNBcCjLQbXuSBaxhG0cVLCz1j6uYGeGRw56BluP38DNm7eQlpeGSGkyft6xH5USewwZHo275w/hg3dX4MCFdMhUctIGDDQkjvuNGg0jY1aAmyIu1BtCYft9aqHAjlKrhXVv/8hGOqJUayidUjCSMpRWGSIupAc6u7GPGvQwafgICJQy1FfVwDKqK7p62lEtp2upVLAOiUesk7ZB8PN3x/DRg2FAStPdN5hLB8PU4vKlUtSkHsS7ry3Fp19+B7OQ/vAwlkCPggfPhO4IYA+mKsbaFzvrztwnEoEhEbh+eBvu3s5Gfb0YfYb0Yfe6hyEFL+Xp5Bw/XwWDkGD4h2knrSgVCnQbMAg29toB5J2DvUnwKnD7+l0Mnfg8AlhxTXQdtRBh1fmokOlh9IRpOLRjD0qTL8N/yHz0cCzDweQaXD59C3NnT4OcMYJdVBwC6KaNLazh6x0IiezBRsc+kNLs54BL+zbhnXe/xI3sPCgYNVyjBmJc9yAc2/w1Frz0GkzCuyGhkxceGA7Mzni0jsHZsxdw+/Zt3L5zB99M9sCU51ZSfQSC+o6CYelJLF/xGb7dvAdSgSE07LA2ql8Khg1OyFNb2SCgSw/4kmkIKFj1cPdGq7CZq98U5tyzCdYe2PhVQ/lsGhSJWCoz1urt44djXIIXdq1bjZdeeQO2XQYgNoQaV2UblbMCze0neAhWmBakpZGImwAnyh9DgSVGP7sCH0wfDoGjD2I7m+PrD1bii7XfI6O8GUaG7MxUJUKiozFo3BDuHD26JCLCwxHF+cWcAGKH+8gpMJOIRVBKpfCI7w9vizZs27QW73+4HoVNjdBQgM3d1MPKT1lGgUIwXhrdjbt3Q4EvFj49Emk3bkOvTQQV5deDI+3IP5GvkFNZsX8b2jkiJD4RHnReczsnuDi5QSKtRklZLfKpXI5u+QIvv/QKblfpwdPDCxb69zszbJxdIa+qRgvVIxY9E2tERkWjR8/eaMw+jbwaIdQCTwwfEYRdG9fjow9X43x6BZUJK24YCExMMKhfL/ZIeIV2hl9cd7Chr8DUAj7ezpzfUFk6wS8hCWHUvMA2BJG+kTCpLEE9iWB9Kmmlvi269opCc9kdfPj2Mmw9dAnNJHb+0XwNiVwFKeW1nqQQORVBlHfduUeXBiY+WDR1NNJv3eXy+V6bQX+3vzSBXRnB3skJXfv157472DjB38MOuTn5MDazQ68+A7jtid2i0KVrOLUHzcjJq0Fp6k3Kg0/wysIlyJXaw8/NBXl37yJxwAh4OWnF1rRnBsPK0ox8CPf1H8Iopbh79Dtsz/FCagYJ9csnMaO7JV6a/5Fuj99iQpVQbe+NUZOexdIFs/H2J2sRbm9D9/v4MdtKpQJJQ4bC0lrbKcFOspHJqFxMyPeNDMW+7zbiw5Uf41xqOYk+qpuUeHY42pD+vbmM8wqJ4sqPVAUFYRbcBK6GykoUpt1FdUMhvnxzMZat/AbNIhNER/njQS/zx/J4k2D0YGxiDx9/U5QXUbhByJRiNEsNYGvLKmkgN78QjWJLDE3y4r6zeHmbo7axHBmF2mTfzcyFwNKcU9z/LbBSzpOcj56yHnsPnoOruxO8qDIJIhNhKGrAkQt3EBMdAHsrcpwdpnizRl/dZIKPPlqBLSteQXppi+4XHeyYxepSNHD+WIHK0jsQkgN0NBAgNCYBn+48ictXruDkr3uw/IWJ6JkYSsJKRBFZFnd4DUWc1RX192ZW6VOI3pR2BCu/3gLGLgZvrvgA7zw/Ds42Zv9wCZBfv/8aPoOfx4g+CUhMTER87xGY3tMKn244BFMLUzRVaye1yKmhZMdZ6BsYkyEKyBiqUaCztsa6SpTXiKiCmHAzCFuaG7nttbUN1Bg3QZ8RQ6x2xPzXV+HdZUvgJijE9BmLcfpOCRt+QY8dG8FmWAdq8s/gy3XfwjhgLL5b+wpsuV5SBtUFZfAM6wa2udY3MkZYRCz0Cwspfn80KmkDTh/6HgdIVEx57g3Mnsg6TGrAvHyhlpJzydbmpyj7FlqM9WHt6Mh9fxTiovN446O1qGzTRu+Zp05B4OYKi3tp14O+mT0JcsrHqCBYOnuhW2IXBHs5Q0OOQN5QDSFX3iJU1eZA5uDOVex22IrPVrOOq76wgvi+KCah5GlP5QmUXdyCd77eC+fAPnj7gw/wxqxhsDQ11tog63zlbI+m9ihWrHUcE8v+zfZOF1dpB1ALWypQ00DN34NF8A8gcUki2MZCifKGctTpWsjUnGwSIAYwNTeDgOyyfaYzmwxTI2pwdN/VlB4ufQQ7loRLm54F3Dxc8fqGI7h0+TIunD2Nr96ciwHdg7n9TclOHoDLEwEiAsNhX34GXxy8Dj1Lb/T01/qbdlghXNOowcw5L6CZAqIjh89x29leedY5s2OHWbg6Qvbl7uGC7JRraNUFVLWFl1Frbgcbsg2fnqPQeHknftp3BSNHDkR8Qii2/vg9blebYmSCm3YJCrofDioHVpw+MNubOL5tI37acgqJI+bjo08/wsQhXanRlqOuphGxA6dj1acfY+yYbti2ejFWbDyAepHufO1QgNdRkPgFhUDaXA+xqhGvP/001L5D8PLiV7Hs/aUINFNwS1WwYqFd0rErDAjag1BKIxsksL2iRtRAi8Qk2pu1xldX14w2sdYmTKgsDXX30VrThG6jnsPHqz/E8KFx+GH5fHz440kSXipoKK8Fuuv8Bjrezt0d1blp2kH27Li+wlQcPXkOV3avwbqTNZj73BKsWLEEo7oFcQP19em6LQ0NqGTHrhHF5eWUHzI4uthr7Zxg2H8p7WYULH3zzhKczxBi9JQXsOrLj9E/0gOGjPLRy7gY2sDeog5XcrTn1miEuHInAy4ebpwdPAptHrIfqj8P5CMFu5w9km80NEa/p2bjl6NncIX89/4f12Hx9EFw7dCmmYYMQB87ObbuOYa8amoXLN0wcvRYjOrLjm0XkB8wRsGJtViy6SoGD5+BZR8ux4KxiVB2WHekfVY/Nxad7aEn2KxgBRbbe6RPAZiwvkaX1/WoFNZQu+AESz36nYKh1pyz+GzdZjQZBmPpex/g3YWTSEhZ0TXafc3joFygvHPQ5R2XIxoRLt9JhzOVL5v25mrtpAd2SaqCghJuIgibWrbM2ICLhS0TFdmeja01pV+C/ELtRJQaatNqKuvJXAQQGBtj2Kwl2H3yLJeXuzd+hvmTeqFTJ38U5aaiQaQNZnPSi7hrPVjTfguXBsqv2pJq+IQlgvUUBiSWQ4IiwBQX3+uAehgrBye4O9tC0qJ7ciZr4J4EWVBA+jhYn8beK9tmsbA+2MDQCEUn12PJhovoN2QqlesKvDi+G/k37T5s+rhyZfNGxS7npS1X1u5Y/2RiQoElBZMjp7+GM+cvUaB8Fr9s+RyDekZTeP/n8biOEK4QbezcMGryVKxb+xaVRBeUUaWuNfXDK92oIimrUVPXALlrFDou/pDQazBO39iADauW406gMc6mteGp56Lg+ceOVfy3YNgGwTIMzkwVakV6sLbz5AwG8ECseQO+EDnAw86CHB7boKkglrHrCQFSUStGzPoMo8eGozFlOBa++gm2fvcO5BSNse0DO0C8Mv061q/7GrbkdDJTkpEw7xV0dvNCr75++GrJEhT2CUNxbgpKqGV94fU3Edc5CGv2fYVPpdmQZV9FZkEN+pCBqamSK+QyqAyt4e3gDHFLMS5ePIS8S3dIcMu4NYea8pNxt94YibEh9x7FMqICfLLlNl4/+B3GdXbSVhxqWLo4tSF26ueom/I1gpXr8N4n38DeRITbadWQh1EDGBCO3l3N8OHSDxEfYYv0i8dRKzQmX+qKMF8XXNh5BJ99Ywx12XUUVAgxgiL8G0e24cCNCsT26A4Pj07oGmYEC4ERDKztkPPrAZwJDcDEfp1hYsQKWTHenjkNZwz74K34Kny3aQPrWxHVZyxih06AeukmfLxGBjtjOcrTbiHx1VmwJgeffeMyWiwDkRjuwd4JR8r5X/H2W5/Be8gCNGSfx9dXWuHgE47BA5PQJzIAP57ahxXKKrTcJVHv3wtRER2WW2F7cKkx5GyAsHX2pAj0W3zymQghjlY4e+Agpr38Fhw7iBIDa3c89dQENGeb4pusXIwcMZzsnxxjpgTNhWnY8MWX0FM34E5WIbrNWMLZTTvurq4wI0dUUl6JruREWVdQmn4N239Yjyxva6ib2nD4Rg2GvEj26NJMZe1AojsH58/VIvNyOooLjTkHwy47oSDHpHUnJNqlInIc9I31KfTdgARmAon8DZs+hENZZ5QVpaFJYck5KTWJIZmCreoypF69AY1jCKID2cfeWjRk46ytSRRWGDQkHikbf8XK5Z8gzJ3ByROp6DF5KEXlGrSJJPfXP6RGnl3vsL0BllPkq9CtZclolNy6gfr69pj+3CB8//YiNA6MhVRSi0unLmHyW1/AnY6/v7YgOUFKo0S3hltEXCQ8jhtj/6VMisS/+o2TYtfN7NxzEMa/8AqSdq3A+5s3ISAkjESakoQfNZq6TFJQmtg1HmOHTYbFiWVY/bEh/N1NUXDzJMJmzoaXCTVe+p4Y3UmET5MNkUdCr1kUgwtvvYWRH28nx0siUkWN2r11IqmRo3RKH1przsrWHXZWRSgpuoIDpXLcTCmGgw3QUnIHm77bDnPXYMRRBN81rheM7W1hcK8UWRgYUbS/6btNcLW2gJ6CwZ3zezBx6nRYkR9w94qErDkXF28UkWDNQ0WrANX1YnhQeYvLU/DLwVPU8DMUWOjSyIpIhZxEowy+gSGw1D+ILWveR1WsO87dzIY71VW27Ng1QtsFgbwqlcTpAfgER6FTCAU2Cb1hwabFwAx26kqs/+kg3loyFle2nEHc+NFwMdeWCCtGQnuOQeD6Rfjkk69hI1ChMuMGGux7YEqgO9zNK3En9QxEdaU4c7cEDibNFMy6oKasEFs3rUXrXUdcI3t07jwEPaK9cegou06qClY2tqhIP4gTZ8IpdvCme1Aig+p5YZoQWSUiONcKoXLXrk3Z3ghz6Hli7uwofPPhp8hLouCipRSnKkyw4q14KOUXIX7o8SDVGi6YaSi4jT1Hz0PO5qNcJ8F1+Sik9iFpQC+cJx+x5t2ViI90wZUTh2EVMRDPz50FS5N2P2GO11cuwTuf/IhvPquBv48HNIZq1FEQKrLvjnAPGxiIHBHkYI28wusoK1Pi+o181LUasf2OujaE7oWtr2RzYt16fWybIpdJOLFvoJKgmITs+q/WQtSQi9QaFaa+MALmaRu58lQZWMLDwYXEfQUJiEMovH4bmbnNUJD/aCtNx+1KNWKjwmBtrn36wKJSSLm1E9UGHpg7pzM2rvoMBZR3mtYynCwzwntvJMLK0BJBqnV49+P1cDCVIDmVxGco+SI2j2RSrR8iWD/CPulxDuiEyHAffLOb2jVRJqQUnGUVNqC/3BhDxg3EB+v2Ye1KCcICbXHu1z3w7j8bi0eNhfORd7Dh69XoFOqDgiOX0CSPeaCmPADZMOvHWW9kYGKK2EEj8e3720j4tsGKaUFhZga6vTDt3pAztp5RgYKR6c5oH4oeXWPww56jWPGlCKi8iyYrB8QmdYGsOg83i1oRFBYGF10nFws7YU7xkH9RUsPPCBwQ5GiDgqKbqK7S4Ob1fNTWk0+jfVg/rdDlj5qEX8dylUmEMCGNFZ0Qj0Nf7sJX6yWwMWykup4F34QxCA/x5fb9M2Ct9tHr+NHHxMwCfiFxMBPn4/iJqxA4hmLOSwsR5mhOGSiFmAzGO7wzOvm5ag8iBOQE/dwoE9KucEufDJ3yHMYM7AnSA7/hr5jVy8KuT8jNhIIUbqFR6N69BxxttCZiTRG1tX88usVFUwUxodJSoFVjgaS4TmAUIjj4RSHIxQZd+iRQw3wd4T37wpSio8CY3nBQFOGzSxV4OsAIp5ILkdB3EhbPGAgjEwsERUZDmHsTF67fgYwK+6mZi9E9xBMeXr4wl1Tj9Nkb8O7UGT0G9EdoQCCcLA1gau+JhN794GDUguuXLyKjrAX9xo2FF4mVxIRoSLMO4P3t+ejbvTO3ThSLoj4f2eIAPD8xCUbk1DgoX81c3aFfVQqPPlPQx0eBE8cuQmpgjnGTnoGjszPiSYCamZuiMi8ZeVUSmJhawdJQgbhh4xHv6wBFYxHOkegM6twFXZL6INA/EAOToqGoy8f5ixeQWizBhLlz0a9LMOwtLVGadhdSSx/EhPlS2VM6VLW4ntIEB2MpsnNyUVRUjOKSEtiH9EB3MvwoHyMcPXgCJVXl8IkdgrdfmEQilirBgR+wO80YI3uFaO+FGuPGuioUlQphqKxHWkYuCgvySFaaIzA8Hj0Tw2EorcW5s+dg6JGA+bOnIcyzw9pRjAp1Ej0kUqV3osaNWmUkdfZCMkVbyRlFiB0+C6/PHgqTh3ujCIYqvkTPCt3YdfzI5WgokjOnaM1NWIzT6VXoPfxpvDCh5wPd6DY2psjMyEFdkwJJ8aFk82o01pRTmvMpci5ASXUbej81H1OGJsHdPxQCRSUuX7yMvDoZRkydBEcLB/RIjKLbFsMlOB7BVLfYHh6RsAWBcf255WA2nq/BwqeHknj3Q/Xda7iRVQKvsH4YMzwWvkHRsDCQwcTeG13cDXFg+y+4Vm2Dfgn3nYqaHKKemTV8/QIR2ikG7vYC3Ll2HnfTy9Fn3HxMHTMANiZKtCpNEBcZSiKHnCFXL8zRPTYC5gJjiCk9vlFJ8HEwh55KDpGBLdlCJ4R07QODqnRcvHIb5RIpBjy7DBO7B3ILqepbuKAHt/4gwzlUc3sPJIT7wtCMxFlONollFV59ezasOmYowTpgE1tX+HsFoFOXSLRVlMLGzQdOdmZw8gpFsLd25ikrED3DuiKQRGHfTh64cp7sNDMX3lFD8N7rs2BB+7A+x93FASqPLhjdJQwGVtbQF6kxY8ECuFmyvRkqqMwc0YeCK1YMyJUa2Dh7Iyb4/lMOD2rk5aJKnD55BjJLP/TtSw19eCiiEntyj+XSr1/GpWspsArujfnPjoS77f3miCIQNDTVIj87B8XFxSgqq4F3zEAsXzIb5sbmCI5wpcZxPzLLmxHYdQiGJIXA0bsTAp0sIakuR1GdBj37J8DC0oXyjh1HqoFMyXABTWxsLDXUILF/AWVtpujRsxd69+sGT2dHKBk9hAUHw93JFuZuwfAyk+Hutcu4ejMNdpED8cLMobC2soO5tA7X7lRjwOg4rBg/DyFPz4CXpZE2oKT/G1HeJIU748zxo0gtrIBf/HCseG02HL08UJt9GeevZ8LCMxDDRo8kYesAN1s1N5vXyMmHRMwN+MQMxrMznoazhQZCuR63RFhEgA+q87NQL3fA6KcGQ1SWgvNkPyZe8RjaN4YTqAHO5pAZWCGJ7M9UF/SyRPXoC1lFFs5fuoYWiQDz31yFXqH2JEqUkKgE6N07tkP9NIARu3pFZRmqhQbo1isOtmRX3Dp5VC5S0vcubp6IiU+Er5stipKv4WpqGhzih2L2lMnwdehQjoSVawD6x4WgojQPl0l0FZZXwS4gHq++uxyx3hZwCgyHsjoFZy7cQpPaHBNnPwMLCi969ojiFqMPojbEzUqPxJgS+pau3PqgbA+zRt+Q7CAedmTfDh4eMKzKwo1yBSZMmYlxPYIhkYi1K1T07k+iXIbbVN4pJLR6jBiBQKojcdGRYIpP4sMt6YiP7cStBtCOXCyEtU8kwr0dEZ3UF/LKbPLz19EiMsY8yrs+ZMCG5iRsHBQ4SW2GRM8U4yezbYYLYoLcISNF6k9p87Q2ovZVAX0TMwRFd0NsiB+MhJU4e+4W+YUYdO/Xj+qlN8JjusHL1gjZN6/hemYmPHtPxtwJI+Dg4IYuoR60/TLuZtdi+KQx8PANR/fOIY9Yx4+sj/xPjcocw/rGw1BPH1Yu/ghxYXDkwDGUNzQgImkUXn52FCdwtDDcY21TJw9006156h8eBCdTJc4fPolGOGDWs7PQJ9oXjZkn8cW2q3D1CaZyv7+8lYzyyt43EqFeztwamxJhK7wiuqFLt65Q16Xh7IUbqFcK7pVrL2of2WOCYvvAnZyYmgIJxtwZPaNJWJN+UZMmCYzphahgfwRYqnDmzEnkNcvReeBEzJsy/MEhIf8mD8/qZesv/67ePwJyFM0pe+G14ASEV7/XbfxzkVffweE0fQxICucGRv87VJek46eN3yBg4ALEUzS9e/P3FFGa4pvNn5IR/zUwFOGW5yQjtcUTI3r46Lb+/+P8/h9x5k4Zpix8E6EOj+1k/90om0tx6MdP8c4VG2TueV+39fEw8mbkUCRczZA4iWV7H//7kJKjzLt5BFv3XoC+9yCsWjJa9wvPX82BzZuROGkqnE3/dV+TeeUQvt26G/0Wf4+Rgf+ez+J5cpQkTI6kKtEjIRwO1v9d4+3/21A35eJ0aiuCQ0Lh43r/cf7/Z/h39f5p6MHQzB7Rf/jq+Y9HDmcM6RsGy39T9LFYW7OL91rj1+8/w6eff4uiFitMeHbeXyb6WDSMEazs/TDo/7HoY0nq3QsR4f7Iz87VbfljKE69zj0mnvmUdnLQP0OlMYGbRyCS/ktFHwu7RtiRA4ehtnDH08882X3x/CdQocvgEXBiX2v0b2BmaQdvb19YG/6zcWc8fyQyxhEDeobDnhd9/xQZY4vuCWHw+h8RfY/i8Y969UjIGBr+8T1jHfjrHvWyrxL7gzUvJd3A1BqRIYHc45P/BCaWVjCi+3+yXPvHGLEDYiO7INLXBe5h8RgycgwSO7npfv1r0Kd7E9A9/nkW+J9B39QWTo4ucLMzhYXFHyel2eWDPMISMWZIl8cP1u0AOw5QYG7xX52fbL209wxEtz4DEer2z5f04flPoQ9LS7Mn9tGPQ2BmBW/fQHi5OMD0Ea/x5PlzMLGwhDHbxuq+8zweYzNz7kni/1JePfyol+/x+8MgoWxuj3hunM3/T4zMLRHUpSf69kyAvyff6P6RODk7wcXlwXWh/l0cfMOQ1D3mgckk/98xs7JDVGwCAjz/w+8L5vmPYGppQ8IvALamfNPDw/NXwdc+Hh4eHh4eHp6/Cbzw4+Hh4eHh4eH5m/APhd+/O57jn9F+/t97HXb/9s+T8nv3/8NRCpFy+TC+3H5at+Gvpa25Dt99vAgFIt0GHUq5DG1NDdzaUk9CxpVDePW5aRg5ciRGDh+GUdNfwKHruVDolnv7XWhUqLh7BC+t3qrb8AjkLbh65iA27r+k26Al5fx+/PjTDygV6jY8KUwtVn64BlWt9w8sST6OedPmYNak2fhi50lum0xShAVDh2HkqFEYRZ8xY8djzvMLsfNcIZ1DhuRff8T4EaMxedar+PWadhJHftptHD+8/7GLiPLw8PDw8PyneazwYydDsFOAJRLJn/Zhz89ep31Zl0ft86gPu//vTR97fnaA41+GSobirNs4dClVt+GvRSpqw6n9O1H9wJqmKqTeuYxPv9r9xBMACu+cR2q5EJHdBmLchKcwKMIC6z5ai8xC7dtBfhfcekyBGJQYodvwCFRiZKfdxKkbmboNWpy9gxEV2Rm6N6M9Ea1lKXh9xtN4+9Of0KhbTFjdcBcvv/05fOMS0W9wX9Rd/gFfHk6GsbEN+pDgGzFiJEaNHIaYIFPs3nsErm72yLt5DO98vh0JA0Yg2s0AR39ZhyvlSnjYGyI7Kws7jmVw5+bh4eHh4fmr+Yc9fqxQUigUf9qnfZYtO7v3Ub8/7tMu4H5P+trFIvuC8orCDKRmZaONu7wUN65cR25pjXaVcFULLt1KQbNICml1MQ4f2IetW/ejsF7KrRLOIq4uwp7du7HzyBEI6ZyPgl1k9ubxfdi7/xBKqmVgX5jIvuyafU1VXV4KdpJoyC3WvgaNRSVsxu0Lp/DTT9txLbUI3EuW1EKk5RahND8fF04exp7DN9HU2v4WAaCxKhkH9tL+ubUoTL+G0gYR94oflozzx7Br506k5dVrNxCMRoWizFNcmsrrNbCyoGR16ASVt9bg3N7N2HnwBK7mlHLbasvLsX/7dpy+cBUt4gffWMDCXi4ovj8mz5yH6dOn4/klb8G4Khul1fX38uvGubPYtWM7Dp/NuveKory7l1DXJsOZw4ewe88J1LDdYpQWA2MzONpYQq2QIe3mBdSItDckamlA6u3LEKuMYWJsDAH3ztr7sO8+tLC0hikjQW5hMQpy83Ht7HHs+vUKahsfXrGfEOZi+er1UBnZcLOxuYsTmaf3otmuOxY+/wymzJiMBZP6Yd2an6FvaIfx8+ZizuxZmDh2NAwamjDt1S/QM9gCSo0euk98Gq+9NAuzpo6BG9OAs5cyYOreGX4kDPOv7sdDL/fj4eHh4eH5S2A7dh65nEs7HR+r/tGfjjzq98d9OvKo3x/3YWHFV1vuJew4eg3GTqHwNS7DKy8sQK7aDT26hqPg6LfYfLEWTvJ8vPv5ZhIwNWiqysfX6w+j29B+EFRexNwlH6NBIkJJ+h18sekgBo8YDcsOPU2S5jKsfm46DmY1o7YsFbt2b4eNT1cI6m/i6+92oLauCblZyTh64QqcQrrDR78SX37+KX45dgv6igbs2n4cMhNHxEVY4evVH2LNDwfR2tKGM0e34WaVHPExndGafgwLXluHkoZmpJ07gh27t0AQOhSdfWzw88J52FtYC2FTAy4c3YpSjQcSgl1wafc6vPTxDmgo7Qd+3IkyRSMGT1kED91C7sKmahze/SOSi+VITOoCNKTitbffQkGLHCkXDuLs3Tz4hneBs9X9my24ewHnb2ZA1NaG6rICXD64BzKXQAynvHK0MsHHLzyLQ3fy0SZsxdndP6MQXuge5YNdn7+MTzYfJVHWjKKMC/jip9MYMXY4WlIO4NVfUvBUUhA2fLwEptFT4G+rh3ISyz9tWAX/pCmozbmKfJEVxvaJ0aUCSD69E8eu3EFIaBgO/PIFVq7bgeamVlw8vQdXiprRKSIcdhbat5to0YedewjG9wrExoN3Mf2Z0XC2NENl8iGcbPTBM4NjYUCq2KApF29+eBRzl87QrmmokiP95E/44NdqfLf+bVgYAtYOHoiJCERd/i188+MuVDNWeGbqZDqfIUxElcjOzYPcPgbBLg+u9M/Dw8PDw/Nn87dfzkWlVME3MhxtzUKU5pcgL/k6jBkJikrq0CRmcGj7Cbh5ukEtk2LU1Gfw3IsvYHiv3mjK3IGMCgkqs67gYlYNunQfjeXLV2JUjBdq2+73wkEtR97l/dhdbYMV7y7F4pdewpSR3VHdWg25Qh9mjiFY8OYbeOOFaQiyV+HUpWTIRSIEBIdhEYmsyWPGwkqSg7SM22C7/fLzGhHerS9eev01rJg/CPk52Whsq8KmlWsR0GMEFr68BK+/MR96FYVoFSlRn7IfX51LgbGBIYyNjGBqweCrpZ+iRlmHb1Z8iwmLlmPxoucxd3YvSGpU7R1dHLZOzujaayhCQ2PQI9QaJ389Cqvgofjw7Tfx3psvwaCmEvt2H9ftrYVdd03YWI2sjFTcSUnB7YsXcTWrEkK2N1VSCTO/rljy6vOYMmYUIt0YHD51gQxQg+a6Cpj598SLLz6HhYtfhU35XqRVKqGWtqKitol7l2FDTTnaOxnZd8nWVVMearQvB38YiagFjY2NUKlVKCxohE9kIl5a+jqWPzccteUFKCyr0e2pw8SOBHQkLB2ttEGBrqe0U9+n0HL+Y7y84iv8uHkDZr+7AfbskALtzxCRgN32/QaMWfgenDkdqQ8TU0vu9V+VJblITktDSloelYX2CA8fL+gb6SMrPY37zsPDw8PD81fy95vVqyElYRWOUEcGMnE2tp+qxYC+PcEYCFF2dReua1zQJSoYHh722PXV+1g07zVsP3sHRkZSyGQqePebg1cndcG69xdg1LgZaNZzhIv9/Z4k9kXMNSUF8IsfhmBfTwSERmP8tJcwuXswVEamCIrpiggvdwSGhMDXwxUtLY0wtrRE2o2zeGPWbHyyaT/qJS0w0mffX8pAZe2IzpGd4OvqiNjYGBgZGkDTXIDrdWYYOCABUQFe8A/uip5dQ2FqaoSMc2fB2HrClFFzr2gxs/Sl+wuBsLoYdySemDE4Gh7efojrPRzBLiq0v3Ofw9AENk6usLGygZFKghaRCklDxsPTxRkBUf/X3pkAR13dcfz73/3v8f/vlYTchkAgF4REIJWrCQrEpsYByiFnBeWUs9xQkAK2SoThHAVawKOIQ1umrVRrtGgVqFIsoMPZBrDcJBBgk+xu9v/fo7/3NomEyUydTkclvM/MDuy+9/7/9377z+xn3lmM/IxEeK+ehrs+O4Mdrp+S0wNjJ00nyZ2B51/5LR6NPYPfv/cJvEEVNy/sw5Sn5mDF2l/hGomppnmoVJhvzpxb8Aiy2qehfWYnZD9gx43bXkgGI+T6TbnZ5tzsXFqGRE+qbGriqU0wUAajkaQwHILuaIWcTp3QjmLWuWsXqFYzPxu2WdjY+B3D9abWPbFz+8uI1i/h5PnbGDPjGcQkxyGeJYZ13Dj5Ht662BYzhuXw/A0YLHbkFg7GppfWYFjvDti+LnJsn0m1sYbAXVPN3wsEAoFA8G1y/4lfPX0eykLtuYMoO30NbXo/gbzgLbz16i/hyOiGjIxobHvxNRSMnIz1W9aidNUcZLgcfD5c5aUryB8wCa/s2ImFC8fi1uk/YNNvDtVflQ09G2C2WnChsqGHKQy3uxL79n8BCwmIWflKEkNhCSaLhk/2foCrt+1Ys+NVbFy/FD/s1RlmTaMcJCQmkiBDve6QpLD5kGE1Ck5fBXwBf+M8uts3r/ODn50xKty2ZMybNxfz583Hglnj0TO3HaxRCYgPnse1+gKhkBfVzMGamBTdj5ugxA/eZ6tsK65VRpLgwc1qP/xhFaQyjYQpv0pympSSioTEJMQnJ6OtS0fVbQ8O7Xkdp7XWeH71C1i/phRjijvzuXkNnmVoaBcRlmT6PFI5lsx74QwmuP2RLr+AFkRtFX3+dZ5YFjOSQA6PWZhf8+ugXT+Dci0JixcvxeK5P0GH8E0Yc3N5mwN+Pw6+/xfkFI1EXCQ7AlSpd1/fiMXbPoTd1Qpt0nOQmt0elVcrIhlCQWpXEPL/+6QYgUAgEAj+B+7LXyPWyZPetwhXjp2Ap1ZHq4xC9EgLYcfbh5CdlYk2zliSkgp89MF+7NtXhp/NXoRPr1Sjwu2DVHEUk0ZPwu6yA7hw4SIO7j8OZ8JXR7QZzApy+g1B0v4NeObZdVi/6gVMe3I0jl70UrBD0PTIghZmP4GADj0gQzYFcLb8CMrK3seWdauxY89fcckvoa7OD4ktgGnoliMx0nQ/fHo8pk0pxPNzf4HlqzZgydSnsfvwRfhIjvL6T0CXq2VYsHIL9h14F2sXzsSvT9UgyZ6CkYPSUVI0COtefgnzpi3E5YByVw+aBEPAjSOf7cWBSwF0zm2LXaWTsWzNZiyY/hTeOX4GPUtKmhwPJpHQnDv6Md7Ytglbt27FhiVzsOrty+jepROy2kTjH3/7FB/9fT/KfvcSlm7fi7OXIyIZ0HUEgg3aSrGgdrHvJfI2DKuqon1SDH4+axw2b1yLZ5cuwRVrIu/RY/MV9EDTFdohklQ2h4Et4JHo2mi4NosZfc7kr3kon6ZTDSLpZvLd0qnDsGTDK3ht24sYPHsz5i6cyNM0uu7h48fQ9/Ei/p4h2xyIibbhj+sWYdXmXdhWuhJvvvlnPPb0UJ7uvn6dYiohJTWNvxcIBAKB4Nvkvy7uaGmwOWmyUYbB6IIs+fHg9/KR3zUb8RYKRnIeBhb3RkKMA12/X4i6qvP4svImCgeMxo96doQtIR1d8rujW4YdX54qR1W1Ef2n/BQ/7pcLi9zg0BJszkQUFj6EqjPHUeELo2jgOIzu3wN6MABrVDK65TAJCKFOD8MVm4qS4j6Ii1FR/q+TSMrthWH9i5HWJg0pSfHQSbM6ZmciNbEVFdHh1q3o3CEDXfsMQE6Cn8qUo3XBcMjn9qBdv4nIp7TiRx+G/1I5Tn15GY5uJZgzfgjiHHZ06PYIHpAq8e9rHvQbOgp5KQo6dS9CdONaDROctiio3mr4zAkYOnYEOibH45/HjsOVnIOJk6ajqHtmk5XATNg8tdXweDyodt+ELxiD8TPn4/HeuYhNy8WDiRLOnD2PYEIWZs4YA6vPgJ6F+Qh63Eju2B2ZCZGza701bqR37Q2l6gvsOlKDqcMfQ/uczrBWXcCNoBl9+o9CQR4b1s6DOeyHIy4VXbJSeVmGVueDEp2I7MwsEr0g0tqnI6N1PI9ZtW5GXscsJLRq5hg6EsZKjwF9ez8EJ+vltLjwcK8clJefwC1NxpiZSzCwRxY9KxLJYxCVFRdR+NhgxCn15SUjElLTkd+xLU59fgw+K8Vt3GQMejgXRoOEzz/5EKfOX8EPho9BYkMZgUAgEAi+Ie5e3MF+wpcvWrRoGb0iOVo4sizDarXy+WMBjW3RYoSJdfMENPhIxCxmE58rxvB5aqEFQ1DtDhiCfuhhmdJlSEEdtbVeBGGAwg6/jkxJawIbtqyj8myrD0W1wSRLvJdLC4LPOWO9WpquIRQ2wGoxQdf8fK9Bk1XlEskWQBhlI+9lkmUTn9vHhg29/gBUxYKVs4fA3GUiJjxRDHPlB+jeYxbWf/whHsmM5924frq3Tw/CpKqwNW59EkbA7+PXUGx2BDUv3c/eROTYogq/14eAQYZdtfI6e70eGEwWKIrSJC+DiR/rmQzW96hJkgybjfLVxzBE6bW+OkhU3q5Y4fV4KR4q9DoPeabSKMx1Pg/MFNsTf1qDp3brOPzGMh5Dje7tZzFUVHp6NV6PEH1XAYqbQnFrgM01ZHUwU1v9fsrHF7fI1KAgfHU6fcemxrmDTaD0Wq8fqqrAUD+fkMWppqaang0D7A5H456GrDexzlcLi0rPQ/1nDbBhdk+tB2GjKdJ+fqnb2PnqLpTfcGH5/JE8n0AgEAgE3yRsz2M257+0tJS9Vtz9+3VfIZsVEgUzH+6UZDMXqgZhYTA5cjmdMBkkGE1WWJn0sQT6cbe7XHC5mpc+Bpvrp9idcDodJG3smhJkE92DSV8kA93bwqWPYaL/O11RJDPmiLTQv0xOFZJULn0Mg5HXkTF8xJP4bMsCpCe5kNJzPkpmPYduqdGNQmKhukdFue6QPgbVwaJSnahN1E6r0lT6GGxxhdVu59LHYPsesnrZSYzuzsuQmdA5nBQLFg8XXdvWJIZM1JxOFxwkfay4zabyKYsWxXZHLylgJiF/Z/VU9Bq7CYMHlvDPWAwtNgecDjuPoclCwk6FWazulD4Gi63FYuFlmNhz6WNIFEO6d7PSx6B0O6/TnY2T4HBQe+6QPgabd6g0I30MtljF4aLv2/5VnI5+dABXrl7FqAlC+gQCgUDw3YD9RN23PX73MmwzZk9NNeq0IMKSiUTFQRJ5L7cpDL+3BtXeAAmUC1a2QOMeR9c0vr2MVVH5H5pAIBAIBN80osevhSCxoVhXDGLj4hAXG3WPSx9DgkV1UltiWoT0MdgUAjZELaRPIBAIBN8VhPgJBAKBQCAQ3Cfwod6CgoJl99WqXlnm87UEAoFAIBAIWjJ3repdwewnm14jeKpAIBAIBAKBoIWCLf8B5mhlw7G7GGYAAAAASUVORK5CYII="/>
          <p:cNvSpPr>
            <a:spLocks noChangeAspect="1" noChangeArrowheads="1"/>
          </p:cNvSpPr>
          <p:nvPr/>
        </p:nvSpPr>
        <p:spPr bwMode="auto">
          <a:xfrm flipV="1">
            <a:off x="197224" y="144838"/>
            <a:ext cx="1452281" cy="14522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Rectangle 6"/>
          <p:cNvSpPr/>
          <p:nvPr/>
        </p:nvSpPr>
        <p:spPr>
          <a:xfrm>
            <a:off x="2384612" y="1792941"/>
            <a:ext cx="3830171" cy="369332"/>
          </a:xfrm>
          <a:prstGeom prst="rect">
            <a:avLst/>
          </a:prstGeom>
        </p:spPr>
        <p:txBody>
          <a:bodyPr wrap="square">
            <a:spAutoFit/>
          </a:bodyPr>
          <a:lstStyle/>
          <a:p>
            <a:r>
              <a:rPr lang="fr-CA"/>
              <a:t> </a:t>
            </a:r>
          </a:p>
        </p:txBody>
      </p:sp>
      <p:pic>
        <p:nvPicPr>
          <p:cNvPr id="13" name="Image 13">
            <a:extLst>
              <a:ext uri="{FF2B5EF4-FFF2-40B4-BE49-F238E27FC236}">
                <a16:creationId xmlns:a16="http://schemas.microsoft.com/office/drawing/2014/main" id="{4A80DB5F-01BB-4A9D-B35B-13784B48A7F6}"/>
              </a:ext>
            </a:extLst>
          </p:cNvPr>
          <p:cNvPicPr>
            <a:picLocks noChangeAspect="1"/>
          </p:cNvPicPr>
          <p:nvPr/>
        </p:nvPicPr>
        <p:blipFill>
          <a:blip r:embed="rId3"/>
          <a:stretch>
            <a:fillRect/>
          </a:stretch>
        </p:blipFill>
        <p:spPr>
          <a:xfrm>
            <a:off x="454325" y="209823"/>
            <a:ext cx="5762444" cy="5086881"/>
          </a:xfrm>
          <a:prstGeom prst="rect">
            <a:avLst/>
          </a:prstGeom>
          <a:ln>
            <a:solidFill>
              <a:schemeClr val="tx1"/>
            </a:solidFill>
          </a:ln>
        </p:spPr>
      </p:pic>
      <p:sp>
        <p:nvSpPr>
          <p:cNvPr id="11" name="Rectangle 10">
            <a:extLst>
              <a:ext uri="{FF2B5EF4-FFF2-40B4-BE49-F238E27FC236}">
                <a16:creationId xmlns:a16="http://schemas.microsoft.com/office/drawing/2014/main" id="{C341EFF9-9A19-4B9A-AC49-8ABEE9684A87}"/>
              </a:ext>
            </a:extLst>
          </p:cNvPr>
          <p:cNvSpPr/>
          <p:nvPr/>
        </p:nvSpPr>
        <p:spPr>
          <a:xfrm>
            <a:off x="491348" y="1717654"/>
            <a:ext cx="4297522" cy="260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62040C8-5A49-40F5-AA12-A226220311D7}"/>
              </a:ext>
            </a:extLst>
          </p:cNvPr>
          <p:cNvSpPr/>
          <p:nvPr/>
        </p:nvSpPr>
        <p:spPr>
          <a:xfrm>
            <a:off x="488602" y="2531819"/>
            <a:ext cx="5477772" cy="603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5" descr="Une image contenant capture d’écran&#10;&#10;Description générée avec un niveau de confiance très élevé">
            <a:extLst>
              <a:ext uri="{FF2B5EF4-FFF2-40B4-BE49-F238E27FC236}">
                <a16:creationId xmlns:a16="http://schemas.microsoft.com/office/drawing/2014/main" id="{56DA0DBA-0C75-4EBB-B2D6-5369C2182D66}"/>
              </a:ext>
            </a:extLst>
          </p:cNvPr>
          <p:cNvPicPr>
            <a:picLocks noChangeAspect="1"/>
          </p:cNvPicPr>
          <p:nvPr/>
        </p:nvPicPr>
        <p:blipFill>
          <a:blip r:embed="rId4"/>
          <a:stretch>
            <a:fillRect/>
          </a:stretch>
        </p:blipFill>
        <p:spPr>
          <a:xfrm>
            <a:off x="6221884" y="2104513"/>
            <a:ext cx="5819955" cy="4138671"/>
          </a:xfrm>
          <a:prstGeom prst="rect">
            <a:avLst/>
          </a:prstGeom>
          <a:ln>
            <a:solidFill>
              <a:schemeClr val="tx1"/>
            </a:solidFill>
          </a:ln>
        </p:spPr>
      </p:pic>
    </p:spTree>
    <p:extLst>
      <p:ext uri="{BB962C8B-B14F-4D97-AF65-F5344CB8AC3E}">
        <p14:creationId xmlns:p14="http://schemas.microsoft.com/office/powerpoint/2010/main" val="31424197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1981199" y="1931132"/>
            <a:ext cx="8780586" cy="4351338"/>
          </a:xfrm>
        </p:spPr>
        <p:txBody>
          <a:bodyPr/>
          <a:lstStyle/>
          <a:p>
            <a:r>
              <a:rPr lang="fr-CA" sz="2400"/>
              <a:t>008/29 – « Évaluation du renvoi »</a:t>
            </a:r>
          </a:p>
          <a:p>
            <a:pPr lvl="1">
              <a:spcBef>
                <a:spcPts val="600"/>
              </a:spcBef>
              <a:buFontTx/>
              <a:buChar char="-"/>
            </a:pPr>
            <a:r>
              <a:rPr lang="fr-CA" sz="2000"/>
              <a:t>a = zones 4XX ou 5XX présentes dans la notice</a:t>
            </a:r>
          </a:p>
          <a:p>
            <a:pPr lvl="1">
              <a:buFontTx/>
              <a:buChar char="-"/>
            </a:pPr>
            <a:r>
              <a:rPr lang="fr-CA" sz="2000"/>
              <a:t>b = comprend les zones 4XX qui ne sont pas « évaluées »</a:t>
            </a:r>
          </a:p>
          <a:p>
            <a:pPr lvl="1">
              <a:buFontTx/>
              <a:buChar char="-"/>
            </a:pPr>
            <a:r>
              <a:rPr lang="fr-CA" sz="2000"/>
              <a:t>n = aucune zone 4XX ou 5XX présente dans la notice</a:t>
            </a:r>
          </a:p>
          <a:p>
            <a:pPr lvl="1">
              <a:buFontTx/>
              <a:buChar char="-"/>
            </a:pPr>
            <a:endParaRPr lang="fr-CA" sz="2000"/>
          </a:p>
          <a:p>
            <a:r>
              <a:rPr lang="fr-CA" sz="2400"/>
              <a:t>Puisque les lignes directrices pour l’évaluation des renvois en écriture non latine n’ont pas encore été établies, utiliser « b » si des zones 4XX pour une écriture non latine sont présentes</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149</a:t>
            </a:fld>
            <a:endParaRPr lang="fr-CA"/>
          </a:p>
        </p:txBody>
      </p:sp>
    </p:spTree>
    <p:extLst>
      <p:ext uri="{BB962C8B-B14F-4D97-AF65-F5344CB8AC3E}">
        <p14:creationId xmlns:p14="http://schemas.microsoft.com/office/powerpoint/2010/main" val="33516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FAD3-BCE0-412E-9ABA-BE23B697DEE1}"/>
              </a:ext>
            </a:extLst>
          </p:cNvPr>
          <p:cNvSpPr>
            <a:spLocks noGrp="1"/>
          </p:cNvSpPr>
          <p:nvPr>
            <p:ph type="title"/>
          </p:nvPr>
        </p:nvSpPr>
        <p:spPr/>
        <p:txBody>
          <a:bodyPr>
            <a:normAutofit/>
          </a:bodyPr>
          <a:lstStyle/>
          <a:p>
            <a:pPr algn="ctr"/>
            <a:r>
              <a:rPr lang="fr-CA" sz="4000">
                <a:latin typeface="+mn-lt"/>
              </a:rPr>
              <a:t>Comité directeur</a:t>
            </a:r>
          </a:p>
        </p:txBody>
      </p:sp>
      <p:sp>
        <p:nvSpPr>
          <p:cNvPr id="3" name="Content Placeholder 2">
            <a:extLst>
              <a:ext uri="{FF2B5EF4-FFF2-40B4-BE49-F238E27FC236}">
                <a16:creationId xmlns:a16="http://schemas.microsoft.com/office/drawing/2014/main" id="{17BB6021-B6E7-4831-BE0A-48252C037983}"/>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fr-CA" sz="5100"/>
              <a:t>Mandat</a:t>
            </a:r>
          </a:p>
          <a:p>
            <a:pPr marL="711200" lvl="0"/>
            <a:r>
              <a:rPr lang="fr-CA" sz="3800"/>
              <a:t>Planification du projet de fichier francophone d’autorités de noms</a:t>
            </a:r>
            <a:endParaRPr lang="fr-CA" sz="3800">
              <a:cs typeface="Calibri"/>
            </a:endParaRPr>
          </a:p>
          <a:p>
            <a:pPr marL="711200" lvl="0"/>
            <a:r>
              <a:rPr lang="fr-CA" sz="3800"/>
              <a:t>Supervision et administration du Programme francophone des autorités de noms (PFAN)</a:t>
            </a:r>
            <a:endParaRPr lang="fr-CA" sz="3800">
              <a:cs typeface="Calibri"/>
            </a:endParaRPr>
          </a:p>
          <a:p>
            <a:pPr marL="0" indent="0">
              <a:buNone/>
            </a:pPr>
            <a:endParaRPr lang="fr-CA" sz="3900"/>
          </a:p>
          <a:p>
            <a:pPr marL="0" indent="0">
              <a:buNone/>
            </a:pPr>
            <a:r>
              <a:rPr lang="fr-CA" sz="5100"/>
              <a:t>Composition</a:t>
            </a:r>
            <a:endParaRPr lang="fr-CA" sz="5100">
              <a:cs typeface="Calibri"/>
            </a:endParaRPr>
          </a:p>
          <a:p>
            <a:pPr lvl="1" fontAlgn="base">
              <a:tabLst>
                <a:tab pos="449263" algn="l"/>
              </a:tabLst>
            </a:pPr>
            <a:r>
              <a:rPr lang="fr-CA" sz="3800"/>
              <a:t>1 membre provenant de</a:t>
            </a:r>
            <a:r>
              <a:rPr lang="fr-CA" sz="3800" b="1"/>
              <a:t> </a:t>
            </a:r>
            <a:r>
              <a:rPr lang="fr-CA" sz="3800"/>
              <a:t>Bibliothèque et Archives Canada (BAC) : Caitlin Horrall</a:t>
            </a:r>
          </a:p>
          <a:p>
            <a:pPr lvl="1" fontAlgn="base">
              <a:tabLst>
                <a:tab pos="449263" algn="l"/>
              </a:tabLst>
            </a:pPr>
            <a:r>
              <a:rPr lang="fr-CA" sz="3800"/>
              <a:t>1 membre provenant de</a:t>
            </a:r>
            <a:r>
              <a:rPr lang="fr-CA" sz="3800" b="1"/>
              <a:t> </a:t>
            </a:r>
            <a:r>
              <a:rPr lang="fr-CA" sz="3800"/>
              <a:t>Bibliothèque et Archives nationales du Québec (BAnQ) : Danielle Poirier</a:t>
            </a:r>
            <a:endParaRPr lang="fr-CA" sz="3800">
              <a:cs typeface="Calibri"/>
            </a:endParaRPr>
          </a:p>
          <a:p>
            <a:pPr lvl="1" fontAlgn="base">
              <a:tabLst>
                <a:tab pos="449263" algn="l"/>
              </a:tabLst>
            </a:pPr>
            <a:r>
              <a:rPr lang="fr-CA" sz="3800"/>
              <a:t>1 membre provenant des universités francophones du Québec : Julie Cardinal</a:t>
            </a:r>
            <a:endParaRPr lang="fr-CA" sz="3800">
              <a:cs typeface="Calibri"/>
            </a:endParaRPr>
          </a:p>
          <a:p>
            <a:pPr marL="0" indent="0">
              <a:buNone/>
            </a:pPr>
            <a:endParaRPr lang="fr-CA"/>
          </a:p>
        </p:txBody>
      </p:sp>
      <p:sp>
        <p:nvSpPr>
          <p:cNvPr id="4" name="Footer Placeholder 3">
            <a:extLst>
              <a:ext uri="{FF2B5EF4-FFF2-40B4-BE49-F238E27FC236}">
                <a16:creationId xmlns:a16="http://schemas.microsoft.com/office/drawing/2014/main" id="{7981CD2E-6012-48D1-AB49-E2ECEA477DB9}"/>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13CB8157-B02C-4BEF-9757-85C8035B448D}"/>
              </a:ext>
            </a:extLst>
          </p:cNvPr>
          <p:cNvSpPr>
            <a:spLocks noGrp="1"/>
          </p:cNvSpPr>
          <p:nvPr>
            <p:ph type="sldNum" sz="quarter" idx="12"/>
          </p:nvPr>
        </p:nvSpPr>
        <p:spPr/>
        <p:txBody>
          <a:bodyPr/>
          <a:lstStyle/>
          <a:p>
            <a:fld id="{5E8C26EC-9A86-48B1-86F8-394AB35039F4}" type="slidenum">
              <a:rPr lang="fr-CA" smtClean="0"/>
              <a:t>15</a:t>
            </a:fld>
            <a:endParaRPr lang="fr-CA"/>
          </a:p>
        </p:txBody>
      </p:sp>
    </p:spTree>
    <p:extLst>
      <p:ext uri="{BB962C8B-B14F-4D97-AF65-F5344CB8AC3E}">
        <p14:creationId xmlns:p14="http://schemas.microsoft.com/office/powerpoint/2010/main" val="9187878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150</a:t>
            </a:fld>
            <a:endParaRPr lang="fr-CA"/>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Fa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1HU9O0uFZtRkmAkfZEkMLyySNgsQqICxwqknjgAmmyeIPDEZ+bVEx9hOobhuK/Zxt+fIGP4146nI4qPV9HudTlsrqwvIrS+sJWkheaEyxkPG0bBlDKejZHPUCqF18P7eXTbPT49RkjhtNDbSoyY8tndEyynnsYh8vfPUUD0Og0W60zWLV7ixkmIjkMUiSxtG8bjqrIwBU8g8joQatW1tHJCGbdnnoapeF9Hn0qO/mvLqO5vNQuzdXDxRGOMNsRAFUkkAKi9SecmtOx/491+p/nQIhkto1ljUbsMTnmpPscP+1+dOn/4+IPqf5VNQBmo1ipjjuLmOOWVtqI0gBY84AB69DVXxDqWjaDBFNqdxNGJWZUWON5GbapZjtQE4CqSTjAArG1/wTDr2oyam91HFK1vbQRkwB2iMN15+4NnIz932689KufEPwl/wldtaQm5hjFu0hMc8TSRvvjKZIVlbIDHHOOTkHsPYatcnude8NW8k0cupDMNoLx9oZh5RICsCBgkkjAGScjjmmDxF4Z8ixlk1BojfXv2C3jlR0ka4ycxlCNykYOcgYqnqvgc3wTdq0m+PSorFJHiBYyRSrKsrYIB+ZBlRjPPIrOl+Ga3N/Bq1xrt2mpjUlvpmgXbC2JA5REYnbkKoJzk7RnOBT0uv66/5E62/rt/majeLfDSXNzayNqaXNu0aPC2nziRmk3bFVdmXJCMcLk4BPTmp4PEnhu4miitrq4uDNEJIWit5GSXMfmhVYLhnKfNsB3Y7VQ1bwH9u0yeFr6KW4n1d9TmaeBjHNkFUjYKythE2AEMOYx2JFO0zwRc2cuhtJrXnjRIwto5t9rj9yYyhIbBQ53YI3cAbqXQZseHdR0nXoLmbT2uyttcNbSia3eErIuNy4dRnGcccZyOoNan2OH/AGvzqn4T0dNA8OWOkJKZ2t4gJJiuDNIeXkI9WYsx9zWp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f7HD/tfnR9jh/2vzqxRQBX+xw/7X50fY4f9r86sUUAV/scP+1+dH2OH/a/OrFFAFY2cQBPzfnVCtdvun6VkUAT2nmAuUZF4GS1WsXX9+L8q4/xlps+oLpz/ANltq9lb3Dvd2C7CZgYXVDhyFO12U8njqORXHy+C/iC0ttJdz2146+HZdP3pdMpTi3IjweC7lJMyZ5zyRgZAfQ9gH2lhkSREeoFR2on8kbGQLk9RWJ8PtPuNPs9TL6e2mWtxfvNZWR2A28RRBjCEquXV2wD/ABV0Fj/x7r9T/OgCKUT+dFuZN2TtwKk23X9+P8qWf/j4g+p/lU1AFK3aRYlCyRKCTgN1NTYuv78X5VwXirRzd+KRe3PhV9etH0d7WLCwny5jKT1dgUyMfMKpaNo/i208M+IfDs0N8dVv4UEOqLIvlNILGGMsX3b1JkjcZ2570k9A62PSV+0NnbJEcHHFLi5/vxflXL+FtMSO6vn07wxJ4bjls0hLNKg3yjdgiKNip2g/6zIZuB0Ga4Oy8J+PNHTT5YpdSur2K31NYpbeaNVjmluYng80SOxaMhWY7exwRmm9wPZNt1/fj/Kjbdf34/yri/FMHjiTxlavpt1NFpSww7RbwRupk3t5wk3yKQCmwA4bHJHPXmNSufGXh7TbKXX9W1NbOW0tmu3W4t1uPtfkzeakbHChQ6xEjv8Aw55FK+g0rnreLr+/F+VG26/vx/lXn95ovirXdH8AX39oT291amCfVFkUq5Y27b2YK6jO47SMH73oCKXwxb/ENNH106td3L6k9jILZDDEsYuvn2tE3mNlfu4DKo6cZzTelxLU7/F1/fi/KjF1/fj/ACryzWdI8c/2lYSLFrGpS2E/2i3P2u3SEr9hkUhyefN89zg7SACvYEVp2WleNdR+H/ifS9QuLmG8nZxpjzEGTyjCnykq+f8AWeYMlh16Y4olpcFuj0DF1/fj/KkBnLFRLCWHUd64rwnp/ijTtTsLTVptUubeG2hSKS3eMW4/dnzBMHYuW3dCCeAuCPmrFk8M6lJdXUdr4be11M67cXh1U+Uoa2Z3O3eG3tvQhNpGBnnGKJaMFqj1A/aAu4yRAepoxc4z5kWPpXnlvYardeHPClvqHhu/mttHjjj1HT5vJP2gi3KBlG8q4R+cMR1yMkVP4l8N6xqPwum0fRLWTRLgzmSG0NwZGWMylgmQ4C8HO0Eqv3R0FNq1xX0O8xdf34vypA05YqJYSR1HpXn9no/ipviFpVzqX9oXNtY3M588Sxi18g22xCEz5nmbyc5z1PJGKx7jwpqs2ny2tj4Zez1UahqU82onyU8+CU3GyPerbn3iSMYYADGTjaKluxVj1hvtCruaSID1NLi6/vxflXBTWeoX9p4ckv8Awzf3NjpkLQ3unTiFjJIYlVJQpco4Uhhgn+PIHFO8S+Gta1H4b2elaNHJotxFeRSram4aZo4hcBgpcOv3V52gkDG0ZwDVNWJT0O7xdf34vyoH2jJXzIsjqPSuB0jSfFB+I9jfaquoTQWn21DOZYvsvlv5Yh2KDv3bVO7PfdknisqXwn4jl06CzsbJ9P8AEERuzd695iAXQkjlVcMGLtl3ibDAbNnHQZTGepL9obO2SI4ODj1pcXX9+L8q86/svU7eOOXw94TvdCUJBFqBguIUmnQN8wjUMUZh/wA9WIYgkDnovhe18YW1zrUep2V+t5qlpFFbX6tEwgKiVUMu1h86ho9xVSCc4zQ9AR6GPtBJxJEccHHalxdf34vyrjvAmkGxu7Ur4Vl0ieHTvs97dtOmJ5cr/CjHzTkMfMfDDP8AtHHLSeF/HWn6Jqtm15qN9De3t8zJZSIkxDqRC2ZXYbCxORkHpnIzQ9AWtj1lmnXG6WFc9M96XF1/fi/KvPr7QZlvfDkmq+FX1y3tdAezmiCQyeVOTBx+8YAcI43CqvhfR/FmmaPreiXFvfDUdQsYYrfU0kR4opRZrHuZt2/5XGM7cnGe9D6iWtj0ofaGztkiODg47Glxdf34vyrk/BulrbXrPa+FZdAxp6wTytOmJZQePkjYh8fMfMYhucc5OOLvfCvju08G6jpLXWpX63rap8llLGkpkkY+QWMrkeWQXJAIILLkHBoe41qewH7QMZkiGTgZpD9oDBTJECeg9a4rxBol1LqlvcahoDa9Yf2StrFaqYz9nuMks+HYAbgVG8crs96ydI8M6xZx+Rr+hya/qzNZtbaotyqC3EcUSsPMJ8xNrpI52g79/OckUxXPTMXX9+L8qQ/aAQDJECeg9a8ulsvHkl7plzf2WpXsVpeRXF7EZYDulV3+a3AYYj2HoxB+7xkNWnq+k3d/q+qX194UutUa/SA6YzzxxPYFVwUL790JDgvujyTu7kYpLYb3sd/i6/vxflQftIBzJEMdeK4vxtoHiq88ZadrOhaisKWunXaCN92wTMF8vd84BBI/un7vPasJPDviK58J+N4p9P1Wa41OOAW8V/NC8sxWFVcAq20DcGAyR+WKOjA9QU3DDKywkeopT9oBCmSIE9B615nNoupW/im11zSfC13Y6TDe27vp8IhR2ZYbpXmEYfaP9bCvXJ25xwKvX2kXd1rWpXl74VudRuL24t5tNuXnSJrFFSMGMuG3RbXV3OwHdvxzyKFqB32Lr+/F+VGLn/npF+VcP4z0HxdceNE1zQNSEaQ6NdxQxPnYLhvL2A5fbyRnJUgbee1ULPw7r0/hfxXF9l1MT3upW91aJqM8TTypFHb5G5CVGWidRkjtnihagz0ZjcKMtLCo9TRunyB50OT0HrXm2s+GNY8SeKo9VfTfsdnJfws0d9DFOVjjtLhC7R7ipBeVQOSeM1i694B1ix1O5t9HsJb5RZ2os7l7eDAlWeaV1Dlla3Qb1A2DhcYyRQtwPZMXX9+L8qD9pAJMkQA68VxXjbQPFl34ysda0HUVhS20y7jSJ87BOwTywfnAIJH904289RWGvh3xBceEfGsU2n6rNNqRgNvFfzQvNNthjVx8rbcblYAEj8sUdGHU9QU3DDKywkeooP2gMFMkQJ6D1rzR9G1O28VWuuaV4Xu7HSIr2CRtOhEKOWWC6R5hGH2jPmwr1yduccCr13pF3c61qN5e+FbnUbm9ure4066edImsY1SMGMuG3xbXV2IQENuxzk0IR32Lr+/F+VGLn+/F+VcN4y0DxfP40OuaBqIjSLRrqGCJs7RcMY9g5fbyRnJUgbeapWXh7XZvCviiP7Lqfn3erW95aJqE8TTyxxJbEgshKjJidRkjtnihajZ6KxuFGWlhUe/FG6fIXzocnoPWvNdX8L6x4k8Vx6rJpv2Ozl1CN2jvoYpykcdpMm9o9xXl5AByTxmsbW/AWsWGrXEGj6fLfKttZizuXggx5iTyyOvmblaBRvAGxeFwBnGKOodD2TF1/fi/KjFz/wA9IvyrifG2g+LLrxna61oGpLElvpV3HHE+dgnby/LB+fBBIz90gbeeorEfwtrepeDvGthc2OrO2sTQCFL+5i8+RBFCknzRthRlXxyD6dqOjDqeo4uv78X5Uh+0KMmSEc45ryG88DeL9S8RG31Ca4ENne2ZsdYiuF81khgu/LmdcjLq8sSupGH5OME4s6F4f8QCZ77xh4VGqRzSXwewgkilSOV5gVmUOwG10HB+8g4OMmhaiPVsXX9+L8qMXP8Afi/KuH8U+G/EGpaT4Sh0+4fT30+6ge7i+0PMVUJg5k3qX29MnJOc+tVvCuh+IbrxbeXHiWC/eKbSZrO4kmliMDu02cQqh3BdmOoHbvmj/g/kM9Bxc/34vyoxdf34vyryXSPB/i9Z9Onv7fcbieO31RTcKf8AR7IhrVxz/wAtGjYkDOPP56GrOiWfj06rZ6prVhfz2tjdQ3SWrTRPMGaC5imVW3AMAzxH+EEZKjtQGp6ji5/vxflRi6/vxflXn2s+GfEWofC7W9Ps2ksdS1C8u7uKEvlwkkrMsZKuADgjPzEDpzRFo/itvHujS6i2oXdrYXzOJ1kjFr5H2J4wShYyeZ5rHPXr1x0EB6Di5/56RflRi6/vxflXm+q6Dr9xYz6HHpdwSutXWord+bGIXifzXRR827dmRVwQADk5xUmkaF40n+EWpeH9WnaHXPsphhkjYeUy+UoVIwrAqP4Dub7wY5IIpX0bDqeiYuv78X5UYuv78X5V5h/wj/jEap4etb5tRvbewu7OUSRSxrbrGkbeb5qsxcuHPGCeNuO9at/pGtG91TS49NuHjv8AxBa6lHeLInkpDGbdnDZbcG/csMBecjnrimtf68v6+Quh3AaY5/fQfL19qVftDLuWSIj1FePt8NdSi8AxymBW1dYUjazgtYF3g3MUj+ac4mIVOAzAcnua6Hw/4e14eDfFOmxxHTHvZ2ewPlLCQDCgI8qJ9sY3Kw4YZyWI55lvRsa3PQMXX9+L8qMXX9+L8q8qi8OeNI08N6dfNqN5DZS6bIGgljWFBG+6fzgzF2YYXGCc4GMcirPirwx4oHiXU9S0W1Esdk41fSlM4UT3rqsckJBPA2RvycDM/sab0BbHpmLnGd8X5UYuv78X5V5NqHhvxysS+GtNW4TS1sXsJJJJkaGZWsnHmYzuU/aCM8M3fODiuz8NW2pXXit9Zu9MutOgj0qKyEdyyFnkDszEBGYbQCBk9c+1PqI6bbdf34/yo23X9+P8qnopDINt1/fj/Kjbdf34/wAqnooAgZbrafnj6elZ1a7fdP0rIoAsWTlGbEbPkDpVnz2/595PyrkPF+p3Gn/2bGmqf2Ra3Vw8dzf4T9yFhkdRmQFRuZQOR7Dk1xV98RPGqxRz/wBlXNqx8NzXKwvYnEtyoty0288BF8xwF9vm6ilcbWx7J57f8+8n5VHayssIUQu3J5ArD+HGqXWqaReG7vTfPbXskAuAyOjqArDbIiqsgG7G4KvIIIyMnobH/j3X6n+dMRFLKxmiPkuME8Edak89v+feT8qWf/j4g+p/lU1AFS1lZYQBC7cnkCpPPb/n3k/KuG8Y6/4n0vxHoljo9nFJZXMdy07yKpG5EJGfmDADAPA/PpTxrGvxfDDw1rEmoq2oXT6abuTyVPmieaJXAGAFGHI6Z/nQtQeh23nt/wA+8n5Uee3/AD7yflXlkfjXxRD4iv7G3hm1eQfbEaOCOOWK0ZbhI4GCx/vQoRmLh/mYodvHNUND8feJbqbwu811K4uLPT2u42gjha4eZpFkYRMN7ZwhBjIVOS2RQtbA9G12PYvPb/n3k/Kjz2/595PyrzrW/GGtWviZtsd5E0VzbxxaH5cTTXULxs0kgwSSwIOCrbRswetS+DvGGs3fh/XrrXvOs3tL25V7yS0WKDToliVxvDsrOF3HkZJxk4BFH9f194dj0Dz2/wCfeT8qPPb/AJ95PyrxvWvHviGPTYLzTtUVrWT7TcWryeQsskUYh2CUYwSS0h8lAspUp0INdh408T+ItH8YaZDY6XJd6S+n3V1cKiL5khjCnauW3AjOMY/i79gDtPPb/n3k/Kjz2/595Pyrh9K8cfb9D8RXWoapo+mw6SkTPqNpKbmJFeJZDkED5hnGOc8HHOK5+Xxl4iFvHcf2osQ8r7Rp0JWFpL/dchFhkwCPMCbcrHggyDPSnbWwdLnrHnt/z7yflR57f8+8n5V554k17xFDfa3ZQa1ZWiwaraQxzTulusULw+Y6h2RxuJGMsD1OMcVLd+LLy60HQJhNqGhWV6wFxqt19n6eRI4wTlRudVGSigg/L1FJ6K47anfee3/PvJ+VHnt/z7yflXnGgeLNem1TQpp5p75r60BvdOhiiU28v2ZZAoVsOCTk72bZ8wXGcGtTxH4iutM1+/F/rSaRpceiLel5bdWNs3mhTnk7mxwBkjJGAe51sLodn57f8+8n5Uee3/PvJ+Vef6t4m8T2/wAI73xDp4jur8NK9uT5TvHBuOwyBWCeYFxuA6HjHWrmleJL688eQ6PHqkEksSb9VsysaraZhDLEuCWeXcQxwSoQ84JUk62C52nnt/z7yflR57f8+8n5V5wfiZqBvr+EaLawQw3TWqS3F9GphK3Cw+ZMgJdUO7fnaMDAzyDWJ4a8c+MdX8SaVpsmpaQLWfUdskluNzyxCW+BCEjBTFtGN2AffJzQtbeYPS57F57f8+8n5Uee3/PvJ+VT0UAQee3/AD7yflR57f8APvJ+VT0UAQee3/PvJ+VHnt/z7yflU9FAEHnt/wA+8n5Uee3/AD7yflU9FAEHnt/z7yflR57f8+8n5VPRQBB57f8APvJ+VHnt/wA+8n5VPRQBB57f8+8n5Uee3/PvJ+VT0UAQee3/AD7yflR57f8APvJ+VT0UAQee3/PvJ+VHnt/z7yflU9FAEHnt/wA+8n5Uee3/AD7yflU9FAEHnt/z7yflR57f8+8n5VPRQBB57f8APvJ+VHnt/wA+8n5VPRQBB57f8+8n5Uee3/PvJ+VT0UAQee3/AD7yflR57f8APvJ+VT0UAQee3/PvJ+VHnt/z7yflU9FAEHnt/wA+8n5Uee3/AD7yflU9FAEHnt/z7yflR57f8+8n5VPRQBB57f8APvJ+VHnt/wA+8n5VPRQBB57f8+8n5Uee3/PvJ+VT0UAQee3/AD7yflR57f8APvJ+VT0UAQee3/PvJ+VHnt/z7yflU9FAEHnt/wA+8n5Uee3/AD7yflU9FAEHnt/z7yflR57f8+8n5VPRQBB57f8APvJ+VHnt/wA+8n5VPRQBB57f8+8n5Uee3/PvJ+VT0UAQee3/AD7yflR57f8APvJ+VT0UAQee3/PvJ+VHnt/z7yflU9FAEDTttP7iTp6VnVrt90/SsigCe08kh1mCFSBwwyDVwzQZzvTPrXOaxrE2myWdrZ2EV9e30rRwRyzeUg2RtIxLbWI4XA4OSR061kaH4+GtXRTT9DUJJAr2a3EjxPdyNbpNsQmPyzjfg/vCflY4wKAO5jkto0CRtGijoF4AplpLGsAVnUHJ4J96y/ButQ+ItLmuhbQRPBdS20gik8xCyHBKsVUkfVR/U6tmiNbglVJyeo96AEmljM0LB1IBOeelS+fD/wA9F/OsrxXqUGh6PPq0tuZUto2cxpgFzwAv4kgZpPDGqNqq38N1YxWl5p90bW4jjk81N2xHBViqkgq69QOcigDQtZIRCA7LkE9al8232hd6YHQVxPivxofD+qJpkenWlzIbB70edctG8mHK+XGqxvuY9unUVRi+JkLa3/Z8mk2qH7ebQ24uibwBVDPIYvL27UBy3z8AE+1K4PQ9DWS2V2ZWjDN94jqfrSbrXcrfutyDCnAyv09K8/0X4jNrMFqNP0G3e6vlSa0ikujGGhaJ5dzkx5BwmAVDISeGOGxUT4v6PJZXWpR6XnToIiQ7yFJGlESSbMFNp/1gHDlhgtt280wsemGS2MgkLRlwMBu4H1oMluVZS0ZDdR61x1142W38HS65Lplok0WoR2LxNcMsaM8qJuZjGHUDeCQ0YPtggmkPiEzeG9Q12LRbK4stPneOa6hvs28iqqk+U5jDO25jHjaAGVgWGKLgd2i2KqFWO3VQ24AKAA3r9adO1rNE8cjIyupU844PXmuc0Xxdp2r+Mrvw9Z2gdLa0E5u96lHffseNQOu04y3TOR2NdR5cf/PNfyo6BcytF0jQ9Ht5oLCFUSdw8xklaVpCAANzOSTgAAZPFXkFigVUWBQhyoCgbT6ip/Lj/wCea/lR5cf/ADzX8qAIna1kVlfymVvvAgEH60skltImyQxsn91sEVJ5cf8AzzX8qPLj/wCea/lQAzzbffv3JuxjPfFI72sgIcxsCMEHByKk8uP/AJ5r+VHlx/8APNfyoAija0jj8uPykT+6oAH5Un+hed522Hzf7+0bvzqby4/+ea/lR5cf/PNfyoAiJsyXY+STIMOcD5h7+tCtaKVK+UCowCAOBUvlx/8APNfyo8uP/nmv5UAN8+H/AJ6L+dHnw/8APRfzp3lx/wDPNfyo8uP/AJ5r+VADfPh/56L+dHnw/wDPRfzp3lx/881/Kjy4/wDnmv5UAN8+H/nov50efD/z0X86d5cf/PNfyo8uP/nmv5UAN8+H/nov50efD/z0X86d5cf/ADzX8qPLj/55r+VADfPh/wCei/nR58P/AD0X86d5cf8AzzX8qPLj/wCea/lQA3z4f+ei/nR58P8Az0X86d5cf/PNfyo8uP8A55r+VADfPh/56L+dHnw/89F/OneXH/zzX8qPLj/55r+VADfPh/56L+dHnw/89F/OneXH/wA81/Kjy4/+ea/lQA3z4f8Anov50efD/wA9F/OneXH/AM81/Kjy4/8Anmv5UAN8+H/nov50efD/AM9F/OneXH/zzX8qPLj/AOea/lQA3z4f+ei/nR58P/PRfzp3lx/881/Kjy4/+ea/lQA3z4f+ei/nR58P/PRfzp3lx/8APNfyo8uP/nmv5UAN8+H/AJ6L+dHnw/8APRfzp3lx/wDPNfyo8uP/AJ5r+VADfPh/56L+dHnw/wDPRfzp3lx/881/Kjy4/wDnmv5UAN8+H/nov50efD/z0X86d5cf/PNfyo8uP/nmv5UAN8+H/nov50efD/z0X86d5cf/ADzX8qPLj/55r+VADfPh/wCei/nR58P/AD0X86d5cf8AzzX8qPLj/wCea/lQA3z4f+ei/nR58P8Az0X86d5cf/PNfyo8uP8A55r+VADfPh/56L+dHnw/89F/OneXH/zzX8qPLj/55r+VADfPh/56L+dHnw/89F/OneXH/wA81/Kjy4/+ea/lQA3z4f8Anov50efD/wA9F/OneXH/AM81/Kjy4/8Anmv5UAN8+H/nov50efD/AM9F/OneXH/zzX8qPLj/AOea/lQA3z4f+ei/nR58P/PRfzp3lx/881/Kjy4/+ea/lQA3z4f+ei/nR58P/PRfzp3lx/8APNfyo8uP/nmv5UAN8+H/AJ6L+dHnw/8APRfzp3lx/wDPNfyo8uP/AJ5r+VADfPh/56L+dHnw/wDPRfzp3lx/881/Kjy4/wDnmv5UAN8+H/nov50efD/z0X86d5cf/PNfyo8uP/nmv5UAMaeHaf3i9PWsytVo49p/dr09KyqAIbzRrHWolivBMphfzIpYJmikjYgqSrKQRlWIPqDUX/CEeHd6/wCi3AhRNkVuLqURRHy/L3Iu7Cts+XIwevck1Ne6hp+k6fcajql59ktIF3PJzwPoOT+FRXniTw7Z31xZ3WrPDLbqzSllcIu1A7LvxtLhSG2g7sHOKANXSdLs9LimS0Rw08hlmkdy7yvgDczHknCqPoBU9j/x7r9T/OqOj3mn6vatc2F1O6JI0UiurRvG46qyOAynkcEDqDUf2/TYL6z024vTHeXhfyIQTl9oLHoOOFJ59KALWs2VrqVudPvYRNbXCNHKhJG5SOenIpND0iz0e2kgsxKfNlM0sk0rSSSuQAWZmJJOAB9ABUksIWaJd8h3E8lulS/Zl/56S/8AfVAFSy060/tAat5Z+2eQbbfuOPL37sY6de9VrjwrolxC0clo3Oof2iGErBluM8sCDkZGQR0IJBGCRVXUvEGi6TMLbULm8SbyGuWWC1mmCRA4LsUUhRnucVqR3GnSRxyJqSMkm3YROMNuGRj60f1/XzAxk8A+G44RHHDdxsoRYpVvJRJDGqsqxo+7KoFdxtHHzGnP4B8KuWVtNPkMhUW4mcQqTGI96pnCvsAXcOfx5rR/tHRzaS3a6tE8MRlV2SYNho8+YOOpXByOvFS2t1p11YxX0GoB7aUKUk83AO4ZA578jjrQBQg8H6LEirtvJf8ASFuXMl3IxkmWRHWR8t8zAxoMnsNvTilufB+hT3V5cG3nja9kaS4WK5kRJCyBHyoOPmVV3cc4B681ZtNS0a71CTTrXWIJ7yLf5kEdwrOuwgNlRyMEgH61BPrWlQ6/Hockmp/bpFLoq2U7IVBUFvMCbMAsoJzgZ5oAl0/wv4e07Wf7YsNHs7W9+z/ZvNhiCfu927HHv361sVS32ezf9uXbuK584Y3en1p8S28qhoroupOAVkBBPpQBa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qKh+zL/wA9Jf8Avqj7Mv8Az0l/76oAmoqH7Mv/AD0l/wC+qPsy/wDPSX/vqgCaiofsy/8APSX/AL6o+zL/AM9Jf++qAJW+6fpWRWi1uu0/vJen96s6gCrruktr3hnVtFWcW7Xtq8AlK7gm4EZxkZrD8QfD2XV7m7ibVY4rCW7k1CJRATKly0PlcndgoOWxgE5xmuusvM3N5ZUcDO6rWLr+9F+RoHcy/CukXGlx6hPfXEU95qN2bqcwxlI1bYiBVBJOAsa9Tyc0260hr/U9D1IXAjGmTzSlNufM3xPHjOeMbs9+lauLr+9F+RqO1E/kjY0YXJ65oESz/wDHxB9T/KpqqSifzotzR7snbjNS4uv70X5GgDmb7wfp+teIE1fU/wB/ALBrP7NudQ2ZCxLbWAYEcbSCK53xD8LZNQ0u60+z1GytI7qa+lkYWQ3KZ33RkMCGzGOMAgH8AK9DtRP5I2NGFyeualxdf3ovyNC0A88g+Gs9vNf+XdaRLHemcZn08u9uJJZZd0fzDD5lIJ77EPbFVdQ+EqzGHydQt/JjhiiNoYpI4XK24hZyI3U7uARz0yPcem4uv70X5GjF1/ei/I0dLAcJ4f8AAV54d8TPrOmTaZIZGkRhJbMr+VJLEz/PuJLAI4Gc5yue+em1nQW1HVvtv2x4FOmXNj+7GHXzWjO9W7EbP1rVxdf3ovyNGLr+9F+RoaurMFozy63+D8Y05raa8s9/2K4tQwhlcFpIBEspEkjYYYJ+XHpnvXQeHvCMmn/EC71JIVt9IhtY/ssACBWu2QJLMoU/KPLSJecHO/1yexxdf3ovyNGLr+9F+Rp31DoTUVDi6/vRfkaMXX96L8jS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aiocXX96L8jRi6/vRfkaAJqKhxdf3ovyNGLr+9F+RoAmoqHF1/ei/I0Yuv70X5GgCVvun6VkVosLrafmi6ehrOoAxvGWmnVdFa0XTnvGZjsYIsggYowWQxMyiTBOACeCQ3bI8/l8J+OMX/nWM1xqU9s8YnEybY4Gs0jCpNkOziUH5G+Q8twfmr2Gyk8tm+RmyB90VZ+0H/nhL/3zRbcdzmfhbp2oaZoN3b31u1ujX0slsjRrFiJsEYiUsIhu3AKCfXjOK6ex/wCPdfqf50n2g/8APCX8qjtZisIXypG5PIFAiWf/AI+IPqf5VNVSWYtNE3lSDBPBHWpPtB/54S/980AcR4s0XxRe+KdA1PQ74RW9olx5kbfc3lDt3c8gnA6GqHhfSfEU1p4rk1aDXmlv9OtoVM00EczSiOQSiFkO1QGb5ScDJ9K9CtpikIXypG5PIFSfaD/zwl/75pW0aHc8cPh7xvYvCNDsUhRbhSLuGzitZQCm1y0JZow2P40C7s8r8oJ9ngTy4UjMjyFVC73OWbHc+9R/aD/zwl/75o+0H/nhL/3zVXET0VB9oP8Azwl/75o+0H/nhL/3zSAnoqD7Qf8AnhL/AN80faD/AM8Jf++aAJ6Kg+0H/nhL/wB80faD/wA8Jf8AvmgCeioPtB/54S/980faD/zwl/75oAnoqD7Qf+eEv/fNH2g/88Jf++aAJ6Kg+0H/AJ4S/wDfNH2g/wDPCX/vmgCeioPtB/54S/8AfNH2g/8APCX/AL5oAnoqD7Qf+eEv/fNH2g/88Jf++aAJ6Kg+0H/nhL/3zR9oP/PCX/vmgCeioPtB/wCeEv8A3zR9oP8Azwl/75oAnoqD7Qf+eEv/AHzR9oP/ADwl/wC+aAJ6Kg+0H/nhL/3zR9oP/PCX/vmgCeioPtB/54S/980faD/zwl/75oAnoqD7Qf8AnhL/AN80faD/AM8Jf++aAJ6Kg+0H/nhL/wB80faD/wA8Jf8AvmgCeioPtB/54S/980faD/zwl/75oAnoqD7Qf+eEv/fNH2g/88Jf++aAJ6Kg+0H/AJ4S/wDfNH2g/wDPCX/vmgCeioPtB/54S/8AfNH2g/8APCX/AL5oAnoqD7Qf+eEv/fNH2g/88Jf++aAJ6Kg+0H/nhL/3zR9oP/PCX/vmgCeioPtB/wCeEv8A3zR9oP8Azwl/75oAnoqD7Qf+eEv/AHzR9oP/ADwl/wC+aAJ6Kg+0H/nhL/3zR9oP/PCX/vmgCeioPtB/54S/980faD/zwl/75oAnoqD7Qf8AnhL/AN80faD/AM8Jf++aAJ6Kg+0H/nhL/wB80faD/wA8Jf8AvmgCeioPtB/54S/980faD/zwl/75oAnoqD7Qf+eEv/fNH2g/88Jf++aAJ6Kg+0H/AJ4S/wDfNH2g/wDPCX/vmgCeioPtB/54S/8AfNH2g/8APCX/AL5oAnoqD7Qf+eEv/fNH2g/88Jf++aAJ6Kg+0H/nhL/3zR9oP/PCX/vmgCeioPtB/wCeEv8A3zR9oP8Azwl/75oAmb7p+lZFaLXBwf3Mv5VnUAZHi6+urHSGksdTFjdMT5SgRBrhgjMI1aX5F5GSTnhSBgnI4GT4j+JfIvr550tysDx21sYVOX+xpMsrRkeYi72Pzlio4Ur/ABV65aiFg6TqjIccOAQcH3qyRZmYzFYDKU2FyBuK+mfT2o7jOd+GesX2saNetqMxmmtb6W3DkxsxQBWXc0X7tmw3JTjt1BrpLH/j3X6n+dJB9lghWGDyYo1+6iAAD6AU20kjWABnUHJ4J96BD5/+PiD6n+VTVWmkjM8JDqQCc89Km86L/nov50AcL4r8S69ovijQrOx01rrTbhLiS6KAF22KWwvuMZ981FrPjDUpfhlqOv2k+mwXaLA0RsrtJzEsjJw+9QqvhiOcjvXcWrQiJS5TcpOM9RQsWnrC8CxWwikJLoEG1iepI70dwOAu/Gup6PYjyYX1SU215eSNfXtuGSO3SNiqm2Qqd284zyCOeKyPF3xT1KGFE0+CytfOlfZ/pAe6jWK5hibzIimF3iQlTk4G085r1S3t9Mt0KQW9pEpzkJGqg569KoWvh/w/baxNq8durXkwZWklmeQKGIJCqxIUEqvQDoKAOBj+JOrXiWVja29vbX73VkqmWTeLiOSWNHbcqFBnfyAQynjaOta3iLxnr3/CBWGu6LpSNdzalHaTxht6ri68l8E4yGIIHGRuHeu6SOxR2dI7dWYgsQoBJHTP0p4a22bP3W3OccYznOfzpsOhzWg+KLnVZtRRo9Ptvs3nosP2rddK8TbCzxbeFJ5ByeCvrXCeE/iH4g26THcSHUp9UsrJkW5ltwqzSyIjsGt1OxBvBCuNx7Hg168os1meZVgWWQAO4A3MB0ye9Mt7fTbcEW8FrCGYMdiKuSOh470lvcGeUeHvilrLWs4voNKdkh8+KS4uvJ3IsCSOrEJguxfCgADCt6c6n/Cz9QNv9qXw7H5U32oW0ZvNs2YJo423qygAkSZCgk5XbySK9EaHTm+9DbNyp5Rf4en5ZOKdItlIpWRIHU5yGUEHPX86AOH8TeMtY/4QfR9e8N2Md297fW8MoAbCq06xsuHCsCTleQCM/jVvw94hu9S8XajZW2qQX1pZxTLd4jRBBcBl2wx4O5ii7hITkbtoGDlR14a1Eaxjygi42rxgY6YFRRQ6dDO9xFDaxzPndIqKGbPXJ6mlbcDzbw58StQn8K29/dw6XJMsNtFIJrzyZZJpEhJmMYQhYR5uSwPAUnFQ6X8TNWWCVbqLR7mVNTNvv+27FlWS+e2QQYT97sCgt0PIHU5r1DytP3FvKttxj8snYMlP7v09qzb/AMPeHr6+tLy5tlaS0KtCizMsSlW3KfLB2khuckdQPSqvqLoJ8PtWvNd8FaTrGoC1F3d2yyzC2JMYY9QM8/h2Oa3ahia2iTZGYkXJOFwBk8mn+dF/z0X86TG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PopnnRf8APRfzo86L/nov50AOb7p+lZFajTRbT+8Xp61l0AUdf1aTRNIn1JLGG6jhBaZprgQxxIFJLFiCewAABySOgyRkal45ayuI3/sCGayfTP7SZ0uv30UbACNXQptDO52jDn7rHtXRyabBqQVZpLiJom3o8EzRsCQVPIPIIJGDn16gGmReEdAitLyzjsQtvd2kVnJGHbAhiUrGq8/LjcenOTnrSAf4Z1MatHfR3FhHaXlhdG1uYlk8xA4VXBVsDIKup6DuK0bOONoAWRScnqPeoNC0i00e1lhtTM7TStNNLNIXklkIALMx6nAA+gAq1Y/8e6/U/wA6YDJo4xPCAigEnPHXipvKi/55p+VMn/4+IPqf5VNQBwPi/wAdW3hjUDZTWdlKEsGvmae98l5FDldkS7DvfjoSo5HNaaeOPCT6jdabHd+beWyuZIYoGdiUwHVdoO5lLDIHTn0NTan4T03XJWu7qa+ieW1aznWC4aNZoSxJRgP948jB561DL8PvDbwXVssNzDa3J3tbR3DLEr7lbcq9M7lBwcjrxyci2B7i2fjfwreIslrPJMmGaZktJGW2CuyEykLiMbkcZbH3SegzUMvj/wAJxKPMe7WQoZPJ/s6bzPLCb/M27c7NuTu6cHuMVNaeAPD1oHW3W9iSbeLpFu3C3Qd2crIM/MNzuccfeI6cUsHgHw7HKZnju55zA9sZprp3fymTy9mSegUnH1J6kmjoNWuUNe+IWhWelXF3pVtJq8kN1FaFYonEYkkdV+ZwhwBuBPBPoDVeT4oeFPsUTQSw3F86wZtkJADSGPcocqASokDEYBwD7402+Hfhdrs3UlrO8xWJA7TtkLGysq56kAovBzjoMA4otvh34Zt7c2sMF0lofLJtxcv5ZZChDEZ5P7tc9jycZJponUTTPG2h395qgigmSx07To9Qe8lgaNZInMvzIGUblxESGGQc1T0zxsl74hl0l7DSrN4XhV47nUdtwfMhSX5YxGQ2A+PvDJBrWsPBOh2cF/bxrdyQ31ktg8c1y8ipbrv2xoCflUeY36egpNN8Iw2cxuTq2pG4l8o3XlzFI7h0jWMMU5xlUUHBpD6la28e+FLmBJbd7qQyJHJDENPm82WORWdZETbuZSqOcgfwmq2m/EXwzdWovJllt7SS7Fvbzm3co4YR7GY7fk3GVRhuaXWfh7ZSWtoNDuTpl3a28NrFcEyOyQxJIiqpDqQcStk5Oe/YiOx+FXhS2tLaForuRoYo43c3DAy7NhBPPHManjGe+RTVru4PbQu23jzwpchfIkuZHk2GCIWEu+cMXAMa7cuP3b5I6bSTSeE/GWna5o0moy2D2QSxh1AxsNxMEisVboDnKOCMfw+9T/8ACCeH1FqYY7q3ls4Uhtporl1kiVWcjBz1/eOD6hiKseGPCthoLzC2Z5IjbQ2cKSEt5cEQbapYkliWdySeu72o6A9zmtA+KXh7VGsnaxuba3urL7UZzCzpD+98vDkLhRkj5jgc1a8ReO7XR/FU+iyWFkwg+ybt94Enk89yg8uMphtpHOWFX3+H3hpjahbe5iit7cWvlR3LqksQffsdQcMNwB5+nQkVZ1nwbpGrajdXl496ReJFHd26XDLFOsZJUMo+p6Yz3pdgKsXjrwpKqOk0/lseZDZShEXf5YdjtwqFwVDHAJU9gTSnxx4X+1z2W65N7E6p9lFjL5z7t+0qm3JGI5DnHRSakfwH4daKCHyblYY4xE8S3LhZ4xIZFSQZ+YB2Yj6kdDiq1l8N/DNk6y2iXsFxGEWGeO6cSRBS+Apz6SyAk5JDHJPFAMSx8XLqWk+HbjTdHWS9161N1BbzTeWkUaqrMXfaTxvUYCkknoOTRY+NLE6w2latpF1pdwqW27zI/MVZJnlRULICBlovlOfm3DpWn/wiWkJpGl6bb/arZdKjEdlPFcMJol27SN+ctkdd2c8HqAagXwN4cEEkP2WYrKYGkJuHLO0MjSIxbOSd7sSepzzQ/IFtqYGu/FLw3p0ipDbtKUcLdCdTbm2UlMMwdehDE/8AATWzD468Hy6lZaeuoILi9EZgVoWXPmEiPORxvwdueowe4qnF8K/BqoqSWM06hI49ss7MpRD8qlehAwB0575rT03wToWm38N5Yrd27RBV2JcvsZULFFYZ5C7iAPQAcgAU9Lh0MvxJ44s9L1VLGGzsGBvWsmuLy8+zxLKsHnMMhGPAKjpySfSri+NvDcMsdvf3EMM+xDLJEjyW0ZdC6jztgXlVYjOOlS3Xg2xuNWmv/tl3bu139siNtIY2imaIRSHPcMoXgjg5Pfhb7wRot7b3CXSzXUtw0bySXEhfe8aMiFhkAjDHI4zU62HoUE+IGgS6uunw2d8223kmnLWUqSR7fKKgRldzbhKDkcDBz7TWvj/wfcmLybt2STYGk+ySeXEXkeJQ7bcITJG68nqPcVm6b8LdNJuLjXr+61S9lZNsokkQRKoi2gBnbPMKHkkdeOTnYs/AHhi1tpraOzlaKaSKWRXndtzRzvOucnp5kjkjuDjpVPyEilp3j3SL/XhYW+n3AtWa2VLuWFowxuBKYyFZQSp8rAb1ce9SyePPD0PifVdBuI5Em06KFmYQl/NeRygRVAyW3BQAOu72qW08B6VZ31tPbz3hjhlgdo552lyIA4gQFj8qoZCeOSQMn10tT8LaLqFxd3M9sVuLpYQ80blHUwuXjZSOjBmznvxmkwMvxP4utdIttGmjs7dRqk7wq2oytZLEVjdzv3RswPyEAbe9OTxt4chlit7+4ghnKRtLJCjy20fmKzJ++2BcMFbGcdPpWhf+GbO8ttOjkvdSWbT5GkguVum87cysrEsc5yGIwePTGBVa98E6LeQXC3az3cs5iaSS4lL72iDBCw4BA3HI4zQNWM9PiBoEurpYQWd6/wC4knmLWUqPGAIyuIyu5gwkByOBg59prXx94PuWiEN27K5QNJ9kk2RF5XhUSNtwhMkbryeo9xWZpnws00/aJ9ev7nVLuXYEkEkiCJUEe0AM7E8xqeSR7cnOzZ+APDNrbzQR2kpjnkiklDzs25o7h7hep/56SOSO4OOnFN+QkR6P4z0bVLrVRBaXC2mn2cF4biS3ZPOjl8zBRWUEjEeQeh3e1ReFPHmgeIdO025tre5Et9GsnkpavKYQW2guVXCruyMnA4Poa1vDvhXSdCkuHs/tUnnwRW5W4uGlCxRbvLjUMThRvb8+c1FZ+D9GsXsW08XVl9jhSBRb3DIJY1bcqyYPzAEn8yOhNGlwZTv/ABSIdUuoLfSYJrOzvIrK4mku0icyuqsREjDD7VdScsp64DEVGnxE8FNNaxNqAja7IEPmWzpkM/lq3I4UuCoPQkH0rQ1bwdoup3k9xcR3AW6dJLuCOdliuHQAKzqOpAVRkYyAAcgVHD4I0GCazltkurd7WJYAY7l18yNXLqrnOSAzMfX5iOhxSQFX/hOvDj6zbaPDDeS3s12lqYvsbq0W9ZWV2DAYQ+S/PtWY3xG02HxDdadeWdlFBbXs9pIy3e+4URRNK0rQ7BhMKejE9OK1dJ+HfhnS7q3urOG6Sa2aJoX+0Mdoj8zYvoRiaQHPJDck8U++8A6DfTXRvPt00FzcPdPbNct5QmdSpcKOhwTjsDzij+vy/wCCBRsfiHoV1q09gNP1DEcTzLIllI2UVYD8y7Qyk+euBg8ckjOKSH4k+E5ZpAkjyxeXvjMNtLI7bfM8wFAny7PKbPPY/jc1D4d+Gb6ZppYLlZGILMlwwzgQgZHQ4+zxHB4yvuaNP+HXhaxnaa3tJxIyyqxa4c5Enmb+p7+a/wBM+woe2gLzH674y0LSdT0CykXzRrb4glRflVfLZwx9jgD8c0/RPGHhvXbS/n0KX+0nsoPPaGGI75EIYoUBxuDbWA9SK0m8PaSyaUklorjShi0387R5Zj5z1+Vj1+tV9E8K6TpGm3Gm2n2v7HNF5Iie5ciKMAgInOVABPI56c8Ch9bAvMxPD/j3S9R0y61C4tYFitzGGFlIbp0LgnZJGEWSJhjncoHIwTVbT/ih4YutRnhOxbXMYtZ1DObrzER02oF4yH7nPHStm98CaFeypcXhvbi6jaMpcy3BaQBA4Vc9wPMfrnls9QCKVv8AC/whb2strb2lwkUsKQOpuGcNGqqoUhiQwwi9QemevNNbh0Fh+IHh1bnU4dQhnsVsbloBLJbPslIiSTg7cbtr52dRg+hxcuvGvhW31SbTZLh/Pgk8ufbaSFIjvVMswXAG51Gc45+tV4/hv4VWOaH7PdtbSZP2d7uRo0cxLFvUE8NsUDP1PUk0678BaX/Z+sR2LyR3urW0lvPc3LNNkP8AeYruHPcYIwaQy5f+JNLhsrW4tIhdm6uZbeFQuzcYg5kOSOgEb898DHWsXw78QNM1DRrfVb2PTY4blYBFDYXT3k4km+5GyLENp7dTzW3J4TsBpOi6dbs0SaPtWBiNxZPKaJ1bp95Gbn1we1M0/wAG6baW1latd6lc21i8L2sU90WWIxfcx346c5oW4uhmat8RvCtnpEmoQefdgQl0CWkgUybGZYnfbiNyEPDYx36jNmXx14Xt7g2t208F1sRhCbOQtJukSMbML8/zyIuRx8wPTmsvUPhbp11fRxJeyW+jb/MnsYzIGnfa65Z9+D9/rtz8oGeBjTt/hx4WgvkvI7a48yOUyx5uHIVjNHMe/P7yJDznpjpxTQPyIb/4gaAkdqNOtri/nuLqC2MYtpEEDSzmECViuIyHVxg8/Kfanaz480PS/CumeILi1l8q/uIrcRhPmjdpBG4Puh3Z9dtWZPAWg/aPtFut1BL9pF0wS5cRyzLM06NIoPzBZHYgehx0AxdtPC2lx+HbLRbqP7XFaypPvcYLzLJ5pc49X5I6c46UugMjsNdS48THRJtL8h2t3uY2EiuRErhA0ij7m/OV5OQrZwQRVO28deFrqykvLc3ckaRRzDGnygtFJu2SAFeUJRhu6cfStLQvDNho2q6hqNnPetLqErTXCyzl1Zz3GeQABgDOFHAAFZ03w98MyR2S/Z7hDYwwwW7LO2VSLzNo54P+tfk88+oFHQO5N4O8Uaf4pu9S/s20JsLQwCG7ZSBc+bCsoKgqPl2uvOc89Bxno/Ki/wCeaflWX4W8N6T4Zs3tNIheKFxGCHlZ+I41iXknsqKPwzWvTdugkM8qL/nmn5UeVF/zzT8qfRSGM8qL/nmn5UeVF/zzT8qfRQAzyov+eaflR5UX/PNPyp9FADPKi/55p+VHlRf880/Kn0UAM8qL/nmn5UeVF/zzT8qfRQAzyov+eaflR5UX/PNPyp9FADPKi/55p+VHlRf880/Kn0UAM8qL/nmn5UeVF/zzT8qfRQAzyov+eaflR5UX/PNPyp9FAEbRR7T+7Xp6Vl1rt90/SsigCC+1TTtJhE+pXUkCO2xPLRnZ2wWICqCTgKSeOACTUNz4p8OW17Ha3GqXETSwtPFI0EohkjVQzOsu3YwAI5B7gdTTtY0261bTZrG3mhSOUFLhJN48yMqQQGRlZDkg5B5xjvkUbPwrqunR3NxY6rbS6lHo8Gm6dPc22VgKA7nZVIzuYqSBj7ijtSGdBplzZalbtNZXkkqo5jccqyOOqspAKnpwQDzU1rDvhDeZIvJ4BrO8FaPPomim1u2jlu3laa4nV2dp5G6yMSB8x9AAAAAAAAK1rH/j3X6n+dMRFLDiaJfMkOSeSelS/Z/+m0v/AH1RP/x8QfU/yqagDn7rW9LsLyLT7m4vTdyRmZYba1mmITdt3Hy1bAzxzitfbD83+lN8v3vn+79fSsCTwvDqHiqDX7i4mCQ2RtkiinkiO7zd+4lGG4dsHNct/wAKvvLjxH/aeoalYSxNciSaFLQKtwoulnXcowucArzuznJJyRQulwfU9CWexaeW3XUkMsKo0iCYbkDZ2kjtnBx64qfyo9xX7Q+4YyN/NeXP8J7yNZYbe+0owThVlElkN21TcbFVjnaFWZcYwfkxkA02b4b61pmlX0tnfre3f9nxJbokYLveRrF5U2+Q5QB4gzKH2sP4c9RAeha7q2k6Glu2p6hLD9plMUKqrSM7AEkBVBPABJPQd6l1O/0zTIfNvtSEIyVAMmWYhSxCqOSdoJwBnArkvEXw5OreGtD0z7Zbpc6csrSXEkO8vLLGwdweoJdi1Zes/Cy61DSYrITaIk0EshS9NmTPOHjmQvK2eXHmg8dweRnAAR6YUi+bN0w2/e/edPrVfUbqw0+COe91AwRyypEjM/DO7BVA+pIH41wafC+V9QtJbu9sJILW5EsgFqd1+vn+bm4ycM4xtB5HzMe+Bo3vw5tr/wAFaT4cvroONNvEuEdF2rsWffsA7fL8o9P0o6AdoscbMyrcuWXqA/IrK0vXNF1K7a1s9SlkkCNIpKOiyIpwzIzAK6gkAlSQMj1rE8NeCb7S/HU3iOfULV0eK6h8uG3EZkWWWN0LYwCUCbcnJOc5HSqD/Dq92XCQahbWkUnzS2kPm/Y7txMkmZIGcrGDsKsI8ZDnPAxR2A7iGezmnmhjvJC8LKr5JAywyuCRg5B7Zqby48sPtL5UZb5+g968y1P4U3V/eyXcl1psUcpbOn28csNtGGjRNy7GB3Ls4PH3m+7Vuf4YNuWa3vbMTeddTTb7clbsSXcdwkcxzlkAjKHJP3ifUEA9CEcbFVFy5LDcoD9R61nWWsaPe6pe6ba6lJJc2JxcjDBIzxxvI2kjIyASRnmuW0z4eS2/i+316aSwVUaORYLdZYktiiMvlxKGxsOcnPGS3ByMVrr4Yy/8JJe61b3OmyLcXjXTWc9qfJnLH7suD82M5Bx94KaFuD2O4iv9Mmv5bGLUvMuIQTKqvkR425DHoD8y8E5wc1c8uPcF+0vuIyBv5NeZD4V3UeuTanDcaMsbSrP9jWzKwTNiIFHXP3AYiV64ODzjm74f+GTaXfW182oW8tzDfQXKyi3KskaI6tChzlU+fAHZVAOaa2QdztorvT5L+5sI9Rzc2qK88fmcxq2dpP12n8qdd3FlavaJcXrobyUQ2/zZ8x9rNgY/2VY/hXH638OVuNZ13WNPuoI7rVVtlZbiESJiOQu4IIIG7gA4O3Geal0/wA0XhjQtDutRMiaXqkt6zRNJEWRjPtjVlYMu3zgM56L05xSQM6uxuLG+8/7LfNL9nmaCXDEbZF+8vPpmpwkRbaLpic4wJO9eeT/DO7ja/Sx1aNYr1plbzxJIyI86SjDFiWbKEcnvntiiP4VQxRKbe8tra6CW4+1Q2+2VXSaZ5HBzncyyhc/7PORxR0Qdz0MJERkXTHnb/rO/pQscbLuW5cjnkP6da82h+FU0lwJri/sLULZSWqR2VqVSNzD5a3Kgt/reck+yjPGadL8NNSZb6W3v9LspL2zuLJra3tmW2gSWGOMyIuc78xAnoDnHbJYHozrDGkjvdMqxgtITJwoxnJ9KoaHq2ka1pq6jp2oyS2rkhZHDR7uAcgOASMEHPTFYHh7wPc6Zea6ZL63ks9ThkjEHk7sM5JLFm+bHJyhZlySRtHFY/h34XTaOYkM2kX8GxIjHdWZZbcKEBeJc4DHac/RfTBXcDvdNvtN1KEzWOo+fFvCCRX+VyVDDaejDDA5GRVsRxndi5c7fvYfp9a8q0n4R31jp32P+0tNYNCLdT9lb/RQEhUTQc/LL+6zn1I5456fwd4DTQLzzvtEDrJYy2tz5cWxpmedpA7HPJAYrz/8AWoA6TT7vT9QtvtNnqImh814d6ycb1Yqy/UEEfhVe71jRbTWTo1zqwi1AWbX32dnO8wKdrSDjkA9cVwOo/CKQ+Gf7D0zUraCF2vXd5bcM6PM+Y3RvvAoOCAVyec8YroPG3gOTxFe3GoR6kLK+GmpbWNysW5reZWkO/r8yMshVl7qTz0IWtgR1VnJa3dtDc2140kU0SyxsH+8jDKnHvmnz+RBG0kt06Kqljl+wGT+QrzuL4WzMi291qNr5aox+0xQEXLMbcRKhYn/VowEij1VOOMlknwrupby1vLrVoru5aBDdysJI8XIkeV5o1RhgO0mNpPAVQSw4py8gj5nolhLaX9pDd2d400E0Syxsr/eRhlT+INZ03iHw9DC0z60CiyyQttYsQ0f+syAM4XBJPQDnNYXgHwJeeGdWa4bUYJbZrJbeSJYcl3CxjeGbLIPkOVDFTkHC45pL8Ob7TNHudJ0HULeOz1DUJrjUY5d6tPAxJWEOvKDnDEDJHAIzmm99BLzO2W905r37Euo5n+zrc7Q/HlMSofPTBIpdWvNO0mwuL/UNQNvb28fmSuz52r9ByfYDrXM+KfBM+qa7Z6tBJp5S1tooRp9zAXt5dhk4cD+EeZkccFAa5DUvhvqura69jNpmmxWS+e7ag9smX3pGFiUByTGpUhVIGAo9OTQZ6zp8tpqFot1Y3xuIGJAdHyMgkEexBBBHYjFWPs//AE2l/wC+qyvBOhDw5obaWv2byxd3E0fkR7BtklaQAj1G7H4Vt0gIfs//AE2l/wC+qPs//TaX/vqpqKAIfs//AE2l/wC+qPs//TaX/vqpqKAIfs//AE2l/wC+qPs//TaX/vqpqKAIfs//AE2l/wC+qPs//TaX/vqpqKAIfs//AE2l/wC+qPs//TaX/vqpqKAIfs//AE2l/wC+qPs//TaX/vqpqKAIfs//AE2l/wC+qPs//TaX/vqpqKAIfs//AE2l/wC+qPs//TaX/vqpqKAIfs//AE2l/wC+qPs//TaX/vqpqKAIfs//AE2l/wC+qPs//TaX/vqpqKAIfs//AE2l/wC+qPs//TaX/vqpqKAIfs//AE2l/wC+qPs//TaX/vqpqKAIfs//AE2l/wC+qPs//TaX/vqpqKAIfs//AE2l/wC+qPs//TaX/vqpqKAIfs//AE2l/wC+qPs//TaX/vqpqKAIfs//AE2l/wC+qPs//TaX/vqpqKAIfs//AE2l/wC+qPs//TaX/vqpqKAIfs//AE2l/wC+qPs//TaX/vqpqKAIGt/lP72Xp/erOrXb7p+lZFAFiy83c3l7c4Gd1Wf9K/6ZfrXKeM9POpaI1qtjLdMzHYyp5iwOUYLI0W9fMAJ4GeCQ3bIxrLwxrsmpjV002ys9asdFhgtri4cMst5IuJpJJFBaTYqqoJBGWb1oA9E/0r/pl+tR2v2jyR5fl7cnrmue+FGnavpPg8WGtRPHcx3t2VMl01w7xtcOyszlQSSDnp0x06DprH/j3X6n+dAEUv2jzot3l7snbjNSf6V/0y/Wln/4+IPqf5VNQBUtftHkjy/L25PXNSf6V/0y/WuC+IOj+KfENzZWegyRWUWnRtfx3MxbZJdhsQoApBIXDFgeDvWsnVbr4jarpiRiz1jTnM0s84gEQdIvOheKNW53ER+aDjrgg9RQtQZ6n/pX/TL9aP8ASv8Apl+teWaJbePdI0zTbMtqxsGhR70xxwyXFufNlysQI5OPKznccZI5p3m/FNdFnvLiS8+2rdRJFaJFCBJB5AJO5VbY5c8thlDAjAU5ANrWx6j/AKV/0y/Wj/Sv+mX61x3irTPE+oeIvCWoWdzPa2ts7PqECspIzC+QSBg8nbx3OR61h2Gnavf+BvFjW+k6nplxe2Yis9Ml3B49qsAxdjh5nzl2BxwoycbidxI9N/0r/pl+tH+lf9Mv1rza/ufiAmlSSWx1dtSS5PnwG3hFuyZkwkMgVmAI2HcVccAHGWxe8FWni2y18S3iXiWN7fX0tzBMY2WEHYYiCvPJ3jg49hxTSuDO7/0r/pl+tH+lf9Mv1qeikBB/pX/TL9aP9K/6ZfrU9FAEH+lf9Mv1o/0r/pl+tT0UAQf6V/0y/Wj/AEr/AKZfrU9FAEH+lf8ATL9aP9K/6ZfrU9FAEH+lf9Mv1o/0r/pl+tT0UAQf6V/0y/Wj/Sv+mX61PRQBB/pX/TL9aP8ASv8Apl+tT0UAQf6V/wBMv1o/0r/pl+tT0UAQf6V/0y/Wj/Sv+mX61PRQBB/pX/TL9aP9K/6ZfrU9FAEH+lf9Mv1o/wBK/wCmX61PRQBB/pX/AEy/Wj/Sv+mX61PRQBB/pX/TL9aP9K/6ZfrU9FAEH+lf9Mv1o/0r/pl+tT0UAQf6V/0y/Wj/AEr/AKZfrU9FAEH+lf8ATL9aP9K/6ZfrU9FAEH+lf9Mv1o/0r/pl+tT0UAQf6V/0y/Wj/Sv+mX61PRQBB/pX/TL9aP8ASv8Apl+tT0UAQf6V/wBMv1o/0r/pl+tT0UAQf6V/0y/Wj/Sv+mX61PRQBB/pX/TL9aP9K/6ZfrU9FAEH+lf9Mv1o/wBK/wCmX61PRQBB/pX/AEy/Wj/Sv+mX61PRQBB/pX/TL9aP9K/6ZfrU9FAEH+lf9Mv1o/0r/pl+tT0UAQf6V/0y/Wj/AEr/AKZfrU9FAEH+lf8ATL9aP9K/6ZfrU9FAEH+lf9Mv1o/0r/pl+tT0UAQf6V/0y/Wj/Sv+mX61PRQBB/pX/TL9aP8ASv8Apl+tT0UAQN9q2n/VfrWdWu33T9KyKALFlJ5bN8jNkD7ozVn7R/0xl/75rmPFl7eWOks+n6itndMW8pNsW+4ZUZhGhlIRTxkk5+UNjB5HNXXiTxJdR3Go6VrMaJbeHk1C4huY4o4EuZ4z5KBnUMigq7tvY8bR0JpXHY9M+0f9MZf++ajtZtkIXy5G5PIFZHgPVJdS0u5W5nnnubO6a3mkkaJwzBVb5WiVVZcMOwIOQeRW5Y/8e6/U/wA6YiKWbdNE3lyDBPBHWpPtH/TGX/vmln/4+IPqf5VNQBUtZtkIXy5G5PIFSfaP+mMv/fNee+K/GOreHfG9raIsc2ky6Ycw7Pn+2SSssHzf3WZfLx6uprnW+LGr2Pgq1F0tnd6s9iUuLuIlRFdGGWRWMZTZt/djgMTg9KOlw62PZPtH/TGX/vmj7R/0xl/75rzi3+KF7LBdzR+GZZIoGeNG+1IruyTLE5Mf3u5YBQxIGMZIB0PFPjTVI/DPhzWfDtjFepqd5bxy7S5VUdgCoygPOSOQCPSgVzt/tH/TGX/vmj7R/wBMZf8AvmuP0fxFqF7q+tpa6jbahY2NvN5k6RBEjuVY4ij5JcKoIcnI3AAEcquToXxIvrjw3Z309npzySfZ7YmW+8qRp38pTI0ew7IsyZ3Ak4xx8woWoz0b7R/0xl/75o+0f9MZf++a8u0n4naqdO/0iy0u4uVvzbO32/YrGS8lgj8kBD5qqEGTwTzxnNegeCdTuta8HaPrF6lulze2UVxKsDFowzoCQpPOOaAejsaP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H2j/pjL/3zR9o/wCmMv8A3zU9FAEDXHyn9zL/AN81nVrt90/SsigCa3jt5VeO5SKSM4O2QAgkH0NXCLUmTIhPmDD9PmGMc+tc/r+rNomkzal9hjuo4QWmaW4WGOFApJZmb6YAAOSR0GSKkXia8utctNOsfD9vMl1p/wDaCSPebGijIGzzV8s7SzEqMFvuse1AHVWyWdrbrb2qwQQoMLHGAqr9AOKbZyRrAAzqDk9T71k+CdWbxFoQ1WbS47JJJZFg2y+as0atgSqdqna2CRkcjB71rWccbQAsik5PJHvQATSRmeEh1IBOeelTebF/z0T86hmjjE8ICKASc8dam8mL/nmn5UAVrZbVow0iwl89WAzwcj9eaa1jpLSeY1nZF9mzcYlzt9M46e1ZOo+J/DejXltp+rX8MF3cYKIyE4Vn2KWIGFBbgE4GagtvHHhG6jV7e5llLiNoo1sJvMmV921o02bnH7t+VBA2nPSgDeex0mRpmezsmacATExKTIB0Dcc496nAtfLSPEOxMbFwMLjpgdsVX0e707V9KtdU09lmtLuJZoZPLK7kYZBwQCOOxGat+TF/zzT8qAKltY6TbTSz21nZQyy5EjxxKrPk5OSBzzSmy0ktIxtLItJGInPlrlkHRT6j26Va8mL/AJ5p+VHkxf8APNPyoAw7vwx4cutUs9RmtU82yKtbospWJGUllIjB25BOc4649BWzALW3iWGAQxRr91EwoH0Ap/kxf880/KjyYv8Anmn5UAHmxf8APRPzo82L/non50eTF/zzT8qPJi/55p+VAB5sX/PRPzo82L/non50eTF/zzT8qPJi/wCeaflQAebF/wA9E/OjzYv+eifnR5MX/PNPyo8mL/nmn5UAHmxf89E/OjzYv+eifnR5MX/PNPyo8mL/AJ5p+VAB5sX/AD0T86PNi/56J+dHkxf880/KjyYv+eaflQAebF/z0T86PNi/56J+dHkxf880/KjyYv8Anmn5UAHmxf8APRPzo82L/non50eTF/zzT8qPJi/55p+VAB5sX/PRPzo82L/non50eTF/zzT8qPJi/wCeaflQAebF/wA9E/OjzYv+eifnR5MX/PNPyo8mL/nmn5UAHmxf89E/OjzYv+eifnR5MX/PNPyo8mL/AJ5p+VAB5sX/AD0T86PNi/56J+dHkxf880/KjyYv+eaflQAebF/z0T86PNi/56J+dHkxf880/KjyYv8Anmn5UAHmxf8APRPzo82L/non50eTF/zzT8qPJi/55p+VAB5sX/PRPzo82L/non50eTF/zzT8qPJi/wCeaflQAebF/wA9E/OjzYv+eifnR5MX/PNPyo8mL/nmn5UAHmxf89E/OjzYv+eifnR5MX/PNPyo8mL/AJ5p+VAB5sX/AD0T86PNi/56J+dHkxf880/KjyYv+eaflQAebF/z0T86PNi/56J+dHkxf880/KjyYv8Anmn5UAHmxf8APRPzo82L/non50eTF/zzT8qPJi/55p+VAB5sX/PRPzo82L/non50eTF/zzT8qPJi/wCeaflQAebF/wA9E/OjzYv+eifnR5MX/PNPyo8mL/nmn5UAHmxf89E/OjzYv+eifnR5MX/PNPyo8mL/AJ5p+VAB5sX/AD0T86PNi/56J+dHkxf880/KjyYv+eaflQAebF/z0T86PNi/56J+dHkxf880/KjyYv8Anmn5UAHmxf8APRPzo82L/non50eTF/zzT8qPJi/55p+VAB5sX/PRPzo82L/non50eTF/zzT8qPJi/wCeaflQAebF/wA9E/OjzYv+eifnR5MX/PNPyo8mL/nmn5UAHmxf89E/OjzYv+eifnR5MX/PNPyo8mL/AJ5p+VAB5sX/AD0T86PNi/56J+dHkxf880/KjyYv+eaflQAebF/z0T86PNi/56J+dHkxf880/KjyYv8Anmn5UAHmxf8APRPzo82L/non50eTF/zzT8qPJi/55p+VAB5sX/PRPzo82L/non50eTF/zzT8qPJi/wCeaflQAjSx7T+8Xp61l1qNDFtP7tenpWXQA2XTYtSUJJPdQNE29HgmKHkFSDjhgQTwQfXqAaLDwvo+nxXUdlDJAlzZxWRCSH5IYlZUVP7uA7fic1Ffapp2kwC41K8NrG7BEwCWdsE4AAJOACTxwASeBUVz4o8O216tpcaw8TvC86O8biJ40TezrJt2EBSDkHuKWg9Tc02zt9O0220+0Ty7e1hSGJc52ooAA/IU6x/491+p/nVLSLyx1az+16ffSTRbmQnlSrA4KspAKkehANWLWHdCG82ReTwDTYkSz/8AHxB9T/KpqqSw4miXzZDknknpUv2c/wDPaX/vqgDDuvC+l6lqlvrM3nR3kSCIvE+PMjVy6q3HQEnpg8kZway9U+H9otrYtoNw1hfWMMVvbXEjO5jjTzMAYYYJErgk5yDjHQjo1uLWKa2tZrzyri5LiGPdgvtGTj8KnuzHa2slzNPceXGCzbFZ2x7KoJP4CgCHwrpKaD4a03RY53nSxto7cSv959qgbj7nGa0qxtA1XTNetDd6XfXM0AbbvaJ4wT043qM8gjitLyf+niT/AL6pt3YInoqDyev+kScdfmo8jnHnyZ/3qQE9Fc9D4i0GbVTpaatJ9pE7W2GR1QzKMmMOV2luDwDng1tCDPS4kP8AwKgCeisp9Q01LaK4fUmSKa5+yxsxI3S79m0cddwxU0s1rHqEOnyXzLdTxvLHEW5ZEKhiPoXX86AL9FUEmtH1GTTlvmN3HEkzxbuQjFgrfQlG/I1YEH/TeX/vqgCeiofs5/57S/8AfVH2c/8APaX/AL6oAmoqH7Of+e0v/fVH2c/89pf++qAJqKh+zn/ntL/31R9nP/PaX/vqgCaiofs5/wCe0v8A31R9nP8Az2l/76oAmoqH7Of+e0v/AH1R9nP/AD2l/wC+qAJqKh+zn/ntL/31R9nP/PaX/vqgCaiofs5/57S/99UfZz/z2l/76oAmoqH7Of8AntL/AN9UfZz/AM9pf++qAJqKh+zn/ntL/wB9UfZz/wA9pf8AvqgCaiofs5/57S/99UfZz/z2l/76oAmoqH7Of+e0v/fVH2c/89pf++qAJqKh+zn/AJ7S/wDfVH2c/wDPaX/vqgCaiofs5/57S/8AfVH2c/8APaX/AL6oAmoqH7Of+e0v/fVH2c/89pf++qAJqKh+zn/ntL/31R9nP/PaX/vqgCaiofs5/wCe0v8A31R9nP8Az2l/76oAmoqH7Of+e0v/AH1R9nP/AD2l/wC+qAJqKh+zn/ntL/31R9nP/PaX/vqgCaiofs5/57S/99UfZz/z2l/76oAmoqH7Of8AntL/AN9UfZz/AM9pf++qAJqKh+zn/ntL/wB9UfZz/wA9pf8AvqgCaiofs5/57S/99UfZz/z2l/76oAmoqH7Of+e0v/fVH2c/89pf++qAJqKh+zn/AJ7S/wDfVH2c/wDPaX/vqgCaiofs5/57S/8AfVH2c/8APaX/AL6oAmoqH7Of+e0v/fVH2c/89pf++qAJqKh+zn/ntL/31R9nP/PaX/vqgCaiofs5/wCe0v8A31R9nP8Az2l/76oAmoqH7Of+e0v/AH1R9nP/AD2l/wC+qAJqKh+zn/ntL/31R9nP/PaX/vqgCVvun6VkVotAdp/fS9PWs6gCprGn3mqabLZWskKpKCk6yNIheNlIIV42DIckHIzkAjjORj3HgO6uNLv7OfVYpZJNDh0i1la3A8tFB81io4HmHbnHQIvoK6uy8zc3l7c4Gd1Wf9K9Iv1osBi+BNBuNA027guZkd7m8kudiSPKI9wA2+ZJ88hyCdzc846AVt2P/Huv1P8AOk/0r0i/Wo7X7R5I8sR7cnrmgCWf/j4g+p/lU1VJftHnRbhHuyduM1J/pXpF+tAHIeJPA9v4i17SNca6e2nsEmRXRV3AspCspIyCCc9aj+GXhnUvDur6ul3Z2MFu9tZRQyWeQk7RrIHcg8hiSCfr1bk119t9o8keWI9uT1zUn+lekX60LQDz7Xvhzeajomj2B1CKVbD7UskLO8ccnnNkSArkh06Dv8zYK9aqX/wrmm+zst7BKRcXkk6s7x7zNMJEl3DLGRFG0HIPJwy9/TP9K9Iv1o/0r0i/WhaAecv8M7mNoZre6sHkDzyXUckbbL4veCdEmPVlC5XnOM9MZBtaH4AurHxnDr001psQo6RQPIi2wEPlmCNehjz83Jxkn5c4I7z/AEr0i/Wj/SvSL9aFoD1OKfwhrcz3Ni95p8WnvrTaskqh2m3CTzEQrwANwGTk5AIwM5GDYfCvWIrec/21aWlxO0CsbaHCCPZJFc4UBQDJG4I4+VkXJbFep/6V6RfrR/pXpF+tC0VgPNbX4Y3ltqtpOLjTJ4oNTjvI3licy2saXEkoiiOcAMrgHpyDwcjG14t8Jax4g1Jrma/sVit43jtY/LfEyNLBI0cwz90+QUOOofpxg9h/pXpF+tH+lekX60AecWfwyuY7i4vGvLFLmSS1ktxFCdtkI7ySd4oj1CFH2DGO/ABxW98PPBreFDhZrdkbS7O1lWFCvmTw+ZvmPqWDqMnn5ee1dT/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0VB/pXpF+tH+lekX60ATN90/SsitFvtWDkRY/Gs6gDmfifY+JtS8F6jY+GdvnS28vnbLloJ2URttSJlVvmLbQenGQCCcjnNd0jxdcXN21pZX8WrO8jyTxynymsjahRAjnA3eb0GAQwLcZzXqNlII2bKs2QPujNWvtK/8APOX/AL5oQHPfDy1uLaw1LNrcWdhJfu+nW86lXig2IMbTyoLiQgHsaZqlley+J/DF5bLctBDcXAutkhEaoYJApZc4PzFeceldH9pX/nnL/wB81HazBIQuyQ8nkLQBLP8A8fEH1P8AKpqqSzBpom2SDaTwV61L9pX/AJ5y/wDfNAHAeKfC2o+IvFibGggsRpDxC4mtmm8uVpTzHiRdkgHIbntWbrlz8SNP0eaPTW1a6vFmvRakwQshSJsW6v8AuyT5i/NuJXOD8w4FemWswSELskPJ5C1L9pX/AJ5y/wDfNC0/rzB6nlkDeNxDqthfTeIWWRrv7H5dtG4lZppcI7lcpGIzDsIK9WGSRtEcsvxN06ytNPtZLv7LHBBuu3s0mmVzbj5NqqdyiQEE4z0BYA5Hq/2lf+ecv/fNH2lf+ecv/fNHSwHmvhSTxZpvjae58Q3WvXFjK80SRGFTbq8k0IjKhRkKFZsZY4AYZ4NbviDw+X8bR61Y6RBNcppdy0csgwhug0Pk7j64DYPYZrrftK/885f++aPtK/8APOX/AL5pNaJB3PLdMu/ipPbRsZpmmFvPKUlsUiH2hYQUhZmUfIZOMqBxkbz1BDdfE2bTpGS8viyWd3PGf7Ojjdp0jhMMTB15BcyjhVyMjJwGr1L7Sv8Azzl/75o+0r/zzl/75qrgjzfUdR+IH2WY2/8AaUd59t23KfYY2gt7bzG2vAQpaRiuzI+fGW4BAFWdcttQvLHwdP4isLrVEillbUlhsmOSYHCM0S5I+Yr9D2Hbv/tK/wDPOX/vmj7Sv/POX/vml0sB5Xby+P8ATxptjp9pqkNsLpXVZFSULaSXjDY5KsQ8cBU8uuOAAxBpJZviXJe2l7c2lxF9nWWzmaGCNn2JJAslzGvQtIPNZFIOAo4zwfVftK/885f++aPtK/8APOX/AL5oA4DTP7btPhbd2k9lrV3f302pRxO8YE6CSWdoXdQRtBBQcD5dwyFGcYuuxfEK40x9IjTUt6uscqpFGIo4UaLy5IpfvPISDuBJGN2QABn1n7Sv/POX/vmj7Sv/ADzl/wC+aaeoHnLz/EddQvQkt41vZzILbNtD/pam8Knedv8AzwOfl29AfXOr4+j1/wAQeH9JuPC9xc2bf2lbyShgEfy1mXJIKNwMEn29eldj9pX/AJ5y/wDfNH2lf+ecv/fNLokHVnB+GV8UT/EaO51j+0/Jhs76KRWhRLRCbiHyPLZQC5aNSSTnB3fd+7VDxJo+rrNqz/ZNRvLP+3o50gYPMk8JslU5AYNtEuSNucMASMAkel/aV/55y/8AfNH2lf8AnnL/AN80dLf1vcOtzxuXRfigqWT3yyXUq+GrmzBttRZWSUxQ4ZgUwZi4f5tx4HBHJbd8PQ67pngzV1udKvLzT1nmeG1tkltrmZCqbUhiLFol37gQz5+83QgV6P8AaV/55y/980faV/55y/8AfNAI8hOkeI5Le3kFtqUlxKgfTgkcscWm3Judzrh8MIxHtAZhhgrgAbtta3ijQ9TmutdWQat9gl1e0uFMUP2vzI1gG4eWzZKeZjIUHp93GSPSPtK/885f++aPtK/885f++aOgFDwh9u/4RjTRqVnFZXYt0EtvEMLGcdAMnH0ycdMmtWoftK/885f++aPtK/8APOX/AL5obBE1FQ/aV/55y/8AfNH2lf8AnnL/AN80ATUVD9pX/nnL/wB80faV/wCecv8A3zQBNRUP2lf+ecv/AHzR9pX/AJ5y/wDfNAE1FQ/aV/55y/8AfNH2lf8AnnL/AN80ATUVD9pX/nnL/wB80faV/wCecv8A3zQBNRUP2lf+ecv/AHzR9pX/AJ5y/wDfNAE1FQ/aV/55y/8AfNH2lf8AnnL/AN80ATUVD9pX/nnL/wB80faV/wCecv8A3zQBNRUP2lf+ecv/AHzR9pX/AJ5y/wDfNAE1FQ/aV/55y/8AfNH2lf8AnnL/AN80ATUVD9pX/nnL/wB80faV/wCecv8A3zQBNRUP2lf+ecv/AHzR9pX/AJ5y/wDfNAE1FQ/aV/55y/8AfNH2lf8AnnL/AN80ATUVD9pX/nnL/wB80faV/wCecv8A3zQBNRUP2lf+ecv/AHzR9pX/AJ5y/wDfNAE1FQ/aV/55y/8AfNH2lf8AnnL/AN80ATUVD9pX/nnL/wB80faV/wCecv8A3zQBNRUP2lf+ecv/AHzR9pX/AJ5y/wDfNAE1FQ/aV/55y/8AfNH2lf8AnnL/AN80ATUVD9pX/nnL/wB80faV/wCecv8A3zQBNRUP2lf+ecv/AHzR9pX/AJ5y/wDfNAE1FQ/aV/55y/8AfNH2lf8AnnL/AN80ATUVD9pX/nnL/wB80faV/wCecv8A3zQBNRUP2lf+ecv/AHzR9pX/AJ5y/wDfNAErfdP0rIrRa4Xaf3cvT+7WdQBzfxK8Tah4W8IX1/pVrJNfeTIYpDayTQwbEZy8gQEgcYGcAkjkDJGHrnj7XLMXN/ayQPH9oktUs5Lcq0SraiYXLZw2ATyDgbSOh5r0i0WF0linVGjddrK4BDA9QQetSm00z7U119ls/tDx+U0vlrvZP7pPXb7dKEBk+CNSvL+HVbe8uUvDp9+9rHdogUTqER8kDjILlTjjK1DqOp6hZeJPDdjDJALPUJ54plMeXO2GRwQ2eOVHat+zhsbK2S1s4re2gT7kUSqir9AOBTLZbdo4nkWIyRklCwGVJyCR6cGgCWf/AI+IPqf5VNVeZ0M8JDqQCc8+1TeZH/z0T86AOK1m+1l/Er6XYas2nwQ6O98dkEbs8glKjJcHjA7Vi6R8UpBo8F1qljaBVjSKS4F4AzTmxS6LGIISkZ3Fc5JBxwQa9FtUttvmOkPmFShYgbiuc4z6e1UrHw/4dsrq+ubfTrITXx/0hiisWXYqbOeibUUbRxx0pL+vvA5Ox+I2qX80NvZeGYJJ2vbixeNr9kPmRQed8oaHJ3KQBu2nPXjmob34rCO+On2nhnUJrwKpMUweAqfJ8x1IZMgjoOMHk5ABrv7Wz0u1WNbW0s4FjO5BHGqhTjbkY6ccfTikvLHSb0Mt5Z2NyGZWYSxK+SvQnI6jtTGcZeePNahGpSR+HLExWNxZwnzNUZXb7SY9hIEJAx5gyMnocE1v+NLy+h8F6nqWm6glpd2VrLNuiVZl3xoxKHcOmRg8A8dq2GhsW37obY7yrPlV+YrjaT64wMemKbDbafDBNBHFAsUzu8qcEOzkliR3ySc0PUSOLuPG93o+rxaHLp93q8kVvBPd3pKRYEzMF2qF2kDac8g+m48VTtPijcXH9nQroditzf28d0m7V18lI3gkmAaTZ9/ETAqARyDnGcd7e6fpN5Ikt1a2kssaFI5GRS8YIwdrdV/CsqHwf4SitNMs00my+z6Yd1tEVBXd5fl7mHR2292ye9D6jVjnvDfxUsdc8QWulw6XLBFK0qz3EsyqtuVgSZAwx95lY8Z+UAHPzCrXjTxlqnh7xhbWa6Q9zpQ0y6vbiVA5cmIIcL8m3jJHLfxDOOM9Vdabo9zDNDPZ2bpMWMoKL85YBST7kAA+wxVtvszSLI3lM6gqrHGQDjIz74H5UPyEct4J8Qavrl34hhul06F7O4hjtlt5/tEah7eOT5nAUty54wPywa46Xx/4ki0vRtQZoZTNZ28zwwQKxuJJLrynDDduQBcbSAcsSOcYPqmn2mmafG0en2tnaIzbmWCNUBPqQO9NNlpRkt5DZ2Re1z9nby1zFnrtP8P4U7q4uh5Y/wARfEN7e6nZ21vNaSHUreCzgaxaO4jheB5Dnz9kZkPl5IJAAJAyQM78vja4m8FaZqguPsd7cwwkItkz/bZ3iLCK3DEZ+Yck9FBJI+8O1u7PS7yKWK7tbO4jmx5qyxqwfHTcD1x2zTb/AE/R9Qgjgv7Gwu4ojmNJ4kdUOMcAjjjil0sM4nRfFHiK58SW1peSWSST3ctjLYom4QNHaiXzg2dxUvx6bXXvyc1fG2vfYdI1C7uYks1hnl1BrUwiVyt0Ik2xSEsVwDnbySQAc4B9KgtNMguftUNrZxT+WIvNSNQ2wdFyOdo9OlI9jpLtAz2dkxtmLwExKfKYnJK/3T7in1QF2im+ZH/z0T86PMj/AOeifnSAdRTfMj/56J+dHmR/89E/OgB1FN8yP/non50eZH/z0T86AHUU3zI/+eifnR5kf/PRPzoAdRTfMj/56J+dHmR/89E/OgB1FN8yP/non50eZH/z0T86AHUU3zI/+eifnR5kf/PRPzoAdRTfMj/56J+dHmR/89E/OgB1FN8yP/non50eZH/z0T86AHUU3zI/+eifnR5kf/PRPzoAdRTfMj/56J+dHmR/89E/OgB1FN8yP/non50eZH/z0T86AHUU3zI/+eifnR5kf/PRPzoAdRTfMj/56J+dHmR/89E/OgB1FN8yP/non50eZH/z0T86AHUU3zI/+eifnR5kf/PRPzoAdRTfMj/56J+dHmR/89E/OgB1FN8yP/non50eZH/z0T86AHUU3zI/+eifnR5kf/PRPzoAdRTfMj/56J+dHmR/89E/OgB1FN8yP/non50eZH/z0T86AHUU3zI/+eifnR5kf/PRPzoAdRTfMj/56J+dHmR/89E/OgB1FN8yP/non50eZH/z0T86AHUU3zI/+eifnR5kf/PRPzoAdRTfMj/56J+dHmR/89E/OgB1FN8yP/non50eZH/z0T86AHUU3zI/+eifnR5kf/PRPzoAVvun6VkVqtJHtP7xenrWVQBneJ/EFj4X8P3msX1vNdCGMtHbwqGlmYKW2qD7AknoACTwKz9V8eaZps07XGkzmzila2WdSpMlysIl8oL15U4DHjcCOOtaus+G9F8UabPp2t6fBdwtE6KXQFot6lWZCR8rYPUVXuPh/wCHZ3kWSO4+ysp22iybYY5DEIjKoAyH2ADOcDqBnmgDS8NalFq8N2sth9ju7K5NtcwFg4RwquMMOoKupzx1qK41a3s9X0nSpbGWRtSeVEnG3YhRGfB5z0U9BV7QdHt9Htp44ZZ7iW4mae4nnYNJLIQBubAA6KowABgCmHS7W9udNv5t/nafLJJBtbAyyMhyO/DGgC3NFGJ4QEUAk5461L5EP/PNfyps/wDx8QfU/wAqmoA4XxX41s/DeoJYTWdtM/2J70ma8SEuqvt2RhuXfjoMdq0D418JrYPfTTTwwRO0c7vYzbYWX74dghC7ejHOAeprVs9KtDqy60Q5u/sxtfvfLs37+nrnvWJrnw58PaxbPbXbXnlSPdvIiyghvtLbpOoODnowww6A4JyLz/rX/IATx14YktLqaFbppLZp1aI2UgOYndCSduFVmRgrMQDg+hwQePfB7aXDfXN4LUyIjmGW3k81A0Ykzt25KhTneBt96kj8BaTDLdtbX2qW6XnmC6jjnAWZXd32n5c4DSSEYIPzkEkYAivPhx4dubiK5P2lLiKOOKOUMjlUSPy8YdSvKgZOM5AIwaOgE3h7xn4d17xBNounQ3jXESysZHs3WFhGyqSshG1gS4xjqKl1DWriz8Ux6Q+i24tnt5Lo3j3aqEijKB2K7eoMg79AeRTLXwRp9jqx1PTb6/tJ2kLMFkVlKtJG7pgjOGMfr/E3sBsahothqF79qu42kY2ctkyFvlaKUqXBH/AB+tJ3srB3MH/hP/A/kmUarGVCs5AtpSwRU3lyNuQmz5t3THetXw9rGna3Be3FrCwitbgwkvGVY/Ir52kBhw44Iz+dY9v8OPD8NkbTddvH9lmtF+ZFKxSxiNh8qjJ2j7xyc8kmtrS/D9vpup3N3a3FwIrpnknt2IZHkZY13fgsQGP9o0+odDm/+FkeFf7Av9WMd0BaPdIIPscvmS+RncwG3IXAGWPC7huIrc1HXLSyi0WRtOlkXVZ44EZduIi6lhuyfbtmqN18PPD0llLbWa3Gmea1z5klkyxOyXBzKh+XG08Y4yNowRity80SxurbTbeUSbNOnjnt8Nj5kUhc+owTTVtPl/wRf8H/AIBx9v8AEvQnsL26l06ZWis/tttBGySTXMZdkVQoPyyFkPynpnk8Ni1ZePNIufEtlopsTE91BHKGeRAy74TMDs6mMKpBk6BuKsn4ceFZfthv7I6k90rJvvNsrRKd/wBwkZz87fMct0BJAFPsfh74ds57ZoYpvs1v5bLZswMDOkPkq7DGSfL4xnaeuM80l5je+g3xF4v0/QrgrfaXP5DRyNbyxlGM+xA5KqDkIchQxwNxAOMglE8W26xxpdaLPFdDVY9LuYldHWCR9hVt2RuUrIp4GevHFSS+A9Il1LUryS4vWj1GAW01sWTy0iC7VSP5N0agjcArAbuauQeE9Njs1gllu7iT+0I9RknlkHmSzoV2sxAAwAqjAAGAKFur/wBa/wCQPb+v63Kvg7xPYeJLy+ht7a3iW2lkRQZwZXCSNHvMePlUlTg5NdL5EP8AzzX8qytJ8O2mn6tJqf2q/u5zG0MRupzIII2feyJ3wWA+8ScKBnAxWzR0DqR+RD/zzX8qPIh/55r+VSUUAR+RD/zzX8qPIh/55r+VSUUAR+RD/wA81/KjyIf+ea/lUlFAEfkQ/wDPNfyo8iH/AJ5r+VSUUAR+RD/zzX8qPIh/55r+VSUUAR+RD/zzX8qPIh/55r+VSUUAR+RD/wA81/KjyIf+ea/lUlFAEfkQ/wDPNfyo8iH/AJ5r+VSUUAR+RD/zzX8qPIh/55r+VSUUAR+RD/zzX8qPIh/55r+VSUUAR+RD/wA81/KjyIf+ea/lUlFAEfkQ/wDPNfyo8iH/AJ5r+VSUUAR+RD/zzX8qPIh/55r+VSUUAR+RD/zzX8qPIh/55r+VSUUAR+RD/wA81/KjyIf+ea/lUlFAEfkQ/wDPNfyo8iH/AJ5r+VSUUAR+RD/zzX8qPIh/55r+VSUUAR+RD/zzX8qPIh/55r+VSUUAR+RD/wA81/KjyIf+ea/lUlFAEfkQ/wDPNfyo8iH/AJ5r+VSUUAR+RD/zzX8qPIh/55r+VSUUAR+RD/zzX8qPIh/55r+VSUUAR+RD/wA81/KjyIf+ea/lUlFAEfkQ/wDPNfyo8iH/AJ5r+VSUUAR+RD/zzX8qPIh/55r+VSUUAR+RD/zzX8qPIh/55r+VSUUAR+RD/wA81/KjyIf+ea/lUlFAEfkQ/wDPNfyo8iH/AJ5r+VSUUARNDDtP7tenpWZWu33T9KyKAEnvLPTrC61DUL6Oxs7aMyTTyOERFHUknoKjm17Q4b6aym12GOeGIzSK0mNqBQxJPThSGI64IPSsbx34Tk8Y+HLnSY9TmsmMcmwBEaKRyjKnmBlOQpO4YwQQD1ArK1f4d6pqMUtjJqlt9lNy9+k7KfOa4NsIdrKAF2ZyxIPIwMDGaEB3Ok3lnq1mLvTtQa4h3FCynBDDqCDyCPQ0xbyyhubWxm1BIbq6LeRAXAaTaCTgd8AE1B4S0q805dTudQeD7XqV613LHAxaOL5EjCqSATxGCTgck8VHeaPJfaxoOpxyRounTzSSAj5nDxPGAPoWzQBqyxMJoh5znJPJPSpfIb/n4l/Oif8A4+IPqf5VNQBUtYmaEETOvJ4BqXyG/wCfiX86LL/j3H1P86m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HyG/5+Jfzo8hv+fiX86mooAh8hv+fiX86PIb/n4l/OpqKAIfIb/n4l/OjyG/5+JfzqaigClJJDHeQ2cl8y3E6s0UZblwuNxH03D86YlxaPPdQLqIMlpt+0LvH7rcu4bvTI5rmvGfgOPxB4os9ejvms7i2sbi2WRI0LozgBHUld3ynJ+8O2Mc1J8OvClx4dl1eS5t9Lt1v3gIgsd5QeXEELHcByxGf5knJIuoGj/wknh7/Qz/AMJBARejNuRICHG7ZnPQDcQuTwScdakvtd0Oya8S51yJJLJ40uUEm542kGUUqOcsOQOuOa4u8+GupT6XYacmo28KiA297NE7q7R/afOUAch8ZYAHbgnOSMqWv8MNRtry+uLXXHvUnu7a62XDiCWV4xLuZp4UDqxMgO5cnC7ehoA7y51TS7fT4NQm1hFtbkAwSiQES5G4bcfe4BPHYE1FFreizaiNPi1yF7kxeaEWUEFdobIPQ/KQ2M5wQenNc4/hPxNY+DtP0XR9YhaZI4re5aVvKWKFUKsLcrGxR24G5geMng1Jovgq6sNYs9v2GDSbW8+3xwxMzOrm0+z+SMgAxgZIbqeBgdaOrDobZ8Q6HstGTWhMLwuLfycyeZsYK5G0HgMQCegJrZ8hv+fiX868+uPAOqCyso7W6so7yH7Wq3qyzxy2wmufODIFO18DAKsACQOcZB67V9Ij1m+SHUrOJ7O0aG4tZQ/7wygtvUj+7t2g/wB4MwPFAGn5Df8APxL+dHkN/wA/Ev51wepeA7yO71FtHGlrY3QnijsJQyQRJLDCrMFUEZDwltoAB3HkHmt3W9J1ifSbDSbKaJxapDKbmd2BkmgliZVbGTtcK+Tzjjg0Aa6zW7ag+ni/Ju0iWZod3zBCSA2PQlSPwqx5Df8APxL+def6v4F1abwq0GmTWdjrZu554biGUolqsvmfu1zG29AJGG0qvLFhtOKk8O/D24tddkvtaurbUrGaNw+nMpa3hfEaq6K2c5SMBtxPI3DkmhAzu2gbaf38nT1rOrjdL+Hl/Y69Z3y3NqqW8yN54kYypDHLMywICvClJFRvnxhfu8A12VAdSxZGTc3lhScDOas7rr+5H+dcR8T7bxPe+C9Rs/C6nz5LeXzmiuWhuNojYqsRCn5mbaOxxnBBII5zXbDxhNc3bWdrqkWrM8jSSRyP5RsjagCJH4Xf5vQcMGBbgHNHcD1rddf3I/zqO1M/kjYqFcnqaw/h5BcQWOpAwXdvp737tp0N0HWRINiDG1/mUFxIQD2IpmqWt8/ifwxdWv2s28dxcC6CO3lKhgk2llHH3iuCe+KAN+Uz+dFuVN2Ttwak3XX9yP8AOln/AOPiD6n+VTUAVLUz+SNioVyepqTddf3I/wA64HxV4a1bxD4sRIJltrIaQ8YuJYpHWOYynmPZIgEgHOTnoKzdd1D4jado8y6f/at5erNei1JtI2RkhbbAr4jZiZB82SVBwfmXgEWv9eYM9Q3XX9yP86N11/cj/OvL9Mn8ctqo0q/Os3WnXd5dQ3DeQI5II3mkCOsnl7SgjKEYZWXHG/7qwX8/xEX7fZi4vrS1tLlEiEFqXk+zpcxBXWUx7XLQ7yw3OSSeFxgiA9X3XX9yP86N11/cj/OuV8d28HiTwObm2tbiWTzI2gB3RyL+9UMeoI+UN+Fc94ju/iBpuq6rZeH7bybG0t2GmQJZNMsq/ZyQ27bgOJuMFxwANhzuoBHpe66/uR/nRuuv7kf51zHg2XUoJdX0nUGu2vGup5raeaPaJIgEVWyBtGWJwAMcHiuEvrf4j2fgfUNPu7rVnluRqvly2UC3E/mFz9nj/wBWpRGBchgOML8yDAoBbnsW66/uR/nRuuv7kf51z3iWz1GW58LTWv2zMOoJ9qEcjBRH5EoJcdCN23rnnFeappXxEbw/rdnpcN4kcmmrDPJNPLBdTTr5xeSPcH/ev+6BKHbz8rEgYHoC1Pa911/cj/Ojddf3I/zryzSbXxkvjq0vWs7lHCorRStKYhH9jAO6b7mzzv8Alns8zd82ccVJ4jXxBqGs6tHptnrVjLbwMJWUTlb9mVN6QuQEWNV3BeQxcnAHJZtWYLU9P3XX9yP86N11/cj/ADrz2y07WPsmnyWkOqw2aeJRJbQO0iNHZEc+YjHIXcGIDdARwKtfDC11Wy1XUIbu2upI5FaWa8u7RoJTO0zny+XZZFCnIZeAMDJzgCBncbrr+5H+dG66/uR/nU9FICDddf3I/wA6N11/cj/Op6KAIN11/cj/ADo3XX9yP86nooAg3XX9yP8AOjddf3I/zqeigCDddf3I/wA6N11/cj/Op6KAIN11/cj/ADo3XX9yP86nooAg3XX9yP8AOjddf3I/zqeigCDddf3I/wA6N11/cj/Op6KAIN11/cj/ADo3XX9yP86nooAg3XX9yP8AOjddf3I/zqeigCDddf3I/wA6N11/cj/Op6KAIN11/cj/ADo3XX9yP86nooAg3XX9yP8AOjddf3I/zqeigCDddf3I/wA6N11/cj/Op6KAIN11/cj/ADo3XX9yP86nooAg3XX9yP8AOjddf3I/zqeigCDddf3I/wA6N11/cj/Op6KAIN11/cj/ADo3XX9yP86nooAg3XX9yP8AOjddf3I/zqeigCDddf3I/wA6N11/cj/Op6KAIN11/cj/ADo3XX9yP86nooAg3XX9yP8AOjddf3I/zqeigCDddf3I/wA6N11/cj/Op6KAIN11/cj/ADo3XX9yP86nooAg3XX9yP8AOjddf3I/zqeigCDddf3I/wA6N11/cj/Op6KAIN11/cj/ADo3XX9yP86nooAg3XX9yP8AOjddf3I/zqeigCDddf3I/wA6N11/cj/Op6KAIGa62n5I+nrWdWu33T9KyKALFlII2bKscgdBmrP2lf8AnnJ/3zXFfEnxTeeE/CN7qGm2xmvjDIYGe3kkhiKIzl5NgJAwMDpkkDI5Ixtc+IGtWaXGo2ptZbf7RJZxWrwMGTbaiYXDHIbbk8rgfKRyDzQgPTvtK/8APOT/AL5qO1nVIQpVzyegrK8F6lfX0eq21/NFcyadftarcxx7BMojR84BIBG8qcd1qHUNUv7LxH4csITb/Y9QmnjmDIS+Vhdxg5wOVHY0Abcs6tNE21xtJ6ipPtK/885P++aWf/j4g+p/lU1AFS1nVIQpVzyegqT7Sv8Azzk/75rkNY1DWj4kfS9O1KOxgh0h74n7MsjO4kKgcngYFZGkfFF/7Hgu9U063SPy0ikuRdqoa4Nkl0T5eCUjIYrnJIOOCDmknf8Ar5Az0b7Sv/POT/vmo7lra5geC4tvOicYZJIwysPcHrXDWfxG1G9mhgs/DKyzte3FlJG16yMJYofOIUNECcoQBkLycdOaW6+J8UdnqV5Bod1JFpcUc16kheKZEaPe22MpuYr07L6sKY7HcXRtbqBre6tfPhf70ckQZW78g8VJ9pX/AJ5yf981i+FPEF1rF5qkF3p9vZLZXf2VCt2ZGmby1kztKLj5XX17+mTnLqHiC38Ua3C2oQ3tvY28EsFq8aQ72maQBWk5IA2DHGTzwaLiOr+0r/zzk/75o+0r/wA85P8AvmvPrP4qLctM/wDYMscNo8MV2ZLkLIskk8sACRsoZwHi5J28HOMgitjw18QNK17UdOsbeGeCa7smupVnUxtAcQlVIYDduEwww4OKFqB1P2lf+ecn/fNH2lf+ecn/AHzXC+IvHmo6L411DTZtHMum2unxzpKDIpaR5NgyxTYFyQCd3GCeelX9C8Ra3qHhfxFfTx2Nvfade3UESIxliVYgCMkY3d/7voQKL6X/AK7DS1sdX9pX/nnJ/wB80faV/wCecn/fNeYT/EHXLO70u4uYVmtZ4bAyQWtqZWkE8TPI+VYsrKQdqYywBIzyVzZfid4mudNu3tLWFL2G+vMW62rbo4IbdJVVvNKA4LgOwORn5VPWhqzfkLt5nsP2lf8AnnJ/3zR9pX/nnJ/3zXH+IfFl2NOs5tFkT7bcgra2ctnJuvZdqldhbbiEAktJjAGDkdDW0fxTrt5q0kJksytzDqDxQ+Sc2ZtbhYhuIOW3BiTnHI44oegLU7n7Sv8Azzk/75o+0r/zzk/75rzvS/GWtXFzoF3fPHHp11p+nPObYQszXNyWGGQv5ipnZggHqxyQDj0um0K5B9pX/nnJ/wB80faV/wCecn/fNT0Uhk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H2lf8AnnJ/3zR9pX/nnJ/3zU9FAEDXK7T+7k6f3azq12+6fpWRQBPapDLHNDcJG8UibXSQAqwPBBB6ipDp+ktdveGxsTcyReS8xiXe0f8AcLYyV9ulQ26hi2QD9am2J/cX8qAJLG3sLC1S0sYLa1t0zsihRURc88AcCmW8ds6QySpE0kTMY2YAlCcgkHtwSPxpNif3F/KmQqpjBKgnntQBYmdTPCQy4BOefapvMj/vr+dUXVfMQbRyT2p+xP7i/lQAWsVqR50kcJlKGMuyjcUznbn09qoWPhjwzZ3V9dQ6XYebfH9+zRK2V8tI9gyOE2oo29OOlXIVUx5Kg8ntT9if3F/KgBLPTtIs1jWzsbG3EbFoxFCibGK7SRgcHbx9OKS80vRbyZZ7zT9PuJVdZA8sKOwZfutkjqOxp2xP7i/lRsT+4v5UAK9jprXMdybe386OYzq4ABEhQoW46naduT2p1za6dcpOlzbWsy3CBJhIisJFGcBs9QMng+tM2J/cX8qNif3F/KgCjbeGfDdvrB1aHTLFboQR28beWuIo037VQY+T/WNnGM5qSHw/4bhhSG30fTLeOOQSIsMCRhWDKwI2gd0Q/wDAR6Va2J/cX8qNif3F/KgCWaCxnMhmht5TJH5UhdVO5P7pz1HJ46c1HY2Ol2NmbOys7O1tjnMMMSohz1+Ucc0mxP7i/lRsT+4v5UAC6fpK3cN4tjYrcwR+VDMIl3xp/dVsZA9hxTbzTNGvEMd5p9hcIZfOKywo4MmMb+R97AAz1p2xP7i/lRsT+4v5UAR6npOh6o8Ump6bp188IIia4gSQxg4zt3A4zgdPQVLBZaXBdXF1DaWcVxc48+VI1Dy46biOW/Gk2J/cX8qNif3F/KgBo03Rhc21yNPsBPap5dvJ5KboVxjahxlRjsKu+ZH/AH1/OqmxP7i/lRsT+4v5UAW/Mj/vr+dHmR/31/OqmxP7i/lRsT+4v5UAW/Mj/vr+dHmR/wB9fzqpsT+4v5UbE/uL+VAFvzI/76/nR5kf99fzqpsT+4v5UbE/uL+VAFvzI/76/nR5kf8AfX86qbE/uL+VGxP7i/lQBb8yP++v50eZH/fX86qbE/uL+VGxP7i/lQBb8yP++v50eZH/AH1/OqmxP7i/lRsT+4v5UAW/Mj/vr+dHmR/31/OqmxP7i/lRsT+4v5UAW/Mj/vr+dHmR/wB9fzqpsT+4v5UbE/uL+VAFvzI/76/nR5kf99fzqpsT+4v5UbE/uL+VAFvzI/76/nR5kf8AfX86qbE/uL+VGxP7i/lQBb8yP++v50eZH/fX86qbE/uL+VGxP7i/lQBb8yP++v50eZH/AH1/OqmxP7i/lRsT+4v5UAW/Mj/vr+dHmR/31/OqmxP7i/lRsT+4v5UAW/Mj/vr+dHmR/wB9fzqpsT+4v5UbE/uL+VAFvzI/76/nR5kf99fzqpsT+4v5UbE/uL+VAFvzI/76/nR5kf8AfX86qbE/uL+VGxP7i/lQBb8yP++v50eZH/fX86qbE/uL+VGxP7i/lQBb8yP++v50eZH/AH1/OqmxP7i/lRsT+4v5UAW/Mj/vr+dHmR/31/OqmxP7i/lRsT+4v5UAW/Mj/vr+dHmR/wB9fzqpsT+4v5UbE/uL+VAFvzI/76/nR5kf99fzqpsT+4v5UbE/uL+VAFvzI/76/nR5kf8AfX86qbE/uL+VGxP7i/lQBb8yP++v50eZH/fX86qbE/uL+VGxP7i/lQBb8yP++v50eZH/AH1/OqmxP7i/lRsT+4v5UAW/Mj/vr+dHmR/31/OqmxP7i/lRsT+4v5UAW/Mj/vr+dHmR/wB9fzqpsT+4v5UbE/uL+VAFvzI/76/nR5kf99fzqpsT+4v5UbE/uL+VAFvzI/76/nR5kf8AfX86qbE/uL+VGxP7i/lQBaaSPafnXp61lVbKJj7q/lVSgD//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1" name="Image 10"/>
          <p:cNvPicPr>
            <a:picLocks noChangeAspect="1"/>
          </p:cNvPicPr>
          <p:nvPr/>
        </p:nvPicPr>
        <p:blipFill>
          <a:blip r:embed="rId3"/>
          <a:stretch>
            <a:fillRect/>
          </a:stretch>
        </p:blipFill>
        <p:spPr>
          <a:xfrm>
            <a:off x="837744" y="1252539"/>
            <a:ext cx="10516511" cy="4352921"/>
          </a:xfrm>
          <a:prstGeom prst="rect">
            <a:avLst/>
          </a:prstGeom>
        </p:spPr>
      </p:pic>
      <p:pic>
        <p:nvPicPr>
          <p:cNvPr id="2" name="Image 5">
            <a:extLst>
              <a:ext uri="{FF2B5EF4-FFF2-40B4-BE49-F238E27FC236}">
                <a16:creationId xmlns:a16="http://schemas.microsoft.com/office/drawing/2014/main" id="{31810EE5-B75E-4D43-8D8E-6DE0D39B0AA4}"/>
              </a:ext>
            </a:extLst>
          </p:cNvPr>
          <p:cNvPicPr>
            <a:picLocks noChangeAspect="1"/>
          </p:cNvPicPr>
          <p:nvPr/>
        </p:nvPicPr>
        <p:blipFill>
          <a:blip r:embed="rId4"/>
          <a:stretch>
            <a:fillRect/>
          </a:stretch>
        </p:blipFill>
        <p:spPr>
          <a:xfrm>
            <a:off x="209909" y="231477"/>
            <a:ext cx="5172972" cy="5187350"/>
          </a:xfrm>
          <a:prstGeom prst="rect">
            <a:avLst/>
          </a:prstGeom>
          <a:ln>
            <a:solidFill>
              <a:schemeClr val="tx1"/>
            </a:solidFill>
          </a:ln>
        </p:spPr>
      </p:pic>
      <p:pic>
        <p:nvPicPr>
          <p:cNvPr id="7" name="Image 7">
            <a:extLst>
              <a:ext uri="{FF2B5EF4-FFF2-40B4-BE49-F238E27FC236}">
                <a16:creationId xmlns:a16="http://schemas.microsoft.com/office/drawing/2014/main" id="{CEA18324-4FCC-4827-B1B7-99C288BA09C2}"/>
              </a:ext>
            </a:extLst>
          </p:cNvPr>
          <p:cNvPicPr>
            <a:picLocks noChangeAspect="1"/>
          </p:cNvPicPr>
          <p:nvPr/>
        </p:nvPicPr>
        <p:blipFill>
          <a:blip r:embed="rId5"/>
          <a:stretch>
            <a:fillRect/>
          </a:stretch>
        </p:blipFill>
        <p:spPr>
          <a:xfrm>
            <a:off x="5486401" y="779794"/>
            <a:ext cx="6064368" cy="5571582"/>
          </a:xfrm>
          <a:prstGeom prst="rect">
            <a:avLst/>
          </a:prstGeom>
          <a:ln>
            <a:solidFill>
              <a:schemeClr val="tx1"/>
            </a:solidFill>
          </a:ln>
        </p:spPr>
      </p:pic>
    </p:spTree>
    <p:extLst>
      <p:ext uri="{BB962C8B-B14F-4D97-AF65-F5344CB8AC3E}">
        <p14:creationId xmlns:p14="http://schemas.microsoft.com/office/powerpoint/2010/main" val="8517936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2154115" y="2187574"/>
            <a:ext cx="9199685" cy="4168776"/>
          </a:xfrm>
        </p:spPr>
        <p:txBody>
          <a:bodyPr/>
          <a:lstStyle/>
          <a:p>
            <a:r>
              <a:rPr lang="fr-CA" sz="2400"/>
              <a:t>008/32 – « Nom de personne non différencié »</a:t>
            </a:r>
          </a:p>
          <a:p>
            <a:pPr lvl="1">
              <a:spcBef>
                <a:spcPts val="600"/>
              </a:spcBef>
              <a:buFontTx/>
              <a:buChar char="-"/>
            </a:pPr>
            <a:r>
              <a:rPr lang="fr-CA" sz="2000"/>
              <a:t>a = Nom de personne différencié</a:t>
            </a:r>
          </a:p>
          <a:p>
            <a:pPr lvl="1">
              <a:buFontTx/>
              <a:buChar char="-"/>
            </a:pPr>
            <a:r>
              <a:rPr lang="fr-CA" sz="2000"/>
              <a:t>b = Nom de personne non différencié</a:t>
            </a:r>
          </a:p>
          <a:p>
            <a:pPr lvl="1">
              <a:buFontTx/>
              <a:buChar char="-"/>
            </a:pPr>
            <a:r>
              <a:rPr lang="fr-CA" sz="2000"/>
              <a:t>n = Sans objet</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151</a:t>
            </a:fld>
            <a:endParaRPr lang="fr-CA"/>
          </a:p>
        </p:txBody>
      </p:sp>
    </p:spTree>
    <p:extLst>
      <p:ext uri="{BB962C8B-B14F-4D97-AF65-F5344CB8AC3E}">
        <p14:creationId xmlns:p14="http://schemas.microsoft.com/office/powerpoint/2010/main" val="35234275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152</a:t>
            </a:fld>
            <a:endParaRPr lang="fr-CA"/>
          </a:p>
        </p:txBody>
      </p:sp>
      <p:pic>
        <p:nvPicPr>
          <p:cNvPr id="7" name="Image 6"/>
          <p:cNvPicPr>
            <a:picLocks noChangeAspect="1"/>
          </p:cNvPicPr>
          <p:nvPr/>
        </p:nvPicPr>
        <p:blipFill>
          <a:blip r:embed="rId3"/>
          <a:stretch>
            <a:fillRect/>
          </a:stretch>
        </p:blipFill>
        <p:spPr>
          <a:xfrm>
            <a:off x="3065929" y="0"/>
            <a:ext cx="6184688" cy="6784695"/>
          </a:xfrm>
          <a:prstGeom prst="rect">
            <a:avLst/>
          </a:prstGeom>
          <a:ln>
            <a:solidFill>
              <a:schemeClr val="tx1"/>
            </a:solidFill>
          </a:ln>
        </p:spPr>
      </p:pic>
    </p:spTree>
    <p:extLst>
      <p:ext uri="{BB962C8B-B14F-4D97-AF65-F5344CB8AC3E}">
        <p14:creationId xmlns:p14="http://schemas.microsoft.com/office/powerpoint/2010/main" val="25745095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153</a:t>
            </a:fld>
            <a:endParaRPr lang="fr-CA"/>
          </a:p>
        </p:txBody>
      </p:sp>
      <p:pic>
        <p:nvPicPr>
          <p:cNvPr id="7" name="Image 7">
            <a:extLst>
              <a:ext uri="{FF2B5EF4-FFF2-40B4-BE49-F238E27FC236}">
                <a16:creationId xmlns:a16="http://schemas.microsoft.com/office/drawing/2014/main" id="{F2907FDA-04D6-4005-ADF6-0B248B088E46}"/>
              </a:ext>
            </a:extLst>
          </p:cNvPr>
          <p:cNvPicPr>
            <a:picLocks noChangeAspect="1"/>
          </p:cNvPicPr>
          <p:nvPr/>
        </p:nvPicPr>
        <p:blipFill>
          <a:blip r:embed="rId3"/>
          <a:stretch>
            <a:fillRect/>
          </a:stretch>
        </p:blipFill>
        <p:spPr>
          <a:xfrm>
            <a:off x="3854021" y="141521"/>
            <a:ext cx="4479066" cy="6262950"/>
          </a:xfrm>
          <a:prstGeom prst="rect">
            <a:avLst/>
          </a:prstGeom>
          <a:ln>
            <a:solidFill>
              <a:schemeClr val="tx1"/>
            </a:solidFill>
          </a:ln>
        </p:spPr>
      </p:pic>
    </p:spTree>
    <p:extLst>
      <p:ext uri="{BB962C8B-B14F-4D97-AF65-F5344CB8AC3E}">
        <p14:creationId xmlns:p14="http://schemas.microsoft.com/office/powerpoint/2010/main" val="6197632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154</a:t>
            </a:fld>
            <a:endParaRPr lang="fr-CA"/>
          </a:p>
        </p:txBody>
      </p:sp>
      <p:pic>
        <p:nvPicPr>
          <p:cNvPr id="2" name="Image 1"/>
          <p:cNvPicPr>
            <a:picLocks noChangeAspect="1"/>
          </p:cNvPicPr>
          <p:nvPr/>
        </p:nvPicPr>
        <p:blipFill>
          <a:blip r:embed="rId3"/>
          <a:stretch>
            <a:fillRect/>
          </a:stretch>
        </p:blipFill>
        <p:spPr>
          <a:xfrm>
            <a:off x="3328405" y="73856"/>
            <a:ext cx="5923809" cy="6647619"/>
          </a:xfrm>
          <a:prstGeom prst="rect">
            <a:avLst/>
          </a:prstGeom>
          <a:ln>
            <a:solidFill>
              <a:schemeClr val="tx1"/>
            </a:solidFill>
          </a:ln>
        </p:spPr>
      </p:pic>
    </p:spTree>
    <p:extLst>
      <p:ext uri="{BB962C8B-B14F-4D97-AF65-F5344CB8AC3E}">
        <p14:creationId xmlns:p14="http://schemas.microsoft.com/office/powerpoint/2010/main" val="7854458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2426676" y="2124564"/>
            <a:ext cx="9120554" cy="4351338"/>
          </a:xfrm>
        </p:spPr>
        <p:txBody>
          <a:bodyPr/>
          <a:lstStyle/>
          <a:p>
            <a:r>
              <a:rPr lang="fr-CA" sz="2400"/>
              <a:t>008/33 – « Niveau de l’établissement »</a:t>
            </a:r>
          </a:p>
          <a:p>
            <a:pPr lvl="1">
              <a:spcBef>
                <a:spcPts val="600"/>
              </a:spcBef>
              <a:buFontTx/>
              <a:buChar char="-"/>
            </a:pPr>
            <a:r>
              <a:rPr lang="fr-CA" sz="2000"/>
              <a:t>a = Complètement établi</a:t>
            </a:r>
          </a:p>
          <a:p>
            <a:pPr lvl="1">
              <a:buFontTx/>
              <a:buChar char="-"/>
            </a:pPr>
            <a:r>
              <a:rPr lang="fr-CA" sz="2000"/>
              <a:t>c = Provisoire</a:t>
            </a:r>
          </a:p>
          <a:p>
            <a:pPr marL="457200" lvl="1" indent="0">
              <a:buNone/>
            </a:pPr>
            <a:endParaRPr lang="fr-CA" sz="2000"/>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155</a:t>
            </a:fld>
            <a:endParaRPr lang="fr-CA"/>
          </a:p>
        </p:txBody>
      </p:sp>
    </p:spTree>
    <p:extLst>
      <p:ext uri="{BB962C8B-B14F-4D97-AF65-F5344CB8AC3E}">
        <p14:creationId xmlns:p14="http://schemas.microsoft.com/office/powerpoint/2010/main" val="28221495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156</a:t>
            </a:fld>
            <a:endParaRPr lang="fr-CA"/>
          </a:p>
        </p:txBody>
      </p:sp>
      <p:pic>
        <p:nvPicPr>
          <p:cNvPr id="3" name="Image 2"/>
          <p:cNvPicPr>
            <a:picLocks noChangeAspect="1"/>
          </p:cNvPicPr>
          <p:nvPr/>
        </p:nvPicPr>
        <p:blipFill>
          <a:blip r:embed="rId3"/>
          <a:stretch>
            <a:fillRect/>
          </a:stretch>
        </p:blipFill>
        <p:spPr>
          <a:xfrm>
            <a:off x="3476952" y="19476"/>
            <a:ext cx="5238095" cy="6819048"/>
          </a:xfrm>
          <a:prstGeom prst="rect">
            <a:avLst/>
          </a:prstGeom>
          <a:ln>
            <a:solidFill>
              <a:schemeClr val="tx1"/>
            </a:solidFill>
          </a:ln>
        </p:spPr>
      </p:pic>
    </p:spTree>
    <p:extLst>
      <p:ext uri="{BB962C8B-B14F-4D97-AF65-F5344CB8AC3E}">
        <p14:creationId xmlns:p14="http://schemas.microsoft.com/office/powerpoint/2010/main" val="35204086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157</a:t>
            </a:fld>
            <a:endParaRPr lang="fr-CA"/>
          </a:p>
        </p:txBody>
      </p:sp>
      <p:pic>
        <p:nvPicPr>
          <p:cNvPr id="12" name="Image 11">
            <a:extLst>
              <a:ext uri="{FF2B5EF4-FFF2-40B4-BE49-F238E27FC236}">
                <a16:creationId xmlns:a16="http://schemas.microsoft.com/office/drawing/2014/main" id="{B1CB42DE-BBEA-4429-8571-D38BD2620639}"/>
              </a:ext>
            </a:extLst>
          </p:cNvPr>
          <p:cNvPicPr>
            <a:picLocks noChangeAspect="1"/>
          </p:cNvPicPr>
          <p:nvPr/>
        </p:nvPicPr>
        <p:blipFill>
          <a:blip r:embed="rId3"/>
          <a:stretch>
            <a:fillRect/>
          </a:stretch>
        </p:blipFill>
        <p:spPr>
          <a:xfrm>
            <a:off x="240864" y="1061083"/>
            <a:ext cx="8115736" cy="5003324"/>
          </a:xfrm>
          <a:prstGeom prst="rect">
            <a:avLst/>
          </a:prstGeom>
        </p:spPr>
      </p:pic>
      <p:pic>
        <p:nvPicPr>
          <p:cNvPr id="13" name="Image 12">
            <a:extLst>
              <a:ext uri="{FF2B5EF4-FFF2-40B4-BE49-F238E27FC236}">
                <a16:creationId xmlns:a16="http://schemas.microsoft.com/office/drawing/2014/main" id="{95568E1B-8BD1-47E3-8EAD-653009E299E9}"/>
              </a:ext>
            </a:extLst>
          </p:cNvPr>
          <p:cNvPicPr>
            <a:picLocks noChangeAspect="1"/>
          </p:cNvPicPr>
          <p:nvPr/>
        </p:nvPicPr>
        <p:blipFill>
          <a:blip r:embed="rId4"/>
          <a:stretch>
            <a:fillRect/>
          </a:stretch>
        </p:blipFill>
        <p:spPr>
          <a:xfrm>
            <a:off x="5384364" y="769140"/>
            <a:ext cx="6249272" cy="2248214"/>
          </a:xfrm>
          <a:prstGeom prst="rect">
            <a:avLst/>
          </a:prstGeom>
          <a:ln>
            <a:solidFill>
              <a:schemeClr val="tx1"/>
            </a:solidFill>
          </a:ln>
        </p:spPr>
      </p:pic>
    </p:spTree>
    <p:extLst>
      <p:ext uri="{BB962C8B-B14F-4D97-AF65-F5344CB8AC3E}">
        <p14:creationId xmlns:p14="http://schemas.microsoft.com/office/powerpoint/2010/main" val="2353598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00X : Zones de contrôle</a:t>
            </a:r>
          </a:p>
        </p:txBody>
      </p:sp>
      <p:sp>
        <p:nvSpPr>
          <p:cNvPr id="3" name="Content Placeholder 2"/>
          <p:cNvSpPr>
            <a:spLocks noGrp="1"/>
          </p:cNvSpPr>
          <p:nvPr>
            <p:ph idx="1"/>
          </p:nvPr>
        </p:nvSpPr>
        <p:spPr>
          <a:xfrm>
            <a:off x="1963615" y="1913548"/>
            <a:ext cx="9263185" cy="4351338"/>
          </a:xfrm>
        </p:spPr>
        <p:txBody>
          <a:bodyPr vert="horz" lIns="91440" tIns="45720" rIns="91440" bIns="45720" rtlCol="0" anchor="t">
            <a:normAutofit/>
          </a:bodyPr>
          <a:lstStyle/>
          <a:p>
            <a:r>
              <a:rPr lang="fr-CA" sz="2400"/>
              <a:t>008/39 – « Source du catalogage »</a:t>
            </a:r>
          </a:p>
          <a:p>
            <a:pPr lvl="1">
              <a:spcBef>
                <a:spcPts val="600"/>
              </a:spcBef>
              <a:buFontTx/>
              <a:buChar char="-"/>
            </a:pPr>
            <a:r>
              <a:rPr lang="fr-CA" sz="2000"/>
              <a:t>« Blanc » = Agence bibliographique nationale</a:t>
            </a:r>
          </a:p>
          <a:p>
            <a:pPr lvl="1">
              <a:buFontTx/>
              <a:buChar char="-"/>
            </a:pPr>
            <a:r>
              <a:rPr lang="fr-CA" sz="2000"/>
              <a:t>c = Programme de catalogage coopératif</a:t>
            </a:r>
          </a:p>
          <a:p>
            <a:pPr marL="457200" lvl="1" indent="0">
              <a:buNone/>
            </a:pPr>
            <a:endParaRPr lang="fr-CA" sz="2000"/>
          </a:p>
          <a:p>
            <a:pPr lvl="1">
              <a:buFontTx/>
              <a:buChar char="-"/>
            </a:pPr>
            <a:endParaRPr lang="fr-CA" sz="2000"/>
          </a:p>
          <a:p>
            <a:r>
              <a:rPr lang="fr-CA" sz="2400">
                <a:cs typeface="Calibri"/>
              </a:rPr>
              <a:t>BAC et BAnQ</a:t>
            </a:r>
            <a:r>
              <a:rPr lang="fr-CA" sz="2400">
                <a:ea typeface="+mn-lt"/>
                <a:cs typeface="+mn-lt"/>
              </a:rPr>
              <a:t> enregistreront un « Blanc » à cette position</a:t>
            </a:r>
            <a:endParaRPr lang="fr-CA" sz="2400"/>
          </a:p>
          <a:p>
            <a:r>
              <a:rPr lang="fr-CA" sz="2400"/>
              <a:t>Toutes les autres bibliothèques participant au PFAN, dont les bibliothèques universitaires, enregistreront un « c » à cette position</a:t>
            </a:r>
            <a:endParaRPr lang="fr-CA"/>
          </a:p>
          <a:p>
            <a:endParaRPr lang="fr-CA"/>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158</a:t>
            </a:fld>
            <a:endParaRPr lang="fr-CA"/>
          </a:p>
        </p:txBody>
      </p:sp>
    </p:spTree>
    <p:extLst>
      <p:ext uri="{BB962C8B-B14F-4D97-AF65-F5344CB8AC3E}">
        <p14:creationId xmlns:p14="http://schemas.microsoft.com/office/powerpoint/2010/main" val="7562216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159</a:t>
            </a:fld>
            <a:endParaRPr lang="fr-CA"/>
          </a:p>
        </p:txBody>
      </p:sp>
      <p:pic>
        <p:nvPicPr>
          <p:cNvPr id="7" name="Image 6"/>
          <p:cNvPicPr>
            <a:picLocks noChangeAspect="1"/>
          </p:cNvPicPr>
          <p:nvPr/>
        </p:nvPicPr>
        <p:blipFill>
          <a:blip r:embed="rId3"/>
          <a:stretch>
            <a:fillRect/>
          </a:stretch>
        </p:blipFill>
        <p:spPr>
          <a:xfrm>
            <a:off x="3100762" y="3664"/>
            <a:ext cx="5871788" cy="6992002"/>
          </a:xfrm>
          <a:prstGeom prst="rect">
            <a:avLst/>
          </a:prstGeom>
          <a:ln>
            <a:solidFill>
              <a:schemeClr val="tx1"/>
            </a:solidFill>
          </a:ln>
        </p:spPr>
      </p:pic>
    </p:spTree>
    <p:extLst>
      <p:ext uri="{BB962C8B-B14F-4D97-AF65-F5344CB8AC3E}">
        <p14:creationId xmlns:p14="http://schemas.microsoft.com/office/powerpoint/2010/main" val="345164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FAD3-BCE0-412E-9ABA-BE23B697DEE1}"/>
              </a:ext>
            </a:extLst>
          </p:cNvPr>
          <p:cNvSpPr>
            <a:spLocks noGrp="1"/>
          </p:cNvSpPr>
          <p:nvPr>
            <p:ph type="title"/>
          </p:nvPr>
        </p:nvSpPr>
        <p:spPr/>
        <p:txBody>
          <a:bodyPr>
            <a:normAutofit/>
          </a:bodyPr>
          <a:lstStyle/>
          <a:p>
            <a:pPr algn="ctr"/>
            <a:r>
              <a:rPr lang="fr-CA" sz="4000">
                <a:latin typeface="+mn-lt"/>
              </a:rPr>
              <a:t>Comité des normes</a:t>
            </a:r>
          </a:p>
        </p:txBody>
      </p:sp>
      <p:sp>
        <p:nvSpPr>
          <p:cNvPr id="3" name="Content Placeholder 2">
            <a:extLst>
              <a:ext uri="{FF2B5EF4-FFF2-40B4-BE49-F238E27FC236}">
                <a16:creationId xmlns:a16="http://schemas.microsoft.com/office/drawing/2014/main" id="{17BB6021-B6E7-4831-BE0A-48252C037983}"/>
              </a:ext>
            </a:extLst>
          </p:cNvPr>
          <p:cNvSpPr>
            <a:spLocks noGrp="1"/>
          </p:cNvSpPr>
          <p:nvPr>
            <p:ph idx="1"/>
          </p:nvPr>
        </p:nvSpPr>
        <p:spPr>
          <a:xfrm>
            <a:off x="838200" y="1558977"/>
            <a:ext cx="10515600" cy="4797373"/>
          </a:xfrm>
        </p:spPr>
        <p:txBody>
          <a:bodyPr>
            <a:normAutofit fontScale="62500" lnSpcReduction="20000"/>
          </a:bodyPr>
          <a:lstStyle/>
          <a:p>
            <a:pPr marL="0" indent="0">
              <a:buNone/>
            </a:pPr>
            <a:r>
              <a:rPr lang="fr-CA" sz="5100"/>
              <a:t>Mandat</a:t>
            </a:r>
          </a:p>
          <a:p>
            <a:pPr lvl="1"/>
            <a:r>
              <a:rPr lang="fr-CA" sz="3800"/>
              <a:t>Le Comité des normes est responsable de la rédaction et de la mise à jour des lignes directrices pour la contribution des autorités au fichier d’autorité de noms en français et assure le soutien des partenaires dans l’utilisation des normes.</a:t>
            </a:r>
            <a:endParaRPr lang="fr-CA"/>
          </a:p>
          <a:p>
            <a:pPr marL="0" indent="0">
              <a:buNone/>
            </a:pPr>
            <a:endParaRPr lang="fr-CA" sz="3300"/>
          </a:p>
          <a:p>
            <a:pPr marL="0" indent="0">
              <a:buNone/>
            </a:pPr>
            <a:r>
              <a:rPr lang="fr-CA" sz="5100"/>
              <a:t>Composition</a:t>
            </a:r>
          </a:p>
          <a:p>
            <a:pPr lvl="1" fontAlgn="base">
              <a:tabLst>
                <a:tab pos="449263" algn="l"/>
              </a:tabLst>
            </a:pPr>
            <a:r>
              <a:rPr lang="fr-CA" sz="3800"/>
              <a:t>2 membres provenant de</a:t>
            </a:r>
            <a:r>
              <a:rPr lang="fr-CA" sz="3800" b="1"/>
              <a:t> </a:t>
            </a:r>
            <a:r>
              <a:rPr lang="fr-CA" sz="3800"/>
              <a:t>Bibliothèque et archives Canada (BAC) : Nathalie Mainville et Bernard Bérubé</a:t>
            </a:r>
          </a:p>
          <a:p>
            <a:pPr lvl="1" fontAlgn="base">
              <a:tabLst>
                <a:tab pos="449263" algn="l"/>
              </a:tabLst>
            </a:pPr>
            <a:r>
              <a:rPr lang="fr-CA" sz="3800"/>
              <a:t>2 membres provenant de</a:t>
            </a:r>
            <a:r>
              <a:rPr lang="fr-CA" sz="3800" b="1"/>
              <a:t> </a:t>
            </a:r>
            <a:r>
              <a:rPr lang="fr-CA" sz="3800"/>
              <a:t>Bibliothèque et Archives nationales du Québec (BAnQ) : Daniel Paradis et Izidor Cirnatiu</a:t>
            </a:r>
          </a:p>
          <a:p>
            <a:pPr lvl="1" fontAlgn="base">
              <a:tabLst>
                <a:tab pos="449263" algn="l"/>
              </a:tabLst>
            </a:pPr>
            <a:r>
              <a:rPr lang="fr-CA" sz="3800"/>
              <a:t>2 membres provenant des universités francophones du Québec : Philippe Brosseau et Julie Gauthier</a:t>
            </a:r>
          </a:p>
          <a:p>
            <a:pPr marL="0" indent="0">
              <a:buNone/>
            </a:pPr>
            <a:endParaRPr lang="fr-CA" sz="3600"/>
          </a:p>
          <a:p>
            <a:pPr marL="0" indent="0">
              <a:buNone/>
            </a:pPr>
            <a:r>
              <a:rPr lang="fr-CA"/>
              <a:t>	</a:t>
            </a:r>
          </a:p>
        </p:txBody>
      </p:sp>
      <p:sp>
        <p:nvSpPr>
          <p:cNvPr id="4" name="Footer Placeholder 3">
            <a:extLst>
              <a:ext uri="{FF2B5EF4-FFF2-40B4-BE49-F238E27FC236}">
                <a16:creationId xmlns:a16="http://schemas.microsoft.com/office/drawing/2014/main" id="{7981CD2E-6012-48D1-AB49-E2ECEA477DB9}"/>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13CB8157-B02C-4BEF-9757-85C8035B448D}"/>
              </a:ext>
            </a:extLst>
          </p:cNvPr>
          <p:cNvSpPr>
            <a:spLocks noGrp="1"/>
          </p:cNvSpPr>
          <p:nvPr>
            <p:ph type="sldNum" sz="quarter" idx="12"/>
          </p:nvPr>
        </p:nvSpPr>
        <p:spPr/>
        <p:txBody>
          <a:bodyPr/>
          <a:lstStyle/>
          <a:p>
            <a:fld id="{5E8C26EC-9A86-48B1-86F8-394AB35039F4}" type="slidenum">
              <a:rPr lang="fr-CA" smtClean="0"/>
              <a:t>16</a:t>
            </a:fld>
            <a:endParaRPr lang="fr-CA"/>
          </a:p>
        </p:txBody>
      </p:sp>
    </p:spTree>
    <p:extLst>
      <p:ext uri="{BB962C8B-B14F-4D97-AF65-F5344CB8AC3E}">
        <p14:creationId xmlns:p14="http://schemas.microsoft.com/office/powerpoint/2010/main" val="22336979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E8C26EC-9A86-48B1-86F8-394AB35039F4}" type="slidenum">
              <a:rPr lang="fr-CA" dirty="0" smtClean="0"/>
              <a:t>160</a:t>
            </a:fld>
            <a:endParaRPr lang="fr-CA"/>
          </a:p>
        </p:txBody>
      </p:sp>
      <p:pic>
        <p:nvPicPr>
          <p:cNvPr id="2" name="Image 3">
            <a:extLst>
              <a:ext uri="{FF2B5EF4-FFF2-40B4-BE49-F238E27FC236}">
                <a16:creationId xmlns:a16="http://schemas.microsoft.com/office/drawing/2014/main" id="{AFABA6B9-24B4-459E-A1DB-EFE498581CE7}"/>
              </a:ext>
            </a:extLst>
          </p:cNvPr>
          <p:cNvPicPr>
            <a:picLocks noChangeAspect="1"/>
          </p:cNvPicPr>
          <p:nvPr/>
        </p:nvPicPr>
        <p:blipFill>
          <a:blip r:embed="rId3"/>
          <a:stretch>
            <a:fillRect/>
          </a:stretch>
        </p:blipFill>
        <p:spPr>
          <a:xfrm>
            <a:off x="3190103" y="108194"/>
            <a:ext cx="5811794" cy="6229720"/>
          </a:xfrm>
          <a:prstGeom prst="rect">
            <a:avLst/>
          </a:prstGeom>
        </p:spPr>
      </p:pic>
    </p:spTree>
    <p:extLst>
      <p:ext uri="{BB962C8B-B14F-4D97-AF65-F5344CB8AC3E}">
        <p14:creationId xmlns:p14="http://schemas.microsoft.com/office/powerpoint/2010/main" val="30297847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161</a:t>
            </a:fld>
            <a:endParaRPr lang="fr-CA"/>
          </a:p>
        </p:txBody>
      </p:sp>
      <p:pic>
        <p:nvPicPr>
          <p:cNvPr id="7" name="Image 7" descr="Une image contenant capture d’écran, ordinateur&#10;&#10;Description générée avec un niveau de confiance très élevé">
            <a:extLst>
              <a:ext uri="{FF2B5EF4-FFF2-40B4-BE49-F238E27FC236}">
                <a16:creationId xmlns:a16="http://schemas.microsoft.com/office/drawing/2014/main" id="{2D7511EE-7210-4656-99ED-6E8F5C095E81}"/>
              </a:ext>
            </a:extLst>
          </p:cNvPr>
          <p:cNvPicPr>
            <a:picLocks noChangeAspect="1"/>
          </p:cNvPicPr>
          <p:nvPr/>
        </p:nvPicPr>
        <p:blipFill>
          <a:blip r:embed="rId3"/>
          <a:stretch>
            <a:fillRect/>
          </a:stretch>
        </p:blipFill>
        <p:spPr>
          <a:xfrm>
            <a:off x="545352" y="124275"/>
            <a:ext cx="4027637" cy="5444885"/>
          </a:xfrm>
          <a:prstGeom prst="rect">
            <a:avLst/>
          </a:prstGeom>
          <a:ln>
            <a:solidFill>
              <a:schemeClr val="tx1"/>
            </a:solidFill>
          </a:ln>
        </p:spPr>
      </p:pic>
      <p:pic>
        <p:nvPicPr>
          <p:cNvPr id="9" name="Image 9">
            <a:extLst>
              <a:ext uri="{FF2B5EF4-FFF2-40B4-BE49-F238E27FC236}">
                <a16:creationId xmlns:a16="http://schemas.microsoft.com/office/drawing/2014/main" id="{8424F972-77A8-400F-AF2D-BA68D2AA7DBC}"/>
              </a:ext>
            </a:extLst>
          </p:cNvPr>
          <p:cNvPicPr>
            <a:picLocks noChangeAspect="1"/>
          </p:cNvPicPr>
          <p:nvPr/>
        </p:nvPicPr>
        <p:blipFill>
          <a:blip r:embed="rId4"/>
          <a:stretch>
            <a:fillRect/>
          </a:stretch>
        </p:blipFill>
        <p:spPr>
          <a:xfrm>
            <a:off x="4566249" y="258322"/>
            <a:ext cx="6466935" cy="6355732"/>
          </a:xfrm>
          <a:prstGeom prst="rect">
            <a:avLst/>
          </a:prstGeom>
          <a:ln>
            <a:solidFill>
              <a:schemeClr val="tx1"/>
            </a:solidFill>
          </a:ln>
        </p:spPr>
      </p:pic>
      <p:sp>
        <p:nvSpPr>
          <p:cNvPr id="2" name="Rectangle 1">
            <a:extLst>
              <a:ext uri="{FF2B5EF4-FFF2-40B4-BE49-F238E27FC236}">
                <a16:creationId xmlns:a16="http://schemas.microsoft.com/office/drawing/2014/main" id="{1ED82EAC-F7BC-4593-A35F-71A25016ECA5}"/>
              </a:ext>
            </a:extLst>
          </p:cNvPr>
          <p:cNvSpPr/>
          <p:nvPr/>
        </p:nvSpPr>
        <p:spPr>
          <a:xfrm flipV="1">
            <a:off x="4562475" y="4610100"/>
            <a:ext cx="4572000" cy="2667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8" name="Rectangle 7">
            <a:extLst>
              <a:ext uri="{FF2B5EF4-FFF2-40B4-BE49-F238E27FC236}">
                <a16:creationId xmlns:a16="http://schemas.microsoft.com/office/drawing/2014/main" id="{4EA9B2A4-12B1-4F8A-8390-AAB678328A4A}"/>
              </a:ext>
            </a:extLst>
          </p:cNvPr>
          <p:cNvSpPr/>
          <p:nvPr/>
        </p:nvSpPr>
        <p:spPr>
          <a:xfrm flipV="1">
            <a:off x="4572000" y="5124449"/>
            <a:ext cx="4572000" cy="2667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0" name="Rectangle 9">
            <a:extLst>
              <a:ext uri="{FF2B5EF4-FFF2-40B4-BE49-F238E27FC236}">
                <a16:creationId xmlns:a16="http://schemas.microsoft.com/office/drawing/2014/main" id="{5E332C14-DDB2-422E-B0E1-AE460B1C2D0F}"/>
              </a:ext>
            </a:extLst>
          </p:cNvPr>
          <p:cNvSpPr/>
          <p:nvPr/>
        </p:nvSpPr>
        <p:spPr>
          <a:xfrm flipV="1">
            <a:off x="4572000" y="5438774"/>
            <a:ext cx="4572000" cy="26670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1301349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01X-09X : Zones de code</a:t>
            </a:r>
          </a:p>
        </p:txBody>
      </p:sp>
      <p:sp>
        <p:nvSpPr>
          <p:cNvPr id="3" name="Content Placeholder 2"/>
          <p:cNvSpPr>
            <a:spLocks noGrp="1"/>
          </p:cNvSpPr>
          <p:nvPr>
            <p:ph idx="1"/>
          </p:nvPr>
        </p:nvSpPr>
        <p:spPr>
          <a:xfrm>
            <a:off x="1400907" y="2005012"/>
            <a:ext cx="10515600" cy="4351338"/>
          </a:xfrm>
        </p:spPr>
        <p:txBody>
          <a:bodyPr vert="horz" lIns="91440" tIns="45720" rIns="91440" bIns="45720" rtlCol="0" anchor="t">
            <a:normAutofit fontScale="77500" lnSpcReduction="20000"/>
          </a:bodyPr>
          <a:lstStyle/>
          <a:p>
            <a:r>
              <a:rPr lang="fr-CA" dirty="0"/>
              <a:t>016 – Numéro de contrôle de l’agence bibliographique nationale</a:t>
            </a:r>
          </a:p>
          <a:p>
            <a:pPr marL="1255395" indent="-1255395">
              <a:buNone/>
              <a:tabLst>
                <a:tab pos="1066800" algn="l"/>
              </a:tabLst>
            </a:pPr>
            <a:r>
              <a:rPr lang="fr-CA" dirty="0"/>
              <a:t>   	- zone obligatoire; doit être ajoutée dans les nouvelles notices et dans les notices migrées qui sont rehaussées</a:t>
            </a:r>
            <a:endParaRPr lang="fr-CA" dirty="0">
              <a:cs typeface="Calibri"/>
            </a:endParaRPr>
          </a:p>
          <a:p>
            <a:pPr marL="1255395" indent="-1255395">
              <a:buNone/>
              <a:tabLst>
                <a:tab pos="1066800" algn="l"/>
              </a:tabLst>
            </a:pPr>
            <a:r>
              <a:rPr lang="fr-CA" dirty="0"/>
              <a:t>	- le 1</a:t>
            </a:r>
            <a:r>
              <a:rPr lang="fr-CA" baseline="30000" dirty="0"/>
              <a:t>er</a:t>
            </a:r>
            <a:r>
              <a:rPr lang="fr-CA" dirty="0"/>
              <a:t> indicateur est toujours « blanc » (Bibliothèque et Archives Canada) peu importe qui ajoute le numéro</a:t>
            </a:r>
            <a:endParaRPr lang="fr-CA" dirty="0">
              <a:cs typeface="Calibri"/>
            </a:endParaRPr>
          </a:p>
          <a:p>
            <a:pPr marL="1255395" indent="-1255395">
              <a:buNone/>
              <a:tabLst>
                <a:tab pos="1066800" algn="l"/>
              </a:tabLst>
            </a:pPr>
            <a:r>
              <a:rPr lang="fr-CA" dirty="0"/>
              <a:t>	- ajouté par la bibliothèque participante à partir d’une liste fournie par BAC</a:t>
            </a:r>
            <a:endParaRPr lang="fr-CA" dirty="0">
              <a:cs typeface="Calibri"/>
            </a:endParaRPr>
          </a:p>
          <a:p>
            <a:pPr marL="1255395" indent="-1255395">
              <a:buNone/>
              <a:tabLst>
                <a:tab pos="1066800" algn="l"/>
              </a:tabLst>
            </a:pPr>
            <a:r>
              <a:rPr lang="fr-CA" dirty="0"/>
              <a:t>	- doit toujours comprendre le code de langue « F » comme 10</a:t>
            </a:r>
            <a:r>
              <a:rPr lang="fr-CA" baseline="30000" dirty="0"/>
              <a:t>e</a:t>
            </a:r>
            <a:r>
              <a:rPr lang="fr-CA" dirty="0"/>
              <a:t> caractère (ex. 0115E5000F)</a:t>
            </a:r>
            <a:endParaRPr lang="fr-CA" dirty="0">
              <a:cs typeface="Calibri"/>
            </a:endParaRPr>
          </a:p>
          <a:p>
            <a:pPr marL="1255395" indent="-1255395">
              <a:buNone/>
              <a:tabLst>
                <a:tab pos="1066800" algn="l"/>
              </a:tabLst>
            </a:pPr>
            <a:r>
              <a:rPr lang="fr-CA" dirty="0"/>
              <a:t>	- il faut prendre soin de vérifier si l’entité a déjà été établie par BAC dans le fichier LC pour réutiliser le même numéro</a:t>
            </a:r>
            <a:endParaRPr lang="fr-CA" dirty="0">
              <a:cs typeface="Calibri"/>
            </a:endParaRPr>
          </a:p>
          <a:p>
            <a:r>
              <a:rPr lang="fr-CA" dirty="0"/>
              <a:t>024 – Autre numéro ou code normalisé</a:t>
            </a:r>
            <a:endParaRPr lang="fr-CA" dirty="0">
              <a:cs typeface="Calibri"/>
            </a:endParaRPr>
          </a:p>
          <a:p>
            <a:pPr>
              <a:tabLst>
                <a:tab pos="1066800" algn="l"/>
              </a:tabLst>
            </a:pPr>
            <a:r>
              <a:rPr lang="fr-CA" dirty="0"/>
              <a:t>040 – Source du catalogage</a:t>
            </a:r>
            <a:endParaRPr lang="fr-CA" dirty="0">
              <a:cs typeface="Calibri"/>
            </a:endParaRPr>
          </a:p>
          <a:p>
            <a:pPr marL="0" indent="0">
              <a:buNone/>
            </a:pPr>
            <a:r>
              <a:rPr lang="fr-CA" noProof="1"/>
              <a:t>  	- toujours inclure « $e rda » tout de suite après « $b fre »</a:t>
            </a:r>
            <a:endParaRPr lang="fr-CA" noProof="1">
              <a:cs typeface="Calibri"/>
            </a:endParaRP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162</a:t>
            </a:fld>
            <a:endParaRPr lang="fr-CA"/>
          </a:p>
        </p:txBody>
      </p:sp>
    </p:spTree>
    <p:extLst>
      <p:ext uri="{BB962C8B-B14F-4D97-AF65-F5344CB8AC3E}">
        <p14:creationId xmlns:p14="http://schemas.microsoft.com/office/powerpoint/2010/main" val="38286422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163</a:t>
            </a:fld>
            <a:endParaRPr lang="fr-CA"/>
          </a:p>
        </p:txBody>
      </p:sp>
      <p:pic>
        <p:nvPicPr>
          <p:cNvPr id="6" name="Image 5">
            <a:extLst>
              <a:ext uri="{FF2B5EF4-FFF2-40B4-BE49-F238E27FC236}">
                <a16:creationId xmlns:a16="http://schemas.microsoft.com/office/drawing/2014/main" id="{41DF2879-39F1-41B1-8E60-AF03330AC6CB}"/>
              </a:ext>
            </a:extLst>
          </p:cNvPr>
          <p:cNvPicPr>
            <a:picLocks noChangeAspect="1"/>
          </p:cNvPicPr>
          <p:nvPr/>
        </p:nvPicPr>
        <p:blipFill>
          <a:blip r:embed="rId3"/>
          <a:stretch>
            <a:fillRect/>
          </a:stretch>
        </p:blipFill>
        <p:spPr>
          <a:xfrm>
            <a:off x="688564" y="1001845"/>
            <a:ext cx="10814872" cy="4854309"/>
          </a:xfrm>
          <a:prstGeom prst="rect">
            <a:avLst/>
          </a:prstGeom>
          <a:ln>
            <a:solidFill>
              <a:schemeClr val="tx1"/>
            </a:solidFill>
          </a:ln>
        </p:spPr>
      </p:pic>
    </p:spTree>
    <p:extLst>
      <p:ext uri="{BB962C8B-B14F-4D97-AF65-F5344CB8AC3E}">
        <p14:creationId xmlns:p14="http://schemas.microsoft.com/office/powerpoint/2010/main" val="2681198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58FB9-4AE1-42C2-A291-DB4C4BD1DB18}"/>
              </a:ext>
            </a:extLst>
          </p:cNvPr>
          <p:cNvSpPr>
            <a:spLocks noGrp="1"/>
          </p:cNvSpPr>
          <p:nvPr>
            <p:ph type="title"/>
          </p:nvPr>
        </p:nvSpPr>
        <p:spPr/>
        <p:txBody>
          <a:bodyPr/>
          <a:lstStyle/>
          <a:p>
            <a:pPr algn="ctr"/>
            <a:r>
              <a:rPr lang="fr-CA">
                <a:latin typeface="+mn-lt"/>
              </a:rPr>
              <a:t>Notices équivalentes dans les fichiers LC et Canadiana</a:t>
            </a:r>
          </a:p>
        </p:txBody>
      </p:sp>
      <p:pic>
        <p:nvPicPr>
          <p:cNvPr id="6" name="Espace réservé du contenu 5">
            <a:extLst>
              <a:ext uri="{FF2B5EF4-FFF2-40B4-BE49-F238E27FC236}">
                <a16:creationId xmlns:a16="http://schemas.microsoft.com/office/drawing/2014/main" id="{B3EAE6DD-609A-4E14-824D-4435704D1D07}"/>
              </a:ext>
            </a:extLst>
          </p:cNvPr>
          <p:cNvPicPr>
            <a:picLocks noGrp="1" noChangeAspect="1"/>
          </p:cNvPicPr>
          <p:nvPr>
            <p:ph idx="1"/>
          </p:nvPr>
        </p:nvPicPr>
        <p:blipFill>
          <a:blip r:embed="rId3"/>
          <a:stretch>
            <a:fillRect/>
          </a:stretch>
        </p:blipFill>
        <p:spPr>
          <a:xfrm>
            <a:off x="591854" y="1685152"/>
            <a:ext cx="7610762" cy="2278531"/>
          </a:xfrm>
          <a:prstGeom prst="rect">
            <a:avLst/>
          </a:prstGeom>
          <a:ln>
            <a:solidFill>
              <a:schemeClr val="tx1"/>
            </a:solidFill>
          </a:ln>
        </p:spPr>
      </p:pic>
      <p:sp>
        <p:nvSpPr>
          <p:cNvPr id="4" name="Espace réservé du pied de page 3">
            <a:extLst>
              <a:ext uri="{FF2B5EF4-FFF2-40B4-BE49-F238E27FC236}">
                <a16:creationId xmlns:a16="http://schemas.microsoft.com/office/drawing/2014/main" id="{95985BA9-E1DC-4D27-AAE2-E43CF192A94B}"/>
              </a:ext>
            </a:extLst>
          </p:cNvPr>
          <p:cNvSpPr>
            <a:spLocks noGrp="1"/>
          </p:cNvSpPr>
          <p:nvPr>
            <p:ph type="ftr" sz="quarter" idx="11"/>
          </p:nvPr>
        </p:nvSpPr>
        <p:spPr/>
        <p:txBody>
          <a:bodyPr/>
          <a:lstStyle/>
          <a:p>
            <a:r>
              <a:rPr lang="fr-CA"/>
              <a:t>Module 1 : Fondements</a:t>
            </a:r>
          </a:p>
        </p:txBody>
      </p:sp>
      <p:sp>
        <p:nvSpPr>
          <p:cNvPr id="5" name="Espace réservé du numéro de diapositive 4">
            <a:extLst>
              <a:ext uri="{FF2B5EF4-FFF2-40B4-BE49-F238E27FC236}">
                <a16:creationId xmlns:a16="http://schemas.microsoft.com/office/drawing/2014/main" id="{B0D6A522-6F01-4D39-8F31-CCBAF0959F14}"/>
              </a:ext>
            </a:extLst>
          </p:cNvPr>
          <p:cNvSpPr>
            <a:spLocks noGrp="1"/>
          </p:cNvSpPr>
          <p:nvPr>
            <p:ph type="sldNum" sz="quarter" idx="12"/>
          </p:nvPr>
        </p:nvSpPr>
        <p:spPr/>
        <p:txBody>
          <a:bodyPr/>
          <a:lstStyle/>
          <a:p>
            <a:fld id="{5E8C26EC-9A86-48B1-86F8-394AB35039F4}" type="slidenum">
              <a:rPr lang="fr-CA" smtClean="0"/>
              <a:t>164</a:t>
            </a:fld>
            <a:endParaRPr lang="fr-CA"/>
          </a:p>
        </p:txBody>
      </p:sp>
      <p:pic>
        <p:nvPicPr>
          <p:cNvPr id="7" name="Image 6">
            <a:extLst>
              <a:ext uri="{FF2B5EF4-FFF2-40B4-BE49-F238E27FC236}">
                <a16:creationId xmlns:a16="http://schemas.microsoft.com/office/drawing/2014/main" id="{B4DFE22E-92BE-4A6D-98D8-273662E2F36B}"/>
              </a:ext>
            </a:extLst>
          </p:cNvPr>
          <p:cNvPicPr>
            <a:picLocks noChangeAspect="1"/>
          </p:cNvPicPr>
          <p:nvPr/>
        </p:nvPicPr>
        <p:blipFill>
          <a:blip r:embed="rId4"/>
          <a:stretch>
            <a:fillRect/>
          </a:stretch>
        </p:blipFill>
        <p:spPr>
          <a:xfrm>
            <a:off x="4350005" y="4077819"/>
            <a:ext cx="7606789" cy="2278531"/>
          </a:xfrm>
          <a:prstGeom prst="rect">
            <a:avLst/>
          </a:prstGeom>
          <a:ln>
            <a:solidFill>
              <a:schemeClr val="tx1"/>
            </a:solidFill>
          </a:ln>
        </p:spPr>
      </p:pic>
      <p:sp>
        <p:nvSpPr>
          <p:cNvPr id="8" name="Rectangle 7">
            <a:extLst>
              <a:ext uri="{FF2B5EF4-FFF2-40B4-BE49-F238E27FC236}">
                <a16:creationId xmlns:a16="http://schemas.microsoft.com/office/drawing/2014/main" id="{0CDE946B-B704-4B6D-8E59-0D8A82CB40AE}"/>
              </a:ext>
            </a:extLst>
          </p:cNvPr>
          <p:cNvSpPr/>
          <p:nvPr/>
        </p:nvSpPr>
        <p:spPr>
          <a:xfrm>
            <a:off x="553327" y="2182837"/>
            <a:ext cx="3018906" cy="344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944D92B2-0F91-42A5-8A71-4BC490106851}"/>
              </a:ext>
            </a:extLst>
          </p:cNvPr>
          <p:cNvSpPr/>
          <p:nvPr/>
        </p:nvSpPr>
        <p:spPr>
          <a:xfrm>
            <a:off x="4397235" y="4556333"/>
            <a:ext cx="3018906" cy="344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27BE536-762B-4995-A103-9D831D27084C}"/>
              </a:ext>
            </a:extLst>
          </p:cNvPr>
          <p:cNvSpPr txBox="1"/>
          <p:nvPr/>
        </p:nvSpPr>
        <p:spPr>
          <a:xfrm>
            <a:off x="9529477" y="2365520"/>
            <a:ext cx="2427317" cy="923330"/>
          </a:xfrm>
          <a:prstGeom prst="rect">
            <a:avLst/>
          </a:prstGeom>
          <a:noFill/>
          <a:ln w="28702">
            <a:solidFill>
              <a:srgbClr val="FF0000"/>
            </a:solidFill>
          </a:ln>
        </p:spPr>
        <p:txBody>
          <a:bodyPr wrap="square" rtlCol="0">
            <a:spAutoFit/>
          </a:bodyPr>
          <a:lstStyle/>
          <a:p>
            <a:r>
              <a:rPr lang="fr-CA"/>
              <a:t>Notice du fichier LC avec code « E » à la fin du numéro Canadiana </a:t>
            </a:r>
          </a:p>
        </p:txBody>
      </p:sp>
      <p:sp>
        <p:nvSpPr>
          <p:cNvPr id="11" name="ZoneTexte 10">
            <a:extLst>
              <a:ext uri="{FF2B5EF4-FFF2-40B4-BE49-F238E27FC236}">
                <a16:creationId xmlns:a16="http://schemas.microsoft.com/office/drawing/2014/main" id="{2605ECD3-4501-4767-BB4F-4ABA5CEACBB5}"/>
              </a:ext>
            </a:extLst>
          </p:cNvPr>
          <p:cNvSpPr txBox="1"/>
          <p:nvPr/>
        </p:nvSpPr>
        <p:spPr>
          <a:xfrm>
            <a:off x="553327" y="4616919"/>
            <a:ext cx="2427317" cy="1200329"/>
          </a:xfrm>
          <a:prstGeom prst="rect">
            <a:avLst/>
          </a:prstGeom>
          <a:noFill/>
          <a:ln w="28702">
            <a:solidFill>
              <a:srgbClr val="FF0000"/>
            </a:solidFill>
          </a:ln>
        </p:spPr>
        <p:txBody>
          <a:bodyPr wrap="square" rtlCol="0">
            <a:spAutoFit/>
          </a:bodyPr>
          <a:lstStyle/>
          <a:p>
            <a:r>
              <a:rPr lang="fr-CA"/>
              <a:t>Notice du fichier Canadiana avec code « F » à la fin du numéro Canadiana </a:t>
            </a:r>
          </a:p>
        </p:txBody>
      </p:sp>
      <p:cxnSp>
        <p:nvCxnSpPr>
          <p:cNvPr id="13" name="Connecteur droit avec flèche 12">
            <a:extLst>
              <a:ext uri="{FF2B5EF4-FFF2-40B4-BE49-F238E27FC236}">
                <a16:creationId xmlns:a16="http://schemas.microsoft.com/office/drawing/2014/main" id="{31D66871-7128-42C0-A9C1-038915EF71A5}"/>
              </a:ext>
            </a:extLst>
          </p:cNvPr>
          <p:cNvCxnSpPr>
            <a:cxnSpLocks/>
            <a:stCxn id="10" idx="1"/>
            <a:endCxn id="6" idx="3"/>
          </p:cNvCxnSpPr>
          <p:nvPr/>
        </p:nvCxnSpPr>
        <p:spPr>
          <a:xfrm flipH="1" flipV="1">
            <a:off x="8202616" y="2824418"/>
            <a:ext cx="1326861" cy="2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638699F-CE92-4EF6-ABFC-B175158CC3CB}"/>
              </a:ext>
            </a:extLst>
          </p:cNvPr>
          <p:cNvCxnSpPr>
            <a:cxnSpLocks/>
            <a:stCxn id="11" idx="3"/>
            <a:endCxn id="7" idx="1"/>
          </p:cNvCxnSpPr>
          <p:nvPr/>
        </p:nvCxnSpPr>
        <p:spPr>
          <a:xfrm>
            <a:off x="2980644" y="5217084"/>
            <a:ext cx="1369361"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507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01X-09X : Zones de code</a:t>
            </a:r>
          </a:p>
        </p:txBody>
      </p:sp>
      <p:sp>
        <p:nvSpPr>
          <p:cNvPr id="3" name="Espace réservé du contenu 2"/>
          <p:cNvSpPr>
            <a:spLocks noGrp="1"/>
          </p:cNvSpPr>
          <p:nvPr>
            <p:ph idx="1"/>
          </p:nvPr>
        </p:nvSpPr>
        <p:spPr/>
        <p:txBody>
          <a:bodyPr vert="horz" lIns="91440" tIns="45720" rIns="91440" bIns="45720" rtlCol="0" anchor="t">
            <a:normAutofit fontScale="77500" lnSpcReduction="20000"/>
          </a:bodyPr>
          <a:lstStyle/>
          <a:p>
            <a:r>
              <a:rPr lang="en-US"/>
              <a:t>024 – </a:t>
            </a:r>
            <a:r>
              <a:rPr lang="fr-CA"/>
              <a:t>Autre numéro ou code normalisé</a:t>
            </a:r>
            <a:endParaRPr lang="fr-CA">
              <a:cs typeface="Calibri"/>
            </a:endParaRPr>
          </a:p>
          <a:p>
            <a:pPr marL="0" indent="0" fontAlgn="base">
              <a:buNone/>
              <a:tabLst>
                <a:tab pos="712788" algn="l"/>
              </a:tabLst>
            </a:pPr>
            <a:r>
              <a:rPr lang="fr-CA"/>
              <a:t>		Premier indicateur:​</a:t>
            </a:r>
            <a:endParaRPr lang="fr-CA">
              <a:cs typeface="Calibri"/>
            </a:endParaRPr>
          </a:p>
          <a:p>
            <a:pPr marL="0" indent="0" fontAlgn="base">
              <a:buNone/>
            </a:pPr>
            <a:r>
              <a:rPr lang="fr-CA"/>
              <a:t>		7 - Source indiquée dans la sous-zone $2​</a:t>
            </a:r>
            <a:br>
              <a:rPr lang="fr-CA"/>
            </a:br>
            <a:r>
              <a:rPr lang="fr-CA"/>
              <a:t>		8 – Genre non précisé de numéro ou de code normalisé​</a:t>
            </a:r>
            <a:endParaRPr lang="fr-CA">
              <a:cs typeface="Calibri"/>
            </a:endParaRPr>
          </a:p>
          <a:p>
            <a:pPr marL="0" indent="0" fontAlgn="base">
              <a:buNone/>
            </a:pPr>
            <a:r>
              <a:rPr lang="fr-CA"/>
              <a:t>	Codes de sous-zones:​</a:t>
            </a:r>
            <a:endParaRPr lang="fr-CA">
              <a:cs typeface="Calibri"/>
            </a:endParaRPr>
          </a:p>
          <a:p>
            <a:pPr marL="0" indent="0" fontAlgn="base">
              <a:buNone/>
            </a:pPr>
            <a:r>
              <a:rPr lang="fr-CA"/>
              <a:t>		$a – Numéro ou code normalisé (NR)​</a:t>
            </a:r>
            <a:endParaRPr lang="fr-CA">
              <a:cs typeface="Calibri"/>
            </a:endParaRPr>
          </a:p>
          <a:p>
            <a:pPr marL="0" indent="0" fontAlgn="base">
              <a:buNone/>
            </a:pPr>
            <a:r>
              <a:rPr lang="fr-CA"/>
              <a:t>		$0 – Numéro normalisé ou de contrôle de la notice d’autorité (NR)​</a:t>
            </a:r>
            <a:endParaRPr lang="fr-CA">
              <a:cs typeface="Calibri"/>
            </a:endParaRPr>
          </a:p>
          <a:p>
            <a:pPr marL="0" indent="0" fontAlgn="base">
              <a:buNone/>
            </a:pPr>
            <a:r>
              <a:rPr lang="fr-CA"/>
              <a:t>		$1 – URI de l’objet du monde réel (NR)​</a:t>
            </a:r>
            <a:endParaRPr lang="fr-CA">
              <a:cs typeface="Calibri"/>
            </a:endParaRPr>
          </a:p>
          <a:p>
            <a:pPr marL="0" indent="0" fontAlgn="base">
              <a:buNone/>
            </a:pPr>
            <a:r>
              <a:rPr lang="fr-CA"/>
              <a:t>		$2 - Source (NR)​</a:t>
            </a:r>
            <a:endParaRPr lang="fr-CA">
              <a:cs typeface="Calibri"/>
            </a:endParaRPr>
          </a:p>
          <a:p>
            <a:pPr marL="0" indent="0" fontAlgn="base">
              <a:buNone/>
            </a:pPr>
            <a:endParaRPr lang="fr-CA">
              <a:cs typeface="Calibri"/>
            </a:endParaRPr>
          </a:p>
          <a:p>
            <a:pPr marL="0" indent="0" fontAlgn="base">
              <a:buNone/>
            </a:pPr>
            <a:r>
              <a:rPr lang="fr-CA"/>
              <a:t>	Code de la sous-zone $2 dans </a:t>
            </a:r>
            <a:r>
              <a:rPr lang="fr-CA" i="1" u="sng">
                <a:hlinkClick r:id="rId3"/>
              </a:rPr>
              <a:t>Codes sources pour les numéros et codes normalisés</a:t>
            </a:r>
            <a:r>
              <a:rPr lang="fr-CA"/>
              <a:t>​</a:t>
            </a:r>
            <a:endParaRPr lang="fr-CA">
              <a:cs typeface="Calibri"/>
            </a:endParaRPr>
          </a:p>
          <a:p>
            <a:pPr marL="0" indent="0" fontAlgn="base">
              <a:buNone/>
            </a:pPr>
            <a:r>
              <a:rPr lang="fr-CA"/>
              <a:t>	Consulter le </a:t>
            </a:r>
            <a:r>
              <a:rPr lang="fr-CA" i="1"/>
              <a:t>Guide des autorités de noms</a:t>
            </a:r>
            <a:r>
              <a:rPr lang="fr-CA"/>
              <a:t> pour des orientations et des instructions​</a:t>
            </a:r>
            <a:endParaRPr lang="fr-CA">
              <a:cs typeface="Calibri"/>
            </a:endParaRPr>
          </a:p>
          <a:p>
            <a:pPr marL="0" indent="0">
              <a:buNone/>
            </a:pPr>
            <a:endParaRPr lang="fr-CA"/>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165</a:t>
            </a:fld>
            <a:endParaRPr lang="fr-CA"/>
          </a:p>
        </p:txBody>
      </p:sp>
    </p:spTree>
    <p:extLst>
      <p:ext uri="{BB962C8B-B14F-4D97-AF65-F5344CB8AC3E}">
        <p14:creationId xmlns:p14="http://schemas.microsoft.com/office/powerpoint/2010/main" val="130884437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166</a:t>
            </a:fld>
            <a:endParaRPr lang="fr-CA"/>
          </a:p>
        </p:txBody>
      </p:sp>
      <p:sp>
        <p:nvSpPr>
          <p:cNvPr id="6" name="Rectangle 5"/>
          <p:cNvSpPr/>
          <p:nvPr/>
        </p:nvSpPr>
        <p:spPr>
          <a:xfrm>
            <a:off x="5977217" y="3244334"/>
            <a:ext cx="237566" cy="369332"/>
          </a:xfrm>
          <a:prstGeom prst="rect">
            <a:avLst/>
          </a:prstGeom>
        </p:spPr>
        <p:txBody>
          <a:bodyPr wrap="none">
            <a:spAutoFit/>
          </a:bodyPr>
          <a:lstStyle/>
          <a:p>
            <a:r>
              <a:rPr lang="fr-CA"/>
              <a:t> </a:t>
            </a:r>
          </a:p>
        </p:txBody>
      </p:sp>
      <p:pic>
        <p:nvPicPr>
          <p:cNvPr id="4" name="Image 3">
            <a:extLst>
              <a:ext uri="{FF2B5EF4-FFF2-40B4-BE49-F238E27FC236}">
                <a16:creationId xmlns:a16="http://schemas.microsoft.com/office/drawing/2014/main" id="{6DD31CD0-4FDF-4D7D-8F50-1EAFA6652511}"/>
              </a:ext>
            </a:extLst>
          </p:cNvPr>
          <p:cNvPicPr>
            <a:picLocks noChangeAspect="1"/>
          </p:cNvPicPr>
          <p:nvPr/>
        </p:nvPicPr>
        <p:blipFill>
          <a:blip r:embed="rId3"/>
          <a:stretch>
            <a:fillRect/>
          </a:stretch>
        </p:blipFill>
        <p:spPr>
          <a:xfrm>
            <a:off x="2225286" y="182360"/>
            <a:ext cx="7503862" cy="6493280"/>
          </a:xfrm>
          <a:prstGeom prst="rect">
            <a:avLst/>
          </a:prstGeom>
          <a:ln>
            <a:solidFill>
              <a:schemeClr val="tx1"/>
            </a:solidFill>
          </a:ln>
        </p:spPr>
      </p:pic>
      <p:sp>
        <p:nvSpPr>
          <p:cNvPr id="7" name="Rectangle 6">
            <a:extLst>
              <a:ext uri="{FF2B5EF4-FFF2-40B4-BE49-F238E27FC236}">
                <a16:creationId xmlns:a16="http://schemas.microsoft.com/office/drawing/2014/main" id="{480F320F-B9B6-4F60-88C2-BC04511F26BB}"/>
              </a:ext>
            </a:extLst>
          </p:cNvPr>
          <p:cNvSpPr/>
          <p:nvPr/>
        </p:nvSpPr>
        <p:spPr>
          <a:xfrm>
            <a:off x="2225286" y="1118808"/>
            <a:ext cx="6669332"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80584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01X-09X : Zones de code</a:t>
            </a:r>
          </a:p>
        </p:txBody>
      </p:sp>
      <p:sp>
        <p:nvSpPr>
          <p:cNvPr id="3" name="Content Placeholder 2"/>
          <p:cNvSpPr>
            <a:spLocks noGrp="1"/>
          </p:cNvSpPr>
          <p:nvPr>
            <p:ph idx="1"/>
          </p:nvPr>
        </p:nvSpPr>
        <p:spPr>
          <a:xfrm>
            <a:off x="986887" y="1709738"/>
            <a:ext cx="10515600" cy="4351338"/>
          </a:xfrm>
        </p:spPr>
        <p:txBody>
          <a:bodyPr>
            <a:normAutofit fontScale="77500" lnSpcReduction="20000"/>
          </a:bodyPr>
          <a:lstStyle/>
          <a:p>
            <a:r>
              <a:rPr lang="fr-CA"/>
              <a:t>046 – Dates spéciales codées</a:t>
            </a:r>
          </a:p>
          <a:p>
            <a:pPr marL="0" indent="0">
              <a:buNone/>
              <a:tabLst>
                <a:tab pos="1169988" algn="l"/>
                <a:tab pos="1528763" algn="l"/>
              </a:tabLst>
            </a:pPr>
            <a:r>
              <a:rPr lang="fr-CA" sz="2000"/>
              <a:t>  	$f 	Date de naissance</a:t>
            </a:r>
          </a:p>
          <a:p>
            <a:pPr marL="0" indent="0">
              <a:buNone/>
              <a:tabLst>
                <a:tab pos="1169988" algn="l"/>
                <a:tab pos="1528763" algn="l"/>
              </a:tabLst>
            </a:pPr>
            <a:r>
              <a:rPr lang="fr-CA" sz="2000"/>
              <a:t>  	$g	Date de décès</a:t>
            </a:r>
          </a:p>
          <a:p>
            <a:pPr marL="0" indent="0">
              <a:buNone/>
              <a:tabLst>
                <a:tab pos="1169988" algn="l"/>
                <a:tab pos="1528763" algn="l"/>
              </a:tabLst>
            </a:pPr>
            <a:r>
              <a:rPr lang="fr-CA" sz="2000"/>
              <a:t>   	$k	Date du début de la période de création</a:t>
            </a:r>
          </a:p>
          <a:p>
            <a:pPr marL="0" indent="0">
              <a:buNone/>
              <a:tabLst>
                <a:tab pos="1169988" algn="l"/>
                <a:tab pos="1528763" algn="l"/>
              </a:tabLst>
            </a:pPr>
            <a:r>
              <a:rPr lang="fr-CA" sz="2000"/>
              <a:t>   	$l	Date de la fin de la période de création</a:t>
            </a:r>
          </a:p>
          <a:p>
            <a:pPr marL="0" indent="0">
              <a:buNone/>
              <a:tabLst>
                <a:tab pos="1169988" algn="l"/>
                <a:tab pos="1528763" algn="l"/>
              </a:tabLst>
            </a:pPr>
            <a:r>
              <a:rPr lang="fr-CA" sz="2000"/>
              <a:t>	$o	Date unique ou date de début pour contenu groupé</a:t>
            </a:r>
          </a:p>
          <a:p>
            <a:pPr marL="0" indent="0">
              <a:buNone/>
              <a:tabLst>
                <a:tab pos="1169988" algn="l"/>
                <a:tab pos="1528763" algn="l"/>
              </a:tabLst>
            </a:pPr>
            <a:r>
              <a:rPr lang="fr-CA" sz="2000"/>
              <a:t>	$p	Date de fin pour contenu groupé</a:t>
            </a:r>
          </a:p>
          <a:p>
            <a:pPr marL="0" indent="0">
              <a:buNone/>
              <a:tabLst>
                <a:tab pos="1169988" algn="l"/>
                <a:tab pos="1528763" algn="l"/>
              </a:tabLst>
            </a:pPr>
            <a:r>
              <a:rPr lang="fr-CA" sz="2000"/>
              <a:t>  	$q	Date de fondation </a:t>
            </a:r>
          </a:p>
          <a:p>
            <a:pPr marL="0" indent="0">
              <a:buNone/>
              <a:tabLst>
                <a:tab pos="1169988" algn="l"/>
                <a:tab pos="1528763" algn="l"/>
              </a:tabLst>
            </a:pPr>
            <a:r>
              <a:rPr lang="fr-CA" sz="2000"/>
              <a:t>	$r	Date de cessation</a:t>
            </a:r>
          </a:p>
          <a:p>
            <a:pPr marL="0" indent="0">
              <a:buNone/>
              <a:tabLst>
                <a:tab pos="1169988" algn="l"/>
                <a:tab pos="1528763" algn="l"/>
              </a:tabLst>
            </a:pPr>
            <a:r>
              <a:rPr lang="fr-CA" sz="2000"/>
              <a:t>   	$s	Début de la période d’activité</a:t>
            </a:r>
          </a:p>
          <a:p>
            <a:pPr marL="0" indent="0">
              <a:buNone/>
              <a:tabLst>
                <a:tab pos="1169988" algn="l"/>
                <a:tab pos="1528763" algn="l"/>
              </a:tabLst>
            </a:pPr>
            <a:r>
              <a:rPr lang="fr-CA" sz="2000"/>
              <a:t>  	$t	Fin de la période d’activité</a:t>
            </a:r>
          </a:p>
          <a:p>
            <a:pPr marL="0" indent="0">
              <a:buNone/>
              <a:tabLst>
                <a:tab pos="1169988" algn="l"/>
                <a:tab pos="1528763" algn="l"/>
              </a:tabLst>
            </a:pPr>
            <a:r>
              <a:rPr lang="fr-CA" sz="2000"/>
              <a:t>	$u	Identificateur de ressource uniforme</a:t>
            </a:r>
          </a:p>
          <a:p>
            <a:pPr marL="0" indent="0">
              <a:buNone/>
              <a:tabLst>
                <a:tab pos="1169988" algn="l"/>
                <a:tab pos="1528763" algn="l"/>
              </a:tabLst>
            </a:pPr>
            <a:r>
              <a:rPr lang="fr-CA" sz="2000"/>
              <a:t>	$v	Source d’information	</a:t>
            </a:r>
          </a:p>
          <a:p>
            <a:pPr marL="0" indent="0">
              <a:buNone/>
              <a:tabLst>
                <a:tab pos="1169988" algn="l"/>
                <a:tab pos="1528763" algn="l"/>
              </a:tabLst>
            </a:pPr>
            <a:r>
              <a:rPr lang="fr-CA" sz="2000"/>
              <a:t>  	$2	Source du terme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167</a:t>
            </a:fld>
            <a:endParaRPr lang="fr-CA"/>
          </a:p>
        </p:txBody>
      </p:sp>
    </p:spTree>
    <p:extLst>
      <p:ext uri="{BB962C8B-B14F-4D97-AF65-F5344CB8AC3E}">
        <p14:creationId xmlns:p14="http://schemas.microsoft.com/office/powerpoint/2010/main" val="31841567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01X-09X : Zones de code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168</a:t>
            </a:fld>
            <a:endParaRPr lang="fr-CA"/>
          </a:p>
        </p:txBody>
      </p:sp>
      <p:sp>
        <p:nvSpPr>
          <p:cNvPr id="6" name="Content Placeholder 2"/>
          <p:cNvSpPr>
            <a:spLocks noGrp="1"/>
          </p:cNvSpPr>
          <p:nvPr>
            <p:ph idx="1"/>
          </p:nvPr>
        </p:nvSpPr>
        <p:spPr>
          <a:xfrm>
            <a:off x="1802422" y="1825625"/>
            <a:ext cx="9551377" cy="4351338"/>
          </a:xfrm>
        </p:spPr>
        <p:txBody>
          <a:bodyPr vert="horz" lIns="91440" tIns="45720" rIns="91440" bIns="45720" rtlCol="0" anchor="t">
            <a:normAutofit fontScale="92500" lnSpcReduction="20000"/>
          </a:bodyPr>
          <a:lstStyle/>
          <a:p>
            <a:r>
              <a:rPr lang="fr-CA" dirty="0"/>
              <a:t>046 – Dates spéciales codées</a:t>
            </a:r>
          </a:p>
          <a:p>
            <a:pPr marL="0" indent="0">
              <a:buNone/>
            </a:pPr>
            <a:r>
              <a:rPr lang="fr-CA" sz="2000" dirty="0"/>
              <a:t>    –  Enregistrer les dates en utilisant le format </a:t>
            </a:r>
            <a:r>
              <a:rPr lang="en-US" sz="2000" dirty="0"/>
              <a:t>Extended Date/Time Format </a:t>
            </a:r>
            <a:r>
              <a:rPr lang="fr-CA" sz="2000" dirty="0"/>
              <a:t>(EDTF)  </a:t>
            </a:r>
            <a:endParaRPr lang="fr-CA" sz="2000" dirty="0">
              <a:cs typeface="Calibri"/>
            </a:endParaRPr>
          </a:p>
          <a:p>
            <a:pPr marL="0" indent="0">
              <a:spcBef>
                <a:spcPts val="600"/>
              </a:spcBef>
              <a:buNone/>
            </a:pPr>
            <a:r>
              <a:rPr lang="fr-CA" sz="2000" dirty="0"/>
              <a:t>        dans tous les cas à l’exception des dates pour les siècles</a:t>
            </a:r>
            <a:endParaRPr lang="fr-CA" sz="2000" dirty="0">
              <a:cs typeface="Calibri"/>
            </a:endParaRPr>
          </a:p>
          <a:p>
            <a:pPr marL="0" indent="0">
              <a:buNone/>
            </a:pPr>
            <a:r>
              <a:rPr lang="fr-CA" sz="2000" dirty="0"/>
              <a:t>    –  Voir </a:t>
            </a:r>
            <a:r>
              <a:rPr lang="fr-CA" sz="2000" dirty="0">
                <a:hlinkClick r:id="rId3"/>
              </a:rPr>
              <a:t>https://www.loc.gov/standards/datetime/</a:t>
            </a:r>
            <a:endParaRPr lang="fr-CA" sz="2000" dirty="0"/>
          </a:p>
          <a:p>
            <a:pPr marL="0" indent="0">
              <a:buNone/>
            </a:pPr>
            <a:r>
              <a:rPr lang="fr-CA" sz="2000" dirty="0"/>
              <a:t>    –  Utiliser le modèle AAAA ou AAAA-MM ou AAAA-MM-JJ</a:t>
            </a:r>
            <a:endParaRPr lang="fr-CA" sz="2000" dirty="0">
              <a:cs typeface="Calibri"/>
            </a:endParaRPr>
          </a:p>
          <a:p>
            <a:pPr marL="0" indent="0">
              <a:buNone/>
            </a:pPr>
            <a:r>
              <a:rPr lang="fr-CA" sz="2000" dirty="0"/>
              <a:t>    –  Inclure $2 </a:t>
            </a:r>
            <a:r>
              <a:rPr lang="fr-CA" sz="2000" noProof="1"/>
              <a:t>edtf </a:t>
            </a:r>
            <a:endParaRPr lang="fr-CA" sz="2000" noProof="1">
              <a:cs typeface="Calibri"/>
            </a:endParaRPr>
          </a:p>
          <a:p>
            <a:pPr marL="0" indent="0">
              <a:buNone/>
            </a:pPr>
            <a:endParaRPr lang="fr-CA" sz="1700" noProof="1">
              <a:cs typeface="Calibri"/>
            </a:endParaRPr>
          </a:p>
          <a:p>
            <a:pPr marL="0" indent="0">
              <a:buNone/>
            </a:pPr>
            <a:r>
              <a:rPr lang="fr-CA" sz="1700" noProof="1"/>
              <a:t>	2012 $2 edtf		2012</a:t>
            </a:r>
            <a:endParaRPr lang="fr-CA" sz="1700" noProof="1">
              <a:cs typeface="Calibri"/>
            </a:endParaRPr>
          </a:p>
          <a:p>
            <a:pPr marL="0" indent="0">
              <a:buNone/>
            </a:pPr>
            <a:r>
              <a:rPr lang="fr-CA" sz="1700" noProof="1"/>
              <a:t>	2012-01 $2 edtf		2012 janvier</a:t>
            </a:r>
            <a:endParaRPr lang="fr-CA" sz="1700" noProof="1">
              <a:cs typeface="Calibri"/>
            </a:endParaRPr>
          </a:p>
          <a:p>
            <a:pPr marL="0" indent="0">
              <a:buNone/>
            </a:pPr>
            <a:r>
              <a:rPr lang="fr-CA" sz="1700" noProof="1"/>
              <a:t>	2012-01-13 $2 edtf		2012 janvier 13</a:t>
            </a:r>
            <a:endParaRPr lang="fr-CA" sz="1700" noProof="1">
              <a:cs typeface="Calibri"/>
            </a:endParaRPr>
          </a:p>
          <a:p>
            <a:pPr marL="0" indent="0">
              <a:buNone/>
            </a:pPr>
            <a:r>
              <a:rPr lang="fr-CA" sz="1700" noProof="1"/>
              <a:t>	1855? $2 edtf		probablement 1855</a:t>
            </a:r>
            <a:endParaRPr lang="fr-CA" sz="1700" noProof="1">
              <a:cs typeface="Calibri"/>
            </a:endParaRPr>
          </a:p>
          <a:p>
            <a:pPr marL="0" indent="0">
              <a:buNone/>
            </a:pPr>
            <a:r>
              <a:rPr lang="fr-CA" sz="1700" noProof="1"/>
              <a:t>	[1930,1931] $2 edtf		1930 ou 1931</a:t>
            </a:r>
            <a:endParaRPr lang="fr-CA" sz="1700" noProof="1">
              <a:cs typeface="Calibri"/>
            </a:endParaRPr>
          </a:p>
          <a:p>
            <a:pPr marL="0" indent="0">
              <a:buNone/>
            </a:pPr>
            <a:r>
              <a:rPr lang="fr-CA" sz="1700" noProof="1"/>
              <a:t>	1957~ $2 edtf		environ 1957</a:t>
            </a:r>
            <a:endParaRPr lang="fr-CA" sz="1700" noProof="1">
              <a:cs typeface="Calibri"/>
            </a:endParaRPr>
          </a:p>
          <a:p>
            <a:pPr marL="0" indent="0">
              <a:buNone/>
            </a:pPr>
            <a:r>
              <a:rPr lang="fr-CA" sz="1600" noProof="1"/>
              <a:t>        </a:t>
            </a:r>
            <a:endParaRPr lang="fr-CA" sz="1600" noProof="1">
              <a:cs typeface="Calibri"/>
            </a:endParaRPr>
          </a:p>
          <a:p>
            <a:endParaRPr lang="fr-CA"/>
          </a:p>
        </p:txBody>
      </p:sp>
    </p:spTree>
    <p:extLst>
      <p:ext uri="{BB962C8B-B14F-4D97-AF65-F5344CB8AC3E}">
        <p14:creationId xmlns:p14="http://schemas.microsoft.com/office/powerpoint/2010/main" val="31255677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01X-09X : Zones de code</a:t>
            </a:r>
          </a:p>
        </p:txBody>
      </p:sp>
      <p:sp>
        <p:nvSpPr>
          <p:cNvPr id="3" name="Content Placeholder 2"/>
          <p:cNvSpPr>
            <a:spLocks noGrp="1"/>
          </p:cNvSpPr>
          <p:nvPr>
            <p:ph idx="1"/>
          </p:nvPr>
        </p:nvSpPr>
        <p:spPr>
          <a:xfrm>
            <a:off x="1732084" y="1825625"/>
            <a:ext cx="9621715" cy="4351338"/>
          </a:xfrm>
        </p:spPr>
        <p:txBody>
          <a:bodyPr vert="horz" lIns="91440" tIns="45720" rIns="91440" bIns="45720" rtlCol="0" anchor="t">
            <a:normAutofit/>
          </a:bodyPr>
          <a:lstStyle/>
          <a:p>
            <a:r>
              <a:rPr lang="fr-CA" dirty="0"/>
              <a:t>046 – Dates spéciales codées</a:t>
            </a:r>
          </a:p>
          <a:p>
            <a:pPr marL="0" indent="0">
              <a:buNone/>
            </a:pPr>
            <a:r>
              <a:rPr lang="fr-CA" sz="2000" dirty="0"/>
              <a:t>    –  Dates antérieures à 1000 apr. J.-C. (à l’exception des siècles) :</a:t>
            </a:r>
            <a:endParaRPr lang="fr-CA" sz="2000" dirty="0">
              <a:cs typeface="Calibri"/>
            </a:endParaRPr>
          </a:p>
          <a:p>
            <a:pPr marL="0" indent="0">
              <a:buNone/>
              <a:tabLst>
                <a:tab pos="539750" algn="l"/>
              </a:tabLst>
            </a:pPr>
            <a:r>
              <a:rPr lang="fr-CA" sz="1800" dirty="0"/>
              <a:t>     	  –  Enregistrer la date avec quatre chiffres (utiliser les zéros de gauche au besoin)</a:t>
            </a:r>
            <a:endParaRPr lang="fr-CA" sz="1800" dirty="0">
              <a:cs typeface="Calibri"/>
            </a:endParaRPr>
          </a:p>
          <a:p>
            <a:pPr marL="0" indent="0">
              <a:buNone/>
              <a:tabLst>
                <a:tab pos="630238" algn="l"/>
              </a:tabLst>
            </a:pPr>
            <a:r>
              <a:rPr lang="fr-CA" sz="1800" dirty="0"/>
              <a:t> 	–  Précéder les dates av. J.-C. avec un signe moins et enlever une année</a:t>
            </a:r>
            <a:endParaRPr lang="fr-CA" sz="1800" dirty="0">
              <a:cs typeface="Calibri"/>
            </a:endParaRPr>
          </a:p>
          <a:p>
            <a:pPr marL="0" indent="0">
              <a:spcBef>
                <a:spcPts val="0"/>
              </a:spcBef>
              <a:buNone/>
              <a:tabLst>
                <a:tab pos="449263" algn="l"/>
                <a:tab pos="809625" algn="l"/>
              </a:tabLst>
            </a:pPr>
            <a:r>
              <a:rPr lang="fr-CA" sz="1800" dirty="0"/>
              <a:t>            	(parce qu’il n’y a pas d’« année zéro »)</a:t>
            </a:r>
            <a:endParaRPr lang="fr-CA" sz="1800" dirty="0">
              <a:cs typeface="Calibri"/>
            </a:endParaRPr>
          </a:p>
          <a:p>
            <a:pPr marL="0" indent="0">
              <a:buNone/>
              <a:tabLst>
                <a:tab pos="449263" algn="l"/>
              </a:tabLst>
            </a:pPr>
            <a:endParaRPr lang="fr-CA" sz="1600"/>
          </a:p>
          <a:p>
            <a:pPr marL="0" indent="0">
              <a:buNone/>
              <a:tabLst>
                <a:tab pos="900113" algn="l"/>
              </a:tabLst>
            </a:pPr>
            <a:r>
              <a:rPr lang="fr-CA" sz="1600" dirty="0"/>
              <a:t>	</a:t>
            </a:r>
            <a:r>
              <a:rPr lang="fr-CA" sz="1600" noProof="1"/>
              <a:t>0951 $2 edtf	951 apr. J.-C.</a:t>
            </a:r>
            <a:endParaRPr lang="fr-CA" sz="1600" noProof="1">
              <a:cs typeface="Calibri"/>
            </a:endParaRPr>
          </a:p>
          <a:p>
            <a:pPr marL="0" indent="0">
              <a:buNone/>
            </a:pPr>
            <a:r>
              <a:rPr lang="fr-CA" sz="1600" noProof="1"/>
              <a:t>	0031~ $2 edtf	environ 31 apr. J.-C.</a:t>
            </a:r>
            <a:endParaRPr lang="fr-CA" sz="1600" noProof="1">
              <a:cs typeface="Calibri"/>
            </a:endParaRPr>
          </a:p>
          <a:p>
            <a:pPr marL="0" indent="0">
              <a:buNone/>
            </a:pPr>
            <a:r>
              <a:rPr lang="fr-CA" sz="1600" noProof="1"/>
              <a:t>	0006 $2 edtf	6 apr. J.-C.</a:t>
            </a:r>
            <a:endParaRPr lang="fr-CA" sz="1600" noProof="1">
              <a:cs typeface="Calibri"/>
            </a:endParaRPr>
          </a:p>
          <a:p>
            <a:pPr marL="0" indent="0">
              <a:buNone/>
            </a:pPr>
            <a:r>
              <a:rPr lang="fr-CA" sz="1600" noProof="1"/>
              <a:t>	-0360 $2 edtf	361 av. J.-C.</a:t>
            </a:r>
            <a:endParaRPr lang="fr-CA" sz="1600" noProof="1">
              <a:cs typeface="Calibri"/>
            </a:endParaRPr>
          </a:p>
          <a:p>
            <a:pPr marL="0" indent="0">
              <a:buNone/>
            </a:pPr>
            <a:r>
              <a:rPr lang="fr-CA" sz="1600" noProof="1"/>
              <a:t>	-0035? $2 edtf	probablement 36 av. J.-C.</a:t>
            </a:r>
            <a:endParaRPr lang="fr-CA" sz="1600" noProof="1">
              <a:cs typeface="Calibri"/>
            </a:endParaRPr>
          </a:p>
          <a:p>
            <a:pPr marL="0" indent="0">
              <a:buNone/>
            </a:pPr>
            <a:r>
              <a:rPr lang="fr-CA" sz="1600" noProof="1"/>
              <a:t>        </a:t>
            </a:r>
            <a:endParaRPr lang="fr-CA" sz="1600" noProof="1">
              <a:cs typeface="Calibri"/>
            </a:endParaRP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169</a:t>
            </a:fld>
            <a:endParaRPr lang="fr-CA"/>
          </a:p>
        </p:txBody>
      </p:sp>
    </p:spTree>
    <p:extLst>
      <p:ext uri="{BB962C8B-B14F-4D97-AF65-F5344CB8AC3E}">
        <p14:creationId xmlns:p14="http://schemas.microsoft.com/office/powerpoint/2010/main" val="272439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FAD3-BCE0-412E-9ABA-BE23B697DEE1}"/>
              </a:ext>
            </a:extLst>
          </p:cNvPr>
          <p:cNvSpPr>
            <a:spLocks noGrp="1"/>
          </p:cNvSpPr>
          <p:nvPr>
            <p:ph type="title"/>
          </p:nvPr>
        </p:nvSpPr>
        <p:spPr/>
        <p:txBody>
          <a:bodyPr>
            <a:normAutofit/>
          </a:bodyPr>
          <a:lstStyle/>
          <a:p>
            <a:pPr algn="ctr"/>
            <a:r>
              <a:rPr lang="fr-CA" sz="4000">
                <a:latin typeface="+mn-lt"/>
              </a:rPr>
              <a:t>Groupe de travail des bibliothèques universitaires sur les autorités (GT-BUQ-Autorités)</a:t>
            </a:r>
          </a:p>
        </p:txBody>
      </p:sp>
      <p:sp>
        <p:nvSpPr>
          <p:cNvPr id="3" name="Content Placeholder 2">
            <a:extLst>
              <a:ext uri="{FF2B5EF4-FFF2-40B4-BE49-F238E27FC236}">
                <a16:creationId xmlns:a16="http://schemas.microsoft.com/office/drawing/2014/main" id="{17BB6021-B6E7-4831-BE0A-48252C037983}"/>
              </a:ext>
            </a:extLst>
          </p:cNvPr>
          <p:cNvSpPr>
            <a:spLocks noGrp="1"/>
          </p:cNvSpPr>
          <p:nvPr>
            <p:ph idx="1"/>
          </p:nvPr>
        </p:nvSpPr>
        <p:spPr>
          <a:xfrm>
            <a:off x="838200" y="1690688"/>
            <a:ext cx="10515600" cy="4665662"/>
          </a:xfrm>
        </p:spPr>
        <p:txBody>
          <a:bodyPr vert="horz" lIns="91440" tIns="45720" rIns="91440" bIns="45720" rtlCol="0" anchor="t">
            <a:normAutofit fontScale="25000" lnSpcReduction="20000"/>
          </a:bodyPr>
          <a:lstStyle/>
          <a:p>
            <a:pPr marL="0" indent="0">
              <a:buNone/>
            </a:pPr>
            <a:r>
              <a:rPr lang="fr-CA" sz="9600"/>
              <a:t>Mandat</a:t>
            </a:r>
          </a:p>
          <a:p>
            <a:pPr lvl="1" fontAlgn="base">
              <a:tabLst>
                <a:tab pos="449263" algn="l"/>
              </a:tabLst>
            </a:pPr>
            <a:r>
              <a:rPr lang="fr-CA" sz="9600"/>
              <a:t>Assurer une coordination entre les bibliothèques des universités et le Comité des normes du programme francophone des autorités de noms (PFAN)</a:t>
            </a:r>
            <a:endParaRPr lang="fr-CA" sz="9600">
              <a:cs typeface="Calibri"/>
            </a:endParaRPr>
          </a:p>
          <a:p>
            <a:pPr lvl="1" fontAlgn="base">
              <a:tabLst>
                <a:tab pos="449263" algn="l"/>
              </a:tabLst>
            </a:pPr>
            <a:r>
              <a:rPr lang="fr-CA" sz="9600"/>
              <a:t>Soutenir le personnel des bibliothèques universitaires dans la gestion collaborative du fichier d’autorité francophone de noms</a:t>
            </a:r>
            <a:endParaRPr lang="fr-CA" sz="9600">
              <a:cs typeface="Calibri"/>
            </a:endParaRPr>
          </a:p>
          <a:p>
            <a:pPr marL="0" indent="0">
              <a:buNone/>
            </a:pPr>
            <a:endParaRPr lang="fr-CA" sz="9600"/>
          </a:p>
          <a:p>
            <a:pPr marL="0" indent="0">
              <a:buNone/>
            </a:pPr>
            <a:r>
              <a:rPr lang="fr-CA" sz="9600"/>
              <a:t>Composition</a:t>
            </a:r>
            <a:endParaRPr lang="fr-CA" sz="9600">
              <a:cs typeface="Calibri"/>
            </a:endParaRPr>
          </a:p>
          <a:p>
            <a:pPr lvl="1" fontAlgn="base">
              <a:tabLst>
                <a:tab pos="449263" algn="l"/>
              </a:tabLst>
            </a:pPr>
            <a:r>
              <a:rPr lang="fr-CA" sz="9600"/>
              <a:t>9 membres provenant des universités francophones du Québec : </a:t>
            </a:r>
            <a:endParaRPr lang="fr-CA" sz="9600">
              <a:cs typeface="Calibri"/>
            </a:endParaRPr>
          </a:p>
          <a:p>
            <a:pPr marL="914400" lvl="2" indent="0" fontAlgn="base">
              <a:buNone/>
              <a:tabLst>
                <a:tab pos="449263" algn="l"/>
              </a:tabLst>
            </a:pPr>
            <a:r>
              <a:rPr lang="fr-CA" sz="9600"/>
              <a:t>Philippe Brosseau		Lucie Hamelin</a:t>
            </a:r>
            <a:endParaRPr lang="fr-CA" sz="9600">
              <a:cs typeface="Calibri"/>
            </a:endParaRPr>
          </a:p>
          <a:p>
            <a:pPr marL="914400" lvl="2" indent="0" fontAlgn="base">
              <a:buNone/>
              <a:tabLst>
                <a:tab pos="449263" algn="l"/>
              </a:tabLst>
            </a:pPr>
            <a:r>
              <a:rPr lang="fr-CA" sz="9600"/>
              <a:t>Isabelle Dallaire		Pierre-Étienne Lépine		</a:t>
            </a:r>
            <a:endParaRPr lang="fr-CA" sz="9600">
              <a:cs typeface="Calibri"/>
            </a:endParaRPr>
          </a:p>
          <a:p>
            <a:pPr marL="914400" lvl="2" indent="0" fontAlgn="base">
              <a:buNone/>
              <a:tabLst>
                <a:tab pos="449263" algn="l"/>
              </a:tabLst>
            </a:pPr>
            <a:r>
              <a:rPr lang="fr-CA" sz="9600"/>
              <a:t>Gaston Fournier		Troy Pouliot</a:t>
            </a:r>
            <a:endParaRPr lang="fr-CA" sz="9600">
              <a:cs typeface="Calibri"/>
            </a:endParaRPr>
          </a:p>
          <a:p>
            <a:pPr marL="914400" lvl="2" indent="0" fontAlgn="base">
              <a:buNone/>
              <a:tabLst>
                <a:tab pos="449263" algn="l"/>
              </a:tabLst>
            </a:pPr>
            <a:r>
              <a:rPr lang="fr-CA" sz="9600"/>
              <a:t>Julie Gauthier			Azar</a:t>
            </a:r>
            <a:r>
              <a:rPr lang="fr-CA" sz="9600" noProof="1"/>
              <a:t> Younespour</a:t>
            </a:r>
            <a:endParaRPr lang="fr-CA" sz="9600" noProof="1">
              <a:cs typeface="Calibri"/>
            </a:endParaRPr>
          </a:p>
          <a:p>
            <a:pPr marL="914400" lvl="2" indent="0" fontAlgn="base">
              <a:buNone/>
              <a:tabLst>
                <a:tab pos="449263" algn="l"/>
              </a:tabLst>
            </a:pPr>
            <a:r>
              <a:rPr lang="fr-CA" sz="9600"/>
              <a:t>Irina</a:t>
            </a:r>
            <a:r>
              <a:rPr lang="fr-CA" sz="9600" noProof="1"/>
              <a:t> Gherasim</a:t>
            </a:r>
            <a:endParaRPr lang="fr-CA" sz="9600" noProof="1">
              <a:cs typeface="Calibri"/>
            </a:endParaRPr>
          </a:p>
          <a:p>
            <a:pPr marL="914400" lvl="2" indent="0" fontAlgn="base">
              <a:buNone/>
              <a:tabLst>
                <a:tab pos="449263" algn="l"/>
              </a:tabLst>
            </a:pPr>
            <a:endParaRPr lang="fr-CA" sz="5100"/>
          </a:p>
          <a:p>
            <a:pPr marL="0" indent="0">
              <a:buNone/>
            </a:pPr>
            <a:endParaRPr lang="fr-CA" sz="3600"/>
          </a:p>
          <a:p>
            <a:pPr marL="0" indent="0">
              <a:buNone/>
            </a:pPr>
            <a:r>
              <a:rPr lang="fr-CA"/>
              <a:t>	</a:t>
            </a:r>
            <a:endParaRPr lang="fr-CA">
              <a:cs typeface="Calibri"/>
            </a:endParaRPr>
          </a:p>
        </p:txBody>
      </p:sp>
      <p:sp>
        <p:nvSpPr>
          <p:cNvPr id="4" name="Footer Placeholder 3">
            <a:extLst>
              <a:ext uri="{FF2B5EF4-FFF2-40B4-BE49-F238E27FC236}">
                <a16:creationId xmlns:a16="http://schemas.microsoft.com/office/drawing/2014/main" id="{7981CD2E-6012-48D1-AB49-E2ECEA477DB9}"/>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13CB8157-B02C-4BEF-9757-85C8035B448D}"/>
              </a:ext>
            </a:extLst>
          </p:cNvPr>
          <p:cNvSpPr>
            <a:spLocks noGrp="1"/>
          </p:cNvSpPr>
          <p:nvPr>
            <p:ph type="sldNum" sz="quarter" idx="12"/>
          </p:nvPr>
        </p:nvSpPr>
        <p:spPr/>
        <p:txBody>
          <a:bodyPr/>
          <a:lstStyle/>
          <a:p>
            <a:fld id="{5E8C26EC-9A86-48B1-86F8-394AB35039F4}" type="slidenum">
              <a:rPr lang="fr-CA" smtClean="0"/>
              <a:t>17</a:t>
            </a:fld>
            <a:endParaRPr lang="fr-CA"/>
          </a:p>
        </p:txBody>
      </p:sp>
    </p:spTree>
    <p:extLst>
      <p:ext uri="{BB962C8B-B14F-4D97-AF65-F5344CB8AC3E}">
        <p14:creationId xmlns:p14="http://schemas.microsoft.com/office/powerpoint/2010/main" val="8852814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01X-09X : Zones de code</a:t>
            </a:r>
          </a:p>
        </p:txBody>
      </p:sp>
      <p:sp>
        <p:nvSpPr>
          <p:cNvPr id="3" name="Content Placeholder 2"/>
          <p:cNvSpPr>
            <a:spLocks noGrp="1"/>
          </p:cNvSpPr>
          <p:nvPr>
            <p:ph idx="1"/>
          </p:nvPr>
        </p:nvSpPr>
        <p:spPr>
          <a:xfrm>
            <a:off x="2233246" y="1825625"/>
            <a:ext cx="9120554" cy="4351338"/>
          </a:xfrm>
        </p:spPr>
        <p:txBody>
          <a:bodyPr>
            <a:normAutofit/>
          </a:bodyPr>
          <a:lstStyle/>
          <a:p>
            <a:r>
              <a:rPr lang="fr-CA" sz="3600"/>
              <a:t>046 – Dates spéciales codées</a:t>
            </a:r>
          </a:p>
          <a:p>
            <a:pPr marL="0" indent="0">
              <a:buNone/>
            </a:pPr>
            <a:r>
              <a:rPr lang="fr-CA" sz="2400"/>
              <a:t>    </a:t>
            </a:r>
            <a:r>
              <a:rPr lang="fr-CA" sz="2000"/>
              <a:t>–  Dates pour les siècles :</a:t>
            </a:r>
          </a:p>
          <a:p>
            <a:pPr marL="0" indent="0">
              <a:buNone/>
            </a:pPr>
            <a:r>
              <a:rPr lang="fr-CA" sz="1800"/>
              <a:t>            –  Suivre la norme ISO 8601 (et non EDTF)</a:t>
            </a:r>
          </a:p>
          <a:p>
            <a:pPr marL="0" indent="0">
              <a:spcBef>
                <a:spcPts val="500"/>
              </a:spcBef>
              <a:buNone/>
            </a:pPr>
            <a:r>
              <a:rPr lang="fr-CA" sz="1800"/>
              <a:t>            –  Enregistrer le siècle avec deux chiffres en suivant ce modèle :</a:t>
            </a:r>
          </a:p>
          <a:p>
            <a:pPr marL="0" indent="0">
              <a:spcBef>
                <a:spcPts val="500"/>
              </a:spcBef>
              <a:buNone/>
            </a:pPr>
            <a:r>
              <a:rPr lang="fr-CA" sz="1800"/>
              <a:t>                19 = toutes les années « 19XX » = 20</a:t>
            </a:r>
            <a:r>
              <a:rPr lang="fr-CA" sz="1800" baseline="30000"/>
              <a:t>e</a:t>
            </a:r>
            <a:r>
              <a:rPr lang="fr-CA" sz="1800"/>
              <a:t> siècle</a:t>
            </a:r>
          </a:p>
          <a:p>
            <a:pPr marL="0" indent="0">
              <a:spcBef>
                <a:spcPts val="500"/>
              </a:spcBef>
              <a:buNone/>
            </a:pPr>
            <a:r>
              <a:rPr lang="fr-CA" sz="1800"/>
              <a:t>            –  Utiliser les zéros de gauche au besoin</a:t>
            </a:r>
          </a:p>
          <a:p>
            <a:pPr marL="0" indent="0">
              <a:spcBef>
                <a:spcPts val="500"/>
              </a:spcBef>
              <a:buNone/>
            </a:pPr>
            <a:r>
              <a:rPr lang="fr-CA" sz="1800"/>
              <a:t>            –  Précéder une date de siècle av. J.-C. avec un signe moins </a:t>
            </a:r>
          </a:p>
          <a:p>
            <a:pPr marL="0" indent="0">
              <a:spcBef>
                <a:spcPts val="500"/>
              </a:spcBef>
              <a:buNone/>
            </a:pPr>
            <a:r>
              <a:rPr lang="fr-CA" sz="1800"/>
              <a:t>            –  Ne pas inclure un code de source $2</a:t>
            </a:r>
          </a:p>
          <a:p>
            <a:pPr marL="0" indent="0">
              <a:buNone/>
            </a:pPr>
            <a:r>
              <a:rPr lang="fr-CA" sz="1600"/>
              <a:t>	20	21</a:t>
            </a:r>
            <a:r>
              <a:rPr lang="fr-CA" sz="1600" baseline="30000"/>
              <a:t>e</a:t>
            </a:r>
            <a:r>
              <a:rPr lang="fr-CA" sz="1600"/>
              <a:t> siècle</a:t>
            </a:r>
          </a:p>
          <a:p>
            <a:pPr marL="0" indent="0">
              <a:spcBef>
                <a:spcPts val="0"/>
              </a:spcBef>
              <a:buNone/>
            </a:pPr>
            <a:r>
              <a:rPr lang="fr-CA" sz="1600"/>
              <a:t>	09	10</a:t>
            </a:r>
            <a:r>
              <a:rPr lang="fr-CA" sz="1600" baseline="30000"/>
              <a:t>e</a:t>
            </a:r>
            <a:r>
              <a:rPr lang="fr-CA" sz="1600"/>
              <a:t> siècle</a:t>
            </a:r>
          </a:p>
          <a:p>
            <a:pPr marL="0" indent="0">
              <a:spcBef>
                <a:spcPts val="0"/>
              </a:spcBef>
              <a:buNone/>
            </a:pPr>
            <a:r>
              <a:rPr lang="fr-CA" sz="1600"/>
              <a:t>	00	1</a:t>
            </a:r>
            <a:r>
              <a:rPr lang="fr-CA" sz="1600" baseline="30000"/>
              <a:t>er</a:t>
            </a:r>
            <a:r>
              <a:rPr lang="fr-CA" sz="1600"/>
              <a:t> siècle</a:t>
            </a:r>
          </a:p>
          <a:p>
            <a:pPr marL="0" indent="0">
              <a:spcBef>
                <a:spcPts val="0"/>
              </a:spcBef>
              <a:buNone/>
            </a:pPr>
            <a:r>
              <a:rPr lang="fr-CA" sz="1600"/>
              <a:t>	-00	1</a:t>
            </a:r>
            <a:r>
              <a:rPr lang="fr-CA" sz="1600" baseline="30000"/>
              <a:t>er</a:t>
            </a:r>
            <a:r>
              <a:rPr lang="fr-CA" sz="1600"/>
              <a:t> siècle av. J.-C.</a:t>
            </a:r>
          </a:p>
          <a:p>
            <a:pPr marL="0" indent="0">
              <a:spcBef>
                <a:spcPts val="0"/>
              </a:spcBef>
              <a:buNone/>
            </a:pPr>
            <a:r>
              <a:rPr lang="fr-CA" sz="1600"/>
              <a:t>	-04	5</a:t>
            </a:r>
            <a:r>
              <a:rPr lang="fr-CA" sz="1600" baseline="30000"/>
              <a:t>e</a:t>
            </a:r>
            <a:r>
              <a:rPr lang="fr-CA" sz="1600"/>
              <a:t> siècle av. J.-C.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170</a:t>
            </a:fld>
            <a:endParaRPr lang="fr-CA"/>
          </a:p>
        </p:txBody>
      </p:sp>
    </p:spTree>
    <p:extLst>
      <p:ext uri="{BB962C8B-B14F-4D97-AF65-F5344CB8AC3E}">
        <p14:creationId xmlns:p14="http://schemas.microsoft.com/office/powerpoint/2010/main" val="39194765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171</a:t>
            </a:fld>
            <a:endParaRPr lang="fr-CA"/>
          </a:p>
        </p:txBody>
      </p:sp>
      <p:pic>
        <p:nvPicPr>
          <p:cNvPr id="7" name="Image 6"/>
          <p:cNvPicPr>
            <a:picLocks noChangeAspect="1"/>
          </p:cNvPicPr>
          <p:nvPr/>
        </p:nvPicPr>
        <p:blipFill>
          <a:blip r:embed="rId3"/>
          <a:stretch>
            <a:fillRect/>
          </a:stretch>
        </p:blipFill>
        <p:spPr>
          <a:xfrm>
            <a:off x="2330241" y="528320"/>
            <a:ext cx="7044871" cy="5828030"/>
          </a:xfrm>
          <a:prstGeom prst="rect">
            <a:avLst/>
          </a:prstGeom>
          <a:ln>
            <a:solidFill>
              <a:schemeClr val="tx1"/>
            </a:solidFill>
          </a:ln>
        </p:spPr>
      </p:pic>
    </p:spTree>
    <p:extLst>
      <p:ext uri="{BB962C8B-B14F-4D97-AF65-F5344CB8AC3E}">
        <p14:creationId xmlns:p14="http://schemas.microsoft.com/office/powerpoint/2010/main" val="39255705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172</a:t>
            </a:fld>
            <a:endParaRPr lang="fr-CA"/>
          </a:p>
        </p:txBody>
      </p:sp>
      <p:pic>
        <p:nvPicPr>
          <p:cNvPr id="2" name="Image 5">
            <a:extLst>
              <a:ext uri="{FF2B5EF4-FFF2-40B4-BE49-F238E27FC236}">
                <a16:creationId xmlns:a16="http://schemas.microsoft.com/office/drawing/2014/main" id="{45F0BE90-5926-4833-8226-0B7FE1B181C3}"/>
              </a:ext>
            </a:extLst>
          </p:cNvPr>
          <p:cNvPicPr>
            <a:picLocks noChangeAspect="1"/>
          </p:cNvPicPr>
          <p:nvPr/>
        </p:nvPicPr>
        <p:blipFill>
          <a:blip r:embed="rId3"/>
          <a:stretch>
            <a:fillRect/>
          </a:stretch>
        </p:blipFill>
        <p:spPr>
          <a:xfrm>
            <a:off x="3442855" y="796960"/>
            <a:ext cx="5176404" cy="5116874"/>
          </a:xfrm>
          <a:prstGeom prst="rect">
            <a:avLst/>
          </a:prstGeom>
        </p:spPr>
      </p:pic>
    </p:spTree>
    <p:extLst>
      <p:ext uri="{BB962C8B-B14F-4D97-AF65-F5344CB8AC3E}">
        <p14:creationId xmlns:p14="http://schemas.microsoft.com/office/powerpoint/2010/main" val="39154636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r>
              <a:rPr lang="en-US"/>
              <a:t>Module 1. Foundations</a:t>
            </a:r>
          </a:p>
        </p:txBody>
      </p:sp>
      <p:sp>
        <p:nvSpPr>
          <p:cNvPr id="6" name="Espace réservé du numéro de diapositive 5"/>
          <p:cNvSpPr>
            <a:spLocks noGrp="1"/>
          </p:cNvSpPr>
          <p:nvPr>
            <p:ph type="sldNum" sz="quarter" idx="12"/>
          </p:nvPr>
        </p:nvSpPr>
        <p:spPr/>
        <p:txBody>
          <a:bodyPr/>
          <a:lstStyle/>
          <a:p>
            <a:pPr>
              <a:defRPr/>
            </a:pPr>
            <a:fld id="{CA2AF258-FC19-44A4-9F05-003C6B996CA2}" type="slidenum">
              <a:rPr lang="en-US" dirty="0" smtClean="0"/>
              <a:pPr>
                <a:defRPr/>
              </a:pPr>
              <a:t>173</a:t>
            </a:fld>
            <a:endParaRPr lang="en-US"/>
          </a:p>
        </p:txBody>
      </p:sp>
      <p:sp>
        <p:nvSpPr>
          <p:cNvPr id="7" name="Rectangle 6"/>
          <p:cNvSpPr/>
          <p:nvPr/>
        </p:nvSpPr>
        <p:spPr>
          <a:xfrm>
            <a:off x="5974813" y="3244334"/>
            <a:ext cx="242374" cy="369332"/>
          </a:xfrm>
          <a:prstGeom prst="rect">
            <a:avLst/>
          </a:prstGeom>
        </p:spPr>
        <p:txBody>
          <a:bodyPr wrap="none">
            <a:spAutoFit/>
          </a:bodyPr>
          <a:lstStyle/>
          <a:p>
            <a:r>
              <a:rPr lang="fr-CA">
                <a:solidFill>
                  <a:srgbClr val="000000"/>
                </a:solidFill>
                <a:latin typeface="Times New Roman" panose="02020603050405020304" pitchFamily="18" charset="0"/>
              </a:rPr>
              <a:t> </a:t>
            </a:r>
            <a:endParaRPr lang="fr-CA"/>
          </a:p>
        </p:txBody>
      </p:sp>
      <p:pic>
        <p:nvPicPr>
          <p:cNvPr id="2" name="Image 2">
            <a:extLst>
              <a:ext uri="{FF2B5EF4-FFF2-40B4-BE49-F238E27FC236}">
                <a16:creationId xmlns:a16="http://schemas.microsoft.com/office/drawing/2014/main" id="{D0FF0B9C-97BC-4DC6-8D06-BC6F60F2FBB3}"/>
              </a:ext>
            </a:extLst>
          </p:cNvPr>
          <p:cNvPicPr>
            <a:picLocks noChangeAspect="1"/>
          </p:cNvPicPr>
          <p:nvPr/>
        </p:nvPicPr>
        <p:blipFill>
          <a:blip r:embed="rId2"/>
          <a:stretch>
            <a:fillRect/>
          </a:stretch>
        </p:blipFill>
        <p:spPr>
          <a:xfrm>
            <a:off x="3137915" y="1648621"/>
            <a:ext cx="6389144" cy="3830126"/>
          </a:xfrm>
          <a:prstGeom prst="rect">
            <a:avLst/>
          </a:prstGeom>
          <a:ln w="6350">
            <a:solidFill>
              <a:schemeClr val="tx1"/>
            </a:solidFill>
          </a:ln>
        </p:spPr>
      </p:pic>
    </p:spTree>
    <p:extLst>
      <p:ext uri="{BB962C8B-B14F-4D97-AF65-F5344CB8AC3E}">
        <p14:creationId xmlns:p14="http://schemas.microsoft.com/office/powerpoint/2010/main" val="12051841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053 : Indice de classification LC</a:t>
            </a:r>
          </a:p>
        </p:txBody>
      </p:sp>
      <p:sp>
        <p:nvSpPr>
          <p:cNvPr id="3" name="Content Placeholder 2"/>
          <p:cNvSpPr>
            <a:spLocks noGrp="1"/>
          </p:cNvSpPr>
          <p:nvPr>
            <p:ph idx="1"/>
          </p:nvPr>
        </p:nvSpPr>
        <p:spPr>
          <a:xfrm>
            <a:off x="1688123" y="1825625"/>
            <a:ext cx="9117624" cy="4351338"/>
          </a:xfrm>
        </p:spPr>
        <p:txBody>
          <a:bodyPr vert="horz" lIns="91440" tIns="45720" rIns="91440" bIns="45720" rtlCol="0" anchor="t">
            <a:normAutofit/>
          </a:bodyPr>
          <a:lstStyle/>
          <a:p>
            <a:r>
              <a:rPr lang="fr-CA" dirty="0"/>
              <a:t>Les bibliothèques du PFAN peuvent ajouter des indices de classification locaux pour les auteurs littéraires classifiés dans PA-PT qui n’utilisent pas de numéros cutter successifs</a:t>
            </a:r>
            <a:endParaRPr lang="en-US" dirty="0"/>
          </a:p>
          <a:p>
            <a:r>
              <a:rPr lang="fr-CA" dirty="0"/>
              <a:t>Ne pas ajouter pour les auteurs littéraires :</a:t>
            </a:r>
            <a:endParaRPr lang="fr-CA" dirty="0">
              <a:cs typeface="Calibri"/>
            </a:endParaRPr>
          </a:p>
          <a:p>
            <a:pPr lvl="1"/>
            <a:r>
              <a:rPr lang="fr-CA" dirty="0"/>
              <a:t>Dont le nom a changé de façon significative en raison de changements dans les règles de catalogage, de l’état civil, etc.</a:t>
            </a:r>
            <a:endParaRPr lang="en-US" sz="1400" dirty="0"/>
          </a:p>
          <a:p>
            <a:pPr lvl="1"/>
            <a:r>
              <a:rPr lang="fr-CA" dirty="0"/>
              <a:t>Nés avant 192</a:t>
            </a:r>
            <a:r>
              <a:rPr lang="en-US" dirty="0"/>
              <a:t>5</a:t>
            </a:r>
            <a:endParaRPr lang="en-US" dirty="0">
              <a:cs typeface="Calibri"/>
            </a:endParaRPr>
          </a:p>
          <a:p>
            <a:pPr lvl="1"/>
            <a:r>
              <a:rPr lang="fr-CA" dirty="0"/>
              <a:t>Ayant des pseudonymes ou des pseudonymes conjoints, peu importe la date de naissance</a:t>
            </a:r>
            <a:endParaRPr lang="fr-CA" dirty="0">
              <a:cs typeface="Calibri"/>
            </a:endParaRPr>
          </a:p>
          <a:p>
            <a:r>
              <a:rPr lang="fr-CA" dirty="0"/>
              <a:t>La zone 065 est utilisée pour les indices de la classe PS 8000</a:t>
            </a:r>
            <a:endParaRPr lang="fr-CA" dirty="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174</a:t>
            </a:fld>
            <a:endParaRPr lang="fr-CA"/>
          </a:p>
        </p:txBody>
      </p:sp>
    </p:spTree>
    <p:extLst>
      <p:ext uri="{BB962C8B-B14F-4D97-AF65-F5344CB8AC3E}">
        <p14:creationId xmlns:p14="http://schemas.microsoft.com/office/powerpoint/2010/main" val="16604202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algn="ctr"/>
            <a:r>
              <a:rPr lang="fr-CA" sz="4000">
                <a:solidFill>
                  <a:prstClr val="black"/>
                </a:solidFill>
                <a:latin typeface="Calibri" panose="020F0502020204030204"/>
              </a:rPr>
              <a:t>053 : Indice de classification LC</a:t>
            </a:r>
            <a:endParaRPr lang="en-US">
              <a:ea typeface="Segoe UI Symbol"/>
              <a:cs typeface="Tahoma" pitchFamily="34" charset="0"/>
            </a:endParaRPr>
          </a:p>
        </p:txBody>
      </p:sp>
      <p:sp>
        <p:nvSpPr>
          <p:cNvPr id="360450" name="Content Placeholder 2"/>
          <p:cNvSpPr>
            <a:spLocks noGrp="1"/>
          </p:cNvSpPr>
          <p:nvPr>
            <p:ph idx="1"/>
          </p:nvPr>
        </p:nvSpPr>
        <p:spPr/>
        <p:txBody>
          <a:bodyPr>
            <a:normAutofit lnSpcReduction="10000"/>
          </a:bodyPr>
          <a:lstStyle/>
          <a:p>
            <a:pPr marL="0" indent="0">
              <a:buNone/>
            </a:pPr>
            <a:r>
              <a:rPr lang="fr-CA" sz="2900"/>
              <a:t>Premier indicateur : non défini</a:t>
            </a:r>
          </a:p>
          <a:p>
            <a:pPr marL="0" indent="0">
              <a:buNone/>
            </a:pPr>
            <a:r>
              <a:rPr lang="fr-CA" sz="2900"/>
              <a:t>Deuxième indicateur :</a:t>
            </a:r>
          </a:p>
          <a:p>
            <a:pPr marL="0" indent="0">
              <a:buNone/>
            </a:pPr>
            <a:r>
              <a:rPr lang="fr-CA" sz="2900"/>
              <a:t>	0 - Attribué par la LC</a:t>
            </a:r>
          </a:p>
          <a:p>
            <a:pPr marL="0" indent="0">
              <a:buNone/>
            </a:pPr>
            <a:r>
              <a:rPr lang="fr-CA" sz="2900"/>
              <a:t>	4 - Attribué par un organisme autre que la LC</a:t>
            </a:r>
          </a:p>
          <a:p>
            <a:pPr marL="0" indent="0">
              <a:buNone/>
            </a:pPr>
            <a:r>
              <a:rPr lang="fr-CA" sz="2900"/>
              <a:t>Sous-zones :</a:t>
            </a:r>
          </a:p>
          <a:p>
            <a:pPr marL="0" indent="0">
              <a:buNone/>
            </a:pPr>
            <a:r>
              <a:rPr lang="fr-CA" sz="2900"/>
              <a:t>	$a - Indice unique ou premier indice d’une séquence</a:t>
            </a:r>
          </a:p>
          <a:p>
            <a:pPr marL="0" indent="0">
              <a:buNone/>
            </a:pPr>
            <a:r>
              <a:rPr lang="fr-CA" sz="2900"/>
              <a:t>	$b - Dernier indice d’une séquence</a:t>
            </a:r>
          </a:p>
          <a:p>
            <a:pPr marL="0" indent="0">
              <a:buNone/>
            </a:pPr>
            <a:r>
              <a:rPr lang="fr-CA" sz="2900"/>
              <a:t>	$c - Terme explicatif</a:t>
            </a:r>
          </a:p>
          <a:p>
            <a:pPr marL="0" indent="0">
              <a:buNone/>
            </a:pPr>
            <a:r>
              <a:rPr lang="fr-CA" sz="2900"/>
              <a:t>	$5 - Institution à laquelle s'applique la zone</a:t>
            </a:r>
          </a:p>
        </p:txBody>
      </p:sp>
      <p:sp>
        <p:nvSpPr>
          <p:cNvPr id="4" name="Footer Placeholder 3"/>
          <p:cNvSpPr>
            <a:spLocks noGrp="1"/>
          </p:cNvSpPr>
          <p:nvPr>
            <p:ph type="ftr" sz="quarter" idx="11"/>
          </p:nvPr>
        </p:nvSpPr>
        <p:spPr/>
        <p:txBody>
          <a:bodyPr/>
          <a:lstStyle/>
          <a:p>
            <a:pPr>
              <a:defRPr/>
            </a:pPr>
            <a:r>
              <a:rPr lang="en-US"/>
              <a:t>Module 1. Foundations</a:t>
            </a:r>
          </a:p>
        </p:txBody>
      </p:sp>
      <p:sp>
        <p:nvSpPr>
          <p:cNvPr id="5" name="Slide Number Placeholder 4"/>
          <p:cNvSpPr>
            <a:spLocks noGrp="1"/>
          </p:cNvSpPr>
          <p:nvPr>
            <p:ph type="sldNum" sz="quarter" idx="12"/>
          </p:nvPr>
        </p:nvSpPr>
        <p:spPr/>
        <p:txBody>
          <a:bodyPr/>
          <a:lstStyle/>
          <a:p>
            <a:pPr>
              <a:defRPr/>
            </a:pPr>
            <a:fld id="{9AE612CB-9327-4767-BB5C-2F9953095260}" type="slidenum">
              <a:rPr lang="en-US" dirty="0"/>
              <a:pPr>
                <a:defRPr/>
              </a:pPr>
              <a:t>175</a:t>
            </a:fld>
            <a:endParaRPr lang="en-US"/>
          </a:p>
        </p:txBody>
      </p:sp>
    </p:spTree>
    <p:extLst>
      <p:ext uri="{BB962C8B-B14F-4D97-AF65-F5344CB8AC3E}">
        <p14:creationId xmlns:p14="http://schemas.microsoft.com/office/powerpoint/2010/main" val="3016734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053 : Indice de classification LC</a:t>
            </a:r>
            <a:endParaRPr lang="en-US" sz="4000">
              <a:latin typeface="+mn-lt"/>
            </a:endParaRPr>
          </a:p>
        </p:txBody>
      </p:sp>
      <p:sp>
        <p:nvSpPr>
          <p:cNvPr id="3" name="Espace réservé du contenu 2"/>
          <p:cNvSpPr>
            <a:spLocks noGrp="1"/>
          </p:cNvSpPr>
          <p:nvPr>
            <p:ph idx="1"/>
          </p:nvPr>
        </p:nvSpPr>
        <p:spPr/>
        <p:txBody>
          <a:bodyPr vert="horz" lIns="91440" tIns="45720" rIns="91440" bIns="45720" rtlCol="0" anchor="t">
            <a:normAutofit/>
          </a:bodyPr>
          <a:lstStyle/>
          <a:p>
            <a:r>
              <a:rPr lang="fr-CA" dirty="0"/>
              <a:t>Utiliser le deuxième indicateur « 4 » avec le code MARC de l’institution dans la sous-zone $5</a:t>
            </a:r>
            <a:endParaRPr lang="en-US" dirty="0"/>
          </a:p>
          <a:p>
            <a:pPr marL="0" indent="0">
              <a:buNone/>
            </a:pPr>
            <a:r>
              <a:rPr lang="fr-CA" dirty="0"/>
              <a:t>   053_4 [indice] $5 [code MARC de l’institution]</a:t>
            </a:r>
            <a:endParaRPr lang="en-US" dirty="0"/>
          </a:p>
          <a:p>
            <a:pPr marL="0" indent="0">
              <a:buNone/>
            </a:pPr>
            <a:r>
              <a:rPr lang="en-US" dirty="0"/>
              <a:t>	</a:t>
            </a:r>
            <a:r>
              <a:rPr lang="fr-CA" sz="2400" i="1" noProof="1"/>
              <a:t>Exemple:</a:t>
            </a:r>
            <a:r>
              <a:rPr lang="fr-CA" sz="2400" noProof="1"/>
              <a:t/>
            </a:r>
            <a:br>
              <a:rPr lang="fr-CA" sz="2400" noProof="1"/>
            </a:br>
            <a:r>
              <a:rPr lang="fr-CA" sz="2400" noProof="1"/>
              <a:t>	053 _4 PS3556.F683 $5 CaQQLA</a:t>
            </a:r>
            <a:endParaRPr lang="fr-CA" sz="2400" noProof="1">
              <a:cs typeface="Calibri"/>
            </a:endParaRPr>
          </a:p>
          <a:p>
            <a:pPr marL="0" indent="0">
              <a:buNone/>
            </a:pPr>
            <a:r>
              <a:rPr lang="en-US" sz="2400" dirty="0"/>
              <a:t>	100 1_ Fontenot, Scott Michael, $d 1968- </a:t>
            </a:r>
            <a:endParaRPr lang="en-US" sz="2400" dirty="0">
              <a:cs typeface="Calibri"/>
            </a:endParaRPr>
          </a:p>
          <a:p>
            <a:r>
              <a:rPr lang="fr-CA" dirty="0"/>
              <a:t>Aucune limite au nombre d’indices locaux assignés</a:t>
            </a:r>
            <a:endParaRPr lang="en-US" dirty="0"/>
          </a:p>
          <a:p>
            <a:r>
              <a:rPr lang="fr-CA" dirty="0"/>
              <a:t>La zone 053 est répétable pour les auteurs qui écrivent dans plus d’une langue</a:t>
            </a:r>
            <a:endParaRPr lang="en-US" dirty="0"/>
          </a:p>
          <a:p>
            <a:endParaRPr lang="en-US"/>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176</a:t>
            </a:fld>
            <a:endParaRPr lang="fr-CA"/>
          </a:p>
        </p:txBody>
      </p:sp>
    </p:spTree>
    <p:extLst>
      <p:ext uri="{BB962C8B-B14F-4D97-AF65-F5344CB8AC3E}">
        <p14:creationId xmlns:p14="http://schemas.microsoft.com/office/powerpoint/2010/main" val="9978365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Notice avec des zones 053</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177</a:t>
            </a:fld>
            <a:endParaRPr lang="fr-CA"/>
          </a:p>
        </p:txBody>
      </p:sp>
      <p:pic>
        <p:nvPicPr>
          <p:cNvPr id="10" name="Image 10">
            <a:extLst>
              <a:ext uri="{FF2B5EF4-FFF2-40B4-BE49-F238E27FC236}">
                <a16:creationId xmlns:a16="http://schemas.microsoft.com/office/drawing/2014/main" id="{F0020B4E-F8A0-44D4-B687-E2AC46A6B297}"/>
              </a:ext>
            </a:extLst>
          </p:cNvPr>
          <p:cNvPicPr>
            <a:picLocks noChangeAspect="1"/>
          </p:cNvPicPr>
          <p:nvPr/>
        </p:nvPicPr>
        <p:blipFill>
          <a:blip r:embed="rId3"/>
          <a:stretch>
            <a:fillRect/>
          </a:stretch>
        </p:blipFill>
        <p:spPr>
          <a:xfrm>
            <a:off x="4096266" y="1368322"/>
            <a:ext cx="4514334" cy="5017221"/>
          </a:xfrm>
          <a:prstGeom prst="rect">
            <a:avLst/>
          </a:prstGeom>
          <a:ln>
            <a:solidFill>
              <a:schemeClr val="tx1"/>
            </a:solidFill>
          </a:ln>
        </p:spPr>
      </p:pic>
    </p:spTree>
    <p:extLst>
      <p:ext uri="{BB962C8B-B14F-4D97-AF65-F5344CB8AC3E}">
        <p14:creationId xmlns:p14="http://schemas.microsoft.com/office/powerpoint/2010/main" val="7138416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algn="ctr"/>
            <a:r>
              <a:rPr lang="fr-CA" sz="4000">
                <a:solidFill>
                  <a:prstClr val="black"/>
                </a:solidFill>
                <a:latin typeface="Calibri" panose="020F0502020204030204"/>
              </a:rPr>
              <a:t>065 : Autre indice de classification</a:t>
            </a:r>
            <a:endParaRPr lang="en-US">
              <a:ea typeface="Segoe UI Symbol"/>
              <a:cs typeface="Tahoma" pitchFamily="34" charset="0"/>
            </a:endParaRPr>
          </a:p>
        </p:txBody>
      </p:sp>
      <p:sp>
        <p:nvSpPr>
          <p:cNvPr id="360450" name="Content Placeholder 2"/>
          <p:cNvSpPr>
            <a:spLocks noGrp="1"/>
          </p:cNvSpPr>
          <p:nvPr>
            <p:ph idx="1"/>
          </p:nvPr>
        </p:nvSpPr>
        <p:spPr/>
        <p:txBody>
          <a:bodyPr>
            <a:normAutofit/>
          </a:bodyPr>
          <a:lstStyle/>
          <a:p>
            <a:pPr marL="0" indent="0">
              <a:buNone/>
            </a:pPr>
            <a:r>
              <a:rPr lang="fr-CA" sz="2900"/>
              <a:t>Premier indicateur : non défini</a:t>
            </a:r>
          </a:p>
          <a:p>
            <a:pPr marL="0" indent="0">
              <a:buNone/>
            </a:pPr>
            <a:r>
              <a:rPr lang="fr-CA" sz="2900"/>
              <a:t>Deuxième indicateur : non défini</a:t>
            </a:r>
          </a:p>
          <a:p>
            <a:pPr marL="0" indent="0">
              <a:buNone/>
            </a:pPr>
            <a:r>
              <a:rPr lang="fr-CA" sz="2900"/>
              <a:t>Sous-zones :</a:t>
            </a:r>
          </a:p>
          <a:p>
            <a:pPr marL="0" indent="0">
              <a:buNone/>
            </a:pPr>
            <a:r>
              <a:rPr lang="fr-CA" sz="2900"/>
              <a:t>	$a - Indice unique ou premier indice d’une séquence</a:t>
            </a:r>
          </a:p>
          <a:p>
            <a:pPr marL="0" indent="0">
              <a:buNone/>
            </a:pPr>
            <a:r>
              <a:rPr lang="fr-CA" sz="2900"/>
              <a:t>	$b - Dernier indice d’une séquence</a:t>
            </a:r>
          </a:p>
          <a:p>
            <a:pPr marL="0" indent="0">
              <a:buNone/>
            </a:pPr>
            <a:r>
              <a:rPr lang="fr-CA" sz="2900"/>
              <a:t>	$c - Terme explicatif</a:t>
            </a:r>
          </a:p>
          <a:p>
            <a:pPr marL="0" indent="0">
              <a:buNone/>
            </a:pPr>
            <a:r>
              <a:rPr lang="fr-CA" sz="2900"/>
              <a:t>	$2 – Source du code</a:t>
            </a:r>
          </a:p>
          <a:p>
            <a:pPr marL="0" indent="0">
              <a:buNone/>
            </a:pPr>
            <a:r>
              <a:rPr lang="fr-CA" sz="2900"/>
              <a:t>	$5 - Institution à laquelle s'applique la zone</a:t>
            </a:r>
          </a:p>
        </p:txBody>
      </p:sp>
      <p:sp>
        <p:nvSpPr>
          <p:cNvPr id="4" name="Footer Placeholder 3"/>
          <p:cNvSpPr>
            <a:spLocks noGrp="1"/>
          </p:cNvSpPr>
          <p:nvPr>
            <p:ph type="ftr" sz="quarter" idx="11"/>
          </p:nvPr>
        </p:nvSpPr>
        <p:spPr/>
        <p:txBody>
          <a:bodyPr/>
          <a:lstStyle/>
          <a:p>
            <a:pPr>
              <a:defRPr/>
            </a:pPr>
            <a:r>
              <a:rPr lang="en-US"/>
              <a:t>Module 1. Foundations</a:t>
            </a:r>
          </a:p>
        </p:txBody>
      </p:sp>
      <p:sp>
        <p:nvSpPr>
          <p:cNvPr id="5" name="Slide Number Placeholder 4"/>
          <p:cNvSpPr>
            <a:spLocks noGrp="1"/>
          </p:cNvSpPr>
          <p:nvPr>
            <p:ph type="sldNum" sz="quarter" idx="12"/>
          </p:nvPr>
        </p:nvSpPr>
        <p:spPr/>
        <p:txBody>
          <a:bodyPr/>
          <a:lstStyle/>
          <a:p>
            <a:pPr>
              <a:defRPr/>
            </a:pPr>
            <a:fld id="{9AE612CB-9327-4767-BB5C-2F9953095260}" type="slidenum">
              <a:rPr lang="en-US" dirty="0"/>
              <a:pPr>
                <a:defRPr/>
              </a:pPr>
              <a:t>178</a:t>
            </a:fld>
            <a:endParaRPr lang="en-US"/>
          </a:p>
        </p:txBody>
      </p:sp>
    </p:spTree>
    <p:extLst>
      <p:ext uri="{BB962C8B-B14F-4D97-AF65-F5344CB8AC3E}">
        <p14:creationId xmlns:p14="http://schemas.microsoft.com/office/powerpoint/2010/main" val="58780470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sz="4000">
                <a:solidFill>
                  <a:prstClr val="black"/>
                </a:solidFill>
                <a:latin typeface="Calibri" panose="020F0502020204030204"/>
              </a:rPr>
              <a:t>065 : Autre indice de classification</a:t>
            </a:r>
            <a:endParaRPr lang="fr-CA"/>
          </a:p>
        </p:txBody>
      </p:sp>
      <p:sp>
        <p:nvSpPr>
          <p:cNvPr id="3" name="Espace réservé du contenu 2"/>
          <p:cNvSpPr>
            <a:spLocks noGrp="1"/>
          </p:cNvSpPr>
          <p:nvPr>
            <p:ph idx="1"/>
          </p:nvPr>
        </p:nvSpPr>
        <p:spPr/>
        <p:txBody>
          <a:bodyPr vert="horz" lIns="91440" tIns="45720" rIns="91440" bIns="45720" rtlCol="0" anchor="t">
            <a:normAutofit lnSpcReduction="10000"/>
          </a:bodyPr>
          <a:lstStyle/>
          <a:p>
            <a:pPr fontAlgn="base"/>
            <a:r>
              <a:rPr lang="fr-CA" dirty="0"/>
              <a:t>Zone utilisée par les bibliothèques participant au PFAN pour les indices de classification de la classe PS 8000​</a:t>
            </a:r>
            <a:endParaRPr lang="fr-CA" dirty="0">
              <a:cs typeface="Calibri"/>
            </a:endParaRPr>
          </a:p>
          <a:p>
            <a:pPr fontAlgn="base"/>
            <a:r>
              <a:rPr lang="fr-CA" u="sng" dirty="0">
                <a:hlinkClick r:id="rId3"/>
              </a:rPr>
              <a:t>https://epe.lac-bac.gc.ca/100/200/301/lac-bac/class_ps8000-f/4e_ed/index.html</a:t>
            </a:r>
            <a:endParaRPr lang="fr-CA" u="sng" dirty="0">
              <a:cs typeface="Calibri"/>
            </a:endParaRPr>
          </a:p>
          <a:p>
            <a:pPr fontAlgn="base"/>
            <a:r>
              <a:rPr lang="fr-CA" noProof="1"/>
              <a:t>Ajouter $2 fcps pour indiquer la source de l’indice</a:t>
            </a:r>
            <a:endParaRPr lang="fr-CA" noProof="1">
              <a:cs typeface="Calibri"/>
            </a:endParaRPr>
          </a:p>
          <a:p>
            <a:pPr fontAlgn="base"/>
            <a:r>
              <a:rPr lang="fr-CA" noProof="1"/>
              <a:t>Utiliser le code de bibliothèque en sous-zone $5 pour indiquer l’institution à laquelle la zone s’applique​</a:t>
            </a:r>
            <a:endParaRPr lang="fr-CA" noProof="1">
              <a:cs typeface="Calibri"/>
            </a:endParaRPr>
          </a:p>
          <a:p>
            <a:pPr fontAlgn="base"/>
            <a:r>
              <a:rPr lang="fr-CA" i="1" noProof="1"/>
              <a:t>Exemple :</a:t>
            </a:r>
            <a:r>
              <a:rPr lang="fr-CA" noProof="1"/>
              <a:t>  065 ## PS8603.A593 $2 fcps $5 CaQMG​</a:t>
            </a:r>
            <a:endParaRPr lang="fr-CA" noProof="1">
              <a:cs typeface="Calibri"/>
            </a:endParaRPr>
          </a:p>
          <a:p>
            <a:pPr fontAlgn="base"/>
            <a:r>
              <a:rPr lang="fr-CA" dirty="0"/>
              <a:t>Les notices d’autorité pour les auteurs littéraires canadiens peuvent contenir les zones 053 et 065​</a:t>
            </a:r>
            <a:endParaRPr lang="fr-CA" dirty="0">
              <a:cs typeface="Calibri"/>
            </a:endParaRP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179</a:t>
            </a:fld>
            <a:endParaRPr lang="fr-CA"/>
          </a:p>
        </p:txBody>
      </p:sp>
    </p:spTree>
    <p:extLst>
      <p:ext uri="{BB962C8B-B14F-4D97-AF65-F5344CB8AC3E}">
        <p14:creationId xmlns:p14="http://schemas.microsoft.com/office/powerpoint/2010/main" val="425200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Échange de notices</a:t>
            </a:r>
          </a:p>
        </p:txBody>
      </p:sp>
      <p:sp>
        <p:nvSpPr>
          <p:cNvPr id="3" name="Content Placeholder 2"/>
          <p:cNvSpPr>
            <a:spLocks noGrp="1"/>
          </p:cNvSpPr>
          <p:nvPr>
            <p:ph idx="1"/>
          </p:nvPr>
        </p:nvSpPr>
        <p:spPr>
          <a:xfrm>
            <a:off x="1922930" y="1847850"/>
            <a:ext cx="9847729" cy="4351338"/>
          </a:xfrm>
        </p:spPr>
        <p:txBody>
          <a:bodyPr/>
          <a:lstStyle/>
          <a:p>
            <a:r>
              <a:rPr lang="fr-CA"/>
              <a:t>Nécessite plus de normalisation</a:t>
            </a:r>
          </a:p>
          <a:p>
            <a:pPr>
              <a:spcBef>
                <a:spcPts val="1800"/>
              </a:spcBef>
            </a:pPr>
            <a:r>
              <a:rPr lang="fr-CA"/>
              <a:t>Les systèmes/utilitaires locaux sont différents</a:t>
            </a:r>
          </a:p>
          <a:p>
            <a:pPr>
              <a:spcBef>
                <a:spcPts val="1800"/>
              </a:spcBef>
            </a:pPr>
            <a:r>
              <a:rPr lang="fr-CA"/>
              <a:t>MARC 21 est un dénominateur commun</a:t>
            </a:r>
          </a:p>
          <a:p>
            <a:pPr marL="0" indent="0">
              <a:spcBef>
                <a:spcPts val="1800"/>
              </a:spcBef>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18</a:t>
            </a:fld>
            <a:endParaRPr lang="fr-CA"/>
          </a:p>
        </p:txBody>
      </p:sp>
    </p:spTree>
    <p:extLst>
      <p:ext uri="{BB962C8B-B14F-4D97-AF65-F5344CB8AC3E}">
        <p14:creationId xmlns:p14="http://schemas.microsoft.com/office/powerpoint/2010/main" val="161394784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180</a:t>
            </a:fld>
            <a:endParaRPr lang="fr-CA"/>
          </a:p>
        </p:txBody>
      </p:sp>
      <p:pic>
        <p:nvPicPr>
          <p:cNvPr id="4" name="Image 4">
            <a:extLst>
              <a:ext uri="{FF2B5EF4-FFF2-40B4-BE49-F238E27FC236}">
                <a16:creationId xmlns:a16="http://schemas.microsoft.com/office/drawing/2014/main" id="{1D39B035-7187-4B42-BAC8-AADA1044629D}"/>
              </a:ext>
            </a:extLst>
          </p:cNvPr>
          <p:cNvPicPr>
            <a:picLocks noChangeAspect="1"/>
          </p:cNvPicPr>
          <p:nvPr/>
        </p:nvPicPr>
        <p:blipFill>
          <a:blip r:embed="rId3"/>
          <a:stretch>
            <a:fillRect/>
          </a:stretch>
        </p:blipFill>
        <p:spPr>
          <a:xfrm>
            <a:off x="1213022" y="957122"/>
            <a:ext cx="9848335" cy="4809890"/>
          </a:xfrm>
          <a:prstGeom prst="rect">
            <a:avLst/>
          </a:prstGeom>
          <a:ln w="12700">
            <a:solidFill>
              <a:schemeClr val="tx1"/>
            </a:solidFill>
          </a:ln>
        </p:spPr>
      </p:pic>
    </p:spTree>
    <p:extLst>
      <p:ext uri="{BB962C8B-B14F-4D97-AF65-F5344CB8AC3E}">
        <p14:creationId xmlns:p14="http://schemas.microsoft.com/office/powerpoint/2010/main" val="30486170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algn="ctr"/>
            <a:r>
              <a:rPr lang="fr-CA" sz="4000">
                <a:solidFill>
                  <a:prstClr val="black"/>
                </a:solidFill>
                <a:latin typeface="Calibri" panose="020F0502020204030204"/>
              </a:rPr>
              <a:t>083 : Indice de la Classification décimale Dewey</a:t>
            </a:r>
            <a:endParaRPr lang="en-US" sz="4000">
              <a:solidFill>
                <a:prstClr val="black"/>
              </a:solidFill>
              <a:latin typeface="Calibri" panose="020F0502020204030204"/>
            </a:endParaRPr>
          </a:p>
        </p:txBody>
      </p:sp>
      <p:sp>
        <p:nvSpPr>
          <p:cNvPr id="360450" name="Content Placeholder 2"/>
          <p:cNvSpPr>
            <a:spLocks noGrp="1"/>
          </p:cNvSpPr>
          <p:nvPr>
            <p:ph idx="1"/>
          </p:nvPr>
        </p:nvSpPr>
        <p:spPr/>
        <p:txBody>
          <a:bodyPr>
            <a:normAutofit fontScale="92500" lnSpcReduction="20000"/>
          </a:bodyPr>
          <a:lstStyle/>
          <a:p>
            <a:pPr marL="0" indent="0">
              <a:buNone/>
            </a:pPr>
            <a:r>
              <a:rPr lang="fr-CA" sz="2000"/>
              <a:t>Premier indicateur : Type d'édition</a:t>
            </a:r>
          </a:p>
          <a:p>
            <a:pPr marL="0" indent="0">
              <a:buNone/>
            </a:pPr>
            <a:r>
              <a:rPr lang="fr-CA" sz="2000"/>
              <a:t>	0 - Intégrale</a:t>
            </a:r>
          </a:p>
          <a:p>
            <a:pPr marL="0" indent="0">
              <a:buNone/>
            </a:pPr>
            <a:r>
              <a:rPr lang="fr-CA" sz="2000"/>
              <a:t>	1 - Abrégée</a:t>
            </a:r>
          </a:p>
          <a:p>
            <a:pPr marL="0" indent="0">
              <a:buNone/>
            </a:pPr>
            <a:r>
              <a:rPr lang="fr-CA" sz="2000"/>
              <a:t>	7 - Autre édition mentionnée à la sous-zone $2</a:t>
            </a:r>
          </a:p>
          <a:p>
            <a:pPr marL="0" indent="0">
              <a:buNone/>
            </a:pPr>
            <a:r>
              <a:rPr lang="fr-CA" sz="2000"/>
              <a:t>Deuxième indicateur : </a:t>
            </a:r>
          </a:p>
          <a:p>
            <a:pPr marL="0" indent="0">
              <a:buNone/>
            </a:pPr>
            <a:r>
              <a:rPr lang="fr-CA" sz="2000"/>
              <a:t>	0 - Attribué par la LC</a:t>
            </a:r>
          </a:p>
          <a:p>
            <a:pPr marL="0" indent="0">
              <a:buNone/>
            </a:pPr>
            <a:r>
              <a:rPr lang="fr-CA" sz="2000"/>
              <a:t>	4 - Attribué par un organisme autre que la LC</a:t>
            </a:r>
          </a:p>
          <a:p>
            <a:pPr marL="0" indent="0">
              <a:buNone/>
            </a:pPr>
            <a:r>
              <a:rPr lang="fr-CA" sz="2000"/>
              <a:t>Sous-zones :</a:t>
            </a:r>
          </a:p>
          <a:p>
            <a:pPr marL="0" indent="0">
              <a:buNone/>
            </a:pPr>
            <a:r>
              <a:rPr lang="fr-CA" sz="2000"/>
              <a:t>	$a - Indice unique ou premier indice d’une séquence</a:t>
            </a:r>
          </a:p>
          <a:p>
            <a:pPr marL="0" indent="0">
              <a:buNone/>
            </a:pPr>
            <a:r>
              <a:rPr lang="fr-CA" sz="2000"/>
              <a:t>	$b - Dernier indice d’une séquence</a:t>
            </a:r>
          </a:p>
          <a:p>
            <a:pPr marL="0" indent="0">
              <a:buNone/>
            </a:pPr>
            <a:r>
              <a:rPr lang="fr-CA" sz="2000"/>
              <a:t>	$c - Terme explicatif</a:t>
            </a:r>
          </a:p>
          <a:p>
            <a:pPr marL="0" indent="0">
              <a:buNone/>
            </a:pPr>
            <a:r>
              <a:rPr lang="fr-CA" sz="2000"/>
              <a:t>	$2 - Numéro d’édition</a:t>
            </a:r>
          </a:p>
          <a:p>
            <a:pPr marL="0" indent="0">
              <a:buNone/>
            </a:pPr>
            <a:r>
              <a:rPr lang="fr-CA" sz="2000"/>
              <a:t>	$5 - Institution à laquelle s'applique la zone</a:t>
            </a:r>
          </a:p>
        </p:txBody>
      </p:sp>
      <p:sp>
        <p:nvSpPr>
          <p:cNvPr id="4" name="Footer Placeholder 3"/>
          <p:cNvSpPr>
            <a:spLocks noGrp="1"/>
          </p:cNvSpPr>
          <p:nvPr>
            <p:ph type="ftr" sz="quarter" idx="11"/>
          </p:nvPr>
        </p:nvSpPr>
        <p:spPr/>
        <p:txBody>
          <a:bodyPr/>
          <a:lstStyle/>
          <a:p>
            <a:pPr>
              <a:defRPr/>
            </a:pPr>
            <a:r>
              <a:rPr lang="en-US"/>
              <a:t>Module 1. Foundations</a:t>
            </a:r>
          </a:p>
        </p:txBody>
      </p:sp>
      <p:sp>
        <p:nvSpPr>
          <p:cNvPr id="5" name="Slide Number Placeholder 4"/>
          <p:cNvSpPr>
            <a:spLocks noGrp="1"/>
          </p:cNvSpPr>
          <p:nvPr>
            <p:ph type="sldNum" sz="quarter" idx="12"/>
          </p:nvPr>
        </p:nvSpPr>
        <p:spPr/>
        <p:txBody>
          <a:bodyPr/>
          <a:lstStyle/>
          <a:p>
            <a:pPr>
              <a:defRPr/>
            </a:pPr>
            <a:fld id="{9AE612CB-9327-4767-BB5C-2F9953095260}" type="slidenum">
              <a:rPr lang="en-US" dirty="0"/>
              <a:pPr>
                <a:defRPr/>
              </a:pPr>
              <a:t>181</a:t>
            </a:fld>
            <a:endParaRPr lang="en-US"/>
          </a:p>
        </p:txBody>
      </p:sp>
    </p:spTree>
    <p:extLst>
      <p:ext uri="{BB962C8B-B14F-4D97-AF65-F5344CB8AC3E}">
        <p14:creationId xmlns:p14="http://schemas.microsoft.com/office/powerpoint/2010/main" val="14517192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083 : Indice de la Classification décimale Dewey</a:t>
            </a:r>
            <a:endParaRPr lang="en-US" sz="4000">
              <a:latin typeface="+mn-lt"/>
            </a:endParaRPr>
          </a:p>
        </p:txBody>
      </p:sp>
      <p:sp>
        <p:nvSpPr>
          <p:cNvPr id="3" name="Espace réservé du contenu 2"/>
          <p:cNvSpPr>
            <a:spLocks noGrp="1"/>
          </p:cNvSpPr>
          <p:nvPr>
            <p:ph idx="1"/>
          </p:nvPr>
        </p:nvSpPr>
        <p:spPr/>
        <p:txBody>
          <a:bodyPr vert="horz" lIns="91440" tIns="45720" rIns="91440" bIns="45720" rtlCol="0" anchor="t">
            <a:normAutofit lnSpcReduction="10000"/>
          </a:bodyPr>
          <a:lstStyle/>
          <a:p>
            <a:r>
              <a:rPr lang="fr-CA" dirty="0"/>
              <a:t>Utiliser le deuxième indicateur « 4 » avec le numéro de l’édition dans la sous-zone $2 et le code MARC de l’institution dans la sous-zone $5</a:t>
            </a:r>
            <a:endParaRPr lang="en-US" dirty="0"/>
          </a:p>
          <a:p>
            <a:pPr marL="0" indent="0">
              <a:buNone/>
            </a:pPr>
            <a:r>
              <a:rPr lang="fr-CA" dirty="0"/>
              <a:t>   083_4 [indice] $2 [numéro d’édition] $5 [code MARC de l’institution]</a:t>
            </a:r>
            <a:endParaRPr lang="en-US" dirty="0"/>
          </a:p>
          <a:p>
            <a:pPr marL="0" indent="0">
              <a:buNone/>
            </a:pPr>
            <a:r>
              <a:rPr lang="en-US" dirty="0"/>
              <a:t>	</a:t>
            </a:r>
            <a:r>
              <a:rPr lang="en-US" sz="2400" i="1" dirty="0"/>
              <a:t>E</a:t>
            </a:r>
            <a:r>
              <a:rPr lang="fr-CA" sz="2400" i="1" noProof="1"/>
              <a:t>xemple:</a:t>
            </a:r>
            <a:r>
              <a:rPr lang="fr-CA" sz="2400" noProof="1"/>
              <a:t/>
            </a:r>
            <a:br>
              <a:rPr lang="fr-CA" sz="2400" noProof="1"/>
            </a:br>
            <a:r>
              <a:rPr lang="fr-CA" sz="2400" noProof="1"/>
              <a:t>	083  04 C841.6 M32185 $2 23 $5 CaQMBN</a:t>
            </a:r>
            <a:endParaRPr lang="fr-CA" sz="2400" noProof="1">
              <a:cs typeface="Calibri"/>
            </a:endParaRPr>
          </a:p>
          <a:p>
            <a:pPr marL="0" indent="0">
              <a:buNone/>
            </a:pPr>
            <a:r>
              <a:rPr lang="fr-CA" sz="2400" noProof="1"/>
              <a:t>	083  04 C843.6 M3223 $2 23 $5 CaQMBN</a:t>
            </a:r>
            <a:endParaRPr lang="fr-CA" sz="2400" noProof="1">
              <a:cs typeface="Calibri"/>
            </a:endParaRPr>
          </a:p>
          <a:p>
            <a:pPr marL="0" indent="0">
              <a:buNone/>
            </a:pPr>
            <a:r>
              <a:rPr lang="fr-CA" sz="2400" noProof="1"/>
              <a:t>	100 1_ Marcoux, Marie-Rose, $d 1946-</a:t>
            </a:r>
            <a:endParaRPr lang="fr-CA" sz="2400" noProof="1">
              <a:cs typeface="Calibri"/>
            </a:endParaRPr>
          </a:p>
          <a:p>
            <a:r>
              <a:rPr lang="fr-CA" dirty="0"/>
              <a:t>Aucune limite au nombre d’indices locaux assignés</a:t>
            </a:r>
            <a:endParaRPr lang="en-US" dirty="0"/>
          </a:p>
          <a:p>
            <a:r>
              <a:rPr lang="fr-CA" dirty="0"/>
              <a:t>La zone 083 est répétable pour les auteurs qui écrivent dans plus d’une langue, dans plus d’un genre, etc.</a:t>
            </a:r>
            <a:endParaRPr lang="en-US" dirty="0"/>
          </a:p>
          <a:p>
            <a:endParaRPr lang="en-US"/>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182</a:t>
            </a:fld>
            <a:endParaRPr lang="fr-CA"/>
          </a:p>
        </p:txBody>
      </p:sp>
    </p:spTree>
    <p:extLst>
      <p:ext uri="{BB962C8B-B14F-4D97-AF65-F5344CB8AC3E}">
        <p14:creationId xmlns:p14="http://schemas.microsoft.com/office/powerpoint/2010/main" val="2491407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pPr algn="ctr"/>
            <a:r>
              <a:rPr lang="fr-CA" sz="4000">
                <a:solidFill>
                  <a:prstClr val="black"/>
                </a:solidFill>
                <a:latin typeface="Calibri" panose="020F0502020204030204"/>
              </a:rPr>
              <a:t>087 : Indice de classification d’une publication officielle</a:t>
            </a:r>
            <a:endParaRPr lang="en-US" sz="4000">
              <a:solidFill>
                <a:prstClr val="black"/>
              </a:solidFill>
              <a:latin typeface="Calibri" panose="020F0502020204030204"/>
            </a:endParaRPr>
          </a:p>
        </p:txBody>
      </p:sp>
      <p:sp>
        <p:nvSpPr>
          <p:cNvPr id="360450" name="Content Placeholder 2"/>
          <p:cNvSpPr>
            <a:spLocks noGrp="1"/>
          </p:cNvSpPr>
          <p:nvPr>
            <p:ph idx="1"/>
          </p:nvPr>
        </p:nvSpPr>
        <p:spPr/>
        <p:txBody>
          <a:bodyPr vert="horz" lIns="91440" tIns="45720" rIns="91440" bIns="45720" rtlCol="0" anchor="t">
            <a:normAutofit/>
          </a:bodyPr>
          <a:lstStyle/>
          <a:p>
            <a:pPr marL="0" indent="0">
              <a:buNone/>
            </a:pPr>
            <a:r>
              <a:rPr lang="fr-CA" sz="2000"/>
              <a:t>Premier indicateur : Source de l’indice</a:t>
            </a:r>
          </a:p>
          <a:p>
            <a:pPr marL="0" indent="0">
              <a:buNone/>
            </a:pPr>
            <a:r>
              <a:rPr lang="fr-CA" sz="2000"/>
              <a:t>	# - Source indiquée dans la sous-zone $2</a:t>
            </a:r>
            <a:endParaRPr lang="fr-CA" sz="2000">
              <a:cs typeface="Calibri"/>
            </a:endParaRPr>
          </a:p>
          <a:p>
            <a:pPr marL="0" indent="0">
              <a:buNone/>
            </a:pPr>
            <a:r>
              <a:rPr lang="fr-CA" sz="2000"/>
              <a:t>	0 - </a:t>
            </a:r>
            <a:r>
              <a:rPr lang="fr-CA" sz="2000" noProof="1"/>
              <a:t>Superintendent</a:t>
            </a:r>
            <a:r>
              <a:rPr lang="fr-CA" sz="2000"/>
              <a:t> of Documents Classification System</a:t>
            </a:r>
            <a:endParaRPr lang="fr-CA" sz="2000">
              <a:cs typeface="Calibri"/>
            </a:endParaRPr>
          </a:p>
          <a:p>
            <a:pPr marL="0" indent="0">
              <a:buNone/>
            </a:pPr>
            <a:r>
              <a:rPr lang="fr-CA" sz="2000"/>
              <a:t>	1 - Publications du gouvernement du Canada : exposé de la Classification</a:t>
            </a:r>
            <a:endParaRPr lang="fr-CA" sz="2000">
              <a:cs typeface="Calibri"/>
            </a:endParaRPr>
          </a:p>
          <a:p>
            <a:pPr marL="0" indent="0">
              <a:buNone/>
            </a:pPr>
            <a:r>
              <a:rPr lang="fr-CA" sz="2000"/>
              <a:t>Deuxième indicateur : non défini</a:t>
            </a:r>
            <a:endParaRPr lang="fr-CA" sz="2000">
              <a:cs typeface="Calibri"/>
            </a:endParaRPr>
          </a:p>
          <a:p>
            <a:pPr marL="0" indent="0">
              <a:buNone/>
            </a:pPr>
            <a:r>
              <a:rPr lang="fr-CA" sz="2000"/>
              <a:t>Sous-zones :</a:t>
            </a:r>
            <a:endParaRPr lang="fr-CA" sz="2000">
              <a:cs typeface="Calibri"/>
            </a:endParaRPr>
          </a:p>
          <a:p>
            <a:pPr marL="0" indent="0">
              <a:buNone/>
            </a:pPr>
            <a:r>
              <a:rPr lang="fr-CA" sz="2000"/>
              <a:t>	$a - Indice unique ou premier indice d’une séquence</a:t>
            </a:r>
            <a:endParaRPr lang="fr-CA" sz="2000">
              <a:cs typeface="Calibri"/>
            </a:endParaRPr>
          </a:p>
          <a:p>
            <a:pPr marL="0" indent="0">
              <a:buNone/>
            </a:pPr>
            <a:r>
              <a:rPr lang="fr-CA" sz="2000"/>
              <a:t>	$b - Dernier indice d’une séquence</a:t>
            </a:r>
            <a:endParaRPr lang="fr-CA" sz="2000">
              <a:cs typeface="Calibri"/>
            </a:endParaRPr>
          </a:p>
          <a:p>
            <a:pPr marL="0" indent="0">
              <a:buNone/>
            </a:pPr>
            <a:r>
              <a:rPr lang="fr-CA" sz="2000"/>
              <a:t>	$c - Terme explicatif</a:t>
            </a:r>
            <a:endParaRPr lang="fr-CA" sz="2000">
              <a:cs typeface="Calibri"/>
            </a:endParaRPr>
          </a:p>
          <a:p>
            <a:pPr marL="0" indent="0">
              <a:buNone/>
            </a:pPr>
            <a:r>
              <a:rPr lang="fr-CA" sz="2000"/>
              <a:t>	$2 - Source de l’indice de classification</a:t>
            </a:r>
            <a:endParaRPr lang="fr-CA" sz="2000">
              <a:cs typeface="Calibri"/>
            </a:endParaRPr>
          </a:p>
        </p:txBody>
      </p:sp>
      <p:sp>
        <p:nvSpPr>
          <p:cNvPr id="4" name="Footer Placeholder 3"/>
          <p:cNvSpPr>
            <a:spLocks noGrp="1"/>
          </p:cNvSpPr>
          <p:nvPr>
            <p:ph type="ftr" sz="quarter" idx="11"/>
          </p:nvPr>
        </p:nvSpPr>
        <p:spPr/>
        <p:txBody>
          <a:bodyPr/>
          <a:lstStyle/>
          <a:p>
            <a:pPr>
              <a:defRPr/>
            </a:pPr>
            <a:r>
              <a:rPr lang="en-US"/>
              <a:t>Module 1. Foundations</a:t>
            </a:r>
          </a:p>
        </p:txBody>
      </p:sp>
      <p:sp>
        <p:nvSpPr>
          <p:cNvPr id="5" name="Slide Number Placeholder 4"/>
          <p:cNvSpPr>
            <a:spLocks noGrp="1"/>
          </p:cNvSpPr>
          <p:nvPr>
            <p:ph type="sldNum" sz="quarter" idx="12"/>
          </p:nvPr>
        </p:nvSpPr>
        <p:spPr/>
        <p:txBody>
          <a:bodyPr/>
          <a:lstStyle/>
          <a:p>
            <a:pPr>
              <a:defRPr/>
            </a:pPr>
            <a:fld id="{9AE612CB-9327-4767-BB5C-2F9953095260}" type="slidenum">
              <a:rPr lang="en-US" dirty="0"/>
              <a:pPr>
                <a:defRPr/>
              </a:pPr>
              <a:t>183</a:t>
            </a:fld>
            <a:endParaRPr lang="en-US"/>
          </a:p>
        </p:txBody>
      </p:sp>
    </p:spTree>
    <p:extLst>
      <p:ext uri="{BB962C8B-B14F-4D97-AF65-F5344CB8AC3E}">
        <p14:creationId xmlns:p14="http://schemas.microsoft.com/office/powerpoint/2010/main" val="13330271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solidFill>
                  <a:prstClr val="black"/>
                </a:solidFill>
                <a:latin typeface="Calibri" panose="020F0502020204030204"/>
              </a:rPr>
              <a:t>087 : Indice de classification d’une publication officielle</a:t>
            </a:r>
            <a:endParaRPr lang="en-US" sz="4000">
              <a:latin typeface="+mn-lt"/>
            </a:endParaRPr>
          </a:p>
        </p:txBody>
      </p:sp>
      <p:sp>
        <p:nvSpPr>
          <p:cNvPr id="3" name="Espace réservé du contenu 2"/>
          <p:cNvSpPr>
            <a:spLocks noGrp="1"/>
          </p:cNvSpPr>
          <p:nvPr>
            <p:ph idx="1"/>
          </p:nvPr>
        </p:nvSpPr>
        <p:spPr/>
        <p:txBody>
          <a:bodyPr vert="horz" lIns="91440" tIns="45720" rIns="91440" bIns="45720" rtlCol="0" anchor="t">
            <a:normAutofit fontScale="92500"/>
          </a:bodyPr>
          <a:lstStyle/>
          <a:p>
            <a:r>
              <a:rPr lang="fr-CA"/>
              <a:t>Le cas échéant, utiliser le premier indicateur « blanc » avec un terme explicatif dans la sous-zone $c et la source de l’indice dans la sous-zone $2; la sous-zone $5 n’est pas définie pour cette zone</a:t>
            </a:r>
          </a:p>
          <a:p>
            <a:pPr marL="0" indent="0">
              <a:buNone/>
            </a:pPr>
            <a:r>
              <a:rPr lang="fr-CA"/>
              <a:t>   087__ [indice] $c [terme explicatif] $2 [source de l’indice]</a:t>
            </a:r>
            <a:endParaRPr lang="en-US"/>
          </a:p>
          <a:p>
            <a:pPr marL="0" indent="0">
              <a:buNone/>
            </a:pPr>
            <a:r>
              <a:rPr lang="en-US"/>
              <a:t>	</a:t>
            </a:r>
            <a:r>
              <a:rPr lang="fr-CA" sz="2400" i="1"/>
              <a:t>Exemple:</a:t>
            </a:r>
            <a:r>
              <a:rPr lang="fr-CA" sz="2400"/>
              <a:t/>
            </a:r>
            <a:br>
              <a:rPr lang="fr-CA" sz="2400"/>
            </a:br>
            <a:r>
              <a:rPr lang="fr-CA" sz="2400"/>
              <a:t>	087  __ A32B52 $c 1967-1992 $2 ccpgq</a:t>
            </a:r>
            <a:endParaRPr lang="fr-CA" sz="2400">
              <a:cs typeface="Calibri"/>
            </a:endParaRPr>
          </a:p>
          <a:p>
            <a:pPr marL="0" indent="0">
              <a:buNone/>
            </a:pPr>
            <a:r>
              <a:rPr lang="fr-CA" sz="2400"/>
              <a:t>	087  __ C84B52 $c janvier 1993-janvier 2006 $2 ccpgq</a:t>
            </a:r>
            <a:endParaRPr lang="fr-CA" sz="2400">
              <a:cs typeface="Calibri"/>
            </a:endParaRPr>
          </a:p>
          <a:p>
            <a:pPr marL="0" indent="0">
              <a:buNone/>
            </a:pPr>
            <a:r>
              <a:rPr lang="fr-CA" sz="2400"/>
              <a:t>	110 2_  Bibliothèque nationale du</a:t>
            </a:r>
            <a:r>
              <a:rPr lang="fr-CA" sz="2400" noProof="1"/>
              <a:t> Québec</a:t>
            </a:r>
            <a:endParaRPr lang="fr-CA" sz="2400" noProof="1">
              <a:cs typeface="Calibri"/>
            </a:endParaRPr>
          </a:p>
          <a:p>
            <a:r>
              <a:rPr lang="fr-CA"/>
              <a:t>Aucune limite au nombre d’indices locaux assignés</a:t>
            </a:r>
            <a:endParaRPr lang="en-US"/>
          </a:p>
          <a:p>
            <a:r>
              <a:rPr lang="fr-CA"/>
              <a:t>La zone 087 est répétable pour les organismes qui ont plus d’un indice</a:t>
            </a:r>
            <a:endParaRPr lang="en-US"/>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184</a:t>
            </a:fld>
            <a:endParaRPr lang="fr-CA"/>
          </a:p>
        </p:txBody>
      </p:sp>
    </p:spTree>
    <p:extLst>
      <p:ext uri="{BB962C8B-B14F-4D97-AF65-F5344CB8AC3E}">
        <p14:creationId xmlns:p14="http://schemas.microsoft.com/office/powerpoint/2010/main" val="1515483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1XX : Point d’accès autorisé</a:t>
            </a:r>
          </a:p>
        </p:txBody>
      </p:sp>
      <p:sp>
        <p:nvSpPr>
          <p:cNvPr id="3" name="Content Placeholder 2"/>
          <p:cNvSpPr>
            <a:spLocks noGrp="1"/>
          </p:cNvSpPr>
          <p:nvPr>
            <p:ph idx="1"/>
          </p:nvPr>
        </p:nvSpPr>
        <p:spPr>
          <a:xfrm>
            <a:off x="1450731" y="1825625"/>
            <a:ext cx="9390184" cy="4351338"/>
          </a:xfrm>
        </p:spPr>
        <p:txBody>
          <a:bodyPr>
            <a:normAutofit/>
          </a:bodyPr>
          <a:lstStyle/>
          <a:p>
            <a:r>
              <a:rPr lang="fr-CA" sz="2000"/>
              <a:t>100 1 _	= Nom de famille formaté dans l’ordre inversé (nom de famille,</a:t>
            </a:r>
          </a:p>
          <a:p>
            <a:pPr marL="0" indent="0">
              <a:spcBef>
                <a:spcPts val="500"/>
              </a:spcBef>
              <a:buNone/>
            </a:pPr>
            <a:r>
              <a:rPr lang="fr-CA" sz="2000"/>
              <a:t>                                   prénom) ou un nom sans prénom(s) qui est connu comme un nom 		                   de famille</a:t>
            </a:r>
          </a:p>
          <a:p>
            <a:r>
              <a:rPr lang="fr-CA" sz="2000"/>
              <a:t>100 0 _	= Prénom ou un nom constitué de mots, d’expressions, d’initiales, de</a:t>
            </a:r>
          </a:p>
          <a:p>
            <a:pPr marL="0" indent="0">
              <a:spcBef>
                <a:spcPts val="500"/>
              </a:spcBef>
              <a:buNone/>
            </a:pPr>
            <a:r>
              <a:rPr lang="fr-CA" sz="2000"/>
              <a:t>                                   lettres séparées ou de chiffres qui sont formatés en ordre direct</a:t>
            </a:r>
          </a:p>
          <a:p>
            <a:r>
              <a:rPr lang="fr-CA" sz="2000"/>
              <a:t>100 3 _	= Famille</a:t>
            </a:r>
          </a:p>
          <a:p>
            <a:r>
              <a:rPr lang="fr-CA" sz="2000"/>
              <a:t>110 1 _	= Collectivité (juridiction)</a:t>
            </a:r>
          </a:p>
          <a:p>
            <a:r>
              <a:rPr lang="fr-CA" sz="2000"/>
              <a:t>110 2 _	= Collectivité (autre que juridiction)</a:t>
            </a:r>
          </a:p>
          <a:p>
            <a:r>
              <a:rPr lang="fr-CA" sz="2000"/>
              <a:t>111 2 _	= Réunion (etc.)</a:t>
            </a:r>
          </a:p>
          <a:p>
            <a:r>
              <a:rPr lang="fr-CA" sz="2000"/>
              <a:t>130  _0	= Œuvre, expression sans créateur explicite</a:t>
            </a:r>
          </a:p>
          <a:p>
            <a:r>
              <a:rPr lang="fr-CA" sz="2000"/>
              <a:t>151		= Entité géographique</a:t>
            </a: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185</a:t>
            </a:fld>
            <a:endParaRPr lang="fr-CA"/>
          </a:p>
        </p:txBody>
      </p:sp>
    </p:spTree>
    <p:extLst>
      <p:ext uri="{BB962C8B-B14F-4D97-AF65-F5344CB8AC3E}">
        <p14:creationId xmlns:p14="http://schemas.microsoft.com/office/powerpoint/2010/main" val="2249283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1XX : Point d’accès autorisé</a:t>
            </a:r>
          </a:p>
        </p:txBody>
      </p:sp>
      <p:sp>
        <p:nvSpPr>
          <p:cNvPr id="3" name="Content Placeholder 2"/>
          <p:cNvSpPr>
            <a:spLocks noGrp="1"/>
          </p:cNvSpPr>
          <p:nvPr>
            <p:ph idx="1"/>
          </p:nvPr>
        </p:nvSpPr>
        <p:spPr>
          <a:xfrm>
            <a:off x="2048608" y="1825625"/>
            <a:ext cx="9305192" cy="4351338"/>
          </a:xfrm>
        </p:spPr>
        <p:txBody>
          <a:bodyPr/>
          <a:lstStyle/>
          <a:p>
            <a:r>
              <a:rPr lang="fr-CA"/>
              <a:t>Comprend au minimum le nom privilégié de l’entité</a:t>
            </a:r>
          </a:p>
          <a:p>
            <a:endParaRPr lang="fr-CA"/>
          </a:p>
          <a:p>
            <a:r>
              <a:rPr lang="fr-CA"/>
              <a:t>Peut également inclure des éléments ajoutés par le catalogueur tels que des dates, des qualificatifs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186</a:t>
            </a:fld>
            <a:endParaRPr lang="fr-CA"/>
          </a:p>
        </p:txBody>
      </p:sp>
    </p:spTree>
    <p:extLst>
      <p:ext uri="{BB962C8B-B14F-4D97-AF65-F5344CB8AC3E}">
        <p14:creationId xmlns:p14="http://schemas.microsoft.com/office/powerpoint/2010/main" val="42744632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187</a:t>
            </a:fld>
            <a:endParaRPr lang="fr-CA"/>
          </a:p>
        </p:txBody>
      </p:sp>
      <p:pic>
        <p:nvPicPr>
          <p:cNvPr id="2" name="Image 1"/>
          <p:cNvPicPr>
            <a:picLocks noChangeAspect="1"/>
          </p:cNvPicPr>
          <p:nvPr/>
        </p:nvPicPr>
        <p:blipFill>
          <a:blip r:embed="rId3"/>
          <a:stretch>
            <a:fillRect/>
          </a:stretch>
        </p:blipFill>
        <p:spPr>
          <a:xfrm>
            <a:off x="2994892" y="467360"/>
            <a:ext cx="6006868" cy="5736717"/>
          </a:xfrm>
          <a:prstGeom prst="rect">
            <a:avLst/>
          </a:prstGeom>
          <a:ln>
            <a:solidFill>
              <a:schemeClr val="tx1"/>
            </a:solidFill>
          </a:ln>
        </p:spPr>
      </p:pic>
    </p:spTree>
    <p:extLst>
      <p:ext uri="{BB962C8B-B14F-4D97-AF65-F5344CB8AC3E}">
        <p14:creationId xmlns:p14="http://schemas.microsoft.com/office/powerpoint/2010/main" val="8569025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3XX : Éléments de RDA</a:t>
            </a:r>
          </a:p>
        </p:txBody>
      </p:sp>
      <p:sp>
        <p:nvSpPr>
          <p:cNvPr id="3" name="Content Placeholder 2"/>
          <p:cNvSpPr>
            <a:spLocks noGrp="1"/>
          </p:cNvSpPr>
          <p:nvPr>
            <p:ph idx="1"/>
          </p:nvPr>
        </p:nvSpPr>
        <p:spPr>
          <a:xfrm>
            <a:off x="959370" y="1690688"/>
            <a:ext cx="11122702" cy="4486275"/>
          </a:xfrm>
        </p:spPr>
        <p:txBody>
          <a:bodyPr>
            <a:normAutofit/>
          </a:bodyPr>
          <a:lstStyle/>
          <a:p>
            <a:r>
              <a:rPr lang="fr-CA"/>
              <a:t>370 – Lieu associé</a:t>
            </a:r>
          </a:p>
          <a:p>
            <a:pPr marL="0" lvl="0" indent="0">
              <a:spcBef>
                <a:spcPts val="500"/>
              </a:spcBef>
              <a:buNone/>
              <a:tabLst>
                <a:tab pos="269875" algn="l"/>
                <a:tab pos="630238" algn="l"/>
                <a:tab pos="809625" algn="l"/>
                <a:tab pos="989013" algn="l"/>
                <a:tab pos="5561013" algn="l"/>
                <a:tab pos="6191250" algn="l"/>
              </a:tabLst>
            </a:pPr>
            <a:r>
              <a:rPr lang="fr-CA"/>
              <a:t> 	</a:t>
            </a:r>
            <a:r>
              <a:rPr lang="fr-CA" sz="2400"/>
              <a:t>$a		Lieu de naissance   	</a:t>
            </a:r>
            <a:r>
              <a:rPr lang="fr-CA" sz="2400">
                <a:solidFill>
                  <a:prstClr val="black"/>
                </a:solidFill>
              </a:rPr>
              <a:t>$s 	Début de la période</a:t>
            </a:r>
          </a:p>
          <a:p>
            <a:pPr marL="0" indent="0">
              <a:spcBef>
                <a:spcPts val="500"/>
              </a:spcBef>
              <a:buNone/>
              <a:tabLst>
                <a:tab pos="269875" algn="l"/>
                <a:tab pos="630238" algn="l"/>
                <a:tab pos="809625" algn="l"/>
                <a:tab pos="989013" algn="l"/>
                <a:tab pos="5561013" algn="l"/>
                <a:tab pos="6191250" algn="l"/>
              </a:tabLst>
            </a:pPr>
            <a:r>
              <a:rPr lang="fr-CA" sz="2400"/>
              <a:t>  	$b		Lieu de décès	$t	</a:t>
            </a:r>
            <a:r>
              <a:rPr lang="fr-CA" sz="2400">
                <a:solidFill>
                  <a:prstClr val="black"/>
                </a:solidFill>
              </a:rPr>
              <a:t>Fin de la période</a:t>
            </a:r>
            <a:endParaRPr lang="fr-CA" sz="2400"/>
          </a:p>
          <a:p>
            <a:pPr marL="0" indent="0">
              <a:spcBef>
                <a:spcPts val="500"/>
              </a:spcBef>
              <a:buNone/>
              <a:tabLst>
                <a:tab pos="269875" algn="l"/>
                <a:tab pos="630238" algn="l"/>
                <a:tab pos="809625" algn="l"/>
                <a:tab pos="989013" algn="l"/>
                <a:tab pos="5561013" algn="l"/>
                <a:tab pos="6191250" algn="l"/>
              </a:tabLst>
            </a:pPr>
            <a:r>
              <a:rPr lang="fr-CA" sz="2400"/>
              <a:t>  	$c		Pays associé	$u 	Identificateur de ressource uniforme</a:t>
            </a:r>
          </a:p>
          <a:p>
            <a:pPr marL="0" indent="0">
              <a:spcBef>
                <a:spcPts val="500"/>
              </a:spcBef>
              <a:buNone/>
              <a:tabLst>
                <a:tab pos="269875" algn="l"/>
                <a:tab pos="630238" algn="l"/>
                <a:tab pos="809625" algn="l"/>
                <a:tab pos="989013" algn="l"/>
                <a:tab pos="5561013" algn="l"/>
                <a:tab pos="6191250" algn="l"/>
              </a:tabLst>
            </a:pPr>
            <a:r>
              <a:rPr lang="fr-CA" sz="2400"/>
              <a:t>  	$e		Lieu de résidence/siège social	$v 	Source de l’information</a:t>
            </a:r>
          </a:p>
          <a:p>
            <a:pPr marL="0" indent="0">
              <a:spcBef>
                <a:spcPts val="500"/>
              </a:spcBef>
              <a:buNone/>
              <a:tabLst>
                <a:tab pos="269875" algn="l"/>
                <a:tab pos="630238" algn="l"/>
                <a:tab pos="809625" algn="l"/>
                <a:tab pos="989013" algn="l"/>
                <a:tab pos="5561013" algn="l"/>
                <a:tab pos="6191250" algn="l"/>
              </a:tabLst>
            </a:pPr>
            <a:r>
              <a:rPr lang="fr-CA" sz="2400"/>
              <a:t>   	$f		Autre lieu associé	$0 	Numéro de contrôle de la notice</a:t>
            </a:r>
          </a:p>
          <a:p>
            <a:pPr marL="0" indent="0">
              <a:spcBef>
                <a:spcPts val="500"/>
              </a:spcBef>
              <a:buNone/>
              <a:tabLst>
                <a:tab pos="269875" algn="l"/>
                <a:tab pos="630238" algn="l"/>
                <a:tab pos="809625" algn="l"/>
                <a:tab pos="989013" algn="l"/>
                <a:tab pos="5561013" algn="l"/>
                <a:tab pos="6191250" algn="l"/>
              </a:tabLst>
            </a:pPr>
            <a:r>
              <a:rPr lang="fr-CA" sz="2400"/>
              <a:t> 	$g		Lieu d’origine de l’œuvre 	$1 	URI de l’objet du monde réel</a:t>
            </a:r>
          </a:p>
          <a:p>
            <a:pPr marL="0" lvl="0" indent="0">
              <a:spcBef>
                <a:spcPts val="500"/>
              </a:spcBef>
              <a:buNone/>
              <a:tabLst>
                <a:tab pos="269875" algn="l"/>
                <a:tab pos="630238" algn="l"/>
                <a:tab pos="809625" algn="l"/>
                <a:tab pos="989013" algn="l"/>
                <a:tab pos="5561013" algn="l"/>
                <a:tab pos="6191250" algn="l"/>
              </a:tabLst>
            </a:pPr>
            <a:r>
              <a:rPr lang="fr-CA" sz="2400"/>
              <a:t>	$i		Information sur la relation</a:t>
            </a:r>
            <a:r>
              <a:rPr lang="fr-CA" sz="2400">
                <a:solidFill>
                  <a:prstClr val="black"/>
                </a:solidFill>
              </a:rPr>
              <a:t>	$2 	Source </a:t>
            </a:r>
          </a:p>
          <a:p>
            <a:pPr marL="0" lvl="0" indent="0">
              <a:spcBef>
                <a:spcPts val="500"/>
              </a:spcBef>
              <a:buNone/>
              <a:tabLst>
                <a:tab pos="269875" algn="l"/>
                <a:tab pos="630238" algn="l"/>
                <a:tab pos="809625" algn="l"/>
                <a:tab pos="989013" algn="l"/>
                <a:tab pos="5561013" algn="l"/>
                <a:tab pos="6191250" algn="l"/>
              </a:tabLst>
            </a:pPr>
            <a:r>
              <a:rPr lang="fr-CA" sz="2400">
                <a:solidFill>
                  <a:prstClr val="black"/>
                </a:solidFill>
              </a:rPr>
              <a:t>					$3 	Documents précisés</a:t>
            </a:r>
          </a:p>
          <a:p>
            <a:pPr marL="0" lvl="0" indent="0">
              <a:spcBef>
                <a:spcPts val="500"/>
              </a:spcBef>
              <a:buNone/>
              <a:tabLst>
                <a:tab pos="269875" algn="l"/>
                <a:tab pos="630238" algn="l"/>
                <a:tab pos="809625" algn="l"/>
                <a:tab pos="989013" algn="l"/>
                <a:tab pos="5561013" algn="l"/>
                <a:tab pos="6191250" algn="l"/>
              </a:tabLst>
            </a:pPr>
            <a:r>
              <a:rPr lang="fr-CA" sz="2400">
                <a:solidFill>
                  <a:prstClr val="black"/>
                </a:solidFill>
              </a:rPr>
              <a:t>					$4 	Relation</a:t>
            </a:r>
            <a:endParaRPr lang="fr-CA" sz="240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188</a:t>
            </a:fld>
            <a:endParaRPr lang="fr-CA"/>
          </a:p>
        </p:txBody>
      </p:sp>
    </p:spTree>
    <p:extLst>
      <p:ext uri="{BB962C8B-B14F-4D97-AF65-F5344CB8AC3E}">
        <p14:creationId xmlns:p14="http://schemas.microsoft.com/office/powerpoint/2010/main" val="271832600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Enregistrement de l’attribut Lieu</a:t>
            </a:r>
            <a:br>
              <a:rPr lang="fr-CA" sz="4000">
                <a:latin typeface="+mn-lt"/>
              </a:rPr>
            </a:br>
            <a:r>
              <a:rPr lang="fr-CA" sz="4000">
                <a:latin typeface="+mn-lt"/>
              </a:rPr>
              <a:t>(1XX, 4XX, 5XX)</a:t>
            </a:r>
          </a:p>
        </p:txBody>
      </p:sp>
      <p:sp>
        <p:nvSpPr>
          <p:cNvPr id="3" name="Content Placeholder 2"/>
          <p:cNvSpPr>
            <a:spLocks noGrp="1"/>
          </p:cNvSpPr>
          <p:nvPr>
            <p:ph idx="1"/>
          </p:nvPr>
        </p:nvSpPr>
        <p:spPr>
          <a:xfrm>
            <a:off x="1220665" y="2146177"/>
            <a:ext cx="9750669" cy="4351338"/>
          </a:xfrm>
        </p:spPr>
        <p:txBody>
          <a:bodyPr/>
          <a:lstStyle/>
          <a:p>
            <a:r>
              <a:rPr lang="fr-CA"/>
              <a:t>La forme du nom de lieu est régie par RDA, chapitre 16</a:t>
            </a:r>
          </a:p>
          <a:p>
            <a:r>
              <a:rPr lang="fr-CA"/>
              <a:t>Les points d’accès autorisés pour les noms de lieu autres que des juridictions sont en général formés comme dans les RCAA2, p. ex., « Paris (France) », cependant :</a:t>
            </a:r>
          </a:p>
          <a:p>
            <a:r>
              <a:rPr lang="fr-CA"/>
              <a:t>16.2.2.4. Si le nom de lieu est utilisé pour enregistrer… un lieu associé à [une entité] … faire précéder d’une virgule le nom du lieu plus vaste, p. ex., « Paris, France »</a:t>
            </a:r>
          </a:p>
          <a:p>
            <a:r>
              <a:rPr lang="fr-CA"/>
              <a:t>Mais, suivant la politique du PFAN, enregistrer le point d’accès autorisé dans la 370, et non la forme selon 16.2.2.4</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189</a:t>
            </a:fld>
            <a:endParaRPr lang="fr-CA"/>
          </a:p>
        </p:txBody>
      </p:sp>
    </p:spTree>
    <p:extLst>
      <p:ext uri="{BB962C8B-B14F-4D97-AF65-F5344CB8AC3E}">
        <p14:creationId xmlns:p14="http://schemas.microsoft.com/office/powerpoint/2010/main" val="348685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Du MARC 21 au BIBFRAME</a:t>
            </a:r>
          </a:p>
        </p:txBody>
      </p:sp>
      <p:sp>
        <p:nvSpPr>
          <p:cNvPr id="3" name="Content Placeholder 2"/>
          <p:cNvSpPr>
            <a:spLocks noGrp="1"/>
          </p:cNvSpPr>
          <p:nvPr>
            <p:ph idx="1"/>
          </p:nvPr>
        </p:nvSpPr>
        <p:spPr>
          <a:xfrm>
            <a:off x="1515034" y="1825625"/>
            <a:ext cx="9838765" cy="4351338"/>
          </a:xfrm>
        </p:spPr>
        <p:txBody>
          <a:bodyPr/>
          <a:lstStyle/>
          <a:p>
            <a:r>
              <a:rPr lang="fr-CA"/>
              <a:t>Les efforts sont en cours pour la transition du MARC 21 au nouveau cadre bibliographique</a:t>
            </a:r>
          </a:p>
          <a:p>
            <a:pPr>
              <a:spcBef>
                <a:spcPts val="1800"/>
              </a:spcBef>
            </a:pPr>
            <a:r>
              <a:rPr lang="fr-CA"/>
              <a:t>Processus collaboratif</a:t>
            </a:r>
          </a:p>
          <a:p>
            <a:pPr>
              <a:spcBef>
                <a:spcPts val="1800"/>
              </a:spcBef>
            </a:pPr>
            <a:r>
              <a:rPr lang="fr-CA"/>
              <a:t>Focus : traduire le format MARC 21 en un modèle de données liées</a:t>
            </a:r>
          </a:p>
          <a:p>
            <a:pPr marL="0" indent="0">
              <a:buNone/>
            </a:pPr>
            <a:r>
              <a:rPr lang="fr-CA" sz="2000"/>
              <a:t>    - tout en conservant le plus possible les aspects robustes et bénéfiques du MARC</a:t>
            </a:r>
          </a:p>
          <a:p>
            <a:pPr>
              <a:spcBef>
                <a:spcPts val="1800"/>
              </a:spcBef>
            </a:pPr>
            <a:r>
              <a:rPr lang="fr-CA"/>
              <a:t>Modèle proposé : BIBFRAME</a:t>
            </a:r>
          </a:p>
          <a:p>
            <a:pPr marL="0" indent="0">
              <a:buNone/>
            </a:pPr>
            <a:r>
              <a:rPr lang="fr-CA" sz="2000"/>
              <a:t>     - </a:t>
            </a:r>
            <a:r>
              <a:rPr lang="fr-CA" sz="2000">
                <a:hlinkClick r:id="rId3"/>
              </a:rPr>
              <a:t>http://bibframe.org/</a:t>
            </a:r>
            <a:endParaRPr lang="fr-CA" sz="2000"/>
          </a:p>
          <a:p>
            <a:pPr marL="0" indent="0">
              <a:buNone/>
            </a:pPr>
            <a:endParaRPr lang="fr-CA" sz="2000"/>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19</a:t>
            </a:fld>
            <a:endParaRPr lang="fr-CA"/>
          </a:p>
        </p:txBody>
      </p:sp>
    </p:spTree>
    <p:extLst>
      <p:ext uri="{BB962C8B-B14F-4D97-AF65-F5344CB8AC3E}">
        <p14:creationId xmlns:p14="http://schemas.microsoft.com/office/powerpoint/2010/main" val="215937849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Enregistrement de l’attribut Lieu (370)</a:t>
            </a:r>
          </a:p>
        </p:txBody>
      </p:sp>
      <p:sp>
        <p:nvSpPr>
          <p:cNvPr id="3" name="Content Placeholder 2"/>
          <p:cNvSpPr>
            <a:spLocks noGrp="1"/>
          </p:cNvSpPr>
          <p:nvPr>
            <p:ph idx="1"/>
          </p:nvPr>
        </p:nvSpPr>
        <p:spPr>
          <a:xfrm>
            <a:off x="1116622" y="1528997"/>
            <a:ext cx="9821009" cy="4647966"/>
          </a:xfrm>
        </p:spPr>
        <p:txBody>
          <a:bodyPr vert="horz" lIns="91440" tIns="45720" rIns="91440" bIns="45720" rtlCol="0" anchor="t">
            <a:normAutofit fontScale="92500" lnSpcReduction="20000"/>
          </a:bodyPr>
          <a:lstStyle/>
          <a:p>
            <a:r>
              <a:rPr lang="fr-CA" noProof="1"/>
              <a:t>Utiliser la forme du point d’accès autorisé si elle existe déjà</a:t>
            </a:r>
            <a:endParaRPr lang="fr-CA" noProof="1">
              <a:cs typeface="Calibri"/>
            </a:endParaRPr>
          </a:p>
          <a:p>
            <a:r>
              <a:rPr lang="fr-CA" noProof="1"/>
              <a:t>Ne pas utiliser la forme abrégée pour les noms de lieu trouvés dans l’annexe B.11 (Noms de certains pays, États, provinces, territoires, etc.)</a:t>
            </a:r>
            <a:endParaRPr lang="fr-CA" noProof="1">
              <a:cs typeface="Calibri"/>
            </a:endParaRPr>
          </a:p>
          <a:p>
            <a:pPr marL="457200" lvl="1" indent="0">
              <a:buNone/>
              <a:tabLst>
                <a:tab pos="1349375" algn="l"/>
                <a:tab pos="1889125" algn="l"/>
              </a:tabLst>
            </a:pPr>
            <a:r>
              <a:rPr lang="fr-CA" noProof="1"/>
              <a:t>	370	$c États-Unis $2 lacnaf</a:t>
            </a:r>
            <a:endParaRPr lang="fr-CA" noProof="1">
              <a:cs typeface="Calibri"/>
            </a:endParaRPr>
          </a:p>
          <a:p>
            <a:pPr marL="457200" lvl="1" indent="0">
              <a:buNone/>
              <a:tabLst>
                <a:tab pos="1349375" algn="l"/>
                <a:tab pos="1889125" algn="l"/>
              </a:tabLst>
            </a:pPr>
            <a:r>
              <a:rPr lang="fr-CA" i="1" noProof="1"/>
              <a:t>et non 	</a:t>
            </a:r>
            <a:r>
              <a:rPr lang="fr-CA" noProof="1"/>
              <a:t>370	$c É.-U.</a:t>
            </a:r>
            <a:endParaRPr lang="fr-CA" noProof="1">
              <a:cs typeface="Calibri"/>
            </a:endParaRPr>
          </a:p>
          <a:p>
            <a:pPr marL="457200" lvl="1" indent="0">
              <a:buNone/>
              <a:tabLst>
                <a:tab pos="1349375" algn="l"/>
                <a:tab pos="1889125" algn="l"/>
              </a:tabLst>
            </a:pPr>
            <a:endParaRPr lang="fr-CA" noProof="1">
              <a:cs typeface="Calibri"/>
            </a:endParaRPr>
          </a:p>
          <a:p>
            <a:r>
              <a:rPr lang="fr-CA" noProof="1"/>
              <a:t>Conserver les termes de juridiction ou autres désignations</a:t>
            </a:r>
            <a:endParaRPr lang="fr-CA" noProof="1">
              <a:cs typeface="Calibri"/>
            </a:endParaRPr>
          </a:p>
          <a:p>
            <a:pPr marL="0" indent="0">
              <a:buNone/>
            </a:pPr>
            <a:r>
              <a:rPr lang="fr-CA" sz="2000" noProof="1"/>
              <a:t>	Québec (Province) </a:t>
            </a:r>
            <a:r>
              <a:rPr lang="fr-CA" sz="2000" i="1" noProof="1"/>
              <a:t>et non</a:t>
            </a:r>
            <a:r>
              <a:rPr lang="fr-CA" sz="2000" noProof="1"/>
              <a:t> Québec</a:t>
            </a:r>
            <a:endParaRPr lang="fr-CA" sz="2000" noProof="1">
              <a:cs typeface="Calibri"/>
            </a:endParaRPr>
          </a:p>
          <a:p>
            <a:pPr marL="0" indent="0">
              <a:buNone/>
            </a:pPr>
            <a:r>
              <a:rPr lang="fr-CA" sz="2000" noProof="1"/>
              <a:t>	Allemagne (République fédérale) </a:t>
            </a:r>
            <a:r>
              <a:rPr lang="fr-CA" sz="2000" i="1" noProof="1"/>
              <a:t>et</a:t>
            </a:r>
            <a:r>
              <a:rPr lang="fr-CA" sz="2000" noProof="1"/>
              <a:t> </a:t>
            </a:r>
            <a:r>
              <a:rPr lang="fr-CA" sz="2000" i="1" noProof="1"/>
              <a:t>non</a:t>
            </a:r>
            <a:r>
              <a:rPr lang="fr-CA" sz="2000" noProof="1"/>
              <a:t> Allemagne</a:t>
            </a:r>
            <a:endParaRPr lang="fr-CA" sz="2000" noProof="1">
              <a:cs typeface="Calibri"/>
            </a:endParaRPr>
          </a:p>
          <a:p>
            <a:pPr marL="0" indent="0">
              <a:buNone/>
            </a:pPr>
            <a:r>
              <a:rPr lang="fr-CA" sz="2000" noProof="1"/>
              <a:t>	Napo (Équateur : Province) </a:t>
            </a:r>
            <a:r>
              <a:rPr lang="fr-CA" sz="2000" i="1" noProof="1"/>
              <a:t>et</a:t>
            </a:r>
            <a:r>
              <a:rPr lang="fr-CA" sz="2000" noProof="1"/>
              <a:t> </a:t>
            </a:r>
            <a:r>
              <a:rPr lang="fr-CA" sz="2000" i="1" noProof="1"/>
              <a:t>non</a:t>
            </a:r>
            <a:r>
              <a:rPr lang="fr-CA" sz="2000" noProof="1"/>
              <a:t> Napo</a:t>
            </a:r>
            <a:endParaRPr lang="fr-CA" sz="2000" noProof="1">
              <a:cs typeface="Calibri"/>
            </a:endParaRPr>
          </a:p>
          <a:p>
            <a:pPr marL="0" indent="0">
              <a:buNone/>
            </a:pPr>
            <a:r>
              <a:rPr lang="fr-CA" sz="2000" noProof="1"/>
              <a:t>	Toscane (Grand duché) </a:t>
            </a:r>
            <a:r>
              <a:rPr lang="fr-CA" sz="2000" i="1" noProof="1"/>
              <a:t>et</a:t>
            </a:r>
            <a:r>
              <a:rPr lang="fr-CA" sz="2000" noProof="1"/>
              <a:t> </a:t>
            </a:r>
            <a:r>
              <a:rPr lang="fr-CA" sz="2000" i="1" noProof="1"/>
              <a:t>non</a:t>
            </a:r>
            <a:r>
              <a:rPr lang="fr-CA" sz="2000" noProof="1"/>
              <a:t> Toscane</a:t>
            </a:r>
            <a:endParaRPr lang="fr-CA" sz="2000" noProof="1">
              <a:cs typeface="Calibri"/>
            </a:endParaRPr>
          </a:p>
          <a:p>
            <a:pPr marL="0" indent="0">
              <a:buNone/>
            </a:pPr>
            <a:r>
              <a:rPr lang="fr-CA" sz="2000" noProof="1"/>
              <a:t>	Castille (Royaume) </a:t>
            </a:r>
            <a:r>
              <a:rPr lang="fr-CA" sz="2000" i="1" noProof="1"/>
              <a:t>et</a:t>
            </a:r>
            <a:r>
              <a:rPr lang="fr-CA" sz="2000" noProof="1"/>
              <a:t> </a:t>
            </a:r>
            <a:r>
              <a:rPr lang="fr-CA" sz="2000" i="1" noProof="1"/>
              <a:t>non</a:t>
            </a:r>
            <a:r>
              <a:rPr lang="fr-CA" sz="2000" noProof="1"/>
              <a:t> Castille</a:t>
            </a:r>
            <a:endParaRPr lang="fr-CA" sz="2000"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190</a:t>
            </a:fld>
            <a:endParaRPr lang="fr-CA"/>
          </a:p>
        </p:txBody>
      </p:sp>
    </p:spTree>
    <p:extLst>
      <p:ext uri="{BB962C8B-B14F-4D97-AF65-F5344CB8AC3E}">
        <p14:creationId xmlns:p14="http://schemas.microsoft.com/office/powerpoint/2010/main" val="14619615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 :</a:t>
            </a:r>
            <a:br>
              <a:rPr lang="fr-CA" sz="4000">
                <a:latin typeface="+mn-lt"/>
              </a:rPr>
            </a:br>
            <a:r>
              <a:rPr lang="fr-CA" sz="4000">
                <a:latin typeface="+mn-lt"/>
              </a:rPr>
              <a:t>Enregistrement de l’attribut Lieu (370)</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fr-CA" dirty="0"/>
              <a:t>Toutes ces formes RDA se retrouvent dans le fichier d’autorité. Quelle forme utiliseriez-vous pour enregistrer l’attribut?</a:t>
            </a:r>
          </a:p>
          <a:p>
            <a:pPr marL="0" indent="0">
              <a:buNone/>
            </a:pPr>
            <a:endParaRPr lang="fr-CA"/>
          </a:p>
          <a:p>
            <a:pPr>
              <a:buNone/>
            </a:pPr>
            <a:r>
              <a:rPr lang="fr-CA" sz="2400" dirty="0"/>
              <a:t>   </a:t>
            </a:r>
            <a:r>
              <a:rPr lang="fr-CA" sz="2400" noProof="1"/>
              <a:t> 	Londres (Angleterre)		Mexico (Mexique)</a:t>
            </a:r>
            <a:endParaRPr lang="fr-CA" sz="2400" noProof="1">
              <a:cs typeface="Calibri"/>
            </a:endParaRPr>
          </a:p>
          <a:p>
            <a:pPr>
              <a:buNone/>
            </a:pPr>
            <a:r>
              <a:rPr lang="fr-CA" sz="2400" noProof="1"/>
              <a:t>		Austin (Tex.)			Ontario (Calif.)</a:t>
            </a:r>
            <a:endParaRPr lang="fr-CA" sz="2400" noProof="1">
              <a:cs typeface="Calibri"/>
            </a:endParaRPr>
          </a:p>
          <a:p>
            <a:pPr>
              <a:buNone/>
            </a:pPr>
            <a:r>
              <a:rPr lang="fr-CA" sz="2400" noProof="1"/>
              <a:t>		Arizona				Washington (D.C.) </a:t>
            </a:r>
            <a:endParaRPr lang="fr-CA" sz="2400" noProof="1">
              <a:cs typeface="Calibri"/>
            </a:endParaRPr>
          </a:p>
          <a:p>
            <a:pPr>
              <a:buNone/>
            </a:pPr>
            <a:r>
              <a:rPr lang="fr-CA" sz="2400" noProof="1"/>
              <a:t>		États-Unis			Auckland (Nouvelle-Zélande)</a:t>
            </a:r>
            <a:endParaRPr lang="fr-CA" sz="2400" noProof="1">
              <a:cs typeface="Calibri"/>
            </a:endParaRPr>
          </a:p>
          <a:p>
            <a:pPr>
              <a:buNone/>
            </a:pPr>
            <a:r>
              <a:rPr lang="fr-CA" sz="2400" noProof="1"/>
              <a:t>		France				Porto Rico</a:t>
            </a:r>
            <a:endParaRPr lang="fr-CA" sz="2400" noProof="1">
              <a:cs typeface="Calibri"/>
            </a:endParaRPr>
          </a:p>
          <a:p>
            <a:pPr>
              <a:buNone/>
              <a:tabLst>
                <a:tab pos="893763" algn="l"/>
              </a:tabLst>
            </a:pPr>
            <a:r>
              <a:rPr lang="fr-CA" sz="2400" noProof="1"/>
              <a:t>		Mile-End (Montréal, Québec)</a:t>
            </a:r>
            <a:endParaRPr lang="fr-CA" sz="2400" noProof="1">
              <a:cs typeface="Calibri"/>
            </a:endParaRPr>
          </a:p>
          <a:p>
            <a:pPr>
              <a:buNone/>
              <a:tabLst>
                <a:tab pos="893763" algn="l"/>
              </a:tabLst>
            </a:pPr>
            <a:endParaRPr lang="en-US" sz="2400"/>
          </a:p>
          <a:p>
            <a:pPr marL="0" indent="0">
              <a:buNone/>
            </a:pPr>
            <a:r>
              <a:rPr lang="fr-CA" sz="2400" dirty="0"/>
              <a:t>	</a:t>
            </a:r>
            <a:endParaRPr lang="fr-CA" sz="2400" dirty="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191</a:t>
            </a:fld>
            <a:endParaRPr lang="fr-CA"/>
          </a:p>
        </p:txBody>
      </p:sp>
    </p:spTree>
    <p:extLst>
      <p:ext uri="{BB962C8B-B14F-4D97-AF65-F5344CB8AC3E}">
        <p14:creationId xmlns:p14="http://schemas.microsoft.com/office/powerpoint/2010/main" val="18786984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Enregistrement de l’attribut Lieu (370)</a:t>
            </a:r>
          </a:p>
        </p:txBody>
      </p:sp>
      <p:sp>
        <p:nvSpPr>
          <p:cNvPr id="3" name="Content Placeholder 2"/>
          <p:cNvSpPr>
            <a:spLocks noGrp="1"/>
          </p:cNvSpPr>
          <p:nvPr>
            <p:ph idx="1"/>
          </p:nvPr>
        </p:nvSpPr>
        <p:spPr>
          <a:xfrm>
            <a:off x="1002322" y="1541144"/>
            <a:ext cx="10742638" cy="4815205"/>
          </a:xfrm>
        </p:spPr>
        <p:txBody>
          <a:bodyPr vert="horz" lIns="91440" tIns="45720" rIns="91440" bIns="45720" rtlCol="0" anchor="t">
            <a:normAutofit lnSpcReduction="10000"/>
          </a:bodyPr>
          <a:lstStyle/>
          <a:p>
            <a:pPr marL="0" indent="0">
              <a:buNone/>
            </a:pPr>
            <a:r>
              <a:rPr lang="fr-CA" sz="2400" dirty="0"/>
              <a:t>370  </a:t>
            </a:r>
            <a:r>
              <a:rPr lang="fr-CA" sz="2400" noProof="1"/>
              <a:t>Londres (Angleterre) $2 lacnaf		[lieu de naissance]</a:t>
            </a:r>
            <a:endParaRPr lang="fr-CA" sz="2400" noProof="1">
              <a:cs typeface="Calibri"/>
            </a:endParaRPr>
          </a:p>
          <a:p>
            <a:pPr marL="0" indent="0">
              <a:buNone/>
            </a:pPr>
            <a:r>
              <a:rPr lang="fr-CA" sz="2400" noProof="1"/>
              <a:t>370  $b Mexico (Mexique) $2 lacnaf		[lieu de décès]</a:t>
            </a:r>
            <a:endParaRPr lang="fr-CA" sz="2400" noProof="1">
              <a:cs typeface="Calibri"/>
            </a:endParaRPr>
          </a:p>
          <a:p>
            <a:pPr marL="457200" indent="-457200">
              <a:buAutoNum type="arabicPlain" startAt="370"/>
            </a:pPr>
            <a:r>
              <a:rPr lang="fr-CA" sz="2400" noProof="1"/>
              <a:t>  $e Austin (Tex.) $2 lacnaf		[lieu du siège social]</a:t>
            </a:r>
            <a:endParaRPr lang="fr-CA" sz="2400" noProof="1">
              <a:cs typeface="Calibri"/>
            </a:endParaRPr>
          </a:p>
          <a:p>
            <a:pPr marL="0" indent="0">
              <a:buNone/>
            </a:pPr>
            <a:r>
              <a:rPr lang="fr-CA" sz="2400" noProof="1"/>
              <a:t>370  $f Ontario (Calif.) $2 naf			[autre lieu associé]</a:t>
            </a:r>
            <a:endParaRPr lang="fr-CA" sz="2400" noProof="1">
              <a:cs typeface="Calibri"/>
            </a:endParaRPr>
          </a:p>
          <a:p>
            <a:pPr marL="0" indent="0">
              <a:buNone/>
            </a:pPr>
            <a:r>
              <a:rPr lang="fr-CA" sz="2400" noProof="1"/>
              <a:t>370  Arizona $2 lacnaf				[lieu de naissance]</a:t>
            </a:r>
            <a:endParaRPr lang="fr-CA" sz="2400" noProof="1">
              <a:cs typeface="Calibri"/>
            </a:endParaRPr>
          </a:p>
          <a:p>
            <a:pPr marL="0" indent="0">
              <a:buNone/>
            </a:pPr>
            <a:r>
              <a:rPr lang="fr-CA" sz="2400" noProof="1"/>
              <a:t>370  $b Washington (D.C.) $2 lacnaf		[lieu de décès]</a:t>
            </a:r>
            <a:endParaRPr lang="fr-CA" sz="2400" noProof="1">
              <a:cs typeface="Calibri"/>
            </a:endParaRPr>
          </a:p>
          <a:p>
            <a:pPr marL="629920" lvl="1" indent="-629920">
              <a:buAutoNum type="arabicPlain" startAt="370"/>
              <a:tabLst>
                <a:tab pos="365125" algn="l"/>
                <a:tab pos="630238" algn="l"/>
              </a:tabLst>
            </a:pPr>
            <a:r>
              <a:rPr lang="fr-CA" noProof="1"/>
              <a:t>$b États-Unis $2 lacnaf			[lieu de décès]</a:t>
            </a:r>
            <a:endParaRPr lang="fr-CA" noProof="1">
              <a:cs typeface="Calibri"/>
            </a:endParaRPr>
          </a:p>
          <a:p>
            <a:pPr marL="622300" indent="-622300">
              <a:buAutoNum type="arabicPlain" startAt="370"/>
              <a:tabLst>
                <a:tab pos="630238" algn="l"/>
              </a:tabLst>
            </a:pPr>
            <a:r>
              <a:rPr lang="fr-CA" sz="2400" noProof="1"/>
              <a:t> Auckland (Nouvelle-Zélande) $b Porto Rico $c France $2 lacnaf 	</a:t>
            </a:r>
            <a:endParaRPr lang="fr-CA" sz="2400" noProof="1">
              <a:cs typeface="Calibri"/>
            </a:endParaRPr>
          </a:p>
          <a:p>
            <a:pPr marL="0" indent="0">
              <a:buNone/>
              <a:tabLst>
                <a:tab pos="630238" algn="l"/>
              </a:tabLst>
            </a:pPr>
            <a:r>
              <a:rPr lang="fr-CA" sz="2400" noProof="1"/>
              <a:t>						[lieu de naissance, lieu de décès, pays associé</a:t>
            </a:r>
            <a:r>
              <a:rPr lang="fr-CA" sz="3200" noProof="1"/>
              <a:t>]</a:t>
            </a:r>
            <a:endParaRPr lang="fr-CA" sz="3200" noProof="1">
              <a:cs typeface="Calibri"/>
            </a:endParaRPr>
          </a:p>
          <a:p>
            <a:pPr marL="0" indent="0">
              <a:buFont typeface="Arial" panose="020B0604020202020204" pitchFamily="34" charset="0"/>
              <a:buNone/>
              <a:tabLst>
                <a:tab pos="630238" algn="l"/>
                <a:tab pos="5567363" algn="l"/>
              </a:tabLst>
            </a:pPr>
            <a:r>
              <a:rPr lang="fr-CA" sz="2400" noProof="1"/>
              <a:t>370	$e Mile-End (Montréal, Québec) $2 rvm		[Lieu de résidence]</a:t>
            </a:r>
            <a:endParaRPr lang="fr-CA" sz="2400" noProof="1">
              <a:cs typeface="Calibri"/>
            </a:endParaRPr>
          </a:p>
          <a:p>
            <a:pPr marL="0" indent="0">
              <a:buNone/>
            </a:pPr>
            <a:r>
              <a:rPr lang="fr-CA" sz="2400" noProof="1"/>
              <a:t>	</a:t>
            </a:r>
            <a:endParaRPr lang="fr-CA" sz="2400" noProof="1">
              <a:cs typeface="Calibri"/>
            </a:endParaRPr>
          </a:p>
          <a:p>
            <a:pPr marL="0" indent="0">
              <a:buNone/>
            </a:pPr>
            <a:endParaRPr lang="fr-CA" sz="240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192</a:t>
            </a:fld>
            <a:endParaRPr lang="fr-CA"/>
          </a:p>
        </p:txBody>
      </p:sp>
    </p:spTree>
    <p:extLst>
      <p:ext uri="{BB962C8B-B14F-4D97-AF65-F5344CB8AC3E}">
        <p14:creationId xmlns:p14="http://schemas.microsoft.com/office/powerpoint/2010/main" val="34527063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Enregistrement de l’attribut Lieu (370) : </a:t>
            </a:r>
            <a:br>
              <a:rPr lang="fr-CA" sz="4000">
                <a:latin typeface="+mn-lt"/>
              </a:rPr>
            </a:br>
            <a:r>
              <a:rPr lang="fr-CA" sz="4000">
                <a:latin typeface="+mn-lt"/>
              </a:rPr>
              <a:t>RVM</a:t>
            </a:r>
          </a:p>
        </p:txBody>
      </p:sp>
      <p:sp>
        <p:nvSpPr>
          <p:cNvPr id="3" name="Content Placeholder 2"/>
          <p:cNvSpPr>
            <a:spLocks noGrp="1"/>
          </p:cNvSpPr>
          <p:nvPr>
            <p:ph idx="1"/>
          </p:nvPr>
        </p:nvSpPr>
        <p:spPr>
          <a:xfrm>
            <a:off x="1318847" y="1825625"/>
            <a:ext cx="9548446" cy="4351338"/>
          </a:xfrm>
        </p:spPr>
        <p:txBody>
          <a:bodyPr vert="horz" lIns="91440" tIns="45720" rIns="91440" bIns="45720" rtlCol="0" anchor="t">
            <a:normAutofit/>
          </a:bodyPr>
          <a:lstStyle/>
          <a:p>
            <a:pPr marL="0" indent="0">
              <a:buNone/>
            </a:pPr>
            <a:r>
              <a:rPr lang="fr-CA" sz="2400" noProof="1"/>
              <a:t>Les noms de lieu peuvent également être pris du RVM. Si tel est le cas, les enregistrer tels qu’ils ont été trouvés et inclure $2 rvm</a:t>
            </a:r>
            <a:endParaRPr lang="fr-CA" sz="2400" noProof="1">
              <a:cs typeface="Calibri"/>
            </a:endParaRPr>
          </a:p>
          <a:p>
            <a:pPr marL="0" indent="0">
              <a:spcBef>
                <a:spcPts val="1800"/>
              </a:spcBef>
              <a:buNone/>
              <a:tabLst>
                <a:tab pos="900113" algn="l"/>
                <a:tab pos="5741988" algn="l"/>
              </a:tabLst>
            </a:pPr>
            <a:r>
              <a:rPr lang="fr-CA" sz="2000" noProof="1"/>
              <a:t>	370  Paria, Vallée de la (Utah et Ariz.) $2 rvm 	[lieu de naissance]</a:t>
            </a:r>
            <a:endParaRPr lang="fr-CA" sz="2000" noProof="1">
              <a:cs typeface="Calibri"/>
            </a:endParaRPr>
          </a:p>
          <a:p>
            <a:pPr marL="0" indent="0">
              <a:buNone/>
            </a:pPr>
            <a:r>
              <a:rPr lang="fr-CA" sz="2000" noProof="1"/>
              <a:t>	370  $b Pompéi (Ville ancienne) $2 rvm	     [lieu de décès]</a:t>
            </a:r>
            <a:endParaRPr lang="fr-CA" sz="2000" noProof="1">
              <a:cs typeface="Calibri"/>
            </a:endParaRPr>
          </a:p>
          <a:p>
            <a:pPr marL="0" indent="0">
              <a:buNone/>
            </a:pPr>
            <a:r>
              <a:rPr lang="fr-CA" sz="2000" noProof="1"/>
              <a:t>	370  $e Tahoe, Lac (Calif. et Nev.) $2 rvm	     [lieu de résidence]</a:t>
            </a:r>
            <a:endParaRPr lang="fr-CA" sz="2000" noProof="1">
              <a:cs typeface="Calibri"/>
            </a:endParaRPr>
          </a:p>
          <a:p>
            <a:pPr marL="0" indent="0">
              <a:spcBef>
                <a:spcPts val="1800"/>
              </a:spcBef>
              <a:buNone/>
            </a:pPr>
            <a:r>
              <a:rPr lang="fr-CA" sz="2400" noProof="1"/>
              <a:t>Ne pas combiner les termes du fichier d’autorité de Canadiana et les termes du RVM dans la même zone 370. Si vous devez utiliser les deux, les enregistrer dans des zones séparées</a:t>
            </a:r>
            <a:endParaRPr lang="fr-CA" sz="2400" noProof="1">
              <a:cs typeface="Calibri"/>
            </a:endParaRPr>
          </a:p>
          <a:p>
            <a:pPr marL="0" indent="0">
              <a:spcBef>
                <a:spcPts val="1800"/>
              </a:spcBef>
              <a:buNone/>
            </a:pPr>
            <a:r>
              <a:rPr lang="fr-CA" sz="2000" noProof="1"/>
              <a:t>	370  Long Island (N.Y.) $2 rvm 		      [lieu de naissance]</a:t>
            </a:r>
            <a:endParaRPr lang="fr-CA" sz="2000" noProof="1">
              <a:cs typeface="Calibri"/>
            </a:endParaRPr>
          </a:p>
          <a:p>
            <a:pPr marL="0" indent="0">
              <a:buNone/>
            </a:pPr>
            <a:r>
              <a:rPr lang="fr-CA" sz="2000" noProof="1"/>
              <a:t>	370  $e New York (N.Y.) $2 lacnaf		      [lieu de résidence]</a:t>
            </a:r>
            <a:endParaRPr lang="fr-CA" sz="2000" noProof="1">
              <a:cs typeface="Calibri"/>
            </a:endParaRPr>
          </a:p>
          <a:p>
            <a:pPr marL="0" indent="0">
              <a:spcBef>
                <a:spcPts val="1800"/>
              </a:spcBef>
              <a:buNone/>
            </a:pPr>
            <a:endParaRPr lang="fr-CA" sz="2000"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193</a:t>
            </a:fld>
            <a:endParaRPr lang="fr-CA"/>
          </a:p>
        </p:txBody>
      </p:sp>
    </p:spTree>
    <p:extLst>
      <p:ext uri="{BB962C8B-B14F-4D97-AF65-F5344CB8AC3E}">
        <p14:creationId xmlns:p14="http://schemas.microsoft.com/office/powerpoint/2010/main" val="33001555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194</a:t>
            </a:fld>
            <a:endParaRPr lang="fr-CA"/>
          </a:p>
        </p:txBody>
      </p:sp>
      <p:pic>
        <p:nvPicPr>
          <p:cNvPr id="6148" name="Picture 4" descr="C:\Users\jugau22\AppData\Local\Temp\SNAGHTML15e1ed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017" y="408275"/>
            <a:ext cx="5936673" cy="5661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3999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3XX : Éléments RDA</a:t>
            </a:r>
          </a:p>
        </p:txBody>
      </p:sp>
      <p:sp>
        <p:nvSpPr>
          <p:cNvPr id="3" name="Content Placeholder 2"/>
          <p:cNvSpPr>
            <a:spLocks noGrp="1"/>
          </p:cNvSpPr>
          <p:nvPr>
            <p:ph idx="1"/>
          </p:nvPr>
        </p:nvSpPr>
        <p:spPr>
          <a:xfrm>
            <a:off x="1283676" y="1450731"/>
            <a:ext cx="9258301" cy="5270744"/>
          </a:xfrm>
        </p:spPr>
        <p:txBody>
          <a:bodyPr>
            <a:normAutofit/>
          </a:bodyPr>
          <a:lstStyle/>
          <a:p>
            <a:r>
              <a:rPr lang="fr-CA" sz="2400"/>
              <a:t>377 – Langue associée</a:t>
            </a:r>
          </a:p>
          <a:p>
            <a:pPr marL="0" indent="0">
              <a:buNone/>
            </a:pPr>
            <a:r>
              <a:rPr lang="fr-CA" sz="2000"/>
              <a:t>    –  $a Code de langue</a:t>
            </a:r>
          </a:p>
          <a:p>
            <a:pPr marL="0" indent="0">
              <a:spcBef>
                <a:spcPts val="0"/>
              </a:spcBef>
              <a:buNone/>
            </a:pPr>
            <a:r>
              <a:rPr lang="fr-CA" sz="2000"/>
              <a:t>    –  $l  Terme de langue</a:t>
            </a:r>
          </a:p>
          <a:p>
            <a:pPr marL="0" indent="0">
              <a:spcBef>
                <a:spcPts val="0"/>
              </a:spcBef>
              <a:buNone/>
            </a:pPr>
            <a:r>
              <a:rPr lang="fr-CA" sz="2000"/>
              <a:t>    –  $2 Source du code (non requis si un code de langue du MARC est utilisé; requis si </a:t>
            </a:r>
          </a:p>
          <a:p>
            <a:pPr marL="0" indent="0">
              <a:spcBef>
                <a:spcPts val="0"/>
              </a:spcBef>
              <a:buNone/>
            </a:pPr>
            <a:r>
              <a:rPr lang="fr-CA" sz="2000"/>
              <a:t>        une liste de codes différente est utilisée)</a:t>
            </a:r>
          </a:p>
          <a:p>
            <a:pPr>
              <a:spcBef>
                <a:spcPts val="1200"/>
              </a:spcBef>
            </a:pPr>
            <a:r>
              <a:rPr lang="fr-CA" sz="2400"/>
              <a:t>PFAN : Utiliser le code de langue du MARC</a:t>
            </a:r>
          </a:p>
          <a:p>
            <a:pPr marL="0" indent="0">
              <a:buNone/>
            </a:pPr>
            <a:r>
              <a:rPr lang="fr-CA" sz="2000"/>
              <a:t>      </a:t>
            </a:r>
            <a:r>
              <a:rPr lang="fr-CA" sz="2000">
                <a:hlinkClick r:id="rId3"/>
              </a:rPr>
              <a:t>http://www.marc21.ca/M21/COD/LNG-C.html</a:t>
            </a:r>
            <a:endParaRPr lang="fr-CA" sz="2000"/>
          </a:p>
          <a:p>
            <a:pPr marL="0" indent="0">
              <a:buNone/>
            </a:pPr>
            <a:r>
              <a:rPr lang="fr-CA" sz="2000"/>
              <a:t>         377      </a:t>
            </a:r>
            <a:r>
              <a:rPr lang="fr-CA" sz="2000" err="1"/>
              <a:t>fre</a:t>
            </a:r>
            <a:endParaRPr lang="fr-CA" sz="2000"/>
          </a:p>
          <a:p>
            <a:pPr marL="0" indent="0">
              <a:buNone/>
            </a:pPr>
            <a:r>
              <a:rPr lang="fr-CA" sz="2000"/>
              <a:t>    –  De plus, vous pouvez fournir une zone 377 additionnelle d’une autre liste de codes</a:t>
            </a:r>
          </a:p>
          <a:p>
            <a:pPr marL="0" indent="0">
              <a:spcBef>
                <a:spcPts val="0"/>
              </a:spcBef>
              <a:buNone/>
            </a:pPr>
            <a:r>
              <a:rPr lang="fr-CA" sz="2000"/>
              <a:t>        de langue (plus utile lorsque le MARC a seulement un code collectif pour un groupe</a:t>
            </a:r>
          </a:p>
          <a:p>
            <a:pPr marL="0" indent="0">
              <a:spcBef>
                <a:spcPts val="0"/>
              </a:spcBef>
              <a:buNone/>
            </a:pPr>
            <a:r>
              <a:rPr lang="fr-CA" sz="2000"/>
              <a:t>        de langues et qu’une autre liste a un code spécifique)</a:t>
            </a:r>
          </a:p>
          <a:p>
            <a:pPr>
              <a:spcBef>
                <a:spcPts val="1200"/>
              </a:spcBef>
            </a:pPr>
            <a:r>
              <a:rPr lang="fr-CA" sz="2400"/>
              <a:t>Ne pas enregistrer un terme de langue à moins que le code ne soit un code collectif</a:t>
            </a:r>
          </a:p>
          <a:p>
            <a:pPr marL="0" indent="0">
              <a:buNone/>
            </a:pPr>
            <a:r>
              <a:rPr lang="fr-CA" sz="2000"/>
              <a:t>         377      </a:t>
            </a:r>
            <a:r>
              <a:rPr lang="fr-CA" sz="2000" err="1"/>
              <a:t>nic</a:t>
            </a:r>
            <a:r>
              <a:rPr lang="fr-CA" sz="2000"/>
              <a:t> $l abidji</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195</a:t>
            </a:fld>
            <a:endParaRPr lang="fr-CA"/>
          </a:p>
        </p:txBody>
      </p:sp>
    </p:spTree>
    <p:extLst>
      <p:ext uri="{BB962C8B-B14F-4D97-AF65-F5344CB8AC3E}">
        <p14:creationId xmlns:p14="http://schemas.microsoft.com/office/powerpoint/2010/main" val="16866188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196</a:t>
            </a:fld>
            <a:endParaRPr lang="fr-CA"/>
          </a:p>
        </p:txBody>
      </p:sp>
      <p:pic>
        <p:nvPicPr>
          <p:cNvPr id="7170" name="Picture 2" descr="C:\Users\jugau22\AppData\Local\Temp\SNAGHTML15eb28c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679" y="258481"/>
            <a:ext cx="5216577" cy="62258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953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197</a:t>
            </a:fld>
            <a:endParaRPr lang="fr-CA"/>
          </a:p>
        </p:txBody>
      </p:sp>
      <p:pic>
        <p:nvPicPr>
          <p:cNvPr id="7" name="Image 6">
            <a:extLst>
              <a:ext uri="{FF2B5EF4-FFF2-40B4-BE49-F238E27FC236}">
                <a16:creationId xmlns:a16="http://schemas.microsoft.com/office/drawing/2014/main" id="{1A3037B2-06C4-4D58-9070-1B816CEB060E}"/>
              </a:ext>
            </a:extLst>
          </p:cNvPr>
          <p:cNvPicPr>
            <a:picLocks noChangeAspect="1"/>
          </p:cNvPicPr>
          <p:nvPr/>
        </p:nvPicPr>
        <p:blipFill>
          <a:blip r:embed="rId3"/>
          <a:stretch>
            <a:fillRect/>
          </a:stretch>
        </p:blipFill>
        <p:spPr>
          <a:xfrm>
            <a:off x="2368558" y="894568"/>
            <a:ext cx="7454884" cy="5068864"/>
          </a:xfrm>
          <a:prstGeom prst="rect">
            <a:avLst/>
          </a:prstGeom>
          <a:ln>
            <a:solidFill>
              <a:schemeClr val="tx1"/>
            </a:solidFill>
          </a:ln>
        </p:spPr>
      </p:pic>
    </p:spTree>
    <p:extLst>
      <p:ext uri="{BB962C8B-B14F-4D97-AF65-F5344CB8AC3E}">
        <p14:creationId xmlns:p14="http://schemas.microsoft.com/office/powerpoint/2010/main" val="7062341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4XX : Variante de points d’accès</a:t>
            </a:r>
          </a:p>
        </p:txBody>
      </p:sp>
      <p:sp>
        <p:nvSpPr>
          <p:cNvPr id="3" name="Content Placeholder 2"/>
          <p:cNvSpPr>
            <a:spLocks noGrp="1"/>
          </p:cNvSpPr>
          <p:nvPr>
            <p:ph idx="1"/>
          </p:nvPr>
        </p:nvSpPr>
        <p:spPr>
          <a:xfrm>
            <a:off x="1723292" y="1825625"/>
            <a:ext cx="8880231" cy="4351338"/>
          </a:xfrm>
        </p:spPr>
        <p:txBody>
          <a:bodyPr>
            <a:normAutofit/>
          </a:bodyPr>
          <a:lstStyle/>
          <a:p>
            <a:r>
              <a:rPr lang="fr-CA" sz="2000"/>
              <a:t>400 1 _	= Nom de famille formaté en ordre inversé (nom de </a:t>
            </a:r>
          </a:p>
          <a:p>
            <a:pPr marL="0" indent="0">
              <a:spcBef>
                <a:spcPts val="0"/>
              </a:spcBef>
              <a:buNone/>
            </a:pPr>
            <a:r>
              <a:rPr lang="fr-CA" sz="2000"/>
              <a:t>		   famille, prénom) ou un nom sans prénom(s) qui est </a:t>
            </a:r>
          </a:p>
          <a:p>
            <a:pPr marL="0" indent="0">
              <a:spcBef>
                <a:spcPts val="0"/>
              </a:spcBef>
              <a:buNone/>
            </a:pPr>
            <a:r>
              <a:rPr lang="fr-CA" sz="2000"/>
              <a:t>		   connu comme un nom de famille</a:t>
            </a:r>
          </a:p>
          <a:p>
            <a:r>
              <a:rPr lang="fr-CA" sz="2000"/>
              <a:t>400 0 _	= Prénom ou un nom constitué de mots, d’expressions, </a:t>
            </a:r>
          </a:p>
          <a:p>
            <a:pPr marL="0" indent="0">
              <a:spcBef>
                <a:spcPts val="0"/>
              </a:spcBef>
              <a:buNone/>
            </a:pPr>
            <a:r>
              <a:rPr lang="fr-CA" sz="2000"/>
              <a:t>		   d’initiales, de lettres séparées ou de chiffres qui </a:t>
            </a:r>
          </a:p>
          <a:p>
            <a:pPr marL="0" indent="0">
              <a:spcBef>
                <a:spcPts val="0"/>
              </a:spcBef>
              <a:buNone/>
            </a:pPr>
            <a:r>
              <a:rPr lang="fr-CA" sz="2000"/>
              <a:t>		   sont formatés en ordre direct</a:t>
            </a:r>
          </a:p>
          <a:p>
            <a:r>
              <a:rPr lang="fr-CA" sz="2000"/>
              <a:t>400 3 _	= Famille</a:t>
            </a:r>
          </a:p>
          <a:p>
            <a:r>
              <a:rPr lang="fr-CA" sz="2000"/>
              <a:t>410 1 _	= Collectivité (juridiction)</a:t>
            </a:r>
          </a:p>
          <a:p>
            <a:r>
              <a:rPr lang="fr-CA" sz="2000"/>
              <a:t>410 2 _	= Collectivité (autre que juridiction)</a:t>
            </a:r>
          </a:p>
          <a:p>
            <a:r>
              <a:rPr lang="fr-CA" sz="2000"/>
              <a:t>411 2 _	= Réunion (etc.)</a:t>
            </a:r>
          </a:p>
          <a:p>
            <a:r>
              <a:rPr lang="fr-CA" sz="2000"/>
              <a:t>430    _0	= Œuvre/expression sans créateur explicite</a:t>
            </a:r>
          </a:p>
          <a:p>
            <a:r>
              <a:rPr lang="fr-CA" sz="2000"/>
              <a:t>451		= Entité géographique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198</a:t>
            </a:fld>
            <a:endParaRPr lang="fr-CA"/>
          </a:p>
        </p:txBody>
      </p:sp>
    </p:spTree>
    <p:extLst>
      <p:ext uri="{BB962C8B-B14F-4D97-AF65-F5344CB8AC3E}">
        <p14:creationId xmlns:p14="http://schemas.microsoft.com/office/powerpoint/2010/main" val="6808064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4XX : Variante de points d’accès</a:t>
            </a:r>
          </a:p>
        </p:txBody>
      </p:sp>
      <p:sp>
        <p:nvSpPr>
          <p:cNvPr id="3" name="Content Placeholder 2"/>
          <p:cNvSpPr>
            <a:spLocks noGrp="1"/>
          </p:cNvSpPr>
          <p:nvPr>
            <p:ph idx="1"/>
          </p:nvPr>
        </p:nvSpPr>
        <p:spPr>
          <a:xfrm>
            <a:off x="1644162" y="1825625"/>
            <a:ext cx="8959361" cy="4351338"/>
          </a:xfrm>
        </p:spPr>
        <p:txBody>
          <a:bodyPr vert="horz" lIns="91440" tIns="45720" rIns="91440" bIns="45720" rtlCol="0" anchor="t">
            <a:normAutofit/>
          </a:bodyPr>
          <a:lstStyle/>
          <a:p>
            <a:r>
              <a:rPr lang="fr-CA"/>
              <a:t>Au moins inclure une variante de nom de l’entité</a:t>
            </a:r>
          </a:p>
          <a:p>
            <a:endParaRPr lang="fr-CA"/>
          </a:p>
          <a:p>
            <a:r>
              <a:rPr lang="fr-CA"/>
              <a:t>Peut aussi inclure des éléments ajoutés par le catalogueur tels que les dates, les qualificatifs. Facultatif dans RDA</a:t>
            </a:r>
          </a:p>
          <a:p>
            <a:endParaRPr lang="fr-CA"/>
          </a:p>
          <a:p>
            <a:r>
              <a:rPr lang="fr-CA"/>
              <a:t>Dans la pratique du PFAN, les variantes de point d’accès peuvent être en conflit avec d’autres variantes de point d’accès. Elles </a:t>
            </a:r>
            <a:r>
              <a:rPr lang="fr-CA" i="1"/>
              <a:t>ne</a:t>
            </a:r>
            <a:r>
              <a:rPr lang="fr-CA"/>
              <a:t> peuvent </a:t>
            </a:r>
            <a:r>
              <a:rPr lang="fr-CA" i="1"/>
              <a:t>pas</a:t>
            </a:r>
            <a:r>
              <a:rPr lang="fr-CA"/>
              <a:t> entrer en conflit avec aucun point d’accès autorisé</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199</a:t>
            </a:fld>
            <a:endParaRPr lang="fr-CA"/>
          </a:p>
        </p:txBody>
      </p:sp>
    </p:spTree>
    <p:extLst>
      <p:ext uri="{BB962C8B-B14F-4D97-AF65-F5344CB8AC3E}">
        <p14:creationId xmlns:p14="http://schemas.microsoft.com/office/powerpoint/2010/main" val="417509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68137" y="1053737"/>
            <a:ext cx="8665029" cy="5123226"/>
          </a:xfrm>
        </p:spPr>
        <p:txBody>
          <a:bodyPr vert="horz" lIns="91440" tIns="45720" rIns="91440" bIns="45720" rtlCol="0" anchor="t">
            <a:normAutofit/>
          </a:bodyPr>
          <a:lstStyle/>
          <a:p>
            <a:pPr marL="0" indent="0">
              <a:spcBef>
                <a:spcPts val="1800"/>
              </a:spcBef>
              <a:buNone/>
            </a:pPr>
            <a:r>
              <a:rPr lang="fr-CA">
                <a:ea typeface="+mn-lt"/>
                <a:cs typeface="+mn-lt"/>
              </a:rPr>
              <a:t>Comité des normes du PFAN :</a:t>
            </a:r>
          </a:p>
          <a:p>
            <a:pPr lvl="1">
              <a:spcBef>
                <a:spcPts val="1800"/>
              </a:spcBef>
              <a:buFontTx/>
              <a:buChar char="-"/>
            </a:pPr>
            <a:r>
              <a:rPr lang="fr-CA"/>
              <a:t>Nathalie Mainville, co-présidente; Daniel Paradis, co-président; Bernard Bérubé; Philippe Brosseau; </a:t>
            </a:r>
            <a:r>
              <a:rPr lang="fr-CA" noProof="1"/>
              <a:t>Izidor Cirnatiu</a:t>
            </a:r>
            <a:r>
              <a:rPr lang="fr-CA"/>
              <a:t>; Julie Gauthier</a:t>
            </a:r>
            <a:endParaRPr lang="fr-CA">
              <a:cs typeface="Calibri"/>
            </a:endParaRPr>
          </a:p>
          <a:p>
            <a:pPr lvl="1">
              <a:spcBef>
                <a:spcPts val="1800"/>
              </a:spcBef>
              <a:buFontTx/>
              <a:buChar char="-"/>
            </a:pPr>
            <a:endParaRPr lang="fr-CA"/>
          </a:p>
          <a:p>
            <a:pPr marL="0" indent="0">
              <a:buNone/>
            </a:pPr>
            <a:r>
              <a:rPr lang="en-US"/>
              <a:t>SCT RDA NACO Program Training Workshop Task Group (</a:t>
            </a:r>
            <a:r>
              <a:rPr lang="fr-CA"/>
              <a:t>Groupe de travail sur les ateliers de formation du programme RDA NACO du Comité permanent sur la formation) :</a:t>
            </a:r>
            <a:endParaRPr lang="fr-CA">
              <a:cs typeface="Calibri"/>
            </a:endParaRPr>
          </a:p>
          <a:p>
            <a:pPr lvl="1">
              <a:spcBef>
                <a:spcPts val="1800"/>
              </a:spcBef>
              <a:buFontTx/>
              <a:buChar char="-"/>
            </a:pPr>
            <a:r>
              <a:rPr lang="fr-CA"/>
              <a:t>Lori </a:t>
            </a:r>
            <a:r>
              <a:rPr lang="fr-CA" noProof="1"/>
              <a:t>Robare, présidente; Michael Colby; Joanna Dyla; Paul Frank; </a:t>
            </a:r>
            <a:r>
              <a:rPr lang="fr-CA" noProof="1">
                <a:ea typeface="+mn-lt"/>
                <a:cs typeface="+mn-lt"/>
              </a:rPr>
              <a:t>Fang Gao; Robert Maxwell; Mark Scharff; Adam Schif</a:t>
            </a:r>
            <a:r>
              <a:rPr lang="fr-CA">
                <a:ea typeface="+mn-lt"/>
                <a:cs typeface="+mn-lt"/>
              </a:rPr>
              <a:t>f</a:t>
            </a:r>
          </a:p>
        </p:txBody>
      </p:sp>
      <p:sp>
        <p:nvSpPr>
          <p:cNvPr id="5" name="Footer Placeholder 4"/>
          <p:cNvSpPr>
            <a:spLocks noGrp="1"/>
          </p:cNvSpPr>
          <p:nvPr>
            <p:ph type="ftr" sz="quarter" idx="11"/>
          </p:nvPr>
        </p:nvSpPr>
        <p:spPr/>
        <p:txBody>
          <a:bodyPr/>
          <a:lstStyle/>
          <a:p>
            <a:r>
              <a:rPr lang="fr-CA"/>
              <a:t>Module 1 : Fondements</a:t>
            </a:r>
          </a:p>
        </p:txBody>
      </p:sp>
      <p:sp>
        <p:nvSpPr>
          <p:cNvPr id="6" name="Slide Number Placeholder 5"/>
          <p:cNvSpPr>
            <a:spLocks noGrp="1"/>
          </p:cNvSpPr>
          <p:nvPr>
            <p:ph type="sldNum" sz="quarter" idx="12"/>
          </p:nvPr>
        </p:nvSpPr>
        <p:spPr/>
        <p:txBody>
          <a:bodyPr/>
          <a:lstStyle/>
          <a:p>
            <a:fld id="{5E8C26EC-9A86-48B1-86F8-394AB35039F4}" type="slidenum">
              <a:rPr lang="fr-CA" smtClean="0"/>
              <a:t>2</a:t>
            </a:fld>
            <a:endParaRPr lang="fr-CA"/>
          </a:p>
        </p:txBody>
      </p:sp>
    </p:spTree>
    <p:extLst>
      <p:ext uri="{BB962C8B-B14F-4D97-AF65-F5344CB8AC3E}">
        <p14:creationId xmlns:p14="http://schemas.microsoft.com/office/powerpoint/2010/main" val="268269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Valeur supérieure – Minimum d’effort</a:t>
            </a:r>
          </a:p>
        </p:txBody>
      </p:sp>
      <p:sp>
        <p:nvSpPr>
          <p:cNvPr id="3" name="Content Placeholder 2"/>
          <p:cNvSpPr>
            <a:spLocks noGrp="1"/>
          </p:cNvSpPr>
          <p:nvPr>
            <p:ph idx="1"/>
          </p:nvPr>
        </p:nvSpPr>
        <p:spPr>
          <a:xfrm>
            <a:off x="2399782" y="1847850"/>
            <a:ext cx="8538882" cy="4351338"/>
          </a:xfrm>
        </p:spPr>
        <p:txBody>
          <a:bodyPr/>
          <a:lstStyle/>
          <a:p>
            <a:pPr marL="0" indent="0">
              <a:buNone/>
            </a:pPr>
            <a:r>
              <a:rPr lang="fr-CA" b="1"/>
              <a:t>		       But du PFAN :</a:t>
            </a:r>
          </a:p>
          <a:p>
            <a:pPr marL="0" indent="0">
              <a:buNone/>
            </a:pPr>
            <a:endParaRPr lang="fr-CA"/>
          </a:p>
          <a:p>
            <a:r>
              <a:rPr lang="fr-CA"/>
              <a:t>Construire un fichier d’autorité de noms</a:t>
            </a:r>
          </a:p>
          <a:p>
            <a:pPr>
              <a:spcBef>
                <a:spcPts val="1800"/>
              </a:spcBef>
            </a:pPr>
            <a:r>
              <a:rPr lang="fr-CA"/>
              <a:t>Pour le plus grand bien de tous</a:t>
            </a:r>
          </a:p>
          <a:p>
            <a:pPr>
              <a:spcBef>
                <a:spcPts val="1800"/>
              </a:spcBef>
            </a:pPr>
            <a:r>
              <a:rPr lang="fr-CA"/>
              <a:t>Avec un minimum d’effort par participant</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20</a:t>
            </a:fld>
            <a:endParaRPr lang="fr-CA"/>
          </a:p>
        </p:txBody>
      </p:sp>
    </p:spTree>
    <p:extLst>
      <p:ext uri="{BB962C8B-B14F-4D97-AF65-F5344CB8AC3E}">
        <p14:creationId xmlns:p14="http://schemas.microsoft.com/office/powerpoint/2010/main" val="34431264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200</a:t>
            </a:fld>
            <a:endParaRPr lang="fr-CA"/>
          </a:p>
        </p:txBody>
      </p:sp>
      <p:pic>
        <p:nvPicPr>
          <p:cNvPr id="1028" name="Picture 4" descr="C:\Users\jugau22\AppData\Local\Temp\SNAGHTML29385a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73049"/>
            <a:ext cx="4686300" cy="6448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8974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4XX ou 5XX sous-zone $w</a:t>
            </a:r>
          </a:p>
        </p:txBody>
      </p:sp>
      <p:sp>
        <p:nvSpPr>
          <p:cNvPr id="3" name="Espace réservé du contenu 2"/>
          <p:cNvSpPr>
            <a:spLocks noGrp="1"/>
          </p:cNvSpPr>
          <p:nvPr>
            <p:ph idx="1"/>
          </p:nvPr>
        </p:nvSpPr>
        <p:spPr/>
        <p:txBody>
          <a:bodyPr vert="horz" lIns="91440" tIns="45720" rIns="91440" bIns="45720" rtlCol="0" anchor="t">
            <a:normAutofit lnSpcReduction="10000"/>
          </a:bodyPr>
          <a:lstStyle/>
          <a:p>
            <a:pPr fontAlgn="base"/>
            <a:r>
              <a:rPr lang="fr-CA" noProof="1"/>
              <a:t>La sous-zone $w est une sous-zone de contrôle qui peut être utilisée en zone 4XX ou 5XX pour indiquer si des directives particulières s'appliquent à l'affichage de la vedette dans la zone </a:t>
            </a:r>
            <a:endParaRPr lang="fr-CA" noProof="1">
              <a:cs typeface="Calibri"/>
            </a:endParaRPr>
          </a:p>
          <a:p>
            <a:pPr fontAlgn="base"/>
            <a:r>
              <a:rPr lang="fr-CA" noProof="1"/>
              <a:t>Elle comprend quatre positions (numérotées de 0 à 3), chacune ayant une signification particulière et des codes disponibles​</a:t>
            </a:r>
            <a:endParaRPr lang="fr-CA" noProof="1">
              <a:cs typeface="Calibri"/>
            </a:endParaRPr>
          </a:p>
          <a:p>
            <a:pPr fontAlgn="base"/>
            <a:r>
              <a:rPr lang="fr-CA" noProof="1"/>
              <a:t>La signification dépend de la position du caractère. Si une position est codée, toutes les positions précédentes doivent également être codées (même si c’est seulement avec </a:t>
            </a:r>
            <a:r>
              <a:rPr lang="fr-CA" noProof="1">
                <a:ea typeface="+mn-lt"/>
                <a:cs typeface="+mn-lt"/>
              </a:rPr>
              <a:t>« n »</a:t>
            </a:r>
            <a:r>
              <a:rPr lang="fr-CA" noProof="1"/>
              <a:t> pour non applicable). Les positions suivantes, si elles ne sont pas nécessaires, n'ont pas besoin d'être codées.</a:t>
            </a:r>
            <a:endParaRPr lang="fr-CA" noProof="1">
              <a:cs typeface="Calibri"/>
            </a:endParaRPr>
          </a:p>
          <a:p>
            <a:pPr fontAlgn="base"/>
            <a:r>
              <a:rPr lang="fr-CA" noProof="1"/>
              <a:t>La sous-zone $w se situe au tout début de la zone</a:t>
            </a:r>
            <a:endParaRPr lang="fr-CA" noProof="1">
              <a:cs typeface="Calibri"/>
            </a:endParaRP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201</a:t>
            </a:fld>
            <a:endParaRPr lang="fr-CA"/>
          </a:p>
        </p:txBody>
      </p:sp>
    </p:spTree>
    <p:extLst>
      <p:ext uri="{BB962C8B-B14F-4D97-AF65-F5344CB8AC3E}">
        <p14:creationId xmlns:p14="http://schemas.microsoft.com/office/powerpoint/2010/main" val="8083213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04838"/>
          </a:xfrm>
        </p:spPr>
        <p:txBody>
          <a:bodyPr>
            <a:normAutofit/>
          </a:bodyPr>
          <a:lstStyle/>
          <a:p>
            <a:pPr algn="ctr"/>
            <a:r>
              <a:rPr lang="fr-CA" sz="4000">
                <a:latin typeface="+mn-lt"/>
              </a:rPr>
              <a:t>4XX ou 5XX sous-zone $w</a:t>
            </a:r>
          </a:p>
        </p:txBody>
      </p:sp>
      <p:sp>
        <p:nvSpPr>
          <p:cNvPr id="3" name="Espace réservé du contenu 2"/>
          <p:cNvSpPr>
            <a:spLocks noGrp="1"/>
          </p:cNvSpPr>
          <p:nvPr>
            <p:ph idx="1"/>
          </p:nvPr>
        </p:nvSpPr>
        <p:spPr>
          <a:xfrm>
            <a:off x="838200" y="1269964"/>
            <a:ext cx="10515600" cy="4906999"/>
          </a:xfrm>
        </p:spPr>
        <p:txBody>
          <a:bodyPr vert="horz" lIns="91440" tIns="45720" rIns="91440" bIns="45720" rtlCol="0" anchor="t">
            <a:normAutofit/>
          </a:bodyPr>
          <a:lstStyle/>
          <a:p>
            <a:pPr fontAlgn="base"/>
            <a:r>
              <a:rPr lang="fr-CA" noProof="1"/>
              <a:t>L’information nécessaire au codage se trouve dans le format MARC 21 – Vedettes d’autorité</a:t>
            </a:r>
            <a:endParaRPr lang="fr-CA" noProof="1">
              <a:cs typeface="Calibri"/>
            </a:endParaRPr>
          </a:p>
          <a:p>
            <a:pPr fontAlgn="base"/>
            <a:endParaRPr lang="en-US"/>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202</a:t>
            </a:fld>
            <a:endParaRPr lang="fr-CA"/>
          </a:p>
        </p:txBody>
      </p:sp>
      <p:pic>
        <p:nvPicPr>
          <p:cNvPr id="6" name="Image 5"/>
          <p:cNvPicPr>
            <a:picLocks noChangeAspect="1"/>
          </p:cNvPicPr>
          <p:nvPr/>
        </p:nvPicPr>
        <p:blipFill>
          <a:blip r:embed="rId3"/>
          <a:stretch>
            <a:fillRect/>
          </a:stretch>
        </p:blipFill>
        <p:spPr>
          <a:xfrm>
            <a:off x="2162666" y="2187538"/>
            <a:ext cx="7866667" cy="4533937"/>
          </a:xfrm>
          <a:prstGeom prst="rect">
            <a:avLst/>
          </a:prstGeom>
        </p:spPr>
      </p:pic>
    </p:spTree>
    <p:extLst>
      <p:ext uri="{BB962C8B-B14F-4D97-AF65-F5344CB8AC3E}">
        <p14:creationId xmlns:p14="http://schemas.microsoft.com/office/powerpoint/2010/main" val="38349144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4XX sous-zone $w</a:t>
            </a:r>
          </a:p>
        </p:txBody>
      </p:sp>
      <p:sp>
        <p:nvSpPr>
          <p:cNvPr id="3" name="Espace réservé du contenu 2"/>
          <p:cNvSpPr>
            <a:spLocks noGrp="1"/>
          </p:cNvSpPr>
          <p:nvPr>
            <p:ph idx="1"/>
          </p:nvPr>
        </p:nvSpPr>
        <p:spPr>
          <a:xfrm>
            <a:off x="838200" y="1825624"/>
            <a:ext cx="10515600" cy="4530725"/>
          </a:xfrm>
        </p:spPr>
        <p:txBody>
          <a:bodyPr vert="horz" lIns="91440" tIns="45720" rIns="91440" bIns="45720" rtlCol="0" anchor="t">
            <a:normAutofit/>
          </a:bodyPr>
          <a:lstStyle/>
          <a:p>
            <a:r>
              <a:rPr lang="fr-CA"/>
              <a:t>Les troisième et quatrième positions (positions « 2 » et « 3 ») peuvent être utilisées en zone 4XX</a:t>
            </a:r>
          </a:p>
          <a:p>
            <a:endParaRPr lang="fr-CA"/>
          </a:p>
          <a:p>
            <a:r>
              <a:rPr lang="fr-CA"/>
              <a:t>La position 2 indique que la forme en zone 4XX est une forme préalablement autorisée, soit avant les RCAA2 (codée « a »), soit après les RCAA2 ou RDA (codée « e »)</a:t>
            </a:r>
            <a:endParaRPr lang="fr-CA">
              <a:cs typeface="Calibri"/>
            </a:endParaRPr>
          </a:p>
          <a:p>
            <a:endParaRPr lang="fr-CA"/>
          </a:p>
          <a:p>
            <a:r>
              <a:rPr lang="fr-CA"/>
              <a:t>Les positions 0 et 1 n'étant pas utilisées, elles sont codées « n »</a:t>
            </a: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203</a:t>
            </a:fld>
            <a:endParaRPr lang="fr-CA"/>
          </a:p>
        </p:txBody>
      </p:sp>
    </p:spTree>
    <p:extLst>
      <p:ext uri="{BB962C8B-B14F-4D97-AF65-F5344CB8AC3E}">
        <p14:creationId xmlns:p14="http://schemas.microsoft.com/office/powerpoint/2010/main" val="21276073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4XX sous-zone $w</a:t>
            </a:r>
          </a:p>
        </p:txBody>
      </p:sp>
      <p:sp>
        <p:nvSpPr>
          <p:cNvPr id="3" name="Espace réservé du contenu 2"/>
          <p:cNvSpPr>
            <a:spLocks noGrp="1"/>
          </p:cNvSpPr>
          <p:nvPr>
            <p:ph idx="1"/>
          </p:nvPr>
        </p:nvSpPr>
        <p:spPr>
          <a:xfrm>
            <a:off x="838200" y="1825624"/>
            <a:ext cx="10515600" cy="4530725"/>
          </a:xfrm>
        </p:spPr>
        <p:txBody>
          <a:bodyPr vert="horz" lIns="91440" tIns="45720" rIns="91440" bIns="45720" rtlCol="0" anchor="t">
            <a:normAutofit lnSpcReduction="10000"/>
          </a:bodyPr>
          <a:lstStyle/>
          <a:p>
            <a:pPr marL="0" indent="0" fontAlgn="base">
              <a:buNone/>
            </a:pPr>
            <a:r>
              <a:rPr lang="nn-NO" dirty="0">
                <a:solidFill>
                  <a:srgbClr val="000000"/>
                </a:solidFill>
                <a:latin typeface="Calibri"/>
                <a:cs typeface="Calibri"/>
              </a:rPr>
              <a:t>100 1_ </a:t>
            </a:r>
            <a:r>
              <a:rPr lang="nn-NO" dirty="0" err="1">
                <a:solidFill>
                  <a:srgbClr val="000000"/>
                </a:solidFill>
                <a:latin typeface="Calibri"/>
                <a:cs typeface="Calibri"/>
              </a:rPr>
              <a:t>Jenner</a:t>
            </a:r>
            <a:r>
              <a:rPr lang="nn-NO" dirty="0">
                <a:solidFill>
                  <a:srgbClr val="000000"/>
                </a:solidFill>
                <a:latin typeface="Calibri"/>
                <a:cs typeface="Calibri"/>
              </a:rPr>
              <a:t>, </a:t>
            </a:r>
            <a:r>
              <a:rPr lang="nn-NO" dirty="0" err="1">
                <a:solidFill>
                  <a:srgbClr val="000000"/>
                </a:solidFill>
                <a:latin typeface="Calibri"/>
                <a:cs typeface="Calibri"/>
              </a:rPr>
              <a:t>Caitlyn</a:t>
            </a:r>
            <a:r>
              <a:rPr lang="nn-NO" dirty="0">
                <a:solidFill>
                  <a:srgbClr val="000000"/>
                </a:solidFill>
                <a:latin typeface="Calibri"/>
                <a:cs typeface="Calibri"/>
              </a:rPr>
              <a:t>, $d 1949-</a:t>
            </a:r>
            <a:r>
              <a:rPr lang="en-US" dirty="0">
                <a:solidFill>
                  <a:srgbClr val="000000"/>
                </a:solidFill>
                <a:latin typeface="Calibri"/>
                <a:cs typeface="Calibri"/>
              </a:rPr>
              <a:t>​</a:t>
            </a:r>
          </a:p>
          <a:p>
            <a:pPr marL="0" indent="0" fontAlgn="base">
              <a:buNone/>
            </a:pPr>
            <a:r>
              <a:rPr lang="nb-NO" dirty="0">
                <a:solidFill>
                  <a:srgbClr val="000000"/>
                </a:solidFill>
                <a:latin typeface="Calibri"/>
                <a:cs typeface="Calibri"/>
              </a:rPr>
              <a:t>400 1_ $w </a:t>
            </a:r>
            <a:r>
              <a:rPr lang="nb-NO" dirty="0" err="1">
                <a:solidFill>
                  <a:srgbClr val="000000"/>
                </a:solidFill>
                <a:latin typeface="Calibri"/>
                <a:cs typeface="Calibri"/>
              </a:rPr>
              <a:t>nne</a:t>
            </a:r>
            <a:r>
              <a:rPr lang="nb-NO" dirty="0">
                <a:solidFill>
                  <a:srgbClr val="000000"/>
                </a:solidFill>
                <a:latin typeface="Calibri"/>
                <a:cs typeface="Calibri"/>
              </a:rPr>
              <a:t> $a </a:t>
            </a:r>
            <a:r>
              <a:rPr lang="nb-NO" dirty="0" err="1">
                <a:solidFill>
                  <a:srgbClr val="000000"/>
                </a:solidFill>
                <a:latin typeface="Calibri"/>
                <a:cs typeface="Calibri"/>
              </a:rPr>
              <a:t>Jenner</a:t>
            </a:r>
            <a:r>
              <a:rPr lang="nb-NO" dirty="0">
                <a:solidFill>
                  <a:srgbClr val="000000"/>
                </a:solidFill>
                <a:latin typeface="Calibri"/>
                <a:cs typeface="Calibri"/>
              </a:rPr>
              <a:t>, Bruce, $d 1949-</a:t>
            </a:r>
            <a:r>
              <a:rPr lang="en-US" dirty="0">
                <a:solidFill>
                  <a:srgbClr val="000000"/>
                </a:solidFill>
                <a:latin typeface="Calibri"/>
                <a:cs typeface="Calibri"/>
              </a:rPr>
              <a:t>​</a:t>
            </a:r>
          </a:p>
          <a:p>
            <a:pPr marL="0" indent="0" fontAlgn="base">
              <a:buNone/>
              <a:tabLst>
                <a:tab pos="812800" algn="l"/>
              </a:tabLst>
            </a:pPr>
            <a:r>
              <a:rPr lang="nb-NO" dirty="0">
                <a:solidFill>
                  <a:srgbClr val="000000"/>
                </a:solidFill>
                <a:latin typeface="Calibri"/>
                <a:cs typeface="Calibri"/>
              </a:rPr>
              <a:t>  	La forme </a:t>
            </a:r>
            <a:r>
              <a:rPr lang="nb-NO" dirty="0" err="1">
                <a:solidFill>
                  <a:srgbClr val="000000"/>
                </a:solidFill>
                <a:latin typeface="Calibri"/>
                <a:cs typeface="Calibri"/>
              </a:rPr>
              <a:t>antérieure</a:t>
            </a:r>
            <a:r>
              <a:rPr lang="nb-NO" dirty="0">
                <a:solidFill>
                  <a:srgbClr val="000000"/>
                </a:solidFill>
                <a:latin typeface="Calibri"/>
                <a:cs typeface="Calibri"/>
              </a:rPr>
              <a:t> </a:t>
            </a:r>
            <a:r>
              <a:rPr lang="nb-NO" dirty="0" err="1">
                <a:solidFill>
                  <a:srgbClr val="000000"/>
                </a:solidFill>
                <a:latin typeface="Calibri"/>
                <a:cs typeface="Calibri"/>
              </a:rPr>
              <a:t>préalablement</a:t>
            </a:r>
            <a:r>
              <a:rPr lang="nb-NO" dirty="0">
                <a:solidFill>
                  <a:srgbClr val="000000"/>
                </a:solidFill>
                <a:latin typeface="Calibri"/>
                <a:cs typeface="Calibri"/>
              </a:rPr>
              <a:t> </a:t>
            </a:r>
            <a:r>
              <a:rPr lang="nb-NO" dirty="0" err="1">
                <a:solidFill>
                  <a:srgbClr val="000000"/>
                </a:solidFill>
                <a:latin typeface="Calibri"/>
                <a:cs typeface="Calibri"/>
              </a:rPr>
              <a:t>autorisée</a:t>
            </a:r>
            <a:r>
              <a:rPr lang="nb-NO" dirty="0">
                <a:solidFill>
                  <a:srgbClr val="000000"/>
                </a:solidFill>
                <a:latin typeface="Calibri"/>
                <a:cs typeface="Calibri"/>
              </a:rPr>
              <a:t> sous RDA </a:t>
            </a:r>
            <a:r>
              <a:rPr lang="nb-NO" dirty="0" err="1">
                <a:solidFill>
                  <a:srgbClr val="000000"/>
                </a:solidFill>
                <a:latin typeface="Calibri"/>
                <a:cs typeface="Calibri"/>
              </a:rPr>
              <a:t>demeure</a:t>
            </a:r>
            <a:r>
              <a:rPr lang="nb-NO" dirty="0">
                <a:solidFill>
                  <a:srgbClr val="000000"/>
                </a:solidFill>
                <a:latin typeface="Calibri"/>
                <a:cs typeface="Calibri"/>
              </a:rPr>
              <a:t> 	</a:t>
            </a:r>
            <a:r>
              <a:rPr lang="nb-NO" dirty="0" err="1">
                <a:solidFill>
                  <a:srgbClr val="000000"/>
                </a:solidFill>
                <a:latin typeface="Calibri"/>
                <a:cs typeface="Calibri"/>
              </a:rPr>
              <a:t>une</a:t>
            </a:r>
            <a:r>
              <a:rPr lang="nb-NO" dirty="0">
                <a:solidFill>
                  <a:srgbClr val="000000"/>
                </a:solidFill>
                <a:latin typeface="Calibri"/>
                <a:cs typeface="Calibri"/>
              </a:rPr>
              <a:t> </a:t>
            </a:r>
            <a:r>
              <a:rPr lang="nb-NO" dirty="0" err="1">
                <a:solidFill>
                  <a:srgbClr val="000000"/>
                </a:solidFill>
                <a:latin typeface="Calibri"/>
                <a:cs typeface="Calibri"/>
              </a:rPr>
              <a:t>variante</a:t>
            </a:r>
            <a:r>
              <a:rPr lang="nb-NO" dirty="0">
                <a:solidFill>
                  <a:srgbClr val="000000"/>
                </a:solidFill>
                <a:latin typeface="Calibri"/>
                <a:cs typeface="Calibri"/>
              </a:rPr>
              <a:t> </a:t>
            </a:r>
            <a:r>
              <a:rPr lang="nb-NO" dirty="0" err="1">
                <a:solidFill>
                  <a:srgbClr val="000000"/>
                </a:solidFill>
                <a:latin typeface="Calibri"/>
                <a:cs typeface="Calibri"/>
              </a:rPr>
              <a:t>appropriée</a:t>
            </a:r>
            <a:r>
              <a:rPr lang="nb-NO" dirty="0">
                <a:solidFill>
                  <a:srgbClr val="000000"/>
                </a:solidFill>
                <a:latin typeface="Calibri"/>
                <a:cs typeface="Calibri"/>
              </a:rPr>
              <a:t> du </a:t>
            </a:r>
            <a:r>
              <a:rPr lang="nb-NO" dirty="0" err="1">
                <a:solidFill>
                  <a:srgbClr val="000000"/>
                </a:solidFill>
                <a:latin typeface="Calibri"/>
                <a:cs typeface="Calibri"/>
              </a:rPr>
              <a:t>point</a:t>
            </a:r>
            <a:r>
              <a:rPr lang="nb-NO" dirty="0">
                <a:solidFill>
                  <a:srgbClr val="000000"/>
                </a:solidFill>
                <a:latin typeface="Calibri"/>
                <a:cs typeface="Calibri"/>
              </a:rPr>
              <a:t> </a:t>
            </a:r>
            <a:r>
              <a:rPr lang="nb-NO" dirty="0" err="1">
                <a:solidFill>
                  <a:srgbClr val="000000"/>
                </a:solidFill>
                <a:latin typeface="Calibri"/>
                <a:cs typeface="Calibri"/>
              </a:rPr>
              <a:t>d’accès</a:t>
            </a:r>
            <a:r>
              <a:rPr lang="en-US" dirty="0">
                <a:solidFill>
                  <a:srgbClr val="000000"/>
                </a:solidFill>
                <a:latin typeface="Calibri"/>
                <a:cs typeface="Calibri"/>
              </a:rPr>
              <a:t>​</a:t>
            </a:r>
          </a:p>
          <a:p>
            <a:pPr fontAlgn="base"/>
            <a:endParaRPr lang="nb-NO" dirty="0">
              <a:solidFill>
                <a:srgbClr val="000000"/>
              </a:solidFill>
              <a:latin typeface="Segoe UI" panose="020B0502040204020203" pitchFamily="34" charset="0"/>
            </a:endParaRPr>
          </a:p>
          <a:p>
            <a:pPr marL="0" indent="0" fontAlgn="base">
              <a:buNone/>
            </a:pPr>
            <a:r>
              <a:rPr lang="en-US" dirty="0">
                <a:solidFill>
                  <a:srgbClr val="000000"/>
                </a:solidFill>
                <a:latin typeface="Calibri"/>
                <a:cs typeface="Calibri"/>
              </a:rPr>
              <a:t>100 1_</a:t>
            </a:r>
            <a:r>
              <a:rPr lang="fr-CA" noProof="1">
                <a:solidFill>
                  <a:srgbClr val="000000"/>
                </a:solidFill>
                <a:latin typeface="Calibri"/>
                <a:cs typeface="Calibri"/>
              </a:rPr>
              <a:t> Joad, C. E. M. $q (Cyril Edwin Mitchinson), $d 1891-1953​</a:t>
            </a:r>
          </a:p>
          <a:p>
            <a:pPr marL="0" indent="0" fontAlgn="base">
              <a:buNone/>
            </a:pPr>
            <a:r>
              <a:rPr lang="fr-CA" noProof="1">
                <a:solidFill>
                  <a:srgbClr val="000000"/>
                </a:solidFill>
                <a:latin typeface="Calibri"/>
                <a:cs typeface="Calibri"/>
              </a:rPr>
              <a:t>400 1_ $w nna $a Joad, Cyril Edwin Mitchinson, $d 1891-1953​</a:t>
            </a:r>
          </a:p>
          <a:p>
            <a:pPr marL="0" indent="0" fontAlgn="base">
              <a:buNone/>
              <a:tabLst>
                <a:tab pos="812800" algn="l"/>
              </a:tabLst>
            </a:pPr>
            <a:r>
              <a:rPr lang="fr-CA" noProof="1">
                <a:solidFill>
                  <a:srgbClr val="000000"/>
                </a:solidFill>
                <a:latin typeface="Calibri"/>
                <a:cs typeface="Calibri"/>
              </a:rPr>
              <a:t>	La forme précédemment autorisée avant les R</a:t>
            </a:r>
            <a:r>
              <a:rPr lang="fr-CA" dirty="0">
                <a:solidFill>
                  <a:srgbClr val="000000"/>
                </a:solidFill>
                <a:latin typeface="Calibri"/>
                <a:cs typeface="Calibri"/>
              </a:rPr>
              <a:t>CAA2, basée sur les 	règles de catalogage de l'ALA de 1949, reste appropriée comme 	variante de point d'accès RDA</a:t>
            </a:r>
            <a:endParaRPr lang="fr-CA" dirty="0">
              <a:latin typeface="Calibri"/>
              <a:cs typeface="Calibri"/>
            </a:endParaRP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204</a:t>
            </a:fld>
            <a:endParaRPr lang="fr-CA"/>
          </a:p>
        </p:txBody>
      </p:sp>
      <p:sp>
        <p:nvSpPr>
          <p:cNvPr id="6" name="Ellipse 5"/>
          <p:cNvSpPr/>
          <p:nvPr/>
        </p:nvSpPr>
        <p:spPr>
          <a:xfrm>
            <a:off x="1828800" y="2316480"/>
            <a:ext cx="1320800" cy="4673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p:cNvPicPr>
            <a:picLocks noChangeAspect="1"/>
          </p:cNvPicPr>
          <p:nvPr/>
        </p:nvPicPr>
        <p:blipFill>
          <a:blip r:embed="rId3"/>
          <a:stretch>
            <a:fillRect/>
          </a:stretch>
        </p:blipFill>
        <p:spPr>
          <a:xfrm>
            <a:off x="1828800" y="4546579"/>
            <a:ext cx="1341236" cy="487722"/>
          </a:xfrm>
          <a:prstGeom prst="rect">
            <a:avLst/>
          </a:prstGeom>
        </p:spPr>
      </p:pic>
    </p:spTree>
    <p:extLst>
      <p:ext uri="{BB962C8B-B14F-4D97-AF65-F5344CB8AC3E}">
        <p14:creationId xmlns:p14="http://schemas.microsoft.com/office/powerpoint/2010/main" val="147829011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4XX sous-zone $w</a:t>
            </a:r>
          </a:p>
        </p:txBody>
      </p:sp>
      <p:sp>
        <p:nvSpPr>
          <p:cNvPr id="3" name="Espace réservé du contenu 2"/>
          <p:cNvSpPr>
            <a:spLocks noGrp="1"/>
          </p:cNvSpPr>
          <p:nvPr>
            <p:ph idx="1"/>
          </p:nvPr>
        </p:nvSpPr>
        <p:spPr>
          <a:xfrm>
            <a:off x="838200" y="1483360"/>
            <a:ext cx="10515600" cy="5238115"/>
          </a:xfrm>
        </p:spPr>
        <p:txBody>
          <a:bodyPr vert="horz" lIns="91440" tIns="45720" rIns="91440" bIns="45720" rtlCol="0" anchor="t">
            <a:normAutofit lnSpcReduction="10000"/>
          </a:bodyPr>
          <a:lstStyle/>
          <a:p>
            <a:pPr marL="0" indent="0" fontAlgn="base">
              <a:buNone/>
            </a:pPr>
            <a:r>
              <a:rPr lang="fr-CA" noProof="1">
                <a:solidFill>
                  <a:srgbClr val="000000"/>
                </a:solidFill>
                <a:latin typeface="Calibri"/>
                <a:cs typeface="Calibri"/>
              </a:rPr>
              <a:t>La position 3 indique que la forme en zone 4XX ne devrait pas être affichée​</a:t>
            </a:r>
          </a:p>
          <a:p>
            <a:pPr marL="0" indent="0" fontAlgn="base">
              <a:buNone/>
              <a:tabLst>
                <a:tab pos="893763" algn="l"/>
                <a:tab pos="1971675" algn="l"/>
              </a:tabLst>
            </a:pPr>
            <a:r>
              <a:rPr lang="fr-CA" noProof="1">
                <a:solidFill>
                  <a:srgbClr val="000000"/>
                </a:solidFill>
                <a:latin typeface="Calibri"/>
                <a:cs typeface="Calibri"/>
              </a:rPr>
              <a:t>	100 1_ 	Previn, André, $d 1929-2019. $t Quintettes, $m 				clarinette, violons (2), alto, violoncelle​</a:t>
            </a:r>
          </a:p>
          <a:p>
            <a:pPr marL="0" indent="0" fontAlgn="base">
              <a:buNone/>
              <a:tabLst>
                <a:tab pos="893763" algn="l"/>
                <a:tab pos="1971675" algn="l"/>
              </a:tabLst>
            </a:pPr>
            <a:r>
              <a:rPr lang="fr-CA" noProof="1">
                <a:solidFill>
                  <a:srgbClr val="000000"/>
                </a:solidFill>
                <a:latin typeface="Calibri"/>
                <a:cs typeface="Calibri"/>
              </a:rPr>
              <a:t>	400 1_ 	$w nnea $a Previn, André, $d 1929- $t Quintette, 				$m clarinette, violons, alto, violoncelle​</a:t>
            </a:r>
          </a:p>
          <a:p>
            <a:pPr fontAlgn="base"/>
            <a:r>
              <a:rPr lang="fr-CA" noProof="1">
                <a:solidFill>
                  <a:srgbClr val="000000"/>
                </a:solidFill>
                <a:latin typeface="Calibri"/>
                <a:cs typeface="Calibri"/>
              </a:rPr>
              <a:t>La forme RCAA2 préalablement autorisée (</a:t>
            </a:r>
            <a:r>
              <a:rPr lang="fr-CA" noProof="1">
                <a:latin typeface="Calibri"/>
                <a:cs typeface="Calibri"/>
              </a:rPr>
              <a:t>«</a:t>
            </a:r>
            <a:r>
              <a:rPr lang="fr-CA" noProof="1">
                <a:solidFill>
                  <a:srgbClr val="000000"/>
                </a:solidFill>
                <a:latin typeface="Calibri"/>
                <a:cs typeface="Calibri"/>
              </a:rPr>
              <a:t> nn</a:t>
            </a:r>
            <a:r>
              <a:rPr lang="fr-CA" b="1" noProof="1">
                <a:solidFill>
                  <a:srgbClr val="000000"/>
                </a:solidFill>
                <a:latin typeface="Calibri"/>
                <a:cs typeface="Calibri"/>
              </a:rPr>
              <a:t>e</a:t>
            </a:r>
            <a:r>
              <a:rPr lang="fr-CA" noProof="1">
                <a:solidFill>
                  <a:srgbClr val="000000"/>
                </a:solidFill>
                <a:latin typeface="Calibri"/>
                <a:cs typeface="Calibri"/>
              </a:rPr>
              <a:t>a</a:t>
            </a:r>
            <a:r>
              <a:rPr lang="fr-CA" noProof="1">
                <a:latin typeface="Calibri"/>
                <a:cs typeface="Calibri"/>
              </a:rPr>
              <a:t> »</a:t>
            </a:r>
            <a:r>
              <a:rPr lang="fr-CA" noProof="1">
                <a:solidFill>
                  <a:srgbClr val="000000"/>
                </a:solidFill>
                <a:latin typeface="Calibri"/>
                <a:cs typeface="Calibri"/>
              </a:rPr>
              <a:t>) est codée pour ne pas s'afficher (</a:t>
            </a:r>
            <a:r>
              <a:rPr lang="fr-CA" noProof="1">
                <a:latin typeface="Calibri"/>
                <a:cs typeface="Calibri"/>
              </a:rPr>
              <a:t>« nne</a:t>
            </a:r>
            <a:r>
              <a:rPr lang="fr-CA" b="1" noProof="1">
                <a:latin typeface="Calibri"/>
                <a:cs typeface="Calibri"/>
              </a:rPr>
              <a:t>a </a:t>
            </a:r>
            <a:r>
              <a:rPr lang="fr-CA" noProof="1">
                <a:latin typeface="Calibri"/>
                <a:cs typeface="Calibri"/>
              </a:rPr>
              <a:t>»)</a:t>
            </a:r>
            <a:r>
              <a:rPr lang="fr-CA" noProof="1">
                <a:solidFill>
                  <a:srgbClr val="000000"/>
                </a:solidFill>
                <a:latin typeface="Calibri"/>
                <a:cs typeface="Calibri"/>
              </a:rPr>
              <a:t> parce que les termes de la distribution d’exécution ne sont pas appropriés sous RDA</a:t>
            </a:r>
          </a:p>
          <a:p>
            <a:pPr fontAlgn="base"/>
            <a:r>
              <a:rPr lang="fr-CA" noProof="1">
                <a:solidFill>
                  <a:srgbClr val="000000"/>
                </a:solidFill>
                <a:latin typeface="Calibri"/>
                <a:cs typeface="Calibri"/>
              </a:rPr>
              <a:t>Noter que la forme antérieure n'est modifiée en aucune façon, pas même par l'ajout de la date de décès au point d'accès autorisé pour Previn qui ne faisait pas partie du point d'accès lorsqu'il a été autorisé précédemment.</a:t>
            </a:r>
          </a:p>
          <a:p>
            <a:pPr marL="0" indent="0" fontAlgn="base">
              <a:buNone/>
            </a:pPr>
            <a:endParaRPr lang="fr-CA" noProof="1">
              <a:cs typeface="Calibri"/>
            </a:endParaRP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205</a:t>
            </a:fld>
            <a:endParaRPr lang="fr-CA"/>
          </a:p>
        </p:txBody>
      </p:sp>
      <p:sp>
        <p:nvSpPr>
          <p:cNvPr id="6" name="Ellipse 5"/>
          <p:cNvSpPr/>
          <p:nvPr/>
        </p:nvSpPr>
        <p:spPr>
          <a:xfrm>
            <a:off x="2915920" y="3108960"/>
            <a:ext cx="1259840" cy="406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542628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4XX sous-zone $w</a:t>
            </a:r>
          </a:p>
        </p:txBody>
      </p:sp>
      <p:sp>
        <p:nvSpPr>
          <p:cNvPr id="3" name="Espace réservé du contenu 2"/>
          <p:cNvSpPr>
            <a:spLocks noGrp="1"/>
          </p:cNvSpPr>
          <p:nvPr>
            <p:ph idx="1"/>
          </p:nvPr>
        </p:nvSpPr>
        <p:spPr>
          <a:xfrm>
            <a:off x="838200" y="1483360"/>
            <a:ext cx="10515600" cy="5238115"/>
          </a:xfrm>
        </p:spPr>
        <p:txBody>
          <a:bodyPr vert="horz" lIns="91440" tIns="45720" rIns="91440" bIns="45720" rtlCol="0" anchor="t">
            <a:normAutofit lnSpcReduction="10000"/>
          </a:bodyPr>
          <a:lstStyle/>
          <a:p>
            <a:pPr marL="0" indent="0" fontAlgn="base">
              <a:buNone/>
            </a:pPr>
            <a:r>
              <a:rPr lang="fr-CA" noProof="1">
                <a:solidFill>
                  <a:srgbClr val="000000"/>
                </a:solidFill>
                <a:latin typeface="Calibri"/>
                <a:cs typeface="Calibri"/>
              </a:rPr>
              <a:t>La position 3 indique que la forme en zone 4XX ne devrait pas être affichée​</a:t>
            </a:r>
          </a:p>
          <a:p>
            <a:pPr marL="0" indent="0" fontAlgn="base">
              <a:buNone/>
              <a:tabLst>
                <a:tab pos="892175" algn="l"/>
                <a:tab pos="1981200" algn="l"/>
              </a:tabLst>
            </a:pPr>
            <a:r>
              <a:rPr lang="fr-CA" noProof="1"/>
              <a:t>	110 2_ 	E.I. du Pont de Nemours &amp; Company​</a:t>
            </a:r>
            <a:endParaRPr lang="fr-CA" noProof="1">
              <a:cs typeface="Calibri"/>
            </a:endParaRPr>
          </a:p>
          <a:p>
            <a:pPr marL="0" indent="0" fontAlgn="base">
              <a:buNone/>
              <a:tabLst>
                <a:tab pos="892175" algn="l"/>
                <a:tab pos="1981200" algn="l"/>
              </a:tabLst>
            </a:pPr>
            <a:r>
              <a:rPr lang="fr-CA" noProof="1"/>
              <a:t>	410 0_ 	$w nnaa $a Du Pont de Nemours (E. I.) and Company​</a:t>
            </a:r>
            <a:endParaRPr lang="fr-CA" noProof="1">
              <a:cs typeface="Calibri"/>
            </a:endParaRPr>
          </a:p>
          <a:p>
            <a:pPr marL="0" indent="0" fontAlgn="base">
              <a:buNone/>
              <a:tabLst>
                <a:tab pos="892175" algn="l"/>
                <a:tab pos="1981200" algn="l"/>
              </a:tabLst>
            </a:pPr>
            <a:endParaRPr lang="fr-CA" noProof="1">
              <a:cs typeface="Calibri"/>
            </a:endParaRPr>
          </a:p>
          <a:p>
            <a:pPr fontAlgn="base"/>
            <a:r>
              <a:rPr lang="fr-CA" noProof="1">
                <a:solidFill>
                  <a:srgbClr val="000000"/>
                </a:solidFill>
                <a:latin typeface="Calibri"/>
                <a:cs typeface="Calibri"/>
              </a:rPr>
              <a:t>La forme pré-RCAA2 préalablement autorisée (</a:t>
            </a:r>
            <a:r>
              <a:rPr lang="fr-CA" noProof="1">
                <a:latin typeface="Calibri"/>
                <a:cs typeface="Calibri"/>
              </a:rPr>
              <a:t>« nn</a:t>
            </a:r>
            <a:r>
              <a:rPr lang="fr-CA" b="1" noProof="1">
                <a:latin typeface="Calibri"/>
                <a:cs typeface="Calibri"/>
              </a:rPr>
              <a:t>a</a:t>
            </a:r>
            <a:r>
              <a:rPr lang="fr-CA" noProof="1">
                <a:latin typeface="Calibri"/>
                <a:cs typeface="Calibri"/>
              </a:rPr>
              <a:t> »</a:t>
            </a:r>
            <a:r>
              <a:rPr lang="fr-CA" noProof="1">
                <a:solidFill>
                  <a:srgbClr val="000000"/>
                </a:solidFill>
                <a:latin typeface="Calibri"/>
                <a:cs typeface="Calibri"/>
              </a:rPr>
              <a:t>) est codée pour ne pas s'afficher (</a:t>
            </a:r>
            <a:r>
              <a:rPr lang="fr-CA" noProof="1">
                <a:latin typeface="Calibri"/>
                <a:cs typeface="Calibri"/>
              </a:rPr>
              <a:t>« nna</a:t>
            </a:r>
            <a:r>
              <a:rPr lang="fr-CA" b="1" noProof="1">
                <a:latin typeface="Calibri"/>
                <a:cs typeface="Calibri"/>
              </a:rPr>
              <a:t>a</a:t>
            </a:r>
            <a:r>
              <a:rPr lang="fr-CA" noProof="1">
                <a:latin typeface="Calibri"/>
                <a:cs typeface="Calibri"/>
              </a:rPr>
              <a:t> »</a:t>
            </a:r>
            <a:r>
              <a:rPr lang="fr-CA" noProof="1">
                <a:solidFill>
                  <a:srgbClr val="000000"/>
                </a:solidFill>
                <a:latin typeface="Calibri"/>
                <a:cs typeface="Calibri"/>
              </a:rPr>
              <a:t>) parce que la forme inversée n'est pas basée sur l'usage et n'est pas appropriée en RDA.</a:t>
            </a:r>
          </a:p>
          <a:p>
            <a:pPr fontAlgn="base"/>
            <a:r>
              <a:rPr lang="fr-CA" noProof="1">
                <a:solidFill>
                  <a:srgbClr val="000000"/>
                </a:solidFill>
                <a:latin typeface="Calibri"/>
                <a:cs typeface="Calibri"/>
              </a:rPr>
              <a:t>Noter que la forme antérieure n'est modifiée en aucune façon, y compris pour ce qui est du codage du premier indicateur 0 pour le nom inversé, un codage qui n'a jamais été utilisé sous les RCAA2 ou RDA</a:t>
            </a:r>
          </a:p>
          <a:p>
            <a:pPr marL="0" indent="0" fontAlgn="base">
              <a:buNone/>
            </a:pPr>
            <a:endParaRPr lang="fr-CA"/>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206</a:t>
            </a:fld>
            <a:endParaRPr lang="fr-CA"/>
          </a:p>
        </p:txBody>
      </p:sp>
      <p:sp>
        <p:nvSpPr>
          <p:cNvPr id="6" name="Ellipse 5"/>
          <p:cNvSpPr/>
          <p:nvPr/>
        </p:nvSpPr>
        <p:spPr>
          <a:xfrm>
            <a:off x="2970348" y="2765381"/>
            <a:ext cx="1259840" cy="4673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1704746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5XX : Liens aux entités en relation</a:t>
            </a:r>
          </a:p>
        </p:txBody>
      </p:sp>
      <p:sp>
        <p:nvSpPr>
          <p:cNvPr id="3" name="Content Placeholder 2"/>
          <p:cNvSpPr>
            <a:spLocks noGrp="1"/>
          </p:cNvSpPr>
          <p:nvPr>
            <p:ph idx="1"/>
          </p:nvPr>
        </p:nvSpPr>
        <p:spPr>
          <a:xfrm>
            <a:off x="2048608" y="1825625"/>
            <a:ext cx="9305192" cy="4351338"/>
          </a:xfrm>
        </p:spPr>
        <p:txBody>
          <a:bodyPr>
            <a:normAutofit/>
          </a:bodyPr>
          <a:lstStyle/>
          <a:p>
            <a:r>
              <a:rPr lang="fr-CA" sz="2000"/>
              <a:t>500 1 _	= Nom de famille formaté en ordre inversé (nom de </a:t>
            </a:r>
          </a:p>
          <a:p>
            <a:pPr marL="0" indent="0">
              <a:spcBef>
                <a:spcPts val="0"/>
              </a:spcBef>
              <a:buNone/>
            </a:pPr>
            <a:r>
              <a:rPr lang="fr-CA" sz="2000"/>
              <a:t>		   famille, prénom) ou un nom sans prénom(s) qui est </a:t>
            </a:r>
          </a:p>
          <a:p>
            <a:pPr marL="0" indent="0">
              <a:spcBef>
                <a:spcPts val="0"/>
              </a:spcBef>
              <a:buNone/>
            </a:pPr>
            <a:r>
              <a:rPr lang="fr-CA" sz="2000"/>
              <a:t>		   connu comme un nom de famille</a:t>
            </a:r>
          </a:p>
          <a:p>
            <a:r>
              <a:rPr lang="fr-CA" sz="2000"/>
              <a:t>500 0 _	= Prénom ou un nom constitué de mots, d’expressions, </a:t>
            </a:r>
          </a:p>
          <a:p>
            <a:pPr marL="0" indent="0">
              <a:spcBef>
                <a:spcPts val="0"/>
              </a:spcBef>
              <a:buNone/>
            </a:pPr>
            <a:r>
              <a:rPr lang="fr-CA" sz="2000"/>
              <a:t>		   d’initiales, de lettres séparées ou de chiffres qui </a:t>
            </a:r>
          </a:p>
          <a:p>
            <a:pPr marL="0" indent="0">
              <a:spcBef>
                <a:spcPts val="0"/>
              </a:spcBef>
              <a:buNone/>
            </a:pPr>
            <a:r>
              <a:rPr lang="fr-CA" sz="2000"/>
              <a:t>		   sont formatés en ordre direct</a:t>
            </a:r>
          </a:p>
          <a:p>
            <a:r>
              <a:rPr lang="fr-CA" sz="2000"/>
              <a:t>500 3 _	= Famille</a:t>
            </a:r>
          </a:p>
          <a:p>
            <a:r>
              <a:rPr lang="fr-CA" sz="2000"/>
              <a:t>510 1 _	= Collectivité (juridiction)</a:t>
            </a:r>
          </a:p>
          <a:p>
            <a:r>
              <a:rPr lang="fr-CA" sz="2000"/>
              <a:t>510 2 _	= Collectivité (autre que juridiction)</a:t>
            </a:r>
          </a:p>
          <a:p>
            <a:r>
              <a:rPr lang="fr-CA" sz="2000"/>
              <a:t>511 2 _	= Réunion (etc.)</a:t>
            </a:r>
          </a:p>
          <a:p>
            <a:r>
              <a:rPr lang="fr-CA" sz="2000"/>
              <a:t>530    _0	= Œuvre/expression sans créateur explicite</a:t>
            </a:r>
          </a:p>
          <a:p>
            <a:r>
              <a:rPr lang="fr-CA" sz="2000"/>
              <a:t>551		= Entité géographique</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207</a:t>
            </a:fld>
            <a:endParaRPr lang="fr-CA"/>
          </a:p>
        </p:txBody>
      </p:sp>
    </p:spTree>
    <p:extLst>
      <p:ext uri="{BB962C8B-B14F-4D97-AF65-F5344CB8AC3E}">
        <p14:creationId xmlns:p14="http://schemas.microsoft.com/office/powerpoint/2010/main" val="13927723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5XX sous-zone $w</a:t>
            </a:r>
          </a:p>
        </p:txBody>
      </p:sp>
      <p:sp>
        <p:nvSpPr>
          <p:cNvPr id="3" name="Espace réservé du contenu 2"/>
          <p:cNvSpPr>
            <a:spLocks noGrp="1"/>
          </p:cNvSpPr>
          <p:nvPr>
            <p:ph idx="1"/>
          </p:nvPr>
        </p:nvSpPr>
        <p:spPr/>
        <p:txBody>
          <a:bodyPr/>
          <a:lstStyle/>
          <a:p>
            <a:r>
              <a:rPr lang="fr-CA" sz="3200"/>
              <a:t>La sous-zone $w est utilisée en zone 5XX dans deux situations</a:t>
            </a:r>
          </a:p>
          <a:p>
            <a:pPr lvl="1">
              <a:buFont typeface="Wingdings" panose="05000000000000000000" pitchFamily="2" charset="2"/>
              <a:buChar char="§"/>
            </a:pPr>
            <a:r>
              <a:rPr lang="fr-CA" sz="2800"/>
              <a:t>Pour coder des relations (position 0)</a:t>
            </a:r>
          </a:p>
          <a:p>
            <a:pPr lvl="1">
              <a:buFont typeface="Wingdings" panose="05000000000000000000" pitchFamily="2" charset="2"/>
              <a:buChar char="§"/>
            </a:pPr>
            <a:r>
              <a:rPr lang="fr-CA" sz="2800"/>
              <a:t>Pour supprimer les points d'accès des entités en relation (position 3)</a:t>
            </a:r>
          </a:p>
          <a:p>
            <a:pPr lvl="1">
              <a:buFont typeface="Wingdings" panose="05000000000000000000" pitchFamily="2" charset="2"/>
              <a:buChar char="§"/>
            </a:pPr>
            <a:endParaRPr lang="fr-CA" sz="2800"/>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208</a:t>
            </a:fld>
            <a:endParaRPr lang="fr-CA"/>
          </a:p>
        </p:txBody>
      </p:sp>
    </p:spTree>
    <p:extLst>
      <p:ext uri="{BB962C8B-B14F-4D97-AF65-F5344CB8AC3E}">
        <p14:creationId xmlns:p14="http://schemas.microsoft.com/office/powerpoint/2010/main" val="4823043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5XX sous-zone $w (Relations)</a:t>
            </a:r>
          </a:p>
        </p:txBody>
      </p:sp>
      <p:sp>
        <p:nvSpPr>
          <p:cNvPr id="3" name="Espace réservé du contenu 2"/>
          <p:cNvSpPr>
            <a:spLocks noGrp="1"/>
          </p:cNvSpPr>
          <p:nvPr>
            <p:ph idx="1"/>
          </p:nvPr>
        </p:nvSpPr>
        <p:spPr/>
        <p:txBody>
          <a:bodyPr vert="horz" lIns="91440" tIns="45720" rIns="91440" bIns="45720" rtlCol="0" anchor="t">
            <a:normAutofit lnSpcReduction="10000"/>
          </a:bodyPr>
          <a:lstStyle/>
          <a:p>
            <a:r>
              <a:rPr lang="fr-CA" sz="3200"/>
              <a:t>La sous-zone $w </a:t>
            </a:r>
            <a:r>
              <a:rPr lang="fr-CA" sz="2800"/>
              <a:t>position 0</a:t>
            </a:r>
          </a:p>
          <a:p>
            <a:pPr marL="0" indent="0">
              <a:buNone/>
            </a:pPr>
            <a:r>
              <a:rPr lang="fr-CA"/>
              <a:t>	a = nom antérieur</a:t>
            </a:r>
            <a:endParaRPr lang="fr-CA">
              <a:cs typeface="Calibri"/>
            </a:endParaRPr>
          </a:p>
          <a:p>
            <a:pPr marL="0" indent="0">
              <a:buNone/>
            </a:pPr>
            <a:r>
              <a:rPr lang="fr-CA" sz="2800"/>
              <a:t>	b = nom postérieur</a:t>
            </a:r>
            <a:endParaRPr lang="fr-CA" sz="2800">
              <a:cs typeface="Calibri"/>
            </a:endParaRPr>
          </a:p>
          <a:p>
            <a:pPr marL="0" indent="0">
              <a:buNone/>
            </a:pPr>
            <a:r>
              <a:rPr lang="fr-CA"/>
              <a:t>	r = indicateur de relation dans la sous-zone $i</a:t>
            </a:r>
            <a:endParaRPr lang="fr-CA">
              <a:cs typeface="Calibri"/>
            </a:endParaRPr>
          </a:p>
          <a:p>
            <a:pPr marL="0" indent="0">
              <a:buNone/>
            </a:pPr>
            <a:endParaRPr lang="fr-CA" sz="2800"/>
          </a:p>
          <a:p>
            <a:r>
              <a:rPr lang="fr-CA" sz="3200"/>
              <a:t>La plupart des notices du PFAN utilisent le « r » à cette position mais « a » ou « b » sont encore utilisés pour indiquer la relation entre les noms antérieurs et postérieurs des lieux juridictionnels</a:t>
            </a:r>
            <a:endParaRPr lang="fr-CA" sz="3200">
              <a:cs typeface="Calibri"/>
            </a:endParaRPr>
          </a:p>
          <a:p>
            <a:endParaRPr lang="fr-CA" sz="3200"/>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209</a:t>
            </a:fld>
            <a:endParaRPr lang="fr-CA"/>
          </a:p>
        </p:txBody>
      </p:sp>
    </p:spTree>
    <p:extLst>
      <p:ext uri="{BB962C8B-B14F-4D97-AF65-F5344CB8AC3E}">
        <p14:creationId xmlns:p14="http://schemas.microsoft.com/office/powerpoint/2010/main" val="361098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Fichier dynamique</a:t>
            </a:r>
          </a:p>
        </p:txBody>
      </p:sp>
      <p:sp>
        <p:nvSpPr>
          <p:cNvPr id="3" name="Content Placeholder 2"/>
          <p:cNvSpPr>
            <a:spLocks noGrp="1"/>
          </p:cNvSpPr>
          <p:nvPr>
            <p:ph idx="1"/>
          </p:nvPr>
        </p:nvSpPr>
        <p:spPr>
          <a:xfrm>
            <a:off x="1721223" y="2005012"/>
            <a:ext cx="9498106" cy="4351338"/>
          </a:xfrm>
        </p:spPr>
        <p:txBody>
          <a:bodyPr/>
          <a:lstStyle/>
          <a:p>
            <a:r>
              <a:rPr lang="fr-CA"/>
              <a:t>Le fichier d’autorité Canadiana est un fichier dynamique, changeant en temps réel</a:t>
            </a:r>
          </a:p>
          <a:p>
            <a:endParaRPr lang="fr-CA"/>
          </a:p>
          <a:p>
            <a:endParaRPr lang="fr-CA"/>
          </a:p>
          <a:p>
            <a:r>
              <a:rPr lang="fr-CA"/>
              <a:t>Toute notice peut être changée par un autre participant du PFAN pour des raisons </a:t>
            </a:r>
            <a:r>
              <a:rPr lang="fr-CA" b="1" i="1"/>
              <a:t>appropriées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21</a:t>
            </a:fld>
            <a:endParaRPr lang="fr-CA"/>
          </a:p>
        </p:txBody>
      </p:sp>
    </p:spTree>
    <p:extLst>
      <p:ext uri="{BB962C8B-B14F-4D97-AF65-F5344CB8AC3E}">
        <p14:creationId xmlns:p14="http://schemas.microsoft.com/office/powerpoint/2010/main" val="169015424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7088"/>
          </a:xfrm>
        </p:spPr>
        <p:txBody>
          <a:bodyPr>
            <a:normAutofit/>
          </a:bodyPr>
          <a:lstStyle/>
          <a:p>
            <a:pPr algn="ctr"/>
            <a:r>
              <a:rPr lang="fr-CA" sz="4000">
                <a:latin typeface="+mn-lt"/>
              </a:rPr>
              <a:t>5XX sous-zone $w (Relations)</a:t>
            </a:r>
          </a:p>
        </p:txBody>
      </p:sp>
      <p:sp>
        <p:nvSpPr>
          <p:cNvPr id="3" name="Espace réservé du contenu 2"/>
          <p:cNvSpPr>
            <a:spLocks noGrp="1"/>
          </p:cNvSpPr>
          <p:nvPr>
            <p:ph idx="1"/>
          </p:nvPr>
        </p:nvSpPr>
        <p:spPr>
          <a:xfrm>
            <a:off x="838200" y="1371600"/>
            <a:ext cx="10515600" cy="4805363"/>
          </a:xfrm>
        </p:spPr>
        <p:txBody>
          <a:bodyPr vert="horz" lIns="91440" tIns="45720" rIns="91440" bIns="45720" rtlCol="0" anchor="t">
            <a:normAutofit fontScale="62500" lnSpcReduction="20000"/>
          </a:bodyPr>
          <a:lstStyle/>
          <a:p>
            <a:pPr fontAlgn="base"/>
            <a:r>
              <a:rPr lang="fr-CA" sz="3300" noProof="1"/>
              <a:t>Famille – utiliser des renvois « voir aussi » simples pour les noms antérieurs/postérieurs</a:t>
            </a:r>
            <a:r>
              <a:rPr lang="fr-CA" noProof="1"/>
              <a:t>​</a:t>
            </a:r>
            <a:endParaRPr lang="fr-CA" noProof="1">
              <a:cs typeface="Calibri"/>
            </a:endParaRPr>
          </a:p>
          <a:p>
            <a:pPr marL="0" indent="0" fontAlgn="base">
              <a:buNone/>
              <a:tabLst>
                <a:tab pos="533400" algn="l"/>
                <a:tab pos="1341438" algn="l"/>
              </a:tabLst>
            </a:pPr>
            <a:r>
              <a:rPr lang="fr-CA" noProof="1"/>
              <a:t>	100 3_   Mountbatten (Famille : $d 1917- : $c Grande-Bretagne)​</a:t>
            </a:r>
            <a:endParaRPr lang="fr-CA" noProof="1">
              <a:cs typeface="Calibri"/>
            </a:endParaRPr>
          </a:p>
          <a:p>
            <a:pPr marL="0" indent="0" fontAlgn="base">
              <a:buNone/>
              <a:tabLst>
                <a:tab pos="533400" algn="l"/>
              </a:tabLst>
            </a:pPr>
            <a:r>
              <a:rPr lang="fr-CA" noProof="1"/>
              <a:t>	500 3_   Battenberg (Famille : $d -1917 : $c Grande-Bretagne)​</a:t>
            </a:r>
            <a:endParaRPr lang="fr-CA" noProof="1">
              <a:cs typeface="Calibri"/>
            </a:endParaRPr>
          </a:p>
          <a:p>
            <a:pPr marL="0" indent="0" fontAlgn="base">
              <a:buNone/>
              <a:tabLst>
                <a:tab pos="533400" algn="l"/>
              </a:tabLst>
            </a:pPr>
            <a:endParaRPr lang="fr-CA" noProof="1">
              <a:cs typeface="Calibri"/>
            </a:endParaRPr>
          </a:p>
          <a:p>
            <a:pPr fontAlgn="base"/>
            <a:r>
              <a:rPr lang="fr-CA" sz="3400" noProof="1"/>
              <a:t>Lieu – utiliser un code « a » ou « b » pour les noms antérieurs/postérieurs​</a:t>
            </a:r>
            <a:endParaRPr lang="fr-CA" sz="3400" noProof="1">
              <a:cs typeface="Calibri"/>
            </a:endParaRPr>
          </a:p>
          <a:p>
            <a:pPr marL="0" indent="0" fontAlgn="base">
              <a:buNone/>
              <a:tabLst>
                <a:tab pos="533400" algn="l"/>
                <a:tab pos="1341438" algn="l"/>
                <a:tab pos="5105400" algn="l"/>
              </a:tabLst>
            </a:pPr>
            <a:r>
              <a:rPr lang="fr-CA" noProof="1"/>
              <a:t>	151	Eswatini   	151   Swaziland​</a:t>
            </a:r>
            <a:endParaRPr lang="fr-CA" noProof="1">
              <a:cs typeface="Calibri"/>
            </a:endParaRPr>
          </a:p>
          <a:p>
            <a:pPr marL="0" indent="0" fontAlgn="base">
              <a:buNone/>
              <a:tabLst>
                <a:tab pos="533400" algn="l"/>
                <a:tab pos="1341438" algn="l"/>
                <a:tab pos="5105400" algn="l"/>
              </a:tabLst>
            </a:pPr>
            <a:r>
              <a:rPr lang="fr-CA" noProof="1"/>
              <a:t>	551   	$w a $a Swaziland   	551   $w b $a Eswatini​</a:t>
            </a:r>
            <a:endParaRPr lang="fr-CA" noProof="1">
              <a:cs typeface="Calibri"/>
            </a:endParaRPr>
          </a:p>
          <a:p>
            <a:pPr marL="0" indent="0" fontAlgn="base">
              <a:buNone/>
              <a:tabLst>
                <a:tab pos="533400" algn="l"/>
                <a:tab pos="1431925" algn="l"/>
              </a:tabLst>
            </a:pPr>
            <a:endParaRPr lang="fr-CA" noProof="1">
              <a:cs typeface="Calibri"/>
            </a:endParaRPr>
          </a:p>
          <a:p>
            <a:pPr fontAlgn="base"/>
            <a:r>
              <a:rPr lang="fr-CA" sz="3400" noProof="1"/>
              <a:t>Toutes les autres relations entre entités - utilisez le code « r » et un indicateur de relation dans la sous-zone $i</a:t>
            </a:r>
            <a:endParaRPr lang="fr-CA" sz="3400" noProof="1">
              <a:cs typeface="Calibri"/>
            </a:endParaRPr>
          </a:p>
          <a:p>
            <a:pPr marL="0" indent="0" fontAlgn="base">
              <a:buNone/>
              <a:tabLst>
                <a:tab pos="533400" algn="l"/>
                <a:tab pos="1341438" algn="l"/>
              </a:tabLst>
            </a:pPr>
            <a:r>
              <a:rPr lang="fr-CA" noProof="1"/>
              <a:t>	100 1_   	Atwood, Margaret, $d 1939- $t Handmaid's tale​</a:t>
            </a:r>
            <a:endParaRPr lang="fr-CA" noProof="1">
              <a:cs typeface="Calibri"/>
            </a:endParaRPr>
          </a:p>
          <a:p>
            <a:pPr marL="0" indent="0" fontAlgn="base">
              <a:buNone/>
              <a:tabLst>
                <a:tab pos="533400" algn="l"/>
              </a:tabLst>
            </a:pPr>
            <a:r>
              <a:rPr lang="fr-CA" noProof="1"/>
              <a:t>	500 1_   $w r $i Auteur : $a Atwood, Margaret, $d 1939-​</a:t>
            </a:r>
            <a:endParaRPr lang="fr-CA" noProof="1">
              <a:cs typeface="Calibri"/>
            </a:endParaRPr>
          </a:p>
          <a:p>
            <a:pPr marL="0" indent="0" fontAlgn="base">
              <a:buNone/>
              <a:tabLst>
                <a:tab pos="533400" algn="l"/>
              </a:tabLst>
            </a:pPr>
            <a:r>
              <a:rPr lang="fr-CA" noProof="1"/>
              <a:t>	500 1_   $w r $i Suite : $a Atwood, Margaret, $d 1939- $t Testaments</a:t>
            </a:r>
            <a:endParaRPr lang="fr-CA" noProof="1">
              <a:cs typeface="Calibri"/>
            </a:endParaRPr>
          </a:p>
          <a:p>
            <a:pPr marL="1972945" indent="-1972945" fontAlgn="base">
              <a:buNone/>
              <a:tabLst>
                <a:tab pos="533400" algn="l"/>
              </a:tabLst>
            </a:pPr>
            <a:r>
              <a:rPr lang="fr-CA" noProof="1"/>
              <a:t>	530 _0   $w r $i Adapté en émission de télévision (œuvre) : $a Handmaid's tale (Émission de télévision)​</a:t>
            </a:r>
            <a:endParaRPr lang="fr-CA" noProof="1">
              <a:cs typeface="Calibri"/>
            </a:endParaRPr>
          </a:p>
          <a:p>
            <a:pPr lvl="2">
              <a:tabLst>
                <a:tab pos="533400" algn="l"/>
              </a:tabLst>
            </a:pPr>
            <a:endParaRPr lang="fr-CA" sz="2400"/>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210</a:t>
            </a:fld>
            <a:endParaRPr lang="fr-CA"/>
          </a:p>
        </p:txBody>
      </p:sp>
    </p:spTree>
    <p:extLst>
      <p:ext uri="{BB962C8B-B14F-4D97-AF65-F5344CB8AC3E}">
        <p14:creationId xmlns:p14="http://schemas.microsoft.com/office/powerpoint/2010/main" val="416347549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7088"/>
          </a:xfrm>
        </p:spPr>
        <p:txBody>
          <a:bodyPr>
            <a:normAutofit/>
          </a:bodyPr>
          <a:lstStyle/>
          <a:p>
            <a:pPr algn="ctr"/>
            <a:r>
              <a:rPr lang="fr-CA" sz="4000">
                <a:latin typeface="+mn-lt"/>
              </a:rPr>
              <a:t>5XX sous-zone $w (Suppression)</a:t>
            </a:r>
          </a:p>
        </p:txBody>
      </p:sp>
      <p:sp>
        <p:nvSpPr>
          <p:cNvPr id="3" name="Espace réservé du contenu 2"/>
          <p:cNvSpPr>
            <a:spLocks noGrp="1"/>
          </p:cNvSpPr>
          <p:nvPr>
            <p:ph idx="1"/>
          </p:nvPr>
        </p:nvSpPr>
        <p:spPr>
          <a:xfrm>
            <a:off x="457200" y="1371600"/>
            <a:ext cx="11734800" cy="4805363"/>
          </a:xfrm>
        </p:spPr>
        <p:txBody>
          <a:bodyPr vert="horz" lIns="91440" tIns="45720" rIns="91440" bIns="45720" rtlCol="0" anchor="t">
            <a:normAutofit fontScale="77500" lnSpcReduction="20000"/>
          </a:bodyPr>
          <a:lstStyle/>
          <a:p>
            <a:pPr fontAlgn="base"/>
            <a:r>
              <a:rPr lang="fr-CA" sz="4100" noProof="1"/>
              <a:t>Sous-zone</a:t>
            </a:r>
            <a:r>
              <a:rPr lang="fr-CA" noProof="1"/>
              <a:t> </a:t>
            </a:r>
            <a:r>
              <a:rPr lang="fr-CA" sz="4100" noProof="1"/>
              <a:t>$w position 3​</a:t>
            </a:r>
            <a:endParaRPr lang="fr-CA" sz="4100" noProof="1">
              <a:cs typeface="Calibri"/>
            </a:endParaRPr>
          </a:p>
          <a:p>
            <a:pPr marL="0" indent="0" fontAlgn="base">
              <a:buNone/>
              <a:tabLst>
                <a:tab pos="365125" algn="l"/>
              </a:tabLst>
            </a:pPr>
            <a:r>
              <a:rPr lang="fr-CA" noProof="1"/>
              <a:t>	- Utilisé lorsque plus de deux identités bibliographiques sont liées​</a:t>
            </a:r>
            <a:endParaRPr lang="fr-CA" noProof="1">
              <a:cs typeface="Calibri"/>
            </a:endParaRPr>
          </a:p>
          <a:p>
            <a:pPr marL="0" indent="0" fontAlgn="base">
              <a:buNone/>
              <a:tabLst>
                <a:tab pos="365125" algn="l"/>
                <a:tab pos="533400" algn="l"/>
              </a:tabLst>
            </a:pPr>
            <a:r>
              <a:rPr lang="fr-CA" noProof="1"/>
              <a:t>	- Code « c » = renvoi non affiché, la zone 663 étant utilisée à la place pour expliquer la relation. Ceci a pour but de supprimer les zones 500 de l'affichage dans l'index.</a:t>
            </a:r>
            <a:endParaRPr lang="fr-CA" noProof="1">
              <a:cs typeface="Calibri"/>
            </a:endParaRPr>
          </a:p>
          <a:p>
            <a:pPr marL="0" indent="0" fontAlgn="base">
              <a:buNone/>
            </a:pPr>
            <a:r>
              <a:rPr lang="fr-CA" noProof="1"/>
              <a:t>	100 1_ Carr, John Dickson, $d 1906-1977​</a:t>
            </a:r>
            <a:endParaRPr lang="fr-CA" noProof="1">
              <a:cs typeface="Calibri"/>
            </a:endParaRPr>
          </a:p>
          <a:p>
            <a:pPr marL="0" indent="0" fontAlgn="base">
              <a:buNone/>
            </a:pPr>
            <a:r>
              <a:rPr lang="fr-CA" noProof="1"/>
              <a:t>	500 1_ $w nnnc $a Dickson, Carter, $d 1906-1977​</a:t>
            </a:r>
            <a:endParaRPr lang="fr-CA" noProof="1">
              <a:cs typeface="Calibri"/>
            </a:endParaRPr>
          </a:p>
          <a:p>
            <a:pPr marL="0" indent="0" fontAlgn="base">
              <a:buNone/>
            </a:pPr>
            <a:r>
              <a:rPr lang="fr-CA" noProof="1"/>
              <a:t>	500 1_ $w nnnc $a Dickson, Carr, $d 1906-1977​</a:t>
            </a:r>
            <a:endParaRPr lang="fr-CA" noProof="1">
              <a:cs typeface="Calibri"/>
            </a:endParaRPr>
          </a:p>
          <a:p>
            <a:pPr marL="0" indent="0" fontAlgn="base">
              <a:buNone/>
            </a:pPr>
            <a:r>
              <a:rPr lang="fr-CA" noProof="1"/>
              <a:t>	500 1_ $w nnnc $a Fairbairn, Roger, $d 1906-1977​</a:t>
            </a:r>
            <a:endParaRPr lang="fr-CA" noProof="1">
              <a:cs typeface="Calibri"/>
            </a:endParaRPr>
          </a:p>
          <a:p>
            <a:pPr marL="0" indent="0" fontAlgn="base">
              <a:buNone/>
              <a:tabLst>
                <a:tab pos="898525" algn="l"/>
                <a:tab pos="1706563" algn="l"/>
              </a:tabLst>
            </a:pPr>
            <a:r>
              <a:rPr lang="fr-CA" noProof="1"/>
              <a:t>	663  	</a:t>
            </a:r>
            <a:r>
              <a:rPr lang="fr-CA" sz="2900" noProof="1"/>
              <a:t>Pour les œuvres de cette personne écrites sous d'autres noms, chercher aussi sous :</a:t>
            </a:r>
            <a:endParaRPr lang="fr-CA" sz="2900" noProof="1">
              <a:cs typeface="Calibri"/>
            </a:endParaRPr>
          </a:p>
          <a:p>
            <a:pPr marL="0" indent="0" fontAlgn="base">
              <a:buNone/>
              <a:tabLst>
                <a:tab pos="898525" algn="l"/>
                <a:tab pos="1706563" algn="l"/>
              </a:tabLst>
            </a:pPr>
            <a:r>
              <a:rPr lang="fr-CA" sz="2900" noProof="1"/>
              <a:t>		$b Dickson, Carr, 1906-1977 $b Dickson, Carter, 1906-1977  $b Fairbairn,  Roger, 1906-		1977</a:t>
            </a:r>
            <a:endParaRPr lang="fr-CA" sz="2900" noProof="1">
              <a:cs typeface="Calibri"/>
            </a:endParaRPr>
          </a:p>
          <a:p>
            <a:pPr marL="0" indent="0" fontAlgn="base">
              <a:buNone/>
              <a:tabLst>
                <a:tab pos="898525" algn="l"/>
                <a:tab pos="1706563" algn="l"/>
              </a:tabLst>
            </a:pPr>
            <a:r>
              <a:rPr lang="fr-CA" sz="2900" noProof="1"/>
              <a:t>​</a:t>
            </a:r>
            <a:endParaRPr lang="fr-CA" sz="2900" noProof="1">
              <a:cs typeface="Calibri"/>
            </a:endParaRPr>
          </a:p>
          <a:p>
            <a:pPr fontAlgn="base"/>
            <a:r>
              <a:rPr lang="fr-CA" noProof="1"/>
              <a:t>Pour des informations complètes sur le traitement des identités bibliographiques multiples, voir « Personnes apparentées » dans le module 2.</a:t>
            </a:r>
            <a:endParaRPr lang="fr-CA" sz="2400" noProof="1">
              <a:cs typeface="Calibri"/>
            </a:endParaRP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211</a:t>
            </a:fld>
            <a:endParaRPr lang="fr-CA"/>
          </a:p>
        </p:txBody>
      </p:sp>
    </p:spTree>
    <p:extLst>
      <p:ext uri="{BB962C8B-B14F-4D97-AF65-F5344CB8AC3E}">
        <p14:creationId xmlns:p14="http://schemas.microsoft.com/office/powerpoint/2010/main" val="382541656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212</a:t>
            </a:fld>
            <a:endParaRPr lang="fr-CA"/>
          </a:p>
        </p:txBody>
      </p:sp>
      <p:sp>
        <p:nvSpPr>
          <p:cNvPr id="4" name="Rectangle 3"/>
          <p:cNvSpPr/>
          <p:nvPr/>
        </p:nvSpPr>
        <p:spPr>
          <a:xfrm>
            <a:off x="5977217" y="3244334"/>
            <a:ext cx="237566" cy="369332"/>
          </a:xfrm>
          <a:prstGeom prst="rect">
            <a:avLst/>
          </a:prstGeom>
        </p:spPr>
        <p:txBody>
          <a:bodyPr wrap="none">
            <a:spAutoFit/>
          </a:bodyPr>
          <a:lstStyle/>
          <a:p>
            <a:r>
              <a:rPr lang="fr-CA"/>
              <a:t> </a:t>
            </a:r>
          </a:p>
        </p:txBody>
      </p:sp>
      <p:sp>
        <p:nvSpPr>
          <p:cNvPr id="6" name="Rectangle 5"/>
          <p:cNvSpPr/>
          <p:nvPr/>
        </p:nvSpPr>
        <p:spPr>
          <a:xfrm>
            <a:off x="1981200" y="2286000"/>
            <a:ext cx="4233583" cy="369332"/>
          </a:xfrm>
          <a:prstGeom prst="rect">
            <a:avLst/>
          </a:prstGeom>
        </p:spPr>
        <p:txBody>
          <a:bodyPr wrap="square">
            <a:spAutoFit/>
          </a:bodyPr>
          <a:lstStyle/>
          <a:p>
            <a:r>
              <a:rPr lang="fr-CA"/>
              <a:t> </a:t>
            </a:r>
          </a:p>
        </p:txBody>
      </p:sp>
      <p:pic>
        <p:nvPicPr>
          <p:cNvPr id="7" name="Image 6"/>
          <p:cNvPicPr>
            <a:picLocks noChangeAspect="1"/>
          </p:cNvPicPr>
          <p:nvPr/>
        </p:nvPicPr>
        <p:blipFill>
          <a:blip r:embed="rId3"/>
          <a:stretch>
            <a:fillRect/>
          </a:stretch>
        </p:blipFill>
        <p:spPr>
          <a:xfrm>
            <a:off x="2115047" y="571857"/>
            <a:ext cx="7961905" cy="5714286"/>
          </a:xfrm>
          <a:prstGeom prst="rect">
            <a:avLst/>
          </a:prstGeom>
          <a:ln>
            <a:solidFill>
              <a:schemeClr val="tx1"/>
            </a:solidFill>
          </a:ln>
        </p:spPr>
      </p:pic>
    </p:spTree>
    <p:extLst>
      <p:ext uri="{BB962C8B-B14F-4D97-AF65-F5344CB8AC3E}">
        <p14:creationId xmlns:p14="http://schemas.microsoft.com/office/powerpoint/2010/main" val="247478302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213</a:t>
            </a:fld>
            <a:endParaRPr lang="fr-CA"/>
          </a:p>
        </p:txBody>
      </p:sp>
      <p:sp>
        <p:nvSpPr>
          <p:cNvPr id="4" name="Rectangle 3"/>
          <p:cNvSpPr/>
          <p:nvPr/>
        </p:nvSpPr>
        <p:spPr>
          <a:xfrm>
            <a:off x="827314" y="979714"/>
            <a:ext cx="5389873" cy="369332"/>
          </a:xfrm>
          <a:prstGeom prst="rect">
            <a:avLst/>
          </a:prstGeom>
        </p:spPr>
        <p:txBody>
          <a:bodyPr wrap="square">
            <a:spAutoFit/>
          </a:bodyPr>
          <a:lstStyle/>
          <a:p>
            <a:r>
              <a:rPr lang="fr-CA">
                <a:solidFill>
                  <a:srgbClr val="000000"/>
                </a:solidFill>
                <a:latin typeface="Times New Roman" panose="02020603050405020304" pitchFamily="18" charset="0"/>
              </a:rPr>
              <a:t> </a:t>
            </a:r>
            <a:endParaRPr lang="fr-CA"/>
          </a:p>
        </p:txBody>
      </p:sp>
      <p:sp>
        <p:nvSpPr>
          <p:cNvPr id="6" name="ZoneTexte 5"/>
          <p:cNvSpPr txBox="1"/>
          <p:nvPr/>
        </p:nvSpPr>
        <p:spPr>
          <a:xfrm>
            <a:off x="5761973" y="1589314"/>
            <a:ext cx="5929284" cy="769441"/>
          </a:xfrm>
          <a:prstGeom prst="rect">
            <a:avLst/>
          </a:prstGeom>
          <a:noFill/>
        </p:spPr>
        <p:txBody>
          <a:bodyPr wrap="square" rtlCol="0">
            <a:spAutoFit/>
          </a:bodyPr>
          <a:lstStyle/>
          <a:p>
            <a:r>
              <a:rPr lang="fr-CA" sz="4400" dirty="0"/>
              <a:t>Lignes directrices du PCC</a:t>
            </a:r>
          </a:p>
        </p:txBody>
      </p:sp>
      <p:sp>
        <p:nvSpPr>
          <p:cNvPr id="7" name="Rectangle 6"/>
          <p:cNvSpPr/>
          <p:nvPr/>
        </p:nvSpPr>
        <p:spPr>
          <a:xfrm>
            <a:off x="5595257" y="4290592"/>
            <a:ext cx="6096000" cy="646331"/>
          </a:xfrm>
          <a:prstGeom prst="rect">
            <a:avLst/>
          </a:prstGeom>
        </p:spPr>
        <p:txBody>
          <a:bodyPr>
            <a:spAutoFit/>
          </a:bodyPr>
          <a:lstStyle/>
          <a:p>
            <a:r>
              <a:rPr lang="en-US" u="sng" dirty="0">
                <a:solidFill>
                  <a:srgbClr val="0000FF"/>
                </a:solidFill>
                <a:latin typeface="Calibri" panose="020F0502020204030204" pitchFamily="34" charset="0"/>
              </a:rPr>
              <a:t>https://drive.google.com/file/d/1URStT5DgcEj52ghmYFq8oCbNXpXhvZX-/view?usp=sharing</a:t>
            </a:r>
            <a:endParaRPr lang="fr-CA" dirty="0"/>
          </a:p>
        </p:txBody>
      </p:sp>
      <p:pic>
        <p:nvPicPr>
          <p:cNvPr id="8" name="Image 7">
            <a:extLst>
              <a:ext uri="{FF2B5EF4-FFF2-40B4-BE49-F238E27FC236}">
                <a16:creationId xmlns:a16="http://schemas.microsoft.com/office/drawing/2014/main" id="{1346A5A6-4154-4F3D-875C-A1D6C05BB59C}"/>
              </a:ext>
            </a:extLst>
          </p:cNvPr>
          <p:cNvPicPr>
            <a:picLocks noChangeAspect="1"/>
          </p:cNvPicPr>
          <p:nvPr/>
        </p:nvPicPr>
        <p:blipFill>
          <a:blip r:embed="rId3"/>
          <a:stretch>
            <a:fillRect/>
          </a:stretch>
        </p:blipFill>
        <p:spPr>
          <a:xfrm>
            <a:off x="79576" y="66205"/>
            <a:ext cx="5058481" cy="6725589"/>
          </a:xfrm>
          <a:prstGeom prst="rect">
            <a:avLst/>
          </a:prstGeom>
          <a:ln>
            <a:solidFill>
              <a:schemeClr val="tx1"/>
            </a:solidFill>
          </a:ln>
        </p:spPr>
      </p:pic>
    </p:spTree>
    <p:extLst>
      <p:ext uri="{BB962C8B-B14F-4D97-AF65-F5344CB8AC3E}">
        <p14:creationId xmlns:p14="http://schemas.microsoft.com/office/powerpoint/2010/main" val="265291520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5XX : Liens aux entités en relation</a:t>
            </a:r>
          </a:p>
        </p:txBody>
      </p:sp>
      <p:sp>
        <p:nvSpPr>
          <p:cNvPr id="3" name="Content Placeholder 2"/>
          <p:cNvSpPr>
            <a:spLocks noGrp="1"/>
          </p:cNvSpPr>
          <p:nvPr>
            <p:ph idx="1"/>
          </p:nvPr>
        </p:nvSpPr>
        <p:spPr>
          <a:xfrm>
            <a:off x="2233245" y="1825625"/>
            <a:ext cx="8124093" cy="4351338"/>
          </a:xfrm>
        </p:spPr>
        <p:txBody>
          <a:bodyPr>
            <a:normAutofit lnSpcReduction="10000"/>
          </a:bodyPr>
          <a:lstStyle/>
          <a:p>
            <a:r>
              <a:rPr lang="fr-CA" sz="2400"/>
              <a:t>Le lien est créé par l’enregistrement de la forme exacte du point d’accès autorisé d’une autre entité</a:t>
            </a:r>
          </a:p>
          <a:p>
            <a:r>
              <a:rPr lang="fr-CA" sz="2400"/>
              <a:t>Une notice d’autorité pour l’autre entité </a:t>
            </a:r>
            <a:r>
              <a:rPr lang="fr-CA" sz="2400" i="1"/>
              <a:t>doit</a:t>
            </a:r>
            <a:r>
              <a:rPr lang="fr-CA" sz="2400"/>
              <a:t> exister dans Canadiana</a:t>
            </a:r>
          </a:p>
          <a:p>
            <a:r>
              <a:rPr lang="fr-CA" sz="2400"/>
              <a:t>Un lien correspondant peut exister ou ne pas exister dans l’autre notice</a:t>
            </a:r>
          </a:p>
          <a:p>
            <a:r>
              <a:rPr lang="fr-CA" sz="2400"/>
              <a:t>Parce qu’il y a plusieurs genres différents de relations possibles, l’utilisation des indicateurs de relation pour spécifier la nature de la relation est encouragée</a:t>
            </a:r>
          </a:p>
          <a:p>
            <a:r>
              <a:rPr lang="fr-CA" sz="2400"/>
              <a:t>Si la nature exacte de la relation est inconnue ou si aucun indicateur de relation n'est disponible pour la décrire, un renvoi « voir aussi » simple peut être fait (5XX sans $w ou $i)</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214</a:t>
            </a:fld>
            <a:endParaRPr lang="fr-CA"/>
          </a:p>
        </p:txBody>
      </p:sp>
    </p:spTree>
    <p:extLst>
      <p:ext uri="{BB962C8B-B14F-4D97-AF65-F5344CB8AC3E}">
        <p14:creationId xmlns:p14="http://schemas.microsoft.com/office/powerpoint/2010/main" val="336601348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5XX : Liens aux entités en relation</a:t>
            </a:r>
            <a:br>
              <a:rPr lang="fr-CA" sz="4000">
                <a:latin typeface="+mn-lt"/>
              </a:rPr>
            </a:br>
            <a:r>
              <a:rPr lang="fr-CA" sz="4000">
                <a:latin typeface="+mn-lt"/>
              </a:rPr>
              <a:t>Indicateurs de relation</a:t>
            </a:r>
          </a:p>
        </p:txBody>
      </p:sp>
      <p:sp>
        <p:nvSpPr>
          <p:cNvPr id="3" name="Content Placeholder 2"/>
          <p:cNvSpPr>
            <a:spLocks noGrp="1"/>
          </p:cNvSpPr>
          <p:nvPr>
            <p:ph idx="1"/>
          </p:nvPr>
        </p:nvSpPr>
        <p:spPr>
          <a:xfrm>
            <a:off x="1705708" y="1825625"/>
            <a:ext cx="8660423" cy="4351338"/>
          </a:xfrm>
        </p:spPr>
        <p:txBody>
          <a:bodyPr vert="horz" lIns="91440" tIns="45720" rIns="91440" bIns="45720" rtlCol="0" anchor="t">
            <a:normAutofit/>
          </a:bodyPr>
          <a:lstStyle/>
          <a:p>
            <a:r>
              <a:rPr lang="fr-CA"/>
              <a:t>Enregistrer l’indicateur dans la sous-zone $i, avant le point d’accès autorisé</a:t>
            </a:r>
          </a:p>
          <a:p>
            <a:pPr>
              <a:spcBef>
                <a:spcPts val="1800"/>
              </a:spcBef>
            </a:pPr>
            <a:r>
              <a:rPr lang="fr-CA"/>
              <a:t>Inclure la sous-zone $w r</a:t>
            </a:r>
          </a:p>
          <a:p>
            <a:pPr>
              <a:spcBef>
                <a:spcPts val="1800"/>
              </a:spcBef>
            </a:pPr>
            <a:r>
              <a:rPr lang="fr-CA"/>
              <a:t>Mettre en majuscules la première lettre de l’indicateur et le faire suivre d’une espace, deux points</a:t>
            </a:r>
          </a:p>
          <a:p>
            <a:pPr marL="0" indent="0">
              <a:spcBef>
                <a:spcPts val="1800"/>
              </a:spcBef>
              <a:buNone/>
              <a:tabLst>
                <a:tab pos="625475" algn="l"/>
                <a:tab pos="1249363" algn="l"/>
              </a:tabLst>
            </a:pPr>
            <a:r>
              <a:rPr lang="fr-CA"/>
              <a:t>	100	1_ Lewis, </a:t>
            </a:r>
            <a:r>
              <a:rPr lang="fr-CA" err="1"/>
              <a:t>Meriwether</a:t>
            </a:r>
            <a:r>
              <a:rPr lang="fr-CA"/>
              <a:t>, $d1774-1809</a:t>
            </a:r>
          </a:p>
          <a:p>
            <a:pPr marL="0" indent="0">
              <a:spcBef>
                <a:spcPts val="1800"/>
              </a:spcBef>
              <a:buNone/>
              <a:tabLst>
                <a:tab pos="625475" algn="l"/>
                <a:tab pos="1249363" algn="l"/>
                <a:tab pos="1706563" algn="l"/>
              </a:tabLst>
            </a:pPr>
            <a:r>
              <a:rPr lang="fr-CA"/>
              <a:t>	511	2_ </a:t>
            </a:r>
            <a:r>
              <a:rPr lang="fr-CA" b="1">
                <a:solidFill>
                  <a:srgbClr val="FF0000"/>
                </a:solidFill>
              </a:rPr>
              <a:t>$w r $i Collectivité : </a:t>
            </a:r>
            <a:r>
              <a:rPr lang="fr-CA"/>
              <a:t>$a Lewis and Clark 					</a:t>
            </a:r>
            <a:r>
              <a:rPr lang="fr-CA" err="1"/>
              <a:t>Expedition</a:t>
            </a:r>
            <a:r>
              <a:rPr lang="fr-CA"/>
              <a:t> $d (1804-1806)</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215</a:t>
            </a:fld>
            <a:endParaRPr lang="fr-CA"/>
          </a:p>
        </p:txBody>
      </p:sp>
    </p:spTree>
    <p:extLst>
      <p:ext uri="{BB962C8B-B14F-4D97-AF65-F5344CB8AC3E}">
        <p14:creationId xmlns:p14="http://schemas.microsoft.com/office/powerpoint/2010/main" val="284132682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5XX : Liens aux entités en relation</a:t>
            </a:r>
            <a:br>
              <a:rPr lang="fr-CA" sz="4000">
                <a:latin typeface="+mn-lt"/>
              </a:rPr>
            </a:br>
            <a:r>
              <a:rPr lang="fr-CA" sz="4000">
                <a:latin typeface="+mn-lt"/>
              </a:rPr>
              <a:t>Indicateurs de relation</a:t>
            </a:r>
          </a:p>
        </p:txBody>
      </p:sp>
      <p:sp>
        <p:nvSpPr>
          <p:cNvPr id="3" name="Content Placeholder 2"/>
          <p:cNvSpPr>
            <a:spLocks noGrp="1"/>
          </p:cNvSpPr>
          <p:nvPr>
            <p:ph idx="1"/>
          </p:nvPr>
        </p:nvSpPr>
        <p:spPr>
          <a:xfrm>
            <a:off x="1494692" y="1847850"/>
            <a:ext cx="9284677" cy="4351338"/>
          </a:xfrm>
        </p:spPr>
        <p:txBody>
          <a:bodyPr>
            <a:normAutofit/>
          </a:bodyPr>
          <a:lstStyle/>
          <a:p>
            <a:r>
              <a:rPr lang="fr-CA" sz="2000"/>
              <a:t>Les indicateurs pour les relations entre personnes/familles/collectivités et autres personnes/familles/collectivités sont tirés de l’annexe K de RDA</a:t>
            </a:r>
          </a:p>
          <a:p>
            <a:r>
              <a:rPr lang="fr-CA" sz="2000"/>
              <a:t>Les indicateurs pour les relations entre les œuvres/expressions et autres œuvres/expressions sont tirés de l’annexe J de RDA</a:t>
            </a:r>
          </a:p>
          <a:p>
            <a:r>
              <a:rPr lang="fr-CA" sz="2000"/>
              <a:t>Les indicateurs pour les relations entre les personnes/familles/collectivités et les œuvres/expressions sont tirés de l’annexe I de RDA</a:t>
            </a:r>
          </a:p>
          <a:p>
            <a:r>
              <a:rPr lang="fr-CA" sz="2000"/>
              <a:t>Les indicateurs pour les relations entre les œuvres et les sujets sont tirés de l’annexe M2.2-M2.3 de RDA </a:t>
            </a:r>
          </a:p>
          <a:p>
            <a:r>
              <a:rPr lang="fr-CA" sz="2000" b="1"/>
              <a:t>Politique du PFAN : tous les types de relations, y compris les relations de sujet, ne peuvent avoir pour objet que des entités figurant dans le fichier d’autorité Canadiana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216</a:t>
            </a:fld>
            <a:endParaRPr lang="fr-CA"/>
          </a:p>
        </p:txBody>
      </p:sp>
    </p:spTree>
    <p:extLst>
      <p:ext uri="{BB962C8B-B14F-4D97-AF65-F5344CB8AC3E}">
        <p14:creationId xmlns:p14="http://schemas.microsoft.com/office/powerpoint/2010/main" val="246473560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217</a:t>
            </a:fld>
            <a:endParaRPr lang="fr-CA"/>
          </a:p>
        </p:txBody>
      </p:sp>
      <p:pic>
        <p:nvPicPr>
          <p:cNvPr id="2" name="Image 2">
            <a:extLst>
              <a:ext uri="{FF2B5EF4-FFF2-40B4-BE49-F238E27FC236}">
                <a16:creationId xmlns:a16="http://schemas.microsoft.com/office/drawing/2014/main" id="{A3D4F8DA-796C-49A1-AFA2-A8CC54777292}"/>
              </a:ext>
            </a:extLst>
          </p:cNvPr>
          <p:cNvPicPr>
            <a:picLocks noChangeAspect="1"/>
          </p:cNvPicPr>
          <p:nvPr/>
        </p:nvPicPr>
        <p:blipFill>
          <a:blip r:embed="rId3"/>
          <a:stretch>
            <a:fillRect/>
          </a:stretch>
        </p:blipFill>
        <p:spPr>
          <a:xfrm>
            <a:off x="2146422" y="674064"/>
            <a:ext cx="7899155" cy="5509872"/>
          </a:xfrm>
          <a:prstGeom prst="rect">
            <a:avLst/>
          </a:prstGeom>
          <a:ln w="6350">
            <a:solidFill>
              <a:schemeClr val="tx1"/>
            </a:solidFill>
          </a:ln>
        </p:spPr>
      </p:pic>
    </p:spTree>
    <p:extLst>
      <p:ext uri="{BB962C8B-B14F-4D97-AF65-F5344CB8AC3E}">
        <p14:creationId xmlns:p14="http://schemas.microsoft.com/office/powerpoint/2010/main" val="76412140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218</a:t>
            </a:fld>
            <a:endParaRPr lang="fr-CA"/>
          </a:p>
        </p:txBody>
      </p:sp>
      <p:pic>
        <p:nvPicPr>
          <p:cNvPr id="2" name="Image 5">
            <a:extLst>
              <a:ext uri="{FF2B5EF4-FFF2-40B4-BE49-F238E27FC236}">
                <a16:creationId xmlns:a16="http://schemas.microsoft.com/office/drawing/2014/main" id="{947E4098-51EC-48F1-8313-F199EDA8E03A}"/>
              </a:ext>
            </a:extLst>
          </p:cNvPr>
          <p:cNvPicPr>
            <a:picLocks noChangeAspect="1"/>
          </p:cNvPicPr>
          <p:nvPr/>
        </p:nvPicPr>
        <p:blipFill>
          <a:blip r:embed="rId3"/>
          <a:stretch>
            <a:fillRect/>
          </a:stretch>
        </p:blipFill>
        <p:spPr>
          <a:xfrm>
            <a:off x="1431985" y="705708"/>
            <a:ext cx="9342407" cy="5446584"/>
          </a:xfrm>
          <a:prstGeom prst="rect">
            <a:avLst/>
          </a:prstGeom>
          <a:ln>
            <a:solidFill>
              <a:schemeClr val="tx1"/>
            </a:solidFill>
          </a:ln>
        </p:spPr>
      </p:pic>
      <p:sp>
        <p:nvSpPr>
          <p:cNvPr id="7" name="Rectangle 6">
            <a:extLst>
              <a:ext uri="{FF2B5EF4-FFF2-40B4-BE49-F238E27FC236}">
                <a16:creationId xmlns:a16="http://schemas.microsoft.com/office/drawing/2014/main" id="{62A04D3B-E561-416E-AF26-558203C5F997}"/>
              </a:ext>
            </a:extLst>
          </p:cNvPr>
          <p:cNvSpPr/>
          <p:nvPr/>
        </p:nvSpPr>
        <p:spPr>
          <a:xfrm>
            <a:off x="3223404" y="4768970"/>
            <a:ext cx="5247734" cy="503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069467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219</a:t>
            </a:fld>
            <a:endParaRPr lang="fr-CA"/>
          </a:p>
        </p:txBody>
      </p:sp>
      <p:pic>
        <p:nvPicPr>
          <p:cNvPr id="2050" name="Picture 2" descr="C:\Users\jugau22\AppData\Local\Temp\SNAGHTML2f47c7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098" y="470263"/>
            <a:ext cx="8865026" cy="5538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2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Le catalogue dessert les utilisateurs</a:t>
            </a:r>
          </a:p>
        </p:txBody>
      </p:sp>
      <p:sp>
        <p:nvSpPr>
          <p:cNvPr id="3" name="Content Placeholder 2"/>
          <p:cNvSpPr>
            <a:spLocks noGrp="1"/>
          </p:cNvSpPr>
          <p:nvPr>
            <p:ph idx="1"/>
          </p:nvPr>
        </p:nvSpPr>
        <p:spPr>
          <a:xfrm>
            <a:off x="1667435" y="2005012"/>
            <a:ext cx="9686365" cy="4351338"/>
          </a:xfrm>
        </p:spPr>
        <p:txBody>
          <a:bodyPr/>
          <a:lstStyle/>
          <a:p>
            <a:pPr marL="0" indent="0">
              <a:buNone/>
            </a:pPr>
            <a:r>
              <a:rPr lang="fr-CA"/>
              <a:t>Selon les Principes internationaux de catalogage :</a:t>
            </a:r>
          </a:p>
          <a:p>
            <a:pPr marL="0" indent="0">
              <a:buNone/>
            </a:pPr>
            <a:endParaRPr lang="fr-CA"/>
          </a:p>
          <a:p>
            <a:r>
              <a:rPr lang="fr-CA"/>
              <a:t>Les points d’accès contrôlés devraient être fournis pour les noms autorisés et les variantes de forme de noms</a:t>
            </a:r>
          </a:p>
          <a:p>
            <a:endParaRPr lang="fr-CA"/>
          </a:p>
          <a:p>
            <a:r>
              <a:rPr lang="fr-CA"/>
              <a:t>Les points d’accès contrôlés fournissent l’uniformité nécessaire au regroupement des notices bibliographiques pour des ensembles de ressources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22</a:t>
            </a:fld>
            <a:endParaRPr lang="fr-CA"/>
          </a:p>
        </p:txBody>
      </p:sp>
    </p:spTree>
    <p:extLst>
      <p:ext uri="{BB962C8B-B14F-4D97-AF65-F5344CB8AC3E}">
        <p14:creationId xmlns:p14="http://schemas.microsoft.com/office/powerpoint/2010/main" val="2933120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220</a:t>
            </a:fld>
            <a:endParaRPr lang="fr-CA"/>
          </a:p>
        </p:txBody>
      </p:sp>
      <p:pic>
        <p:nvPicPr>
          <p:cNvPr id="2" name="Image 2">
            <a:extLst>
              <a:ext uri="{FF2B5EF4-FFF2-40B4-BE49-F238E27FC236}">
                <a16:creationId xmlns:a16="http://schemas.microsoft.com/office/drawing/2014/main" id="{E962C034-8BFB-4B09-A223-9FB6DAC53C15}"/>
              </a:ext>
            </a:extLst>
          </p:cNvPr>
          <p:cNvPicPr>
            <a:picLocks noChangeAspect="1"/>
          </p:cNvPicPr>
          <p:nvPr/>
        </p:nvPicPr>
        <p:blipFill>
          <a:blip r:embed="rId3"/>
          <a:stretch>
            <a:fillRect/>
          </a:stretch>
        </p:blipFill>
        <p:spPr>
          <a:xfrm>
            <a:off x="2912853" y="497502"/>
            <a:ext cx="6682596" cy="5446052"/>
          </a:xfrm>
          <a:prstGeom prst="rect">
            <a:avLst/>
          </a:prstGeom>
          <a:ln w="6350">
            <a:solidFill>
              <a:schemeClr val="tx1"/>
            </a:solidFill>
          </a:ln>
        </p:spPr>
      </p:pic>
    </p:spTree>
    <p:extLst>
      <p:ext uri="{BB962C8B-B14F-4D97-AF65-F5344CB8AC3E}">
        <p14:creationId xmlns:p14="http://schemas.microsoft.com/office/powerpoint/2010/main" val="315711716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221</a:t>
            </a:fld>
            <a:endParaRPr lang="fr-CA"/>
          </a:p>
        </p:txBody>
      </p:sp>
      <p:pic>
        <p:nvPicPr>
          <p:cNvPr id="7" name="Image 7" descr="Une image contenant capture d’écran&#10;&#10;Description générée avec un niveau de confiance très élevé">
            <a:extLst>
              <a:ext uri="{FF2B5EF4-FFF2-40B4-BE49-F238E27FC236}">
                <a16:creationId xmlns:a16="http://schemas.microsoft.com/office/drawing/2014/main" id="{560D68EF-A230-43C3-A49B-0E8DCF429353}"/>
              </a:ext>
            </a:extLst>
          </p:cNvPr>
          <p:cNvPicPr>
            <a:picLocks noChangeAspect="1"/>
          </p:cNvPicPr>
          <p:nvPr/>
        </p:nvPicPr>
        <p:blipFill>
          <a:blip r:embed="rId3"/>
          <a:stretch>
            <a:fillRect/>
          </a:stretch>
        </p:blipFill>
        <p:spPr>
          <a:xfrm>
            <a:off x="1733910" y="1072395"/>
            <a:ext cx="8623539" cy="4770721"/>
          </a:xfrm>
          <a:prstGeom prst="rect">
            <a:avLst/>
          </a:prstGeom>
          <a:ln>
            <a:solidFill>
              <a:schemeClr val="tx1"/>
            </a:solidFill>
          </a:ln>
        </p:spPr>
      </p:pic>
      <p:sp>
        <p:nvSpPr>
          <p:cNvPr id="11" name="Rectangle 10">
            <a:extLst>
              <a:ext uri="{FF2B5EF4-FFF2-40B4-BE49-F238E27FC236}">
                <a16:creationId xmlns:a16="http://schemas.microsoft.com/office/drawing/2014/main" id="{61FDAC9E-98D6-438F-97C9-35BA64DBFE91}"/>
              </a:ext>
            </a:extLst>
          </p:cNvPr>
          <p:cNvSpPr/>
          <p:nvPr/>
        </p:nvSpPr>
        <p:spPr>
          <a:xfrm>
            <a:off x="1785669" y="4121988"/>
            <a:ext cx="8554526" cy="819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824346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222</a:t>
            </a:fld>
            <a:endParaRPr lang="fr-CA"/>
          </a:p>
        </p:txBody>
      </p:sp>
      <p:pic>
        <p:nvPicPr>
          <p:cNvPr id="4" name="Image 4">
            <a:extLst>
              <a:ext uri="{FF2B5EF4-FFF2-40B4-BE49-F238E27FC236}">
                <a16:creationId xmlns:a16="http://schemas.microsoft.com/office/drawing/2014/main" id="{C2A64C9D-E357-4B1B-98F2-B2F262545DFE}"/>
              </a:ext>
            </a:extLst>
          </p:cNvPr>
          <p:cNvPicPr>
            <a:picLocks noChangeAspect="1"/>
          </p:cNvPicPr>
          <p:nvPr/>
        </p:nvPicPr>
        <p:blipFill>
          <a:blip r:embed="rId3"/>
          <a:stretch>
            <a:fillRect/>
          </a:stretch>
        </p:blipFill>
        <p:spPr>
          <a:xfrm>
            <a:off x="1081414" y="1545090"/>
            <a:ext cx="10832924" cy="3840889"/>
          </a:xfrm>
          <a:prstGeom prst="rect">
            <a:avLst/>
          </a:prstGeom>
          <a:ln>
            <a:solidFill>
              <a:schemeClr val="tx1"/>
            </a:solidFill>
          </a:ln>
        </p:spPr>
      </p:pic>
      <p:sp>
        <p:nvSpPr>
          <p:cNvPr id="6" name="Rectangle 5">
            <a:extLst>
              <a:ext uri="{FF2B5EF4-FFF2-40B4-BE49-F238E27FC236}">
                <a16:creationId xmlns:a16="http://schemas.microsoft.com/office/drawing/2014/main" id="{7AA470E6-432D-4AAB-9C93-1D496D9A3341}"/>
              </a:ext>
            </a:extLst>
          </p:cNvPr>
          <p:cNvSpPr/>
          <p:nvPr/>
        </p:nvSpPr>
        <p:spPr>
          <a:xfrm>
            <a:off x="1077375" y="4739391"/>
            <a:ext cx="10723931" cy="525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702868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223</a:t>
            </a:fld>
            <a:endParaRPr lang="fr-CA"/>
          </a:p>
        </p:txBody>
      </p:sp>
      <p:pic>
        <p:nvPicPr>
          <p:cNvPr id="7" name="Image 7">
            <a:extLst>
              <a:ext uri="{FF2B5EF4-FFF2-40B4-BE49-F238E27FC236}">
                <a16:creationId xmlns:a16="http://schemas.microsoft.com/office/drawing/2014/main" id="{5BFB3ED6-5E43-4E4D-B75F-9E07DA3CE260}"/>
              </a:ext>
            </a:extLst>
          </p:cNvPr>
          <p:cNvPicPr>
            <a:picLocks noChangeAspect="1"/>
          </p:cNvPicPr>
          <p:nvPr/>
        </p:nvPicPr>
        <p:blipFill>
          <a:blip r:embed="rId3"/>
          <a:stretch>
            <a:fillRect/>
          </a:stretch>
        </p:blipFill>
        <p:spPr>
          <a:xfrm>
            <a:off x="1972153" y="57788"/>
            <a:ext cx="8247694" cy="6742423"/>
          </a:xfrm>
          <a:prstGeom prst="rect">
            <a:avLst/>
          </a:prstGeom>
          <a:ln w="6350">
            <a:solidFill>
              <a:schemeClr val="tx1"/>
            </a:solidFill>
          </a:ln>
        </p:spPr>
      </p:pic>
    </p:spTree>
    <p:extLst>
      <p:ext uri="{BB962C8B-B14F-4D97-AF65-F5344CB8AC3E}">
        <p14:creationId xmlns:p14="http://schemas.microsoft.com/office/powerpoint/2010/main" val="231264822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224</a:t>
            </a:fld>
            <a:endParaRPr lang="fr-CA"/>
          </a:p>
        </p:txBody>
      </p:sp>
      <p:pic>
        <p:nvPicPr>
          <p:cNvPr id="7" name="Image 7">
            <a:extLst>
              <a:ext uri="{FF2B5EF4-FFF2-40B4-BE49-F238E27FC236}">
                <a16:creationId xmlns:a16="http://schemas.microsoft.com/office/drawing/2014/main" id="{02D33B6A-31FD-4B13-A4B6-9EB91AB04136}"/>
              </a:ext>
            </a:extLst>
          </p:cNvPr>
          <p:cNvPicPr>
            <a:picLocks noGrp="1" noChangeAspect="1"/>
          </p:cNvPicPr>
          <p:nvPr>
            <p:ph idx="1"/>
          </p:nvPr>
        </p:nvPicPr>
        <p:blipFill>
          <a:blip r:embed="rId3"/>
          <a:stretch>
            <a:fillRect/>
          </a:stretch>
        </p:blipFill>
        <p:spPr>
          <a:xfrm>
            <a:off x="2723340" y="1415077"/>
            <a:ext cx="7382414" cy="3731822"/>
          </a:xfrm>
          <a:ln w="6350">
            <a:solidFill>
              <a:schemeClr val="tx1"/>
            </a:solidFill>
          </a:ln>
        </p:spPr>
      </p:pic>
    </p:spTree>
    <p:extLst>
      <p:ext uri="{BB962C8B-B14F-4D97-AF65-F5344CB8AC3E}">
        <p14:creationId xmlns:p14="http://schemas.microsoft.com/office/powerpoint/2010/main" val="145656173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1DC978-0742-4848-8316-B3F220CD28D1}"/>
              </a:ext>
            </a:extLst>
          </p:cNvPr>
          <p:cNvPicPr>
            <a:picLocks noChangeAspect="1"/>
          </p:cNvPicPr>
          <p:nvPr/>
        </p:nvPicPr>
        <p:blipFill>
          <a:blip r:embed="rId3"/>
          <a:stretch>
            <a:fillRect/>
          </a:stretch>
        </p:blipFill>
        <p:spPr>
          <a:xfrm>
            <a:off x="637003" y="524272"/>
            <a:ext cx="10822714" cy="5832078"/>
          </a:xfrm>
          <a:prstGeom prst="rect">
            <a:avLst/>
          </a:prstGeom>
        </p:spPr>
      </p:pic>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225</a:t>
            </a:fld>
            <a:endParaRPr lang="fr-CA"/>
          </a:p>
        </p:txBody>
      </p:sp>
      <p:sp>
        <p:nvSpPr>
          <p:cNvPr id="10" name="Rectangle 9">
            <a:extLst>
              <a:ext uri="{FF2B5EF4-FFF2-40B4-BE49-F238E27FC236}">
                <a16:creationId xmlns:a16="http://schemas.microsoft.com/office/drawing/2014/main" id="{08D9D7E7-A533-4430-AD79-4160CC39A908}"/>
              </a:ext>
            </a:extLst>
          </p:cNvPr>
          <p:cNvSpPr/>
          <p:nvPr/>
        </p:nvSpPr>
        <p:spPr>
          <a:xfrm>
            <a:off x="488515" y="4923615"/>
            <a:ext cx="11079008" cy="573717"/>
          </a:xfrm>
          <a:prstGeom prst="rect">
            <a:avLst/>
          </a:prstGeom>
          <a:noFill/>
          <a:ln w="28575">
            <a:solidFill>
              <a:srgbClr val="F76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cs typeface="Calibri"/>
              </a:rPr>
              <a:t>c</a:t>
            </a:r>
            <a:endParaRPr lang="fr-FR"/>
          </a:p>
        </p:txBody>
      </p:sp>
    </p:spTree>
    <p:extLst>
      <p:ext uri="{BB962C8B-B14F-4D97-AF65-F5344CB8AC3E}">
        <p14:creationId xmlns:p14="http://schemas.microsoft.com/office/powerpoint/2010/main" val="51495394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226</a:t>
            </a:fld>
            <a:endParaRPr lang="fr-CA"/>
          </a:p>
        </p:txBody>
      </p:sp>
      <p:pic>
        <p:nvPicPr>
          <p:cNvPr id="4" name="Image 4">
            <a:extLst>
              <a:ext uri="{FF2B5EF4-FFF2-40B4-BE49-F238E27FC236}">
                <a16:creationId xmlns:a16="http://schemas.microsoft.com/office/drawing/2014/main" id="{5A7EBA45-C3FC-41C2-9AE6-C5F8020E752B}"/>
              </a:ext>
            </a:extLst>
          </p:cNvPr>
          <p:cNvPicPr>
            <a:picLocks noChangeAspect="1"/>
          </p:cNvPicPr>
          <p:nvPr/>
        </p:nvPicPr>
        <p:blipFill>
          <a:blip r:embed="rId3"/>
          <a:stretch>
            <a:fillRect/>
          </a:stretch>
        </p:blipFill>
        <p:spPr>
          <a:xfrm>
            <a:off x="181155" y="1277705"/>
            <a:ext cx="11729048" cy="4259457"/>
          </a:xfrm>
          <a:prstGeom prst="rect">
            <a:avLst/>
          </a:prstGeom>
          <a:ln>
            <a:solidFill>
              <a:schemeClr val="tx1"/>
            </a:solidFill>
          </a:ln>
        </p:spPr>
      </p:pic>
      <p:sp>
        <p:nvSpPr>
          <p:cNvPr id="8" name="Rectangle 7">
            <a:extLst>
              <a:ext uri="{FF2B5EF4-FFF2-40B4-BE49-F238E27FC236}">
                <a16:creationId xmlns:a16="http://schemas.microsoft.com/office/drawing/2014/main" id="{774B1415-BCE2-4588-94DD-706C28B2E1A1}"/>
              </a:ext>
            </a:extLst>
          </p:cNvPr>
          <p:cNvSpPr/>
          <p:nvPr/>
        </p:nvSpPr>
        <p:spPr>
          <a:xfrm>
            <a:off x="365809" y="3636848"/>
            <a:ext cx="10774486" cy="636629"/>
          </a:xfrm>
          <a:prstGeom prst="rect">
            <a:avLst/>
          </a:prstGeom>
          <a:noFill/>
          <a:ln w="28575">
            <a:solidFill>
              <a:srgbClr val="F76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541003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a:xfrm>
            <a:off x="8610600" y="6457950"/>
            <a:ext cx="2743200" cy="365125"/>
          </a:xfrm>
        </p:spPr>
        <p:txBody>
          <a:bodyPr/>
          <a:lstStyle/>
          <a:p>
            <a:fld id="{5E8C26EC-9A86-48B1-86F8-394AB35039F4}" type="slidenum">
              <a:rPr lang="fr-CA" dirty="0" smtClean="0"/>
              <a:t>227</a:t>
            </a:fld>
            <a:endParaRPr lang="fr-CA"/>
          </a:p>
        </p:txBody>
      </p:sp>
      <p:pic>
        <p:nvPicPr>
          <p:cNvPr id="7" name="Image 7">
            <a:extLst>
              <a:ext uri="{FF2B5EF4-FFF2-40B4-BE49-F238E27FC236}">
                <a16:creationId xmlns:a16="http://schemas.microsoft.com/office/drawing/2014/main" id="{03A0032A-9B68-463F-9CC3-3266972E758E}"/>
              </a:ext>
            </a:extLst>
          </p:cNvPr>
          <p:cNvPicPr>
            <a:picLocks noChangeAspect="1"/>
          </p:cNvPicPr>
          <p:nvPr/>
        </p:nvPicPr>
        <p:blipFill>
          <a:blip r:embed="rId3"/>
          <a:stretch>
            <a:fillRect/>
          </a:stretch>
        </p:blipFill>
        <p:spPr>
          <a:xfrm>
            <a:off x="2356022" y="1541870"/>
            <a:ext cx="7274010" cy="3671288"/>
          </a:xfrm>
          <a:prstGeom prst="rect">
            <a:avLst/>
          </a:prstGeom>
          <a:ln w="6350">
            <a:solidFill>
              <a:schemeClr val="tx1"/>
            </a:solidFill>
          </a:ln>
        </p:spPr>
      </p:pic>
    </p:spTree>
    <p:extLst>
      <p:ext uri="{BB962C8B-B14F-4D97-AF65-F5344CB8AC3E}">
        <p14:creationId xmlns:p14="http://schemas.microsoft.com/office/powerpoint/2010/main" val="95347545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2057400" y="1825625"/>
            <a:ext cx="8396654" cy="4351338"/>
          </a:xfrm>
        </p:spPr>
        <p:txBody>
          <a:bodyPr/>
          <a:lstStyle/>
          <a:p>
            <a:r>
              <a:rPr lang="fr-CA"/>
              <a:t>667 – Note du catalogueur (RDA 5.9, 8.13)</a:t>
            </a:r>
          </a:p>
          <a:p>
            <a:pPr>
              <a:spcBef>
                <a:spcPts val="1800"/>
              </a:spcBef>
            </a:pPr>
            <a:r>
              <a:rPr lang="fr-CA"/>
              <a:t>Destinée aux catalogueurs et non au public</a:t>
            </a:r>
          </a:p>
          <a:p>
            <a:pPr>
              <a:spcBef>
                <a:spcPts val="1800"/>
              </a:spcBef>
            </a:pPr>
            <a:r>
              <a:rPr lang="fr-CA"/>
              <a:t>Texte libre, aucun format requis, bien qu’il y ait certaines phrases communes utilisées</a:t>
            </a:r>
          </a:p>
          <a:p>
            <a:pPr>
              <a:spcBef>
                <a:spcPts val="1800"/>
              </a:spcBef>
            </a:pPr>
            <a:r>
              <a:rPr lang="fr-CA"/>
              <a:t>Le </a:t>
            </a:r>
            <a:r>
              <a:rPr lang="fr-CA" i="1"/>
              <a:t>Guide des autorités de noms </a:t>
            </a:r>
            <a:r>
              <a:rPr lang="fr-CA"/>
              <a:t>présente des exemples représentatifs</a:t>
            </a:r>
            <a:endParaRPr lang="fr-CA" i="1"/>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228</a:t>
            </a:fld>
            <a:endParaRPr lang="fr-CA"/>
          </a:p>
        </p:txBody>
      </p:sp>
    </p:spTree>
    <p:extLst>
      <p:ext uri="{BB962C8B-B14F-4D97-AF65-F5344CB8AC3E}">
        <p14:creationId xmlns:p14="http://schemas.microsoft.com/office/powerpoint/2010/main" val="32959812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229</a:t>
            </a:fld>
            <a:endParaRPr lang="fr-CA"/>
          </a:p>
        </p:txBody>
      </p:sp>
      <p:pic>
        <p:nvPicPr>
          <p:cNvPr id="3" name="Image 5">
            <a:extLst>
              <a:ext uri="{FF2B5EF4-FFF2-40B4-BE49-F238E27FC236}">
                <a16:creationId xmlns:a16="http://schemas.microsoft.com/office/drawing/2014/main" id="{BBC33AAC-040B-43BB-AD44-A37EA5F950EB}"/>
              </a:ext>
            </a:extLst>
          </p:cNvPr>
          <p:cNvPicPr>
            <a:picLocks noChangeAspect="1"/>
          </p:cNvPicPr>
          <p:nvPr/>
        </p:nvPicPr>
        <p:blipFill>
          <a:blip r:embed="rId3"/>
          <a:stretch>
            <a:fillRect/>
          </a:stretch>
        </p:blipFill>
        <p:spPr>
          <a:xfrm>
            <a:off x="4034481" y="113108"/>
            <a:ext cx="4689389" cy="6189001"/>
          </a:xfrm>
          <a:prstGeom prst="rect">
            <a:avLst/>
          </a:prstGeom>
        </p:spPr>
      </p:pic>
    </p:spTree>
    <p:extLst>
      <p:ext uri="{BB962C8B-B14F-4D97-AF65-F5344CB8AC3E}">
        <p14:creationId xmlns:p14="http://schemas.microsoft.com/office/powerpoint/2010/main" val="298641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Notices d’autorité de noms et fichier d’autorité de noms </a:t>
            </a:r>
          </a:p>
        </p:txBody>
      </p:sp>
      <p:sp>
        <p:nvSpPr>
          <p:cNvPr id="3" name="Content Placeholder 2"/>
          <p:cNvSpPr>
            <a:spLocks noGrp="1"/>
          </p:cNvSpPr>
          <p:nvPr>
            <p:ph idx="1"/>
          </p:nvPr>
        </p:nvSpPr>
        <p:spPr>
          <a:xfrm>
            <a:off x="961464" y="2071968"/>
            <a:ext cx="10269071" cy="4351338"/>
          </a:xfrm>
        </p:spPr>
        <p:txBody>
          <a:bodyPr/>
          <a:lstStyle/>
          <a:p>
            <a:r>
              <a:rPr lang="fr-CA"/>
              <a:t>La notice d’autorité de nom affiche le point d’accès autorisé et les variantes de point d’accès, et décrit l’entité à l’aide des éléments de RDA</a:t>
            </a:r>
          </a:p>
          <a:p>
            <a:r>
              <a:rPr lang="fr-CA"/>
              <a:t>Le fichier d’autorité Canadiana comprend toutes les notices d’autorité de noms</a:t>
            </a:r>
          </a:p>
          <a:p>
            <a:r>
              <a:rPr lang="fr-CA"/>
              <a:t>Les bibliothèques choisissent les niveaux de contrôle d’autorité</a:t>
            </a:r>
          </a:p>
          <a:p>
            <a:r>
              <a:rPr lang="fr-CA"/>
              <a:t>L’introduction du </a:t>
            </a:r>
            <a:r>
              <a:rPr lang="fr-CA" i="1"/>
              <a:t>Guide des autorités de noms </a:t>
            </a:r>
            <a:r>
              <a:rPr lang="fr-CA"/>
              <a:t>décrit les politiques du PFAN lorsqu’il faut créer une notice d’autorité de nom</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23</a:t>
            </a:fld>
            <a:endParaRPr lang="fr-CA"/>
          </a:p>
        </p:txBody>
      </p:sp>
    </p:spTree>
    <p:extLst>
      <p:ext uri="{BB962C8B-B14F-4D97-AF65-F5344CB8AC3E}">
        <p14:creationId xmlns:p14="http://schemas.microsoft.com/office/powerpoint/2010/main" val="11322483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230</a:t>
            </a:fld>
            <a:endParaRPr lang="fr-CA"/>
          </a:p>
        </p:txBody>
      </p:sp>
      <p:pic>
        <p:nvPicPr>
          <p:cNvPr id="5" name="Image 6">
            <a:extLst>
              <a:ext uri="{FF2B5EF4-FFF2-40B4-BE49-F238E27FC236}">
                <a16:creationId xmlns:a16="http://schemas.microsoft.com/office/drawing/2014/main" id="{E6CFA39C-032E-4988-8B80-8C7E0A9EB3C6}"/>
              </a:ext>
            </a:extLst>
          </p:cNvPr>
          <p:cNvPicPr>
            <a:picLocks noChangeAspect="1"/>
          </p:cNvPicPr>
          <p:nvPr/>
        </p:nvPicPr>
        <p:blipFill>
          <a:blip r:embed="rId3"/>
          <a:stretch>
            <a:fillRect/>
          </a:stretch>
        </p:blipFill>
        <p:spPr>
          <a:xfrm>
            <a:off x="1581150" y="146273"/>
            <a:ext cx="8582025" cy="6651178"/>
          </a:xfrm>
          <a:prstGeom prst="rect">
            <a:avLst/>
          </a:prstGeom>
          <a:ln>
            <a:solidFill>
              <a:schemeClr val="tx1"/>
            </a:solidFill>
          </a:ln>
        </p:spPr>
      </p:pic>
      <p:sp>
        <p:nvSpPr>
          <p:cNvPr id="8" name="Rectangle 7">
            <a:extLst>
              <a:ext uri="{FF2B5EF4-FFF2-40B4-BE49-F238E27FC236}">
                <a16:creationId xmlns:a16="http://schemas.microsoft.com/office/drawing/2014/main" id="{EA0A43A4-647C-4522-A108-D1C2AA528A14}"/>
              </a:ext>
            </a:extLst>
          </p:cNvPr>
          <p:cNvSpPr/>
          <p:nvPr/>
        </p:nvSpPr>
        <p:spPr>
          <a:xfrm>
            <a:off x="1653776" y="4868990"/>
            <a:ext cx="8473742" cy="453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642658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231</a:t>
            </a:fld>
            <a:endParaRPr lang="fr-CA"/>
          </a:p>
        </p:txBody>
      </p:sp>
      <p:pic>
        <p:nvPicPr>
          <p:cNvPr id="5" name="Image 4">
            <a:extLst>
              <a:ext uri="{FF2B5EF4-FFF2-40B4-BE49-F238E27FC236}">
                <a16:creationId xmlns:a16="http://schemas.microsoft.com/office/drawing/2014/main" id="{3B3064EF-4D5F-4518-800E-CAF18423DEDB}"/>
              </a:ext>
            </a:extLst>
          </p:cNvPr>
          <p:cNvPicPr>
            <a:picLocks noChangeAspect="1"/>
          </p:cNvPicPr>
          <p:nvPr/>
        </p:nvPicPr>
        <p:blipFill>
          <a:blip r:embed="rId3"/>
          <a:stretch>
            <a:fillRect/>
          </a:stretch>
        </p:blipFill>
        <p:spPr>
          <a:xfrm>
            <a:off x="1289029" y="966714"/>
            <a:ext cx="9613941" cy="4924572"/>
          </a:xfrm>
          <a:prstGeom prst="rect">
            <a:avLst/>
          </a:prstGeom>
          <a:ln>
            <a:solidFill>
              <a:schemeClr val="tx1"/>
            </a:solidFill>
          </a:ln>
        </p:spPr>
      </p:pic>
    </p:spTree>
    <p:extLst>
      <p:ext uri="{BB962C8B-B14F-4D97-AF65-F5344CB8AC3E}">
        <p14:creationId xmlns:p14="http://schemas.microsoft.com/office/powerpoint/2010/main" val="383796074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1802423" y="1825625"/>
            <a:ext cx="8818686" cy="4351338"/>
          </a:xfrm>
        </p:spPr>
        <p:txBody>
          <a:bodyPr>
            <a:normAutofit/>
          </a:bodyPr>
          <a:lstStyle/>
          <a:p>
            <a:r>
              <a:rPr lang="fr-CA"/>
              <a:t>670 – Source consultée (RDA 5.8, 8.12)</a:t>
            </a:r>
          </a:p>
          <a:p>
            <a:r>
              <a:rPr lang="fr-CA"/>
              <a:t>Comporte les sources d’information utilisées pour enregistrer d’autres éléments dans la description</a:t>
            </a:r>
          </a:p>
          <a:p>
            <a:r>
              <a:rPr lang="fr-CA"/>
              <a:t>Utiliser une zone 670 par source</a:t>
            </a:r>
          </a:p>
          <a:p>
            <a:r>
              <a:rPr lang="fr-CA"/>
              <a:t>Dans la pratique du PFAN, la première est en général la ressource cataloguée lors de la création de la notice d’autorité</a:t>
            </a:r>
          </a:p>
          <a:p>
            <a:r>
              <a:rPr lang="fr-CA"/>
              <a:t>Format suggéré :</a:t>
            </a:r>
          </a:p>
          <a:p>
            <a:pPr marL="0" indent="0">
              <a:buNone/>
            </a:pPr>
            <a:r>
              <a:rPr lang="fr-CA" sz="2000"/>
              <a:t>	670  Titre propre, date : $b emplacement dans la source (données </a:t>
            </a:r>
          </a:p>
          <a:p>
            <a:pPr marL="0" indent="0">
              <a:spcBef>
                <a:spcPts val="0"/>
              </a:spcBef>
              <a:buNone/>
            </a:pPr>
            <a:r>
              <a:rPr lang="fr-CA" sz="2000"/>
              <a:t>	trouvées)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232</a:t>
            </a:fld>
            <a:endParaRPr lang="fr-CA"/>
          </a:p>
        </p:txBody>
      </p:sp>
    </p:spTree>
    <p:extLst>
      <p:ext uri="{BB962C8B-B14F-4D97-AF65-F5344CB8AC3E}">
        <p14:creationId xmlns:p14="http://schemas.microsoft.com/office/powerpoint/2010/main" val="282474551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6XX : Notes</a:t>
            </a:r>
          </a:p>
        </p:txBody>
      </p:sp>
      <p:sp>
        <p:nvSpPr>
          <p:cNvPr id="3" name="Espace réservé du contenu 2"/>
          <p:cNvSpPr>
            <a:spLocks noGrp="1"/>
          </p:cNvSpPr>
          <p:nvPr>
            <p:ph idx="1"/>
          </p:nvPr>
        </p:nvSpPr>
        <p:spPr>
          <a:xfrm>
            <a:off x="838200" y="1825624"/>
            <a:ext cx="10515600" cy="4666615"/>
          </a:xfrm>
        </p:spPr>
        <p:txBody>
          <a:bodyPr vert="horz" lIns="91440" tIns="45720" rIns="91440" bIns="45720" rtlCol="0" anchor="t">
            <a:normAutofit fontScale="85000" lnSpcReduction="10000"/>
          </a:bodyPr>
          <a:lstStyle/>
          <a:p>
            <a:r>
              <a:rPr lang="fr-CA"/>
              <a:t>Pour les sources en ligne, on peut utiliser la sous-zone $u pour établir un lien avec la ressource citée si celle-ci contient des informations importantes qui ne peuvent être citées de manière succincte dans la notice</a:t>
            </a:r>
          </a:p>
          <a:p>
            <a:r>
              <a:rPr lang="fr-CA"/>
              <a:t>Ne se substitue pas à l'obligation de citer les données pertinentes en $a et $b des 670 nécessaires pour justifier les 1XX ou 4XX</a:t>
            </a:r>
          </a:p>
          <a:p>
            <a:pPr marL="0" indent="0" fontAlgn="base">
              <a:buNone/>
            </a:pPr>
            <a:endParaRPr lang="fr-CA"/>
          </a:p>
          <a:p>
            <a:pPr marL="0" indent="0" fontAlgn="base">
              <a:buNone/>
              <a:tabLst>
                <a:tab pos="169863" algn="l"/>
                <a:tab pos="898525" algn="l"/>
              </a:tabLst>
            </a:pPr>
            <a:r>
              <a:rPr lang="fr-CA"/>
              <a:t>	6</a:t>
            </a:r>
            <a:r>
              <a:rPr lang="fr-CA" noProof="1"/>
              <a:t>70	Site Web de Heather Hiestand, consulté le 13 juin 2018 : $b homepage 				(Heather​ Hiestand) about (née en Illinois; sa famille a migré vers 					l’Ouest avant qu’elle ne commence l’école; depuis elle considère l’État 				de Washington comme son lieu de résidence, sauf pour les quelques 				années qu’elle a passées en Californie; a écrit des romans policiers et 				du fantastique historique;​ autrice de plusieurs romans, novellas et 				nouvelles; écrit également sous les pseudonymes Heather Redmond et 				Anh Leod) $uhttp://heatherhiestand.com/about-heather/​</a:t>
            </a:r>
            <a:endParaRPr lang="fr-CA" noProof="1">
              <a:cs typeface="Calibri"/>
            </a:endParaRPr>
          </a:p>
          <a:p>
            <a:pPr marL="0" indent="0">
              <a:buNone/>
              <a:tabLst>
                <a:tab pos="169863" algn="l"/>
                <a:tab pos="893763" algn="l"/>
              </a:tabLst>
            </a:pPr>
            <a:endParaRPr lang="fr-CA"/>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233</a:t>
            </a:fld>
            <a:endParaRPr lang="fr-CA"/>
          </a:p>
        </p:txBody>
      </p:sp>
    </p:spTree>
    <p:extLst>
      <p:ext uri="{BB962C8B-B14F-4D97-AF65-F5344CB8AC3E}">
        <p14:creationId xmlns:p14="http://schemas.microsoft.com/office/powerpoint/2010/main" val="97194134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C0D750A-F376-46EF-9989-32D9746308E2}"/>
              </a:ext>
            </a:extLst>
          </p:cNvPr>
          <p:cNvSpPr>
            <a:spLocks noGrp="1"/>
          </p:cNvSpPr>
          <p:nvPr>
            <p:ph type="ftr" sz="quarter" idx="11"/>
          </p:nvPr>
        </p:nvSpPr>
        <p:spPr/>
        <p:txBody>
          <a:bodyPr/>
          <a:lstStyle/>
          <a:p>
            <a:r>
              <a:rPr lang="fr-CA"/>
              <a:t>Module 1 : Fondements</a:t>
            </a:r>
          </a:p>
        </p:txBody>
      </p:sp>
      <p:sp>
        <p:nvSpPr>
          <p:cNvPr id="5" name="Espace réservé du numéro de diapositive 4">
            <a:extLst>
              <a:ext uri="{FF2B5EF4-FFF2-40B4-BE49-F238E27FC236}">
                <a16:creationId xmlns:a16="http://schemas.microsoft.com/office/drawing/2014/main" id="{75D501FB-A147-4853-BAD1-F81EFD3BB90B}"/>
              </a:ext>
            </a:extLst>
          </p:cNvPr>
          <p:cNvSpPr>
            <a:spLocks noGrp="1"/>
          </p:cNvSpPr>
          <p:nvPr>
            <p:ph type="sldNum" sz="quarter" idx="12"/>
          </p:nvPr>
        </p:nvSpPr>
        <p:spPr/>
        <p:txBody>
          <a:bodyPr/>
          <a:lstStyle/>
          <a:p>
            <a:fld id="{5E8C26EC-9A86-48B1-86F8-394AB35039F4}" type="slidenum">
              <a:rPr lang="fr-CA" smtClean="0"/>
              <a:t>234</a:t>
            </a:fld>
            <a:endParaRPr lang="fr-CA"/>
          </a:p>
        </p:txBody>
      </p:sp>
      <p:pic>
        <p:nvPicPr>
          <p:cNvPr id="2" name="Image 2">
            <a:extLst>
              <a:ext uri="{FF2B5EF4-FFF2-40B4-BE49-F238E27FC236}">
                <a16:creationId xmlns:a16="http://schemas.microsoft.com/office/drawing/2014/main" id="{00AC0D2C-1347-439C-924D-F11C8D50A081}"/>
              </a:ext>
            </a:extLst>
          </p:cNvPr>
          <p:cNvPicPr>
            <a:picLocks noChangeAspect="1"/>
          </p:cNvPicPr>
          <p:nvPr/>
        </p:nvPicPr>
        <p:blipFill>
          <a:blip r:embed="rId2"/>
          <a:stretch>
            <a:fillRect/>
          </a:stretch>
        </p:blipFill>
        <p:spPr>
          <a:xfrm>
            <a:off x="350326" y="63591"/>
            <a:ext cx="11479864" cy="6727479"/>
          </a:xfrm>
          <a:prstGeom prst="rect">
            <a:avLst/>
          </a:prstGeom>
          <a:ln>
            <a:solidFill>
              <a:schemeClr val="tx1"/>
            </a:solidFill>
          </a:ln>
        </p:spPr>
      </p:pic>
    </p:spTree>
    <p:extLst>
      <p:ext uri="{BB962C8B-B14F-4D97-AF65-F5344CB8AC3E}">
        <p14:creationId xmlns:p14="http://schemas.microsoft.com/office/powerpoint/2010/main" val="200715277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235</a:t>
            </a:fld>
            <a:endParaRPr lang="fr-CA"/>
          </a:p>
        </p:txBody>
      </p:sp>
      <p:pic>
        <p:nvPicPr>
          <p:cNvPr id="2" name="Image 1">
            <a:extLst>
              <a:ext uri="{FF2B5EF4-FFF2-40B4-BE49-F238E27FC236}">
                <a16:creationId xmlns:a16="http://schemas.microsoft.com/office/drawing/2014/main" id="{9AA919E6-049A-40E2-BB04-AB1E35048586}"/>
              </a:ext>
            </a:extLst>
          </p:cNvPr>
          <p:cNvPicPr>
            <a:picLocks noChangeAspect="1"/>
          </p:cNvPicPr>
          <p:nvPr/>
        </p:nvPicPr>
        <p:blipFill>
          <a:blip r:embed="rId3"/>
          <a:stretch>
            <a:fillRect/>
          </a:stretch>
        </p:blipFill>
        <p:spPr>
          <a:xfrm>
            <a:off x="1029743" y="405755"/>
            <a:ext cx="10132513" cy="6046489"/>
          </a:xfrm>
          <a:prstGeom prst="rect">
            <a:avLst/>
          </a:prstGeom>
          <a:ln>
            <a:solidFill>
              <a:schemeClr val="tx1"/>
            </a:solidFill>
          </a:ln>
        </p:spPr>
      </p:pic>
      <p:sp>
        <p:nvSpPr>
          <p:cNvPr id="6" name="Rectangle 5">
            <a:extLst>
              <a:ext uri="{FF2B5EF4-FFF2-40B4-BE49-F238E27FC236}">
                <a16:creationId xmlns:a16="http://schemas.microsoft.com/office/drawing/2014/main" id="{53993742-6CA6-4B60-BC37-AA9EE7828746}"/>
              </a:ext>
            </a:extLst>
          </p:cNvPr>
          <p:cNvSpPr/>
          <p:nvPr/>
        </p:nvSpPr>
        <p:spPr>
          <a:xfrm>
            <a:off x="1029743" y="4847573"/>
            <a:ext cx="10132513" cy="1604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32072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1679331" y="1825625"/>
            <a:ext cx="9470890" cy="4351338"/>
          </a:xfrm>
        </p:spPr>
        <p:txBody>
          <a:bodyPr vert="horz" lIns="91440" tIns="45720" rIns="91440" bIns="45720" rtlCol="0" anchor="t">
            <a:normAutofit/>
          </a:bodyPr>
          <a:lstStyle/>
          <a:p>
            <a:r>
              <a:rPr lang="fr-CA" sz="2400"/>
              <a:t>La zone 046 ou la zone 3XX, sous-zones $v et $u, peuvent être utilisées comme alternative pour enregistrer une source consultée. Cependant :</a:t>
            </a:r>
          </a:p>
          <a:p>
            <a:pPr lvl="1">
              <a:spcBef>
                <a:spcPts val="1200"/>
              </a:spcBef>
            </a:pPr>
            <a:r>
              <a:rPr lang="fr-CA" sz="2000"/>
              <a:t>Dans la pratique du PFAN, l’information utilisée pour créer le point d’accès autorisé (1XX) ou les variantes de point d’accès (4XX) doit être enregistrée dans la/les zones 670</a:t>
            </a:r>
          </a:p>
          <a:p>
            <a:pPr lvl="1">
              <a:spcBef>
                <a:spcPts val="1200"/>
              </a:spcBef>
            </a:pPr>
            <a:r>
              <a:rPr lang="fr-CA" sz="2000" noProof="1"/>
              <a:t>$v peut être utilisée seule; $u doit toujours être précédée de $v</a:t>
            </a:r>
            <a:endParaRPr lang="fr-CA" sz="2000" noProof="1">
              <a:cs typeface="Calibri"/>
            </a:endParaRPr>
          </a:p>
          <a:p>
            <a:pPr marL="457200" lvl="1" indent="0">
              <a:buNone/>
            </a:pPr>
            <a:endParaRPr lang="fr-CA" sz="2000" noProof="1">
              <a:cs typeface="Calibri"/>
            </a:endParaRPr>
          </a:p>
          <a:p>
            <a:pPr marL="742950" lvl="2" indent="-342900">
              <a:buNone/>
            </a:pPr>
            <a:r>
              <a:rPr lang="fr-CA" noProof="1"/>
              <a:t>100 1_   Antonelli, Lou, $d 1957-</a:t>
            </a:r>
            <a:endParaRPr lang="fr-CA" noProof="1">
              <a:cs typeface="Calibri"/>
            </a:endParaRPr>
          </a:p>
          <a:p>
            <a:pPr marL="857250" lvl="2" indent="-457200">
              <a:buAutoNum type="arabicPlain" startAt="370"/>
              <a:tabLst>
                <a:tab pos="1254125" algn="l"/>
              </a:tabLst>
            </a:pPr>
            <a:r>
              <a:rPr lang="fr-CA" noProof="1"/>
              <a:t>       Medford (Mass.) $e Mount Pleasant (Tex.) $2 lacnaf $v Site Web de l’auteur,  </a:t>
            </a:r>
            <a:r>
              <a:rPr lang="fr-CA" sz="2000" noProof="1"/>
              <a:t> 	consulté le 19 mars 2015 $uhttp://www.louantonelli.blogspot.com/</a:t>
            </a:r>
            <a:endParaRPr lang="fr-CA" sz="2000" noProof="1">
              <a:cs typeface="Calibri"/>
            </a:endParaRPr>
          </a:p>
          <a:p>
            <a:pPr marL="457200" lvl="1" indent="0">
              <a:buNone/>
            </a:pPr>
            <a:endParaRPr lang="fr-CA" sz="2000"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236</a:t>
            </a:fld>
            <a:endParaRPr lang="fr-CA"/>
          </a:p>
        </p:txBody>
      </p:sp>
    </p:spTree>
    <p:extLst>
      <p:ext uri="{BB962C8B-B14F-4D97-AF65-F5344CB8AC3E}">
        <p14:creationId xmlns:p14="http://schemas.microsoft.com/office/powerpoint/2010/main" val="269116570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1969476" y="1825625"/>
            <a:ext cx="8563709" cy="4351338"/>
          </a:xfrm>
        </p:spPr>
        <p:txBody>
          <a:bodyPr>
            <a:normAutofit fontScale="92500" lnSpcReduction="10000"/>
          </a:bodyPr>
          <a:lstStyle/>
          <a:p>
            <a:r>
              <a:rPr lang="fr-CA"/>
              <a:t>675 – Source des données non trouvée</a:t>
            </a:r>
          </a:p>
          <a:p>
            <a:pPr marL="900113" indent="-900113">
              <a:buNone/>
              <a:tabLst>
                <a:tab pos="361950" algn="l"/>
                <a:tab pos="893763" algn="l"/>
              </a:tabLst>
            </a:pPr>
            <a:r>
              <a:rPr lang="fr-CA" sz="2400"/>
              <a:t>      –  	Une citation d’une source consultée dans laquelle aucune            	information ne se trouve liée </a:t>
            </a:r>
            <a:r>
              <a:rPr lang="fr-CA" sz="2400" i="1"/>
              <a:t>en aucune manière </a:t>
            </a:r>
            <a:r>
              <a:rPr lang="fr-CA" sz="2400"/>
              <a:t>à l’entité            	représentée par la notice d’autorité </a:t>
            </a:r>
            <a:r>
              <a:rPr lang="fr-CA" sz="2400" i="1"/>
              <a:t>ou aux entités en relation</a:t>
            </a:r>
          </a:p>
          <a:p>
            <a:pPr marL="900113" indent="-900113">
              <a:spcBef>
                <a:spcPts val="0"/>
              </a:spcBef>
              <a:buNone/>
            </a:pPr>
            <a:endParaRPr lang="fr-CA" sz="2400" i="1"/>
          </a:p>
          <a:p>
            <a:pPr marL="900113" indent="-900113">
              <a:spcBef>
                <a:spcPts val="0"/>
              </a:spcBef>
              <a:buNone/>
              <a:tabLst>
                <a:tab pos="361950" algn="l"/>
                <a:tab pos="893763" algn="l"/>
              </a:tabLst>
            </a:pPr>
            <a:r>
              <a:rPr lang="fr-CA" sz="2400"/>
              <a:t>	 – 	Toujours citer la ressource en cours de catalogage si elle ne 		fournit aucune information relative à l'entité lors de la création 		de la notice d'autorité </a:t>
            </a:r>
          </a:p>
          <a:p>
            <a:pPr marL="0" indent="0">
              <a:spcBef>
                <a:spcPts val="0"/>
              </a:spcBef>
              <a:buNone/>
            </a:pPr>
            <a:r>
              <a:rPr lang="fr-CA" sz="2400" i="1"/>
              <a:t> </a:t>
            </a:r>
          </a:p>
          <a:p>
            <a:pPr marL="0" indent="0">
              <a:spcBef>
                <a:spcPts val="0"/>
              </a:spcBef>
              <a:buNone/>
            </a:pPr>
            <a:r>
              <a:rPr lang="fr-CA" sz="2400"/>
              <a:t>     </a:t>
            </a:r>
          </a:p>
          <a:p>
            <a:pPr marL="0" indent="0">
              <a:spcBef>
                <a:spcPts val="0"/>
              </a:spcBef>
              <a:buNone/>
            </a:pPr>
            <a:r>
              <a:rPr lang="fr-CA" sz="2400"/>
              <a:t>      –  	Utiliser avec discrétion – il n’est pas nécessaire de citer toutes</a:t>
            </a:r>
          </a:p>
          <a:p>
            <a:pPr marL="900113" indent="-900113">
              <a:spcBef>
                <a:spcPts val="0"/>
              </a:spcBef>
              <a:buNone/>
            </a:pPr>
            <a:r>
              <a:rPr lang="fr-CA" sz="2400"/>
              <a:t>         	les sources que vous avez cherchées. Gagner du temps pour les autres en citant les sources que 	vous pensez que d’autres catalogueurs pourraient tenter de chercher</a:t>
            </a: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237</a:t>
            </a:fld>
            <a:endParaRPr lang="fr-CA"/>
          </a:p>
        </p:txBody>
      </p:sp>
    </p:spTree>
    <p:extLst>
      <p:ext uri="{BB962C8B-B14F-4D97-AF65-F5344CB8AC3E}">
        <p14:creationId xmlns:p14="http://schemas.microsoft.com/office/powerpoint/2010/main" val="334867629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1855176" y="1825625"/>
            <a:ext cx="8352693" cy="4351338"/>
          </a:xfrm>
        </p:spPr>
        <p:txBody>
          <a:bodyPr vert="horz" lIns="91440" tIns="45720" rIns="91440" bIns="45720" rtlCol="0" anchor="t">
            <a:normAutofit/>
          </a:bodyPr>
          <a:lstStyle/>
          <a:p>
            <a:r>
              <a:rPr lang="fr-CA"/>
              <a:t>675 – Source des données non trouvée</a:t>
            </a:r>
          </a:p>
          <a:p>
            <a:pPr marL="0" indent="0">
              <a:buNone/>
            </a:pPr>
            <a:r>
              <a:rPr lang="fr-CA" sz="2400"/>
              <a:t>      –  Non répétable</a:t>
            </a:r>
          </a:p>
          <a:p>
            <a:pPr marL="0" indent="0">
              <a:buNone/>
            </a:pPr>
            <a:r>
              <a:rPr lang="fr-CA" sz="2400"/>
              <a:t>      –  Seulement la sous-zone $a disponible</a:t>
            </a:r>
          </a:p>
          <a:p>
            <a:pPr marL="0" indent="0">
              <a:buNone/>
            </a:pPr>
            <a:r>
              <a:rPr lang="fr-CA" sz="2400"/>
              <a:t>      –  Répéter la sous-zone $a pour chaque source</a:t>
            </a:r>
          </a:p>
          <a:p>
            <a:pPr marL="0" indent="0">
              <a:buNone/>
            </a:pPr>
            <a:r>
              <a:rPr lang="fr-CA" sz="2400"/>
              <a:t>      –  Séparer chaque sous-zone $a par un point-virgule  </a:t>
            </a:r>
          </a:p>
          <a:p>
            <a:pPr marL="0" indent="0">
              <a:buNone/>
            </a:pPr>
            <a:endParaRPr lang="fr-CA" sz="2400"/>
          </a:p>
          <a:p>
            <a:pPr marL="0" indent="0">
              <a:buNone/>
            </a:pPr>
            <a:r>
              <a:rPr lang="fr-CA" sz="2400"/>
              <a:t>      675       $a GNIS, 2 février 2013; $a The Columbia </a:t>
            </a:r>
            <a:r>
              <a:rPr lang="fr-CA" sz="2400" noProof="1"/>
              <a:t>gazetteer</a:t>
            </a:r>
            <a:endParaRPr lang="fr-CA" sz="2400" noProof="1">
              <a:cs typeface="Calibri"/>
            </a:endParaRPr>
          </a:p>
          <a:p>
            <a:pPr marL="0" indent="0">
              <a:spcBef>
                <a:spcPts val="0"/>
              </a:spcBef>
              <a:buNone/>
              <a:tabLst>
                <a:tab pos="1701800" algn="l"/>
              </a:tabLst>
            </a:pPr>
            <a:r>
              <a:rPr lang="fr-CA" sz="2400"/>
              <a:t>     	of the world, 1998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238</a:t>
            </a:fld>
            <a:endParaRPr lang="fr-CA"/>
          </a:p>
        </p:txBody>
      </p:sp>
    </p:spTree>
    <p:extLst>
      <p:ext uri="{BB962C8B-B14F-4D97-AF65-F5344CB8AC3E}">
        <p14:creationId xmlns:p14="http://schemas.microsoft.com/office/powerpoint/2010/main" val="192542952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239</a:t>
            </a:fld>
            <a:endParaRPr lang="fr-CA"/>
          </a:p>
        </p:txBody>
      </p:sp>
      <p:pic>
        <p:nvPicPr>
          <p:cNvPr id="3" name="Image 5">
            <a:extLst>
              <a:ext uri="{FF2B5EF4-FFF2-40B4-BE49-F238E27FC236}">
                <a16:creationId xmlns:a16="http://schemas.microsoft.com/office/drawing/2014/main" id="{39891AE8-2D90-4F0E-9D80-28C966CF5FD4}"/>
              </a:ext>
            </a:extLst>
          </p:cNvPr>
          <p:cNvPicPr>
            <a:picLocks noChangeAspect="1"/>
          </p:cNvPicPr>
          <p:nvPr/>
        </p:nvPicPr>
        <p:blipFill>
          <a:blip r:embed="rId3"/>
          <a:stretch>
            <a:fillRect/>
          </a:stretch>
        </p:blipFill>
        <p:spPr>
          <a:xfrm>
            <a:off x="1598468" y="1219243"/>
            <a:ext cx="9211541" cy="3796061"/>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60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Jugement du catalogueur</a:t>
            </a:r>
          </a:p>
        </p:txBody>
      </p:sp>
      <p:sp>
        <p:nvSpPr>
          <p:cNvPr id="3" name="Content Placeholder 2"/>
          <p:cNvSpPr>
            <a:spLocks noGrp="1"/>
          </p:cNvSpPr>
          <p:nvPr>
            <p:ph idx="1"/>
          </p:nvPr>
        </p:nvSpPr>
        <p:spPr>
          <a:xfrm>
            <a:off x="1945341" y="2005012"/>
            <a:ext cx="8633012" cy="4351338"/>
          </a:xfrm>
        </p:spPr>
        <p:txBody>
          <a:bodyPr/>
          <a:lstStyle/>
          <a:p>
            <a:r>
              <a:rPr lang="fr-CA"/>
              <a:t>Faire preuve de jugement lorsqu’il faut appliquer plusieurs instructions</a:t>
            </a:r>
          </a:p>
          <a:p>
            <a:pPr>
              <a:spcBef>
                <a:spcPts val="2400"/>
              </a:spcBef>
            </a:pPr>
            <a:r>
              <a:rPr lang="fr-CA"/>
              <a:t>Un choix différent n’est pas toujours une erreur, donc respecter le jugement de vos collègues</a:t>
            </a:r>
          </a:p>
          <a:p>
            <a:pPr>
              <a:spcBef>
                <a:spcPts val="2400"/>
              </a:spcBef>
            </a:pPr>
            <a:r>
              <a:rPr lang="fr-CA" b="1" i="1"/>
              <a:t>Ne pas toucher à un point d’accès autorisé correct et unique</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24</a:t>
            </a:fld>
            <a:endParaRPr lang="fr-CA"/>
          </a:p>
        </p:txBody>
      </p:sp>
    </p:spTree>
    <p:extLst>
      <p:ext uri="{BB962C8B-B14F-4D97-AF65-F5344CB8AC3E}">
        <p14:creationId xmlns:p14="http://schemas.microsoft.com/office/powerpoint/2010/main" val="253220503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a:latin typeface="+mn-lt"/>
              </a:rPr>
              <a:t>6XX : Notes</a:t>
            </a:r>
          </a:p>
        </p:txBody>
      </p:sp>
      <p:sp>
        <p:nvSpPr>
          <p:cNvPr id="3" name="Espace réservé du contenu 2"/>
          <p:cNvSpPr>
            <a:spLocks noGrp="1"/>
          </p:cNvSpPr>
          <p:nvPr>
            <p:ph idx="1"/>
          </p:nvPr>
        </p:nvSpPr>
        <p:spPr/>
        <p:txBody>
          <a:bodyPr>
            <a:normAutofit fontScale="70000" lnSpcReduction="20000"/>
          </a:bodyPr>
          <a:lstStyle/>
          <a:p>
            <a:r>
              <a:rPr lang="fr-CA" sz="3400"/>
              <a:t>672 - Titre associé à l'entité</a:t>
            </a:r>
          </a:p>
          <a:p>
            <a:endParaRPr lang="fr-CA" sz="3400"/>
          </a:p>
          <a:p>
            <a:r>
              <a:rPr lang="fr-CA" sz="3400"/>
              <a:t>673 - Titre distinct de l'entité</a:t>
            </a:r>
          </a:p>
          <a:p>
            <a:pPr marL="0" indent="0">
              <a:buNone/>
            </a:pPr>
            <a:r>
              <a:rPr lang="fr-CA"/>
              <a:t>		Sous-zone $a = Titre</a:t>
            </a:r>
          </a:p>
          <a:p>
            <a:pPr marL="0" indent="0">
              <a:buNone/>
            </a:pPr>
            <a:r>
              <a:rPr lang="fr-CA"/>
              <a:t>		Sous-zone $b = Reste du titre</a:t>
            </a:r>
          </a:p>
          <a:p>
            <a:pPr marL="0" indent="0">
              <a:buNone/>
            </a:pPr>
            <a:r>
              <a:rPr lang="fr-CA"/>
              <a:t>		Sous-zone $f = Date</a:t>
            </a:r>
          </a:p>
          <a:p>
            <a:pPr marL="0" indent="0">
              <a:buNone/>
            </a:pPr>
            <a:r>
              <a:rPr lang="fr-CA"/>
              <a:t>		Sous-zone $w = Numéro de contrôle de la notice bibliographique</a:t>
            </a:r>
          </a:p>
          <a:p>
            <a:endParaRPr lang="fr-CA"/>
          </a:p>
          <a:p>
            <a:r>
              <a:rPr lang="fr-CA" sz="3400"/>
              <a:t>Facultatif, mais utile lorsqu'il peut y avoir confusion sur l'identité du créateur pour des œuvres similaires d'auteurs portant le même nom</a:t>
            </a:r>
          </a:p>
          <a:p>
            <a:endParaRPr lang="fr-CA" sz="3400"/>
          </a:p>
          <a:p>
            <a:r>
              <a:rPr lang="fr-CA" sz="3400"/>
              <a:t>Voir MARC 21 et le </a:t>
            </a:r>
            <a:r>
              <a:rPr lang="fr-CA" sz="3400" i="1"/>
              <a:t>Guide des autorités de noms </a:t>
            </a:r>
            <a:r>
              <a:rPr lang="fr-CA" sz="3400"/>
              <a:t>pour des informations détaillées</a:t>
            </a:r>
          </a:p>
        </p:txBody>
      </p:sp>
      <p:sp>
        <p:nvSpPr>
          <p:cNvPr id="4" name="Espace réservé du pied de page 3"/>
          <p:cNvSpPr>
            <a:spLocks noGrp="1"/>
          </p:cNvSpPr>
          <p:nvPr>
            <p:ph type="ftr" sz="quarter" idx="11"/>
          </p:nvPr>
        </p:nvSpPr>
        <p:spPr/>
        <p:txBody>
          <a:bodyPr/>
          <a:lstStyle/>
          <a:p>
            <a:r>
              <a:rPr lang="fr-CA"/>
              <a:t>Module 1 : Fondements</a:t>
            </a:r>
          </a:p>
        </p:txBody>
      </p:sp>
      <p:sp>
        <p:nvSpPr>
          <p:cNvPr id="5" name="Espace réservé du numéro de diapositive 4"/>
          <p:cNvSpPr>
            <a:spLocks noGrp="1"/>
          </p:cNvSpPr>
          <p:nvPr>
            <p:ph type="sldNum" sz="quarter" idx="12"/>
          </p:nvPr>
        </p:nvSpPr>
        <p:spPr/>
        <p:txBody>
          <a:bodyPr/>
          <a:lstStyle/>
          <a:p>
            <a:fld id="{5E8C26EC-9A86-48B1-86F8-394AB35039F4}" type="slidenum">
              <a:rPr lang="fr-CA" dirty="0" smtClean="0"/>
              <a:t>240</a:t>
            </a:fld>
            <a:endParaRPr lang="fr-CA"/>
          </a:p>
        </p:txBody>
      </p:sp>
    </p:spTree>
    <p:extLst>
      <p:ext uri="{BB962C8B-B14F-4D97-AF65-F5344CB8AC3E}">
        <p14:creationId xmlns:p14="http://schemas.microsoft.com/office/powerpoint/2010/main" val="168593216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CA"/>
              <a:t>Module 1 : Fondements</a:t>
            </a:r>
          </a:p>
        </p:txBody>
      </p:sp>
      <p:sp>
        <p:nvSpPr>
          <p:cNvPr id="3" name="Espace réservé du numéro de diapositive 2"/>
          <p:cNvSpPr>
            <a:spLocks noGrp="1"/>
          </p:cNvSpPr>
          <p:nvPr>
            <p:ph type="sldNum" sz="quarter" idx="12"/>
          </p:nvPr>
        </p:nvSpPr>
        <p:spPr/>
        <p:txBody>
          <a:bodyPr/>
          <a:lstStyle/>
          <a:p>
            <a:fld id="{5E8C26EC-9A86-48B1-86F8-394AB35039F4}" type="slidenum">
              <a:rPr lang="fr-CA" dirty="0" smtClean="0"/>
              <a:t>241</a:t>
            </a:fld>
            <a:endParaRPr lang="fr-CA"/>
          </a:p>
        </p:txBody>
      </p:sp>
      <p:pic>
        <p:nvPicPr>
          <p:cNvPr id="5" name="Image 4"/>
          <p:cNvPicPr>
            <a:picLocks noChangeAspect="1"/>
          </p:cNvPicPr>
          <p:nvPr/>
        </p:nvPicPr>
        <p:blipFill>
          <a:blip r:embed="rId3"/>
          <a:stretch>
            <a:fillRect/>
          </a:stretch>
        </p:blipFill>
        <p:spPr>
          <a:xfrm>
            <a:off x="3368040" y="380797"/>
            <a:ext cx="5242559" cy="5901383"/>
          </a:xfrm>
          <a:prstGeom prst="rect">
            <a:avLst/>
          </a:prstGeom>
          <a:ln>
            <a:solidFill>
              <a:schemeClr val="tx1"/>
            </a:solidFill>
          </a:ln>
        </p:spPr>
      </p:pic>
    </p:spTree>
    <p:extLst>
      <p:ext uri="{BB962C8B-B14F-4D97-AF65-F5344CB8AC3E}">
        <p14:creationId xmlns:p14="http://schemas.microsoft.com/office/powerpoint/2010/main" val="239113046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6XX : Notes</a:t>
            </a:r>
          </a:p>
        </p:txBody>
      </p:sp>
      <p:sp>
        <p:nvSpPr>
          <p:cNvPr id="3" name="Content Placeholder 2"/>
          <p:cNvSpPr>
            <a:spLocks noGrp="1"/>
          </p:cNvSpPr>
          <p:nvPr>
            <p:ph idx="1"/>
          </p:nvPr>
        </p:nvSpPr>
        <p:spPr>
          <a:xfrm>
            <a:off x="2189285" y="1825625"/>
            <a:ext cx="8282354" cy="4351338"/>
          </a:xfrm>
        </p:spPr>
        <p:txBody>
          <a:bodyPr/>
          <a:lstStyle/>
          <a:p>
            <a:r>
              <a:rPr lang="fr-CA"/>
              <a:t>678 – Données biographiques ou historiques (RDA 6.7, 9.17, 10.8, 11.11)</a:t>
            </a:r>
          </a:p>
          <a:p>
            <a:pPr marL="0" indent="0">
              <a:buNone/>
            </a:pPr>
            <a:r>
              <a:rPr lang="fr-CA" sz="2400"/>
              <a:t>      – Enregistrer une brève mention sur la personne, la famille, la </a:t>
            </a:r>
          </a:p>
          <a:p>
            <a:pPr marL="0" indent="0">
              <a:spcBef>
                <a:spcPts val="0"/>
              </a:spcBef>
              <a:buNone/>
            </a:pPr>
            <a:r>
              <a:rPr lang="fr-CA" sz="2400"/>
              <a:t>         collectivité ou l’œuvre. Cette mention est entièrement en </a:t>
            </a:r>
          </a:p>
          <a:p>
            <a:pPr marL="0" indent="0">
              <a:spcBef>
                <a:spcPts val="0"/>
              </a:spcBef>
              <a:buNone/>
            </a:pPr>
            <a:r>
              <a:rPr lang="fr-CA" sz="2400"/>
              <a:t>         texte libre, dans vos propres mots, basée sur toutes les </a:t>
            </a:r>
          </a:p>
          <a:p>
            <a:pPr marL="0" indent="0">
              <a:spcBef>
                <a:spcPts val="0"/>
              </a:spcBef>
              <a:buNone/>
            </a:pPr>
            <a:r>
              <a:rPr lang="fr-CA" sz="2400"/>
              <a:t>         sources que vous avez consultées    </a:t>
            </a:r>
          </a:p>
          <a:p>
            <a:pPr marL="0" indent="0">
              <a:buNone/>
            </a:pPr>
            <a:r>
              <a:rPr lang="fr-CA" sz="2400"/>
              <a:t>      – Destinée à être lue par le public</a:t>
            </a:r>
          </a:p>
          <a:p>
            <a:pPr marL="0" indent="0">
              <a:buNone/>
            </a:pPr>
            <a:r>
              <a:rPr lang="fr-CA" sz="2400"/>
              <a:t>      – Format recommandé</a:t>
            </a:r>
          </a:p>
          <a:p>
            <a:pPr lvl="2"/>
            <a:r>
              <a:rPr lang="fr-CA" sz="1800"/>
              <a:t>[Le nom de l’entité en ordre direct] ([dates si disponibles]) était/est un … </a:t>
            </a:r>
          </a:p>
          <a:p>
            <a:pPr marL="914400" lvl="2" indent="0">
              <a:buNone/>
            </a:pPr>
            <a:r>
              <a:rPr lang="fr-CA" sz="1800"/>
              <a:t>    [décrire l’entité]</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242</a:t>
            </a:fld>
            <a:endParaRPr lang="fr-CA"/>
          </a:p>
        </p:txBody>
      </p:sp>
    </p:spTree>
    <p:extLst>
      <p:ext uri="{BB962C8B-B14F-4D97-AF65-F5344CB8AC3E}">
        <p14:creationId xmlns:p14="http://schemas.microsoft.com/office/powerpoint/2010/main" val="31346129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243</a:t>
            </a:fld>
            <a:endParaRPr lang="fr-CA"/>
          </a:p>
        </p:txBody>
      </p:sp>
      <p:pic>
        <p:nvPicPr>
          <p:cNvPr id="2" name="Image 2">
            <a:extLst>
              <a:ext uri="{FF2B5EF4-FFF2-40B4-BE49-F238E27FC236}">
                <a16:creationId xmlns:a16="http://schemas.microsoft.com/office/drawing/2014/main" id="{08B02CC9-1D26-4D31-A61A-C02222D48715}"/>
              </a:ext>
            </a:extLst>
          </p:cNvPr>
          <p:cNvPicPr>
            <a:picLocks noChangeAspect="1"/>
          </p:cNvPicPr>
          <p:nvPr/>
        </p:nvPicPr>
        <p:blipFill>
          <a:blip r:embed="rId3"/>
          <a:stretch>
            <a:fillRect/>
          </a:stretch>
        </p:blipFill>
        <p:spPr>
          <a:xfrm>
            <a:off x="3789219" y="192367"/>
            <a:ext cx="4509653" cy="5641993"/>
          </a:xfrm>
          <a:prstGeom prst="rect">
            <a:avLst/>
          </a:prstGeom>
          <a:ln w="6350">
            <a:solidFill>
              <a:schemeClr val="tx1"/>
            </a:solidFill>
          </a:ln>
        </p:spPr>
      </p:pic>
      <p:pic>
        <p:nvPicPr>
          <p:cNvPr id="3" name="Image 5">
            <a:extLst>
              <a:ext uri="{FF2B5EF4-FFF2-40B4-BE49-F238E27FC236}">
                <a16:creationId xmlns:a16="http://schemas.microsoft.com/office/drawing/2014/main" id="{A974D080-8EDA-4E4F-A0C5-911326905418}"/>
              </a:ext>
            </a:extLst>
          </p:cNvPr>
          <p:cNvPicPr>
            <a:picLocks noChangeAspect="1"/>
          </p:cNvPicPr>
          <p:nvPr/>
        </p:nvPicPr>
        <p:blipFill>
          <a:blip r:embed="rId4"/>
          <a:stretch>
            <a:fillRect/>
          </a:stretch>
        </p:blipFill>
        <p:spPr>
          <a:xfrm>
            <a:off x="2167003" y="56105"/>
            <a:ext cx="8129390" cy="6599654"/>
          </a:xfrm>
          <a:prstGeom prst="rect">
            <a:avLst/>
          </a:prstGeom>
        </p:spPr>
      </p:pic>
      <p:sp>
        <p:nvSpPr>
          <p:cNvPr id="6" name="Rectangle 5">
            <a:extLst>
              <a:ext uri="{FF2B5EF4-FFF2-40B4-BE49-F238E27FC236}">
                <a16:creationId xmlns:a16="http://schemas.microsoft.com/office/drawing/2014/main" id="{51DC69C1-2B09-4000-8226-1C4BF1857102}"/>
              </a:ext>
            </a:extLst>
          </p:cNvPr>
          <p:cNvSpPr/>
          <p:nvPr/>
        </p:nvSpPr>
        <p:spPr>
          <a:xfrm>
            <a:off x="2133600" y="6353175"/>
            <a:ext cx="5572125" cy="371475"/>
          </a:xfrm>
          <a:prstGeom prst="rect">
            <a:avLst/>
          </a:prstGeom>
          <a:noFill/>
          <a:ln w="28575">
            <a:solidFill>
              <a:srgbClr val="F76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8364004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244</a:t>
            </a:fld>
            <a:endParaRPr lang="fr-CA"/>
          </a:p>
        </p:txBody>
      </p:sp>
      <p:pic>
        <p:nvPicPr>
          <p:cNvPr id="2" name="Image 5">
            <a:extLst>
              <a:ext uri="{FF2B5EF4-FFF2-40B4-BE49-F238E27FC236}">
                <a16:creationId xmlns:a16="http://schemas.microsoft.com/office/drawing/2014/main" id="{BE3021EE-BDA6-430D-B5CB-F9B4188B454A}"/>
              </a:ext>
            </a:extLst>
          </p:cNvPr>
          <p:cNvPicPr>
            <a:picLocks noChangeAspect="1"/>
          </p:cNvPicPr>
          <p:nvPr/>
        </p:nvPicPr>
        <p:blipFill>
          <a:blip r:embed="rId3"/>
          <a:stretch>
            <a:fillRect/>
          </a:stretch>
        </p:blipFill>
        <p:spPr>
          <a:xfrm>
            <a:off x="2409646" y="858145"/>
            <a:ext cx="7847161" cy="4983557"/>
          </a:xfrm>
          <a:prstGeom prst="rect">
            <a:avLst/>
          </a:prstGeom>
          <a:ln w="6350">
            <a:solidFill>
              <a:schemeClr val="tx1"/>
            </a:solidFill>
          </a:ln>
        </p:spPr>
      </p:pic>
    </p:spTree>
    <p:extLst>
      <p:ext uri="{BB962C8B-B14F-4D97-AF65-F5344CB8AC3E}">
        <p14:creationId xmlns:p14="http://schemas.microsoft.com/office/powerpoint/2010/main" val="83853330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245</a:t>
            </a:fld>
            <a:endParaRPr lang="fr-CA"/>
          </a:p>
        </p:txBody>
      </p:sp>
      <p:pic>
        <p:nvPicPr>
          <p:cNvPr id="2" name="Image 2">
            <a:extLst>
              <a:ext uri="{FF2B5EF4-FFF2-40B4-BE49-F238E27FC236}">
                <a16:creationId xmlns:a16="http://schemas.microsoft.com/office/drawing/2014/main" id="{C819F288-4DBC-4E7B-8A9D-324934CCF081}"/>
              </a:ext>
            </a:extLst>
          </p:cNvPr>
          <p:cNvPicPr>
            <a:picLocks noChangeAspect="1"/>
          </p:cNvPicPr>
          <p:nvPr/>
        </p:nvPicPr>
        <p:blipFill>
          <a:blip r:embed="rId3"/>
          <a:stretch>
            <a:fillRect/>
          </a:stretch>
        </p:blipFill>
        <p:spPr>
          <a:xfrm>
            <a:off x="2283941" y="940385"/>
            <a:ext cx="7572631" cy="4946338"/>
          </a:xfrm>
          <a:prstGeom prst="rect">
            <a:avLst/>
          </a:prstGeom>
          <a:ln w="6350">
            <a:solidFill>
              <a:schemeClr val="tx1"/>
            </a:solidFill>
          </a:ln>
        </p:spPr>
      </p:pic>
    </p:spTree>
    <p:extLst>
      <p:ext uri="{BB962C8B-B14F-4D97-AF65-F5344CB8AC3E}">
        <p14:creationId xmlns:p14="http://schemas.microsoft.com/office/powerpoint/2010/main" val="302625087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Module 1 : Fondements du PFAN</a:t>
            </a:r>
          </a:p>
        </p:txBody>
      </p:sp>
      <p:sp>
        <p:nvSpPr>
          <p:cNvPr id="3" name="Content Placeholder 2"/>
          <p:cNvSpPr>
            <a:spLocks noGrp="1"/>
          </p:cNvSpPr>
          <p:nvPr>
            <p:ph idx="1"/>
          </p:nvPr>
        </p:nvSpPr>
        <p:spPr/>
        <p:txBody>
          <a:bodyPr/>
          <a:lstStyle/>
          <a:p>
            <a:pPr marL="0" indent="0">
              <a:buNone/>
            </a:pPr>
            <a:endParaRPr lang="fr-CA"/>
          </a:p>
          <a:p>
            <a:pPr marL="0" indent="0">
              <a:buNone/>
            </a:pPr>
            <a:endParaRPr lang="fr-CA"/>
          </a:p>
          <a:p>
            <a:pPr marL="0" indent="0">
              <a:buNone/>
            </a:pPr>
            <a:endParaRPr lang="fr-CA"/>
          </a:p>
          <a:p>
            <a:pPr marL="0" indent="0" algn="ctr">
              <a:buNone/>
            </a:pPr>
            <a:r>
              <a:rPr lang="fr-CA" sz="4000" b="1"/>
              <a:t>Questions?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246</a:t>
            </a:fld>
            <a:endParaRPr lang="fr-CA"/>
          </a:p>
        </p:txBody>
      </p:sp>
    </p:spTree>
    <p:extLst>
      <p:ext uri="{BB962C8B-B14F-4D97-AF65-F5344CB8AC3E}">
        <p14:creationId xmlns:p14="http://schemas.microsoft.com/office/powerpoint/2010/main" val="14065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Pratiques spécifiques</a:t>
            </a:r>
          </a:p>
        </p:txBody>
      </p:sp>
      <p:sp>
        <p:nvSpPr>
          <p:cNvPr id="3" name="Content Placeholder 2"/>
          <p:cNvSpPr>
            <a:spLocks noGrp="1"/>
          </p:cNvSpPr>
          <p:nvPr>
            <p:ph idx="1"/>
          </p:nvPr>
        </p:nvSpPr>
        <p:spPr>
          <a:xfrm>
            <a:off x="2393576" y="1847850"/>
            <a:ext cx="8328212" cy="4351338"/>
          </a:xfrm>
        </p:spPr>
        <p:txBody>
          <a:bodyPr/>
          <a:lstStyle/>
          <a:p>
            <a:r>
              <a:rPr lang="fr-CA"/>
              <a:t>Une pratique ne s’applique pas nécessairement de la même manière à toutes les parties du travail du PFAN</a:t>
            </a:r>
          </a:p>
          <a:p>
            <a:pPr marL="0" indent="0">
              <a:buNone/>
            </a:pPr>
            <a:endParaRPr lang="fr-CA"/>
          </a:p>
          <a:p>
            <a:pPr marL="0" indent="0">
              <a:buNone/>
            </a:pPr>
            <a:r>
              <a:rPr lang="fr-CA"/>
              <a:t>      p. ex., les noms géographiques nécessitent </a:t>
            </a:r>
          </a:p>
          <a:p>
            <a:pPr marL="0" indent="0">
              <a:spcBef>
                <a:spcPts val="0"/>
              </a:spcBef>
              <a:buNone/>
            </a:pPr>
            <a:r>
              <a:rPr lang="fr-CA"/>
              <a:t>      </a:t>
            </a:r>
            <a:r>
              <a:rPr lang="fr-CA" b="1" i="1"/>
              <a:t>toujours</a:t>
            </a:r>
            <a:r>
              <a:rPr lang="fr-CA"/>
              <a:t> une recherche, mais </a:t>
            </a:r>
            <a:r>
              <a:rPr lang="fr-CA" b="1" i="1"/>
              <a:t>rarement</a:t>
            </a:r>
            <a:r>
              <a:rPr lang="fr-CA"/>
              <a:t> les </a:t>
            </a:r>
          </a:p>
          <a:p>
            <a:pPr marL="0" indent="0">
              <a:spcBef>
                <a:spcPts val="0"/>
              </a:spcBef>
              <a:buNone/>
            </a:pPr>
            <a:r>
              <a:rPr lang="fr-CA"/>
              <a:t>      noms de personne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25</a:t>
            </a:fld>
            <a:endParaRPr lang="fr-CA"/>
          </a:p>
        </p:txBody>
      </p:sp>
    </p:spTree>
    <p:extLst>
      <p:ext uri="{BB962C8B-B14F-4D97-AF65-F5344CB8AC3E}">
        <p14:creationId xmlns:p14="http://schemas.microsoft.com/office/powerpoint/2010/main" val="131001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Accent sur la ressource en main</a:t>
            </a:r>
          </a:p>
        </p:txBody>
      </p:sp>
      <p:sp>
        <p:nvSpPr>
          <p:cNvPr id="3" name="Content Placeholder 2"/>
          <p:cNvSpPr>
            <a:spLocks noGrp="1"/>
          </p:cNvSpPr>
          <p:nvPr>
            <p:ph idx="1"/>
          </p:nvPr>
        </p:nvSpPr>
        <p:spPr>
          <a:xfrm>
            <a:off x="1801906" y="1825625"/>
            <a:ext cx="8821270" cy="4351338"/>
          </a:xfrm>
        </p:spPr>
        <p:txBody>
          <a:bodyPr/>
          <a:lstStyle/>
          <a:p>
            <a:endParaRPr lang="fr-CA"/>
          </a:p>
          <a:p>
            <a:r>
              <a:rPr lang="fr-CA"/>
              <a:t>Se concentrer sur les notices reliées à un document en train d’être catalogué</a:t>
            </a:r>
          </a:p>
          <a:p>
            <a:endParaRPr lang="fr-CA"/>
          </a:p>
          <a:p>
            <a:r>
              <a:rPr lang="fr-CA"/>
              <a:t>Les catalogueurs du PFAN (incluant BAC et BAnQ) ne doivent pas parcourir la base de données à la recherche d’erreurs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26</a:t>
            </a:fld>
            <a:endParaRPr lang="fr-CA"/>
          </a:p>
        </p:txBody>
      </p:sp>
    </p:spTree>
    <p:extLst>
      <p:ext uri="{BB962C8B-B14F-4D97-AF65-F5344CB8AC3E}">
        <p14:creationId xmlns:p14="http://schemas.microsoft.com/office/powerpoint/2010/main" val="297035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Aller à la source</a:t>
            </a:r>
          </a:p>
        </p:txBody>
      </p:sp>
      <p:sp>
        <p:nvSpPr>
          <p:cNvPr id="3" name="Content Placeholder 2"/>
          <p:cNvSpPr>
            <a:spLocks noGrp="1"/>
          </p:cNvSpPr>
          <p:nvPr>
            <p:ph idx="1"/>
          </p:nvPr>
        </p:nvSpPr>
        <p:spPr>
          <a:xfrm>
            <a:off x="1559858" y="1592826"/>
            <a:ext cx="8991601" cy="4946086"/>
          </a:xfrm>
        </p:spPr>
        <p:txBody>
          <a:bodyPr>
            <a:normAutofit lnSpcReduction="10000"/>
          </a:bodyPr>
          <a:lstStyle/>
          <a:p>
            <a:r>
              <a:rPr lang="fr-CA"/>
              <a:t>Signaler au répondant PFAN de votre bibliothèque un problème dans une notice d’autorité provenant de votre établissement</a:t>
            </a:r>
          </a:p>
          <a:p>
            <a:r>
              <a:rPr lang="fr-CA"/>
              <a:t>Signaler un problème dans une notice d’autorité provenant d’une autre bibliothèque que la vôtre au répondant PFAN de cet établissement</a:t>
            </a:r>
          </a:p>
          <a:p>
            <a:r>
              <a:rPr lang="fr-CA"/>
              <a:t>Signaler un problème touchant plusieurs notices d’autorité provenant de plusieurs bibliothèques aux répondants de BAC (</a:t>
            </a:r>
            <a:r>
              <a:rPr lang="fr-CA">
                <a:hlinkClick r:id="rId3"/>
              </a:rPr>
              <a:t>Nathalie Mainville</a:t>
            </a:r>
            <a:r>
              <a:rPr lang="fr-CA"/>
              <a:t>) ou de BAnQ (</a:t>
            </a:r>
            <a:r>
              <a:rPr lang="fr-CA">
                <a:hlinkClick r:id="rId4"/>
              </a:rPr>
              <a:t>Daniel Paradis</a:t>
            </a:r>
            <a:r>
              <a:rPr lang="fr-CA"/>
              <a:t>).</a:t>
            </a:r>
          </a:p>
          <a:p>
            <a:r>
              <a:rPr lang="fr-CA"/>
              <a:t>Signaler un problème nécessitant une réflexion et une prise de décision commune au répondant PFAN, lequel s’assurera de transmettre l’information au Comité des normes </a:t>
            </a:r>
          </a:p>
          <a:p>
            <a:endParaRPr lang="fr-CA"/>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27</a:t>
            </a:fld>
            <a:endParaRPr lang="fr-CA"/>
          </a:p>
        </p:txBody>
      </p:sp>
    </p:spTree>
    <p:extLst>
      <p:ext uri="{BB962C8B-B14F-4D97-AF65-F5344CB8AC3E}">
        <p14:creationId xmlns:p14="http://schemas.microsoft.com/office/powerpoint/2010/main" val="2148702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Paramètres du PFAN</a:t>
            </a:r>
          </a:p>
        </p:txBody>
      </p:sp>
      <p:sp>
        <p:nvSpPr>
          <p:cNvPr id="3" name="Content Placeholder 2"/>
          <p:cNvSpPr>
            <a:spLocks noGrp="1"/>
          </p:cNvSpPr>
          <p:nvPr>
            <p:ph idx="1"/>
          </p:nvPr>
        </p:nvSpPr>
        <p:spPr>
          <a:xfrm>
            <a:off x="2215662" y="1825625"/>
            <a:ext cx="9138138" cy="4351338"/>
          </a:xfrm>
        </p:spPr>
        <p:txBody>
          <a:bodyPr/>
          <a:lstStyle/>
          <a:p>
            <a:r>
              <a:rPr lang="fr-CA"/>
              <a:t>Documentation</a:t>
            </a:r>
          </a:p>
          <a:p>
            <a:r>
              <a:rPr lang="fr-CA"/>
              <a:t>Lignes directrices des contributions</a:t>
            </a:r>
          </a:p>
          <a:p>
            <a:r>
              <a:rPr lang="fr-CA"/>
              <a:t>Changements aux notices d’autorité de noms existantes</a:t>
            </a:r>
          </a:p>
          <a:p>
            <a:r>
              <a:rPr lang="fr-CA"/>
              <a:t>Annulation de notices d’autorité de noms</a:t>
            </a:r>
          </a:p>
          <a:p>
            <a:r>
              <a:rPr lang="fr-CA"/>
              <a:t>Maintenance du fichier bibliographique (à venir)</a:t>
            </a:r>
          </a:p>
          <a:p>
            <a:r>
              <a:rPr lang="fr-CA"/>
              <a:t>Recherche (pourquoi, comment et quand)</a:t>
            </a:r>
          </a:p>
          <a:p>
            <a:r>
              <a:rPr lang="fr-CA"/>
              <a:t>Règles de normalisation</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28</a:t>
            </a:fld>
            <a:endParaRPr lang="fr-CA"/>
          </a:p>
        </p:txBody>
      </p:sp>
    </p:spTree>
    <p:extLst>
      <p:ext uri="{BB962C8B-B14F-4D97-AF65-F5344CB8AC3E}">
        <p14:creationId xmlns:p14="http://schemas.microsoft.com/office/powerpoint/2010/main" val="2079172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 du PFAN : Documentation</a:t>
            </a:r>
          </a:p>
        </p:txBody>
      </p:sp>
      <p:sp>
        <p:nvSpPr>
          <p:cNvPr id="3" name="Content Placeholder 2"/>
          <p:cNvSpPr>
            <a:spLocks noGrp="1"/>
          </p:cNvSpPr>
          <p:nvPr>
            <p:ph idx="1"/>
          </p:nvPr>
        </p:nvSpPr>
        <p:spPr>
          <a:xfrm>
            <a:off x="2277034" y="1825625"/>
            <a:ext cx="9076765" cy="4351338"/>
          </a:xfrm>
        </p:spPr>
        <p:txBody>
          <a:bodyPr/>
          <a:lstStyle/>
          <a:p>
            <a:r>
              <a:rPr lang="fr-CA"/>
              <a:t>RDA </a:t>
            </a:r>
            <a:r>
              <a:rPr lang="fr-CA" err="1"/>
              <a:t>Toolkit</a:t>
            </a:r>
            <a:endParaRPr lang="fr-CA"/>
          </a:p>
          <a:p>
            <a:r>
              <a:rPr lang="fr-CA"/>
              <a:t>Énoncés de politique de BAC-BAnQ</a:t>
            </a:r>
          </a:p>
          <a:p>
            <a:r>
              <a:rPr lang="fr-CA"/>
              <a:t>Format d’autorité du MARC 21</a:t>
            </a:r>
          </a:p>
          <a:p>
            <a:r>
              <a:rPr lang="fr-CA"/>
              <a:t>Supplément MARC du Guide des autorités de noms</a:t>
            </a:r>
          </a:p>
          <a:p>
            <a:r>
              <a:rPr lang="fr-CA"/>
              <a:t>Guide des autorités de noms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29</a:t>
            </a:fld>
            <a:endParaRPr lang="fr-CA"/>
          </a:p>
        </p:txBody>
      </p:sp>
    </p:spTree>
    <p:extLst>
      <p:ext uri="{BB962C8B-B14F-4D97-AF65-F5344CB8AC3E}">
        <p14:creationId xmlns:p14="http://schemas.microsoft.com/office/powerpoint/2010/main" val="87513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5012"/>
            <a:ext cx="10515600" cy="4351338"/>
          </a:xfrm>
        </p:spPr>
        <p:txBody>
          <a:bodyPr vert="horz" lIns="91440" tIns="45720" rIns="91440" bIns="45720" rtlCol="0" anchor="t">
            <a:normAutofit/>
          </a:bodyPr>
          <a:lstStyle/>
          <a:p>
            <a:pPr marL="0" indent="0">
              <a:buNone/>
            </a:pPr>
            <a:endParaRPr lang="fr-CA"/>
          </a:p>
          <a:p>
            <a:pPr marL="0" indent="0">
              <a:buNone/>
            </a:pPr>
            <a:endParaRPr lang="fr-CA"/>
          </a:p>
          <a:p>
            <a:pPr marL="0" indent="0">
              <a:buNone/>
            </a:pPr>
            <a:endParaRPr lang="fr-CA"/>
          </a:p>
          <a:p>
            <a:pPr marL="0" indent="0" algn="ctr">
              <a:spcBef>
                <a:spcPts val="0"/>
              </a:spcBef>
              <a:buNone/>
            </a:pPr>
            <a:r>
              <a:rPr lang="fr-CA" sz="4000"/>
              <a:t>Fondements du PFAN</a:t>
            </a:r>
            <a:endParaRPr lang="fr-CA" sz="4000">
              <a:cs typeface="Calibri"/>
            </a:endParaRPr>
          </a:p>
          <a:p>
            <a:pPr marL="0" indent="0" algn="ctr">
              <a:spcBef>
                <a:spcPts val="2400"/>
              </a:spcBef>
              <a:buNone/>
            </a:pPr>
            <a:r>
              <a:rPr lang="fr-CA" sz="3200">
                <a:solidFill>
                  <a:schemeClr val="bg2">
                    <a:lumMod val="50000"/>
                  </a:schemeClr>
                </a:solidFill>
                <a:cs typeface="Leelawadee UI" panose="020B0502040204020203" pitchFamily="34" charset="-34"/>
              </a:rPr>
              <a:t>Module 1</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a:t>
            </a:fld>
            <a:endParaRPr lang="fr-CA"/>
          </a:p>
        </p:txBody>
      </p:sp>
      <p:sp>
        <p:nvSpPr>
          <p:cNvPr id="2" name="Rectangle 1"/>
          <p:cNvSpPr/>
          <p:nvPr/>
        </p:nvSpPr>
        <p:spPr>
          <a:xfrm>
            <a:off x="992459" y="1014760"/>
            <a:ext cx="9712712" cy="369332"/>
          </a:xfrm>
          <a:prstGeom prst="rect">
            <a:avLst/>
          </a:prstGeom>
        </p:spPr>
        <p:txBody>
          <a:bodyPr wrap="square">
            <a:spAutoFit/>
          </a:bodyPr>
          <a:lstStyle/>
          <a:p>
            <a:r>
              <a:rPr lang="fr-CA">
                <a:solidFill>
                  <a:srgbClr val="000000"/>
                </a:solidFill>
                <a:latin typeface="Times New Roman" panose="02020603050405020304" pitchFamily="18" charset="0"/>
              </a:rPr>
              <a:t> </a:t>
            </a:r>
            <a:endParaRPr lang="fr-CA"/>
          </a:p>
        </p:txBody>
      </p:sp>
      <p:sp>
        <p:nvSpPr>
          <p:cNvPr id="6" name="Rectangle 5"/>
          <p:cNvSpPr/>
          <p:nvPr/>
        </p:nvSpPr>
        <p:spPr>
          <a:xfrm>
            <a:off x="1652239" y="1014760"/>
            <a:ext cx="8887522" cy="1938992"/>
          </a:xfrm>
          <a:prstGeom prst="rect">
            <a:avLst/>
          </a:prstGeom>
        </p:spPr>
        <p:txBody>
          <a:bodyPr wrap="square" anchor="t">
            <a:spAutoFit/>
          </a:bodyPr>
          <a:lstStyle/>
          <a:p>
            <a:pPr algn="ctr"/>
            <a:r>
              <a:rPr lang="fr-CA" sz="4800" b="1">
                <a:solidFill>
                  <a:srgbClr val="000000"/>
                </a:solidFill>
                <a:latin typeface="Arial"/>
                <a:cs typeface="Arial"/>
              </a:rPr>
              <a:t>PFAN</a:t>
            </a:r>
            <a:r>
              <a:rPr lang="fr-CA" sz="4800">
                <a:solidFill>
                  <a:srgbClr val="000000"/>
                </a:solidFill>
                <a:latin typeface="Arial"/>
                <a:cs typeface="Arial"/>
              </a:rPr>
              <a:t>​</a:t>
            </a:r>
            <a:r>
              <a:rPr lang="fr-CA" sz="4800">
                <a:latin typeface="Arial" panose="020B0604020202020204" pitchFamily="34" charset="0"/>
              </a:rPr>
              <a:t/>
            </a:r>
            <a:br>
              <a:rPr lang="fr-CA" sz="4800">
                <a:latin typeface="Arial" panose="020B0604020202020204" pitchFamily="34" charset="0"/>
              </a:rPr>
            </a:br>
            <a:r>
              <a:rPr lang="fr-CA" sz="3600" b="1">
                <a:solidFill>
                  <a:srgbClr val="757070"/>
                </a:solidFill>
                <a:latin typeface="Book Antiqua"/>
              </a:rPr>
              <a:t>Programme francophone des autorités de noms</a:t>
            </a:r>
            <a:r>
              <a:rPr lang="fr-CA" sz="3600">
                <a:solidFill>
                  <a:srgbClr val="000000"/>
                </a:solidFill>
                <a:latin typeface="Book Antiqua"/>
              </a:rPr>
              <a:t>​</a:t>
            </a:r>
            <a:endParaRPr lang="fr-CA" sz="3600">
              <a:latin typeface="Book Antiqua"/>
            </a:endParaRPr>
          </a:p>
        </p:txBody>
      </p:sp>
    </p:spTree>
    <p:extLst>
      <p:ext uri="{BB962C8B-B14F-4D97-AF65-F5344CB8AC3E}">
        <p14:creationId xmlns:p14="http://schemas.microsoft.com/office/powerpoint/2010/main" val="387537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Utiliser à la fois RDA et les énoncés de</a:t>
            </a:r>
            <a:br>
              <a:rPr lang="fr-CA" sz="4000">
                <a:latin typeface="+mn-lt"/>
              </a:rPr>
            </a:br>
            <a:r>
              <a:rPr lang="fr-CA" sz="4000">
                <a:latin typeface="+mn-lt"/>
              </a:rPr>
              <a:t> politique de BAC-</a:t>
            </a:r>
            <a:r>
              <a:rPr lang="fr-CA" sz="4000" err="1">
                <a:latin typeface="+mn-lt"/>
              </a:rPr>
              <a:t>BAnQ</a:t>
            </a:r>
            <a:r>
              <a:rPr lang="fr-CA" sz="4000">
                <a:latin typeface="+mn-lt"/>
              </a:rPr>
              <a:t> </a:t>
            </a:r>
          </a:p>
        </p:txBody>
      </p:sp>
      <p:sp>
        <p:nvSpPr>
          <p:cNvPr id="3" name="Content Placeholder 2"/>
          <p:cNvSpPr>
            <a:spLocks noGrp="1"/>
          </p:cNvSpPr>
          <p:nvPr>
            <p:ph idx="1"/>
          </p:nvPr>
        </p:nvSpPr>
        <p:spPr>
          <a:xfrm>
            <a:off x="1688123" y="1825625"/>
            <a:ext cx="9179170" cy="4351338"/>
          </a:xfrm>
        </p:spPr>
        <p:txBody>
          <a:bodyPr/>
          <a:lstStyle/>
          <a:p>
            <a:r>
              <a:rPr lang="fr-CA" b="1"/>
              <a:t>RDA</a:t>
            </a:r>
            <a:r>
              <a:rPr lang="fr-CA"/>
              <a:t> fournit les instructions de base</a:t>
            </a:r>
          </a:p>
          <a:p>
            <a:r>
              <a:rPr lang="fr-CA"/>
              <a:t>Les </a:t>
            </a:r>
            <a:r>
              <a:rPr lang="fr-CA" b="1"/>
              <a:t>énoncés de politique de BAC-</a:t>
            </a:r>
            <a:r>
              <a:rPr lang="fr-CA" b="1" err="1"/>
              <a:t>BAnQ</a:t>
            </a:r>
            <a:r>
              <a:rPr lang="fr-CA" b="1"/>
              <a:t> </a:t>
            </a:r>
            <a:r>
              <a:rPr lang="fr-CA"/>
              <a:t>fournissent davantage d’explications, des applications complémentaires et des exemples</a:t>
            </a:r>
          </a:p>
          <a:p>
            <a:r>
              <a:rPr lang="fr-CA"/>
              <a:t>Les </a:t>
            </a:r>
            <a:r>
              <a:rPr lang="fr-CA" b="1"/>
              <a:t>énoncés de politique de BAC-BAnQ </a:t>
            </a:r>
            <a:r>
              <a:rPr lang="fr-CA"/>
              <a:t>vous indiquent les options de RDA et les alternatives à appliquer</a:t>
            </a:r>
          </a:p>
          <a:p>
            <a:endParaRPr lang="fr-CA"/>
          </a:p>
          <a:p>
            <a:pPr marL="0" indent="0">
              <a:buNone/>
            </a:pPr>
            <a:r>
              <a:rPr lang="fr-CA">
                <a:solidFill>
                  <a:schemeClr val="accent2">
                    <a:lumMod val="75000"/>
                  </a:schemeClr>
                </a:solidFill>
              </a:rPr>
              <a:t>Les énoncés de politique de BAC-</a:t>
            </a:r>
            <a:r>
              <a:rPr lang="fr-CA" err="1">
                <a:solidFill>
                  <a:schemeClr val="accent2">
                    <a:lumMod val="75000"/>
                  </a:schemeClr>
                </a:solidFill>
              </a:rPr>
              <a:t>BAnQ</a:t>
            </a:r>
            <a:r>
              <a:rPr lang="fr-CA">
                <a:solidFill>
                  <a:schemeClr val="accent2">
                    <a:lumMod val="75000"/>
                  </a:schemeClr>
                </a:solidFill>
              </a:rPr>
              <a:t> ont préséance sur RDA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30</a:t>
            </a:fld>
            <a:endParaRPr lang="fr-CA"/>
          </a:p>
        </p:txBody>
      </p:sp>
    </p:spTree>
    <p:extLst>
      <p:ext uri="{BB962C8B-B14F-4D97-AF65-F5344CB8AC3E}">
        <p14:creationId xmlns:p14="http://schemas.microsoft.com/office/powerpoint/2010/main" val="1141234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Format MARC 21</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31</a:t>
            </a:fld>
            <a:endParaRPr lang="fr-CA"/>
          </a:p>
        </p:txBody>
      </p:sp>
      <p:pic>
        <p:nvPicPr>
          <p:cNvPr id="6" name="Espace réservé du contenu 5"/>
          <p:cNvPicPr>
            <a:picLocks noGrp="1" noChangeAspect="1"/>
          </p:cNvPicPr>
          <p:nvPr>
            <p:ph idx="1"/>
          </p:nvPr>
        </p:nvPicPr>
        <p:blipFill>
          <a:blip r:embed="rId3"/>
          <a:stretch>
            <a:fillRect/>
          </a:stretch>
        </p:blipFill>
        <p:spPr>
          <a:xfrm>
            <a:off x="3421064" y="1825625"/>
            <a:ext cx="5349872" cy="4351338"/>
          </a:xfrm>
          <a:prstGeom prst="rect">
            <a:avLst/>
          </a:prstGeom>
          <a:ln>
            <a:solidFill>
              <a:schemeClr val="tx1"/>
            </a:solidFill>
          </a:ln>
        </p:spPr>
      </p:pic>
    </p:spTree>
    <p:extLst>
      <p:ext uri="{BB962C8B-B14F-4D97-AF65-F5344CB8AC3E}">
        <p14:creationId xmlns:p14="http://schemas.microsoft.com/office/powerpoint/2010/main" val="151496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Supplément MARC du</a:t>
            </a:r>
            <a:br>
              <a:rPr lang="fr-CA" sz="4000">
                <a:latin typeface="+mn-lt"/>
              </a:rPr>
            </a:br>
            <a:r>
              <a:rPr lang="fr-CA" sz="4000">
                <a:latin typeface="+mn-lt"/>
              </a:rPr>
              <a:t>Guide des autorités de noms</a:t>
            </a:r>
          </a:p>
        </p:txBody>
      </p:sp>
      <p:sp>
        <p:nvSpPr>
          <p:cNvPr id="3" name="Content Placeholder 2"/>
          <p:cNvSpPr>
            <a:spLocks noGrp="1"/>
          </p:cNvSpPr>
          <p:nvPr>
            <p:ph idx="1"/>
          </p:nvPr>
        </p:nvSpPr>
        <p:spPr>
          <a:xfrm>
            <a:off x="2101364" y="2187574"/>
            <a:ext cx="8713174" cy="4351338"/>
          </a:xfrm>
        </p:spPr>
        <p:txBody>
          <a:bodyPr/>
          <a:lstStyle/>
          <a:p>
            <a:r>
              <a:rPr lang="fr-CA"/>
              <a:t>Instructions pour les pratiques du PFAN en ce qui concerne les autorités de noms et de collections</a:t>
            </a:r>
          </a:p>
          <a:p>
            <a:endParaRPr lang="fr-CA"/>
          </a:p>
          <a:p>
            <a:r>
              <a:rPr lang="fr-CA"/>
              <a:t>Plusieurs ont la mention « Ne pas utiliser cette zone/sous-zone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32</a:t>
            </a:fld>
            <a:endParaRPr lang="fr-CA"/>
          </a:p>
        </p:txBody>
      </p:sp>
    </p:spTree>
    <p:extLst>
      <p:ext uri="{BB962C8B-B14F-4D97-AF65-F5344CB8AC3E}">
        <p14:creationId xmlns:p14="http://schemas.microsoft.com/office/powerpoint/2010/main" val="106098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Lignes directrices du PFAN</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33</a:t>
            </a:fld>
            <a:endParaRPr lang="fr-CA"/>
          </a:p>
        </p:txBody>
      </p:sp>
      <p:pic>
        <p:nvPicPr>
          <p:cNvPr id="8" name="Image 8">
            <a:extLst>
              <a:ext uri="{FF2B5EF4-FFF2-40B4-BE49-F238E27FC236}">
                <a16:creationId xmlns:a16="http://schemas.microsoft.com/office/drawing/2014/main" id="{B7C465A8-85FF-4DEB-96D0-9B03AC9004CC}"/>
              </a:ext>
            </a:extLst>
          </p:cNvPr>
          <p:cNvPicPr>
            <a:picLocks noChangeAspect="1"/>
          </p:cNvPicPr>
          <p:nvPr/>
        </p:nvPicPr>
        <p:blipFill>
          <a:blip r:embed="rId3"/>
          <a:stretch>
            <a:fillRect/>
          </a:stretch>
        </p:blipFill>
        <p:spPr>
          <a:xfrm>
            <a:off x="3209925" y="1508836"/>
            <a:ext cx="6219825" cy="4345154"/>
          </a:xfrm>
          <a:prstGeom prst="rect">
            <a:avLst/>
          </a:prstGeom>
        </p:spPr>
      </p:pic>
    </p:spTree>
    <p:extLst>
      <p:ext uri="{BB962C8B-B14F-4D97-AF65-F5344CB8AC3E}">
        <p14:creationId xmlns:p14="http://schemas.microsoft.com/office/powerpoint/2010/main" val="44889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CA" sz="4000">
                <a:latin typeface="+mn-lt"/>
              </a:rPr>
              <a:t>Guide des autorités de noms</a:t>
            </a:r>
            <a:br>
              <a:rPr lang="fr-CA" sz="4000">
                <a:latin typeface="+mn-lt"/>
              </a:rPr>
            </a:br>
            <a:r>
              <a:rPr lang="fr-CA" sz="4000">
                <a:latin typeface="+mn-lt"/>
              </a:rPr>
              <a:t>Notices d’autorité de noms et de collections</a:t>
            </a:r>
          </a:p>
        </p:txBody>
      </p:sp>
      <p:sp>
        <p:nvSpPr>
          <p:cNvPr id="3" name="Content Placeholder 2"/>
          <p:cNvSpPr>
            <a:spLocks noGrp="1"/>
          </p:cNvSpPr>
          <p:nvPr>
            <p:ph idx="1"/>
          </p:nvPr>
        </p:nvSpPr>
        <p:spPr/>
        <p:txBody>
          <a:bodyPr/>
          <a:lstStyle/>
          <a:p>
            <a:r>
              <a:rPr lang="fr-CA"/>
              <a:t>Traduction et adaptation du manuel DCM Z1 de LC</a:t>
            </a:r>
          </a:p>
          <a:p>
            <a:r>
              <a:rPr lang="fr-CA"/>
              <a:t>Instructions sur les pratiques concernant les notices d’autorité de noms et de collections</a:t>
            </a:r>
          </a:p>
          <a:p>
            <a:r>
              <a:rPr lang="fr-CA"/>
              <a:t>Les pratiques de BAC et du PFAN là où elles diffèrent</a:t>
            </a:r>
          </a:p>
          <a:p>
            <a:pPr>
              <a:spcBef>
                <a:spcPts val="2400"/>
              </a:spcBef>
            </a:pPr>
            <a:r>
              <a:rPr lang="fr-CA"/>
              <a:t>Normalisation du PFAN</a:t>
            </a:r>
          </a:p>
          <a:p>
            <a:pPr>
              <a:spcBef>
                <a:spcPts val="2400"/>
              </a:spcBef>
            </a:pPr>
            <a:r>
              <a:rPr lang="fr-CA"/>
              <a:t>Exemples</a:t>
            </a:r>
          </a:p>
          <a:p>
            <a:pPr>
              <a:spcBef>
                <a:spcPts val="2400"/>
              </a:spcBef>
            </a:pPr>
            <a:r>
              <a:rPr lang="fr-CA"/>
              <a:t>Sera publié sur le wiki du PFAN au fur et à mesure qu’il sera complété; en attendant, consulter le manuel DCM Z1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34</a:t>
            </a:fld>
            <a:endParaRPr lang="fr-CA"/>
          </a:p>
        </p:txBody>
      </p:sp>
    </p:spTree>
    <p:extLst>
      <p:ext uri="{BB962C8B-B14F-4D97-AF65-F5344CB8AC3E}">
        <p14:creationId xmlns:p14="http://schemas.microsoft.com/office/powerpoint/2010/main" val="1189032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DCM Z1</a:t>
            </a:r>
          </a:p>
        </p:txBody>
      </p:sp>
      <p:pic>
        <p:nvPicPr>
          <p:cNvPr id="6" name="Content Placeholder 5"/>
          <p:cNvPicPr>
            <a:picLocks noGrp="1" noChangeAspect="1"/>
          </p:cNvPicPr>
          <p:nvPr>
            <p:ph idx="1"/>
          </p:nvPr>
        </p:nvPicPr>
        <p:blipFill>
          <a:blip r:embed="rId3"/>
          <a:stretch>
            <a:fillRect/>
          </a:stretch>
        </p:blipFill>
        <p:spPr>
          <a:xfrm>
            <a:off x="2666621" y="1825625"/>
            <a:ext cx="6858757" cy="4351338"/>
          </a:xfrm>
          <a:prstGeom prst="rect">
            <a:avLst/>
          </a:prstGeom>
        </p:spPr>
      </p:pic>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35</a:t>
            </a:fld>
            <a:endParaRPr lang="fr-CA"/>
          </a:p>
        </p:txBody>
      </p:sp>
    </p:spTree>
    <p:extLst>
      <p:ext uri="{BB962C8B-B14F-4D97-AF65-F5344CB8AC3E}">
        <p14:creationId xmlns:p14="http://schemas.microsoft.com/office/powerpoint/2010/main" val="421213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Liens des étiquettes : Lignes directrices de LC</a:t>
            </a:r>
            <a:br>
              <a:rPr lang="fr-CA" sz="4000">
                <a:latin typeface="+mn-lt"/>
              </a:rPr>
            </a:br>
            <a:r>
              <a:rPr lang="fr-CA" sz="4000">
                <a:latin typeface="+mn-lt"/>
              </a:rPr>
              <a:t>et DCM Z1</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36</a:t>
            </a:fld>
            <a:endParaRPr lang="fr-CA"/>
          </a:p>
        </p:txBody>
      </p:sp>
      <p:pic>
        <p:nvPicPr>
          <p:cNvPr id="8" name="Content Placeholder 7"/>
          <p:cNvPicPr>
            <a:picLocks noGrp="1" noChangeAspect="1"/>
          </p:cNvPicPr>
          <p:nvPr>
            <p:ph idx="1"/>
          </p:nvPr>
        </p:nvPicPr>
        <p:blipFill>
          <a:blip r:embed="rId3"/>
          <a:stretch>
            <a:fillRect/>
          </a:stretch>
        </p:blipFill>
        <p:spPr>
          <a:xfrm>
            <a:off x="3032938" y="1825625"/>
            <a:ext cx="6126123" cy="4351338"/>
          </a:xfrm>
          <a:prstGeom prst="rect">
            <a:avLst/>
          </a:prstGeom>
        </p:spPr>
      </p:pic>
    </p:spTree>
    <p:extLst>
      <p:ext uri="{BB962C8B-B14F-4D97-AF65-F5344CB8AC3E}">
        <p14:creationId xmlns:p14="http://schemas.microsoft.com/office/powerpoint/2010/main" val="352718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Lignes directrices de LC : 053</a:t>
            </a:r>
          </a:p>
        </p:txBody>
      </p:sp>
      <p:pic>
        <p:nvPicPr>
          <p:cNvPr id="6" name="Content Placeholder 5"/>
          <p:cNvPicPr>
            <a:picLocks noGrp="1" noChangeAspect="1"/>
          </p:cNvPicPr>
          <p:nvPr>
            <p:ph idx="1"/>
          </p:nvPr>
        </p:nvPicPr>
        <p:blipFill>
          <a:blip r:embed="rId3"/>
          <a:stretch>
            <a:fillRect/>
          </a:stretch>
        </p:blipFill>
        <p:spPr>
          <a:xfrm>
            <a:off x="3033239" y="1825625"/>
            <a:ext cx="6125521" cy="4351338"/>
          </a:xfrm>
          <a:prstGeom prst="rect">
            <a:avLst/>
          </a:prstGeom>
        </p:spPr>
      </p:pic>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37</a:t>
            </a:fld>
            <a:endParaRPr lang="fr-CA"/>
          </a:p>
        </p:txBody>
      </p:sp>
    </p:spTree>
    <p:extLst>
      <p:ext uri="{BB962C8B-B14F-4D97-AF65-F5344CB8AC3E}">
        <p14:creationId xmlns:p14="http://schemas.microsoft.com/office/powerpoint/2010/main" val="3632837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DCM Z1 : 053</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38</a:t>
            </a:fld>
            <a:endParaRPr lang="fr-CA"/>
          </a:p>
        </p:txBody>
      </p:sp>
      <p:pic>
        <p:nvPicPr>
          <p:cNvPr id="7"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818" t="11394" r="818" b="4120"/>
          <a:stretch/>
        </p:blipFill>
        <p:spPr>
          <a:xfrm>
            <a:off x="1909377" y="1320657"/>
            <a:ext cx="7976062" cy="4879975"/>
          </a:xfrm>
          <a:prstGeom prst="rect">
            <a:avLst/>
          </a:prstGeom>
          <a:ln>
            <a:solidFill>
              <a:schemeClr val="tx1"/>
            </a:solidFill>
          </a:ln>
        </p:spPr>
      </p:pic>
    </p:spTree>
    <p:extLst>
      <p:ext uri="{BB962C8B-B14F-4D97-AF65-F5344CB8AC3E}">
        <p14:creationId xmlns:p14="http://schemas.microsoft.com/office/powerpoint/2010/main" val="399798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dirty="0">
                <a:latin typeface="+mn-lt"/>
              </a:rPr>
              <a:t>Autre documentation</a:t>
            </a:r>
          </a:p>
        </p:txBody>
      </p:sp>
      <p:sp>
        <p:nvSpPr>
          <p:cNvPr id="3" name="Content Placeholder 2"/>
          <p:cNvSpPr>
            <a:spLocks noGrp="1"/>
          </p:cNvSpPr>
          <p:nvPr>
            <p:ph idx="1"/>
          </p:nvPr>
        </p:nvSpPr>
        <p:spPr/>
        <p:txBody>
          <a:bodyPr vert="horz" lIns="91440" tIns="45720" rIns="91440" bIns="45720" rtlCol="0" anchor="t">
            <a:normAutofit/>
          </a:bodyPr>
          <a:lstStyle/>
          <a:p>
            <a:r>
              <a:rPr lang="fr-CA" dirty="0"/>
              <a:t>Liste alphabétique d’entités ambiguës</a:t>
            </a:r>
          </a:p>
          <a:p>
            <a:pPr marL="536575" indent="-536575">
              <a:spcBef>
                <a:spcPts val="1200"/>
              </a:spcBef>
              <a:buNone/>
            </a:pPr>
            <a:r>
              <a:rPr lang="fr-CA" dirty="0"/>
              <a:t>    - Guide des autorités de noms : Points d’accès pour les entités ambiguës (</a:t>
            </a:r>
            <a:r>
              <a:rPr lang="en-US" dirty="0"/>
              <a:t>DCM Z1: Headings for Ambiguous Entities)</a:t>
            </a:r>
            <a:endParaRPr lang="fr-CA" dirty="0"/>
          </a:p>
          <a:p>
            <a:pPr marL="0" indent="0">
              <a:buNone/>
            </a:pPr>
            <a:r>
              <a:rPr lang="fr-CA" dirty="0"/>
              <a:t>    - </a:t>
            </a:r>
            <a:r>
              <a:rPr lang="en-CA" dirty="0"/>
              <a:t>Subject Headings</a:t>
            </a:r>
            <a:r>
              <a:rPr lang="fr-CA" dirty="0"/>
              <a:t> Manual (SHM) H 405</a:t>
            </a:r>
            <a:endParaRPr lang="fr-CA" dirty="0">
              <a:cs typeface="Calibri"/>
            </a:endParaRPr>
          </a:p>
          <a:p>
            <a:pPr marL="0" indent="0">
              <a:buNone/>
            </a:pPr>
            <a:endParaRPr lang="fr-CA" dirty="0"/>
          </a:p>
          <a:p>
            <a:r>
              <a:rPr lang="fr-CA" dirty="0"/>
              <a:t>Tables de romanisation ISO et autres</a:t>
            </a:r>
            <a:endParaRPr lang="fr-CA" dirty="0">
              <a:cs typeface="Calibri"/>
            </a:endParaRPr>
          </a:p>
          <a:p>
            <a:endParaRPr lang="fr-CA" dirty="0"/>
          </a:p>
          <a:p>
            <a:r>
              <a:rPr lang="fr-CA" dirty="0"/>
              <a:t>Communiqués sur les politiques du PFAN, FAQ, Guide, etc. de PFAN et BAC</a:t>
            </a:r>
            <a:endParaRPr lang="fr-CA" dirty="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39</a:t>
            </a:fld>
            <a:endParaRPr lang="fr-CA"/>
          </a:p>
        </p:txBody>
      </p:sp>
    </p:spTree>
    <p:extLst>
      <p:ext uri="{BB962C8B-B14F-4D97-AF65-F5344CB8AC3E}">
        <p14:creationId xmlns:p14="http://schemas.microsoft.com/office/powerpoint/2010/main" val="282438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t>Objectifs d’apprentissage (1)</a:t>
            </a:r>
          </a:p>
        </p:txBody>
      </p:sp>
      <p:sp>
        <p:nvSpPr>
          <p:cNvPr id="3" name="Content Placeholder 2"/>
          <p:cNvSpPr>
            <a:spLocks noGrp="1"/>
          </p:cNvSpPr>
          <p:nvPr>
            <p:ph idx="1"/>
          </p:nvPr>
        </p:nvSpPr>
        <p:spPr>
          <a:xfrm>
            <a:off x="1503484" y="1825625"/>
            <a:ext cx="9321269" cy="4351338"/>
          </a:xfrm>
        </p:spPr>
        <p:txBody>
          <a:bodyPr vert="horz" lIns="91440" tIns="45720" rIns="91440" bIns="45720" rtlCol="0" anchor="t">
            <a:normAutofit/>
          </a:bodyPr>
          <a:lstStyle/>
          <a:p>
            <a:r>
              <a:rPr lang="fr-CA"/>
              <a:t>À la fin du cours, les participants seront en mesure de :</a:t>
            </a:r>
          </a:p>
          <a:p>
            <a:pPr marL="0" indent="0">
              <a:spcBef>
                <a:spcPts val="0"/>
              </a:spcBef>
              <a:buNone/>
            </a:pPr>
            <a:endParaRPr lang="fr-CA"/>
          </a:p>
          <a:p>
            <a:pPr lvl="1">
              <a:spcBef>
                <a:spcPts val="0"/>
              </a:spcBef>
              <a:buFontTx/>
              <a:buChar char="-"/>
            </a:pPr>
            <a:r>
              <a:rPr lang="fr-CA"/>
              <a:t>consulter et utiliser le Format d’autorité du MARC, le Guide des autorités de noms et le Supplément MARC du Guide des autorités de noms</a:t>
            </a:r>
            <a:endParaRPr lang="fr-CA">
              <a:cs typeface="Calibri"/>
            </a:endParaRPr>
          </a:p>
          <a:p>
            <a:pPr lvl="1">
              <a:spcBef>
                <a:spcPts val="0"/>
              </a:spcBef>
              <a:buFontTx/>
              <a:buChar char="-"/>
            </a:pPr>
            <a:endParaRPr lang="fr-CA"/>
          </a:p>
          <a:p>
            <a:pPr lvl="1">
              <a:spcBef>
                <a:spcPts val="0"/>
              </a:spcBef>
              <a:buFontTx/>
              <a:buChar char="-"/>
            </a:pPr>
            <a:r>
              <a:rPr lang="fr-CA"/>
              <a:t>créer et réviser les notices d’autorité de noms selon RDA et les énoncés de politique de BAC-BAnQ</a:t>
            </a:r>
            <a:endParaRPr lang="fr-CA">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a:t>
            </a:fld>
            <a:endParaRPr lang="fr-CA"/>
          </a:p>
        </p:txBody>
      </p:sp>
    </p:spTree>
    <p:extLst>
      <p:ext uri="{BB962C8B-B14F-4D97-AF65-F5344CB8AC3E}">
        <p14:creationId xmlns:p14="http://schemas.microsoft.com/office/powerpoint/2010/main" val="1611778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Division du monde : </a:t>
            </a:r>
            <a:br>
              <a:rPr lang="fr-CA" sz="4000">
                <a:latin typeface="+mn-lt"/>
              </a:rPr>
            </a:br>
            <a:r>
              <a:rPr lang="fr-CA" sz="4000">
                <a:latin typeface="+mn-lt"/>
              </a:rPr>
              <a:t>Fichier Canadiana ou RVM</a:t>
            </a:r>
          </a:p>
        </p:txBody>
      </p:sp>
      <p:sp>
        <p:nvSpPr>
          <p:cNvPr id="3" name="Content Placeholder 2"/>
          <p:cNvSpPr>
            <a:spLocks noGrp="1"/>
          </p:cNvSpPr>
          <p:nvPr>
            <p:ph idx="1"/>
          </p:nvPr>
        </p:nvSpPr>
        <p:spPr>
          <a:xfrm>
            <a:off x="732692" y="1690688"/>
            <a:ext cx="10515600" cy="4665662"/>
          </a:xfrm>
        </p:spPr>
        <p:txBody>
          <a:bodyPr>
            <a:normAutofit/>
          </a:bodyPr>
          <a:lstStyle/>
          <a:p>
            <a:pPr marL="0" indent="0" algn="ctr">
              <a:spcAft>
                <a:spcPts val="1200"/>
              </a:spcAft>
              <a:buNone/>
            </a:pPr>
            <a:r>
              <a:rPr lang="fr-CA"/>
              <a:t>L’entité est-elle un nom ou une vedette-matière?</a:t>
            </a:r>
          </a:p>
          <a:p>
            <a:pPr marL="0" indent="0" algn="ctr">
              <a:buNone/>
            </a:pPr>
            <a:endParaRPr lang="fr-CA"/>
          </a:p>
          <a:p>
            <a:pPr marL="0" indent="0" algn="ctr">
              <a:buNone/>
            </a:pPr>
            <a:r>
              <a:rPr lang="fr-CA">
                <a:solidFill>
                  <a:srgbClr val="000000"/>
                </a:solidFill>
                <a:latin typeface="Times New Roman" panose="02020603050405020304" pitchFamily="18" charset="0"/>
              </a:rPr>
              <a:t>  </a:t>
            </a:r>
            <a:endParaRPr lang="fr-CA"/>
          </a:p>
          <a:p>
            <a:pPr marL="0" indent="0" algn="ctr">
              <a:buNone/>
            </a:pPr>
            <a:r>
              <a:rPr lang="fr-CA"/>
              <a:t>  </a:t>
            </a:r>
          </a:p>
          <a:p>
            <a:pPr marL="0" indent="0" algn="ctr">
              <a:buNone/>
            </a:pPr>
            <a:endParaRPr lang="fr-CA"/>
          </a:p>
          <a:p>
            <a:pPr marL="0" indent="0" algn="ctr">
              <a:buNone/>
            </a:pPr>
            <a:endParaRPr lang="fr-CA"/>
          </a:p>
          <a:p>
            <a:pPr marL="0" indent="0" algn="ctr">
              <a:buNone/>
            </a:pPr>
            <a:r>
              <a:rPr lang="fr-CA"/>
              <a:t>Entités ambiguës</a:t>
            </a:r>
          </a:p>
          <a:p>
            <a:pPr marL="0" indent="0">
              <a:spcBef>
                <a:spcPts val="0"/>
              </a:spcBef>
              <a:buNone/>
            </a:pPr>
            <a:r>
              <a:rPr lang="fr-CA"/>
              <a:t>                                                 SHM H 405</a:t>
            </a:r>
          </a:p>
          <a:p>
            <a:pPr marL="0" indent="0" algn="ctr">
              <a:buNone/>
            </a:pPr>
            <a:endParaRPr lang="fr-CA"/>
          </a:p>
          <a:p>
            <a:pPr marL="0" indent="0" algn="ctr">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40</a:t>
            </a:fld>
            <a:endParaRPr lang="fr-CA"/>
          </a:p>
        </p:txBody>
      </p:sp>
      <p:graphicFrame>
        <p:nvGraphicFramePr>
          <p:cNvPr id="9" name="Diagramme 8"/>
          <p:cNvGraphicFramePr/>
          <p:nvPr>
            <p:extLst>
              <p:ext uri="{D42A27DB-BD31-4B8C-83A1-F6EECF244321}">
                <p14:modId xmlns:p14="http://schemas.microsoft.com/office/powerpoint/2010/main" val="335467122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05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Nom ou vedette-matière? SHM H 405</a:t>
            </a:r>
          </a:p>
        </p:txBody>
      </p:sp>
      <p:pic>
        <p:nvPicPr>
          <p:cNvPr id="6" name="Content Placeholder 5"/>
          <p:cNvPicPr>
            <a:picLocks noGrp="1" noChangeAspect="1"/>
          </p:cNvPicPr>
          <p:nvPr>
            <p:ph idx="1"/>
          </p:nvPr>
        </p:nvPicPr>
        <p:blipFill>
          <a:blip r:embed="rId3"/>
          <a:stretch>
            <a:fillRect/>
          </a:stretch>
        </p:blipFill>
        <p:spPr>
          <a:xfrm>
            <a:off x="2525153" y="1825625"/>
            <a:ext cx="7141694" cy="4351338"/>
          </a:xfrm>
          <a:prstGeom prst="rect">
            <a:avLst/>
          </a:prstGeom>
        </p:spPr>
      </p:pic>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41</a:t>
            </a:fld>
            <a:endParaRPr lang="fr-CA"/>
          </a:p>
        </p:txBody>
      </p:sp>
    </p:spTree>
    <p:extLst>
      <p:ext uri="{BB962C8B-B14F-4D97-AF65-F5344CB8AC3E}">
        <p14:creationId xmlns:p14="http://schemas.microsoft.com/office/powerpoint/2010/main" val="443146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4604C3-7227-4D56-894F-2318C801ECB6}"/>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861148EE-093E-43D4-B56B-56A3E79752B2}"/>
              </a:ext>
            </a:extLst>
          </p:cNvPr>
          <p:cNvSpPr>
            <a:spLocks noGrp="1"/>
          </p:cNvSpPr>
          <p:nvPr>
            <p:ph type="sldNum" sz="quarter" idx="12"/>
          </p:nvPr>
        </p:nvSpPr>
        <p:spPr/>
        <p:txBody>
          <a:bodyPr/>
          <a:lstStyle/>
          <a:p>
            <a:fld id="{5E8C26EC-9A86-48B1-86F8-394AB35039F4}" type="slidenum">
              <a:rPr lang="fr-CA" smtClean="0"/>
              <a:t>42</a:t>
            </a:fld>
            <a:endParaRPr lang="fr-CA"/>
          </a:p>
        </p:txBody>
      </p:sp>
      <p:pic>
        <p:nvPicPr>
          <p:cNvPr id="1026" name="Picture 2">
            <a:extLst>
              <a:ext uri="{FF2B5EF4-FFF2-40B4-BE49-F238E27FC236}">
                <a16:creationId xmlns:a16="http://schemas.microsoft.com/office/drawing/2014/main" id="{ECEC16E6-A69C-467A-953D-E4A7C08B47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2570" y="970156"/>
            <a:ext cx="4764123" cy="520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93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C53AE5-D9EB-47AC-A84D-66A48FD2A3A4}"/>
              </a:ext>
            </a:extLst>
          </p:cNvPr>
          <p:cNvSpPr>
            <a:spLocks noGrp="1"/>
          </p:cNvSpPr>
          <p:nvPr>
            <p:ph type="ftr" sz="quarter" idx="11"/>
          </p:nvPr>
        </p:nvSpPr>
        <p:spPr/>
        <p:txBody>
          <a:bodyPr/>
          <a:lstStyle/>
          <a:p>
            <a:r>
              <a:rPr lang="fr-CA"/>
              <a:t>Module 1 : Fondements</a:t>
            </a:r>
          </a:p>
        </p:txBody>
      </p:sp>
      <p:sp>
        <p:nvSpPr>
          <p:cNvPr id="3" name="Slide Number Placeholder 2">
            <a:extLst>
              <a:ext uri="{FF2B5EF4-FFF2-40B4-BE49-F238E27FC236}">
                <a16:creationId xmlns:a16="http://schemas.microsoft.com/office/drawing/2014/main" id="{2E710A85-B9F9-4EF3-90E8-D7F66551CB12}"/>
              </a:ext>
            </a:extLst>
          </p:cNvPr>
          <p:cNvSpPr>
            <a:spLocks noGrp="1"/>
          </p:cNvSpPr>
          <p:nvPr>
            <p:ph type="sldNum" sz="quarter" idx="12"/>
          </p:nvPr>
        </p:nvSpPr>
        <p:spPr/>
        <p:txBody>
          <a:bodyPr/>
          <a:lstStyle/>
          <a:p>
            <a:fld id="{5E8C26EC-9A86-48B1-86F8-394AB35039F4}" type="slidenum">
              <a:rPr lang="fr-CA" smtClean="0"/>
              <a:t>43</a:t>
            </a:fld>
            <a:endParaRPr lang="fr-CA"/>
          </a:p>
        </p:txBody>
      </p:sp>
      <p:pic>
        <p:nvPicPr>
          <p:cNvPr id="2050" name="Picture 2">
            <a:extLst>
              <a:ext uri="{FF2B5EF4-FFF2-40B4-BE49-F238E27FC236}">
                <a16:creationId xmlns:a16="http://schemas.microsoft.com/office/drawing/2014/main" id="{E29ED47C-B262-46BD-A668-1324C0A59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1062038"/>
            <a:ext cx="43815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70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1188"/>
          </a:xfrm>
        </p:spPr>
        <p:txBody>
          <a:bodyPr>
            <a:normAutofit fontScale="90000"/>
          </a:bodyPr>
          <a:lstStyle/>
          <a:p>
            <a:pPr algn="ctr"/>
            <a:r>
              <a:rPr lang="fr-CA" sz="4000">
                <a:latin typeface="+mn-lt"/>
              </a:rPr>
              <a:t>Tables de romanisation</a:t>
            </a:r>
          </a:p>
        </p:txBody>
      </p:sp>
      <p:graphicFrame>
        <p:nvGraphicFramePr>
          <p:cNvPr id="7" name="Tableau 7">
            <a:extLst>
              <a:ext uri="{FF2B5EF4-FFF2-40B4-BE49-F238E27FC236}">
                <a16:creationId xmlns:a16="http://schemas.microsoft.com/office/drawing/2014/main" id="{0E7AC744-E525-49E7-99BF-0BA638EB960C}"/>
              </a:ext>
            </a:extLst>
          </p:cNvPr>
          <p:cNvGraphicFramePr>
            <a:graphicFrameLocks noGrp="1"/>
          </p:cNvGraphicFramePr>
          <p:nvPr>
            <p:ph idx="1"/>
            <p:extLst>
              <p:ext uri="{D42A27DB-BD31-4B8C-83A1-F6EECF244321}">
                <p14:modId xmlns:p14="http://schemas.microsoft.com/office/powerpoint/2010/main" val="2769991049"/>
              </p:ext>
            </p:extLst>
          </p:nvPr>
        </p:nvGraphicFramePr>
        <p:xfrm>
          <a:off x="963283" y="920150"/>
          <a:ext cx="10403704" cy="5425535"/>
        </p:xfrm>
        <a:graphic>
          <a:graphicData uri="http://schemas.openxmlformats.org/drawingml/2006/table">
            <a:tbl>
              <a:tblPr firstRow="1" bandRow="1">
                <a:tableStyleId>{5C22544A-7EE6-4342-B048-85BDC9FD1C3A}</a:tableStyleId>
              </a:tblPr>
              <a:tblGrid>
                <a:gridCol w="3784081">
                  <a:extLst>
                    <a:ext uri="{9D8B030D-6E8A-4147-A177-3AD203B41FA5}">
                      <a16:colId xmlns:a16="http://schemas.microsoft.com/office/drawing/2014/main" val="1978336145"/>
                    </a:ext>
                  </a:extLst>
                </a:gridCol>
                <a:gridCol w="6619623">
                  <a:extLst>
                    <a:ext uri="{9D8B030D-6E8A-4147-A177-3AD203B41FA5}">
                      <a16:colId xmlns:a16="http://schemas.microsoft.com/office/drawing/2014/main" val="1029408294"/>
                    </a:ext>
                  </a:extLst>
                </a:gridCol>
              </a:tblGrid>
              <a:tr h="356740">
                <a:tc>
                  <a:txBody>
                    <a:bodyPr/>
                    <a:lstStyle/>
                    <a:p>
                      <a:r>
                        <a:rPr lang="fr-CA"/>
                        <a:t>Langue ou écriture</a:t>
                      </a:r>
                    </a:p>
                  </a:txBody>
                  <a:tcPr/>
                </a:tc>
                <a:tc>
                  <a:txBody>
                    <a:bodyPr/>
                    <a:lstStyle/>
                    <a:p>
                      <a:r>
                        <a:rPr lang="fr-CA"/>
                        <a:t>Table</a:t>
                      </a:r>
                    </a:p>
                  </a:txBody>
                  <a:tcPr/>
                </a:tc>
                <a:extLst>
                  <a:ext uri="{0D108BD9-81ED-4DB2-BD59-A6C34878D82A}">
                    <a16:rowId xmlns:a16="http://schemas.microsoft.com/office/drawing/2014/main" val="937603315"/>
                  </a:ext>
                </a:extLst>
              </a:tr>
              <a:tr h="616864">
                <a:tc>
                  <a:txBody>
                    <a:bodyPr/>
                    <a:lstStyle/>
                    <a:p>
                      <a:pPr lvl="0">
                        <a:buNone/>
                      </a:pPr>
                      <a:r>
                        <a:rPr lang="fr-CA" sz="1800" b="0" i="0" u="none" strike="noStrike" noProof="0">
                          <a:latin typeface="Calibri"/>
                        </a:rPr>
                        <a:t>Caractères arabes</a:t>
                      </a:r>
                      <a:endParaRPr lang="fr-FR"/>
                    </a:p>
                  </a:txBody>
                  <a:tcPr/>
                </a:tc>
                <a:tc>
                  <a:txBody>
                    <a:bodyPr/>
                    <a:lstStyle/>
                    <a:p>
                      <a:pPr lvl="0">
                        <a:buNone/>
                      </a:pPr>
                      <a:r>
                        <a:rPr lang="fr-CA" sz="1800" b="0" i="0" u="none" strike="noStrike" noProof="0">
                          <a:latin typeface="Calibri"/>
                        </a:rPr>
                        <a:t>ISO 233-2:1993 </a:t>
                      </a:r>
                      <a:r>
                        <a:rPr lang="fr-CA" sz="1800" b="0" i="0" u="none" strike="noStrike" noProof="0">
                          <a:latin typeface="+mn-lt"/>
                        </a:rPr>
                        <a:t>Translittération des caractères arabes </a:t>
                      </a:r>
                      <a:endParaRPr lang="fr-FR"/>
                    </a:p>
                    <a:p>
                      <a:pPr lvl="0">
                        <a:buNone/>
                      </a:pPr>
                      <a:r>
                        <a:rPr lang="fr-CA" sz="1800" b="0" i="0" u="none" strike="noStrike" noProof="0">
                          <a:latin typeface="+mn-lt"/>
                        </a:rPr>
                        <a:t>(</a:t>
                      </a:r>
                      <a:r>
                        <a:rPr lang="fr-CA" sz="1800" b="0" i="0" u="none" strike="noStrike" noProof="0"/>
                        <a:t>Partie 2: Langue arabe -- Translittération simplifiée)</a:t>
                      </a:r>
                      <a:endParaRPr lang="fr-FR"/>
                    </a:p>
                  </a:txBody>
                  <a:tcPr/>
                </a:tc>
                <a:extLst>
                  <a:ext uri="{0D108BD9-81ED-4DB2-BD59-A6C34878D82A}">
                    <a16:rowId xmlns:a16="http://schemas.microsoft.com/office/drawing/2014/main" val="2818276939"/>
                  </a:ext>
                </a:extLst>
              </a:tr>
              <a:tr h="356740">
                <a:tc>
                  <a:txBody>
                    <a:bodyPr/>
                    <a:lstStyle/>
                    <a:p>
                      <a:pPr lvl="0">
                        <a:buNone/>
                      </a:pPr>
                      <a:r>
                        <a:rPr lang="fr-CA" sz="1800" b="0" i="0" u="none" strike="noStrike" noProof="0">
                          <a:latin typeface="Calibri"/>
                        </a:rPr>
                        <a:t>Caractères arméniens</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9985:1996 </a:t>
                      </a:r>
                      <a:r>
                        <a:rPr lang="fr-CA" sz="1800" b="0" i="0" u="none" strike="noStrike" noProof="0">
                          <a:latin typeface="+mn-lt"/>
                        </a:rPr>
                        <a:t>Translittération des caractères arméniens</a:t>
                      </a:r>
                      <a:endParaRPr lang="fr-FR"/>
                    </a:p>
                  </a:txBody>
                  <a:tcPr/>
                </a:tc>
                <a:extLst>
                  <a:ext uri="{0D108BD9-81ED-4DB2-BD59-A6C34878D82A}">
                    <a16:rowId xmlns:a16="http://schemas.microsoft.com/office/drawing/2014/main" val="4150175906"/>
                  </a:ext>
                </a:extLst>
              </a:tr>
              <a:tr h="356740">
                <a:tc>
                  <a:txBody>
                    <a:bodyPr/>
                    <a:lstStyle/>
                    <a:p>
                      <a:pPr lvl="0">
                        <a:buNone/>
                      </a:pPr>
                      <a:r>
                        <a:rPr lang="fr-CA" sz="1800" b="0" i="0" u="none" strike="noStrike" noProof="0">
                          <a:latin typeface="Calibri"/>
                        </a:rPr>
                        <a:t>Caractères cyrilliques</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a:t>
                      </a:r>
                      <a:r>
                        <a:rPr lang="fr-CA" sz="1800" b="0" i="0" u="none" strike="noStrike" noProof="0">
                          <a:latin typeface="+mn-lt"/>
                        </a:rPr>
                        <a:t>9:1995 Translittération des caractères cyrilliques (</a:t>
                      </a:r>
                      <a:r>
                        <a:rPr lang="fr-CA" sz="1800" b="0" i="0" u="none" strike="noStrike" noProof="0"/>
                        <a:t>Langues slaves et non slaves )</a:t>
                      </a:r>
                      <a:endParaRPr lang="fr-FR"/>
                    </a:p>
                  </a:txBody>
                  <a:tcPr/>
                </a:tc>
                <a:extLst>
                  <a:ext uri="{0D108BD9-81ED-4DB2-BD59-A6C34878D82A}">
                    <a16:rowId xmlns:a16="http://schemas.microsoft.com/office/drawing/2014/main" val="3330008377"/>
                  </a:ext>
                </a:extLst>
              </a:tr>
              <a:tr h="356740">
                <a:tc>
                  <a:txBody>
                    <a:bodyPr/>
                    <a:lstStyle/>
                    <a:p>
                      <a:pPr lvl="0">
                        <a:buNone/>
                      </a:pPr>
                      <a:r>
                        <a:rPr lang="fr-CA" sz="1800" b="0" i="0" u="none" strike="noStrike" noProof="0">
                          <a:latin typeface="Calibri"/>
                        </a:rPr>
                        <a:t>Caractères géorgiens</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9984:1996 </a:t>
                      </a:r>
                      <a:r>
                        <a:rPr lang="fr-CA" sz="1800" b="0" i="0" u="none" strike="noStrike" noProof="0">
                          <a:latin typeface="+mn-lt"/>
                        </a:rPr>
                        <a:t>Translittération des caractères géorgiens</a:t>
                      </a:r>
                      <a:endParaRPr lang="fr-FR"/>
                    </a:p>
                  </a:txBody>
                  <a:tcPr/>
                </a:tc>
                <a:extLst>
                  <a:ext uri="{0D108BD9-81ED-4DB2-BD59-A6C34878D82A}">
                    <a16:rowId xmlns:a16="http://schemas.microsoft.com/office/drawing/2014/main" val="801325407"/>
                  </a:ext>
                </a:extLst>
              </a:tr>
              <a:tr h="616864">
                <a:tc>
                  <a:txBody>
                    <a:bodyPr/>
                    <a:lstStyle/>
                    <a:p>
                      <a:pPr lvl="0">
                        <a:buNone/>
                      </a:pPr>
                      <a:r>
                        <a:rPr lang="fr-CA" sz="1800" b="0" i="0" u="none" strike="noStrike" noProof="0">
                          <a:latin typeface="Calibri"/>
                        </a:rPr>
                        <a:t>Caractères hébraïques</a:t>
                      </a:r>
                    </a:p>
                  </a:txBody>
                  <a:tcPr/>
                </a:tc>
                <a:tc>
                  <a:txBody>
                    <a:bodyPr/>
                    <a:lstStyle/>
                    <a:p>
                      <a:pPr lvl="0">
                        <a:buNone/>
                      </a:pPr>
                      <a:r>
                        <a:rPr lang="fr-CA" sz="1800" b="0" i="0" u="none" strike="noStrike" noProof="0">
                          <a:latin typeface="Calibri"/>
                        </a:rPr>
                        <a:t>ISO </a:t>
                      </a:r>
                      <a:r>
                        <a:rPr lang="fr-CA" sz="1800" b="0" i="0" u="none" strike="noStrike" noProof="0">
                          <a:latin typeface="+mn-lt"/>
                        </a:rPr>
                        <a:t>259-2:1994 Translittération des caractères hébraïques </a:t>
                      </a:r>
                    </a:p>
                    <a:p>
                      <a:pPr lvl="0">
                        <a:buNone/>
                      </a:pPr>
                      <a:r>
                        <a:rPr lang="fr-CA" sz="1800" b="0" i="0" u="none" strike="noStrike" noProof="0"/>
                        <a:t>(Partie 2: Translittération simplifiée)</a:t>
                      </a:r>
                      <a:endParaRPr lang="fr-FR"/>
                    </a:p>
                  </a:txBody>
                  <a:tcPr/>
                </a:tc>
                <a:extLst>
                  <a:ext uri="{0D108BD9-81ED-4DB2-BD59-A6C34878D82A}">
                    <a16:rowId xmlns:a16="http://schemas.microsoft.com/office/drawing/2014/main" val="1652805634"/>
                  </a:ext>
                </a:extLst>
              </a:tr>
              <a:tr h="396335">
                <a:tc>
                  <a:txBody>
                    <a:bodyPr/>
                    <a:lstStyle/>
                    <a:p>
                      <a:pPr lvl="0">
                        <a:buNone/>
                      </a:pPr>
                      <a:r>
                        <a:rPr lang="fr-CA" sz="1800" b="0" i="0" u="none" strike="noStrike" noProof="0">
                          <a:latin typeface="Calibri"/>
                        </a:rPr>
                        <a:t>Chinois</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a:t>
                      </a:r>
                      <a:r>
                        <a:rPr lang="fr-CA" sz="1800" b="0" i="0" u="none" strike="noStrike" noProof="0">
                          <a:latin typeface="+mn-lt"/>
                        </a:rPr>
                        <a:t>7098:2015 Romanisation du chinois</a:t>
                      </a:r>
                      <a:endParaRPr lang="fr-FR"/>
                    </a:p>
                  </a:txBody>
                  <a:tcPr/>
                </a:tc>
                <a:extLst>
                  <a:ext uri="{0D108BD9-81ED-4DB2-BD59-A6C34878D82A}">
                    <a16:rowId xmlns:a16="http://schemas.microsoft.com/office/drawing/2014/main" val="1406492445"/>
                  </a:ext>
                </a:extLst>
              </a:tr>
              <a:tr h="616864">
                <a:tc>
                  <a:txBody>
                    <a:bodyPr/>
                    <a:lstStyle/>
                    <a:p>
                      <a:pPr lvl="0">
                        <a:buNone/>
                      </a:pPr>
                      <a:r>
                        <a:rPr lang="fr-CA" sz="1800" b="0" i="0" u="none" strike="noStrike" noProof="0">
                          <a:latin typeface="Calibri"/>
                        </a:rPr>
                        <a:t>Devanagari et écritures indiennes liées</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a:t>
                      </a:r>
                      <a:r>
                        <a:rPr lang="fr-CA" sz="1800" b="0" i="0" u="none" strike="noStrike" noProof="0">
                          <a:latin typeface="+mn-lt"/>
                        </a:rPr>
                        <a:t>15919:2001 Translittération du Devanagari et des écritures indiennes liées</a:t>
                      </a:r>
                      <a:endParaRPr lang="fr-FR"/>
                    </a:p>
                  </a:txBody>
                  <a:tcPr/>
                </a:tc>
                <a:extLst>
                  <a:ext uri="{0D108BD9-81ED-4DB2-BD59-A6C34878D82A}">
                    <a16:rowId xmlns:a16="http://schemas.microsoft.com/office/drawing/2014/main" val="1100734390"/>
                  </a:ext>
                </a:extLst>
              </a:tr>
              <a:tr h="349477">
                <a:tc>
                  <a:txBody>
                    <a:bodyPr/>
                    <a:lstStyle/>
                    <a:p>
                      <a:pPr lvl="0">
                        <a:buNone/>
                      </a:pPr>
                      <a:r>
                        <a:rPr lang="fr-FR"/>
                        <a:t>Inuktitut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ALA-LC 2011 Inuktitut </a:t>
                      </a:r>
                      <a:r>
                        <a:rPr lang="en-CA" noProof="1"/>
                        <a:t>romanization</a:t>
                      </a:r>
                      <a:r>
                        <a:rPr lang="fr-FR"/>
                        <a:t> table</a:t>
                      </a:r>
                    </a:p>
                  </a:txBody>
                  <a:tcPr/>
                </a:tc>
                <a:extLst>
                  <a:ext uri="{0D108BD9-81ED-4DB2-BD59-A6C34878D82A}">
                    <a16:rowId xmlns:a16="http://schemas.microsoft.com/office/drawing/2014/main" val="427422185"/>
                  </a:ext>
                </a:extLst>
              </a:tr>
              <a:tr h="616864">
                <a:tc>
                  <a:txBody>
                    <a:bodyPr/>
                    <a:lstStyle/>
                    <a:p>
                      <a:pPr lvl="0">
                        <a:buNone/>
                      </a:pPr>
                      <a:r>
                        <a:rPr lang="fr-CA" sz="1800" b="0" i="0" u="none" strike="noStrike" noProof="0">
                          <a:latin typeface="Calibri"/>
                        </a:rPr>
                        <a:t>Persan</a:t>
                      </a:r>
                      <a:endParaRPr lang="fr-FR"/>
                    </a:p>
                  </a:txBody>
                  <a:tcPr/>
                </a:tc>
                <a:tc>
                  <a:txBody>
                    <a:bodyPr/>
                    <a:lstStyle/>
                    <a:p>
                      <a:pPr lvl="0">
                        <a:buNone/>
                      </a:pPr>
                      <a:r>
                        <a:rPr lang="fr-CA" sz="1800" b="0" i="0" u="none" strike="noStrike" noProof="0">
                          <a:latin typeface="Calibri"/>
                        </a:rPr>
                        <a:t>ISO 233-3:1999 </a:t>
                      </a:r>
                      <a:r>
                        <a:rPr lang="fr-CA" sz="1800" b="0" i="0" u="none" strike="noStrike" noProof="0">
                          <a:latin typeface="+mn-lt"/>
                        </a:rPr>
                        <a:t>Translittération des caractères arabes </a:t>
                      </a:r>
                      <a:endParaRPr lang="fr-FR"/>
                    </a:p>
                    <a:p>
                      <a:pPr lvl="0">
                        <a:buNone/>
                      </a:pPr>
                      <a:r>
                        <a:rPr lang="fr-CA" sz="1800" b="0" i="0" u="none" strike="noStrike" noProof="0">
                          <a:latin typeface="+mn-lt"/>
                        </a:rPr>
                        <a:t>(Partie 3: Persan -- Translittération simplifiée)</a:t>
                      </a:r>
                      <a:endParaRPr lang="fr-FR"/>
                    </a:p>
                  </a:txBody>
                  <a:tcPr/>
                </a:tc>
                <a:extLst>
                  <a:ext uri="{0D108BD9-81ED-4DB2-BD59-A6C34878D82A}">
                    <a16:rowId xmlns:a16="http://schemas.microsoft.com/office/drawing/2014/main" val="4132068266"/>
                  </a:ext>
                </a:extLst>
              </a:tr>
              <a:tr h="356740">
                <a:tc>
                  <a:txBody>
                    <a:bodyPr/>
                    <a:lstStyle/>
                    <a:p>
                      <a:pPr lvl="0">
                        <a:buNone/>
                      </a:pPr>
                      <a:r>
                        <a:rPr lang="fr-CA" sz="1800" b="0" i="0" u="none" strike="noStrike" noProof="0">
                          <a:latin typeface="Calibri"/>
                        </a:rPr>
                        <a:t>Thaï</a:t>
                      </a:r>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noProof="0">
                          <a:latin typeface="Calibri"/>
                        </a:rPr>
                        <a:t>ISO 11940:1998 </a:t>
                      </a:r>
                      <a:r>
                        <a:rPr lang="fr-CA" sz="1800" b="0" i="0" u="none" strike="noStrike" noProof="0">
                          <a:latin typeface="+mn-lt"/>
                        </a:rPr>
                        <a:t>Translittération du thaï (à confirmer)</a:t>
                      </a:r>
                      <a:endParaRPr lang="fr-FR"/>
                    </a:p>
                  </a:txBody>
                  <a:tcPr/>
                </a:tc>
                <a:extLst>
                  <a:ext uri="{0D108BD9-81ED-4DB2-BD59-A6C34878D82A}">
                    <a16:rowId xmlns:a16="http://schemas.microsoft.com/office/drawing/2014/main" val="2012032995"/>
                  </a:ext>
                </a:extLst>
              </a:tr>
            </a:tbl>
          </a:graphicData>
        </a:graphic>
      </p:graphicFrame>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44</a:t>
            </a:fld>
            <a:endParaRPr lang="fr-CA"/>
          </a:p>
        </p:txBody>
      </p:sp>
      <p:sp>
        <p:nvSpPr>
          <p:cNvPr id="6" name="Rectangle 5">
            <a:extLst>
              <a:ext uri="{FF2B5EF4-FFF2-40B4-BE49-F238E27FC236}">
                <a16:creationId xmlns:a16="http://schemas.microsoft.com/office/drawing/2014/main" id="{86262002-57A2-4978-B1EF-F3C2D7CA1A8B}"/>
              </a:ext>
            </a:extLst>
          </p:cNvPr>
          <p:cNvSpPr/>
          <p:nvPr/>
        </p:nvSpPr>
        <p:spPr>
          <a:xfrm>
            <a:off x="4739432" y="3059668"/>
            <a:ext cx="237566" cy="369332"/>
          </a:xfrm>
          <a:prstGeom prst="rect">
            <a:avLst/>
          </a:prstGeom>
        </p:spPr>
        <p:txBody>
          <a:bodyPr wrap="none">
            <a:spAutoFit/>
          </a:bodyPr>
          <a:lstStyle/>
          <a:p>
            <a:r>
              <a:rPr lang="fr-CA"/>
              <a:t> </a:t>
            </a:r>
          </a:p>
        </p:txBody>
      </p:sp>
    </p:spTree>
    <p:extLst>
      <p:ext uri="{BB962C8B-B14F-4D97-AF65-F5344CB8AC3E}">
        <p14:creationId xmlns:p14="http://schemas.microsoft.com/office/powerpoint/2010/main" val="4247310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dirty="0">
                <a:latin typeface="+mn-lt"/>
              </a:rPr>
              <a:t>Page d’accueil du wiki PFAN</a:t>
            </a:r>
            <a:br>
              <a:rPr lang="fr-CA" sz="4000" dirty="0">
                <a:latin typeface="+mn-lt"/>
              </a:rPr>
            </a:br>
            <a:r>
              <a:rPr lang="fr-CA" sz="4000" dirty="0">
                <a:latin typeface="+mn-lt"/>
              </a:rPr>
              <a:t>(</a:t>
            </a:r>
            <a:r>
              <a:rPr lang="fr-CA" sz="4000" dirty="0">
                <a:latin typeface="+mn-lt"/>
                <a:hlinkClick r:id="rId3"/>
              </a:rPr>
              <a:t>http://pfan.pbworks.com</a:t>
            </a:r>
            <a:r>
              <a:rPr lang="fr-CA" sz="4000" dirty="0">
                <a:latin typeface="+mn-lt"/>
              </a:rPr>
              <a:t>)</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45</a:t>
            </a:fld>
            <a:endParaRPr lang="fr-CA"/>
          </a:p>
        </p:txBody>
      </p:sp>
      <p:pic>
        <p:nvPicPr>
          <p:cNvPr id="8" name="Image 8">
            <a:extLst>
              <a:ext uri="{FF2B5EF4-FFF2-40B4-BE49-F238E27FC236}">
                <a16:creationId xmlns:a16="http://schemas.microsoft.com/office/drawing/2014/main" id="{12848E71-149E-46CA-A6C0-627C247E4C02}"/>
              </a:ext>
            </a:extLst>
          </p:cNvPr>
          <p:cNvPicPr>
            <a:picLocks noGrp="1" noChangeAspect="1"/>
          </p:cNvPicPr>
          <p:nvPr>
            <p:ph idx="1"/>
          </p:nvPr>
        </p:nvPicPr>
        <p:blipFill>
          <a:blip r:embed="rId4"/>
          <a:stretch>
            <a:fillRect/>
          </a:stretch>
        </p:blipFill>
        <p:spPr>
          <a:xfrm>
            <a:off x="2902164" y="1964617"/>
            <a:ext cx="6943725" cy="3990975"/>
          </a:xfrm>
          <a:ln w="6350">
            <a:solidFill>
              <a:schemeClr val="tx1"/>
            </a:solidFill>
          </a:ln>
        </p:spPr>
      </p:pic>
    </p:spTree>
    <p:extLst>
      <p:ext uri="{BB962C8B-B14F-4D97-AF65-F5344CB8AC3E}">
        <p14:creationId xmlns:p14="http://schemas.microsoft.com/office/powerpoint/2010/main" val="1453119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Source des derniers changements</a:t>
            </a:r>
          </a:p>
        </p:txBody>
      </p:sp>
      <p:sp>
        <p:nvSpPr>
          <p:cNvPr id="3" name="Content Placeholder 2"/>
          <p:cNvSpPr>
            <a:spLocks noGrp="1"/>
          </p:cNvSpPr>
          <p:nvPr>
            <p:ph idx="1"/>
          </p:nvPr>
        </p:nvSpPr>
        <p:spPr/>
        <p:txBody>
          <a:bodyPr vert="horz" lIns="91440" tIns="45720" rIns="91440" bIns="45720" rtlCol="0" anchor="t">
            <a:normAutofit/>
          </a:bodyPr>
          <a:lstStyle/>
          <a:p>
            <a:pPr marL="263525" lvl="4" indent="-263525"/>
            <a:r>
              <a:rPr lang="fr-CA" sz="2800"/>
              <a:t>Liste de discussion du PFAN</a:t>
            </a:r>
            <a:endParaRPr lang="fr-CA" sz="2800">
              <a:cs typeface="Calibri"/>
            </a:endParaRPr>
          </a:p>
          <a:p>
            <a:pPr marL="263525" indent="-263525">
              <a:spcBef>
                <a:spcPts val="0"/>
              </a:spcBef>
              <a:buNone/>
            </a:pPr>
            <a:r>
              <a:rPr lang="fr-CA"/>
              <a:t>	(</a:t>
            </a:r>
            <a:r>
              <a:rPr lang="fr-CA">
                <a:hlinkClick r:id="rId3"/>
              </a:rPr>
              <a:t>https://listserv.collectionscanada.gc.ca/cgi-bin/wa?A0=PFAN-L</a:t>
            </a:r>
            <a:r>
              <a:rPr lang="fr-CA">
                <a:ea typeface="+mn-lt"/>
                <a:cs typeface="+mn-lt"/>
              </a:rPr>
              <a:t>)</a:t>
            </a:r>
          </a:p>
          <a:p>
            <a:pPr>
              <a:spcBef>
                <a:spcPts val="0"/>
              </a:spcBef>
            </a:pPr>
            <a:endParaRPr lang="fr-CA">
              <a:cs typeface="Calibri"/>
            </a:endParaRPr>
          </a:p>
          <a:p>
            <a:pPr>
              <a:spcBef>
                <a:spcPts val="0"/>
              </a:spcBef>
            </a:pPr>
            <a:r>
              <a:rPr lang="fr-CA">
                <a:cs typeface="Calibri"/>
              </a:rPr>
              <a:t>Les responsables des services de catalogage des institutions participantes vont communiquer au Comité des normes les noms et courriels des membres de leur personnel qui doivent être abonnés à la liste</a:t>
            </a:r>
          </a:p>
          <a:p>
            <a:pPr>
              <a:spcBef>
                <a:spcPts val="0"/>
              </a:spcBef>
            </a:pPr>
            <a:endParaRPr lang="fr-CA">
              <a:cs typeface="Calibri"/>
            </a:endParaRPr>
          </a:p>
          <a:p>
            <a:pPr>
              <a:spcBef>
                <a:spcPts val="0"/>
              </a:spcBef>
            </a:pPr>
            <a:r>
              <a:rPr lang="fr-CA">
                <a:cs typeface="Calibri"/>
              </a:rPr>
              <a:t>Les messages doivent être envoyés au </a:t>
            </a:r>
            <a:r>
              <a:rPr lang="fr-CA">
                <a:hlinkClick r:id="rId4"/>
              </a:rPr>
              <a:t>PFAN-L@LISTSERV.LAC-BAC.GC.CA</a:t>
            </a:r>
            <a:endParaRPr lang="fr-CA">
              <a:cs typeface="Calibri"/>
            </a:endParaRPr>
          </a:p>
          <a:p>
            <a:pPr marL="0" indent="0">
              <a:buNone/>
            </a:pPr>
            <a:endParaRPr lang="fr-CA"/>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46</a:t>
            </a:fld>
            <a:endParaRPr lang="fr-CA"/>
          </a:p>
        </p:txBody>
      </p:sp>
    </p:spTree>
    <p:extLst>
      <p:ext uri="{BB962C8B-B14F-4D97-AF65-F5344CB8AC3E}">
        <p14:creationId xmlns:p14="http://schemas.microsoft.com/office/powerpoint/2010/main" val="274266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 du PFAN</a:t>
            </a:r>
            <a:br>
              <a:rPr lang="fr-CA" sz="4000">
                <a:latin typeface="+mn-lt"/>
              </a:rPr>
            </a:br>
            <a:r>
              <a:rPr lang="fr-CA" sz="4000">
                <a:latin typeface="+mn-lt"/>
              </a:rPr>
              <a:t>Lignes directrices des contributions</a:t>
            </a:r>
          </a:p>
        </p:txBody>
      </p:sp>
      <p:sp>
        <p:nvSpPr>
          <p:cNvPr id="3" name="Content Placeholder 2"/>
          <p:cNvSpPr>
            <a:spLocks noGrp="1"/>
          </p:cNvSpPr>
          <p:nvPr>
            <p:ph idx="1"/>
          </p:nvPr>
        </p:nvSpPr>
        <p:spPr>
          <a:xfrm>
            <a:off x="1181099" y="2115771"/>
            <a:ext cx="9829801" cy="4351338"/>
          </a:xfrm>
        </p:spPr>
        <p:txBody>
          <a:bodyPr/>
          <a:lstStyle/>
          <a:p>
            <a:r>
              <a:rPr lang="fr-CA"/>
              <a:t>Les bibliothèques du PFAN décident des notices d’autorité de noms à verser</a:t>
            </a:r>
          </a:p>
          <a:p>
            <a:pPr>
              <a:spcBef>
                <a:spcPts val="2400"/>
              </a:spcBef>
            </a:pPr>
            <a:r>
              <a:rPr lang="fr-CA"/>
              <a:t>Lors de la création de certains types de notices d’autorité de noms, d’autres notices d’autorité de noms connexes doivent être établies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47</a:t>
            </a:fld>
            <a:endParaRPr lang="fr-CA"/>
          </a:p>
        </p:txBody>
      </p:sp>
    </p:spTree>
    <p:extLst>
      <p:ext uri="{BB962C8B-B14F-4D97-AF65-F5344CB8AC3E}">
        <p14:creationId xmlns:p14="http://schemas.microsoft.com/office/powerpoint/2010/main" val="1134746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1. Hiérarchies mère-subordonnées</a:t>
            </a:r>
          </a:p>
        </p:txBody>
      </p:sp>
      <p:sp>
        <p:nvSpPr>
          <p:cNvPr id="3" name="Content Placeholder 2"/>
          <p:cNvSpPr>
            <a:spLocks noGrp="1"/>
          </p:cNvSpPr>
          <p:nvPr>
            <p:ph idx="1"/>
          </p:nvPr>
        </p:nvSpPr>
        <p:spPr/>
        <p:txBody>
          <a:bodyPr/>
          <a:lstStyle/>
          <a:p>
            <a:pPr marL="0" indent="0">
              <a:buNone/>
            </a:pPr>
            <a:endParaRPr lang="fr-CA"/>
          </a:p>
          <a:p>
            <a:pPr marL="0" indent="0">
              <a:buNone/>
            </a:pPr>
            <a:r>
              <a:rPr lang="fr-CA"/>
              <a:t>Pour cette notice d’autorité de nom :</a:t>
            </a:r>
          </a:p>
          <a:p>
            <a:pPr marL="0" indent="0">
              <a:spcBef>
                <a:spcPts val="1800"/>
              </a:spcBef>
              <a:buNone/>
            </a:pPr>
            <a:r>
              <a:rPr lang="fr-CA"/>
              <a:t>   1XX Collectivité mère. $b Collectivité subordonnée</a:t>
            </a:r>
          </a:p>
          <a:p>
            <a:pPr marL="0" indent="0">
              <a:buNone/>
            </a:pPr>
            <a:endParaRPr lang="fr-CA"/>
          </a:p>
          <a:p>
            <a:pPr marL="0" indent="0">
              <a:buNone/>
            </a:pPr>
            <a:r>
              <a:rPr lang="fr-CA"/>
              <a:t>Une autre notice d’autorité de nom est nécessaire pour :</a:t>
            </a:r>
          </a:p>
          <a:p>
            <a:pPr marL="0" indent="0">
              <a:spcBef>
                <a:spcPts val="1800"/>
              </a:spcBef>
              <a:buNone/>
            </a:pPr>
            <a:r>
              <a:rPr lang="fr-CA" b="1"/>
              <a:t>   1XX Collectivité mère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48</a:t>
            </a:fld>
            <a:endParaRPr lang="fr-CA"/>
          </a:p>
        </p:txBody>
      </p:sp>
    </p:spTree>
    <p:extLst>
      <p:ext uri="{BB962C8B-B14F-4D97-AF65-F5344CB8AC3E}">
        <p14:creationId xmlns:p14="http://schemas.microsoft.com/office/powerpoint/2010/main" val="105835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1b. Hiérarchies mère-subordonnées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fr-CA"/>
          </a:p>
          <a:p>
            <a:pPr marL="0" indent="0">
              <a:buNone/>
            </a:pPr>
            <a:r>
              <a:rPr lang="fr-CA" dirty="0"/>
              <a:t>Pour cette notice d’autorité de nom :</a:t>
            </a:r>
            <a:endParaRPr lang="fr-CA" dirty="0">
              <a:cs typeface="Calibri"/>
            </a:endParaRPr>
          </a:p>
          <a:p>
            <a:pPr marL="0" indent="0">
              <a:spcBef>
                <a:spcPts val="1800"/>
              </a:spcBef>
              <a:buNone/>
            </a:pPr>
            <a:r>
              <a:rPr lang="fr-CA" dirty="0"/>
              <a:t>   110 2_   </a:t>
            </a:r>
            <a:r>
              <a:rPr lang="fr-CA" noProof="1"/>
              <a:t>Universidad Complutense de Madrid. $b Biblioteca</a:t>
            </a:r>
            <a:endParaRPr lang="fr-CA" noProof="1">
              <a:cs typeface="Calibri"/>
            </a:endParaRPr>
          </a:p>
          <a:p>
            <a:pPr marL="0" indent="0">
              <a:buNone/>
            </a:pPr>
            <a:endParaRPr lang="fr-CA" noProof="1">
              <a:cs typeface="Calibri"/>
            </a:endParaRPr>
          </a:p>
          <a:p>
            <a:pPr marL="0" indent="0">
              <a:buNone/>
            </a:pPr>
            <a:r>
              <a:rPr lang="fr-CA" i="1" noProof="1"/>
              <a:t>Une autre notice d’autorité de nom est nécessaire pour :</a:t>
            </a:r>
            <a:endParaRPr lang="fr-CA" i="1" noProof="1">
              <a:cs typeface="Calibri"/>
            </a:endParaRPr>
          </a:p>
          <a:p>
            <a:pPr marL="0" indent="0">
              <a:spcBef>
                <a:spcPts val="1800"/>
              </a:spcBef>
              <a:buNone/>
            </a:pPr>
            <a:r>
              <a:rPr lang="fr-CA" noProof="1"/>
              <a:t>   110 2_   Universidad Complutense de Madrid</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49</a:t>
            </a:fld>
            <a:endParaRPr lang="fr-CA"/>
          </a:p>
        </p:txBody>
      </p:sp>
    </p:spTree>
    <p:extLst>
      <p:ext uri="{BB962C8B-B14F-4D97-AF65-F5344CB8AC3E}">
        <p14:creationId xmlns:p14="http://schemas.microsoft.com/office/powerpoint/2010/main" val="263349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t>Objectifs d’apprentissage (2)</a:t>
            </a:r>
            <a:endParaRPr lang="fr-CA" sz="4000">
              <a:latin typeface="+mn-lt"/>
            </a:endParaRPr>
          </a:p>
        </p:txBody>
      </p:sp>
      <p:sp>
        <p:nvSpPr>
          <p:cNvPr id="3" name="Content Placeholder 2"/>
          <p:cNvSpPr>
            <a:spLocks noGrp="1"/>
          </p:cNvSpPr>
          <p:nvPr>
            <p:ph idx="1"/>
          </p:nvPr>
        </p:nvSpPr>
        <p:spPr>
          <a:xfrm>
            <a:off x="1739152" y="1825625"/>
            <a:ext cx="8462683" cy="4351338"/>
          </a:xfrm>
        </p:spPr>
        <p:txBody>
          <a:bodyPr vert="horz" lIns="91440" tIns="45720" rIns="91440" bIns="45720" rtlCol="0" anchor="t">
            <a:normAutofit/>
          </a:bodyPr>
          <a:lstStyle/>
          <a:p>
            <a:pPr lvl="1">
              <a:spcBef>
                <a:spcPts val="0"/>
              </a:spcBef>
              <a:buFontTx/>
              <a:buChar char="-"/>
            </a:pPr>
            <a:r>
              <a:rPr lang="fr-CA"/>
              <a:t>appliquer la désignation de contenu conformément au Format d’autorité du MARC</a:t>
            </a:r>
          </a:p>
          <a:p>
            <a:pPr marL="457200" lvl="1" indent="0">
              <a:spcBef>
                <a:spcPts val="0"/>
              </a:spcBef>
              <a:buNone/>
            </a:pPr>
            <a:endParaRPr lang="fr-CA"/>
          </a:p>
          <a:p>
            <a:pPr lvl="1">
              <a:spcBef>
                <a:spcPts val="0"/>
              </a:spcBef>
              <a:buFontTx/>
              <a:buChar char="-"/>
            </a:pPr>
            <a:r>
              <a:rPr lang="fr-CA"/>
              <a:t>évaluer, mettre à jour et modifier les notices d’autorité de noms existantes</a:t>
            </a:r>
          </a:p>
          <a:p>
            <a:pPr marL="457200" lvl="1" indent="0">
              <a:spcBef>
                <a:spcPts val="0"/>
              </a:spcBef>
              <a:buNone/>
            </a:pPr>
            <a:endParaRPr lang="fr-CA"/>
          </a:p>
          <a:p>
            <a:pPr lvl="1">
              <a:spcBef>
                <a:spcPts val="0"/>
              </a:spcBef>
              <a:buFontTx/>
              <a:buChar char="-"/>
            </a:pPr>
            <a:r>
              <a:rPr lang="fr-CA"/>
              <a:t>déterminer si une entité nommée est établie par le biais du PFAN ou du RVM</a:t>
            </a:r>
          </a:p>
          <a:p>
            <a:pPr marL="457200" lvl="1" indent="0">
              <a:spcBef>
                <a:spcPts val="0"/>
              </a:spcBef>
              <a:buNone/>
            </a:pPr>
            <a:endParaRPr lang="fr-CA"/>
          </a:p>
          <a:p>
            <a:pPr lvl="1">
              <a:spcBef>
                <a:spcPts val="0"/>
              </a:spcBef>
              <a:buFontTx/>
              <a:buChar char="-"/>
            </a:pPr>
            <a:r>
              <a:rPr lang="fr-CA"/>
              <a:t>comprendre les aspects administratifs du PFAN</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a:t>
            </a:fld>
            <a:endParaRPr lang="fr-CA"/>
          </a:p>
        </p:txBody>
      </p:sp>
    </p:spTree>
    <p:extLst>
      <p:ext uri="{BB962C8B-B14F-4D97-AF65-F5344CB8AC3E}">
        <p14:creationId xmlns:p14="http://schemas.microsoft.com/office/powerpoint/2010/main" val="3798333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b="1"/>
              <a:t>1c. Hiérarchies mère-subordonnées</a:t>
            </a:r>
            <a:endParaRPr lang="fr-CA" sz="4000" b="1">
              <a:latin typeface="+mn-lt"/>
            </a:endParaRPr>
          </a:p>
        </p:txBody>
      </p:sp>
      <p:sp>
        <p:nvSpPr>
          <p:cNvPr id="3" name="Content Placeholder 2"/>
          <p:cNvSpPr>
            <a:spLocks noGrp="1"/>
          </p:cNvSpPr>
          <p:nvPr>
            <p:ph idx="1"/>
          </p:nvPr>
        </p:nvSpPr>
        <p:spPr/>
        <p:txBody>
          <a:bodyPr/>
          <a:lstStyle/>
          <a:p>
            <a:pPr marL="0" indent="0">
              <a:buNone/>
            </a:pPr>
            <a:r>
              <a:rPr lang="fr-CA"/>
              <a:t>Pour cette notice d’autorité de nom :</a:t>
            </a:r>
          </a:p>
          <a:p>
            <a:pPr marL="1074738" indent="-1074738">
              <a:spcBef>
                <a:spcPts val="1800"/>
              </a:spcBef>
              <a:buNone/>
            </a:pPr>
            <a:r>
              <a:rPr lang="fr-CA"/>
              <a:t>   1XX    Collectivité mère. $b Collectivité subordonnée. $b</a:t>
            </a:r>
            <a:r>
              <a:rPr lang="fr-CA">
                <a:latin typeface="Calibri" panose="020F0502020204030204" pitchFamily="34" charset="0"/>
                <a:cs typeface="Calibri" panose="020F0502020204030204" pitchFamily="34" charset="0"/>
              </a:rPr>
              <a:t> </a:t>
            </a:r>
            <a:r>
              <a:rPr lang="fr-CA"/>
              <a:t>Collectivité subordonnée</a:t>
            </a:r>
          </a:p>
          <a:p>
            <a:pPr marL="0" indent="0">
              <a:spcBef>
                <a:spcPts val="0"/>
              </a:spcBef>
              <a:buNone/>
            </a:pPr>
            <a:endParaRPr lang="fr-CA"/>
          </a:p>
          <a:p>
            <a:pPr marL="0" indent="0">
              <a:spcBef>
                <a:spcPts val="0"/>
              </a:spcBef>
              <a:buNone/>
            </a:pPr>
            <a:r>
              <a:rPr lang="fr-CA"/>
              <a:t>Des notices d’autorité de noms sont nécessaires pour :</a:t>
            </a:r>
          </a:p>
          <a:p>
            <a:pPr marL="0" indent="0">
              <a:spcBef>
                <a:spcPts val="1800"/>
              </a:spcBef>
              <a:buNone/>
            </a:pPr>
            <a:r>
              <a:rPr lang="fr-CA"/>
              <a:t>   </a:t>
            </a:r>
            <a:r>
              <a:rPr lang="fr-CA" b="1"/>
              <a:t>1XX    Collectivité mère</a:t>
            </a:r>
          </a:p>
          <a:p>
            <a:pPr marL="0" indent="0">
              <a:spcBef>
                <a:spcPts val="0"/>
              </a:spcBef>
              <a:buNone/>
            </a:pPr>
            <a:r>
              <a:rPr lang="fr-CA" b="1"/>
              <a:t>   1XX    Collectivité mère. $b Collectivité subordonnée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50</a:t>
            </a:fld>
            <a:endParaRPr lang="fr-CA"/>
          </a:p>
        </p:txBody>
      </p:sp>
    </p:spTree>
    <p:extLst>
      <p:ext uri="{BB962C8B-B14F-4D97-AF65-F5344CB8AC3E}">
        <p14:creationId xmlns:p14="http://schemas.microsoft.com/office/powerpoint/2010/main" val="2840550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b="1"/>
              <a:t>1d. Hiérarchies mère-subordonnées</a:t>
            </a:r>
            <a:endParaRPr lang="fr-CA" sz="4000" b="1">
              <a:latin typeface="+mn-lt"/>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fr-CA"/>
              <a:t>Pour cette notice d’autorité de nom :</a:t>
            </a:r>
          </a:p>
          <a:p>
            <a:pPr marL="0" indent="0">
              <a:spcBef>
                <a:spcPts val="1800"/>
              </a:spcBef>
              <a:buNone/>
            </a:pPr>
            <a:r>
              <a:rPr lang="fr-CA"/>
              <a:t>   110 2_   </a:t>
            </a:r>
            <a:r>
              <a:rPr lang="fr-CA" noProof="1"/>
              <a:t>Universidad Complutense de Madrid. $b Colegio</a:t>
            </a:r>
            <a:endParaRPr lang="fr-CA" noProof="1">
              <a:cs typeface="Calibri"/>
            </a:endParaRPr>
          </a:p>
          <a:p>
            <a:pPr marL="0" indent="0">
              <a:spcBef>
                <a:spcPts val="0"/>
              </a:spcBef>
              <a:buNone/>
            </a:pPr>
            <a:r>
              <a:rPr lang="fr-CA" noProof="1"/>
              <a:t>                  Mayor de San Pablo. $b Centro de Estudios Universitarios</a:t>
            </a:r>
            <a:endParaRPr lang="fr-CA" noProof="1">
              <a:cs typeface="Calibri"/>
            </a:endParaRPr>
          </a:p>
          <a:p>
            <a:pPr marL="0" indent="0">
              <a:buNone/>
            </a:pPr>
            <a:endParaRPr lang="fr-CA" noProof="1">
              <a:cs typeface="Calibri"/>
            </a:endParaRPr>
          </a:p>
          <a:p>
            <a:pPr marL="0" indent="0">
              <a:buNone/>
            </a:pPr>
            <a:r>
              <a:rPr lang="fr-CA" i="1" noProof="1"/>
              <a:t>Des notices d’autorité de noms sont nécessaires pour :</a:t>
            </a:r>
            <a:endParaRPr lang="fr-CA" i="1" noProof="1">
              <a:cs typeface="Calibri"/>
            </a:endParaRPr>
          </a:p>
          <a:p>
            <a:pPr marL="0" indent="0">
              <a:spcBef>
                <a:spcPts val="1800"/>
              </a:spcBef>
              <a:buNone/>
            </a:pPr>
            <a:r>
              <a:rPr lang="fr-CA" noProof="1"/>
              <a:t>   110 2_   Universidad Complutense de Madrid</a:t>
            </a:r>
            <a:endParaRPr lang="fr-CA" noProof="1">
              <a:cs typeface="Calibri"/>
            </a:endParaRPr>
          </a:p>
          <a:p>
            <a:pPr marL="0" indent="0">
              <a:spcBef>
                <a:spcPts val="1800"/>
              </a:spcBef>
              <a:buNone/>
            </a:pPr>
            <a:r>
              <a:rPr lang="fr-CA" noProof="1"/>
              <a:t>   110 2_   Universidad Complutense de Madrid. $b Colegio</a:t>
            </a:r>
            <a:endParaRPr lang="fr-CA" noProof="1">
              <a:cs typeface="Calibri"/>
            </a:endParaRPr>
          </a:p>
          <a:p>
            <a:pPr marL="0" indent="0">
              <a:spcBef>
                <a:spcPts val="0"/>
              </a:spcBef>
              <a:buNone/>
            </a:pPr>
            <a:r>
              <a:rPr lang="fr-CA" noProof="1"/>
              <a:t>                  Mayor de San Pablo</a:t>
            </a:r>
            <a:endParaRPr lang="fr-CA" noProof="1">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51</a:t>
            </a:fld>
            <a:endParaRPr lang="fr-CA"/>
          </a:p>
        </p:txBody>
      </p:sp>
    </p:spTree>
    <p:extLst>
      <p:ext uri="{BB962C8B-B14F-4D97-AF65-F5344CB8AC3E}">
        <p14:creationId xmlns:p14="http://schemas.microsoft.com/office/powerpoint/2010/main" val="3651050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288C-A167-4F91-A7F7-3969C98400A4}"/>
              </a:ext>
            </a:extLst>
          </p:cNvPr>
          <p:cNvSpPr>
            <a:spLocks noGrp="1"/>
          </p:cNvSpPr>
          <p:nvPr>
            <p:ph type="title"/>
          </p:nvPr>
        </p:nvSpPr>
        <p:spPr/>
        <p:txBody>
          <a:bodyPr>
            <a:normAutofit/>
          </a:bodyPr>
          <a:lstStyle/>
          <a:p>
            <a:pPr algn="ctr">
              <a:tabLst>
                <a:tab pos="1260475" algn="l"/>
              </a:tabLst>
            </a:pPr>
            <a:r>
              <a:rPr lang="en-US" b="1"/>
              <a:t> </a:t>
            </a:r>
            <a:r>
              <a:rPr lang="en-US" sz="4000" b="1"/>
              <a:t>1e. </a:t>
            </a:r>
            <a:r>
              <a:rPr lang="fr-CA" sz="4000" b="1"/>
              <a:t>Hiérarchies mère-subordonnées dans les 	variantes de points d’accès</a:t>
            </a:r>
          </a:p>
        </p:txBody>
      </p:sp>
      <p:sp>
        <p:nvSpPr>
          <p:cNvPr id="3" name="Content Placeholder 2">
            <a:extLst>
              <a:ext uri="{FF2B5EF4-FFF2-40B4-BE49-F238E27FC236}">
                <a16:creationId xmlns:a16="http://schemas.microsoft.com/office/drawing/2014/main" id="{94B1072A-45B8-49CC-B94A-FA4A1867E2B3}"/>
              </a:ext>
            </a:extLst>
          </p:cNvPr>
          <p:cNvSpPr>
            <a:spLocks noGrp="1"/>
          </p:cNvSpPr>
          <p:nvPr>
            <p:ph idx="1"/>
          </p:nvPr>
        </p:nvSpPr>
        <p:spPr/>
        <p:txBody>
          <a:bodyPr vert="horz" lIns="91440" tIns="45720" rIns="91440" bIns="45720" rtlCol="0" anchor="t">
            <a:normAutofit/>
          </a:bodyPr>
          <a:lstStyle/>
          <a:p>
            <a:pPr marL="0" indent="0" fontAlgn="base">
              <a:buNone/>
            </a:pPr>
            <a:endParaRPr lang="en-US"/>
          </a:p>
          <a:p>
            <a:pPr marL="0" indent="0" fontAlgn="base">
              <a:buNone/>
            </a:pPr>
            <a:r>
              <a:rPr lang="fr-CA"/>
              <a:t>Pour cette notice d’autorité de nom :​</a:t>
            </a:r>
            <a:endParaRPr lang="fr-CA">
              <a:cs typeface="Calibri"/>
            </a:endParaRPr>
          </a:p>
          <a:p>
            <a:pPr marL="0" indent="0" fontAlgn="base">
              <a:buNone/>
            </a:pPr>
            <a:r>
              <a:rPr lang="fr-CA"/>
              <a:t>	1XX  Collectivité subordonnée​</a:t>
            </a:r>
            <a:endParaRPr lang="fr-CA">
              <a:cs typeface="Calibri"/>
            </a:endParaRPr>
          </a:p>
          <a:p>
            <a:pPr marL="0" indent="0" fontAlgn="base">
              <a:buNone/>
            </a:pPr>
            <a:r>
              <a:rPr lang="fr-CA"/>
              <a:t>	4XX  Collectivité mère. $b Collectivité subordonnée​</a:t>
            </a:r>
            <a:endParaRPr lang="fr-CA">
              <a:cs typeface="Calibri"/>
            </a:endParaRPr>
          </a:p>
          <a:p>
            <a:pPr marL="0" indent="0" fontAlgn="base">
              <a:buNone/>
            </a:pPr>
            <a:endParaRPr lang="fr-CA">
              <a:cs typeface="Calibri"/>
            </a:endParaRPr>
          </a:p>
          <a:p>
            <a:pPr marL="0" indent="0" fontAlgn="base">
              <a:buNone/>
            </a:pPr>
            <a:r>
              <a:rPr lang="fr-CA"/>
              <a:t>Une autre notice d’autorité de nom est nécessaire pour :</a:t>
            </a:r>
            <a:endParaRPr lang="fr-CA">
              <a:cs typeface="Calibri"/>
            </a:endParaRPr>
          </a:p>
          <a:p>
            <a:pPr marL="0" indent="0" fontAlgn="base">
              <a:buNone/>
            </a:pPr>
            <a:r>
              <a:rPr lang="fr-CA" b="1"/>
              <a:t>	1XX  Collectivité mère </a:t>
            </a:r>
            <a:r>
              <a:rPr lang="fr-CA"/>
              <a:t>​</a:t>
            </a:r>
            <a:endParaRPr lang="fr-CA">
              <a:cs typeface="Calibri"/>
            </a:endParaRPr>
          </a:p>
          <a:p>
            <a:endParaRPr lang="fr-CA"/>
          </a:p>
        </p:txBody>
      </p:sp>
      <p:sp>
        <p:nvSpPr>
          <p:cNvPr id="4" name="Footer Placeholder 3">
            <a:extLst>
              <a:ext uri="{FF2B5EF4-FFF2-40B4-BE49-F238E27FC236}">
                <a16:creationId xmlns:a16="http://schemas.microsoft.com/office/drawing/2014/main" id="{97654300-B85E-420A-B92C-38461AFAB347}"/>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D39AEE49-0683-4117-8557-ABD7FA7C8FA0}"/>
              </a:ext>
            </a:extLst>
          </p:cNvPr>
          <p:cNvSpPr>
            <a:spLocks noGrp="1"/>
          </p:cNvSpPr>
          <p:nvPr>
            <p:ph type="sldNum" sz="quarter" idx="12"/>
          </p:nvPr>
        </p:nvSpPr>
        <p:spPr/>
        <p:txBody>
          <a:bodyPr/>
          <a:lstStyle/>
          <a:p>
            <a:fld id="{5E8C26EC-9A86-48B1-86F8-394AB35039F4}" type="slidenum">
              <a:rPr lang="fr-CA" smtClean="0"/>
              <a:t>52</a:t>
            </a:fld>
            <a:endParaRPr lang="fr-CA"/>
          </a:p>
        </p:txBody>
      </p:sp>
    </p:spTree>
    <p:extLst>
      <p:ext uri="{BB962C8B-B14F-4D97-AF65-F5344CB8AC3E}">
        <p14:creationId xmlns:p14="http://schemas.microsoft.com/office/powerpoint/2010/main" val="1362105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69C4-9F4C-438F-86F9-F1078B23BA70}"/>
              </a:ext>
            </a:extLst>
          </p:cNvPr>
          <p:cNvSpPr>
            <a:spLocks noGrp="1"/>
          </p:cNvSpPr>
          <p:nvPr>
            <p:ph type="title"/>
          </p:nvPr>
        </p:nvSpPr>
        <p:spPr/>
        <p:txBody>
          <a:bodyPr>
            <a:normAutofit/>
          </a:bodyPr>
          <a:lstStyle/>
          <a:p>
            <a:pPr algn="ctr"/>
            <a:r>
              <a:rPr lang="fr-CA" sz="4000" b="1"/>
              <a:t>1f. Hiérarchies mère-subordonnées dans les 	variantes de points d’accès</a:t>
            </a:r>
          </a:p>
        </p:txBody>
      </p:sp>
      <p:sp>
        <p:nvSpPr>
          <p:cNvPr id="3" name="Content Placeholder 2">
            <a:extLst>
              <a:ext uri="{FF2B5EF4-FFF2-40B4-BE49-F238E27FC236}">
                <a16:creationId xmlns:a16="http://schemas.microsoft.com/office/drawing/2014/main" id="{B4018A6E-713F-4ED6-9F1D-860CC205EEA9}"/>
              </a:ext>
            </a:extLst>
          </p:cNvPr>
          <p:cNvSpPr>
            <a:spLocks noGrp="1"/>
          </p:cNvSpPr>
          <p:nvPr>
            <p:ph idx="1"/>
          </p:nvPr>
        </p:nvSpPr>
        <p:spPr>
          <a:xfrm>
            <a:off x="838199" y="1981198"/>
            <a:ext cx="10065327" cy="4084927"/>
          </a:xfrm>
        </p:spPr>
        <p:txBody>
          <a:bodyPr vert="horz" lIns="91440" tIns="45720" rIns="91440" bIns="45720" rtlCol="0" anchor="t">
            <a:normAutofit/>
          </a:bodyPr>
          <a:lstStyle/>
          <a:p>
            <a:pPr marL="0" indent="0" fontAlgn="base">
              <a:buNone/>
            </a:pPr>
            <a:endParaRPr lang="en-US"/>
          </a:p>
          <a:p>
            <a:pPr marL="0" indent="0" fontAlgn="base">
              <a:buNone/>
            </a:pPr>
            <a:r>
              <a:rPr lang="en-US"/>
              <a:t>Pour </a:t>
            </a:r>
            <a:r>
              <a:rPr lang="fr-CA"/>
              <a:t>cette notice d’autorité de nom :​</a:t>
            </a:r>
            <a:endParaRPr lang="fr-CA">
              <a:cs typeface="Calibri"/>
            </a:endParaRPr>
          </a:p>
          <a:p>
            <a:pPr marL="0" indent="0" fontAlgn="base">
              <a:buNone/>
            </a:pPr>
            <a:r>
              <a:rPr lang="en-US">
                <a:solidFill>
                  <a:srgbClr val="000000"/>
                </a:solidFill>
                <a:latin typeface="Calibri"/>
                <a:cs typeface="Calibri"/>
              </a:rPr>
              <a:t>	110 2 _ Apple Industrial Design Group​</a:t>
            </a:r>
          </a:p>
          <a:p>
            <a:pPr marL="0" indent="0" fontAlgn="base">
              <a:buNone/>
              <a:tabLst>
                <a:tab pos="900113" algn="l"/>
                <a:tab pos="2063750" algn="l"/>
              </a:tabLst>
            </a:pPr>
            <a:r>
              <a:rPr lang="en-US">
                <a:solidFill>
                  <a:srgbClr val="000000"/>
                </a:solidFill>
                <a:latin typeface="Calibri"/>
                <a:cs typeface="Calibri"/>
              </a:rPr>
              <a:t>	410 2 _ Apple Computer, Inc. $b Apple Industrial Design 			Group  ​</a:t>
            </a:r>
          </a:p>
          <a:p>
            <a:pPr marL="0" indent="0" fontAlgn="base">
              <a:buNone/>
            </a:pPr>
            <a:endParaRPr lang="en-US">
              <a:solidFill>
                <a:srgbClr val="000000"/>
              </a:solidFill>
              <a:latin typeface="Segoe UI" panose="020B0502040204020203" pitchFamily="34" charset="0"/>
            </a:endParaRPr>
          </a:p>
          <a:p>
            <a:pPr marL="0" indent="0" fontAlgn="base">
              <a:buNone/>
            </a:pPr>
            <a:r>
              <a:rPr lang="fr-CA"/>
              <a:t>Une autre notice d’autorité de nom est nécessaire pour :</a:t>
            </a:r>
            <a:endParaRPr lang="fr-CA">
              <a:cs typeface="Calibri"/>
            </a:endParaRPr>
          </a:p>
          <a:p>
            <a:pPr marL="0" indent="0" fontAlgn="base">
              <a:buNone/>
            </a:pPr>
            <a:r>
              <a:rPr lang="en-US">
                <a:solidFill>
                  <a:srgbClr val="000000"/>
                </a:solidFill>
                <a:latin typeface="Calibri"/>
                <a:cs typeface="Calibri"/>
              </a:rPr>
              <a:t>	110 2 _ Apple Computer, Inc. ​</a:t>
            </a:r>
          </a:p>
          <a:p>
            <a:endParaRPr lang="fr-CA"/>
          </a:p>
        </p:txBody>
      </p:sp>
      <p:sp>
        <p:nvSpPr>
          <p:cNvPr id="4" name="Footer Placeholder 3">
            <a:extLst>
              <a:ext uri="{FF2B5EF4-FFF2-40B4-BE49-F238E27FC236}">
                <a16:creationId xmlns:a16="http://schemas.microsoft.com/office/drawing/2014/main" id="{5211B8A0-1CDB-4AF4-AE7A-37DB9408BD4E}"/>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8BB39661-0A38-4703-9F10-4B092B25333C}"/>
              </a:ext>
            </a:extLst>
          </p:cNvPr>
          <p:cNvSpPr>
            <a:spLocks noGrp="1"/>
          </p:cNvSpPr>
          <p:nvPr>
            <p:ph type="sldNum" sz="quarter" idx="12"/>
          </p:nvPr>
        </p:nvSpPr>
        <p:spPr/>
        <p:txBody>
          <a:bodyPr/>
          <a:lstStyle/>
          <a:p>
            <a:fld id="{5E8C26EC-9A86-48B1-86F8-394AB35039F4}" type="slidenum">
              <a:rPr lang="fr-CA" smtClean="0"/>
              <a:t>53</a:t>
            </a:fld>
            <a:endParaRPr lang="fr-CA"/>
          </a:p>
        </p:txBody>
      </p:sp>
    </p:spTree>
    <p:extLst>
      <p:ext uri="{BB962C8B-B14F-4D97-AF65-F5344CB8AC3E}">
        <p14:creationId xmlns:p14="http://schemas.microsoft.com/office/powerpoint/2010/main" val="1412956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tabLst>
                <a:tab pos="539750" algn="l"/>
              </a:tabLst>
            </a:pPr>
            <a:r>
              <a:rPr lang="fr-CA" sz="4000">
                <a:latin typeface="+mn-lt"/>
              </a:rPr>
              <a:t>2. Collectivités dans des variantes de points 	d’accès</a:t>
            </a:r>
          </a:p>
        </p:txBody>
      </p:sp>
      <p:sp>
        <p:nvSpPr>
          <p:cNvPr id="3" name="Content Placeholder 2"/>
          <p:cNvSpPr>
            <a:spLocks noGrp="1"/>
          </p:cNvSpPr>
          <p:nvPr>
            <p:ph idx="1"/>
          </p:nvPr>
        </p:nvSpPr>
        <p:spPr/>
        <p:txBody>
          <a:bodyPr/>
          <a:lstStyle/>
          <a:p>
            <a:pPr marL="0" indent="0">
              <a:buNone/>
            </a:pPr>
            <a:endParaRPr lang="fr-CA"/>
          </a:p>
          <a:p>
            <a:pPr marL="0" indent="0">
              <a:buNone/>
            </a:pPr>
            <a:r>
              <a:rPr lang="fr-CA"/>
              <a:t>Pour cette notice d’autorité de nom :</a:t>
            </a:r>
          </a:p>
          <a:p>
            <a:pPr marL="0" indent="0">
              <a:spcBef>
                <a:spcPts val="1800"/>
              </a:spcBef>
              <a:buNone/>
            </a:pPr>
            <a:r>
              <a:rPr lang="fr-CA"/>
              <a:t>   1XX    Organisme gouvernemental </a:t>
            </a:r>
          </a:p>
          <a:p>
            <a:pPr marL="0" indent="0">
              <a:spcBef>
                <a:spcPts val="1800"/>
              </a:spcBef>
              <a:buNone/>
              <a:tabLst>
                <a:tab pos="179388" algn="l"/>
              </a:tabLst>
            </a:pPr>
            <a:r>
              <a:rPr lang="fr-CA"/>
              <a:t>	4XX    Juridiction. $b Organisme gouvernemental</a:t>
            </a:r>
          </a:p>
          <a:p>
            <a:pPr marL="0" indent="0">
              <a:buNone/>
            </a:pPr>
            <a:endParaRPr lang="fr-CA"/>
          </a:p>
          <a:p>
            <a:pPr marL="0" indent="0">
              <a:buNone/>
            </a:pPr>
            <a:r>
              <a:rPr lang="fr-CA"/>
              <a:t>Une autre notice d’autorité de nom est nécessaire pour :</a:t>
            </a:r>
          </a:p>
          <a:p>
            <a:pPr marL="0" indent="0">
              <a:spcBef>
                <a:spcPts val="1800"/>
              </a:spcBef>
              <a:buNone/>
            </a:pPr>
            <a:r>
              <a:rPr lang="fr-CA"/>
              <a:t>   </a:t>
            </a:r>
            <a:r>
              <a:rPr lang="fr-CA" b="1"/>
              <a:t>1XX    Juridiction</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54</a:t>
            </a:fld>
            <a:endParaRPr lang="fr-CA"/>
          </a:p>
        </p:txBody>
      </p:sp>
    </p:spTree>
    <p:extLst>
      <p:ext uri="{BB962C8B-B14F-4D97-AF65-F5344CB8AC3E}">
        <p14:creationId xmlns:p14="http://schemas.microsoft.com/office/powerpoint/2010/main" val="1272065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b="1"/>
              <a:t>2b. Collectivités dans des variantes</a:t>
            </a:r>
            <a:br>
              <a:rPr lang="fr-CA" sz="4000" b="1"/>
            </a:br>
            <a:r>
              <a:rPr lang="fr-CA" sz="4000" b="1"/>
              <a:t>de point d’accès</a:t>
            </a:r>
            <a:endParaRPr lang="fr-CA" sz="4000" b="1">
              <a:latin typeface="+mn-lt"/>
            </a:endParaRPr>
          </a:p>
        </p:txBody>
      </p:sp>
      <p:sp>
        <p:nvSpPr>
          <p:cNvPr id="3" name="Content Placeholder 2"/>
          <p:cNvSpPr>
            <a:spLocks noGrp="1"/>
          </p:cNvSpPr>
          <p:nvPr>
            <p:ph idx="1"/>
          </p:nvPr>
        </p:nvSpPr>
        <p:spPr/>
        <p:txBody>
          <a:bodyPr/>
          <a:lstStyle/>
          <a:p>
            <a:pPr marL="0" indent="0">
              <a:buNone/>
            </a:pPr>
            <a:endParaRPr lang="fr-CA" dirty="0"/>
          </a:p>
          <a:p>
            <a:pPr marL="0" indent="0">
              <a:buNone/>
            </a:pPr>
            <a:r>
              <a:rPr lang="fr-CA" dirty="0"/>
              <a:t>Pour cette notice d’autorité de nom :</a:t>
            </a:r>
          </a:p>
          <a:p>
            <a:pPr marL="0" indent="0">
              <a:spcBef>
                <a:spcPts val="1800"/>
              </a:spcBef>
              <a:buNone/>
            </a:pPr>
            <a:r>
              <a:rPr lang="fr-CA" dirty="0"/>
              <a:t>   110 2_   Seattle Municipal Archives</a:t>
            </a:r>
          </a:p>
          <a:p>
            <a:pPr marL="0" indent="0">
              <a:buNone/>
            </a:pPr>
            <a:r>
              <a:rPr lang="fr-CA" dirty="0"/>
              <a:t>   410 1_   Seattle (Wash). $b Municipal Archives</a:t>
            </a:r>
          </a:p>
          <a:p>
            <a:pPr marL="0" indent="0">
              <a:buNone/>
            </a:pPr>
            <a:endParaRPr lang="fr-CA" dirty="0"/>
          </a:p>
          <a:p>
            <a:pPr marL="0" indent="0">
              <a:buNone/>
            </a:pPr>
            <a:r>
              <a:rPr lang="fr-CA" i="1" dirty="0"/>
              <a:t>Une autre notice d’autorité de nom est nécessaire pour :</a:t>
            </a:r>
          </a:p>
          <a:p>
            <a:pPr marL="0" indent="0">
              <a:buNone/>
            </a:pPr>
            <a:r>
              <a:rPr lang="fr-CA" dirty="0"/>
              <a:t>   </a:t>
            </a:r>
            <a:r>
              <a:rPr lang="fr-CA" b="1" dirty="0"/>
              <a:t>151_ _   Seattle (Wash.)</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55</a:t>
            </a:fld>
            <a:endParaRPr lang="fr-CA"/>
          </a:p>
        </p:txBody>
      </p:sp>
    </p:spTree>
    <p:extLst>
      <p:ext uri="{BB962C8B-B14F-4D97-AF65-F5344CB8AC3E}">
        <p14:creationId xmlns:p14="http://schemas.microsoft.com/office/powerpoint/2010/main" val="4293701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b="1"/>
              <a:t>2c. Collectivités dans des variantes</a:t>
            </a:r>
            <a:br>
              <a:rPr lang="fr-CA" sz="4000" b="1"/>
            </a:br>
            <a:r>
              <a:rPr lang="fr-CA" sz="4000" b="1"/>
              <a:t>de point d’accès</a:t>
            </a:r>
            <a:endParaRPr lang="fr-CA" sz="4000" b="1">
              <a:latin typeface="+mn-lt"/>
            </a:endParaRP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endParaRPr lang="fr-CA" sz="3600" dirty="0"/>
          </a:p>
          <a:p>
            <a:pPr marL="0" indent="0">
              <a:buNone/>
            </a:pPr>
            <a:r>
              <a:rPr lang="fr-CA" sz="4500" dirty="0"/>
              <a:t>Pour cette notice d’autorité de nom :</a:t>
            </a:r>
            <a:endParaRPr lang="fr-CA" sz="4500" dirty="0">
              <a:cs typeface="Calibri"/>
            </a:endParaRPr>
          </a:p>
          <a:p>
            <a:pPr marL="1616075" indent="-1616075">
              <a:spcBef>
                <a:spcPts val="1800"/>
              </a:spcBef>
              <a:buNone/>
            </a:pPr>
            <a:r>
              <a:rPr lang="fr-CA" sz="4500" dirty="0"/>
              <a:t>   110 1_	Colombie-Britannique. $b </a:t>
            </a:r>
            <a:r>
              <a:rPr lang="fr-CA" sz="4500" noProof="1"/>
              <a:t>School Facilities Planning</a:t>
            </a:r>
            <a:endParaRPr lang="fr-CA" sz="4500" noProof="1">
              <a:cs typeface="Calibri"/>
            </a:endParaRPr>
          </a:p>
          <a:p>
            <a:pPr marL="1616075" indent="-1616075">
              <a:buNone/>
              <a:tabLst>
                <a:tab pos="1257300" algn="l"/>
              </a:tabLst>
            </a:pPr>
            <a:r>
              <a:rPr lang="fr-CA" sz="4500" noProof="1"/>
              <a:t>   410 1_	Colombie-Britannique. $b Ministry of Education. $b</a:t>
            </a:r>
            <a:r>
              <a:rPr lang="fr-CA" sz="4500" noProof="1">
                <a:latin typeface="Calibri" panose="020F0502020204030204" pitchFamily="34" charset="0"/>
                <a:cs typeface="Calibri" panose="020F0502020204030204" pitchFamily="34" charset="0"/>
              </a:rPr>
              <a:t> </a:t>
            </a:r>
            <a:r>
              <a:rPr lang="fr-CA" sz="4500" noProof="1"/>
              <a:t>School Facilities Planning</a:t>
            </a:r>
            <a:endParaRPr lang="fr-CA" sz="4500" noProof="1">
              <a:cs typeface="Calibri"/>
            </a:endParaRPr>
          </a:p>
          <a:p>
            <a:pPr marL="1616075" indent="-1616075">
              <a:buNone/>
            </a:pPr>
            <a:endParaRPr lang="fr-CA" sz="4500" noProof="1">
              <a:cs typeface="Calibri"/>
            </a:endParaRPr>
          </a:p>
          <a:p>
            <a:pPr marL="1616075" indent="-1616075">
              <a:buNone/>
            </a:pPr>
            <a:r>
              <a:rPr lang="fr-CA" sz="4500" i="1" noProof="1"/>
              <a:t>Une autre notice d’autorité de nom est nécessaire pour :</a:t>
            </a:r>
            <a:endParaRPr lang="fr-CA" sz="4500" i="1" noProof="1">
              <a:cs typeface="Calibri"/>
            </a:endParaRPr>
          </a:p>
          <a:p>
            <a:pPr marL="1616075" indent="-1616075">
              <a:spcBef>
                <a:spcPts val="1800"/>
              </a:spcBef>
              <a:buNone/>
            </a:pPr>
            <a:r>
              <a:rPr lang="fr-CA" sz="4500" noProof="1"/>
              <a:t>   110 1_	Colombie-Britannique. $b Ministry of Education</a:t>
            </a:r>
            <a:endParaRPr lang="fr-CA" sz="4500" noProof="1">
              <a:cs typeface="Calibri"/>
            </a:endParaRPr>
          </a:p>
          <a:p>
            <a:pPr marL="0" indent="0">
              <a:buNone/>
            </a:pPr>
            <a:endParaRPr lang="fr-CA" noProof="1">
              <a:cs typeface="Calibri"/>
            </a:endParaRPr>
          </a:p>
          <a:p>
            <a:pPr marL="0" indent="0">
              <a:buNone/>
            </a:pPr>
            <a:r>
              <a:rPr lang="fr-CA" dirty="0"/>
              <a:t>   </a:t>
            </a:r>
          </a:p>
          <a:p>
            <a:pPr marL="0" indent="0">
              <a:buNone/>
            </a:pPr>
            <a:endParaRPr lang="fr-CA" dirty="0">
              <a:cs typeface="Calibri"/>
            </a:endParaRPr>
          </a:p>
          <a:p>
            <a:pPr marL="0" indent="0">
              <a:buNone/>
            </a:pPr>
            <a:endParaRPr lang="fr-CA" dirty="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56</a:t>
            </a:fld>
            <a:endParaRPr lang="fr-CA"/>
          </a:p>
        </p:txBody>
      </p:sp>
    </p:spTree>
    <p:extLst>
      <p:ext uri="{BB962C8B-B14F-4D97-AF65-F5344CB8AC3E}">
        <p14:creationId xmlns:p14="http://schemas.microsoft.com/office/powerpoint/2010/main" val="3008244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479D-5636-4967-99FE-5745684526AF}"/>
              </a:ext>
            </a:extLst>
          </p:cNvPr>
          <p:cNvSpPr>
            <a:spLocks noGrp="1"/>
          </p:cNvSpPr>
          <p:nvPr>
            <p:ph type="title"/>
          </p:nvPr>
        </p:nvSpPr>
        <p:spPr/>
        <p:txBody>
          <a:bodyPr>
            <a:normAutofit/>
          </a:bodyPr>
          <a:lstStyle/>
          <a:p>
            <a:pPr algn="ctr"/>
            <a:r>
              <a:rPr lang="fr-CA" sz="4000" b="1"/>
              <a:t>2d. Collectivités dans des variantes</a:t>
            </a:r>
            <a:br>
              <a:rPr lang="fr-CA" sz="4000" b="1"/>
            </a:br>
            <a:r>
              <a:rPr lang="fr-CA" sz="4000" b="1"/>
              <a:t>de point d’accès</a:t>
            </a:r>
          </a:p>
        </p:txBody>
      </p:sp>
      <p:sp>
        <p:nvSpPr>
          <p:cNvPr id="3" name="Content Placeholder 2">
            <a:extLst>
              <a:ext uri="{FF2B5EF4-FFF2-40B4-BE49-F238E27FC236}">
                <a16:creationId xmlns:a16="http://schemas.microsoft.com/office/drawing/2014/main" id="{8EB64CBA-F814-4E90-A62A-B9035340A96F}"/>
              </a:ext>
            </a:extLst>
          </p:cNvPr>
          <p:cNvSpPr>
            <a:spLocks noGrp="1"/>
          </p:cNvSpPr>
          <p:nvPr>
            <p:ph idx="1"/>
          </p:nvPr>
        </p:nvSpPr>
        <p:spPr/>
        <p:txBody>
          <a:bodyPr/>
          <a:lstStyle/>
          <a:p>
            <a:pPr marL="0" indent="0">
              <a:buNone/>
            </a:pPr>
            <a:endParaRPr lang="fr-CA"/>
          </a:p>
          <a:p>
            <a:pPr marL="0" indent="0">
              <a:buNone/>
            </a:pPr>
            <a:r>
              <a:rPr lang="fr-CA"/>
              <a:t>Pour cette notice d’autorité de nom :</a:t>
            </a:r>
          </a:p>
          <a:p>
            <a:pPr marL="0" indent="0">
              <a:spcBef>
                <a:spcPts val="1800"/>
              </a:spcBef>
              <a:buNone/>
            </a:pPr>
            <a:r>
              <a:rPr lang="fr-CA"/>
              <a:t>   1XX    Lieu dans la ville (Ville)</a:t>
            </a:r>
          </a:p>
          <a:p>
            <a:pPr marL="0" indent="0">
              <a:spcBef>
                <a:spcPts val="1800"/>
              </a:spcBef>
              <a:buNone/>
              <a:tabLst>
                <a:tab pos="179388" algn="l"/>
              </a:tabLst>
            </a:pPr>
            <a:r>
              <a:rPr lang="fr-CA"/>
              <a:t>	4XX    Ville. $b Lieu dans la ville</a:t>
            </a:r>
          </a:p>
          <a:p>
            <a:pPr marL="0" indent="0">
              <a:buNone/>
            </a:pPr>
            <a:endParaRPr lang="fr-CA"/>
          </a:p>
          <a:p>
            <a:pPr marL="0" indent="0">
              <a:buNone/>
            </a:pPr>
            <a:r>
              <a:rPr lang="fr-CA"/>
              <a:t>Une autre notice d’autorité de nom est nécessaire pour :</a:t>
            </a:r>
          </a:p>
          <a:p>
            <a:pPr marL="0" indent="0">
              <a:spcBef>
                <a:spcPts val="1800"/>
              </a:spcBef>
              <a:buNone/>
            </a:pPr>
            <a:r>
              <a:rPr lang="fr-CA"/>
              <a:t>   </a:t>
            </a:r>
            <a:r>
              <a:rPr lang="fr-CA" b="1"/>
              <a:t>1XX    Ville</a:t>
            </a:r>
          </a:p>
          <a:p>
            <a:endParaRPr lang="fr-CA"/>
          </a:p>
        </p:txBody>
      </p:sp>
      <p:sp>
        <p:nvSpPr>
          <p:cNvPr id="4" name="Footer Placeholder 3">
            <a:extLst>
              <a:ext uri="{FF2B5EF4-FFF2-40B4-BE49-F238E27FC236}">
                <a16:creationId xmlns:a16="http://schemas.microsoft.com/office/drawing/2014/main" id="{38417BC0-E1B9-41B4-AE90-9FCE56158414}"/>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20A4052C-7D88-443B-9C4E-DD9CF2905AD4}"/>
              </a:ext>
            </a:extLst>
          </p:cNvPr>
          <p:cNvSpPr>
            <a:spLocks noGrp="1"/>
          </p:cNvSpPr>
          <p:nvPr>
            <p:ph type="sldNum" sz="quarter" idx="12"/>
          </p:nvPr>
        </p:nvSpPr>
        <p:spPr/>
        <p:txBody>
          <a:bodyPr/>
          <a:lstStyle/>
          <a:p>
            <a:fld id="{5E8C26EC-9A86-48B1-86F8-394AB35039F4}" type="slidenum">
              <a:rPr lang="fr-CA" smtClean="0"/>
              <a:t>57</a:t>
            </a:fld>
            <a:endParaRPr lang="fr-CA"/>
          </a:p>
        </p:txBody>
      </p:sp>
    </p:spTree>
    <p:extLst>
      <p:ext uri="{BB962C8B-B14F-4D97-AF65-F5344CB8AC3E}">
        <p14:creationId xmlns:p14="http://schemas.microsoft.com/office/powerpoint/2010/main" val="2402723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B644-8A0A-41E6-9D33-26C71A112098}"/>
              </a:ext>
            </a:extLst>
          </p:cNvPr>
          <p:cNvSpPr>
            <a:spLocks noGrp="1"/>
          </p:cNvSpPr>
          <p:nvPr>
            <p:ph type="title"/>
          </p:nvPr>
        </p:nvSpPr>
        <p:spPr/>
        <p:txBody>
          <a:bodyPr>
            <a:normAutofit/>
          </a:bodyPr>
          <a:lstStyle/>
          <a:p>
            <a:pPr algn="ctr"/>
            <a:r>
              <a:rPr lang="fr-CA" sz="4000" b="1"/>
              <a:t>2e. Collectivités dans des variantes</a:t>
            </a:r>
            <a:br>
              <a:rPr lang="fr-CA" sz="4000" b="1"/>
            </a:br>
            <a:r>
              <a:rPr lang="fr-CA" sz="4000" b="1"/>
              <a:t>de point d’accès</a:t>
            </a:r>
            <a:endParaRPr lang="fr-CA" sz="4000"/>
          </a:p>
        </p:txBody>
      </p:sp>
      <p:sp>
        <p:nvSpPr>
          <p:cNvPr id="3" name="Content Placeholder 2">
            <a:extLst>
              <a:ext uri="{FF2B5EF4-FFF2-40B4-BE49-F238E27FC236}">
                <a16:creationId xmlns:a16="http://schemas.microsoft.com/office/drawing/2014/main" id="{B829AD26-AC86-4992-9B0F-06A5191E7DC4}"/>
              </a:ext>
            </a:extLst>
          </p:cNvPr>
          <p:cNvSpPr>
            <a:spLocks noGrp="1"/>
          </p:cNvSpPr>
          <p:nvPr>
            <p:ph idx="1"/>
          </p:nvPr>
        </p:nvSpPr>
        <p:spPr/>
        <p:txBody>
          <a:bodyPr>
            <a:normAutofit/>
          </a:bodyPr>
          <a:lstStyle/>
          <a:p>
            <a:pPr marL="0" indent="0">
              <a:buNone/>
            </a:pPr>
            <a:endParaRPr lang="fr-CA"/>
          </a:p>
          <a:p>
            <a:pPr marL="0" indent="0">
              <a:buNone/>
            </a:pPr>
            <a:r>
              <a:rPr lang="fr-CA"/>
              <a:t>Pour cette notice d’autorité de nom :</a:t>
            </a:r>
          </a:p>
          <a:p>
            <a:pPr marL="0" indent="0">
              <a:spcBef>
                <a:spcPts val="1800"/>
              </a:spcBef>
              <a:buNone/>
            </a:pPr>
            <a:r>
              <a:rPr lang="fr-CA"/>
              <a:t>   151 _ _   Quartier chinois (Montréal, Québec)</a:t>
            </a:r>
          </a:p>
          <a:p>
            <a:pPr marL="0" indent="0">
              <a:spcBef>
                <a:spcPts val="1800"/>
              </a:spcBef>
              <a:buNone/>
              <a:tabLst>
                <a:tab pos="179388" algn="l"/>
              </a:tabLst>
            </a:pPr>
            <a:r>
              <a:rPr lang="fr-CA"/>
              <a:t>	 410 1_    Montréal (Québec). $b Quartier chinois</a:t>
            </a:r>
          </a:p>
          <a:p>
            <a:pPr marL="0" indent="0">
              <a:buNone/>
            </a:pPr>
            <a:endParaRPr lang="fr-CA"/>
          </a:p>
          <a:p>
            <a:pPr marL="0" indent="0">
              <a:buNone/>
            </a:pPr>
            <a:r>
              <a:rPr lang="fr-CA"/>
              <a:t>Une autre notice d’autorité de nom est nécessaire pour :</a:t>
            </a:r>
          </a:p>
          <a:p>
            <a:pPr marL="0" indent="0">
              <a:spcBef>
                <a:spcPts val="1800"/>
              </a:spcBef>
              <a:buNone/>
            </a:pPr>
            <a:r>
              <a:rPr lang="fr-CA"/>
              <a:t>   </a:t>
            </a:r>
            <a:r>
              <a:rPr lang="fr-CA" b="1"/>
              <a:t>151 _ _   Montréal (Québec)</a:t>
            </a:r>
          </a:p>
          <a:p>
            <a:pPr marL="0" indent="0">
              <a:buNone/>
            </a:pPr>
            <a:endParaRPr lang="fr-CA"/>
          </a:p>
        </p:txBody>
      </p:sp>
      <p:sp>
        <p:nvSpPr>
          <p:cNvPr id="4" name="Footer Placeholder 3">
            <a:extLst>
              <a:ext uri="{FF2B5EF4-FFF2-40B4-BE49-F238E27FC236}">
                <a16:creationId xmlns:a16="http://schemas.microsoft.com/office/drawing/2014/main" id="{65C40E75-78E4-4574-BB2B-23C1783FB1B6}"/>
              </a:ext>
            </a:extLst>
          </p:cNvPr>
          <p:cNvSpPr>
            <a:spLocks noGrp="1"/>
          </p:cNvSpPr>
          <p:nvPr>
            <p:ph type="ftr" sz="quarter" idx="11"/>
          </p:nvPr>
        </p:nvSpPr>
        <p:spPr/>
        <p:txBody>
          <a:bodyPr/>
          <a:lstStyle/>
          <a:p>
            <a:r>
              <a:rPr lang="fr-CA"/>
              <a:t>Module 1 : Fondements</a:t>
            </a:r>
          </a:p>
        </p:txBody>
      </p:sp>
      <p:sp>
        <p:nvSpPr>
          <p:cNvPr id="5" name="Slide Number Placeholder 4">
            <a:extLst>
              <a:ext uri="{FF2B5EF4-FFF2-40B4-BE49-F238E27FC236}">
                <a16:creationId xmlns:a16="http://schemas.microsoft.com/office/drawing/2014/main" id="{2A8D992D-E084-499A-A3F7-DC0E4D73F1BF}"/>
              </a:ext>
            </a:extLst>
          </p:cNvPr>
          <p:cNvSpPr>
            <a:spLocks noGrp="1"/>
          </p:cNvSpPr>
          <p:nvPr>
            <p:ph type="sldNum" sz="quarter" idx="12"/>
          </p:nvPr>
        </p:nvSpPr>
        <p:spPr/>
        <p:txBody>
          <a:bodyPr/>
          <a:lstStyle/>
          <a:p>
            <a:fld id="{5E8C26EC-9A86-48B1-86F8-394AB35039F4}" type="slidenum">
              <a:rPr lang="fr-CA" smtClean="0"/>
              <a:t>58</a:t>
            </a:fld>
            <a:endParaRPr lang="fr-CA"/>
          </a:p>
        </p:txBody>
      </p:sp>
    </p:spTree>
    <p:extLst>
      <p:ext uri="{BB962C8B-B14F-4D97-AF65-F5344CB8AC3E}">
        <p14:creationId xmlns:p14="http://schemas.microsoft.com/office/powerpoint/2010/main" val="44185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 Entités en relation (5XX)</a:t>
            </a:r>
          </a:p>
        </p:txBody>
      </p:sp>
      <p:sp>
        <p:nvSpPr>
          <p:cNvPr id="3" name="Content Placeholder 2"/>
          <p:cNvSpPr>
            <a:spLocks noGrp="1"/>
          </p:cNvSpPr>
          <p:nvPr>
            <p:ph idx="1"/>
          </p:nvPr>
        </p:nvSpPr>
        <p:spPr/>
        <p:txBody>
          <a:bodyPr>
            <a:normAutofit lnSpcReduction="10000"/>
          </a:bodyPr>
          <a:lstStyle/>
          <a:p>
            <a:r>
              <a:rPr lang="fr-CA"/>
              <a:t>Dans plusieurs cas, il est utile de créer des points d’accès pour les entités en relation (5XX)</a:t>
            </a:r>
          </a:p>
          <a:p>
            <a:r>
              <a:rPr lang="fr-CA"/>
              <a:t>Chaque entité dans une zone 5XX </a:t>
            </a:r>
            <a:r>
              <a:rPr lang="fr-CA" b="1"/>
              <a:t>doit</a:t>
            </a:r>
            <a:r>
              <a:rPr lang="fr-CA"/>
              <a:t> être établie</a:t>
            </a:r>
          </a:p>
          <a:p>
            <a:r>
              <a:rPr lang="fr-CA"/>
              <a:t>Les points d’accès réciproques pour les entités en relation sont requis dans quatre situations :</a:t>
            </a:r>
          </a:p>
          <a:p>
            <a:pPr marL="0" indent="0">
              <a:buNone/>
            </a:pPr>
            <a:r>
              <a:rPr lang="fr-CA"/>
              <a:t>     - Des personnes avec des identités différentes (pseudonymes)</a:t>
            </a:r>
          </a:p>
          <a:p>
            <a:pPr marL="0" indent="0">
              <a:buNone/>
              <a:tabLst>
                <a:tab pos="625475" algn="l"/>
              </a:tabLst>
            </a:pPr>
            <a:r>
              <a:rPr lang="fr-CA"/>
              <a:t>     - Des formes antérieures et ultérieures d’un nom de collectivité ou 	de famille</a:t>
            </a:r>
          </a:p>
          <a:p>
            <a:pPr marL="0" indent="0">
              <a:buNone/>
              <a:tabLst>
                <a:tab pos="625475" algn="l"/>
              </a:tabLst>
            </a:pPr>
            <a:r>
              <a:rPr lang="fr-CA"/>
              <a:t>     - Relations séquentielles entre collections et publications en série</a:t>
            </a:r>
          </a:p>
          <a:p>
            <a:pPr marL="0" indent="0">
              <a:buNone/>
            </a:pPr>
            <a:r>
              <a:rPr lang="fr-CA"/>
              <a:t>     - Des dignitaires gouvernementaux ou religieux</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59</a:t>
            </a:fld>
            <a:endParaRPr lang="fr-CA"/>
          </a:p>
        </p:txBody>
      </p:sp>
    </p:spTree>
    <p:extLst>
      <p:ext uri="{BB962C8B-B14F-4D97-AF65-F5344CB8AC3E}">
        <p14:creationId xmlns:p14="http://schemas.microsoft.com/office/powerpoint/2010/main" val="97909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Jour 1 : Fondements du PFAN</a:t>
            </a:r>
          </a:p>
        </p:txBody>
      </p:sp>
      <p:sp>
        <p:nvSpPr>
          <p:cNvPr id="3" name="Content Placeholder 2"/>
          <p:cNvSpPr>
            <a:spLocks noGrp="1"/>
          </p:cNvSpPr>
          <p:nvPr>
            <p:ph idx="1"/>
          </p:nvPr>
        </p:nvSpPr>
        <p:spPr>
          <a:xfrm>
            <a:off x="2277034" y="1825625"/>
            <a:ext cx="9076765" cy="4351338"/>
          </a:xfrm>
        </p:spPr>
        <p:txBody>
          <a:bodyPr vert="horz" lIns="91440" tIns="45720" rIns="91440" bIns="45720" rtlCol="0" anchor="t">
            <a:normAutofit/>
          </a:bodyPr>
          <a:lstStyle/>
          <a:p>
            <a:r>
              <a:rPr lang="fr-CA"/>
              <a:t>Autorités dans une base de données partagée</a:t>
            </a:r>
          </a:p>
          <a:p>
            <a:r>
              <a:rPr lang="fr-CA"/>
              <a:t>Principes et paramètres du PFAN</a:t>
            </a:r>
            <a:endParaRPr lang="fr-CA">
              <a:cs typeface="Calibri"/>
            </a:endParaRPr>
          </a:p>
          <a:p>
            <a:r>
              <a:rPr lang="fr-CA"/>
              <a:t>Recherche/MFB (maintenance du fichier bibliographique)</a:t>
            </a:r>
          </a:p>
          <a:p>
            <a:r>
              <a:rPr lang="fr-CA"/>
              <a:t>Normalisation</a:t>
            </a:r>
            <a:endParaRPr lang="fr-CA">
              <a:cs typeface="Calibri"/>
            </a:endParaRPr>
          </a:p>
          <a:p>
            <a:r>
              <a:rPr lang="fr-CA"/>
              <a:t>FRBR et FRAD</a:t>
            </a:r>
            <a:endParaRPr lang="fr-CA">
              <a:cs typeface="Calibri"/>
            </a:endParaRPr>
          </a:p>
          <a:p>
            <a:r>
              <a:rPr lang="fr-CA"/>
              <a:t>Format d’autorité du MARC 21</a:t>
            </a:r>
            <a:endParaRPr lang="fr-CA">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a:t>
            </a:fld>
            <a:endParaRPr lang="fr-CA"/>
          </a:p>
        </p:txBody>
      </p:sp>
    </p:spTree>
    <p:extLst>
      <p:ext uri="{BB962C8B-B14F-4D97-AF65-F5344CB8AC3E}">
        <p14:creationId xmlns:p14="http://schemas.microsoft.com/office/powerpoint/2010/main" val="1332005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3b. Entités en relation (5XX)</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60</a:t>
            </a:fld>
            <a:endParaRPr lang="fr-CA"/>
          </a:p>
        </p:txBody>
      </p:sp>
      <p:cxnSp>
        <p:nvCxnSpPr>
          <p:cNvPr id="7" name="Straight Arrow Connector 6"/>
          <p:cNvCxnSpPr>
            <a:cxnSpLocks/>
          </p:cNvCxnSpPr>
          <p:nvPr/>
        </p:nvCxnSpPr>
        <p:spPr>
          <a:xfrm>
            <a:off x="5284027" y="2859925"/>
            <a:ext cx="1884877" cy="78005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5123329" y="2859925"/>
            <a:ext cx="2045575" cy="847232"/>
          </a:xfrm>
          <a:prstGeom prst="straightConnector1">
            <a:avLst/>
          </a:prstGeom>
          <a:ln w="28575">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79055262-0452-4BE4-B51E-CB3DB8EDE27B}"/>
              </a:ext>
            </a:extLst>
          </p:cNvPr>
          <p:cNvSpPr/>
          <p:nvPr/>
        </p:nvSpPr>
        <p:spPr>
          <a:xfrm>
            <a:off x="1133477" y="2516600"/>
            <a:ext cx="4410077" cy="2246769"/>
          </a:xfrm>
          <a:prstGeom prst="rect">
            <a:avLst/>
          </a:prstGeom>
        </p:spPr>
        <p:txBody>
          <a:bodyPr wrap="square" anchor="t">
            <a:spAutoFit/>
          </a:bodyPr>
          <a:lstStyle/>
          <a:p>
            <a:pPr fontAlgn="base">
              <a:tabLst>
                <a:tab pos="447675" algn="l"/>
              </a:tabLst>
            </a:pPr>
            <a:r>
              <a:rPr lang="en-US" sz="2800">
                <a:solidFill>
                  <a:srgbClr val="000000"/>
                </a:solidFill>
                <a:latin typeface="Calibri"/>
                <a:cs typeface="Calibri"/>
              </a:rPr>
              <a:t>1XX  </a:t>
            </a:r>
            <a:r>
              <a:rPr lang="fr-CA" sz="2800">
                <a:solidFill>
                  <a:srgbClr val="000000"/>
                </a:solidFill>
                <a:latin typeface="Calibri"/>
                <a:cs typeface="Calibri"/>
              </a:rPr>
              <a:t>Nom actuel de l’entité​</a:t>
            </a:r>
          </a:p>
          <a:p>
            <a:pPr fontAlgn="base"/>
            <a:endParaRPr lang="fr-CA" sz="2800">
              <a:solidFill>
                <a:srgbClr val="000000"/>
              </a:solidFill>
              <a:latin typeface="Calibri" panose="020F0502020204030204" pitchFamily="34" charset="0"/>
              <a:cs typeface="Calibri"/>
            </a:endParaRPr>
          </a:p>
          <a:p>
            <a:pPr fontAlgn="base"/>
            <a:r>
              <a:rPr lang="fr-CA" sz="2800">
                <a:solidFill>
                  <a:srgbClr val="000000"/>
                </a:solidFill>
                <a:latin typeface="Calibri"/>
                <a:cs typeface="Calibri"/>
              </a:rPr>
              <a:t>5XX $w r $i Prédécesseur : </a:t>
            </a:r>
          </a:p>
          <a:p>
            <a:pPr marL="626745" indent="-626745" fontAlgn="base"/>
            <a:r>
              <a:rPr lang="fr-CA" sz="2800">
                <a:solidFill>
                  <a:srgbClr val="000000"/>
                </a:solidFill>
                <a:latin typeface="Calibri"/>
                <a:cs typeface="Calibri"/>
              </a:rPr>
              <a:t>	$a nom précédent de l’entité​</a:t>
            </a:r>
            <a:endParaRPr lang="fr-CA" sz="2800" b="0" i="0">
              <a:solidFill>
                <a:srgbClr val="000000"/>
              </a:solidFill>
              <a:effectLst/>
              <a:latin typeface="Calibri"/>
              <a:cs typeface="Calibri"/>
            </a:endParaRPr>
          </a:p>
        </p:txBody>
      </p:sp>
      <p:sp>
        <p:nvSpPr>
          <p:cNvPr id="10" name="TextBox 9">
            <a:extLst>
              <a:ext uri="{FF2B5EF4-FFF2-40B4-BE49-F238E27FC236}">
                <a16:creationId xmlns:a16="http://schemas.microsoft.com/office/drawing/2014/main" id="{B21560EE-862E-4F12-895B-FEA2AD82C4E2}"/>
              </a:ext>
            </a:extLst>
          </p:cNvPr>
          <p:cNvSpPr txBox="1"/>
          <p:nvPr/>
        </p:nvSpPr>
        <p:spPr>
          <a:xfrm>
            <a:off x="7168904" y="2509457"/>
            <a:ext cx="4745592" cy="2677656"/>
          </a:xfrm>
          <a:prstGeom prst="rect">
            <a:avLst/>
          </a:prstGeom>
          <a:noFill/>
        </p:spPr>
        <p:txBody>
          <a:bodyPr wrap="square" rtlCol="0">
            <a:spAutoFit/>
          </a:bodyPr>
          <a:lstStyle/>
          <a:p>
            <a:pPr>
              <a:tabLst>
                <a:tab pos="542925" algn="l"/>
              </a:tabLst>
            </a:pPr>
            <a:r>
              <a:rPr lang="fr-CA" sz="2800"/>
              <a:t>1XX  Nom précédent de l’entité</a:t>
            </a:r>
          </a:p>
          <a:p>
            <a:endParaRPr lang="fr-CA" sz="2800"/>
          </a:p>
          <a:p>
            <a:pPr marL="723900" indent="-723900">
              <a:tabLst>
                <a:tab pos="542925" algn="l"/>
              </a:tabLst>
            </a:pPr>
            <a:r>
              <a:rPr lang="fr-CA" sz="2800"/>
              <a:t>5XX  $w r $i Successeur : $a</a:t>
            </a:r>
            <a:r>
              <a:rPr lang="fr-CA" sz="2800">
                <a:latin typeface="Calibri" panose="020F0502020204030204" pitchFamily="34" charset="0"/>
                <a:cs typeface="Calibri" panose="020F0502020204030204" pitchFamily="34" charset="0"/>
              </a:rPr>
              <a:t> </a:t>
            </a:r>
            <a:r>
              <a:rPr lang="fr-CA" sz="2800"/>
              <a:t>Nom actuel de l’entité</a:t>
            </a:r>
          </a:p>
          <a:p>
            <a:endParaRPr lang="fr-CA" sz="2800"/>
          </a:p>
          <a:p>
            <a:endParaRPr lang="fr-CA" sz="2800"/>
          </a:p>
        </p:txBody>
      </p:sp>
    </p:spTree>
    <p:extLst>
      <p:ext uri="{BB962C8B-B14F-4D97-AF65-F5344CB8AC3E}">
        <p14:creationId xmlns:p14="http://schemas.microsoft.com/office/powerpoint/2010/main" val="8909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3c. Entités en relation (5XX)</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61</a:t>
            </a:fld>
            <a:endParaRPr lang="fr-CA"/>
          </a:p>
        </p:txBody>
      </p:sp>
      <p:sp>
        <p:nvSpPr>
          <p:cNvPr id="3" name="Rectangle 2">
            <a:extLst>
              <a:ext uri="{FF2B5EF4-FFF2-40B4-BE49-F238E27FC236}">
                <a16:creationId xmlns:a16="http://schemas.microsoft.com/office/drawing/2014/main" id="{D975C058-530D-455A-8B5D-0D2CF5A19B0C}"/>
              </a:ext>
            </a:extLst>
          </p:cNvPr>
          <p:cNvSpPr/>
          <p:nvPr/>
        </p:nvSpPr>
        <p:spPr>
          <a:xfrm>
            <a:off x="2743200" y="1690688"/>
            <a:ext cx="3471583" cy="369332"/>
          </a:xfrm>
          <a:prstGeom prst="rect">
            <a:avLst/>
          </a:prstGeom>
        </p:spPr>
        <p:txBody>
          <a:bodyPr wrap="square">
            <a:spAutoFit/>
          </a:bodyPr>
          <a:lstStyle/>
          <a:p>
            <a:r>
              <a:rPr lang="fr-CA"/>
              <a:t> </a:t>
            </a:r>
          </a:p>
        </p:txBody>
      </p:sp>
      <p:sp>
        <p:nvSpPr>
          <p:cNvPr id="12" name="TextBox 11">
            <a:extLst>
              <a:ext uri="{FF2B5EF4-FFF2-40B4-BE49-F238E27FC236}">
                <a16:creationId xmlns:a16="http://schemas.microsoft.com/office/drawing/2014/main" id="{750F8E33-7258-4079-9EBA-462F354279E2}"/>
              </a:ext>
            </a:extLst>
          </p:cNvPr>
          <p:cNvSpPr txBox="1"/>
          <p:nvPr/>
        </p:nvSpPr>
        <p:spPr>
          <a:xfrm>
            <a:off x="368490" y="2590561"/>
            <a:ext cx="5400300" cy="2677656"/>
          </a:xfrm>
          <a:prstGeom prst="rect">
            <a:avLst/>
          </a:prstGeom>
          <a:noFill/>
        </p:spPr>
        <p:txBody>
          <a:bodyPr wrap="square" rtlCol="0" anchor="t">
            <a:spAutoFit/>
          </a:bodyPr>
          <a:lstStyle/>
          <a:p>
            <a:pPr marL="1160145" indent="-1160145"/>
            <a:r>
              <a:rPr lang="en-US" sz="2800"/>
              <a:t>110 2 _ International Business Machines Corporation​</a:t>
            </a:r>
            <a:endParaRPr lang="fr-FR"/>
          </a:p>
          <a:p>
            <a:pPr marL="1160145" indent="-1160145"/>
            <a:endParaRPr lang="en-US" sz="2800">
              <a:cs typeface="Calibri" panose="020F0502020204030204"/>
            </a:endParaRPr>
          </a:p>
          <a:p>
            <a:pPr marL="1160145" indent="-1160145"/>
            <a:r>
              <a:rPr lang="en-US" sz="2800"/>
              <a:t>​510 2_ $w r $</a:t>
            </a:r>
            <a:r>
              <a:rPr lang="fr-CA" sz="2800"/>
              <a:t>i Prédécesseur : $a</a:t>
            </a:r>
            <a:r>
              <a:rPr lang="fr-CA" sz="2800" dirty="0">
                <a:latin typeface="Calibri"/>
                <a:cs typeface="Calibri"/>
              </a:rPr>
              <a:t> </a:t>
            </a:r>
            <a:r>
              <a:rPr lang="fr-CA" sz="2800" noProof="1"/>
              <a:t>Computing-Tabulating</a:t>
            </a:r>
            <a:r>
              <a:rPr lang="en-US" sz="2800"/>
              <a:t>-Recording Company​</a:t>
            </a:r>
            <a:endParaRPr lang="fr-CA" sz="2800">
              <a:cs typeface="Calibri" panose="020F0502020204030204"/>
            </a:endParaRPr>
          </a:p>
        </p:txBody>
      </p:sp>
      <p:sp>
        <p:nvSpPr>
          <p:cNvPr id="13" name="TextBox 12">
            <a:extLst>
              <a:ext uri="{FF2B5EF4-FFF2-40B4-BE49-F238E27FC236}">
                <a16:creationId xmlns:a16="http://schemas.microsoft.com/office/drawing/2014/main" id="{D3CF678E-3396-4105-A444-7DCE0137621F}"/>
              </a:ext>
            </a:extLst>
          </p:cNvPr>
          <p:cNvSpPr txBox="1"/>
          <p:nvPr/>
        </p:nvSpPr>
        <p:spPr>
          <a:xfrm>
            <a:off x="6741994" y="2619921"/>
            <a:ext cx="5278824" cy="3108543"/>
          </a:xfrm>
          <a:prstGeom prst="rect">
            <a:avLst/>
          </a:prstGeom>
          <a:noFill/>
        </p:spPr>
        <p:txBody>
          <a:bodyPr wrap="square" rtlCol="0" anchor="t">
            <a:spAutoFit/>
          </a:bodyPr>
          <a:lstStyle/>
          <a:p>
            <a:pPr marL="1160145" indent="-1160145" fontAlgn="base"/>
            <a:r>
              <a:rPr lang="en-US" sz="2800"/>
              <a:t>110 2 _ </a:t>
            </a:r>
            <a:r>
              <a:rPr lang="fr-CA" sz="2800" noProof="1"/>
              <a:t>Computing-Tabulating-Recording Company​</a:t>
            </a:r>
            <a:endParaRPr lang="fr-CA" sz="2800" noProof="1">
              <a:cs typeface="Calibri"/>
            </a:endParaRPr>
          </a:p>
          <a:p>
            <a:pPr marL="1160145" indent="-1160145" fontAlgn="base"/>
            <a:r>
              <a:rPr lang="fr-CA" sz="2800" dirty="0"/>
              <a:t>​</a:t>
            </a:r>
            <a:endParaRPr lang="fr-CA" sz="2800" dirty="0">
              <a:cs typeface="Calibri"/>
            </a:endParaRPr>
          </a:p>
          <a:p>
            <a:pPr marL="1160145" indent="-1160145" fontAlgn="base"/>
            <a:r>
              <a:rPr lang="fr-CA" sz="2800" dirty="0"/>
              <a:t>510 2_ $w r $i Successeur</a:t>
            </a:r>
            <a:r>
              <a:rPr lang="fr-CA" sz="2800" dirty="0">
                <a:latin typeface="Calibri"/>
                <a:cs typeface="Calibri"/>
              </a:rPr>
              <a:t> </a:t>
            </a:r>
            <a:r>
              <a:rPr lang="fr-CA" sz="2800" dirty="0"/>
              <a:t>: $a</a:t>
            </a:r>
            <a:r>
              <a:rPr lang="fr-CA" sz="2800" dirty="0">
                <a:latin typeface="Calibri"/>
                <a:cs typeface="Calibri"/>
              </a:rPr>
              <a:t> </a:t>
            </a:r>
            <a:r>
              <a:rPr lang="fr-CA" sz="2800" dirty="0"/>
              <a:t>International Business Machines Corporation​</a:t>
            </a:r>
            <a:endParaRPr lang="fr-CA" sz="2800" dirty="0">
              <a:cs typeface="Calibri"/>
            </a:endParaRPr>
          </a:p>
          <a:p>
            <a:endParaRPr lang="fr-CA" sz="2800"/>
          </a:p>
        </p:txBody>
      </p:sp>
      <p:cxnSp>
        <p:nvCxnSpPr>
          <p:cNvPr id="8" name="Connecteur droit avec flèche 7"/>
          <p:cNvCxnSpPr>
            <a:cxnSpLocks/>
            <a:endCxn id="13" idx="1"/>
          </p:cNvCxnSpPr>
          <p:nvPr/>
        </p:nvCxnSpPr>
        <p:spPr>
          <a:xfrm>
            <a:off x="4899546" y="2961564"/>
            <a:ext cx="1842448" cy="1212629"/>
          </a:xfrm>
          <a:prstGeom prst="straightConnector1">
            <a:avLst/>
          </a:prstGeom>
          <a:ln>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4" name="Image 13"/>
          <p:cNvPicPr>
            <a:picLocks noChangeAspect="1"/>
          </p:cNvPicPr>
          <p:nvPr/>
        </p:nvPicPr>
        <p:blipFill>
          <a:blip r:embed="rId3"/>
          <a:stretch>
            <a:fillRect/>
          </a:stretch>
        </p:blipFill>
        <p:spPr>
          <a:xfrm rot="17692672">
            <a:off x="4922454" y="2989448"/>
            <a:ext cx="1822760" cy="1156860"/>
          </a:xfrm>
          <a:prstGeom prst="rect">
            <a:avLst/>
          </a:prstGeom>
        </p:spPr>
      </p:pic>
    </p:spTree>
    <p:extLst>
      <p:ext uri="{BB962C8B-B14F-4D97-AF65-F5344CB8AC3E}">
        <p14:creationId xmlns:p14="http://schemas.microsoft.com/office/powerpoint/2010/main" val="30561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solidFill>
                  <a:prstClr val="black"/>
                </a:solidFill>
                <a:latin typeface="Calibri" panose="020F0502020204030204"/>
              </a:rPr>
              <a:t>3d. Entités en relation (5XX)</a:t>
            </a:r>
            <a:br>
              <a:rPr lang="fr-CA" sz="4000">
                <a:solidFill>
                  <a:prstClr val="black"/>
                </a:solidFill>
                <a:latin typeface="Calibri" panose="020F0502020204030204"/>
              </a:rPr>
            </a:br>
            <a:r>
              <a:rPr lang="fr-CA" sz="4000">
                <a:solidFill>
                  <a:prstClr val="black"/>
                </a:solidFill>
                <a:latin typeface="Calibri" panose="020F0502020204030204"/>
              </a:rPr>
              <a:t>Pratique précédente</a:t>
            </a:r>
            <a:endParaRPr lang="fr-CA" sz="4000">
              <a:latin typeface="+mn-lt"/>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62</a:t>
            </a:fld>
            <a:endParaRPr lang="fr-CA"/>
          </a:p>
        </p:txBody>
      </p:sp>
      <p:cxnSp>
        <p:nvCxnSpPr>
          <p:cNvPr id="7" name="Straight Arrow Connector 6"/>
          <p:cNvCxnSpPr>
            <a:cxnSpLocks/>
          </p:cNvCxnSpPr>
          <p:nvPr/>
        </p:nvCxnSpPr>
        <p:spPr>
          <a:xfrm>
            <a:off x="5284027" y="2859925"/>
            <a:ext cx="1884877" cy="78005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5390866" y="2859925"/>
            <a:ext cx="1778038" cy="780059"/>
          </a:xfrm>
          <a:prstGeom prst="straightConnector1">
            <a:avLst/>
          </a:prstGeom>
          <a:ln w="28575">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79055262-0452-4BE4-B51E-CB3DB8EDE27B}"/>
              </a:ext>
            </a:extLst>
          </p:cNvPr>
          <p:cNvSpPr/>
          <p:nvPr/>
        </p:nvSpPr>
        <p:spPr>
          <a:xfrm>
            <a:off x="1133477" y="2516600"/>
            <a:ext cx="4410077" cy="1815882"/>
          </a:xfrm>
          <a:prstGeom prst="rect">
            <a:avLst/>
          </a:prstGeom>
        </p:spPr>
        <p:txBody>
          <a:bodyPr wrap="square" anchor="t">
            <a:spAutoFit/>
          </a:bodyPr>
          <a:lstStyle/>
          <a:p>
            <a:pPr fontAlgn="base">
              <a:tabLst>
                <a:tab pos="447675" algn="l"/>
              </a:tabLst>
            </a:pPr>
            <a:r>
              <a:rPr lang="en-US" sz="2800">
                <a:solidFill>
                  <a:srgbClr val="000000"/>
                </a:solidFill>
                <a:latin typeface="Calibri"/>
                <a:cs typeface="Calibri"/>
              </a:rPr>
              <a:t>1XX  </a:t>
            </a:r>
            <a:r>
              <a:rPr lang="fr-CA" sz="2800">
                <a:solidFill>
                  <a:srgbClr val="000000"/>
                </a:solidFill>
                <a:latin typeface="Calibri"/>
                <a:cs typeface="Calibri"/>
              </a:rPr>
              <a:t>Nom actuel de l’entité​</a:t>
            </a:r>
          </a:p>
          <a:p>
            <a:pPr fontAlgn="base"/>
            <a:endParaRPr lang="fr-CA" sz="2800" dirty="0">
              <a:solidFill>
                <a:srgbClr val="000000"/>
              </a:solidFill>
              <a:latin typeface="Calibri" panose="020F0502020204030204" pitchFamily="34" charset="0"/>
              <a:cs typeface="Calibri"/>
            </a:endParaRPr>
          </a:p>
          <a:p>
            <a:pPr marL="723900" indent="-723900" fontAlgn="base"/>
            <a:r>
              <a:rPr lang="fr-CA" sz="2800">
                <a:solidFill>
                  <a:srgbClr val="000000"/>
                </a:solidFill>
                <a:latin typeface="Calibri"/>
                <a:cs typeface="Calibri"/>
              </a:rPr>
              <a:t>5XX $w a $a Nom précédent de l’entité​</a:t>
            </a:r>
            <a:endParaRPr lang="fr-CA" sz="2800" b="0" i="0">
              <a:solidFill>
                <a:srgbClr val="000000"/>
              </a:solidFill>
              <a:effectLst/>
              <a:latin typeface="Calibri"/>
              <a:cs typeface="Calibri"/>
            </a:endParaRPr>
          </a:p>
        </p:txBody>
      </p:sp>
      <p:sp>
        <p:nvSpPr>
          <p:cNvPr id="10" name="TextBox 9">
            <a:extLst>
              <a:ext uri="{FF2B5EF4-FFF2-40B4-BE49-F238E27FC236}">
                <a16:creationId xmlns:a16="http://schemas.microsoft.com/office/drawing/2014/main" id="{B21560EE-862E-4F12-895B-FEA2AD82C4E2}"/>
              </a:ext>
            </a:extLst>
          </p:cNvPr>
          <p:cNvSpPr txBox="1"/>
          <p:nvPr/>
        </p:nvSpPr>
        <p:spPr>
          <a:xfrm>
            <a:off x="7168904" y="2509457"/>
            <a:ext cx="4745592" cy="2677656"/>
          </a:xfrm>
          <a:prstGeom prst="rect">
            <a:avLst/>
          </a:prstGeom>
          <a:noFill/>
        </p:spPr>
        <p:txBody>
          <a:bodyPr wrap="square" rtlCol="0">
            <a:spAutoFit/>
          </a:bodyPr>
          <a:lstStyle/>
          <a:p>
            <a:pPr>
              <a:tabLst>
                <a:tab pos="542925" algn="l"/>
              </a:tabLst>
            </a:pPr>
            <a:r>
              <a:rPr lang="fr-CA" sz="2800"/>
              <a:t>1XX  Nom précédent de l’entité</a:t>
            </a:r>
          </a:p>
          <a:p>
            <a:endParaRPr lang="fr-CA" sz="2800"/>
          </a:p>
          <a:p>
            <a:pPr marL="723900" indent="-723900">
              <a:tabLst>
                <a:tab pos="542925" algn="l"/>
              </a:tabLst>
            </a:pPr>
            <a:r>
              <a:rPr lang="fr-CA" sz="2800"/>
              <a:t>5XX  $w b $a</a:t>
            </a:r>
            <a:r>
              <a:rPr lang="fr-CA" sz="2800">
                <a:latin typeface="Calibri" panose="020F0502020204030204" pitchFamily="34" charset="0"/>
                <a:cs typeface="Calibri" panose="020F0502020204030204" pitchFamily="34" charset="0"/>
              </a:rPr>
              <a:t> </a:t>
            </a:r>
            <a:r>
              <a:rPr lang="fr-CA" sz="2800"/>
              <a:t>Nom actuel de l’entité</a:t>
            </a:r>
          </a:p>
          <a:p>
            <a:endParaRPr lang="fr-CA" sz="2800"/>
          </a:p>
          <a:p>
            <a:endParaRPr lang="fr-CA" sz="2800"/>
          </a:p>
        </p:txBody>
      </p:sp>
    </p:spTree>
    <p:extLst>
      <p:ext uri="{BB962C8B-B14F-4D97-AF65-F5344CB8AC3E}">
        <p14:creationId xmlns:p14="http://schemas.microsoft.com/office/powerpoint/2010/main" val="33369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3e. Entités en relation (5XX)</a:t>
            </a:r>
          </a:p>
        </p:txBody>
      </p:sp>
      <p:sp>
        <p:nvSpPr>
          <p:cNvPr id="3" name="Content Placeholder 2"/>
          <p:cNvSpPr>
            <a:spLocks noGrp="1"/>
          </p:cNvSpPr>
          <p:nvPr>
            <p:ph idx="1"/>
          </p:nvPr>
        </p:nvSpPr>
        <p:spPr>
          <a:xfrm>
            <a:off x="1951893" y="2098187"/>
            <a:ext cx="9557240" cy="4351338"/>
          </a:xfrm>
        </p:spPr>
        <p:txBody>
          <a:bodyPr vert="horz" lIns="91440" tIns="45720" rIns="91440" bIns="45720" rtlCol="0" anchor="t">
            <a:normAutofit/>
          </a:bodyPr>
          <a:lstStyle/>
          <a:p>
            <a:r>
              <a:rPr lang="fr-CA"/>
              <a:t>Ce n’est pas toujours utile de créer des points d’accès réciproques pour des entités en relation</a:t>
            </a:r>
          </a:p>
          <a:p>
            <a:endParaRPr lang="fr-CA"/>
          </a:p>
          <a:p>
            <a:pPr marL="0" indent="0">
              <a:buNone/>
            </a:pPr>
            <a:r>
              <a:rPr lang="fr-CA"/>
              <a:t>100 1_    Kimball, Edward L., $d 1930-2016</a:t>
            </a:r>
          </a:p>
          <a:p>
            <a:pPr marL="0" indent="0">
              <a:buNone/>
            </a:pPr>
            <a:r>
              <a:rPr lang="fr-CA"/>
              <a:t>510 2_    $w r $i Employeur : $a </a:t>
            </a:r>
            <a:r>
              <a:rPr lang="fr-CA" noProof="1"/>
              <a:t>University</a:t>
            </a:r>
            <a:r>
              <a:rPr lang="fr-CA"/>
              <a:t> of Wisconsin</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63</a:t>
            </a:fld>
            <a:endParaRPr lang="fr-CA"/>
          </a:p>
        </p:txBody>
      </p:sp>
    </p:spTree>
    <p:extLst>
      <p:ext uri="{BB962C8B-B14F-4D97-AF65-F5344CB8AC3E}">
        <p14:creationId xmlns:p14="http://schemas.microsoft.com/office/powerpoint/2010/main" val="1443774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3f. Entités en relation (5XX)</a:t>
            </a:r>
          </a:p>
        </p:txBody>
      </p:sp>
      <p:sp>
        <p:nvSpPr>
          <p:cNvPr id="3" name="Content Placeholder 2"/>
          <p:cNvSpPr>
            <a:spLocks noGrp="1"/>
          </p:cNvSpPr>
          <p:nvPr>
            <p:ph idx="1"/>
          </p:nvPr>
        </p:nvSpPr>
        <p:spPr>
          <a:xfrm>
            <a:off x="2385647" y="1690688"/>
            <a:ext cx="10515600" cy="4351338"/>
          </a:xfrm>
        </p:spPr>
        <p:txBody>
          <a:bodyPr/>
          <a:lstStyle/>
          <a:p>
            <a:pPr marL="0" indent="0">
              <a:buNone/>
            </a:pPr>
            <a:endParaRPr lang="fr-CA"/>
          </a:p>
          <a:p>
            <a:pPr marL="0" indent="0">
              <a:buNone/>
            </a:pPr>
            <a:endParaRPr lang="fr-CA"/>
          </a:p>
          <a:p>
            <a:pPr marL="0" indent="0">
              <a:buNone/>
            </a:pPr>
            <a:r>
              <a:rPr lang="fr-CA"/>
              <a:t>100 1_    Lennon, John, $d 1940-1980</a:t>
            </a:r>
          </a:p>
          <a:p>
            <a:pPr marL="0" indent="0">
              <a:buNone/>
            </a:pPr>
            <a:endParaRPr lang="fr-CA"/>
          </a:p>
          <a:p>
            <a:pPr marL="0" indent="0">
              <a:buNone/>
            </a:pPr>
            <a:r>
              <a:rPr lang="fr-CA"/>
              <a:t>510 2_    $w r $i Collectivité : $a Beatles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64</a:t>
            </a:fld>
            <a:endParaRPr lang="fr-CA"/>
          </a:p>
        </p:txBody>
      </p:sp>
    </p:spTree>
    <p:extLst>
      <p:ext uri="{BB962C8B-B14F-4D97-AF65-F5344CB8AC3E}">
        <p14:creationId xmlns:p14="http://schemas.microsoft.com/office/powerpoint/2010/main" val="3154233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3g. Entités en relation (5XX)</a:t>
            </a:r>
          </a:p>
        </p:txBody>
      </p:sp>
      <p:sp>
        <p:nvSpPr>
          <p:cNvPr id="3" name="Content Placeholder 2"/>
          <p:cNvSpPr>
            <a:spLocks noGrp="1"/>
          </p:cNvSpPr>
          <p:nvPr>
            <p:ph idx="1"/>
          </p:nvPr>
        </p:nvSpPr>
        <p:spPr>
          <a:xfrm>
            <a:off x="1488831" y="1847850"/>
            <a:ext cx="9756531" cy="4351338"/>
          </a:xfrm>
        </p:spPr>
        <p:txBody>
          <a:bodyPr>
            <a:normAutofit fontScale="92500" lnSpcReduction="10000"/>
          </a:bodyPr>
          <a:lstStyle/>
          <a:p>
            <a:r>
              <a:rPr lang="fr-CA"/>
              <a:t>Lorsque ce n’est pas requis, faire preuve de jugement! Quand les points d’accès réciproques sont-ils utiles?</a:t>
            </a:r>
          </a:p>
          <a:p>
            <a:endParaRPr lang="fr-CA"/>
          </a:p>
          <a:p>
            <a:pPr marL="0" indent="0">
              <a:buNone/>
            </a:pPr>
            <a:r>
              <a:rPr lang="fr-CA"/>
              <a:t>110 2_  Beatles</a:t>
            </a:r>
          </a:p>
          <a:p>
            <a:pPr marL="0" indent="0">
              <a:buNone/>
            </a:pPr>
            <a:r>
              <a:rPr lang="fr-CA"/>
              <a:t>500 1_  $w r $i Membre : $a Lennon, John, $d 1940-1980 </a:t>
            </a:r>
          </a:p>
          <a:p>
            <a:pPr marL="0" indent="0">
              <a:spcBef>
                <a:spcPts val="0"/>
              </a:spcBef>
              <a:buNone/>
            </a:pPr>
            <a:endParaRPr lang="fr-CA"/>
          </a:p>
          <a:p>
            <a:pPr marL="0" indent="0">
              <a:spcBef>
                <a:spcPts val="0"/>
              </a:spcBef>
              <a:buNone/>
            </a:pPr>
            <a:r>
              <a:rPr lang="fr-CA"/>
              <a:t>500 1_  $w r $i Membre : $a McCartney, Paul </a:t>
            </a:r>
          </a:p>
          <a:p>
            <a:pPr marL="0" indent="0">
              <a:spcBef>
                <a:spcPts val="0"/>
              </a:spcBef>
              <a:buNone/>
            </a:pPr>
            <a:endParaRPr lang="fr-CA"/>
          </a:p>
          <a:p>
            <a:pPr marL="0" indent="0">
              <a:spcBef>
                <a:spcPts val="0"/>
              </a:spcBef>
              <a:buNone/>
            </a:pPr>
            <a:r>
              <a:rPr lang="fr-CA"/>
              <a:t>500 1_  $w r $i Membre : $a Harrison, George, $d 1943-2001 </a:t>
            </a:r>
          </a:p>
          <a:p>
            <a:pPr marL="0" indent="0">
              <a:spcBef>
                <a:spcPts val="0"/>
              </a:spcBef>
              <a:buNone/>
            </a:pPr>
            <a:endParaRPr lang="fr-CA"/>
          </a:p>
          <a:p>
            <a:pPr marL="0" indent="0">
              <a:spcBef>
                <a:spcPts val="0"/>
              </a:spcBef>
              <a:buNone/>
            </a:pPr>
            <a:r>
              <a:rPr lang="fr-CA"/>
              <a:t>500 1_  $w r $i Membre : $a Starr, Ringo</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65</a:t>
            </a:fld>
            <a:endParaRPr lang="fr-CA"/>
          </a:p>
        </p:txBody>
      </p:sp>
    </p:spTree>
    <p:extLst>
      <p:ext uri="{BB962C8B-B14F-4D97-AF65-F5344CB8AC3E}">
        <p14:creationId xmlns:p14="http://schemas.microsoft.com/office/powerpoint/2010/main" val="581517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Correspondance obligatoire 5XX-1XX</a:t>
            </a:r>
          </a:p>
        </p:txBody>
      </p:sp>
      <p:sp>
        <p:nvSpPr>
          <p:cNvPr id="3" name="Content Placeholder 2"/>
          <p:cNvSpPr>
            <a:spLocks noGrp="1"/>
          </p:cNvSpPr>
          <p:nvPr>
            <p:ph idx="1"/>
          </p:nvPr>
        </p:nvSpPr>
        <p:spPr/>
        <p:txBody>
          <a:bodyPr/>
          <a:lstStyle/>
          <a:p>
            <a:pPr marL="0" indent="0">
              <a:buNone/>
              <a:tabLst>
                <a:tab pos="6992938" algn="l"/>
              </a:tabLst>
            </a:pPr>
            <a:r>
              <a:rPr lang="fr-CA"/>
              <a:t>La zone 5XX </a:t>
            </a:r>
            <a:r>
              <a:rPr lang="fr-CA">
                <a:solidFill>
                  <a:srgbClr val="FF0000"/>
                </a:solidFill>
              </a:rPr>
              <a:t>DOIT</a:t>
            </a:r>
            <a:r>
              <a:rPr lang="fr-CA"/>
              <a:t> correspondre                     </a:t>
            </a:r>
            <a:r>
              <a:rPr lang="fr-CA" sz="2000"/>
              <a:t>110 2_  Dallas/Fort Worth</a:t>
            </a:r>
          </a:p>
          <a:p>
            <a:pPr marL="0" indent="0">
              <a:spcBef>
                <a:spcPts val="0"/>
              </a:spcBef>
              <a:buNone/>
              <a:tabLst>
                <a:tab pos="7086600" algn="l"/>
              </a:tabLst>
            </a:pPr>
            <a:r>
              <a:rPr lang="fr-CA"/>
              <a:t>    à la zone 1XX d’une autre                                  	</a:t>
            </a:r>
            <a:r>
              <a:rPr lang="fr-CA" sz="2000"/>
              <a:t>International Airport</a:t>
            </a:r>
          </a:p>
          <a:p>
            <a:pPr marL="0" indent="0">
              <a:spcBef>
                <a:spcPts val="0"/>
              </a:spcBef>
              <a:buNone/>
              <a:tabLst>
                <a:tab pos="363538" algn="l"/>
                <a:tab pos="6992938" algn="l"/>
              </a:tabLst>
            </a:pPr>
            <a:r>
              <a:rPr lang="fr-CA"/>
              <a:t>    notice d’autorité de nom dans                   </a:t>
            </a:r>
            <a:r>
              <a:rPr lang="fr-CA" sz="2000"/>
              <a:t>510 2_  $w r $i Prédécesseur : $a</a:t>
            </a:r>
            <a:r>
              <a:rPr lang="en-US" sz="2000">
                <a:latin typeface="Calibri" panose="020F0502020204030204" pitchFamily="34" charset="0"/>
                <a:cs typeface="Calibri" panose="020F0502020204030204" pitchFamily="34" charset="0"/>
              </a:rPr>
              <a:t> </a:t>
            </a:r>
            <a:r>
              <a:rPr lang="fr-CA" sz="2000"/>
              <a:t>		</a:t>
            </a:r>
            <a:r>
              <a:rPr lang="fr-CA"/>
              <a:t>le même fichier d’autorité </a:t>
            </a:r>
            <a:r>
              <a:rPr lang="fr-CA" sz="2000"/>
              <a:t>	</a:t>
            </a:r>
            <a:r>
              <a:rPr lang="fr-CA" sz="2000">
                <a:solidFill>
                  <a:srgbClr val="FF0000"/>
                </a:solidFill>
              </a:rPr>
              <a:t>Dallas/Fort Worth </a:t>
            </a:r>
            <a:r>
              <a:rPr lang="fr-CA" sz="2000" err="1">
                <a:solidFill>
                  <a:srgbClr val="FF0000"/>
                </a:solidFill>
              </a:rPr>
              <a:t>Regional</a:t>
            </a:r>
            <a:r>
              <a:rPr lang="fr-CA" sz="2000">
                <a:solidFill>
                  <a:srgbClr val="FF0000"/>
                </a:solidFill>
              </a:rPr>
              <a:t> 			Airport</a:t>
            </a:r>
            <a:endParaRPr lang="fr-CA" sz="2000"/>
          </a:p>
          <a:p>
            <a:pPr marL="0" indent="0">
              <a:buNone/>
            </a:pPr>
            <a:r>
              <a:rPr lang="fr-CA" sz="2000"/>
              <a:t>                                                                                                             110 2_  </a:t>
            </a:r>
            <a:r>
              <a:rPr lang="fr-CA" sz="2000">
                <a:solidFill>
                  <a:srgbClr val="FF0000"/>
                </a:solidFill>
              </a:rPr>
              <a:t>Dallas/Fort Worth </a:t>
            </a:r>
            <a:r>
              <a:rPr lang="fr-CA" sz="2000" err="1">
                <a:solidFill>
                  <a:srgbClr val="FF0000"/>
                </a:solidFill>
              </a:rPr>
              <a:t>Regional</a:t>
            </a:r>
            <a:endParaRPr lang="fr-CA" sz="2000">
              <a:solidFill>
                <a:srgbClr val="FF0000"/>
              </a:solidFill>
            </a:endParaRPr>
          </a:p>
          <a:p>
            <a:pPr marL="0" indent="0">
              <a:spcBef>
                <a:spcPts val="0"/>
              </a:spcBef>
              <a:buNone/>
            </a:pPr>
            <a:r>
              <a:rPr lang="fr-CA" sz="2000"/>
              <a:t>					                                           </a:t>
            </a:r>
            <a:r>
              <a:rPr lang="fr-CA" sz="2000">
                <a:solidFill>
                  <a:srgbClr val="FF0000"/>
                </a:solidFill>
              </a:rPr>
              <a:t>Airport</a:t>
            </a:r>
          </a:p>
          <a:p>
            <a:pPr marL="0" indent="0">
              <a:buNone/>
              <a:tabLst>
                <a:tab pos="6992938" algn="l"/>
              </a:tabLst>
            </a:pPr>
            <a:r>
              <a:rPr lang="fr-CA" sz="2000"/>
              <a:t>                                                                                                             510 2_ $ w r $i Successeur : $a 		Dallas/Fort Worth                                                                                                                      	International Airport </a:t>
            </a:r>
          </a:p>
          <a:p>
            <a:pPr marL="0" indent="0">
              <a:spcBef>
                <a:spcPts val="0"/>
              </a:spcBef>
              <a:buNone/>
            </a:pPr>
            <a:r>
              <a:rPr lang="fr-CA" sz="2000"/>
              <a:t>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66</a:t>
            </a:fld>
            <a:endParaRPr lang="fr-CA"/>
          </a:p>
        </p:txBody>
      </p:sp>
      <p:sp>
        <p:nvSpPr>
          <p:cNvPr id="6" name="Curved Right Arrow 5"/>
          <p:cNvSpPr/>
          <p:nvPr/>
        </p:nvSpPr>
        <p:spPr>
          <a:xfrm>
            <a:off x="6532685" y="2848708"/>
            <a:ext cx="465992" cy="13364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Curved Down Arrow 10"/>
          <p:cNvSpPr/>
          <p:nvPr/>
        </p:nvSpPr>
        <p:spPr>
          <a:xfrm rot="16200000">
            <a:off x="5177977" y="3091722"/>
            <a:ext cx="2770817" cy="7181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3337665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 Points d’accès créateur-œuvre</a:t>
            </a:r>
          </a:p>
        </p:txBody>
      </p:sp>
      <p:sp>
        <p:nvSpPr>
          <p:cNvPr id="3" name="Content Placeholder 2"/>
          <p:cNvSpPr>
            <a:spLocks noGrp="1"/>
          </p:cNvSpPr>
          <p:nvPr>
            <p:ph idx="1"/>
          </p:nvPr>
        </p:nvSpPr>
        <p:spPr/>
        <p:txBody>
          <a:bodyPr/>
          <a:lstStyle/>
          <a:p>
            <a:pPr marL="0" indent="0">
              <a:buNone/>
            </a:pPr>
            <a:r>
              <a:rPr lang="fr-CA"/>
              <a:t>	Pour cette notice d’autorité de nom :</a:t>
            </a:r>
          </a:p>
          <a:p>
            <a:pPr marL="0" indent="0">
              <a:spcBef>
                <a:spcPts val="1800"/>
              </a:spcBef>
              <a:buNone/>
            </a:pPr>
            <a:r>
              <a:rPr lang="fr-CA"/>
              <a:t>      	    1XX    Créateur. $t Œuvre</a:t>
            </a:r>
          </a:p>
          <a:p>
            <a:pPr marL="0" indent="0">
              <a:buNone/>
            </a:pPr>
            <a:endParaRPr lang="fr-CA"/>
          </a:p>
          <a:p>
            <a:pPr marL="0" indent="0">
              <a:buNone/>
            </a:pPr>
            <a:r>
              <a:rPr lang="fr-CA"/>
              <a:t>	Cette notice d’autorité de nom est nécessaire :</a:t>
            </a:r>
          </a:p>
          <a:p>
            <a:pPr marL="0" indent="0">
              <a:spcBef>
                <a:spcPts val="1800"/>
              </a:spcBef>
              <a:buNone/>
            </a:pPr>
            <a:r>
              <a:rPr lang="fr-CA"/>
              <a:t>	     </a:t>
            </a:r>
            <a:r>
              <a:rPr lang="fr-CA" b="1"/>
              <a:t>1XX    Créateur</a:t>
            </a:r>
          </a:p>
          <a:p>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67</a:t>
            </a:fld>
            <a:endParaRPr lang="fr-CA"/>
          </a:p>
        </p:txBody>
      </p:sp>
    </p:spTree>
    <p:extLst>
      <p:ext uri="{BB962C8B-B14F-4D97-AF65-F5344CB8AC3E}">
        <p14:creationId xmlns:p14="http://schemas.microsoft.com/office/powerpoint/2010/main" val="250923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4b. Points d’accès </a:t>
            </a:r>
            <a:r>
              <a:rPr lang="fr-CA" sz="4000">
                <a:solidFill>
                  <a:prstClr val="black"/>
                </a:solidFill>
                <a:latin typeface="Calibri" panose="020F0502020204030204"/>
              </a:rPr>
              <a:t>créateur-œuvre</a:t>
            </a:r>
            <a:endParaRPr lang="fr-CA" sz="4000">
              <a:latin typeface="+mn-lt"/>
            </a:endParaRPr>
          </a:p>
        </p:txBody>
      </p:sp>
      <p:sp>
        <p:nvSpPr>
          <p:cNvPr id="3" name="Content Placeholder 2"/>
          <p:cNvSpPr>
            <a:spLocks noGrp="1"/>
          </p:cNvSpPr>
          <p:nvPr>
            <p:ph idx="1"/>
          </p:nvPr>
        </p:nvSpPr>
        <p:spPr/>
        <p:txBody>
          <a:bodyPr/>
          <a:lstStyle/>
          <a:p>
            <a:pPr marL="0" indent="0">
              <a:buNone/>
            </a:pPr>
            <a:r>
              <a:rPr lang="fr-CA"/>
              <a:t>	Pour cette notice d’autorité de nom :</a:t>
            </a:r>
          </a:p>
          <a:p>
            <a:pPr marL="0" indent="0">
              <a:spcBef>
                <a:spcPts val="1800"/>
              </a:spcBef>
              <a:buNone/>
            </a:pPr>
            <a:r>
              <a:rPr lang="fr-CA"/>
              <a:t>      	    1XX    Créateur. $t Œuvre. $l Langue…</a:t>
            </a:r>
          </a:p>
          <a:p>
            <a:pPr marL="0" indent="0">
              <a:buNone/>
            </a:pPr>
            <a:endParaRPr lang="fr-CA"/>
          </a:p>
          <a:p>
            <a:pPr marL="0" indent="0">
              <a:buNone/>
            </a:pPr>
            <a:r>
              <a:rPr lang="fr-CA"/>
              <a:t>	Cette notice d’autorité de nom est nécessaire :</a:t>
            </a:r>
          </a:p>
          <a:p>
            <a:pPr marL="0" indent="0">
              <a:spcBef>
                <a:spcPts val="1800"/>
              </a:spcBef>
              <a:buNone/>
            </a:pPr>
            <a:r>
              <a:rPr lang="fr-CA"/>
              <a:t>	     </a:t>
            </a:r>
            <a:r>
              <a:rPr lang="fr-CA" b="1"/>
              <a:t>1XX    Créateur</a:t>
            </a: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68</a:t>
            </a:fld>
            <a:endParaRPr lang="fr-CA"/>
          </a:p>
        </p:txBody>
      </p:sp>
    </p:spTree>
    <p:extLst>
      <p:ext uri="{BB962C8B-B14F-4D97-AF65-F5344CB8AC3E}">
        <p14:creationId xmlns:p14="http://schemas.microsoft.com/office/powerpoint/2010/main" val="816850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4c. Points d’accès créateur-œuvre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fr-CA"/>
              <a:t>	Pour cette notice d’autorité de nom :</a:t>
            </a:r>
          </a:p>
          <a:p>
            <a:pPr marL="0" indent="0">
              <a:spcBef>
                <a:spcPts val="1800"/>
              </a:spcBef>
              <a:buNone/>
            </a:pPr>
            <a:r>
              <a:rPr lang="fr-CA" dirty="0"/>
              <a:t>      	    100 1_  </a:t>
            </a:r>
            <a:r>
              <a:rPr lang="fr-CA" noProof="1"/>
              <a:t>Le Guin, Ursula, $d 1929-2018 $t Earthsea. $l Chinois</a:t>
            </a:r>
            <a:endParaRPr lang="fr-CA" noProof="1">
              <a:cs typeface="Calibri"/>
            </a:endParaRPr>
          </a:p>
          <a:p>
            <a:pPr marL="0" indent="0">
              <a:buNone/>
            </a:pPr>
            <a:endParaRPr lang="fr-CA" noProof="1">
              <a:cs typeface="Calibri"/>
            </a:endParaRPr>
          </a:p>
          <a:p>
            <a:pPr marL="0" indent="0">
              <a:buNone/>
            </a:pPr>
            <a:r>
              <a:rPr lang="fr-CA" noProof="1"/>
              <a:t>	</a:t>
            </a:r>
            <a:r>
              <a:rPr lang="fr-CA" i="1" noProof="1"/>
              <a:t>Cette notice d’autorité de nom est nécessaire :</a:t>
            </a:r>
            <a:endParaRPr lang="fr-CA" i="1" noProof="1">
              <a:cs typeface="Calibri"/>
            </a:endParaRPr>
          </a:p>
          <a:p>
            <a:pPr marL="0" indent="0">
              <a:spcBef>
                <a:spcPts val="1800"/>
              </a:spcBef>
              <a:buNone/>
            </a:pPr>
            <a:r>
              <a:rPr lang="fr-CA" noProof="1"/>
              <a:t>	     100 1_  Le Guin, Ursula, $d 1929-2018</a:t>
            </a:r>
            <a:endParaRPr lang="fr-CA" noProof="1">
              <a:cs typeface="Calibri"/>
            </a:endParaRP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69</a:t>
            </a:fld>
            <a:endParaRPr lang="fr-CA"/>
          </a:p>
        </p:txBody>
      </p:sp>
    </p:spTree>
    <p:extLst>
      <p:ext uri="{BB962C8B-B14F-4D97-AF65-F5344CB8AC3E}">
        <p14:creationId xmlns:p14="http://schemas.microsoft.com/office/powerpoint/2010/main" val="404515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Jour 2 : Description des personnes</a:t>
            </a:r>
          </a:p>
        </p:txBody>
      </p:sp>
      <p:sp>
        <p:nvSpPr>
          <p:cNvPr id="3" name="Content Placeholder 2"/>
          <p:cNvSpPr>
            <a:spLocks noGrp="1"/>
          </p:cNvSpPr>
          <p:nvPr>
            <p:ph idx="1"/>
          </p:nvPr>
        </p:nvSpPr>
        <p:spPr>
          <a:xfrm>
            <a:off x="2734408" y="2116792"/>
            <a:ext cx="9883416" cy="4351338"/>
          </a:xfrm>
        </p:spPr>
        <p:txBody>
          <a:bodyPr vert="horz" lIns="91440" tIns="45720" rIns="91440" bIns="45720" rtlCol="0" anchor="t">
            <a:normAutofit/>
          </a:bodyPr>
          <a:lstStyle/>
          <a:p>
            <a:r>
              <a:rPr lang="fr-CA"/>
              <a:t>Chapitres 8 et 9 de RDA</a:t>
            </a:r>
          </a:p>
          <a:p>
            <a:pPr>
              <a:spcBef>
                <a:spcPts val="1800"/>
              </a:spcBef>
            </a:pPr>
            <a:r>
              <a:rPr lang="fr-CA"/>
              <a:t>Révision des énoncés de politique de BAC-BAnQ</a:t>
            </a:r>
            <a:endParaRPr lang="fr-CA">
              <a:cs typeface="Calibri"/>
            </a:endParaRPr>
          </a:p>
          <a:p>
            <a:pPr>
              <a:spcBef>
                <a:spcPts val="1800"/>
              </a:spcBef>
            </a:pPr>
            <a:r>
              <a:rPr lang="fr-CA"/>
              <a:t>Travaux pratiques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a:t>
            </a:fld>
            <a:endParaRPr lang="fr-CA"/>
          </a:p>
        </p:txBody>
      </p:sp>
    </p:spTree>
    <p:extLst>
      <p:ext uri="{BB962C8B-B14F-4D97-AF65-F5344CB8AC3E}">
        <p14:creationId xmlns:p14="http://schemas.microsoft.com/office/powerpoint/2010/main" val="1175125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4d. Points d’accès créateur-œuvre</a:t>
            </a:r>
          </a:p>
        </p:txBody>
      </p:sp>
      <p:sp>
        <p:nvSpPr>
          <p:cNvPr id="3" name="Content Placeholder 2"/>
          <p:cNvSpPr>
            <a:spLocks noGrp="1"/>
          </p:cNvSpPr>
          <p:nvPr>
            <p:ph idx="1"/>
          </p:nvPr>
        </p:nvSpPr>
        <p:spPr/>
        <p:txBody>
          <a:bodyPr/>
          <a:lstStyle/>
          <a:p>
            <a:pPr marL="0" indent="0">
              <a:buNone/>
            </a:pPr>
            <a:r>
              <a:rPr lang="fr-CA"/>
              <a:t>	Pour cette notice d’autorité de nom :</a:t>
            </a:r>
          </a:p>
          <a:p>
            <a:pPr marL="0" indent="0">
              <a:spcBef>
                <a:spcPts val="1800"/>
              </a:spcBef>
              <a:buNone/>
            </a:pPr>
            <a:r>
              <a:rPr lang="fr-CA"/>
              <a:t>      	    1XX    Créateur. $t Œuvre. $k Extraits</a:t>
            </a:r>
          </a:p>
          <a:p>
            <a:pPr marL="0" indent="0">
              <a:buNone/>
            </a:pPr>
            <a:endParaRPr lang="fr-CA"/>
          </a:p>
          <a:p>
            <a:pPr marL="0" indent="0">
              <a:buNone/>
            </a:pPr>
            <a:r>
              <a:rPr lang="fr-CA"/>
              <a:t>	Cette notice d’autorité de nom est nécessaire :</a:t>
            </a:r>
          </a:p>
          <a:p>
            <a:pPr marL="0" indent="0">
              <a:spcBef>
                <a:spcPts val="1800"/>
              </a:spcBef>
              <a:buNone/>
            </a:pPr>
            <a:r>
              <a:rPr lang="fr-CA"/>
              <a:t>	     </a:t>
            </a:r>
            <a:r>
              <a:rPr lang="fr-CA" b="1"/>
              <a:t>1XX    Créateur</a:t>
            </a:r>
            <a:endParaRPr lang="fr-CA"/>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70</a:t>
            </a:fld>
            <a:endParaRPr lang="fr-CA"/>
          </a:p>
        </p:txBody>
      </p:sp>
    </p:spTree>
    <p:extLst>
      <p:ext uri="{BB962C8B-B14F-4D97-AF65-F5344CB8AC3E}">
        <p14:creationId xmlns:p14="http://schemas.microsoft.com/office/powerpoint/2010/main" val="1245743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4e. Points d’accès créateur-œuvre</a:t>
            </a:r>
          </a:p>
        </p:txBody>
      </p:sp>
      <p:sp>
        <p:nvSpPr>
          <p:cNvPr id="3" name="Content Placeholder 2"/>
          <p:cNvSpPr>
            <a:spLocks noGrp="1"/>
          </p:cNvSpPr>
          <p:nvPr>
            <p:ph idx="1"/>
          </p:nvPr>
        </p:nvSpPr>
        <p:spPr>
          <a:xfrm>
            <a:off x="838199" y="1825625"/>
            <a:ext cx="11092543" cy="4351338"/>
          </a:xfrm>
        </p:spPr>
        <p:txBody>
          <a:bodyPr/>
          <a:lstStyle/>
          <a:p>
            <a:pPr marL="0" indent="0">
              <a:buNone/>
            </a:pPr>
            <a:r>
              <a:rPr lang="fr-CA" dirty="0"/>
              <a:t>	Pour cette notice d’autorité de nom :</a:t>
            </a:r>
          </a:p>
          <a:p>
            <a:pPr marL="2511425" indent="-1162050">
              <a:spcBef>
                <a:spcPts val="1800"/>
              </a:spcBef>
              <a:buNone/>
            </a:pPr>
            <a:r>
              <a:rPr lang="fr-CA" dirty="0"/>
              <a:t>100 1_  McDougall, Christopher, $d 1962- $t Born to run. $k</a:t>
            </a:r>
            <a:r>
              <a:rPr lang="fr-CA" dirty="0">
                <a:latin typeface="Calibri" panose="020F0502020204030204" pitchFamily="34" charset="0"/>
                <a:cs typeface="Calibri" panose="020F0502020204030204" pitchFamily="34" charset="0"/>
              </a:rPr>
              <a:t> </a:t>
            </a:r>
            <a:r>
              <a:rPr lang="fr-CA" dirty="0"/>
              <a:t>Extraits</a:t>
            </a:r>
          </a:p>
          <a:p>
            <a:pPr marL="0" indent="0">
              <a:buNone/>
            </a:pPr>
            <a:endParaRPr lang="fr-CA" dirty="0"/>
          </a:p>
          <a:p>
            <a:pPr marL="0" indent="0">
              <a:buNone/>
            </a:pPr>
            <a:r>
              <a:rPr lang="fr-CA" dirty="0"/>
              <a:t>	</a:t>
            </a:r>
            <a:r>
              <a:rPr lang="fr-CA" i="1" dirty="0"/>
              <a:t>Cette notice d’autorité de nom est nécessaire :</a:t>
            </a:r>
          </a:p>
          <a:p>
            <a:pPr marL="1349375" indent="0">
              <a:spcBef>
                <a:spcPts val="1800"/>
              </a:spcBef>
              <a:buNone/>
            </a:pPr>
            <a:r>
              <a:rPr lang="fr-CA" dirty="0"/>
              <a:t>100 1_  McDougall, Christopher, $d 1962-</a:t>
            </a:r>
          </a:p>
          <a:p>
            <a:pPr marL="0" indent="0">
              <a:buNone/>
            </a:pPr>
            <a:endParaRPr lang="fr-CA" dirty="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71</a:t>
            </a:fld>
            <a:endParaRPr lang="fr-CA"/>
          </a:p>
        </p:txBody>
      </p:sp>
    </p:spTree>
    <p:extLst>
      <p:ext uri="{BB962C8B-B14F-4D97-AF65-F5344CB8AC3E}">
        <p14:creationId xmlns:p14="http://schemas.microsoft.com/office/powerpoint/2010/main" val="1937916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Nom de lieu dans le qualificatif</a:t>
            </a:r>
          </a:p>
        </p:txBody>
      </p:sp>
      <p:sp>
        <p:nvSpPr>
          <p:cNvPr id="3" name="Content Placeholder 2"/>
          <p:cNvSpPr>
            <a:spLocks noGrp="1"/>
          </p:cNvSpPr>
          <p:nvPr>
            <p:ph idx="1"/>
          </p:nvPr>
        </p:nvSpPr>
        <p:spPr>
          <a:xfrm>
            <a:off x="2227385" y="2005012"/>
            <a:ext cx="9058275" cy="4351338"/>
          </a:xfrm>
        </p:spPr>
        <p:txBody>
          <a:bodyPr vert="horz" lIns="91440" tIns="45720" rIns="91440" bIns="45720" rtlCol="0" anchor="t">
            <a:normAutofit fontScale="92500" lnSpcReduction="10000"/>
          </a:bodyPr>
          <a:lstStyle/>
          <a:p>
            <a:r>
              <a:rPr lang="fr-CA" dirty="0"/>
              <a:t>Si un nom de lieu est utilisé dans un qualificatif, </a:t>
            </a:r>
          </a:p>
          <a:p>
            <a:pPr marL="0" indent="0">
              <a:spcBef>
                <a:spcPts val="0"/>
              </a:spcBef>
              <a:buNone/>
            </a:pPr>
            <a:r>
              <a:rPr lang="fr-CA" dirty="0"/>
              <a:t>   il doit être établi</a:t>
            </a:r>
            <a:endParaRPr lang="fr-CA" dirty="0">
              <a:cs typeface="Calibri"/>
            </a:endParaRPr>
          </a:p>
          <a:p>
            <a:pPr marL="0" indent="0">
              <a:buNone/>
            </a:pPr>
            <a:endParaRPr lang="fr-CA"/>
          </a:p>
          <a:p>
            <a:pPr marL="0" indent="0">
              <a:buNone/>
            </a:pPr>
            <a:r>
              <a:rPr lang="fr-CA" dirty="0"/>
              <a:t>110 2_  </a:t>
            </a:r>
            <a:r>
              <a:rPr lang="fr-CA" noProof="1"/>
              <a:t>Galleria d’arte contemporanea (Turin,</a:t>
            </a:r>
            <a:endParaRPr lang="fr-CA" noProof="1">
              <a:cs typeface="Calibri"/>
            </a:endParaRPr>
          </a:p>
          <a:p>
            <a:pPr marL="0" indent="0">
              <a:spcBef>
                <a:spcPts val="0"/>
              </a:spcBef>
              <a:buNone/>
            </a:pPr>
            <a:r>
              <a:rPr lang="fr-CA" noProof="1"/>
              <a:t>              Italie)</a:t>
            </a:r>
            <a:endParaRPr lang="fr-CA" noProof="1">
              <a:cs typeface="Calibri"/>
            </a:endParaRPr>
          </a:p>
          <a:p>
            <a:pPr marL="0" indent="0">
              <a:spcBef>
                <a:spcPts val="0"/>
              </a:spcBef>
              <a:buNone/>
            </a:pPr>
            <a:r>
              <a:rPr lang="fr-CA" noProof="1"/>
              <a:t>                                      </a:t>
            </a:r>
            <a:r>
              <a:rPr lang="fr-CA" i="1" noProof="1"/>
              <a:t>151  Turin (Italie)		</a:t>
            </a:r>
            <a:endParaRPr lang="fr-CA" noProof="1">
              <a:cs typeface="Calibri"/>
            </a:endParaRPr>
          </a:p>
          <a:p>
            <a:pPr marL="0" indent="0">
              <a:spcBef>
                <a:spcPts val="0"/>
              </a:spcBef>
              <a:buNone/>
            </a:pPr>
            <a:endParaRPr lang="fr-CA" noProof="1">
              <a:cs typeface="Calibri"/>
            </a:endParaRPr>
          </a:p>
          <a:p>
            <a:pPr marL="0" indent="0">
              <a:spcBef>
                <a:spcPts val="0"/>
              </a:spcBef>
              <a:buNone/>
            </a:pPr>
            <a:r>
              <a:rPr lang="fr-CA" noProof="1"/>
              <a:t>130 0_  Financial chronicle (Hyder</a:t>
            </a:r>
            <a:r>
              <a:rPr lang="fr-CA" noProof="1">
                <a:ea typeface="+mn-lt"/>
                <a:cs typeface="+mn-lt"/>
              </a:rPr>
              <a:t>ābād</a:t>
            </a:r>
            <a:r>
              <a:rPr lang="fr-CA" noProof="1"/>
              <a:t>, Inde)</a:t>
            </a:r>
            <a:endParaRPr lang="fr-CA" noProof="1">
              <a:cs typeface="Calibri"/>
            </a:endParaRPr>
          </a:p>
          <a:p>
            <a:pPr marL="0" indent="0">
              <a:buNone/>
            </a:pPr>
            <a:r>
              <a:rPr lang="fr-CA" noProof="1"/>
              <a:t>                                    </a:t>
            </a:r>
            <a:r>
              <a:rPr lang="fr-CA" i="1" noProof="1"/>
              <a:t>151 Hyderābād (Inde)</a:t>
            </a:r>
            <a:endParaRPr lang="fr-CA" i="1" noProof="1">
              <a:cs typeface="Calibri"/>
            </a:endParaRPr>
          </a:p>
          <a:p>
            <a:pPr marL="0" indent="0">
              <a:spcBef>
                <a:spcPts val="0"/>
              </a:spcBef>
              <a:buNone/>
            </a:pPr>
            <a:endParaRPr lang="fr-CA" noProof="1">
              <a:cs typeface="Calibri"/>
            </a:endParaRPr>
          </a:p>
          <a:p>
            <a:pPr marL="0" indent="0">
              <a:spcBef>
                <a:spcPts val="0"/>
              </a:spcBef>
              <a:buNone/>
            </a:pPr>
            <a:r>
              <a:rPr lang="fr-CA" noProof="1"/>
              <a:t>151 __  Wrigleyville (Chicago, Ill.)</a:t>
            </a:r>
            <a:endParaRPr lang="fr-CA" noProof="1">
              <a:cs typeface="Calibri"/>
            </a:endParaRPr>
          </a:p>
          <a:p>
            <a:pPr marL="0" indent="0">
              <a:spcBef>
                <a:spcPts val="0"/>
              </a:spcBef>
              <a:buNone/>
              <a:tabLst>
                <a:tab pos="533400" algn="l"/>
              </a:tabLst>
            </a:pPr>
            <a:r>
              <a:rPr lang="fr-CA" i="1" noProof="1"/>
              <a:t>                                   151 Chicago (Ill.)</a:t>
            </a:r>
            <a:endParaRPr lang="fr-CA" noProof="1">
              <a:cs typeface="Calibri"/>
            </a:endParaRPr>
          </a:p>
          <a:p>
            <a:pPr marL="0" indent="0">
              <a:spcBef>
                <a:spcPts val="0"/>
              </a:spcBef>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72</a:t>
            </a:fld>
            <a:endParaRPr lang="fr-CA"/>
          </a:p>
        </p:txBody>
      </p:sp>
      <p:cxnSp>
        <p:nvCxnSpPr>
          <p:cNvPr id="10" name="Straight Arrow Connector 6">
            <a:extLst>
              <a:ext uri="{FF2B5EF4-FFF2-40B4-BE49-F238E27FC236}">
                <a16:creationId xmlns:a16="http://schemas.microsoft.com/office/drawing/2014/main" id="{70C2DF01-B3D0-4451-B42B-D8FE772B7ED3}"/>
              </a:ext>
            </a:extLst>
          </p:cNvPr>
          <p:cNvCxnSpPr>
            <a:cxnSpLocks/>
          </p:cNvCxnSpPr>
          <p:nvPr/>
        </p:nvCxnSpPr>
        <p:spPr>
          <a:xfrm flipH="1">
            <a:off x="30397176" y="14835933"/>
            <a:ext cx="1511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6">
            <a:extLst>
              <a:ext uri="{FF2B5EF4-FFF2-40B4-BE49-F238E27FC236}">
                <a16:creationId xmlns:a16="http://schemas.microsoft.com/office/drawing/2014/main" id="{A910C889-C93C-46C7-AC82-7ADF62C6F058}"/>
              </a:ext>
            </a:extLst>
          </p:cNvPr>
          <p:cNvCxnSpPr>
            <a:cxnSpLocks/>
          </p:cNvCxnSpPr>
          <p:nvPr/>
        </p:nvCxnSpPr>
        <p:spPr>
          <a:xfrm flipH="1">
            <a:off x="30945362" y="15129376"/>
            <a:ext cx="2234484" cy="884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6">
            <a:extLst>
              <a:ext uri="{FF2B5EF4-FFF2-40B4-BE49-F238E27FC236}">
                <a16:creationId xmlns:a16="http://schemas.microsoft.com/office/drawing/2014/main" id="{EEBB2487-DA21-4703-9C6B-6259AEBEF40B}"/>
              </a:ext>
            </a:extLst>
          </p:cNvPr>
          <p:cNvCxnSpPr>
            <a:cxnSpLocks/>
          </p:cNvCxnSpPr>
          <p:nvPr/>
        </p:nvCxnSpPr>
        <p:spPr>
          <a:xfrm flipH="1">
            <a:off x="30397176" y="15129376"/>
            <a:ext cx="2782670" cy="18236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64460BEC-AE3D-4B93-83D3-7E60C39D0EB6}"/>
              </a:ext>
            </a:extLst>
          </p:cNvPr>
          <p:cNvCxnSpPr/>
          <p:nvPr/>
        </p:nvCxnSpPr>
        <p:spPr>
          <a:xfrm flipH="1">
            <a:off x="7458075" y="4019550"/>
            <a:ext cx="10763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 en angle 6">
            <a:extLst>
              <a:ext uri="{FF2B5EF4-FFF2-40B4-BE49-F238E27FC236}">
                <a16:creationId xmlns:a16="http://schemas.microsoft.com/office/drawing/2014/main" id="{47A62A3C-40D9-4C96-9F13-EB91FAF13AD9}"/>
              </a:ext>
            </a:extLst>
          </p:cNvPr>
          <p:cNvCxnSpPr>
            <a:cxnSpLocks/>
          </p:cNvCxnSpPr>
          <p:nvPr/>
        </p:nvCxnSpPr>
        <p:spPr>
          <a:xfrm rot="10800000" flipV="1">
            <a:off x="8058151" y="4252506"/>
            <a:ext cx="2066924" cy="871942"/>
          </a:xfrm>
          <a:prstGeom prst="bentConnector3">
            <a:avLst>
              <a:gd name="adj1" fmla="val 3552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 en angle 11">
            <a:extLst>
              <a:ext uri="{FF2B5EF4-FFF2-40B4-BE49-F238E27FC236}">
                <a16:creationId xmlns:a16="http://schemas.microsoft.com/office/drawing/2014/main" id="{AB3DEB96-83C5-44F5-B2EC-B16A533C1E2A}"/>
              </a:ext>
            </a:extLst>
          </p:cNvPr>
          <p:cNvCxnSpPr>
            <a:cxnSpLocks/>
            <a:stCxn id="19" idx="2"/>
          </p:cNvCxnSpPr>
          <p:nvPr/>
        </p:nvCxnSpPr>
        <p:spPr>
          <a:xfrm rot="5400000">
            <a:off x="7693939" y="3978542"/>
            <a:ext cx="1814918" cy="236284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id="{F2E35EB9-5A64-4FB5-A6F4-28FFE9FDB083}"/>
              </a:ext>
            </a:extLst>
          </p:cNvPr>
          <p:cNvSpPr txBox="1">
            <a:spLocks noChangeArrowheads="1"/>
          </p:cNvSpPr>
          <p:nvPr/>
        </p:nvSpPr>
        <p:spPr bwMode="auto">
          <a:xfrm>
            <a:off x="8534400" y="3730218"/>
            <a:ext cx="2496842" cy="522288"/>
          </a:xfrm>
          <a:prstGeom prst="rect">
            <a:avLst/>
          </a:prstGeom>
          <a:noFill/>
          <a:ln w="28575">
            <a:solidFill>
              <a:srgbClr val="0070C0"/>
            </a:solidFill>
            <a:miter lim="800000"/>
            <a:headEnd/>
            <a:tailEnd/>
          </a:ln>
        </p:spPr>
        <p:txBody>
          <a:bodyPr wrap="square" anchor="t">
            <a:spAutoFit/>
          </a:bodyPr>
          <a:lstStyle/>
          <a:p>
            <a:r>
              <a:rPr lang="fr-CA" sz="2800" noProof="1">
                <a:latin typeface="Calibri"/>
                <a:cs typeface="Calibri"/>
              </a:rPr>
              <a:t>Doit être établi!</a:t>
            </a:r>
          </a:p>
        </p:txBody>
      </p:sp>
    </p:spTree>
    <p:extLst>
      <p:ext uri="{BB962C8B-B14F-4D97-AF65-F5344CB8AC3E}">
        <p14:creationId xmlns:p14="http://schemas.microsoft.com/office/powerpoint/2010/main" val="2478230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CA" sz="4000">
                <a:latin typeface="+mn-lt"/>
              </a:rPr>
              <a:t>Paramètre du PFAN	</a:t>
            </a:r>
            <a:br>
              <a:rPr lang="fr-CA" sz="4000">
                <a:latin typeface="+mn-lt"/>
              </a:rPr>
            </a:br>
            <a:r>
              <a:rPr lang="fr-CA" sz="4000">
                <a:latin typeface="+mn-lt"/>
              </a:rPr>
              <a:t>Changements aux notices d’autorité </a:t>
            </a:r>
            <a:br>
              <a:rPr lang="fr-CA" sz="4000">
                <a:latin typeface="+mn-lt"/>
              </a:rPr>
            </a:br>
            <a:r>
              <a:rPr lang="fr-CA" sz="4000">
                <a:latin typeface="+mn-lt"/>
              </a:rPr>
              <a:t>de noms existantes</a:t>
            </a:r>
          </a:p>
        </p:txBody>
      </p:sp>
      <p:sp>
        <p:nvSpPr>
          <p:cNvPr id="3" name="Content Placeholder 2"/>
          <p:cNvSpPr>
            <a:spLocks noGrp="1"/>
          </p:cNvSpPr>
          <p:nvPr>
            <p:ph idx="1"/>
          </p:nvPr>
        </p:nvSpPr>
        <p:spPr/>
        <p:txBody>
          <a:bodyPr/>
          <a:lstStyle/>
          <a:p>
            <a:pPr marL="0" indent="0">
              <a:buNone/>
            </a:pPr>
            <a:endParaRPr lang="fr-CA"/>
          </a:p>
          <a:p>
            <a:pPr marL="0" indent="0">
              <a:buNone/>
            </a:pPr>
            <a:endParaRPr lang="fr-CA"/>
          </a:p>
          <a:p>
            <a:pPr marL="0" indent="0" algn="ctr">
              <a:buNone/>
            </a:pPr>
            <a:r>
              <a:rPr lang="fr-CA" b="1" i="1"/>
              <a:t>Tous les points d’accès autorisés dans</a:t>
            </a:r>
          </a:p>
          <a:p>
            <a:pPr marL="0" indent="0" algn="ctr">
              <a:buNone/>
            </a:pPr>
            <a:r>
              <a:rPr lang="fr-CA" b="1" i="1"/>
              <a:t>le fichier d’autorité de nom</a:t>
            </a:r>
          </a:p>
          <a:p>
            <a:pPr marL="0" indent="0" algn="ctr">
              <a:buNone/>
            </a:pPr>
            <a:r>
              <a:rPr lang="fr-CA" b="1" i="1"/>
              <a:t>peuvent être changés par</a:t>
            </a:r>
          </a:p>
          <a:p>
            <a:pPr marL="0" indent="0" algn="ctr">
              <a:buNone/>
            </a:pPr>
            <a:r>
              <a:rPr lang="fr-CA" b="1" i="1"/>
              <a:t>tous les participants du PFAN</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73</a:t>
            </a:fld>
            <a:endParaRPr lang="fr-CA"/>
          </a:p>
        </p:txBody>
      </p:sp>
    </p:spTree>
    <p:extLst>
      <p:ext uri="{BB962C8B-B14F-4D97-AF65-F5344CB8AC3E}">
        <p14:creationId xmlns:p14="http://schemas.microsoft.com/office/powerpoint/2010/main" val="3529279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 du PFAN</a:t>
            </a:r>
            <a:br>
              <a:rPr lang="fr-CA" sz="4000">
                <a:latin typeface="+mn-lt"/>
              </a:rPr>
            </a:br>
            <a:r>
              <a:rPr lang="fr-CA" sz="4000">
                <a:latin typeface="+mn-lt"/>
              </a:rPr>
              <a:t>Suppression des notices d’autorité de noms</a:t>
            </a:r>
          </a:p>
        </p:txBody>
      </p:sp>
      <p:sp>
        <p:nvSpPr>
          <p:cNvPr id="3" name="Content Placeholder 2"/>
          <p:cNvSpPr>
            <a:spLocks noGrp="1"/>
          </p:cNvSpPr>
          <p:nvPr>
            <p:ph idx="1"/>
          </p:nvPr>
        </p:nvSpPr>
        <p:spPr>
          <a:xfrm>
            <a:off x="838200" y="1825625"/>
            <a:ext cx="10515600" cy="2273996"/>
          </a:xfrm>
        </p:spPr>
        <p:txBody>
          <a:bodyPr/>
          <a:lstStyle/>
          <a:p>
            <a:r>
              <a:rPr lang="fr-CA"/>
              <a:t>Seule BAC peut supprimer des notices d’autorité de noms dans le fichier d’autorité de nom</a:t>
            </a:r>
          </a:p>
          <a:p>
            <a:r>
              <a:rPr lang="fr-CA"/>
              <a:t>Les bibliothèques participant au PFAN font une demande de suppression de notice d’autorité de nom auprès de BAC (</a:t>
            </a:r>
            <a:r>
              <a:rPr lang="fr-CA">
                <a:hlinkClick r:id="rId3"/>
              </a:rPr>
              <a:t>bac.pfan-fnap.lac@canada.ca</a:t>
            </a:r>
            <a:r>
              <a:rPr lang="fr-CA"/>
              <a:t>)</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74</a:t>
            </a:fld>
            <a:endParaRPr lang="fr-CA"/>
          </a:p>
        </p:txBody>
      </p:sp>
      <p:pic>
        <p:nvPicPr>
          <p:cNvPr id="7" name="Image 6">
            <a:extLst>
              <a:ext uri="{FF2B5EF4-FFF2-40B4-BE49-F238E27FC236}">
                <a16:creationId xmlns:a16="http://schemas.microsoft.com/office/drawing/2014/main" id="{04676A18-475B-43FB-BE28-BEE89CB5325B}"/>
              </a:ext>
            </a:extLst>
          </p:cNvPr>
          <p:cNvPicPr>
            <a:picLocks noChangeAspect="1"/>
          </p:cNvPicPr>
          <p:nvPr/>
        </p:nvPicPr>
        <p:blipFill>
          <a:blip r:embed="rId4"/>
          <a:stretch>
            <a:fillRect/>
          </a:stretch>
        </p:blipFill>
        <p:spPr>
          <a:xfrm>
            <a:off x="8567222" y="3913085"/>
            <a:ext cx="2010119" cy="2273996"/>
          </a:xfrm>
          <a:prstGeom prst="rect">
            <a:avLst/>
          </a:prstGeom>
          <a:ln>
            <a:solidFill>
              <a:schemeClr val="tx1"/>
            </a:solidFill>
          </a:ln>
        </p:spPr>
      </p:pic>
      <p:cxnSp>
        <p:nvCxnSpPr>
          <p:cNvPr id="11" name="Connecteur droit 10">
            <a:extLst>
              <a:ext uri="{FF2B5EF4-FFF2-40B4-BE49-F238E27FC236}">
                <a16:creationId xmlns:a16="http://schemas.microsoft.com/office/drawing/2014/main" id="{39E4D59B-072A-4BA2-9D10-696D01A44F1D}"/>
              </a:ext>
            </a:extLst>
          </p:cNvPr>
          <p:cNvCxnSpPr>
            <a:cxnSpLocks/>
          </p:cNvCxnSpPr>
          <p:nvPr/>
        </p:nvCxnSpPr>
        <p:spPr>
          <a:xfrm flipV="1">
            <a:off x="8460876" y="5958481"/>
            <a:ext cx="2116465" cy="228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9999624-D435-4D6F-BF1C-77035DBDCBF4}"/>
              </a:ext>
            </a:extLst>
          </p:cNvPr>
          <p:cNvCxnSpPr>
            <a:cxnSpLocks/>
          </p:cNvCxnSpPr>
          <p:nvPr/>
        </p:nvCxnSpPr>
        <p:spPr>
          <a:xfrm>
            <a:off x="8460876" y="5958481"/>
            <a:ext cx="2159843"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008AECC-AE01-4870-A505-AEE2FD82FC4E}"/>
              </a:ext>
            </a:extLst>
          </p:cNvPr>
          <p:cNvSpPr txBox="1">
            <a:spLocks/>
          </p:cNvSpPr>
          <p:nvPr/>
        </p:nvSpPr>
        <p:spPr>
          <a:xfrm>
            <a:off x="838200" y="4099621"/>
            <a:ext cx="7315200" cy="1268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u="sng"/>
              <a:t>Ne pas </a:t>
            </a:r>
            <a:r>
              <a:rPr lang="fr-CA"/>
              <a:t>utiliser la fonction Envoyer demande de modification du menu Notice pour faire une demande de suppression</a:t>
            </a:r>
          </a:p>
          <a:p>
            <a:pPr marL="0" indent="0">
              <a:buFont typeface="Arial" panose="020B0604020202020204" pitchFamily="34" charset="0"/>
              <a:buNone/>
            </a:pPr>
            <a:endParaRPr lang="fr-CA"/>
          </a:p>
        </p:txBody>
      </p:sp>
    </p:spTree>
    <p:extLst>
      <p:ext uri="{BB962C8B-B14F-4D97-AF65-F5344CB8AC3E}">
        <p14:creationId xmlns:p14="http://schemas.microsoft.com/office/powerpoint/2010/main" val="818696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 du PFAN</a:t>
            </a:r>
            <a:br>
              <a:rPr lang="fr-CA" sz="4000">
                <a:latin typeface="+mn-lt"/>
              </a:rPr>
            </a:br>
            <a:r>
              <a:rPr lang="fr-CA" sz="4000">
                <a:latin typeface="+mn-lt"/>
              </a:rPr>
              <a:t>Maintenance du fichier bibliographique (MFB)</a:t>
            </a:r>
          </a:p>
        </p:txBody>
      </p:sp>
      <p:sp>
        <p:nvSpPr>
          <p:cNvPr id="3" name="Content Placeholder 2"/>
          <p:cNvSpPr>
            <a:spLocks noGrp="1"/>
          </p:cNvSpPr>
          <p:nvPr>
            <p:ph idx="1"/>
          </p:nvPr>
        </p:nvSpPr>
        <p:spPr>
          <a:xfrm>
            <a:off x="1093177" y="2115772"/>
            <a:ext cx="10196146" cy="4351338"/>
          </a:xfrm>
        </p:spPr>
        <p:txBody>
          <a:bodyPr/>
          <a:lstStyle/>
          <a:p>
            <a:pPr marL="0" indent="0">
              <a:buNone/>
            </a:pPr>
            <a:r>
              <a:rPr lang="fr-CA"/>
              <a:t>Les notices bibliographiques en français doivent rester synchronisées avec le fichier d’autorité Canadiana</a:t>
            </a:r>
          </a:p>
          <a:p>
            <a:pPr marL="0" indent="0">
              <a:buNone/>
            </a:pPr>
            <a:endParaRPr lang="fr-CA"/>
          </a:p>
          <a:p>
            <a:pPr marL="0" indent="0">
              <a:buNone/>
            </a:pPr>
            <a:r>
              <a:rPr lang="fr-CA" i="1"/>
              <a:t>Les partenaires du PFAN </a:t>
            </a:r>
            <a:r>
              <a:rPr lang="fr-CA" b="1"/>
              <a:t>doivent</a:t>
            </a:r>
            <a:r>
              <a:rPr lang="fr-CA" i="1"/>
              <a:t> s’informer les uns les autres lorsque certains types de changements aux notices d’autorité de noms affectent les points d’accès autorisés utilisés dans les notices bibliographiques en français</a:t>
            </a:r>
          </a:p>
          <a:p>
            <a:pPr marL="0" indent="0">
              <a:buNone/>
            </a:pPr>
            <a:endParaRPr lang="fr-CA" i="1"/>
          </a:p>
          <a:p>
            <a:pPr marL="0" indent="0">
              <a:buNone/>
            </a:pPr>
            <a:r>
              <a:rPr lang="fr-CA"/>
              <a:t>Des directives particulières seront émises plus tard</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75</a:t>
            </a:fld>
            <a:endParaRPr lang="fr-CA"/>
          </a:p>
        </p:txBody>
      </p:sp>
    </p:spTree>
    <p:extLst>
      <p:ext uri="{BB962C8B-B14F-4D97-AF65-F5344CB8AC3E}">
        <p14:creationId xmlns:p14="http://schemas.microsoft.com/office/powerpoint/2010/main" val="583235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Paramètre du PFAN</a:t>
            </a:r>
            <a:br>
              <a:rPr lang="fr-CA" sz="4000">
                <a:latin typeface="+mn-lt"/>
              </a:rPr>
            </a:br>
            <a:r>
              <a:rPr lang="fr-CA" sz="4000">
                <a:latin typeface="+mn-lt"/>
              </a:rPr>
              <a:t>Recherche</a:t>
            </a:r>
          </a:p>
        </p:txBody>
      </p:sp>
      <p:sp>
        <p:nvSpPr>
          <p:cNvPr id="3" name="Content Placeholder 2"/>
          <p:cNvSpPr>
            <a:spLocks noGrp="1"/>
          </p:cNvSpPr>
          <p:nvPr>
            <p:ph idx="1"/>
          </p:nvPr>
        </p:nvSpPr>
        <p:spPr>
          <a:xfrm>
            <a:off x="2227384" y="2638547"/>
            <a:ext cx="10515600" cy="3343153"/>
          </a:xfrm>
        </p:spPr>
        <p:txBody>
          <a:bodyPr/>
          <a:lstStyle/>
          <a:p>
            <a:pPr marL="0" indent="0">
              <a:buNone/>
            </a:pPr>
            <a:r>
              <a:rPr lang="fr-CA"/>
              <a:t>Les catalogueurs maintiennent la base de données </a:t>
            </a:r>
          </a:p>
          <a:p>
            <a:pPr marL="0" indent="0">
              <a:spcBef>
                <a:spcPts val="0"/>
              </a:spcBef>
              <a:buNone/>
            </a:pPr>
            <a:r>
              <a:rPr lang="fr-CA"/>
              <a:t>propre en cherchant les notices reliées </a:t>
            </a:r>
            <a:r>
              <a:rPr lang="fr-CA" b="1"/>
              <a:t>avant</a:t>
            </a:r>
          </a:p>
          <a:p>
            <a:pPr marL="0" indent="0">
              <a:spcBef>
                <a:spcPts val="0"/>
              </a:spcBef>
              <a:buNone/>
            </a:pPr>
            <a:r>
              <a:rPr lang="fr-CA"/>
              <a:t>de verser une notice d’autorité au fichier d’autorité</a:t>
            </a:r>
          </a:p>
          <a:p>
            <a:pPr marL="0" indent="0">
              <a:spcBef>
                <a:spcPts val="0"/>
              </a:spcBef>
              <a:buNone/>
            </a:pPr>
            <a:r>
              <a:rPr lang="fr-CA"/>
              <a:t>Canadiana.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76</a:t>
            </a:fld>
            <a:endParaRPr lang="fr-CA"/>
          </a:p>
        </p:txBody>
      </p:sp>
    </p:spTree>
    <p:extLst>
      <p:ext uri="{BB962C8B-B14F-4D97-AF65-F5344CB8AC3E}">
        <p14:creationId xmlns:p14="http://schemas.microsoft.com/office/powerpoint/2010/main" val="3158418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Pourquoi chercher? (1)</a:t>
            </a:r>
          </a:p>
        </p:txBody>
      </p:sp>
      <p:sp>
        <p:nvSpPr>
          <p:cNvPr id="3" name="Content Placeholder 2"/>
          <p:cNvSpPr>
            <a:spLocks noGrp="1"/>
          </p:cNvSpPr>
          <p:nvPr>
            <p:ph idx="1"/>
          </p:nvPr>
        </p:nvSpPr>
        <p:spPr/>
        <p:txBody>
          <a:bodyPr/>
          <a:lstStyle/>
          <a:p>
            <a:pPr marL="0" indent="0">
              <a:buNone/>
            </a:pPr>
            <a:r>
              <a:rPr lang="fr-CA"/>
              <a:t>Pour empêcher la duplication de notices d’autorité de noms</a:t>
            </a:r>
          </a:p>
          <a:p>
            <a:pPr lvl="1">
              <a:spcBef>
                <a:spcPts val="1800"/>
              </a:spcBef>
            </a:pPr>
            <a:r>
              <a:rPr lang="fr-CA" sz="2800"/>
              <a:t>Le point d’accès autorisé pour l’entité est-il déjà établi?</a:t>
            </a:r>
          </a:p>
          <a:p>
            <a:pPr lvl="1">
              <a:spcBef>
                <a:spcPts val="1800"/>
              </a:spcBef>
            </a:pPr>
            <a:r>
              <a:rPr lang="fr-CA" sz="2800"/>
              <a:t>Les programmes de détection de déduplication et de validation d’OCLC ont besoin d’être exécutés</a:t>
            </a:r>
          </a:p>
          <a:p>
            <a:pPr lvl="1">
              <a:spcBef>
                <a:spcPts val="1800"/>
              </a:spcBef>
            </a:pPr>
            <a:r>
              <a:rPr lang="fr-CA" sz="2800"/>
              <a:t>Signalement des suppressions à BAC</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77</a:t>
            </a:fld>
            <a:endParaRPr lang="fr-CA"/>
          </a:p>
        </p:txBody>
      </p:sp>
    </p:spTree>
    <p:extLst>
      <p:ext uri="{BB962C8B-B14F-4D97-AF65-F5344CB8AC3E}">
        <p14:creationId xmlns:p14="http://schemas.microsoft.com/office/powerpoint/2010/main" val="3077227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Pourquoi chercher? (2)</a:t>
            </a:r>
          </a:p>
        </p:txBody>
      </p:sp>
      <p:sp>
        <p:nvSpPr>
          <p:cNvPr id="3" name="Content Placeholder 2"/>
          <p:cNvSpPr>
            <a:spLocks noGrp="1"/>
          </p:cNvSpPr>
          <p:nvPr>
            <p:ph idx="1"/>
          </p:nvPr>
        </p:nvSpPr>
        <p:spPr/>
        <p:txBody>
          <a:bodyPr/>
          <a:lstStyle/>
          <a:p>
            <a:r>
              <a:rPr lang="fr-CA"/>
              <a:t>Pour éviter des conflits dans les </a:t>
            </a:r>
            <a:r>
              <a:rPr lang="fr-CA" i="1"/>
              <a:t>points d’accès autorisés </a:t>
            </a:r>
            <a:r>
              <a:rPr lang="fr-CA"/>
              <a:t>et dans les </a:t>
            </a:r>
            <a:r>
              <a:rPr lang="fr-CA" i="1"/>
              <a:t>variantes de points d’accès</a:t>
            </a:r>
          </a:p>
          <a:p>
            <a:pPr marL="0" indent="0">
              <a:buNone/>
            </a:pPr>
            <a:r>
              <a:rPr lang="fr-CA"/>
              <a:t>   </a:t>
            </a:r>
            <a:r>
              <a:rPr lang="fr-CA" sz="2400"/>
              <a:t>- De l’information sur les règles de normalisation sera vue bientôt</a:t>
            </a:r>
          </a:p>
          <a:p>
            <a:r>
              <a:rPr lang="fr-CA"/>
              <a:t>Pour recueillir des renseignements des notices </a:t>
            </a:r>
            <a:r>
              <a:rPr lang="fr-CA" i="1"/>
              <a:t>bibliographiques</a:t>
            </a:r>
            <a:r>
              <a:rPr lang="fr-CA"/>
              <a:t> existantes</a:t>
            </a:r>
          </a:p>
          <a:p>
            <a:r>
              <a:rPr lang="fr-CA"/>
              <a:t>Pour trouver une notice équivalente créée par BAC dans le fichier LC et utiliser le même numéro Canadiana dans le fichier Canadiana</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78</a:t>
            </a:fld>
            <a:endParaRPr lang="fr-CA"/>
          </a:p>
        </p:txBody>
      </p:sp>
    </p:spTree>
    <p:extLst>
      <p:ext uri="{BB962C8B-B14F-4D97-AF65-F5344CB8AC3E}">
        <p14:creationId xmlns:p14="http://schemas.microsoft.com/office/powerpoint/2010/main" val="3637679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Pourquoi chercher? (3)</a:t>
            </a:r>
          </a:p>
        </p:txBody>
      </p:sp>
      <p:sp>
        <p:nvSpPr>
          <p:cNvPr id="3" name="Content Placeholder 2"/>
          <p:cNvSpPr>
            <a:spLocks noGrp="1"/>
          </p:cNvSpPr>
          <p:nvPr>
            <p:ph idx="1"/>
          </p:nvPr>
        </p:nvSpPr>
        <p:spPr/>
        <p:txBody>
          <a:bodyPr vert="horz" lIns="91440" tIns="45720" rIns="91440" bIns="45720" rtlCol="0" anchor="t">
            <a:noAutofit/>
          </a:bodyPr>
          <a:lstStyle/>
          <a:p>
            <a:r>
              <a:rPr lang="fr-CA"/>
              <a:t>Pour identifier les notices existantes qui pourraient nécessiter d’être évaluées et recodées pour RDA</a:t>
            </a:r>
          </a:p>
          <a:p>
            <a:pPr>
              <a:spcBef>
                <a:spcPts val="1200"/>
              </a:spcBef>
            </a:pPr>
            <a:r>
              <a:rPr lang="fr-CA"/>
              <a:t>Pour identifier et recoder en RDA une notice d’autorité de nom existante RCAA2 mais acceptable en RDA</a:t>
            </a:r>
            <a:endParaRPr lang="en-US"/>
          </a:p>
          <a:p>
            <a:pPr>
              <a:spcBef>
                <a:spcPts val="1200"/>
              </a:spcBef>
            </a:pPr>
            <a:r>
              <a:rPr lang="fr-CA"/>
              <a:t>Pour identifier les notices versées en lot qui nécessitent d'être évaluées avant d'être utilisées.</a:t>
            </a:r>
            <a:r>
              <a:rPr lang="fr-CA">
                <a:ea typeface="+mn-lt"/>
                <a:cs typeface="+mn-lt"/>
              </a:rPr>
              <a:t> La note suivante permet de les identifier :</a:t>
            </a:r>
          </a:p>
          <a:p>
            <a:pPr marL="1436688" lvl="2" indent="-609600">
              <a:spcBef>
                <a:spcPts val="1200"/>
              </a:spcBef>
              <a:buNone/>
            </a:pPr>
            <a:r>
              <a:rPr lang="fr-CA">
                <a:ea typeface="+mn-lt"/>
                <a:cs typeface="+mn-lt"/>
              </a:rPr>
              <a:t>667   CETTE NOTICE VERSÉE EN LOT DOIT ÊTRE ÉVALUÉE AVANT D’ÊTRE UTILISÉE, </a:t>
            </a:r>
            <a:r>
              <a:rPr lang="fr-CA" cap="all">
                <a:ea typeface="+mn-lt"/>
                <a:cs typeface="+mn-lt"/>
              </a:rPr>
              <a:t>POUR S’ASSURER QU’ELLE RÉPONDE AUX NORMES DU PFA</a:t>
            </a:r>
            <a:r>
              <a:rPr lang="fr-CA">
                <a:ea typeface="+mn-lt"/>
                <a:cs typeface="+mn-lt"/>
              </a:rPr>
              <a:t>N.</a:t>
            </a:r>
            <a:endParaRPr lang="fr-CA">
              <a:cs typeface="Calibri"/>
            </a:endParaRPr>
          </a:p>
          <a:p>
            <a:pPr>
              <a:spcBef>
                <a:spcPts val="1200"/>
              </a:spcBef>
            </a:pPr>
            <a:endParaRPr lang="fr-CA">
              <a:cs typeface="Calibri"/>
            </a:endParaRPr>
          </a:p>
          <a:p>
            <a:pPr marL="359410" lvl="1" indent="0">
              <a:spcBef>
                <a:spcPts val="0"/>
              </a:spcBef>
              <a:buNone/>
            </a:pPr>
            <a:r>
              <a:rPr lang="fr-CA" sz="1800"/>
              <a:t>     </a:t>
            </a:r>
            <a:endParaRPr lang="fr-CA" sz="180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79</a:t>
            </a:fld>
            <a:endParaRPr lang="fr-CA"/>
          </a:p>
        </p:txBody>
      </p:sp>
    </p:spTree>
    <p:extLst>
      <p:ext uri="{BB962C8B-B14F-4D97-AF65-F5344CB8AC3E}">
        <p14:creationId xmlns:p14="http://schemas.microsoft.com/office/powerpoint/2010/main" val="357925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Jour 3 : Description des familles</a:t>
            </a:r>
            <a:br>
              <a:rPr lang="fr-CA" sz="4000">
                <a:latin typeface="+mn-lt"/>
              </a:rPr>
            </a:br>
            <a:r>
              <a:rPr lang="fr-CA" sz="4000">
                <a:latin typeface="+mn-lt"/>
              </a:rPr>
              <a:t>Description des collectivités</a:t>
            </a:r>
          </a:p>
        </p:txBody>
      </p:sp>
      <p:sp>
        <p:nvSpPr>
          <p:cNvPr id="3" name="Content Placeholder 2"/>
          <p:cNvSpPr>
            <a:spLocks noGrp="1"/>
          </p:cNvSpPr>
          <p:nvPr>
            <p:ph idx="1"/>
          </p:nvPr>
        </p:nvSpPr>
        <p:spPr>
          <a:xfrm>
            <a:off x="2901462" y="2370137"/>
            <a:ext cx="9653608" cy="4351338"/>
          </a:xfrm>
        </p:spPr>
        <p:txBody>
          <a:bodyPr vert="horz" lIns="91440" tIns="45720" rIns="91440" bIns="45720" rtlCol="0" anchor="t">
            <a:normAutofit/>
          </a:bodyPr>
          <a:lstStyle/>
          <a:p>
            <a:r>
              <a:rPr lang="fr-CA"/>
              <a:t>Familles : Chapitres 8 et 10 de RDA</a:t>
            </a:r>
          </a:p>
          <a:p>
            <a:pPr>
              <a:spcBef>
                <a:spcPts val="1800"/>
              </a:spcBef>
            </a:pPr>
            <a:r>
              <a:rPr lang="fr-CA"/>
              <a:t>Collectivités : Chapitres 8 et 11 de RDA</a:t>
            </a:r>
          </a:p>
          <a:p>
            <a:pPr>
              <a:spcBef>
                <a:spcPts val="1800"/>
              </a:spcBef>
            </a:pPr>
            <a:r>
              <a:rPr lang="fr-CA"/>
              <a:t>Révision des énoncés de politique de BAC-BAnQ</a:t>
            </a:r>
            <a:endParaRPr lang="fr-CA">
              <a:cs typeface="Calibri"/>
            </a:endParaRPr>
          </a:p>
          <a:p>
            <a:pPr>
              <a:spcBef>
                <a:spcPts val="1800"/>
              </a:spcBef>
            </a:pPr>
            <a:r>
              <a:rPr lang="fr-CA"/>
              <a:t>Travaux pratiques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a:t>
            </a:fld>
            <a:endParaRPr lang="fr-CA"/>
          </a:p>
        </p:txBody>
      </p:sp>
    </p:spTree>
    <p:extLst>
      <p:ext uri="{BB962C8B-B14F-4D97-AF65-F5344CB8AC3E}">
        <p14:creationId xmlns:p14="http://schemas.microsoft.com/office/powerpoint/2010/main" val="13039937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Pourquoi chercher? (4)</a:t>
            </a:r>
          </a:p>
        </p:txBody>
      </p:sp>
      <p:sp>
        <p:nvSpPr>
          <p:cNvPr id="3" name="Content Placeholder 2"/>
          <p:cNvSpPr>
            <a:spLocks noGrp="1"/>
          </p:cNvSpPr>
          <p:nvPr>
            <p:ph idx="1"/>
          </p:nvPr>
        </p:nvSpPr>
        <p:spPr/>
        <p:txBody>
          <a:bodyPr/>
          <a:lstStyle/>
          <a:p>
            <a:r>
              <a:rPr lang="fr-CA"/>
              <a:t>Pour identifier les notices bibliographiques qui auront besoin de MFB</a:t>
            </a:r>
          </a:p>
          <a:p>
            <a:endParaRPr lang="fr-CA"/>
          </a:p>
          <a:p>
            <a:r>
              <a:rPr lang="fr-CA"/>
              <a:t>Pour réviser une notice d’autorité existante</a:t>
            </a:r>
          </a:p>
          <a:p>
            <a:pPr lvl="1">
              <a:buFont typeface="Wingdings" panose="05000000000000000000" pitchFamily="2" charset="2"/>
              <a:buChar char="ü"/>
            </a:pPr>
            <a:r>
              <a:rPr lang="fr-CA"/>
              <a:t>Changements aux noms de personne</a:t>
            </a:r>
          </a:p>
          <a:p>
            <a:pPr lvl="1">
              <a:buFont typeface="Wingdings" panose="05000000000000000000" pitchFamily="2" charset="2"/>
              <a:buChar char="ü"/>
            </a:pPr>
            <a:r>
              <a:rPr lang="fr-CA"/>
              <a:t>Collectivités antérieures-ultérieures</a:t>
            </a:r>
          </a:p>
          <a:p>
            <a:pPr lvl="1">
              <a:buFont typeface="Wingdings" panose="05000000000000000000" pitchFamily="2" charset="2"/>
              <a:buChar char="ü"/>
            </a:pPr>
            <a:r>
              <a:rPr lang="fr-CA"/>
              <a:t>Autres révisions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80</a:t>
            </a:fld>
            <a:endParaRPr lang="fr-CA"/>
          </a:p>
        </p:txBody>
      </p:sp>
    </p:spTree>
    <p:extLst>
      <p:ext uri="{BB962C8B-B14F-4D97-AF65-F5344CB8AC3E}">
        <p14:creationId xmlns:p14="http://schemas.microsoft.com/office/powerpoint/2010/main" val="3086462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Recherche : Comment?</a:t>
            </a:r>
          </a:p>
        </p:txBody>
      </p:sp>
      <p:sp>
        <p:nvSpPr>
          <p:cNvPr id="3" name="Content Placeholder 2"/>
          <p:cNvSpPr>
            <a:spLocks noGrp="1"/>
          </p:cNvSpPr>
          <p:nvPr>
            <p:ph idx="1"/>
          </p:nvPr>
        </p:nvSpPr>
        <p:spPr>
          <a:xfrm>
            <a:off x="1767253" y="1781663"/>
            <a:ext cx="8818685" cy="4351338"/>
          </a:xfrm>
        </p:spPr>
        <p:txBody>
          <a:bodyPr>
            <a:normAutofit/>
          </a:bodyPr>
          <a:lstStyle/>
          <a:p>
            <a:r>
              <a:rPr lang="fr-CA" sz="2400"/>
              <a:t>Chercher dans les fichiers </a:t>
            </a:r>
            <a:r>
              <a:rPr lang="fr-CA" sz="2400" b="1"/>
              <a:t>bibliographiques</a:t>
            </a:r>
            <a:r>
              <a:rPr lang="fr-CA" sz="2400"/>
              <a:t> et </a:t>
            </a:r>
            <a:r>
              <a:rPr lang="fr-CA" sz="2400" b="1"/>
              <a:t>d’autorité</a:t>
            </a:r>
          </a:p>
          <a:p>
            <a:r>
              <a:rPr lang="fr-CA" sz="2400"/>
              <a:t>Peut-être même les points d’accès employés ou établis comme </a:t>
            </a:r>
            <a:r>
              <a:rPr lang="fr-CA" sz="2400" b="1"/>
              <a:t>vedettes-matière</a:t>
            </a:r>
            <a:r>
              <a:rPr lang="fr-CA" sz="2400"/>
              <a:t> dans les notices bibliographiques et d’autorité</a:t>
            </a:r>
          </a:p>
          <a:p>
            <a:r>
              <a:rPr lang="fr-CA" sz="2400"/>
              <a:t>Chercher plus d’une forme, p. ex. :</a:t>
            </a:r>
          </a:p>
          <a:p>
            <a:pPr marL="0" indent="0">
              <a:spcBef>
                <a:spcPts val="500"/>
              </a:spcBef>
              <a:buNone/>
            </a:pPr>
            <a:r>
              <a:rPr lang="fr-CA"/>
              <a:t>	</a:t>
            </a:r>
            <a:r>
              <a:rPr lang="fr-CA" sz="2400"/>
              <a:t>Fowler, Esther Miller</a:t>
            </a:r>
          </a:p>
          <a:p>
            <a:pPr marL="0" indent="0">
              <a:spcBef>
                <a:spcPts val="0"/>
              </a:spcBef>
              <a:buNone/>
            </a:pPr>
            <a:r>
              <a:rPr lang="fr-CA" sz="2400"/>
              <a:t>	Fowler, E.</a:t>
            </a:r>
          </a:p>
          <a:p>
            <a:pPr marL="0" indent="0">
              <a:spcBef>
                <a:spcPts val="0"/>
              </a:spcBef>
              <a:buNone/>
            </a:pPr>
            <a:r>
              <a:rPr lang="fr-CA" sz="2400"/>
              <a:t>	Miller, E.</a:t>
            </a:r>
          </a:p>
          <a:p>
            <a:pPr marL="0" indent="0">
              <a:spcBef>
                <a:spcPts val="0"/>
              </a:spcBef>
              <a:buNone/>
            </a:pPr>
            <a:r>
              <a:rPr lang="fr-CA" sz="2400"/>
              <a:t>	Miller, Esther</a:t>
            </a:r>
          </a:p>
          <a:p>
            <a:pPr marL="0" indent="0">
              <a:spcBef>
                <a:spcPts val="0"/>
              </a:spcBef>
              <a:buNone/>
            </a:pPr>
            <a:r>
              <a:rPr lang="fr-CA" sz="2400"/>
              <a:t>	Miller, E. Anne</a:t>
            </a:r>
          </a:p>
          <a:p>
            <a:r>
              <a:rPr lang="fr-CA" sz="2400"/>
              <a:t>Chercher les </a:t>
            </a:r>
            <a:r>
              <a:rPr lang="fr-CA" sz="2400" b="1"/>
              <a:t>points d’accès autorisés </a:t>
            </a:r>
            <a:r>
              <a:rPr lang="fr-CA" sz="2400"/>
              <a:t>et les </a:t>
            </a:r>
            <a:r>
              <a:rPr lang="fr-CA" sz="2400" b="1"/>
              <a:t>variantes de points d’accès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81</a:t>
            </a:fld>
            <a:endParaRPr lang="fr-CA"/>
          </a:p>
        </p:txBody>
      </p:sp>
    </p:spTree>
    <p:extLst>
      <p:ext uri="{BB962C8B-B14F-4D97-AF65-F5344CB8AC3E}">
        <p14:creationId xmlns:p14="http://schemas.microsoft.com/office/powerpoint/2010/main" val="3072021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Recherche : Quand?</a:t>
            </a:r>
          </a:p>
        </p:txBody>
      </p:sp>
      <p:sp>
        <p:nvSpPr>
          <p:cNvPr id="3" name="Content Placeholder 2"/>
          <p:cNvSpPr>
            <a:spLocks noGrp="1"/>
          </p:cNvSpPr>
          <p:nvPr>
            <p:ph idx="1"/>
          </p:nvPr>
        </p:nvSpPr>
        <p:spPr>
          <a:xfrm>
            <a:off x="1620716" y="1847850"/>
            <a:ext cx="9387254" cy="4351338"/>
          </a:xfrm>
        </p:spPr>
        <p:txBody>
          <a:bodyPr/>
          <a:lstStyle/>
          <a:p>
            <a:r>
              <a:rPr lang="fr-CA"/>
              <a:t>Ne pas conserver les notices d’autorité dans le fichier En cours trop longtemps</a:t>
            </a:r>
          </a:p>
          <a:p>
            <a:r>
              <a:rPr lang="fr-CA"/>
              <a:t>Après 24 heures, chercher à nouveau afin :</a:t>
            </a:r>
          </a:p>
          <a:p>
            <a:pPr lvl="2">
              <a:buFont typeface="Wingdings" panose="05000000000000000000" pitchFamily="2" charset="2"/>
              <a:buChar char="ü"/>
            </a:pPr>
            <a:r>
              <a:rPr lang="fr-CA" sz="2800"/>
              <a:t> d’éviter les conflits</a:t>
            </a:r>
          </a:p>
          <a:p>
            <a:pPr lvl="2">
              <a:buFont typeface="Wingdings" panose="05000000000000000000" pitchFamily="2" charset="2"/>
              <a:buChar char="ü"/>
            </a:pPr>
            <a:r>
              <a:rPr lang="fr-CA" sz="2800"/>
              <a:t> d’éviter les doublons</a:t>
            </a:r>
          </a:p>
          <a:p>
            <a:pPr marL="914400" lvl="2" indent="0">
              <a:buNone/>
            </a:pPr>
            <a:endParaRPr lang="fr-CA" sz="2800"/>
          </a:p>
          <a:p>
            <a:pPr marL="914400" lvl="2" indent="0">
              <a:buNone/>
            </a:pPr>
            <a:endParaRPr lang="fr-CA" sz="2800"/>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82</a:t>
            </a:fld>
            <a:endParaRPr lang="fr-CA"/>
          </a:p>
        </p:txBody>
      </p:sp>
      <p:pic>
        <p:nvPicPr>
          <p:cNvPr id="6" name="Picture 5"/>
          <p:cNvPicPr>
            <a:picLocks noChangeAspect="1"/>
          </p:cNvPicPr>
          <p:nvPr/>
        </p:nvPicPr>
        <p:blipFill>
          <a:blip r:embed="rId3"/>
          <a:stretch>
            <a:fillRect/>
          </a:stretch>
        </p:blipFill>
        <p:spPr>
          <a:xfrm>
            <a:off x="2867025" y="4252547"/>
            <a:ext cx="5286375" cy="1676400"/>
          </a:xfrm>
          <a:prstGeom prst="rect">
            <a:avLst/>
          </a:prstGeom>
        </p:spPr>
      </p:pic>
    </p:spTree>
    <p:extLst>
      <p:ext uri="{BB962C8B-B14F-4D97-AF65-F5344CB8AC3E}">
        <p14:creationId xmlns:p14="http://schemas.microsoft.com/office/powerpoint/2010/main" val="17332767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Normalisation du PFAN</a:t>
            </a:r>
          </a:p>
        </p:txBody>
      </p:sp>
      <p:sp>
        <p:nvSpPr>
          <p:cNvPr id="3" name="Content Placeholder 2"/>
          <p:cNvSpPr>
            <a:spLocks noGrp="1"/>
          </p:cNvSpPr>
          <p:nvPr>
            <p:ph idx="1"/>
          </p:nvPr>
        </p:nvSpPr>
        <p:spPr>
          <a:xfrm>
            <a:off x="1257300" y="1847850"/>
            <a:ext cx="9677400" cy="4351338"/>
          </a:xfrm>
        </p:spPr>
        <p:txBody>
          <a:bodyPr/>
          <a:lstStyle/>
          <a:p>
            <a:r>
              <a:rPr lang="fr-CA"/>
              <a:t>La normalisation est la conversion d’une chaîne de caractères en une forme normalisée</a:t>
            </a:r>
          </a:p>
          <a:p>
            <a:r>
              <a:rPr lang="fr-CA"/>
              <a:t>Les chaînes de caractères qui se normalisent à la même forme sont considérées comme des doublons et doivent être différenciées les unes des autres</a:t>
            </a:r>
          </a:p>
          <a:p>
            <a:r>
              <a:rPr lang="fr-CA"/>
              <a:t>Le but de la normalisation est de s’assurer que chaque point d’accès autorisé est unique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83</a:t>
            </a:fld>
            <a:endParaRPr lang="fr-CA"/>
          </a:p>
        </p:txBody>
      </p:sp>
    </p:spTree>
    <p:extLst>
      <p:ext uri="{BB962C8B-B14F-4D97-AF65-F5344CB8AC3E}">
        <p14:creationId xmlns:p14="http://schemas.microsoft.com/office/powerpoint/2010/main" val="17067032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Normalisation : Documentation</a:t>
            </a:r>
          </a:p>
        </p:txBody>
      </p:sp>
      <p:sp>
        <p:nvSpPr>
          <p:cNvPr id="3" name="Content Placeholder 2"/>
          <p:cNvSpPr>
            <a:spLocks noGrp="1"/>
          </p:cNvSpPr>
          <p:nvPr>
            <p:ph idx="1"/>
          </p:nvPr>
        </p:nvSpPr>
        <p:spPr/>
        <p:txBody>
          <a:bodyPr/>
          <a:lstStyle/>
          <a:p>
            <a:pPr lvl="2"/>
            <a:r>
              <a:rPr lang="fr-CA" sz="2800"/>
              <a:t>Guide des autorités de noms : Introduction (</a:t>
            </a:r>
            <a:r>
              <a:rPr lang="en-US" sz="2800"/>
              <a:t>DCM Z1 : Introduction)</a:t>
            </a:r>
          </a:p>
          <a:p>
            <a:pPr lvl="2"/>
            <a:endParaRPr lang="fr-CA" sz="2800"/>
          </a:p>
          <a:p>
            <a:endParaRPr lang="fr-CA"/>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84</a:t>
            </a:fld>
            <a:endParaRPr lang="fr-CA"/>
          </a:p>
        </p:txBody>
      </p:sp>
      <p:pic>
        <p:nvPicPr>
          <p:cNvPr id="6" name="Picture 5"/>
          <p:cNvPicPr>
            <a:picLocks noChangeAspect="1"/>
          </p:cNvPicPr>
          <p:nvPr/>
        </p:nvPicPr>
        <p:blipFill>
          <a:blip r:embed="rId3"/>
          <a:stretch>
            <a:fillRect/>
          </a:stretch>
        </p:blipFill>
        <p:spPr>
          <a:xfrm>
            <a:off x="1819275" y="2675731"/>
            <a:ext cx="8162925" cy="3590925"/>
          </a:xfrm>
          <a:prstGeom prst="rect">
            <a:avLst/>
          </a:prstGeom>
        </p:spPr>
      </p:pic>
    </p:spTree>
    <p:extLst>
      <p:ext uri="{BB962C8B-B14F-4D97-AF65-F5344CB8AC3E}">
        <p14:creationId xmlns:p14="http://schemas.microsoft.com/office/powerpoint/2010/main" val="2425307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Normalisation : Documentation</a:t>
            </a:r>
          </a:p>
        </p:txBody>
      </p:sp>
      <p:sp>
        <p:nvSpPr>
          <p:cNvPr id="3" name="Content Placeholder 2"/>
          <p:cNvSpPr>
            <a:spLocks noGrp="1"/>
          </p:cNvSpPr>
          <p:nvPr>
            <p:ph idx="1"/>
          </p:nvPr>
        </p:nvSpPr>
        <p:spPr/>
        <p:txBody>
          <a:bodyPr/>
          <a:lstStyle/>
          <a:p>
            <a:pPr lvl="3"/>
            <a:r>
              <a:rPr lang="fr-CA" sz="2800"/>
              <a:t>Lien vers le document dans le wiki du PFAN</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85</a:t>
            </a:fld>
            <a:endParaRPr lang="fr-CA"/>
          </a:p>
        </p:txBody>
      </p:sp>
      <p:pic>
        <p:nvPicPr>
          <p:cNvPr id="8" name="Image 7">
            <a:extLst>
              <a:ext uri="{FF2B5EF4-FFF2-40B4-BE49-F238E27FC236}">
                <a16:creationId xmlns:a16="http://schemas.microsoft.com/office/drawing/2014/main" id="{C79C5F22-6E61-43AB-8691-38A2434E5BB7}"/>
              </a:ext>
            </a:extLst>
          </p:cNvPr>
          <p:cNvPicPr>
            <a:picLocks noChangeAspect="1"/>
          </p:cNvPicPr>
          <p:nvPr/>
        </p:nvPicPr>
        <p:blipFill>
          <a:blip r:embed="rId3"/>
          <a:stretch>
            <a:fillRect/>
          </a:stretch>
        </p:blipFill>
        <p:spPr>
          <a:xfrm>
            <a:off x="2852285" y="2539474"/>
            <a:ext cx="6487430" cy="3772426"/>
          </a:xfrm>
          <a:prstGeom prst="rect">
            <a:avLst/>
          </a:prstGeom>
          <a:ln>
            <a:solidFill>
              <a:schemeClr val="tx1"/>
            </a:solidFill>
          </a:ln>
        </p:spPr>
      </p:pic>
    </p:spTree>
    <p:extLst>
      <p:ext uri="{BB962C8B-B14F-4D97-AF65-F5344CB8AC3E}">
        <p14:creationId xmlns:p14="http://schemas.microsoft.com/office/powerpoint/2010/main" val="2294490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Impact de la normalisation</a:t>
            </a:r>
          </a:p>
        </p:txBody>
      </p:sp>
      <p:sp>
        <p:nvSpPr>
          <p:cNvPr id="3" name="Content Placeholder 2"/>
          <p:cNvSpPr>
            <a:spLocks noGrp="1"/>
          </p:cNvSpPr>
          <p:nvPr>
            <p:ph idx="1"/>
          </p:nvPr>
        </p:nvSpPr>
        <p:spPr>
          <a:xfrm>
            <a:off x="1550377" y="1847850"/>
            <a:ext cx="9545515" cy="4351338"/>
          </a:xfrm>
        </p:spPr>
        <p:txBody>
          <a:bodyPr vert="horz" lIns="91440" tIns="45720" rIns="91440" bIns="45720" rtlCol="0" anchor="t">
            <a:normAutofit/>
          </a:bodyPr>
          <a:lstStyle/>
          <a:p>
            <a:r>
              <a:rPr lang="fr-CA" dirty="0"/>
              <a:t>Il se peut que des notices d’autorité de noms pour les noms de personnes « non uniques » ou « indifférenciés » aient parfois été créées en raison de la normalisation. </a:t>
            </a:r>
            <a:r>
              <a:rPr lang="fr-CA" i="1" dirty="0"/>
              <a:t>Exemples :</a:t>
            </a:r>
          </a:p>
          <a:p>
            <a:pPr marL="0" indent="0" fontAlgn="base">
              <a:buNone/>
              <a:tabLst>
                <a:tab pos="1257300" algn="l"/>
                <a:tab pos="4216400" algn="l"/>
              </a:tabLst>
            </a:pPr>
            <a:r>
              <a:rPr lang="en-US" dirty="0"/>
              <a:t>	</a:t>
            </a:r>
            <a:r>
              <a:rPr lang="fr-CA" noProof="1"/>
              <a:t>Martínez, José   	Nguyễn, Khôi ​</a:t>
            </a:r>
            <a:endParaRPr lang="fr-CA" noProof="1">
              <a:cs typeface="Calibri"/>
            </a:endParaRPr>
          </a:p>
          <a:p>
            <a:pPr marL="0" indent="0" fontAlgn="base">
              <a:buNone/>
              <a:tabLst>
                <a:tab pos="1257300" algn="l"/>
                <a:tab pos="4216400" algn="l"/>
              </a:tabLst>
            </a:pPr>
            <a:r>
              <a:rPr lang="fr-CA" noProof="1"/>
              <a:t>	Martinez, Jose  	Nguyễn, Khởi ​</a:t>
            </a:r>
            <a:endParaRPr lang="fr-CA" noProof="1">
              <a:cs typeface="Calibri"/>
            </a:endParaRPr>
          </a:p>
          <a:p>
            <a:pPr marL="0" indent="0">
              <a:buNone/>
              <a:tabLst>
                <a:tab pos="1079500" algn="l"/>
              </a:tabLst>
            </a:pPr>
            <a:endParaRPr lang="fr-CA" dirty="0"/>
          </a:p>
          <a:p>
            <a:r>
              <a:rPr lang="fr-CA" dirty="0"/>
              <a:t>On demande maintenant aux catalogueurs d’éviter de créer des notices d’autorité pour les nouveaux noms de personne indifférenciés</a:t>
            </a:r>
            <a:endParaRPr lang="fr-CA" dirty="0">
              <a:cs typeface="Calibri"/>
            </a:endParaRP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86</a:t>
            </a:fld>
            <a:endParaRPr lang="fr-CA"/>
          </a:p>
        </p:txBody>
      </p:sp>
    </p:spTree>
    <p:extLst>
      <p:ext uri="{BB962C8B-B14F-4D97-AF65-F5344CB8AC3E}">
        <p14:creationId xmlns:p14="http://schemas.microsoft.com/office/powerpoint/2010/main" val="38421203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Que se passe-t-il lors du processus de normalisation?</a:t>
            </a:r>
          </a:p>
        </p:txBody>
      </p:sp>
      <p:sp>
        <p:nvSpPr>
          <p:cNvPr id="3" name="Content Placeholder 2"/>
          <p:cNvSpPr>
            <a:spLocks noGrp="1"/>
          </p:cNvSpPr>
          <p:nvPr>
            <p:ph idx="1"/>
          </p:nvPr>
        </p:nvSpPr>
        <p:spPr>
          <a:xfrm>
            <a:off x="1735016" y="2286366"/>
            <a:ext cx="10108223" cy="4351338"/>
          </a:xfrm>
        </p:spPr>
        <p:txBody>
          <a:bodyPr/>
          <a:lstStyle/>
          <a:p>
            <a:r>
              <a:rPr lang="fr-CA"/>
              <a:t>Toutes les lettres sont converties en majuscules</a:t>
            </a:r>
          </a:p>
          <a:p>
            <a:endParaRPr lang="fr-CA"/>
          </a:p>
          <a:p>
            <a:r>
              <a:rPr lang="fr-CA"/>
              <a:t>Les lettres modifiées sont converties en lettres non modifiées</a:t>
            </a:r>
          </a:p>
          <a:p>
            <a:endParaRPr lang="fr-CA"/>
          </a:p>
          <a:p>
            <a:r>
              <a:rPr lang="fr-CA"/>
              <a:t>Tous les signes diacritiques sont enlevés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87</a:t>
            </a:fld>
            <a:endParaRPr lang="fr-CA"/>
          </a:p>
        </p:txBody>
      </p:sp>
    </p:spTree>
    <p:extLst>
      <p:ext uri="{BB962C8B-B14F-4D97-AF65-F5344CB8AC3E}">
        <p14:creationId xmlns:p14="http://schemas.microsoft.com/office/powerpoint/2010/main" val="3514038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Calibri" panose="020F0502020204030204" pitchFamily="34" charset="0"/>
                <a:cs typeface="Calibri" panose="020F0502020204030204" pitchFamily="34" charset="0"/>
              </a:rPr>
              <a:t>Que se passe-t-il lors du processus de normalisation?</a:t>
            </a:r>
          </a:p>
        </p:txBody>
      </p:sp>
      <p:sp>
        <p:nvSpPr>
          <p:cNvPr id="3" name="Content Placeholder 2"/>
          <p:cNvSpPr>
            <a:spLocks noGrp="1"/>
          </p:cNvSpPr>
          <p:nvPr>
            <p:ph idx="1"/>
          </p:nvPr>
        </p:nvSpPr>
        <p:spPr>
          <a:xfrm>
            <a:off x="1532792" y="2187574"/>
            <a:ext cx="9264162" cy="4351338"/>
          </a:xfrm>
        </p:spPr>
        <p:txBody>
          <a:bodyPr/>
          <a:lstStyle/>
          <a:p>
            <a:r>
              <a:rPr lang="fr-CA"/>
              <a:t>La plupart de la ponctuation est enlevée</a:t>
            </a:r>
          </a:p>
          <a:p>
            <a:pPr marL="0" indent="0">
              <a:buNone/>
            </a:pPr>
            <a:r>
              <a:rPr lang="fr-CA"/>
              <a:t>   </a:t>
            </a:r>
            <a:r>
              <a:rPr lang="fr-CA" sz="2400"/>
              <a:t>- Exception : la première virgule dans la sous-zone a</a:t>
            </a:r>
          </a:p>
          <a:p>
            <a:pPr marL="0" indent="0">
              <a:buNone/>
            </a:pPr>
            <a:endParaRPr lang="fr-CA"/>
          </a:p>
          <a:p>
            <a:r>
              <a:rPr lang="fr-CA"/>
              <a:t>Les séparateurs de sous-zone et les codes de sous-zone sont conservés et pris en compte</a:t>
            </a:r>
          </a:p>
          <a:p>
            <a:endParaRPr lang="fr-CA"/>
          </a:p>
          <a:p>
            <a:r>
              <a:rPr lang="fr-CA"/>
              <a:t>Les contenus des zones 1XX, 4XX et 5XX sont comparés</a:t>
            </a:r>
          </a:p>
          <a:p>
            <a:pPr marL="0" indent="0">
              <a:buNone/>
            </a:pPr>
            <a:endParaRPr lang="fr-CA"/>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88</a:t>
            </a:fld>
            <a:endParaRPr lang="fr-CA"/>
          </a:p>
        </p:txBody>
      </p:sp>
    </p:spTree>
    <p:extLst>
      <p:ext uri="{BB962C8B-B14F-4D97-AF65-F5344CB8AC3E}">
        <p14:creationId xmlns:p14="http://schemas.microsoft.com/office/powerpoint/2010/main" val="39839042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Les étiquettes ne sont pas comparées</a:t>
            </a:r>
          </a:p>
        </p:txBody>
      </p:sp>
      <p:sp>
        <p:nvSpPr>
          <p:cNvPr id="3" name="Content Placeholder 2"/>
          <p:cNvSpPr>
            <a:spLocks noGrp="1"/>
          </p:cNvSpPr>
          <p:nvPr>
            <p:ph idx="1"/>
          </p:nvPr>
        </p:nvSpPr>
        <p:spPr>
          <a:xfrm>
            <a:off x="1614854" y="2005012"/>
            <a:ext cx="9533792" cy="4351338"/>
          </a:xfrm>
        </p:spPr>
        <p:txBody>
          <a:bodyPr/>
          <a:lstStyle/>
          <a:p>
            <a:r>
              <a:rPr lang="fr-CA"/>
              <a:t>Les étiquettes du MARC 21 </a:t>
            </a:r>
            <a:r>
              <a:rPr lang="fr-CA" b="1"/>
              <a:t>NE</a:t>
            </a:r>
            <a:r>
              <a:rPr lang="fr-CA"/>
              <a:t> sont </a:t>
            </a:r>
            <a:r>
              <a:rPr lang="fr-CA" b="1"/>
              <a:t>PAS</a:t>
            </a:r>
            <a:r>
              <a:rPr lang="fr-CA"/>
              <a:t> prises en compte lorsque l’ordinateur compare les points d’accès pour leur valeur unique</a:t>
            </a:r>
          </a:p>
          <a:p>
            <a:pPr marL="0" indent="0">
              <a:buNone/>
            </a:pPr>
            <a:r>
              <a:rPr lang="fr-CA"/>
              <a:t>   </a:t>
            </a:r>
            <a:r>
              <a:rPr lang="fr-CA" sz="2400"/>
              <a:t>- Les codes de sous-zone sont pris en compte</a:t>
            </a:r>
          </a:p>
          <a:p>
            <a:pPr marL="0" indent="0">
              <a:buNone/>
            </a:pPr>
            <a:endParaRPr lang="fr-CA"/>
          </a:p>
          <a:p>
            <a:r>
              <a:rPr lang="fr-CA"/>
              <a:t>Des étiquettes MARC différentes (100, 110, 111, 151, 130) ne font pas en sorte qu’un point d’accès est unique</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89</a:t>
            </a:fld>
            <a:endParaRPr lang="fr-CA"/>
          </a:p>
        </p:txBody>
      </p:sp>
    </p:spTree>
    <p:extLst>
      <p:ext uri="{BB962C8B-B14F-4D97-AF65-F5344CB8AC3E}">
        <p14:creationId xmlns:p14="http://schemas.microsoft.com/office/powerpoint/2010/main" val="77707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Jour 4 : Description des lieux</a:t>
            </a:r>
            <a:br>
              <a:rPr lang="fr-CA" sz="4000">
                <a:latin typeface="+mn-lt"/>
              </a:rPr>
            </a:br>
            <a:r>
              <a:rPr lang="fr-CA" sz="4000">
                <a:latin typeface="+mn-lt"/>
              </a:rPr>
              <a:t>Description des œuvres et expressions</a:t>
            </a:r>
          </a:p>
        </p:txBody>
      </p:sp>
      <p:sp>
        <p:nvSpPr>
          <p:cNvPr id="3" name="Content Placeholder 2"/>
          <p:cNvSpPr>
            <a:spLocks noGrp="1"/>
          </p:cNvSpPr>
          <p:nvPr>
            <p:ph idx="1"/>
          </p:nvPr>
        </p:nvSpPr>
        <p:spPr>
          <a:xfrm>
            <a:off x="2138084" y="2085787"/>
            <a:ext cx="8736106" cy="4351338"/>
          </a:xfrm>
        </p:spPr>
        <p:txBody>
          <a:bodyPr vert="horz" lIns="91440" tIns="45720" rIns="91440" bIns="45720" rtlCol="0" anchor="t">
            <a:normAutofit/>
          </a:bodyPr>
          <a:lstStyle/>
          <a:p>
            <a:r>
              <a:rPr lang="fr-CA"/>
              <a:t>Lieux : Chapitre 16 de RDA (conjointement avec le chapitre 11)</a:t>
            </a:r>
          </a:p>
          <a:p>
            <a:pPr>
              <a:spcBef>
                <a:spcPts val="1800"/>
              </a:spcBef>
            </a:pPr>
            <a:r>
              <a:rPr lang="fr-CA"/>
              <a:t>Œuvres et expressions : Chapitres 5 et 6 de RDA (conjointement avec les chapitres 8-11)</a:t>
            </a:r>
          </a:p>
          <a:p>
            <a:pPr>
              <a:spcBef>
                <a:spcPts val="1800"/>
              </a:spcBef>
            </a:pPr>
            <a:r>
              <a:rPr lang="fr-CA"/>
              <a:t>Révision des énoncés de politique de BAC-BAnQ</a:t>
            </a:r>
            <a:endParaRPr lang="fr-CA">
              <a:cs typeface="Calibri"/>
            </a:endParaRPr>
          </a:p>
          <a:p>
            <a:pPr>
              <a:spcBef>
                <a:spcPts val="1800"/>
              </a:spcBef>
            </a:pPr>
            <a:r>
              <a:rPr lang="fr-CA"/>
              <a:t>Travaux pratiques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a:t>
            </a:fld>
            <a:endParaRPr lang="fr-CA"/>
          </a:p>
        </p:txBody>
      </p:sp>
    </p:spTree>
    <p:extLst>
      <p:ext uri="{BB962C8B-B14F-4D97-AF65-F5344CB8AC3E}">
        <p14:creationId xmlns:p14="http://schemas.microsoft.com/office/powerpoint/2010/main" val="14009633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Qu’arrive-t-il aux symboles?</a:t>
            </a:r>
          </a:p>
        </p:txBody>
      </p:sp>
      <p:sp>
        <p:nvSpPr>
          <p:cNvPr id="3" name="Content Placeholder 2"/>
          <p:cNvSpPr>
            <a:spLocks noGrp="1"/>
          </p:cNvSpPr>
          <p:nvPr>
            <p:ph idx="1"/>
          </p:nvPr>
        </p:nvSpPr>
        <p:spPr>
          <a:xfrm>
            <a:off x="1981200" y="1816039"/>
            <a:ext cx="8780585" cy="4351338"/>
          </a:xfrm>
          <a:ln w="12700">
            <a:solidFill>
              <a:schemeClr val="tx1"/>
            </a:solidFill>
          </a:ln>
        </p:spPr>
        <p:txBody>
          <a:bodyPr/>
          <a:lstStyle/>
          <a:p>
            <a:r>
              <a:rPr lang="fr-CA"/>
              <a:t>Supprimé avec aucune espace restante :</a:t>
            </a:r>
          </a:p>
          <a:p>
            <a:pPr marL="0" indent="0">
              <a:buNone/>
            </a:pPr>
            <a:r>
              <a:rPr lang="fr-CA"/>
              <a:t>         </a:t>
            </a:r>
            <a:r>
              <a:rPr lang="fr-CA" sz="2000"/>
              <a:t>[ ]    ‘     </a:t>
            </a:r>
          </a:p>
          <a:p>
            <a:pPr marL="0" indent="0">
              <a:buNone/>
            </a:pPr>
            <a:endParaRPr lang="fr-CA" sz="2000"/>
          </a:p>
          <a:p>
            <a:r>
              <a:rPr lang="fr-CA"/>
              <a:t>Remplacé par une espace :  </a:t>
            </a:r>
          </a:p>
          <a:p>
            <a:pPr marL="0" indent="0">
              <a:buNone/>
            </a:pPr>
            <a:r>
              <a:rPr lang="fr-CA"/>
              <a:t>         </a:t>
            </a:r>
            <a:r>
              <a:rPr lang="fr-CA" sz="2000"/>
              <a:t>@      ?      /      \      ( )      =    </a:t>
            </a:r>
            <a:r>
              <a:rPr lang="fr-CA" sz="2400"/>
              <a:t>  </a:t>
            </a:r>
            <a:r>
              <a:rPr lang="fr-CA" sz="2000"/>
              <a:t>̏      ,      -                                              </a:t>
            </a:r>
            <a:endParaRPr lang="fr-CA" sz="1600"/>
          </a:p>
          <a:p>
            <a:pPr marL="0" indent="0">
              <a:buNone/>
            </a:pPr>
            <a:endParaRPr lang="fr-CA" sz="1600"/>
          </a:p>
          <a:p>
            <a:pPr marL="0" indent="0">
              <a:buNone/>
            </a:pPr>
            <a:endParaRPr lang="fr-CA" sz="1600"/>
          </a:p>
          <a:p>
            <a:r>
              <a:rPr lang="fr-CA"/>
              <a:t>Inchangé :</a:t>
            </a:r>
            <a:endParaRPr lang="fr-CA" sz="1600"/>
          </a:p>
          <a:p>
            <a:pPr marL="0" indent="0">
              <a:buNone/>
            </a:pPr>
            <a:r>
              <a:rPr lang="fr-CA" sz="2000"/>
              <a:t>         &amp;      +            </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90</a:t>
            </a:fld>
            <a:endParaRPr lang="fr-CA"/>
          </a:p>
        </p:txBody>
      </p:sp>
      <p:cxnSp>
        <p:nvCxnSpPr>
          <p:cNvPr id="11" name="Straight Arrow Connector 10"/>
          <p:cNvCxnSpPr/>
          <p:nvPr/>
        </p:nvCxnSpPr>
        <p:spPr>
          <a:xfrm flipH="1" flipV="1">
            <a:off x="3477357" y="2554164"/>
            <a:ext cx="537795" cy="43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81371" y="3557649"/>
            <a:ext cx="180242" cy="372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flipV="1">
            <a:off x="6738938" y="4066442"/>
            <a:ext cx="618391" cy="92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671038" y="4082470"/>
            <a:ext cx="17585" cy="2792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a:off x="4005262" y="5382873"/>
            <a:ext cx="257175" cy="428625"/>
          </a:xfrm>
          <a:prstGeom prst="rect">
            <a:avLst/>
          </a:prstGeom>
        </p:spPr>
      </p:pic>
      <p:pic>
        <p:nvPicPr>
          <p:cNvPr id="28" name="Picture 27"/>
          <p:cNvPicPr>
            <a:picLocks noChangeAspect="1"/>
          </p:cNvPicPr>
          <p:nvPr/>
        </p:nvPicPr>
        <p:blipFill>
          <a:blip r:embed="rId4"/>
          <a:stretch>
            <a:fillRect/>
          </a:stretch>
        </p:blipFill>
        <p:spPr>
          <a:xfrm>
            <a:off x="3481387" y="5466647"/>
            <a:ext cx="285750" cy="333375"/>
          </a:xfrm>
          <a:prstGeom prst="rect">
            <a:avLst/>
          </a:prstGeom>
        </p:spPr>
      </p:pic>
      <p:cxnSp>
        <p:nvCxnSpPr>
          <p:cNvPr id="31" name="Straight Arrow Connector 30"/>
          <p:cNvCxnSpPr>
            <a:endCxn id="28" idx="3"/>
          </p:cNvCxnSpPr>
          <p:nvPr/>
        </p:nvCxnSpPr>
        <p:spPr>
          <a:xfrm flipH="1">
            <a:off x="3767137" y="5234509"/>
            <a:ext cx="338503" cy="398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306764" y="5636167"/>
            <a:ext cx="63634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2328943D-492E-47A8-B329-74B58576E480}"/>
              </a:ext>
            </a:extLst>
          </p:cNvPr>
          <p:cNvSpPr txBox="1"/>
          <p:nvPr/>
        </p:nvSpPr>
        <p:spPr>
          <a:xfrm>
            <a:off x="6461613" y="3201439"/>
            <a:ext cx="2398487" cy="338554"/>
          </a:xfrm>
          <a:prstGeom prst="rect">
            <a:avLst/>
          </a:prstGeom>
          <a:noFill/>
          <a:ln>
            <a:solidFill>
              <a:schemeClr val="tx1"/>
            </a:solidFill>
          </a:ln>
        </p:spPr>
        <p:txBody>
          <a:bodyPr wrap="square" rtlCol="0">
            <a:spAutoFit/>
          </a:bodyPr>
          <a:lstStyle/>
          <a:p>
            <a:r>
              <a:rPr lang="fr-CA" sz="1600"/>
              <a:t>virgule après la première</a:t>
            </a:r>
          </a:p>
        </p:txBody>
      </p:sp>
      <p:sp>
        <p:nvSpPr>
          <p:cNvPr id="21" name="ZoneTexte 20">
            <a:extLst>
              <a:ext uri="{FF2B5EF4-FFF2-40B4-BE49-F238E27FC236}">
                <a16:creationId xmlns:a16="http://schemas.microsoft.com/office/drawing/2014/main" id="{636C9346-E194-454E-B84C-40CBB122A6D3}"/>
              </a:ext>
            </a:extLst>
          </p:cNvPr>
          <p:cNvSpPr txBox="1"/>
          <p:nvPr/>
        </p:nvSpPr>
        <p:spPr>
          <a:xfrm>
            <a:off x="4105640" y="4878630"/>
            <a:ext cx="618391" cy="342900"/>
          </a:xfrm>
          <a:prstGeom prst="rect">
            <a:avLst/>
          </a:prstGeom>
          <a:noFill/>
          <a:ln>
            <a:solidFill>
              <a:schemeClr val="tx1"/>
            </a:solidFill>
          </a:ln>
        </p:spPr>
        <p:txBody>
          <a:bodyPr wrap="square" rtlCol="0">
            <a:spAutoFit/>
          </a:bodyPr>
          <a:lstStyle/>
          <a:p>
            <a:r>
              <a:rPr lang="fr-CA" sz="1600"/>
              <a:t>dièse</a:t>
            </a:r>
          </a:p>
        </p:txBody>
      </p:sp>
      <p:sp>
        <p:nvSpPr>
          <p:cNvPr id="24" name="ZoneTexte 23">
            <a:extLst>
              <a:ext uri="{FF2B5EF4-FFF2-40B4-BE49-F238E27FC236}">
                <a16:creationId xmlns:a16="http://schemas.microsoft.com/office/drawing/2014/main" id="{7BD6118C-0D79-413F-9CFD-B8D9A88EED43}"/>
              </a:ext>
            </a:extLst>
          </p:cNvPr>
          <p:cNvSpPr txBox="1"/>
          <p:nvPr/>
        </p:nvSpPr>
        <p:spPr>
          <a:xfrm>
            <a:off x="4015152" y="2428849"/>
            <a:ext cx="1174698" cy="338554"/>
          </a:xfrm>
          <a:prstGeom prst="rect">
            <a:avLst/>
          </a:prstGeom>
          <a:noFill/>
          <a:ln>
            <a:solidFill>
              <a:schemeClr val="tx1"/>
            </a:solidFill>
          </a:ln>
        </p:spPr>
        <p:txBody>
          <a:bodyPr wrap="square" rtlCol="0">
            <a:spAutoFit/>
          </a:bodyPr>
          <a:lstStyle/>
          <a:p>
            <a:r>
              <a:rPr lang="fr-CA" sz="1600"/>
              <a:t>apostrophe</a:t>
            </a:r>
          </a:p>
        </p:txBody>
      </p:sp>
      <p:sp>
        <p:nvSpPr>
          <p:cNvPr id="26" name="ZoneTexte 25">
            <a:extLst>
              <a:ext uri="{FF2B5EF4-FFF2-40B4-BE49-F238E27FC236}">
                <a16:creationId xmlns:a16="http://schemas.microsoft.com/office/drawing/2014/main" id="{72D10F9D-90AA-44F1-BA24-A2070B086C7B}"/>
              </a:ext>
            </a:extLst>
          </p:cNvPr>
          <p:cNvSpPr txBox="1"/>
          <p:nvPr/>
        </p:nvSpPr>
        <p:spPr>
          <a:xfrm>
            <a:off x="7357329" y="3989485"/>
            <a:ext cx="1228725" cy="338554"/>
          </a:xfrm>
          <a:prstGeom prst="rect">
            <a:avLst/>
          </a:prstGeom>
          <a:noFill/>
          <a:ln>
            <a:solidFill>
              <a:schemeClr val="tx1"/>
            </a:solidFill>
          </a:ln>
        </p:spPr>
        <p:txBody>
          <a:bodyPr wrap="square" rtlCol="0">
            <a:spAutoFit/>
          </a:bodyPr>
          <a:lstStyle/>
          <a:p>
            <a:r>
              <a:rPr lang="fr-CA" sz="1600"/>
              <a:t>trait d’union</a:t>
            </a:r>
          </a:p>
        </p:txBody>
      </p:sp>
      <p:sp>
        <p:nvSpPr>
          <p:cNvPr id="30" name="ZoneTexte 29">
            <a:extLst>
              <a:ext uri="{FF2B5EF4-FFF2-40B4-BE49-F238E27FC236}">
                <a16:creationId xmlns:a16="http://schemas.microsoft.com/office/drawing/2014/main" id="{52E05B11-FB04-4C84-B50F-4BC93BC82BE5}"/>
              </a:ext>
            </a:extLst>
          </p:cNvPr>
          <p:cNvSpPr txBox="1"/>
          <p:nvPr/>
        </p:nvSpPr>
        <p:spPr>
          <a:xfrm>
            <a:off x="4956983" y="5433922"/>
            <a:ext cx="731640" cy="338554"/>
          </a:xfrm>
          <a:prstGeom prst="rect">
            <a:avLst/>
          </a:prstGeom>
          <a:noFill/>
          <a:ln>
            <a:solidFill>
              <a:schemeClr val="tx1"/>
            </a:solidFill>
          </a:ln>
        </p:spPr>
        <p:txBody>
          <a:bodyPr wrap="square" rtlCol="0">
            <a:spAutoFit/>
          </a:bodyPr>
          <a:lstStyle/>
          <a:p>
            <a:r>
              <a:rPr lang="fr-CA" sz="1600"/>
              <a:t>bémol</a:t>
            </a:r>
          </a:p>
        </p:txBody>
      </p:sp>
      <p:sp>
        <p:nvSpPr>
          <p:cNvPr id="33" name="ZoneTexte 32">
            <a:extLst>
              <a:ext uri="{FF2B5EF4-FFF2-40B4-BE49-F238E27FC236}">
                <a16:creationId xmlns:a16="http://schemas.microsoft.com/office/drawing/2014/main" id="{7D34193A-1BD9-49B1-9CEE-0F8B25F57162}"/>
              </a:ext>
            </a:extLst>
          </p:cNvPr>
          <p:cNvSpPr txBox="1"/>
          <p:nvPr/>
        </p:nvSpPr>
        <p:spPr>
          <a:xfrm>
            <a:off x="5189850" y="4377738"/>
            <a:ext cx="1007382" cy="338554"/>
          </a:xfrm>
          <a:prstGeom prst="rect">
            <a:avLst/>
          </a:prstGeom>
          <a:noFill/>
          <a:ln>
            <a:solidFill>
              <a:schemeClr val="tx1"/>
            </a:solidFill>
          </a:ln>
        </p:spPr>
        <p:txBody>
          <a:bodyPr wrap="square" rtlCol="0">
            <a:spAutoFit/>
          </a:bodyPr>
          <a:lstStyle/>
          <a:p>
            <a:r>
              <a:rPr lang="fr-CA" sz="1600"/>
              <a:t>guillemet</a:t>
            </a:r>
          </a:p>
        </p:txBody>
      </p:sp>
    </p:spTree>
    <p:extLst>
      <p:ext uri="{BB962C8B-B14F-4D97-AF65-F5344CB8AC3E}">
        <p14:creationId xmlns:p14="http://schemas.microsoft.com/office/powerpoint/2010/main" val="35462144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Qu’est-ce qui est comparé?</a:t>
            </a:r>
          </a:p>
        </p:txBody>
      </p:sp>
      <p:sp>
        <p:nvSpPr>
          <p:cNvPr id="3" name="Content Placeholder 2"/>
          <p:cNvSpPr>
            <a:spLocks noGrp="1"/>
          </p:cNvSpPr>
          <p:nvPr>
            <p:ph idx="1"/>
          </p:nvPr>
        </p:nvSpPr>
        <p:spPr>
          <a:xfrm>
            <a:off x="2031023" y="2098186"/>
            <a:ext cx="8352693" cy="4351338"/>
          </a:xfrm>
        </p:spPr>
        <p:txBody>
          <a:bodyPr/>
          <a:lstStyle/>
          <a:p>
            <a:pPr marL="0" indent="0">
              <a:buNone/>
            </a:pPr>
            <a:r>
              <a:rPr lang="fr-CA"/>
              <a:t>Ligne des caractères qui font partie de la zone étiquetée (« chaîne » de caractères)</a:t>
            </a:r>
          </a:p>
          <a:p>
            <a:pPr marL="0" indent="0">
              <a:buNone/>
            </a:pPr>
            <a:r>
              <a:rPr lang="fr-CA" sz="2400"/>
              <a:t>100 1_   Le Bret, $c Monsieur $q (Alexis-Jean), $d 1693-1772?</a:t>
            </a:r>
          </a:p>
          <a:p>
            <a:pPr marL="0" indent="0">
              <a:buNone/>
            </a:pPr>
            <a:endParaRPr lang="fr-CA"/>
          </a:p>
          <a:p>
            <a:pPr marL="0" indent="0">
              <a:buNone/>
            </a:pPr>
            <a:r>
              <a:rPr lang="fr-CA" b="1"/>
              <a:t>SE NORMALISE COMME SUIT : </a:t>
            </a:r>
            <a:r>
              <a:rPr lang="fr-CA">
                <a:solidFill>
                  <a:srgbClr val="C00000"/>
                </a:solidFill>
              </a:rPr>
              <a:t>LE BRET, $c MONSIEUR $q ALEXIS JEAN $d 1693 1772</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91</a:t>
            </a:fld>
            <a:endParaRPr lang="fr-CA"/>
          </a:p>
        </p:txBody>
      </p:sp>
    </p:spTree>
    <p:extLst>
      <p:ext uri="{BB962C8B-B14F-4D97-AF65-F5344CB8AC3E}">
        <p14:creationId xmlns:p14="http://schemas.microsoft.com/office/powerpoint/2010/main" val="10564483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Point d’accès autorisé normalisé</a:t>
            </a:r>
          </a:p>
        </p:txBody>
      </p:sp>
      <p:sp>
        <p:nvSpPr>
          <p:cNvPr id="3" name="Content Placeholder 2"/>
          <p:cNvSpPr>
            <a:spLocks noGrp="1"/>
          </p:cNvSpPr>
          <p:nvPr>
            <p:ph idx="1"/>
          </p:nvPr>
        </p:nvSpPr>
        <p:spPr>
          <a:xfrm>
            <a:off x="2479431" y="2080602"/>
            <a:ext cx="9050216" cy="4351338"/>
          </a:xfrm>
        </p:spPr>
        <p:txBody>
          <a:bodyPr/>
          <a:lstStyle/>
          <a:p>
            <a:r>
              <a:rPr lang="fr-CA"/>
              <a:t>Forme du catalogue :</a:t>
            </a:r>
          </a:p>
          <a:p>
            <a:pPr marL="0" indent="0">
              <a:buNone/>
            </a:pPr>
            <a:r>
              <a:rPr lang="fr-CA"/>
              <a:t>       151 _ _   Île-de-Montréal (Québec)</a:t>
            </a:r>
          </a:p>
          <a:p>
            <a:pPr marL="0" indent="0">
              <a:buNone/>
            </a:pPr>
            <a:endParaRPr lang="fr-CA"/>
          </a:p>
          <a:p>
            <a:r>
              <a:rPr lang="fr-CA"/>
              <a:t>Forme normalisée :</a:t>
            </a:r>
          </a:p>
          <a:p>
            <a:pPr marL="0" indent="0">
              <a:buNone/>
            </a:pPr>
            <a:r>
              <a:rPr lang="fr-CA"/>
              <a:t>       151 _ _   ILE DE MONTREAL QUEBEC</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92</a:t>
            </a:fld>
            <a:endParaRPr lang="fr-CA"/>
          </a:p>
        </p:txBody>
      </p:sp>
    </p:spTree>
    <p:extLst>
      <p:ext uri="{BB962C8B-B14F-4D97-AF65-F5344CB8AC3E}">
        <p14:creationId xmlns:p14="http://schemas.microsoft.com/office/powerpoint/2010/main" val="40822808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Conflits et doublons</a:t>
            </a:r>
          </a:p>
        </p:txBody>
      </p:sp>
      <p:pic>
        <p:nvPicPr>
          <p:cNvPr id="6" name="Content Placeholder 5"/>
          <p:cNvPicPr>
            <a:picLocks noGrp="1" noChangeAspect="1"/>
          </p:cNvPicPr>
          <p:nvPr>
            <p:ph idx="1"/>
          </p:nvPr>
        </p:nvPicPr>
        <p:blipFill>
          <a:blip r:embed="rId3"/>
          <a:stretch>
            <a:fillRect/>
          </a:stretch>
        </p:blipFill>
        <p:spPr>
          <a:xfrm>
            <a:off x="3690937" y="1862931"/>
            <a:ext cx="4810125" cy="4276725"/>
          </a:xfrm>
          <a:prstGeom prst="rect">
            <a:avLst/>
          </a:prstGeom>
        </p:spPr>
      </p:pic>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93</a:t>
            </a:fld>
            <a:endParaRPr lang="fr-CA"/>
          </a:p>
        </p:txBody>
      </p:sp>
    </p:spTree>
    <p:extLst>
      <p:ext uri="{BB962C8B-B14F-4D97-AF65-F5344CB8AC3E}">
        <p14:creationId xmlns:p14="http://schemas.microsoft.com/office/powerpoint/2010/main" val="12564830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Qu’est-ce qu’un conflit?</a:t>
            </a:r>
          </a:p>
        </p:txBody>
      </p:sp>
      <p:sp>
        <p:nvSpPr>
          <p:cNvPr id="3" name="Content Placeholder 2"/>
          <p:cNvSpPr>
            <a:spLocks noGrp="1"/>
          </p:cNvSpPr>
          <p:nvPr>
            <p:ph idx="1"/>
          </p:nvPr>
        </p:nvSpPr>
        <p:spPr>
          <a:xfrm>
            <a:off x="2268414" y="1825625"/>
            <a:ext cx="9085385" cy="4351338"/>
          </a:xfrm>
        </p:spPr>
        <p:txBody>
          <a:bodyPr/>
          <a:lstStyle/>
          <a:p>
            <a:pPr marL="0" indent="0">
              <a:buNone/>
            </a:pPr>
            <a:r>
              <a:rPr lang="fr-CA"/>
              <a:t>Correspondance des formes normalisées entre</a:t>
            </a:r>
          </a:p>
          <a:p>
            <a:pPr lvl="1"/>
            <a:r>
              <a:rPr lang="fr-CA" sz="2800"/>
              <a:t>1XX et autres 1XX</a:t>
            </a:r>
          </a:p>
          <a:p>
            <a:pPr lvl="1"/>
            <a:r>
              <a:rPr lang="fr-CA" sz="2800"/>
              <a:t>4XX et zones 1XX ou 5XX</a:t>
            </a:r>
          </a:p>
          <a:p>
            <a:pPr lvl="1"/>
            <a:r>
              <a:rPr lang="fr-CA" sz="2800"/>
              <a:t>4XX et autres 4XX dans la même notice</a:t>
            </a:r>
          </a:p>
          <a:p>
            <a:pPr marL="0" indent="0">
              <a:buNone/>
            </a:pPr>
            <a:endParaRPr lang="fr-CA" sz="3200"/>
          </a:p>
          <a:p>
            <a:pPr marL="0" indent="0">
              <a:buNone/>
            </a:pPr>
            <a:r>
              <a:rPr lang="fr-CA" sz="3200"/>
              <a:t>Mais</a:t>
            </a:r>
          </a:p>
          <a:p>
            <a:pPr lvl="1"/>
            <a:r>
              <a:rPr lang="fr-CA" sz="2800"/>
              <a:t>5XX doit avoir une forme correspondante dans une 1XX</a:t>
            </a:r>
          </a:p>
          <a:p>
            <a:pPr lvl="1"/>
            <a:r>
              <a:rPr lang="fr-CA" sz="2800"/>
              <a:t>correspondance entre zones 4XX est correcte si dans des </a:t>
            </a:r>
            <a:r>
              <a:rPr lang="fr-CA" sz="2800" i="1"/>
              <a:t>notices différentes</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94</a:t>
            </a:fld>
            <a:endParaRPr lang="fr-CA"/>
          </a:p>
        </p:txBody>
      </p:sp>
    </p:spTree>
    <p:extLst>
      <p:ext uri="{BB962C8B-B14F-4D97-AF65-F5344CB8AC3E}">
        <p14:creationId xmlns:p14="http://schemas.microsoft.com/office/powerpoint/2010/main" val="5625223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1XX en double</a:t>
            </a:r>
          </a:p>
        </p:txBody>
      </p:sp>
      <p:sp>
        <p:nvSpPr>
          <p:cNvPr id="3" name="Content Placeholder 2"/>
          <p:cNvSpPr>
            <a:spLocks noGrp="1"/>
          </p:cNvSpPr>
          <p:nvPr>
            <p:ph sz="half" idx="1"/>
          </p:nvPr>
        </p:nvSpPr>
        <p:spPr/>
        <p:txBody>
          <a:bodyPr/>
          <a:lstStyle/>
          <a:p>
            <a:pPr marL="0" indent="0">
              <a:buNone/>
            </a:pPr>
            <a:r>
              <a:rPr lang="fr-CA"/>
              <a:t>Une zone 1XX NE PEUT PAS se normaliser à la même chaîne qu’une autre zone 1XX		</a:t>
            </a:r>
            <a:endParaRPr lang="fr-CA">
              <a:solidFill>
                <a:srgbClr val="C00000"/>
              </a:solidFill>
            </a:endParaRPr>
          </a:p>
        </p:txBody>
      </p:sp>
      <p:sp>
        <p:nvSpPr>
          <p:cNvPr id="6" name="Espace réservé du contenu 5">
            <a:extLst>
              <a:ext uri="{FF2B5EF4-FFF2-40B4-BE49-F238E27FC236}">
                <a16:creationId xmlns:a16="http://schemas.microsoft.com/office/drawing/2014/main" id="{DD5D8520-6794-437A-98FD-1518642E1269}"/>
              </a:ext>
            </a:extLst>
          </p:cNvPr>
          <p:cNvSpPr>
            <a:spLocks noGrp="1"/>
          </p:cNvSpPr>
          <p:nvPr>
            <p:ph sz="half" idx="2"/>
          </p:nvPr>
        </p:nvSpPr>
        <p:spPr/>
        <p:txBody>
          <a:bodyPr/>
          <a:lstStyle/>
          <a:p>
            <a:pPr marL="0" indent="0">
              <a:buNone/>
            </a:pPr>
            <a:r>
              <a:rPr lang="fr-CA"/>
              <a:t>100 1 _  Smith-Jones, </a:t>
            </a:r>
            <a:r>
              <a:rPr lang="fr-CA" err="1"/>
              <a:t>Barb</a:t>
            </a:r>
            <a:endParaRPr lang="fr-CA"/>
          </a:p>
          <a:p>
            <a:pPr marL="0" indent="0">
              <a:buNone/>
            </a:pPr>
            <a:endParaRPr lang="fr-CA"/>
          </a:p>
          <a:p>
            <a:pPr marL="0" indent="0">
              <a:spcBef>
                <a:spcPts val="500"/>
              </a:spcBef>
              <a:buNone/>
            </a:pPr>
            <a:r>
              <a:rPr lang="fr-CA"/>
              <a:t>100 1 _  Smith Jones, </a:t>
            </a:r>
            <a:r>
              <a:rPr lang="fr-CA" err="1"/>
              <a:t>Barb</a:t>
            </a:r>
            <a:endParaRPr lang="fr-CA"/>
          </a:p>
          <a:p>
            <a:pPr marL="0" indent="0">
              <a:spcBef>
                <a:spcPts val="500"/>
              </a:spcBef>
              <a:buNone/>
            </a:pPr>
            <a:r>
              <a:rPr lang="fr-CA"/>
              <a:t>  </a:t>
            </a:r>
          </a:p>
          <a:p>
            <a:pPr marL="0" indent="0">
              <a:spcBef>
                <a:spcPts val="500"/>
              </a:spcBef>
              <a:buNone/>
            </a:pPr>
            <a:endParaRPr lang="fr-CA"/>
          </a:p>
          <a:p>
            <a:pPr marL="0" indent="0">
              <a:spcBef>
                <a:spcPts val="500"/>
              </a:spcBef>
              <a:buNone/>
            </a:pPr>
            <a:r>
              <a:rPr lang="fr-CA"/>
              <a:t>		</a:t>
            </a:r>
          </a:p>
          <a:p>
            <a:pPr marL="0" indent="0" algn="ctr">
              <a:spcBef>
                <a:spcPts val="500"/>
              </a:spcBef>
              <a:buNone/>
            </a:pPr>
            <a:r>
              <a:rPr lang="fr-CA">
                <a:solidFill>
                  <a:srgbClr val="C00000"/>
                </a:solidFill>
              </a:rPr>
              <a:t>(Ceci est un doublon)</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smtClean="0"/>
              <a:t>95</a:t>
            </a:fld>
            <a:endParaRPr lang="fr-CA"/>
          </a:p>
        </p:txBody>
      </p:sp>
      <p:cxnSp>
        <p:nvCxnSpPr>
          <p:cNvPr id="7" name="Straight Arrow Connector 6"/>
          <p:cNvCxnSpPr/>
          <p:nvPr/>
        </p:nvCxnSpPr>
        <p:spPr>
          <a:xfrm flipH="1" flipV="1">
            <a:off x="8462924" y="3299611"/>
            <a:ext cx="8792" cy="94957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457412" y="2226292"/>
            <a:ext cx="0" cy="5187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Conflit 1XX-4XX</a:t>
            </a:r>
          </a:p>
        </p:txBody>
      </p:sp>
      <p:sp>
        <p:nvSpPr>
          <p:cNvPr id="3" name="Content Placeholder 2"/>
          <p:cNvSpPr>
            <a:spLocks noGrp="1"/>
          </p:cNvSpPr>
          <p:nvPr>
            <p:ph sz="half" idx="1"/>
          </p:nvPr>
        </p:nvSpPr>
        <p:spPr/>
        <p:txBody>
          <a:bodyPr>
            <a:normAutofit/>
          </a:bodyPr>
          <a:lstStyle/>
          <a:p>
            <a:pPr marL="0" indent="0">
              <a:buNone/>
            </a:pPr>
            <a:r>
              <a:rPr lang="fr-CA"/>
              <a:t>Une zone 4XX NE PEUT PAS se normaliser à la même chaîne qu’une zone 1XX ou 5XX         </a:t>
            </a:r>
          </a:p>
        </p:txBody>
      </p:sp>
      <p:sp>
        <p:nvSpPr>
          <p:cNvPr id="7" name="Espace réservé du contenu 6">
            <a:extLst>
              <a:ext uri="{FF2B5EF4-FFF2-40B4-BE49-F238E27FC236}">
                <a16:creationId xmlns:a16="http://schemas.microsoft.com/office/drawing/2014/main" id="{0A82986D-2DA6-4840-B7E7-F224FA1F81AA}"/>
              </a:ext>
            </a:extLst>
          </p:cNvPr>
          <p:cNvSpPr>
            <a:spLocks noGrp="1"/>
          </p:cNvSpPr>
          <p:nvPr>
            <p:ph sz="half" idx="2"/>
          </p:nvPr>
        </p:nvSpPr>
        <p:spPr/>
        <p:txBody>
          <a:bodyPr>
            <a:normAutofit/>
          </a:bodyPr>
          <a:lstStyle/>
          <a:p>
            <a:pPr marL="0" indent="0">
              <a:spcBef>
                <a:spcPts val="500"/>
              </a:spcBef>
              <a:buNone/>
              <a:tabLst>
                <a:tab pos="5207000" algn="l"/>
              </a:tabLst>
            </a:pPr>
            <a:r>
              <a:rPr lang="fr-CA"/>
              <a:t>100 1 _  O’Brien, J. (Jack)</a:t>
            </a:r>
          </a:p>
          <a:p>
            <a:pPr marL="0" indent="0">
              <a:spcBef>
                <a:spcPts val="500"/>
              </a:spcBef>
              <a:buNone/>
              <a:tabLst>
                <a:tab pos="5207000" algn="l"/>
              </a:tabLst>
            </a:pPr>
            <a:r>
              <a:rPr lang="fr-CA"/>
              <a:t>400 1 _  </a:t>
            </a:r>
            <a:r>
              <a:rPr lang="fr-CA">
                <a:solidFill>
                  <a:srgbClr val="C00000"/>
                </a:solidFill>
              </a:rPr>
              <a:t>O’Brien, Jack</a:t>
            </a:r>
          </a:p>
          <a:p>
            <a:pPr marL="0" indent="0">
              <a:spcBef>
                <a:spcPts val="500"/>
              </a:spcBef>
              <a:buNone/>
              <a:tabLst>
                <a:tab pos="5118100" algn="l"/>
              </a:tabLst>
            </a:pPr>
            <a:r>
              <a:rPr lang="fr-CA"/>
              <a:t>	100 1 _  </a:t>
            </a:r>
            <a:r>
              <a:rPr lang="fr-CA">
                <a:solidFill>
                  <a:srgbClr val="C00000"/>
                </a:solidFill>
              </a:rPr>
              <a:t>O’Brien, Jack</a:t>
            </a:r>
          </a:p>
          <a:p>
            <a:pPr marL="0" indent="0">
              <a:buNone/>
            </a:pPr>
            <a:r>
              <a:rPr lang="fr-CA"/>
              <a:t>400 1 _  O’Brien, J. (Jack)</a:t>
            </a:r>
          </a:p>
          <a:p>
            <a:pPr marL="0" indent="0">
              <a:spcBef>
                <a:spcPts val="1800"/>
              </a:spcBef>
              <a:buNone/>
            </a:pPr>
            <a:r>
              <a:rPr lang="fr-CA"/>
              <a:t>						</a:t>
            </a:r>
            <a:r>
              <a:rPr lang="fr-CA">
                <a:solidFill>
                  <a:srgbClr val="C00000"/>
                </a:solidFill>
              </a:rPr>
              <a:t>(Ceci est un conflit)</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96</a:t>
            </a:fld>
            <a:endParaRPr lang="fr-CA"/>
          </a:p>
        </p:txBody>
      </p:sp>
    </p:spTree>
    <p:extLst>
      <p:ext uri="{BB962C8B-B14F-4D97-AF65-F5344CB8AC3E}">
        <p14:creationId xmlns:p14="http://schemas.microsoft.com/office/powerpoint/2010/main" val="29643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Conflit dans une notice</a:t>
            </a:r>
          </a:p>
        </p:txBody>
      </p:sp>
      <p:sp>
        <p:nvSpPr>
          <p:cNvPr id="3" name="Content Placeholder 2"/>
          <p:cNvSpPr>
            <a:spLocks noGrp="1"/>
          </p:cNvSpPr>
          <p:nvPr>
            <p:ph sz="half" idx="1"/>
          </p:nvPr>
        </p:nvSpPr>
        <p:spPr>
          <a:ln w="28575">
            <a:noFill/>
          </a:ln>
        </p:spPr>
        <p:txBody>
          <a:bodyPr>
            <a:normAutofit/>
          </a:bodyPr>
          <a:lstStyle/>
          <a:p>
            <a:pPr marL="0" indent="0">
              <a:buNone/>
            </a:pPr>
            <a:r>
              <a:rPr lang="fr-CA"/>
              <a:t>Une zone 4XX NE PEUT PAS se normaliser à la même chaîne dans la même notice d’autorité de nom					</a:t>
            </a:r>
            <a:endParaRPr lang="fr-CA">
              <a:solidFill>
                <a:srgbClr val="C00000"/>
              </a:solidFill>
            </a:endParaRPr>
          </a:p>
        </p:txBody>
      </p:sp>
      <p:sp>
        <p:nvSpPr>
          <p:cNvPr id="6" name="Espace réservé du contenu 5">
            <a:extLst>
              <a:ext uri="{FF2B5EF4-FFF2-40B4-BE49-F238E27FC236}">
                <a16:creationId xmlns:a16="http://schemas.microsoft.com/office/drawing/2014/main" id="{EBEEE031-1032-4B6B-9EBC-50744D5515F7}"/>
              </a:ext>
            </a:extLst>
          </p:cNvPr>
          <p:cNvSpPr>
            <a:spLocks noGrp="1"/>
          </p:cNvSpPr>
          <p:nvPr>
            <p:ph sz="half" idx="2"/>
          </p:nvPr>
        </p:nvSpPr>
        <p:spPr>
          <a:xfrm>
            <a:off x="6172200" y="1825625"/>
            <a:ext cx="5181600" cy="4351338"/>
          </a:xfrm>
        </p:spPr>
        <p:txBody>
          <a:bodyPr vert="horz" lIns="91440" tIns="45720" rIns="91440" bIns="45720" rtlCol="0" anchor="t">
            <a:normAutofit/>
          </a:bodyPr>
          <a:lstStyle/>
          <a:p>
            <a:pPr marL="1255395" indent="-1255395">
              <a:buNone/>
            </a:pPr>
            <a:r>
              <a:rPr lang="fr-CA" dirty="0"/>
              <a:t>110 2 _  </a:t>
            </a:r>
            <a:r>
              <a:rPr lang="fr-CA" noProof="1"/>
              <a:t>Winston-Salem Sunrise Hiking Club</a:t>
            </a:r>
            <a:endParaRPr lang="fr-CA" noProof="1">
              <a:cs typeface="Calibri"/>
            </a:endParaRPr>
          </a:p>
          <a:p>
            <a:pPr marL="1255395" indent="-1255395">
              <a:buNone/>
            </a:pPr>
            <a:r>
              <a:rPr lang="fr-CA" noProof="1"/>
              <a:t>410 2 _  Winston-Salem Hiking Club</a:t>
            </a:r>
            <a:endParaRPr lang="fr-CA" noProof="1">
              <a:cs typeface="Calibri"/>
            </a:endParaRPr>
          </a:p>
          <a:p>
            <a:pPr marL="1255395" indent="-1255395">
              <a:spcBef>
                <a:spcPts val="500"/>
              </a:spcBef>
              <a:buNone/>
              <a:tabLst>
                <a:tab pos="5207000" algn="l"/>
              </a:tabLst>
            </a:pPr>
            <a:r>
              <a:rPr lang="fr-CA" noProof="1"/>
              <a:t>410 2 _  Winston/Salem Hiking Club</a:t>
            </a:r>
            <a:endParaRPr lang="fr-CA" noProof="1">
              <a:cs typeface="Calibri"/>
            </a:endParaRPr>
          </a:p>
          <a:p>
            <a:pPr marL="1255395" indent="-1255395">
              <a:spcBef>
                <a:spcPts val="500"/>
              </a:spcBef>
              <a:buNone/>
              <a:tabLst>
                <a:tab pos="5207000" algn="l"/>
              </a:tabLst>
            </a:pPr>
            <a:endParaRPr lang="fr-CA">
              <a:cs typeface="Calibri" panose="020F0502020204030204"/>
            </a:endParaRPr>
          </a:p>
          <a:p>
            <a:pPr marL="0" indent="0">
              <a:buNone/>
            </a:pPr>
            <a:r>
              <a:rPr lang="fr-CA" dirty="0">
                <a:solidFill>
                  <a:srgbClr val="C00000"/>
                </a:solidFill>
              </a:rPr>
              <a:t>	(Ceci est un conflit)</a:t>
            </a:r>
            <a:endParaRPr lang="fr-CA" dirty="0">
              <a:solidFill>
                <a:srgbClr val="C00000"/>
              </a:solidFill>
              <a:cs typeface="Calibri"/>
            </a:endParaRPr>
          </a:p>
          <a:p>
            <a:pPr marL="0" indent="0">
              <a:buNone/>
            </a:pPr>
            <a:endParaRPr lang="fr-CA">
              <a:solidFill>
                <a:srgbClr val="C00000"/>
              </a:solidFill>
            </a:endParaRP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97</a:t>
            </a:fld>
            <a:endParaRPr lang="fr-CA"/>
          </a:p>
        </p:txBody>
      </p:sp>
      <p:cxnSp>
        <p:nvCxnSpPr>
          <p:cNvPr id="11" name="Straight Arrow Connector 10"/>
          <p:cNvCxnSpPr/>
          <p:nvPr/>
        </p:nvCxnSpPr>
        <p:spPr>
          <a:xfrm flipH="1">
            <a:off x="10975730" y="2979542"/>
            <a:ext cx="756140" cy="87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975730" y="3761314"/>
            <a:ext cx="756140" cy="87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Aucun conflit entre les notices</a:t>
            </a:r>
          </a:p>
        </p:txBody>
      </p:sp>
      <p:sp>
        <p:nvSpPr>
          <p:cNvPr id="3" name="Content Placeholder 2"/>
          <p:cNvSpPr>
            <a:spLocks noGrp="1"/>
          </p:cNvSpPr>
          <p:nvPr>
            <p:ph sz="half" idx="1"/>
          </p:nvPr>
        </p:nvSpPr>
        <p:spPr/>
        <p:txBody>
          <a:bodyPr>
            <a:normAutofit/>
          </a:bodyPr>
          <a:lstStyle/>
          <a:p>
            <a:pPr marL="0" indent="0">
              <a:buNone/>
              <a:tabLst>
                <a:tab pos="4838700" algn="l"/>
              </a:tabLst>
            </a:pPr>
            <a:r>
              <a:rPr lang="fr-CA"/>
              <a:t>Une zone 4XX  PEUT se normaliser à la même chaîne qu’une zone                   </a:t>
            </a:r>
          </a:p>
          <a:p>
            <a:pPr marL="0" indent="0">
              <a:spcBef>
                <a:spcPts val="500"/>
              </a:spcBef>
              <a:buNone/>
              <a:tabLst>
                <a:tab pos="4838700" algn="l"/>
              </a:tabLst>
            </a:pPr>
            <a:r>
              <a:rPr lang="fr-CA"/>
              <a:t>4XX dans une autre notice d’autorité de nom</a:t>
            </a:r>
          </a:p>
        </p:txBody>
      </p:sp>
      <p:sp>
        <p:nvSpPr>
          <p:cNvPr id="6" name="Espace réservé du contenu 5">
            <a:extLst>
              <a:ext uri="{FF2B5EF4-FFF2-40B4-BE49-F238E27FC236}">
                <a16:creationId xmlns:a16="http://schemas.microsoft.com/office/drawing/2014/main" id="{8C9697FC-E2E1-4B80-9044-53FCCCA9BB40}"/>
              </a:ext>
            </a:extLst>
          </p:cNvPr>
          <p:cNvSpPr>
            <a:spLocks noGrp="1"/>
          </p:cNvSpPr>
          <p:nvPr>
            <p:ph sz="half" idx="2"/>
          </p:nvPr>
        </p:nvSpPr>
        <p:spPr/>
        <p:txBody>
          <a:bodyPr>
            <a:normAutofit/>
          </a:bodyPr>
          <a:lstStyle/>
          <a:p>
            <a:pPr marL="0" indent="0">
              <a:buNone/>
            </a:pPr>
            <a:r>
              <a:rPr lang="fr-CA"/>
              <a:t>100 1 _  Potter, Harold</a:t>
            </a:r>
          </a:p>
          <a:p>
            <a:pPr marL="0" indent="0">
              <a:buNone/>
            </a:pPr>
            <a:r>
              <a:rPr lang="fr-CA"/>
              <a:t>400 1 _  </a:t>
            </a:r>
            <a:r>
              <a:rPr lang="fr-CA">
                <a:solidFill>
                  <a:srgbClr val="C00000"/>
                </a:solidFill>
              </a:rPr>
              <a:t>Potter, Harry</a:t>
            </a:r>
          </a:p>
          <a:p>
            <a:pPr marL="0" indent="0">
              <a:buNone/>
            </a:pPr>
            <a:endParaRPr lang="fr-CA">
              <a:solidFill>
                <a:srgbClr val="C00000"/>
              </a:solidFill>
            </a:endParaRPr>
          </a:p>
          <a:p>
            <a:pPr marL="0" indent="0">
              <a:buNone/>
            </a:pPr>
            <a:r>
              <a:rPr lang="fr-CA"/>
              <a:t>100 1 _  Potter, Henry</a:t>
            </a:r>
            <a:endParaRPr lang="fr-CA">
              <a:solidFill>
                <a:srgbClr val="C00000"/>
              </a:solidFill>
            </a:endParaRPr>
          </a:p>
          <a:p>
            <a:pPr marL="0" indent="0">
              <a:buNone/>
            </a:pPr>
            <a:r>
              <a:rPr lang="fr-CA"/>
              <a:t>400 1 _  </a:t>
            </a:r>
            <a:r>
              <a:rPr lang="fr-CA">
                <a:solidFill>
                  <a:srgbClr val="C00000"/>
                </a:solidFill>
              </a:rPr>
              <a:t>Potter, Harry</a:t>
            </a:r>
          </a:p>
          <a:p>
            <a:pPr marL="0" indent="0">
              <a:buNone/>
            </a:pPr>
            <a:endParaRPr lang="fr-CA"/>
          </a:p>
          <a:p>
            <a:pPr marL="0" indent="0">
              <a:buNone/>
            </a:pPr>
            <a:r>
              <a:rPr lang="fr-CA">
                <a:solidFill>
                  <a:srgbClr val="C00000"/>
                </a:solidFill>
              </a:rPr>
              <a:t>	(Aucun conflit ici!)</a:t>
            </a:r>
          </a:p>
          <a:p>
            <a:pPr marL="0" indent="0">
              <a:buNone/>
            </a:pPr>
            <a:endParaRPr lang="fr-CA"/>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98</a:t>
            </a:fld>
            <a:endParaRPr lang="fr-CA"/>
          </a:p>
        </p:txBody>
      </p:sp>
    </p:spTree>
    <p:extLst>
      <p:ext uri="{BB962C8B-B14F-4D97-AF65-F5344CB8AC3E}">
        <p14:creationId xmlns:p14="http://schemas.microsoft.com/office/powerpoint/2010/main" val="127673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sz="4000">
                <a:latin typeface="+mn-lt"/>
              </a:rPr>
              <a:t>Exercices sur la normalisation</a:t>
            </a:r>
          </a:p>
        </p:txBody>
      </p:sp>
      <p:sp>
        <p:nvSpPr>
          <p:cNvPr id="3" name="Content Placeholder 2"/>
          <p:cNvSpPr>
            <a:spLocks noGrp="1"/>
          </p:cNvSpPr>
          <p:nvPr>
            <p:ph idx="1"/>
          </p:nvPr>
        </p:nvSpPr>
        <p:spPr>
          <a:xfrm>
            <a:off x="2919046" y="1825625"/>
            <a:ext cx="6620608" cy="4351338"/>
          </a:xfrm>
        </p:spPr>
        <p:txBody>
          <a:bodyPr/>
          <a:lstStyle/>
          <a:p>
            <a:pPr marL="0" indent="0">
              <a:buNone/>
            </a:pPr>
            <a:endParaRPr lang="fr-CA"/>
          </a:p>
          <a:p>
            <a:pPr marL="0" indent="0">
              <a:buNone/>
            </a:pPr>
            <a:endParaRPr lang="fr-CA"/>
          </a:p>
          <a:p>
            <a:pPr marL="0" indent="0">
              <a:buNone/>
            </a:pPr>
            <a:r>
              <a:rPr lang="fr-CA"/>
              <a:t>Examiner chaque notice et décider si l’une des variantes de point d’accès se normaliserait au point d’accès autorisé</a:t>
            </a:r>
          </a:p>
        </p:txBody>
      </p:sp>
      <p:sp>
        <p:nvSpPr>
          <p:cNvPr id="4" name="Footer Placeholder 3"/>
          <p:cNvSpPr>
            <a:spLocks noGrp="1"/>
          </p:cNvSpPr>
          <p:nvPr>
            <p:ph type="ftr" sz="quarter" idx="11"/>
          </p:nvPr>
        </p:nvSpPr>
        <p:spPr/>
        <p:txBody>
          <a:bodyPr/>
          <a:lstStyle/>
          <a:p>
            <a:r>
              <a:rPr lang="fr-CA"/>
              <a:t>Module 1 : Fondements</a:t>
            </a:r>
          </a:p>
        </p:txBody>
      </p:sp>
      <p:sp>
        <p:nvSpPr>
          <p:cNvPr id="5" name="Slide Number Placeholder 4"/>
          <p:cNvSpPr>
            <a:spLocks noGrp="1"/>
          </p:cNvSpPr>
          <p:nvPr>
            <p:ph type="sldNum" sz="quarter" idx="12"/>
          </p:nvPr>
        </p:nvSpPr>
        <p:spPr/>
        <p:txBody>
          <a:bodyPr/>
          <a:lstStyle/>
          <a:p>
            <a:fld id="{5E8C26EC-9A86-48B1-86F8-394AB35039F4}" type="slidenum">
              <a:rPr lang="fr-CA" dirty="0" smtClean="0"/>
              <a:t>99</a:t>
            </a:fld>
            <a:endParaRPr lang="fr-CA"/>
          </a:p>
        </p:txBody>
      </p:sp>
    </p:spTree>
    <p:extLst>
      <p:ext uri="{BB962C8B-B14F-4D97-AF65-F5344CB8AC3E}">
        <p14:creationId xmlns:p14="http://schemas.microsoft.com/office/powerpoint/2010/main" val="333146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MARC_x0020_Formats_x0020_and_x0020_Fields xmlns="076dc382-1cc2-4c90-964d-f5adadfaf69e" xsi:nil="true"/>
    <Document_x0020_Category xmlns="076dc382-1cc2-4c90-964d-f5adadfaf69e">55</Document_x0020_Category>
    <_dlc_DocId xmlns="9c7b64a9-7dcb-496c-9b16-ac5eef1d54ce">ACCESS-1575628881-4926</_dlc_DocId>
    <_dlc_DocIdUrl xmlns="9c7b64a9-7dcb-496c-9b16-ac5eef1d54ce">
      <Url>http://collaboration/sites/access/Std/_layouts/15/DocIdRedir.aspx?ID=ACCESS-1575628881-4926</Url>
      <Description>ACCESS-1575628881-4926</Description>
    </_dlc_DocIdUrl>
    <BLApprovalStatus xmlns="588dd58b-c235-4de7-be6d-a821336e58b0" xsi:nil="true"/>
    <BLApprovers xmlns="588dd58b-c235-4de7-be6d-a821336e58b0" xsi:nil="true"/>
    <BLApprovalHistory xmlns="588dd58b-c235-4de7-be6d-a821336e58b0" xsi:nil="true"/>
    <BLApprovalDate xmlns="588dd58b-c235-4de7-be6d-a821336e58b0" xsi:nil="tru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3B7E0C24244042BC2C3102AE5C7405" ma:contentTypeVersion="28" ma:contentTypeDescription="Create a new document." ma:contentTypeScope="" ma:versionID="eee1b2f10aae401b8a6d1cc033fdce51">
  <xsd:schema xmlns:xsd="http://www.w3.org/2001/XMLSchema" xmlns:xs="http://www.w3.org/2001/XMLSchema" xmlns:p="http://schemas.microsoft.com/office/2006/metadata/properties" xmlns:ns2="588dd58b-c235-4de7-be6d-a821336e58b0" xmlns:ns3="076dc382-1cc2-4c90-964d-f5adadfaf69e" xmlns:ns4="957d11bc-39fd-4089-8ea0-58ce3573c39e" xmlns:ns5="9c7b64a9-7dcb-496c-9b16-ac5eef1d54ce" xmlns:ns6="http://schemas.microsoft.com/sharepoint/v4" targetNamespace="http://schemas.microsoft.com/office/2006/metadata/properties" ma:root="true" ma:fieldsID="860ad892c40cd2d4671e3b64dc540ad5" ns2:_="" ns3:_="" ns4:_="" ns5:_="" ns6:_="">
    <xsd:import namespace="588dd58b-c235-4de7-be6d-a821336e58b0"/>
    <xsd:import namespace="076dc382-1cc2-4c90-964d-f5adadfaf69e"/>
    <xsd:import namespace="957d11bc-39fd-4089-8ea0-58ce3573c39e"/>
    <xsd:import namespace="9c7b64a9-7dcb-496c-9b16-ac5eef1d54ce"/>
    <xsd:import namespace="http://schemas.microsoft.com/sharepoint/v4"/>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MARC_x0020_Formats_x0020_and_x0020_Fields" minOccurs="0"/>
                <xsd:element ref="ns4:SharedWithUsers" minOccurs="0"/>
                <xsd:element ref="ns3:Document_x0020_Category" minOccurs="0"/>
                <xsd:element ref="ns5:_dlc_DocId" minOccurs="0"/>
                <xsd:element ref="ns5:_dlc_DocIdUrl" minOccurs="0"/>
                <xsd:element ref="ns5:_dlc_DocIdPersistId"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2" nillable="true" ma:displayName="Review-Approval Date" ma:format="DateOnly" ma:hidden="true" ma:internalName="BLApprovalDate" ma:readOnly="false">
      <xsd:simpleType>
        <xsd:restriction base="dms:DateTime"/>
      </xsd:simpleType>
    </xsd:element>
    <xsd:element name="BLApprovalHistory" ma:index="3" nillable="true" ma:displayName="Review-Approval History" ma:hidden="true" ma:internalName="BLApprovalHistory" ma:readOnly="false">
      <xsd:simpleType>
        <xsd:restriction base="dms:Note"/>
      </xsd:simpleType>
    </xsd:element>
    <xsd:element name="BLApprovalStatus" ma:index="4" nillable="true" ma:displayName="Review-Approval Status" ma:hidden="true" ma:internalName="BLApprovalStatus" ma:readOnly="false">
      <xsd:simpleType>
        <xsd:restriction base="dms:Text">
          <xsd:maxLength value="255"/>
        </xsd:restriction>
      </xsd:simpleType>
    </xsd:element>
    <xsd:element name="BLApprovers" ma:index="5"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6dc382-1cc2-4c90-964d-f5adadfaf69e" elementFormDefault="qualified">
    <xsd:import namespace="http://schemas.microsoft.com/office/2006/documentManagement/types"/>
    <xsd:import namespace="http://schemas.microsoft.com/office/infopath/2007/PartnerControls"/>
    <xsd:element name="MARC_x0020_Formats_x0020_and_x0020_Fields" ma:index="7" nillable="true" ma:displayName="Format or Field" ma:list="{ecef8149-2d35-4ed8-a400-1cb53a6696ba}" ma:internalName="MARC_x0020_Formats_x0020_and_x0020_Fields" ma:showField="Title">
      <xsd:simpleType>
        <xsd:restriction base="dms:Lookup"/>
      </xsd:simpleType>
    </xsd:element>
    <xsd:element name="Document_x0020_Category" ma:index="9" nillable="true" ma:displayName="Document Category" ma:list="{8307978f-b4c9-4c3a-aa3e-fcb024c8a848}" ma:internalName="Document_x0020_Category"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57d11bc-39fd-4089-8ea0-58ce3573c3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5341ffb6-9f44-4f1b-9ccc-ac841d6afe01" ContentTypeId="0x0101" PreviousValue="false"/>
</file>

<file path=customXml/itemProps1.xml><?xml version="1.0" encoding="utf-8"?>
<ds:datastoreItem xmlns:ds="http://schemas.openxmlformats.org/officeDocument/2006/customXml" ds:itemID="{059C9372-D30B-47D1-B043-943B27563909}">
  <ds:schemaRefs>
    <ds:schemaRef ds:uri="http://purl.org/dc/dcmitype/"/>
    <ds:schemaRef ds:uri="http://schemas.microsoft.com/office/infopath/2007/PartnerControls"/>
    <ds:schemaRef ds:uri="http://schemas.microsoft.com/office/2006/documentManagement/types"/>
    <ds:schemaRef ds:uri="588dd58b-c235-4de7-be6d-a821336e58b0"/>
    <ds:schemaRef ds:uri="http://schemas.microsoft.com/office/2006/metadata/properties"/>
    <ds:schemaRef ds:uri="9c7b64a9-7dcb-496c-9b16-ac5eef1d54ce"/>
    <ds:schemaRef ds:uri="http://schemas.microsoft.com/sharepoint/v4"/>
    <ds:schemaRef ds:uri="http://schemas.openxmlformats.org/package/2006/metadata/core-properties"/>
    <ds:schemaRef ds:uri="http://purl.org/dc/elements/1.1/"/>
    <ds:schemaRef ds:uri="076dc382-1cc2-4c90-964d-f5adadfaf69e"/>
    <ds:schemaRef ds:uri="957d11bc-39fd-4089-8ea0-58ce3573c39e"/>
    <ds:schemaRef ds:uri="http://www.w3.org/XML/1998/namespace"/>
    <ds:schemaRef ds:uri="http://purl.org/dc/terms/"/>
  </ds:schemaRefs>
</ds:datastoreItem>
</file>

<file path=customXml/itemProps2.xml><?xml version="1.0" encoding="utf-8"?>
<ds:datastoreItem xmlns:ds="http://schemas.openxmlformats.org/officeDocument/2006/customXml" ds:itemID="{5B1A1121-342C-4FC3-9040-08E66F82F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dd58b-c235-4de7-be6d-a821336e58b0"/>
    <ds:schemaRef ds:uri="076dc382-1cc2-4c90-964d-f5adadfaf69e"/>
    <ds:schemaRef ds:uri="957d11bc-39fd-4089-8ea0-58ce3573c39e"/>
    <ds:schemaRef ds:uri="9c7b64a9-7dcb-496c-9b16-ac5eef1d54c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8EFEA9-C24C-42F0-B7F9-04ABB593787F}">
  <ds:schemaRefs>
    <ds:schemaRef ds:uri="http://schemas.microsoft.com/sharepoint/v3/contenttype/forms"/>
  </ds:schemaRefs>
</ds:datastoreItem>
</file>

<file path=customXml/itemProps4.xml><?xml version="1.0" encoding="utf-8"?>
<ds:datastoreItem xmlns:ds="http://schemas.openxmlformats.org/officeDocument/2006/customXml" ds:itemID="{0CEA15CF-7D6A-4407-801A-DC29D733E1D8}">
  <ds:schemaRefs>
    <ds:schemaRef ds:uri="http://schemas.microsoft.com/sharepoint/events"/>
  </ds:schemaRefs>
</ds:datastoreItem>
</file>

<file path=customXml/itemProps5.xml><?xml version="1.0" encoding="utf-8"?>
<ds:datastoreItem xmlns:ds="http://schemas.openxmlformats.org/officeDocument/2006/customXml" ds:itemID="{3975CD03-9501-4186-BA32-0EC66BCD47C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TotalTime>
  <Words>37280</Words>
  <Application>Microsoft Office PowerPoint</Application>
  <PresentationFormat>Widescreen</PresentationFormat>
  <Paragraphs>3413</Paragraphs>
  <Slides>246</Slides>
  <Notes>241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246</vt:i4>
      </vt:variant>
    </vt:vector>
  </HeadingPairs>
  <TitlesOfParts>
    <vt:vector size="260" baseType="lpstr">
      <vt:lpstr>Arial</vt:lpstr>
      <vt:lpstr>Book Antiqua</vt:lpstr>
      <vt:lpstr>Calibri</vt:lpstr>
      <vt:lpstr>Calibri Light</vt:lpstr>
      <vt:lpstr>Courier New</vt:lpstr>
      <vt:lpstr>Leelawadee UI</vt:lpstr>
      <vt:lpstr>Segoe UI</vt:lpstr>
      <vt:lpstr>Segoe UI Symbol</vt:lpstr>
      <vt:lpstr>Tahoma</vt:lpstr>
      <vt:lpstr>Times New Roman</vt:lpstr>
      <vt:lpstr>Wingdings</vt:lpstr>
      <vt:lpstr>Office Theme</vt:lpstr>
      <vt:lpstr>Office Theme</vt:lpstr>
      <vt:lpstr>Thème Office</vt:lpstr>
      <vt:lpstr>Formation PFAN</vt:lpstr>
      <vt:lpstr>PowerPoint Presentation</vt:lpstr>
      <vt:lpstr>PowerPoint Presentation</vt:lpstr>
      <vt:lpstr>Objectifs d’apprentissage (1)</vt:lpstr>
      <vt:lpstr>Objectifs d’apprentissage (2)</vt:lpstr>
      <vt:lpstr>Jour 1 : Fondements du PFAN</vt:lpstr>
      <vt:lpstr>Jour 2 : Description des personnes</vt:lpstr>
      <vt:lpstr>Jour 3 : Description des familles Description des collectivités</vt:lpstr>
      <vt:lpstr>Jour 4 : Description des lieux Description des œuvres et expressions</vt:lpstr>
      <vt:lpstr>Jour 5 : Apporter des changements aux notices d’autorité de noms existantes et  à l’administration du PFAN</vt:lpstr>
      <vt:lpstr>Jour 1 : Fondements du PFAN</vt:lpstr>
      <vt:lpstr>PowerPoint Presentation</vt:lpstr>
      <vt:lpstr>Programme francophone des autorités de noms (PFAN)</vt:lpstr>
      <vt:lpstr>PowerPoint Presentation</vt:lpstr>
      <vt:lpstr>Comité directeur</vt:lpstr>
      <vt:lpstr>Comité des normes</vt:lpstr>
      <vt:lpstr>Groupe de travail des bibliothèques universitaires sur les autorités (GT-BUQ-Autorités)</vt:lpstr>
      <vt:lpstr>Échange de notices</vt:lpstr>
      <vt:lpstr>Du MARC 21 au BIBFRAME</vt:lpstr>
      <vt:lpstr>Valeur supérieure – Minimum d’effort</vt:lpstr>
      <vt:lpstr>Fichier dynamique</vt:lpstr>
      <vt:lpstr>Le catalogue dessert les utilisateurs</vt:lpstr>
      <vt:lpstr>Notices d’autorité de noms et fichier d’autorité de noms </vt:lpstr>
      <vt:lpstr>Jugement du catalogueur</vt:lpstr>
      <vt:lpstr>Pratiques spécifiques</vt:lpstr>
      <vt:lpstr>Accent sur la ressource en main</vt:lpstr>
      <vt:lpstr>Aller à la source</vt:lpstr>
      <vt:lpstr>Paramètres du PFAN</vt:lpstr>
      <vt:lpstr>Paramètre du PFAN : Documentation</vt:lpstr>
      <vt:lpstr>Utiliser à la fois RDA et les énoncés de  politique de BAC-BAnQ </vt:lpstr>
      <vt:lpstr>Format MARC 21</vt:lpstr>
      <vt:lpstr>Supplément MARC du Guide des autorités de noms</vt:lpstr>
      <vt:lpstr>Lignes directrices du PFAN</vt:lpstr>
      <vt:lpstr>Guide des autorités de noms Notices d’autorité de noms et de collections</vt:lpstr>
      <vt:lpstr>DCM Z1</vt:lpstr>
      <vt:lpstr>Liens des étiquettes : Lignes directrices de LC et DCM Z1</vt:lpstr>
      <vt:lpstr>Lignes directrices de LC : 053</vt:lpstr>
      <vt:lpstr>DCM Z1 : 053</vt:lpstr>
      <vt:lpstr>Autre documentation</vt:lpstr>
      <vt:lpstr>Division du monde :  Fichier Canadiana ou RVM</vt:lpstr>
      <vt:lpstr>Nom ou vedette-matière? SHM H 405</vt:lpstr>
      <vt:lpstr>PowerPoint Presentation</vt:lpstr>
      <vt:lpstr>PowerPoint Presentation</vt:lpstr>
      <vt:lpstr>Tables de romanisation</vt:lpstr>
      <vt:lpstr>Page d’accueil du wiki PFAN (http://pfan.pbworks.com)</vt:lpstr>
      <vt:lpstr>Source des derniers changements</vt:lpstr>
      <vt:lpstr>Paramètre du PFAN Lignes directrices des contributions</vt:lpstr>
      <vt:lpstr>1. Hiérarchies mère-subordonnées</vt:lpstr>
      <vt:lpstr>1b. Hiérarchies mère-subordonnées</vt:lpstr>
      <vt:lpstr>1c. Hiérarchies mère-subordonnées</vt:lpstr>
      <vt:lpstr>1d. Hiérarchies mère-subordonnées</vt:lpstr>
      <vt:lpstr> 1e. Hiérarchies mère-subordonnées dans les  variantes de points d’accès</vt:lpstr>
      <vt:lpstr>1f. Hiérarchies mère-subordonnées dans les  variantes de points d’accès</vt:lpstr>
      <vt:lpstr>2. Collectivités dans des variantes de points  d’accès</vt:lpstr>
      <vt:lpstr>2b. Collectivités dans des variantes de point d’accès</vt:lpstr>
      <vt:lpstr>2c. Collectivités dans des variantes de point d’accès</vt:lpstr>
      <vt:lpstr>2d. Collectivités dans des variantes de point d’accès</vt:lpstr>
      <vt:lpstr>2e. Collectivités dans des variantes de point d’accès</vt:lpstr>
      <vt:lpstr>3. Entités en relation (5XX)</vt:lpstr>
      <vt:lpstr>3b. Entités en relation (5XX)</vt:lpstr>
      <vt:lpstr>3c. Entités en relation (5XX)</vt:lpstr>
      <vt:lpstr>3d. Entités en relation (5XX) Pratique précédente</vt:lpstr>
      <vt:lpstr>3e. Entités en relation (5XX)</vt:lpstr>
      <vt:lpstr>3f. Entités en relation (5XX)</vt:lpstr>
      <vt:lpstr>3g. Entités en relation (5XX)</vt:lpstr>
      <vt:lpstr>Correspondance obligatoire 5XX-1XX</vt:lpstr>
      <vt:lpstr>4. Points d’accès créateur-œuvre</vt:lpstr>
      <vt:lpstr>4b. Points d’accès créateur-œuvre</vt:lpstr>
      <vt:lpstr>4c. Points d’accès créateur-œuvre</vt:lpstr>
      <vt:lpstr>4d. Points d’accès créateur-œuvre</vt:lpstr>
      <vt:lpstr>4e. Points d’accès créateur-œuvre</vt:lpstr>
      <vt:lpstr>Nom de lieu dans le qualificatif</vt:lpstr>
      <vt:lpstr>Paramètre du PFAN  Changements aux notices d’autorité  de noms existantes</vt:lpstr>
      <vt:lpstr>Paramètre du PFAN Suppression des notices d’autorité de noms</vt:lpstr>
      <vt:lpstr>Paramètre du PFAN Maintenance du fichier bibliographique (MFB)</vt:lpstr>
      <vt:lpstr>Paramètre du PFAN Recherche</vt:lpstr>
      <vt:lpstr>Pourquoi chercher? (1)</vt:lpstr>
      <vt:lpstr>Pourquoi chercher? (2)</vt:lpstr>
      <vt:lpstr>Pourquoi chercher? (3)</vt:lpstr>
      <vt:lpstr>Pourquoi chercher? (4)</vt:lpstr>
      <vt:lpstr>Recherche : Comment?</vt:lpstr>
      <vt:lpstr>Recherche : Quand?</vt:lpstr>
      <vt:lpstr>Normalisation du PFAN</vt:lpstr>
      <vt:lpstr>Normalisation : Documentation</vt:lpstr>
      <vt:lpstr>Normalisation : Documentation</vt:lpstr>
      <vt:lpstr>Impact de la normalisation</vt:lpstr>
      <vt:lpstr>Que se passe-t-il lors du processus de normalisation?</vt:lpstr>
      <vt:lpstr>Que se passe-t-il lors du processus de normalisation?</vt:lpstr>
      <vt:lpstr>Les étiquettes ne sont pas comparées</vt:lpstr>
      <vt:lpstr>Qu’arrive-t-il aux symboles?</vt:lpstr>
      <vt:lpstr>Qu’est-ce qui est comparé?</vt:lpstr>
      <vt:lpstr>Point d’accès autorisé normalisé</vt:lpstr>
      <vt:lpstr>Conflits et doublons</vt:lpstr>
      <vt:lpstr>Qu’est-ce qu’un conflit?</vt:lpstr>
      <vt:lpstr>1XX en double</vt:lpstr>
      <vt:lpstr>Conflit 1XX-4XX</vt:lpstr>
      <vt:lpstr>Conflit dans une notice</vt:lpstr>
      <vt:lpstr>Aucun conflit entre les notices</vt:lpstr>
      <vt:lpstr>Exercices sur la normalisation</vt:lpstr>
      <vt:lpstr>Exercice 1</vt:lpstr>
      <vt:lpstr>Exercice 2</vt:lpstr>
      <vt:lpstr>Exercice 3</vt:lpstr>
      <vt:lpstr>Exercice 4</vt:lpstr>
      <vt:lpstr>Exercice 5</vt:lpstr>
      <vt:lpstr>Exercices sur la normalisation</vt:lpstr>
      <vt:lpstr>Exercice 6</vt:lpstr>
      <vt:lpstr>Exercice 7</vt:lpstr>
      <vt:lpstr>FRBR</vt:lpstr>
      <vt:lpstr>FRAD et FRSAD</vt:lpstr>
      <vt:lpstr>FRBR</vt:lpstr>
      <vt:lpstr>Modèle entité-relation</vt:lpstr>
      <vt:lpstr>Diagramme entité-relation</vt:lpstr>
      <vt:lpstr>Diagramme entité-relation</vt:lpstr>
      <vt:lpstr>Diagramme FRBR</vt:lpstr>
      <vt:lpstr>Diagramme FRBR</vt:lpstr>
      <vt:lpstr>Entités FRBR</vt:lpstr>
      <vt:lpstr>Entités FRBR</vt:lpstr>
      <vt:lpstr>Relations FRBR (Groupe 1)</vt:lpstr>
      <vt:lpstr>Relations FRBR</vt:lpstr>
      <vt:lpstr>Entités FRBR/FRAD</vt:lpstr>
      <vt:lpstr>Groupe 3 Relations FRBR</vt:lpstr>
      <vt:lpstr>Attributs FRBR/RDA</vt:lpstr>
      <vt:lpstr>PowerPoint Presentation</vt:lpstr>
      <vt:lpstr>Attributs de l’entité Personne</vt:lpstr>
      <vt:lpstr>Attributs de l’entité Personne (MARC)</vt:lpstr>
      <vt:lpstr>PowerPoint Presentation</vt:lpstr>
      <vt:lpstr>Attributs de l’entité Œuvre</vt:lpstr>
      <vt:lpstr>Attributs de l’entité Œuvre (Pratique courante du MARC)</vt:lpstr>
      <vt:lpstr>Lien Entité-Relation</vt:lpstr>
      <vt:lpstr>Lien dans le MARC</vt:lpstr>
      <vt:lpstr>Tâches des utilisateurs de FRBR/FRAD</vt:lpstr>
      <vt:lpstr>Format MARC pour les vedettes d’autorité</vt:lpstr>
      <vt:lpstr>Structure du MARC pour les autorités</vt:lpstr>
      <vt:lpstr>Structure du MARC pour les autorités</vt:lpstr>
      <vt:lpstr>Structure du MARC pour les autorités </vt:lpstr>
      <vt:lpstr>Structure du MARC pour les autorités : Quiz</vt:lpstr>
      <vt:lpstr>Structure du MARC pour les autorités: Quiz</vt:lpstr>
      <vt:lpstr>00X : Zones de contrôle</vt:lpstr>
      <vt:lpstr>PowerPoint Presentation</vt:lpstr>
      <vt:lpstr>00X : Zones de contrôle</vt:lpstr>
      <vt:lpstr>PowerPoint Presentation</vt:lpstr>
      <vt:lpstr>PowerPoint Presentation</vt:lpstr>
      <vt:lpstr>PowerPoint Presentation</vt:lpstr>
      <vt:lpstr>00X : Zones de contrôle</vt:lpstr>
      <vt:lpstr>PowerPoint Presentation</vt:lpstr>
      <vt:lpstr>00X : Zones de contrôle</vt:lpstr>
      <vt:lpstr>PowerPoint Presentation</vt:lpstr>
      <vt:lpstr>PowerPoint Presentation</vt:lpstr>
      <vt:lpstr>00X : Zones de contrôle</vt:lpstr>
      <vt:lpstr>PowerPoint Presentation</vt:lpstr>
      <vt:lpstr>00X : Zones de contrôle</vt:lpstr>
      <vt:lpstr>PowerPoint Presentation</vt:lpstr>
      <vt:lpstr>PowerPoint Presentation</vt:lpstr>
      <vt:lpstr>PowerPoint Presentation</vt:lpstr>
      <vt:lpstr>00X : Zones de contrôle</vt:lpstr>
      <vt:lpstr>PowerPoint Presentation</vt:lpstr>
      <vt:lpstr>PowerPoint Presentation</vt:lpstr>
      <vt:lpstr>00X : Zones de contrôle</vt:lpstr>
      <vt:lpstr>PowerPoint Presentation</vt:lpstr>
      <vt:lpstr>PowerPoint Presentation</vt:lpstr>
      <vt:lpstr>PowerPoint Presentation</vt:lpstr>
      <vt:lpstr>01X-09X : Zones de code</vt:lpstr>
      <vt:lpstr>PowerPoint Presentation</vt:lpstr>
      <vt:lpstr>Notices équivalentes dans les fichiers LC et Canadiana</vt:lpstr>
      <vt:lpstr>01X-09X : Zones de code</vt:lpstr>
      <vt:lpstr>PowerPoint Presentation</vt:lpstr>
      <vt:lpstr>01X-09X : Zones de code</vt:lpstr>
      <vt:lpstr>01X-09X : Zones de code</vt:lpstr>
      <vt:lpstr>01X-09X : Zones de code</vt:lpstr>
      <vt:lpstr>01X-09X : Zones de code</vt:lpstr>
      <vt:lpstr>PowerPoint Presentation</vt:lpstr>
      <vt:lpstr>PowerPoint Presentation</vt:lpstr>
      <vt:lpstr>PowerPoint Presentation</vt:lpstr>
      <vt:lpstr>053 : Indice de classification LC</vt:lpstr>
      <vt:lpstr>053 : Indice de classification LC</vt:lpstr>
      <vt:lpstr>053 : Indice de classification LC</vt:lpstr>
      <vt:lpstr>Notice avec des zones 053</vt:lpstr>
      <vt:lpstr>065 : Autre indice de classification</vt:lpstr>
      <vt:lpstr>065 : Autre indice de classification</vt:lpstr>
      <vt:lpstr>PowerPoint Presentation</vt:lpstr>
      <vt:lpstr>083 : Indice de la Classification décimale Dewey</vt:lpstr>
      <vt:lpstr>083 : Indice de la Classification décimale Dewey</vt:lpstr>
      <vt:lpstr>087 : Indice de classification d’une publication officielle</vt:lpstr>
      <vt:lpstr>087 : Indice de classification d’une publication officielle</vt:lpstr>
      <vt:lpstr>1XX : Point d’accès autorisé</vt:lpstr>
      <vt:lpstr>1XX : Point d’accès autorisé</vt:lpstr>
      <vt:lpstr>PowerPoint Presentation</vt:lpstr>
      <vt:lpstr>3XX : Éléments de RDA</vt:lpstr>
      <vt:lpstr>Enregistrement de l’attribut Lieu (1XX, 4XX, 5XX)</vt:lpstr>
      <vt:lpstr>Enregistrement de l’attribut Lieu (370)</vt:lpstr>
      <vt:lpstr>Exercice : Enregistrement de l’attribut Lieu (370)</vt:lpstr>
      <vt:lpstr>Enregistrement de l’attribut Lieu (370)</vt:lpstr>
      <vt:lpstr>Enregistrement de l’attribut Lieu (370) :  RVM</vt:lpstr>
      <vt:lpstr>PowerPoint Presentation</vt:lpstr>
      <vt:lpstr>3XX : Éléments RDA</vt:lpstr>
      <vt:lpstr>PowerPoint Presentation</vt:lpstr>
      <vt:lpstr>PowerPoint Presentation</vt:lpstr>
      <vt:lpstr>4XX : Variante de points d’accès</vt:lpstr>
      <vt:lpstr>4XX : Variante de points d’accès</vt:lpstr>
      <vt:lpstr>PowerPoint Presentation</vt:lpstr>
      <vt:lpstr>4XX ou 5XX sous-zone $w</vt:lpstr>
      <vt:lpstr>4XX ou 5XX sous-zone $w</vt:lpstr>
      <vt:lpstr>4XX sous-zone $w</vt:lpstr>
      <vt:lpstr>4XX sous-zone $w</vt:lpstr>
      <vt:lpstr>4XX sous-zone $w</vt:lpstr>
      <vt:lpstr>4XX sous-zone $w</vt:lpstr>
      <vt:lpstr>5XX : Liens aux entités en relation</vt:lpstr>
      <vt:lpstr>5XX sous-zone $w</vt:lpstr>
      <vt:lpstr>5XX sous-zone $w (Relations)</vt:lpstr>
      <vt:lpstr>5XX sous-zone $w (Relations)</vt:lpstr>
      <vt:lpstr>5XX sous-zone $w (Suppression)</vt:lpstr>
      <vt:lpstr>PowerPoint Presentation</vt:lpstr>
      <vt:lpstr>PowerPoint Presentation</vt:lpstr>
      <vt:lpstr>5XX : Liens aux entités en relation</vt:lpstr>
      <vt:lpstr>5XX : Liens aux entités en relation Indicateurs de relation</vt:lpstr>
      <vt:lpstr>5XX : Liens aux entités en relation Indicateurs de 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6XX : Notes</vt:lpstr>
      <vt:lpstr>PowerPoint Presentation</vt:lpstr>
      <vt:lpstr>PowerPoint Presentation</vt:lpstr>
      <vt:lpstr>PowerPoint Presentation</vt:lpstr>
      <vt:lpstr>6XX : Notes</vt:lpstr>
      <vt:lpstr>6XX : Notes</vt:lpstr>
      <vt:lpstr>PowerPoint Presentation</vt:lpstr>
      <vt:lpstr>PowerPoint Presentation</vt:lpstr>
      <vt:lpstr>6XX : Notes</vt:lpstr>
      <vt:lpstr>6XX : Notes</vt:lpstr>
      <vt:lpstr>6XX : Notes</vt:lpstr>
      <vt:lpstr>PowerPoint Presentation</vt:lpstr>
      <vt:lpstr>6XX : Notes</vt:lpstr>
      <vt:lpstr>PowerPoint Presentation</vt:lpstr>
      <vt:lpstr>6XX : Notes</vt:lpstr>
      <vt:lpstr>PowerPoint Presentation</vt:lpstr>
      <vt:lpstr>PowerPoint Presentation</vt:lpstr>
      <vt:lpstr>PowerPoint Presentation</vt:lpstr>
      <vt:lpstr>Module 1 : Fondements du PFAN</vt:lpstr>
    </vt:vector>
  </TitlesOfParts>
  <Company>BAC-LAC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Mireault, Lucie</dc:creator>
  <cp:lastModifiedBy>Andrew Dunnett</cp:lastModifiedBy>
  <cp:revision>173</cp:revision>
  <dcterms:created xsi:type="dcterms:W3CDTF">2018-08-09T15:34:10Z</dcterms:created>
  <dcterms:modified xsi:type="dcterms:W3CDTF">2020-11-05T13:03:00Z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0x0101004A3B7E0C24244042BC2C3102AE5C7405</vt:lpwstr>
  </property>
  <property fmtid="{D5CDD505-2E9C-101B-9397-08002B2CF9AE}" pid="3" name="_dlc_DocIdItemGuid">
    <vt:lpwstr>d9a3903f-e4b1-451d-8b31-01e8854b2b04</vt:lpwstr>
  </property>
  <property fmtid="{D5CDD505-2E9C-101B-9397-08002B2CF9AE}" pid="4" name="Document Approver">
    <vt:lpwstr/>
  </property>
</Properties>
</file>