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3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B58E1D-D7CD-526B-D5DF-113E5B04D636}" name="Chantal Bemeur" initials="CB" userId="S::Chantal.Bemeur@tpsgc-pwgsc.gc.ca::97d9d3ea-19b5-4147-b2f7-c6eb9c5930c3" providerId="AD"/>
  <p188:author id="{B82E8466-83BB-6317-73B9-A51F2FE0BC10}" name="Pare, Carine (SPAC/PSPC)" initials="PC(" userId="S::Carine.Pare@tpsgc-pwgsc.gc.ca::71f88b2f-db4c-4269-9577-1025f7fc65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hantal Bemeur" initials="CB" lastIdx="26" clrIdx="6">
    <p:extLst>
      <p:ext uri="{19B8F6BF-5375-455C-9EA6-DF929625EA0E}">
        <p15:presenceInfo xmlns:p15="http://schemas.microsoft.com/office/powerpoint/2012/main" userId="S-1-5-21-1097746622-914383597-1481268402-182385" providerId="AD"/>
      </p:ext>
    </p:extLst>
  </p:cmAuthor>
  <p:cmAuthor id="1" name="Microsoft Office User" initials="MOU" lastIdx="4" clrIdx="0"/>
  <p:cmAuthor id="8" name="Carine Pare" initials="CP" lastIdx="83" clrIdx="7">
    <p:extLst>
      <p:ext uri="{19B8F6BF-5375-455C-9EA6-DF929625EA0E}">
        <p15:presenceInfo xmlns:p15="http://schemas.microsoft.com/office/powerpoint/2012/main" userId="S-1-5-21-1097746622-914383597-1481268402-287317" providerId="AD"/>
      </p:ext>
    </p:extLst>
  </p:cmAuthor>
  <p:cmAuthor id="2" name="Jeremy N Gooden" initials="JNG" lastIdx="1" clrIdx="1"/>
  <p:cmAuthor id="9" name="Isabelle Dupel" initials="ID" lastIdx="57" clrIdx="8">
    <p:extLst>
      <p:ext uri="{19B8F6BF-5375-455C-9EA6-DF929625EA0E}">
        <p15:presenceInfo xmlns:p15="http://schemas.microsoft.com/office/powerpoint/2012/main" userId="S-1-5-21-1097746622-914383597-1481268402-191382" providerId="AD"/>
      </p:ext>
    </p:extLst>
  </p:cmAuthor>
  <p:cmAuthor id="3" name="Microsoft Office User" initials="Office [5]" lastIdx="1" clrIdx="2"/>
  <p:cmAuthor id="10" name="Lisa Goodlet" initials="LG" lastIdx="1" clrIdx="9">
    <p:extLst>
      <p:ext uri="{19B8F6BF-5375-455C-9EA6-DF929625EA0E}">
        <p15:presenceInfo xmlns:p15="http://schemas.microsoft.com/office/powerpoint/2012/main" userId="S-1-5-21-1097746622-914383597-1481268402-296533" providerId="AD"/>
      </p:ext>
    </p:extLst>
  </p:cmAuthor>
  <p:cmAuthor id="4" name="Microsoft Office User" initials="Office [3]" lastIdx="1" clrIdx="3"/>
  <p:cmAuthor id="11" name="Irma Tabakovic" initials="IT" lastIdx="23" clrIdx="10">
    <p:extLst>
      <p:ext uri="{19B8F6BF-5375-455C-9EA6-DF929625EA0E}">
        <p15:presenceInfo xmlns:p15="http://schemas.microsoft.com/office/powerpoint/2012/main" userId="S-1-5-21-1097746622-914383597-1481268402-208649" providerId="AD"/>
      </p:ext>
    </p:extLst>
  </p:cmAuthor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9F"/>
    <a:srgbClr val="FFFFAF"/>
    <a:srgbClr val="A80000"/>
    <a:srgbClr val="DAC8B4"/>
    <a:srgbClr val="D5A99B"/>
    <a:srgbClr val="E3C7AB"/>
    <a:srgbClr val="D09F90"/>
    <a:srgbClr val="398B7B"/>
    <a:srgbClr val="ACDED3"/>
    <a:srgbClr val="A3D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7C569-C44A-4CA0-81FF-DCE69FAF6075}" v="1322" dt="2022-12-30T17:56:47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83155" autoAdjust="0"/>
  </p:normalViewPr>
  <p:slideViewPr>
    <p:cSldViewPr snapToGrid="0">
      <p:cViewPr varScale="1">
        <p:scale>
          <a:sx n="94" d="100"/>
          <a:sy n="94" d="100"/>
        </p:scale>
        <p:origin x="12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68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Three icon layout with test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675243"/>
            <a:ext cx="3543300" cy="455102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606537"/>
            <a:ext cx="3543300" cy="380630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1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B313E449-AF87-2545-978C-35A6F4CF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638" y="200025"/>
            <a:ext cx="2428875" cy="23653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82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photography or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1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2276872"/>
            <a:ext cx="10363200" cy="368736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565901" y="5589241"/>
            <a:ext cx="626100" cy="28892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latin typeface="+mj-lt"/>
              </a:defRPr>
            </a:lvl1pPr>
          </a:lstStyle>
          <a:p>
            <a:pPr>
              <a:defRPr/>
            </a:pPr>
            <a:fld id="{CED21A0C-2E3E-4652-8FB0-B1028A9706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49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A98950-48BD-4C48-BF16-01ED7574D7CE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D1D86-A2D7-49AE-8699-E2493E2C53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9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35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1" imgW="473" imgH="473" progId="TCLayout.ActiveDocument.1">
                  <p:embed/>
                </p:oleObj>
              </mc:Choice>
              <mc:Fallback>
                <p:oleObj name="think-cell Slide" r:id="rId31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Image result for canada wordmark">
            <a:hlinkClick r:id="rId33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5854" y="136042"/>
            <a:ext cx="1392143" cy="41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  <p:sldLayoutId id="2147483675" r:id="rId24"/>
    <p:sldLayoutId id="2147483676" r:id="rId25"/>
    <p:sldLayoutId id="2147483677" r:id="rId26"/>
    <p:sldLayoutId id="2147483679" r:id="rId27"/>
    <p:sldLayoutId id="2147483682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3.jpeg"/><Relationship Id="rId4" Type="http://schemas.openxmlformats.org/officeDocument/2006/relationships/image" Target="../media/image5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772009"/>
            <a:ext cx="4989021" cy="1587701"/>
          </a:xfrm>
        </p:spPr>
        <p:txBody>
          <a:bodyPr>
            <a:normAutofit fontScale="90000"/>
          </a:bodyPr>
          <a:lstStyle/>
          <a:p>
            <a:r>
              <a:rPr lang="en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Employee toolkit – COMING SOON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Date: FEBRUARY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99" y="306123"/>
            <a:ext cx="2316367" cy="646913"/>
          </a:xfrm>
          <a:prstGeom prst="rect">
            <a:avLst/>
          </a:prstGeom>
        </p:spPr>
      </p:pic>
      <p:pic>
        <p:nvPicPr>
          <p:cNvPr id="14" name="Picture 13" descr="Image result for canada wordmark">
            <a:hlinkClick r:id="rId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339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NGAGE" val="{&quot;SavedSwatch&quot;:&quot;-13737390|-5389529|-10807215|-8355712|-16724839|PSPC&quot;,&quot;Id&quot;:&quot;5f7c66ac4330373af0de706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8602</TotalTime>
  <Words>11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Employee toolkit – COMING SOON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37</cp:revision>
  <dcterms:created xsi:type="dcterms:W3CDTF">2018-01-23T15:59:12Z</dcterms:created>
  <dcterms:modified xsi:type="dcterms:W3CDTF">2023-02-24T18:15:34Z</dcterms:modified>
</cp:coreProperties>
</file>