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71" r:id="rId4"/>
    <p:sldId id="265" r:id="rId5"/>
    <p:sldId id="263" r:id="rId6"/>
    <p:sldId id="266" r:id="rId7"/>
    <p:sldId id="267" r:id="rId8"/>
    <p:sldId id="268" r:id="rId9"/>
    <p:sldId id="270" r:id="rId10"/>
    <p:sldId id="269" r:id="rId11"/>
    <p:sldId id="258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3C3"/>
    <a:srgbClr val="2E5769"/>
    <a:srgbClr val="7A2221"/>
    <a:srgbClr val="46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40" d="100"/>
          <a:sy n="40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079_12_21_RED-PPT-Template_v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80EF35C8-A0AE-468F-886C-F6B6700CB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52" y="1162877"/>
            <a:ext cx="5715000" cy="327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200" b="1" i="0">
                <a:solidFill>
                  <a:srgbClr val="2E57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master title</a:t>
            </a:r>
            <a:endParaRPr lang="fr-CA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4ECB428-361C-4AB5-90B4-75A919FD5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774" y="4512365"/>
            <a:ext cx="5744817" cy="18486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>
                <a:solidFill>
                  <a:srgbClr val="2E5769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sub title here</a:t>
            </a:r>
          </a:p>
        </p:txBody>
      </p:sp>
      <p:pic>
        <p:nvPicPr>
          <p:cNvPr id="2" name="Picture 1" descr="ISED FIP">
            <a:extLst>
              <a:ext uri="{FF2B5EF4-FFF2-40B4-BE49-F238E27FC236}">
                <a16:creationId xmlns:a16="http://schemas.microsoft.com/office/drawing/2014/main" id="{982E5628-33E9-790B-38F7-ED8ACBE97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966" y="507172"/>
            <a:ext cx="6197600" cy="317500"/>
          </a:xfrm>
          <a:prstGeom prst="rect">
            <a:avLst/>
          </a:prstGeom>
        </p:spPr>
      </p:pic>
      <p:pic>
        <p:nvPicPr>
          <p:cNvPr id="3" name="Picture 2" descr="Canada Wordmark">
            <a:extLst>
              <a:ext uri="{FF2B5EF4-FFF2-40B4-BE49-F238E27FC236}">
                <a16:creationId xmlns:a16="http://schemas.microsoft.com/office/drawing/2014/main" id="{81138E1D-8799-5E8D-A254-AFFD37392C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8732" y="370509"/>
            <a:ext cx="1816100" cy="4318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28965-4A96-45DE-A74F-0CACBE28C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844550" y="2535238"/>
            <a:ext cx="10506075" cy="4322763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r>
              <a:rPr dirty="0"/>
              <a:t>Click to add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34887" y="1222513"/>
            <a:ext cx="10534789" cy="128256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5400" b="1">
                <a:solidFill>
                  <a:srgbClr val="2E5769"/>
                </a:solidFill>
              </a:defRPr>
            </a:lvl1pPr>
          </a:lstStyle>
          <a:p>
            <a:r>
              <a:rPr dirty="0"/>
              <a:t>Click to add title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50715D-140C-4577-B107-B435EA484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164" y="727113"/>
            <a:ext cx="10617104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rgbClr val="2E57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FC3C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B11E4D5-90A5-4589-A105-5C223A1D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0F12DB-B273-4775-AA5E-D4B14349A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463635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6298C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6298C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6298C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6298C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C310-D547-F37A-E770-09D5F9BD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162877"/>
            <a:ext cx="7724775" cy="3904423"/>
          </a:xfrm>
        </p:spPr>
        <p:txBody>
          <a:bodyPr/>
          <a:lstStyle/>
          <a:p>
            <a:pPr algn="ctr"/>
            <a:r>
              <a:rPr lang="fr-CA" sz="3200" dirty="0"/>
              <a:t>ISED CHARITABLE CAMPAIGN </a:t>
            </a:r>
            <a:br>
              <a:rPr lang="fr-CA" sz="3200" dirty="0"/>
            </a:br>
            <a:r>
              <a:rPr lang="fr-CA" sz="3200" dirty="0"/>
              <a:t>IN A NUTSHELL</a:t>
            </a:r>
          </a:p>
        </p:txBody>
      </p:sp>
    </p:spTree>
    <p:extLst>
      <p:ext uri="{BB962C8B-B14F-4D97-AF65-F5344CB8AC3E}">
        <p14:creationId xmlns:p14="http://schemas.microsoft.com/office/powerpoint/2010/main" val="20691518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6DB5521F-F564-1C0D-2E52-ABAE4F27D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5" y="1273996"/>
            <a:ext cx="10787865" cy="55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2976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 noGrp="1"/>
          </p:cNvSpPr>
          <p:nvPr>
            <p:ph type="title"/>
          </p:nvPr>
        </p:nvSpPr>
        <p:spPr>
          <a:xfrm>
            <a:off x="760164" y="727112"/>
            <a:ext cx="10617104" cy="2743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sz="4800" dirty="0"/>
              <a:t>ISED Charitable Campaign (ISEDCC) 2023</a:t>
            </a:r>
            <a:endParaRPr sz="48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B10A08-0A6C-D21F-8D54-D008A39D0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227" y="3246104"/>
            <a:ext cx="2287147" cy="8576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13982-5110-4EDB-0D29-9BB33C7D1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76" y="1416831"/>
            <a:ext cx="3076574" cy="11537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904E0-B291-7B38-A093-4D04C0CB1338}"/>
              </a:ext>
            </a:extLst>
          </p:cNvPr>
          <p:cNvSpPr txBox="1"/>
          <p:nvPr/>
        </p:nvSpPr>
        <p:spPr>
          <a:xfrm>
            <a:off x="5638800" y="3054212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CAFA04-25B9-0972-972A-00EF3E3B30BE}"/>
              </a:ext>
            </a:extLst>
          </p:cNvPr>
          <p:cNvSpPr txBox="1"/>
          <p:nvPr/>
        </p:nvSpPr>
        <p:spPr>
          <a:xfrm>
            <a:off x="5638800" y="6019800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8887D7-5913-A21E-5A3C-D3A023BDF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45" y="1289800"/>
            <a:ext cx="9010436" cy="53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860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ampaign&#10;&#10;Description automatically generated">
            <a:extLst>
              <a:ext uri="{FF2B5EF4-FFF2-40B4-BE49-F238E27FC236}">
                <a16:creationId xmlns:a16="http://schemas.microsoft.com/office/drawing/2014/main" id="{E2B6B088-FDAF-E951-3FD6-F495D2037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97" y="1294544"/>
            <a:ext cx="8784405" cy="547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5109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E8B77C-047E-0AA0-5CB4-778D14140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563" y="1847850"/>
            <a:ext cx="11052312" cy="4572001"/>
          </a:xfrm>
        </p:spPr>
        <p:txBody>
          <a:bodyPr>
            <a:normAutofit/>
          </a:bodyPr>
          <a:lstStyle/>
          <a:p>
            <a:endParaRPr lang="en-CA" b="1" dirty="0"/>
          </a:p>
          <a:p>
            <a:pPr marL="0" indent="0">
              <a:buNone/>
            </a:pPr>
            <a:endParaRPr lang="en-CA" altLang="en-US" sz="2400" dirty="0">
              <a:cs typeface="Arial" panose="020B0604020202020204" pitchFamily="34" charset="0"/>
            </a:endParaRPr>
          </a:p>
          <a:p>
            <a:endParaRPr lang="en-CA" dirty="0"/>
          </a:p>
        </p:txBody>
      </p:sp>
      <p:pic>
        <p:nvPicPr>
          <p:cNvPr id="4" name="Picture 3" descr="A diagram of a company's timeline&#10;&#10;Description automatically generated">
            <a:extLst>
              <a:ext uri="{FF2B5EF4-FFF2-40B4-BE49-F238E27FC236}">
                <a16:creationId xmlns:a16="http://schemas.microsoft.com/office/drawing/2014/main" id="{16DF5DAF-BF81-6CCB-7744-94AA4ADA1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90" y="1273997"/>
            <a:ext cx="8691938" cy="5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910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657C4E69-AF6E-1601-7989-BF2D2EB88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46" y="1242036"/>
            <a:ext cx="8938517" cy="552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90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company's timeline&#10;&#10;Description automatically generated">
            <a:extLst>
              <a:ext uri="{FF2B5EF4-FFF2-40B4-BE49-F238E27FC236}">
                <a16:creationId xmlns:a16="http://schemas.microsoft.com/office/drawing/2014/main" id="{C41CFF93-7940-37D0-1956-FB01E85A8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253447"/>
            <a:ext cx="8982076" cy="54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536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imeline of events&#10;&#10;Description automatically generated">
            <a:extLst>
              <a:ext uri="{FF2B5EF4-FFF2-40B4-BE49-F238E27FC236}">
                <a16:creationId xmlns:a16="http://schemas.microsoft.com/office/drawing/2014/main" id="{69978EBE-7029-048C-26B1-75D6038E8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72" y="1268063"/>
            <a:ext cx="8828690" cy="54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933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timeline&#10;&#10;Description automatically generated with medium confidence">
            <a:extLst>
              <a:ext uri="{FF2B5EF4-FFF2-40B4-BE49-F238E27FC236}">
                <a16:creationId xmlns:a16="http://schemas.microsoft.com/office/drawing/2014/main" id="{D0FAF3C0-3F5C-701E-EF12-6A208CF57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94" y="1288026"/>
            <a:ext cx="8891752" cy="53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836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768794-BB1C-B77E-2BF9-5EC9DF6E90B9}"/>
              </a:ext>
            </a:extLst>
          </p:cNvPr>
          <p:cNvSpPr txBox="1"/>
          <p:nvPr/>
        </p:nvSpPr>
        <p:spPr>
          <a:xfrm>
            <a:off x="4014952" y="2548826"/>
            <a:ext cx="825861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defRPr/>
            </a:pPr>
            <a:endParaRPr lang="en-US" altLang="en-US" dirty="0"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E8B77C-047E-0AA0-5CB4-778D14140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713186"/>
            <a:ext cx="11582400" cy="5144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b="1" dirty="0"/>
          </a:p>
          <a:p>
            <a:endParaRPr lang="en-CA" dirty="0"/>
          </a:p>
        </p:txBody>
      </p:sp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30066915-CEFB-B4B4-0A9C-65E0D5743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62" y="1273996"/>
            <a:ext cx="8763856" cy="5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197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14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ISED CHARITABLE CAMPAIGN  IN A NUTSHELL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ISED Charitable Campaign (ISEDCC)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Linda (ISED/ISDE)</dc:creator>
  <cp:lastModifiedBy>Salamani, Mariah (ISED/ISDE)</cp:lastModifiedBy>
  <cp:revision>47</cp:revision>
  <dcterms:modified xsi:type="dcterms:W3CDTF">2023-08-11T14:38:06Z</dcterms:modified>
</cp:coreProperties>
</file>