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AA0112-A5CB-45CF-68FC-DB3613E9B800}" name="Pare, Carine (SPAC/PSPC)" initials="P(" userId="S::carine.pare@tpsgc-pwgsc.gc.ca::71f88b2f-db4c-4269-9577-1025f7fc6543" providerId="AD"/>
  <p188:author id="{E0B58E1D-D7CD-526B-D5DF-113E5B04D636}" name="Bemeur, Chantal (SPAC/PSPC)" initials="BC(" userId="S::Chantal.Bemeur@tpsgc-pwgsc.gc.ca::97d9d3ea-19b5-4147-b2f7-c6eb9c5930c3" providerId="AD"/>
  <p188:author id="{B82E8466-83BB-6317-73B9-A51F2FE0BC10}" name="Pare, Carine (SPAC/PSPC)" initials="PC(" userId="S::Carine.Pare@tpsgc-pwgsc.gc.ca::71f88b2f-db4c-4269-9577-1025f7fc6543" providerId="AD"/>
  <p188:author id="{0725D58D-19FC-2C41-5C3A-CFBED0122820}" name="Genereux, Sophie (SPAC/PSPC)" initials="GS(" userId="S::Sophie.Genereux@tpsgc-pwgsc.gc.ca::fb217e55-5cbd-4b07-9ec1-a590548adf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6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  <p:cmAuthor id="5" name="Chantal Bemeur" initials="CB" lastIdx="3" clrIdx="4">
    <p:extLst>
      <p:ext uri="{19B8F6BF-5375-455C-9EA6-DF929625EA0E}">
        <p15:presenceInfo xmlns:p15="http://schemas.microsoft.com/office/powerpoint/2012/main" userId="S::Chantal.Bemeur@tpsgc-pwgsc.gc.ca::97d9d3ea-19b5-4147-b2f7-c6eb9c5930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8989"/>
    <a:srgbClr val="FCEED2"/>
    <a:srgbClr val="8B8B8B"/>
    <a:srgbClr val="888888"/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018" autoAdjust="0"/>
  </p:normalViewPr>
  <p:slideViewPr>
    <p:cSldViewPr snapToGrid="0" snapToObjects="1">
      <p:cViewPr varScale="1">
        <p:scale>
          <a:sx n="72" d="100"/>
          <a:sy n="72" d="100"/>
        </p:scale>
        <p:origin x="4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8/10/relationships/authors" Target="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A9733-78EF-5F49-81C1-064DE89D526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374859"/>
            <a:ext cx="2036645" cy="2506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54" y="136042"/>
            <a:ext cx="1392143" cy="4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.jpeg"/><Relationship Id="rId4" Type="http://schemas.openxmlformats.org/officeDocument/2006/relationships/image" Target="../media/image5.jp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0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 hidden="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89333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-9848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087217"/>
            <a:ext cx="4704551" cy="1587701"/>
          </a:xfrm>
        </p:spPr>
        <p:txBody>
          <a:bodyPr>
            <a:noAutofit/>
          </a:bodyPr>
          <a:lstStyle/>
          <a:p>
            <a:r>
              <a:rPr lang="en-US" sz="36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Team Charter and User Guide to Me – COMING SOON</a:t>
            </a:r>
            <a:endParaRPr lang="en-US" sz="3600" b="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657327"/>
            <a:ext cx="3338324" cy="678352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Templates</a:t>
            </a: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6130345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9" y="306123"/>
            <a:ext cx="2316367" cy="646913"/>
          </a:xfrm>
          <a:prstGeom prst="rect">
            <a:avLst/>
          </a:prstGeom>
        </p:spPr>
      </p:pic>
      <p:pic>
        <p:nvPicPr>
          <p:cNvPr id="14" name="Picture 13">
            <a:hlinkClick r:id="rId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CA9733-78EF-5F49-81C1-064DE89D5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63399" y="4329371"/>
            <a:ext cx="3494087" cy="737503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Version 1 </a:t>
            </a:r>
          </a:p>
          <a:p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Date: February 2023</a:t>
            </a:r>
            <a:endParaRPr lang="en-CA" sz="14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19925</TotalTime>
  <Words>18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1_Office Theme</vt:lpstr>
      <vt:lpstr>think-cell Slide</vt:lpstr>
      <vt:lpstr>Team Charter and User Guide to Me – 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526</cp:revision>
  <dcterms:created xsi:type="dcterms:W3CDTF">2018-01-23T15:59:12Z</dcterms:created>
  <dcterms:modified xsi:type="dcterms:W3CDTF">2023-02-02T12:22:07Z</dcterms:modified>
</cp:coreProperties>
</file>